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1" r:id="rId4"/>
    <p:sldId id="264" r:id="rId5"/>
    <p:sldId id="263" r:id="rId6"/>
    <p:sldId id="321" r:id="rId7"/>
    <p:sldId id="318" r:id="rId8"/>
    <p:sldId id="319" r:id="rId9"/>
    <p:sldId id="320" r:id="rId10"/>
    <p:sldId id="262" r:id="rId11"/>
    <p:sldId id="303" r:id="rId12"/>
    <p:sldId id="316" r:id="rId13"/>
    <p:sldId id="305" r:id="rId14"/>
    <p:sldId id="267" r:id="rId15"/>
    <p:sldId id="307" r:id="rId16"/>
    <p:sldId id="308" r:id="rId17"/>
    <p:sldId id="309" r:id="rId18"/>
    <p:sldId id="310" r:id="rId19"/>
    <p:sldId id="312" r:id="rId20"/>
    <p:sldId id="313" r:id="rId21"/>
    <p:sldId id="314" r:id="rId22"/>
    <p:sldId id="315" r:id="rId23"/>
    <p:sldId id="260" r:id="rId24"/>
    <p:sldId id="275" r:id="rId25"/>
  </p:sldIdLst>
  <p:sldSz cx="9144000" cy="5143500" type="screen16x9"/>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00C10A-5F60-E85E-D7EE-36A5AAFFA412}" v="10" dt="2025-05-25T13:51:51.806"/>
    <p1510:client id="{F83B0FD9-ED7B-8C27-5FB6-0E21C26FBB90}" v="13" dt="2025-05-25T13:34:53.425"/>
    <p1510:client id="{F8EBB99F-B986-D4E4-B380-B326A41F1E9A}" v="1125" dt="2025-05-25T20:23:27.699"/>
  </p1510:revLst>
</p1510:revInfo>
</file>

<file path=ppt/tableStyles.xml><?xml version="1.0" encoding="utf-8"?>
<a:tblStyleLst xmlns:a="http://schemas.openxmlformats.org/drawingml/2006/main" def="{5C22544A-7EE6-4342-B048-85BDC9FD1C3A}">
  <a:tblStyle styleId="{BD130A09-63F7-49F5-A973-93913528B63C}" styleName="">
    <a:wholeTbl>
      <a:tcTxStyle>
        <a:font>
          <a:latin typeface="Arial"/>
          <a:ea typeface="Arial"/>
          <a:cs typeface="Arial"/>
        </a:font>
        <a:srgbClr val="000000"/>
      </a:tcTxStyle>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band1H>
      <a:tcTxStyle>
        <a:font>
          <a:latin typeface=""/>
          <a:ea typeface=""/>
          <a:cs typeface=""/>
        </a:font>
      </a:tcTxStyle>
      <a:tcStyle>
        <a:tcBdr/>
      </a:tcStyle>
    </a:band1H>
    <a:band2H>
      <a:tcTxStyle>
        <a:font>
          <a:latin typeface=""/>
          <a:ea typeface=""/>
          <a:cs typeface=""/>
        </a:font>
      </a:tcTxStyle>
      <a:tcStyle>
        <a:tcBdr/>
      </a:tcStyle>
    </a:band2H>
    <a:band1V>
      <a:tcTxStyle>
        <a:font>
          <a:latin typeface=""/>
          <a:ea typeface=""/>
          <a:cs typeface=""/>
        </a:font>
      </a:tcTxStyle>
      <a:tcStyle>
        <a:tcBdr/>
      </a:tcStyle>
    </a:band1V>
    <a:band2V>
      <a:tcTxStyle>
        <a:font>
          <a:latin typeface=""/>
          <a:ea typeface=""/>
          <a:cs typeface=""/>
        </a:font>
      </a:tcTxStyle>
      <a:tcStyle>
        <a:tcBdr/>
      </a:tcStyle>
    </a:band2V>
    <a:lastCol>
      <a:tcTxStyle>
        <a:font>
          <a:latin typeface=""/>
          <a:ea typeface=""/>
          <a:cs typeface=""/>
        </a:font>
      </a:tcTxStyle>
      <a:tcStyle>
        <a:tcBdr/>
      </a:tcStyle>
    </a:lastCol>
    <a:firstCol>
      <a:tcTxStyle>
        <a:font>
          <a:latin typeface=""/>
          <a:ea typeface=""/>
          <a:cs typeface=""/>
        </a:font>
      </a:tcTxStyle>
      <a:tcStyle>
        <a:tcBdr/>
      </a:tcStyle>
    </a:firstCol>
    <a:lastRow>
      <a:tcTxStyle>
        <a:font>
          <a:latin typeface=""/>
          <a:ea typeface=""/>
          <a:cs typeface=""/>
        </a:font>
      </a:tcTxStyle>
      <a:tcStyle>
        <a:tcBdr/>
      </a:tcStyle>
    </a:lastRow>
    <a:firstRow>
      <a:tcTxStyle>
        <a:font>
          <a:latin typeface=""/>
          <a:ea typeface=""/>
          <a:cs typeface=""/>
        </a:font>
      </a:tcTxStyle>
      <a:tcStyle>
        <a:tcBdr/>
      </a:tcStyle>
    </a:firstRow>
  </a:tblStyle>
  <a:tblStyle styleId="{AF75EF92-5544-4AA3-AB6E-B65B8054A29B}" styleName="">
    <a:wholeTbl>
      <a:tcTxStyle>
        <a:font>
          <a:latin typeface="Arial"/>
          <a:ea typeface="Arial"/>
          <a:cs typeface="Arial"/>
        </a:font>
        <a:srgbClr val="000000"/>
      </a:tcTxStyle>
      <a:tcStyle>
        <a:tcBdr>
          <a:left>
            <a:ln w="9528" cap="flat" cmpd="sng" algn="ctr">
              <a:solidFill>
                <a:srgbClr val="000000"/>
              </a:solidFill>
              <a:prstDash val="solid"/>
              <a:round/>
              <a:headEnd type="none" w="med" len="med"/>
              <a:tailEnd type="none" w="med" len="med"/>
            </a:ln>
          </a:left>
          <a:right>
            <a:ln w="9528" cap="flat" cmpd="sng" algn="ctr">
              <a:solidFill>
                <a:srgbClr val="000000"/>
              </a:solidFill>
              <a:prstDash val="solid"/>
              <a:round/>
              <a:headEnd type="none" w="med" len="med"/>
              <a:tailEnd type="none" w="med" len="med"/>
            </a:ln>
          </a:right>
          <a:top>
            <a:ln w="9528" cap="flat" cmpd="sng" algn="ctr">
              <a:solidFill>
                <a:srgbClr val="000000"/>
              </a:solidFill>
              <a:prstDash val="solid"/>
              <a:round/>
              <a:headEnd type="none" w="med" len="med"/>
              <a:tailEnd type="none" w="med" len="med"/>
            </a:ln>
          </a:top>
          <a:bottom>
            <a:ln w="9528" cap="flat" cmpd="sng" algn="ctr">
              <a:solidFill>
                <a:srgbClr val="000000"/>
              </a:solidFill>
              <a:prstDash val="solid"/>
              <a:round/>
              <a:headEnd type="none" w="med" len="med"/>
              <a:tailEnd type="none" w="med" len="med"/>
            </a:ln>
          </a:bottom>
        </a:tcBdr>
      </a:tcStyle>
    </a:wholeTbl>
    <a:band1H>
      <a:tcTxStyle>
        <a:font>
          <a:latin typeface=""/>
          <a:ea typeface=""/>
          <a:cs typeface=""/>
        </a:font>
      </a:tcTxStyle>
      <a:tcStyle>
        <a:tcBdr/>
      </a:tcStyle>
    </a:band1H>
    <a:band2H>
      <a:tcTxStyle>
        <a:font>
          <a:latin typeface=""/>
          <a:ea typeface=""/>
          <a:cs typeface=""/>
        </a:font>
      </a:tcTxStyle>
      <a:tcStyle>
        <a:tcBdr/>
      </a:tcStyle>
    </a:band2H>
    <a:band1V>
      <a:tcTxStyle>
        <a:font>
          <a:latin typeface=""/>
          <a:ea typeface=""/>
          <a:cs typeface=""/>
        </a:font>
      </a:tcTxStyle>
      <a:tcStyle>
        <a:tcBdr/>
      </a:tcStyle>
    </a:band1V>
    <a:band2V>
      <a:tcTxStyle>
        <a:font>
          <a:latin typeface=""/>
          <a:ea typeface=""/>
          <a:cs typeface=""/>
        </a:font>
      </a:tcTxStyle>
      <a:tcStyle>
        <a:tcBdr/>
      </a:tcStyle>
    </a:band2V>
    <a:lastCol>
      <a:tcTxStyle>
        <a:font>
          <a:latin typeface=""/>
          <a:ea typeface=""/>
          <a:cs typeface=""/>
        </a:font>
      </a:tcTxStyle>
      <a:tcStyle>
        <a:tcBdr/>
      </a:tcStyle>
    </a:lastCol>
    <a:firstCol>
      <a:tcTxStyle>
        <a:font>
          <a:latin typeface=""/>
          <a:ea typeface=""/>
          <a:cs typeface=""/>
        </a:font>
      </a:tcTxStyle>
      <a:tcStyle>
        <a:tcBdr/>
      </a:tcStyle>
    </a:firstCol>
    <a:lastRow>
      <a:tcTxStyle>
        <a:font>
          <a:latin typeface=""/>
          <a:ea typeface=""/>
          <a:cs typeface=""/>
        </a:font>
      </a:tcTxStyle>
      <a:tcStyle>
        <a:tcBdr/>
      </a:tcStyle>
    </a:lastRow>
    <a:firstRow>
      <a:tcTxStyle>
        <a:font>
          <a:latin typeface=""/>
          <a:ea typeface=""/>
          <a:cs typeface=""/>
        </a:font>
      </a:tcTxStyle>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a:extLst>
              <a:ext uri="{FF2B5EF4-FFF2-40B4-BE49-F238E27FC236}">
                <a16:creationId xmlns:a16="http://schemas.microsoft.com/office/drawing/2014/main" id="{FFB6B7AA-D118-64D4-D8C7-945C2164E44C}"/>
              </a:ext>
            </a:extLst>
          </p:cNvPr>
          <p:cNvSpPr>
            <a:spLocks noGrp="1" noRot="1" noChangeAspect="1"/>
          </p:cNvSpPr>
          <p:nvPr>
            <p:ph type="sldImg" idx="2"/>
          </p:nvPr>
        </p:nvSpPr>
        <p:spPr>
          <a:xfrm>
            <a:off x="381295" y="685800"/>
            <a:ext cx="6096076" cy="3429000"/>
          </a:xfrm>
          <a:prstGeom prst="rect">
            <a:avLst/>
          </a:prstGeom>
          <a:noFill/>
          <a:ln w="9528" cap="flat">
            <a:solidFill>
              <a:srgbClr val="000000"/>
            </a:solidFill>
            <a:prstDash val="solid"/>
            <a:round/>
          </a:ln>
        </p:spPr>
      </p:sp>
      <p:sp>
        <p:nvSpPr>
          <p:cNvPr id="3" name="Google Shape;4;n">
            <a:extLst>
              <a:ext uri="{FF2B5EF4-FFF2-40B4-BE49-F238E27FC236}">
                <a16:creationId xmlns:a16="http://schemas.microsoft.com/office/drawing/2014/main" id="{464FB717-BE2B-7C5E-BB9B-A4F3A1C08160}"/>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21" tIns="91421" rIns="91421" bIns="91421" anchor="t" anchorCtr="0" compatLnSpc="1">
            <a:noAutofit/>
          </a:bodyPr>
          <a:lstStyle/>
          <a:p>
            <a:pPr lvl="0"/>
            <a:endParaRPr lang="tr-TR"/>
          </a:p>
        </p:txBody>
      </p:sp>
    </p:spTree>
    <p:extLst>
      <p:ext uri="{BB962C8B-B14F-4D97-AF65-F5344CB8AC3E}">
        <p14:creationId xmlns:p14="http://schemas.microsoft.com/office/powerpoint/2010/main" val="577068540"/>
      </p:ext>
    </p:extLst>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tr-TR"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821;g4dfce81f19_0_45:notes">
            <a:extLst>
              <a:ext uri="{FF2B5EF4-FFF2-40B4-BE49-F238E27FC236}">
                <a16:creationId xmlns:a16="http://schemas.microsoft.com/office/drawing/2014/main" id="{34837AD7-ADEB-81E6-F780-CEFC0DC52AF1}"/>
              </a:ext>
            </a:extLst>
          </p:cNvPr>
          <p:cNvSpPr>
            <a:spLocks noGrp="1" noRot="1" noChangeAspect="1"/>
          </p:cNvSpPr>
          <p:nvPr>
            <p:ph type="sldImg"/>
          </p:nvPr>
        </p:nvSpPr>
        <p:spPr>
          <a:xfrm>
            <a:off x="381000" y="685800"/>
            <a:ext cx="6096000" cy="3429000"/>
          </a:xfrm>
        </p:spPr>
      </p:sp>
      <p:sp>
        <p:nvSpPr>
          <p:cNvPr id="3" name="Google Shape;822;g4dfce81f19_0_45:notes">
            <a:extLst>
              <a:ext uri="{FF2B5EF4-FFF2-40B4-BE49-F238E27FC236}">
                <a16:creationId xmlns:a16="http://schemas.microsoft.com/office/drawing/2014/main" id="{9ED76AC3-FDCC-56FA-9643-1113C9AC45EE}"/>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38;g184d99d1a72_0_15:notes">
            <a:extLst>
              <a:ext uri="{FF2B5EF4-FFF2-40B4-BE49-F238E27FC236}">
                <a16:creationId xmlns:a16="http://schemas.microsoft.com/office/drawing/2014/main" id="{5BD2A37D-C9FA-C891-F90F-F6879BF9841C}"/>
              </a:ext>
            </a:extLst>
          </p:cNvPr>
          <p:cNvSpPr>
            <a:spLocks noGrp="1" noRot="1" noChangeAspect="1"/>
          </p:cNvSpPr>
          <p:nvPr>
            <p:ph type="sldImg"/>
          </p:nvPr>
        </p:nvSpPr>
        <p:spPr>
          <a:xfrm>
            <a:off x="381000" y="685800"/>
            <a:ext cx="6096000" cy="3429000"/>
          </a:xfrm>
        </p:spPr>
      </p:sp>
      <p:sp>
        <p:nvSpPr>
          <p:cNvPr id="3" name="Google Shape;1139;g184d99d1a72_0_15:notes">
            <a:extLst>
              <a:ext uri="{FF2B5EF4-FFF2-40B4-BE49-F238E27FC236}">
                <a16:creationId xmlns:a16="http://schemas.microsoft.com/office/drawing/2014/main" id="{40956793-B565-7ADC-6EC4-99E6436CC01B}"/>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38;g184d99d1a72_0_15:notes">
            <a:extLst>
              <a:ext uri="{FF2B5EF4-FFF2-40B4-BE49-F238E27FC236}">
                <a16:creationId xmlns:a16="http://schemas.microsoft.com/office/drawing/2014/main" id="{A9E47B77-0A7F-0353-92E6-0FBF187BA33B}"/>
              </a:ext>
            </a:extLst>
          </p:cNvPr>
          <p:cNvSpPr>
            <a:spLocks noGrp="1" noRot="1" noChangeAspect="1"/>
          </p:cNvSpPr>
          <p:nvPr>
            <p:ph type="sldImg"/>
          </p:nvPr>
        </p:nvSpPr>
        <p:spPr>
          <a:xfrm>
            <a:off x="381000" y="685800"/>
            <a:ext cx="6096000" cy="3429000"/>
          </a:xfrm>
        </p:spPr>
      </p:sp>
      <p:sp>
        <p:nvSpPr>
          <p:cNvPr id="3" name="Google Shape;1139;g184d99d1a72_0_15:notes">
            <a:extLst>
              <a:ext uri="{FF2B5EF4-FFF2-40B4-BE49-F238E27FC236}">
                <a16:creationId xmlns:a16="http://schemas.microsoft.com/office/drawing/2014/main" id="{936DFA05-4021-C21A-9401-37BC236DAE11}"/>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85FF5C3-32E5-A144-2176-FEA0F86EBC84}"/>
            </a:ext>
          </a:extLst>
        </p:cNvPr>
        <p:cNvGrpSpPr/>
        <p:nvPr/>
      </p:nvGrpSpPr>
      <p:grpSpPr>
        <a:xfrm>
          <a:off x="0" y="0"/>
          <a:ext cx="0" cy="0"/>
          <a:chOff x="0" y="0"/>
          <a:chExt cx="0" cy="0"/>
        </a:xfrm>
      </p:grpSpPr>
      <p:sp>
        <p:nvSpPr>
          <p:cNvPr id="2" name="Google Shape;1138;g184d99d1a72_0_15:notes">
            <a:extLst>
              <a:ext uri="{FF2B5EF4-FFF2-40B4-BE49-F238E27FC236}">
                <a16:creationId xmlns:a16="http://schemas.microsoft.com/office/drawing/2014/main" id="{E139C247-3245-D9E6-1D22-409761D48454}"/>
              </a:ext>
            </a:extLst>
          </p:cNvPr>
          <p:cNvSpPr>
            <a:spLocks noGrp="1" noRot="1" noChangeAspect="1"/>
          </p:cNvSpPr>
          <p:nvPr>
            <p:ph type="sldImg"/>
          </p:nvPr>
        </p:nvSpPr>
        <p:spPr>
          <a:xfrm>
            <a:off x="381000" y="685800"/>
            <a:ext cx="6096000" cy="3429000"/>
          </a:xfrm>
        </p:spPr>
      </p:sp>
      <p:sp>
        <p:nvSpPr>
          <p:cNvPr id="3" name="Google Shape;1139;g184d99d1a72_0_15:notes">
            <a:extLst>
              <a:ext uri="{FF2B5EF4-FFF2-40B4-BE49-F238E27FC236}">
                <a16:creationId xmlns:a16="http://schemas.microsoft.com/office/drawing/2014/main" id="{72CB8E78-E99C-76A5-2AA8-E72917975013}"/>
              </a:ext>
            </a:extLst>
          </p:cNvPr>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764617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38;g184d99d1a72_0_15:notes">
            <a:extLst>
              <a:ext uri="{FF2B5EF4-FFF2-40B4-BE49-F238E27FC236}">
                <a16:creationId xmlns:a16="http://schemas.microsoft.com/office/drawing/2014/main" id="{2BA9D5BD-4DC4-066B-FDFD-4F69A34CA5C9}"/>
              </a:ext>
            </a:extLst>
          </p:cNvPr>
          <p:cNvSpPr>
            <a:spLocks noGrp="1" noRot="1" noChangeAspect="1"/>
          </p:cNvSpPr>
          <p:nvPr>
            <p:ph type="sldImg"/>
          </p:nvPr>
        </p:nvSpPr>
        <p:spPr>
          <a:xfrm>
            <a:off x="381000" y="685800"/>
            <a:ext cx="6096000" cy="3429000"/>
          </a:xfrm>
        </p:spPr>
      </p:sp>
      <p:sp>
        <p:nvSpPr>
          <p:cNvPr id="3" name="Google Shape;1139;g184d99d1a72_0_15:notes">
            <a:extLst>
              <a:ext uri="{FF2B5EF4-FFF2-40B4-BE49-F238E27FC236}">
                <a16:creationId xmlns:a16="http://schemas.microsoft.com/office/drawing/2014/main" id="{7F08AC69-E4F3-C178-549E-3F1EDAB66A61}"/>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15;g216241d4a31_0_0:notes">
            <a:extLst>
              <a:ext uri="{FF2B5EF4-FFF2-40B4-BE49-F238E27FC236}">
                <a16:creationId xmlns:a16="http://schemas.microsoft.com/office/drawing/2014/main" id="{99B0FD3F-10F0-7982-2345-B9BFA17DA3C5}"/>
              </a:ext>
            </a:extLst>
          </p:cNvPr>
          <p:cNvSpPr>
            <a:spLocks noGrp="1" noRot="1" noChangeAspect="1"/>
          </p:cNvSpPr>
          <p:nvPr>
            <p:ph type="sldImg"/>
          </p:nvPr>
        </p:nvSpPr>
        <p:spPr>
          <a:xfrm>
            <a:off x="381000" y="685800"/>
            <a:ext cx="6096000" cy="3429000"/>
          </a:xfrm>
        </p:spPr>
      </p:sp>
      <p:sp>
        <p:nvSpPr>
          <p:cNvPr id="3" name="Google Shape;1616;g216241d4a31_0_0:notes">
            <a:extLst>
              <a:ext uri="{FF2B5EF4-FFF2-40B4-BE49-F238E27FC236}">
                <a16:creationId xmlns:a16="http://schemas.microsoft.com/office/drawing/2014/main" id="{7940CC33-C71F-F8B4-83F7-93E37FC7F500}"/>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15;g216241d4a31_0_0:notes">
            <a:extLst>
              <a:ext uri="{FF2B5EF4-FFF2-40B4-BE49-F238E27FC236}">
                <a16:creationId xmlns:a16="http://schemas.microsoft.com/office/drawing/2014/main" id="{F5B44D03-FBCE-5A94-41B7-792F5A212F8F}"/>
              </a:ext>
            </a:extLst>
          </p:cNvPr>
          <p:cNvSpPr>
            <a:spLocks noGrp="1" noRot="1" noChangeAspect="1"/>
          </p:cNvSpPr>
          <p:nvPr>
            <p:ph type="sldImg"/>
          </p:nvPr>
        </p:nvSpPr>
        <p:spPr>
          <a:xfrm>
            <a:off x="381000" y="685800"/>
            <a:ext cx="6096000" cy="3429000"/>
          </a:xfrm>
        </p:spPr>
      </p:sp>
      <p:sp>
        <p:nvSpPr>
          <p:cNvPr id="3" name="Google Shape;1616;g216241d4a31_0_0:notes">
            <a:extLst>
              <a:ext uri="{FF2B5EF4-FFF2-40B4-BE49-F238E27FC236}">
                <a16:creationId xmlns:a16="http://schemas.microsoft.com/office/drawing/2014/main" id="{E28CCCD9-2948-AEBA-912A-78B8879143FC}"/>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15;g216241d4a31_0_0:notes">
            <a:extLst>
              <a:ext uri="{FF2B5EF4-FFF2-40B4-BE49-F238E27FC236}">
                <a16:creationId xmlns:a16="http://schemas.microsoft.com/office/drawing/2014/main" id="{DFA12D22-FAE5-D94B-C394-0298CFE40CC0}"/>
              </a:ext>
            </a:extLst>
          </p:cNvPr>
          <p:cNvSpPr>
            <a:spLocks noGrp="1" noRot="1" noChangeAspect="1"/>
          </p:cNvSpPr>
          <p:nvPr>
            <p:ph type="sldImg"/>
          </p:nvPr>
        </p:nvSpPr>
        <p:spPr>
          <a:xfrm>
            <a:off x="381000" y="685800"/>
            <a:ext cx="6096000" cy="3429000"/>
          </a:xfrm>
        </p:spPr>
      </p:sp>
      <p:sp>
        <p:nvSpPr>
          <p:cNvPr id="3" name="Google Shape;1616;g216241d4a31_0_0:notes">
            <a:extLst>
              <a:ext uri="{FF2B5EF4-FFF2-40B4-BE49-F238E27FC236}">
                <a16:creationId xmlns:a16="http://schemas.microsoft.com/office/drawing/2014/main" id="{C0A36C46-B7DE-BD23-1695-895D71D8CEBE}"/>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15;g216241d4a31_0_0:notes">
            <a:extLst>
              <a:ext uri="{FF2B5EF4-FFF2-40B4-BE49-F238E27FC236}">
                <a16:creationId xmlns:a16="http://schemas.microsoft.com/office/drawing/2014/main" id="{7CCC0096-C33C-00F7-FB46-80C0ABD95C44}"/>
              </a:ext>
            </a:extLst>
          </p:cNvPr>
          <p:cNvSpPr>
            <a:spLocks noGrp="1" noRot="1" noChangeAspect="1"/>
          </p:cNvSpPr>
          <p:nvPr>
            <p:ph type="sldImg"/>
          </p:nvPr>
        </p:nvSpPr>
        <p:spPr>
          <a:xfrm>
            <a:off x="381000" y="685800"/>
            <a:ext cx="6096000" cy="3429000"/>
          </a:xfrm>
        </p:spPr>
      </p:sp>
      <p:sp>
        <p:nvSpPr>
          <p:cNvPr id="3" name="Google Shape;1616;g216241d4a31_0_0:notes">
            <a:extLst>
              <a:ext uri="{FF2B5EF4-FFF2-40B4-BE49-F238E27FC236}">
                <a16:creationId xmlns:a16="http://schemas.microsoft.com/office/drawing/2014/main" id="{73C0FE46-DEA0-66FE-CB45-99F4543034B9}"/>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15;g216241d4a31_0_0:notes">
            <a:extLst>
              <a:ext uri="{FF2B5EF4-FFF2-40B4-BE49-F238E27FC236}">
                <a16:creationId xmlns:a16="http://schemas.microsoft.com/office/drawing/2014/main" id="{47A6822A-53C0-479E-1E40-25795D945DE9}"/>
              </a:ext>
            </a:extLst>
          </p:cNvPr>
          <p:cNvSpPr>
            <a:spLocks noGrp="1" noRot="1" noChangeAspect="1"/>
          </p:cNvSpPr>
          <p:nvPr>
            <p:ph type="sldImg"/>
          </p:nvPr>
        </p:nvSpPr>
        <p:spPr>
          <a:xfrm>
            <a:off x="381000" y="685800"/>
            <a:ext cx="6096000" cy="3429000"/>
          </a:xfrm>
        </p:spPr>
      </p:sp>
      <p:sp>
        <p:nvSpPr>
          <p:cNvPr id="3" name="Google Shape;1616;g216241d4a31_0_0:notes">
            <a:extLst>
              <a:ext uri="{FF2B5EF4-FFF2-40B4-BE49-F238E27FC236}">
                <a16:creationId xmlns:a16="http://schemas.microsoft.com/office/drawing/2014/main" id="{CEC3F39B-9C03-F4C1-AE79-3303D4F0E30C}"/>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17;g2932f86bbf8_0_20382:notes">
            <a:extLst>
              <a:ext uri="{FF2B5EF4-FFF2-40B4-BE49-F238E27FC236}">
                <a16:creationId xmlns:a16="http://schemas.microsoft.com/office/drawing/2014/main" id="{2F97A8A5-C867-F9A8-32F0-5EE7634DC2C9}"/>
              </a:ext>
            </a:extLst>
          </p:cNvPr>
          <p:cNvSpPr>
            <a:spLocks noGrp="1" noRot="1" noChangeAspect="1"/>
          </p:cNvSpPr>
          <p:nvPr>
            <p:ph type="sldImg"/>
          </p:nvPr>
        </p:nvSpPr>
        <p:spPr>
          <a:xfrm>
            <a:off x="381000" y="685800"/>
            <a:ext cx="6096000" cy="3429000"/>
          </a:xfrm>
        </p:spPr>
      </p:sp>
      <p:sp>
        <p:nvSpPr>
          <p:cNvPr id="3" name="Google Shape;1918;g2932f86bbf8_0_20382:notes">
            <a:extLst>
              <a:ext uri="{FF2B5EF4-FFF2-40B4-BE49-F238E27FC236}">
                <a16:creationId xmlns:a16="http://schemas.microsoft.com/office/drawing/2014/main" id="{3D44A9E4-3CD8-90F6-8191-B9D9DCD486FE}"/>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956;gd431007ba2_0_215:notes">
            <a:extLst>
              <a:ext uri="{FF2B5EF4-FFF2-40B4-BE49-F238E27FC236}">
                <a16:creationId xmlns:a16="http://schemas.microsoft.com/office/drawing/2014/main" id="{5F15EC83-22DC-C5BA-F88B-A2CC920B4FBC}"/>
              </a:ext>
            </a:extLst>
          </p:cNvPr>
          <p:cNvSpPr>
            <a:spLocks noGrp="1" noRot="1" noChangeAspect="1"/>
          </p:cNvSpPr>
          <p:nvPr>
            <p:ph type="sldImg"/>
          </p:nvPr>
        </p:nvSpPr>
        <p:spPr>
          <a:xfrm>
            <a:off x="381000" y="685800"/>
            <a:ext cx="6096000" cy="3429000"/>
          </a:xfrm>
        </p:spPr>
      </p:sp>
      <p:sp>
        <p:nvSpPr>
          <p:cNvPr id="3" name="Google Shape;957;gd431007ba2_0_215:notes">
            <a:extLst>
              <a:ext uri="{FF2B5EF4-FFF2-40B4-BE49-F238E27FC236}">
                <a16:creationId xmlns:a16="http://schemas.microsoft.com/office/drawing/2014/main" id="{31DB3AD6-5DB7-C4B5-72DA-6EBEA1D2C660}"/>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17;g2932f86bbf8_0_20382:notes">
            <a:extLst>
              <a:ext uri="{FF2B5EF4-FFF2-40B4-BE49-F238E27FC236}">
                <a16:creationId xmlns:a16="http://schemas.microsoft.com/office/drawing/2014/main" id="{01A42912-4E4B-FBE8-4B72-58F4C5243B0F}"/>
              </a:ext>
            </a:extLst>
          </p:cNvPr>
          <p:cNvSpPr>
            <a:spLocks noGrp="1" noRot="1" noChangeAspect="1"/>
          </p:cNvSpPr>
          <p:nvPr>
            <p:ph type="sldImg"/>
          </p:nvPr>
        </p:nvSpPr>
        <p:spPr>
          <a:xfrm>
            <a:off x="381000" y="685800"/>
            <a:ext cx="6096000" cy="3429000"/>
          </a:xfrm>
        </p:spPr>
      </p:sp>
      <p:sp>
        <p:nvSpPr>
          <p:cNvPr id="3" name="Google Shape;1918;g2932f86bbf8_0_20382:notes">
            <a:extLst>
              <a:ext uri="{FF2B5EF4-FFF2-40B4-BE49-F238E27FC236}">
                <a16:creationId xmlns:a16="http://schemas.microsoft.com/office/drawing/2014/main" id="{37308210-36A5-7A14-C881-9F9253B36A58}"/>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17;g2932f86bbf8_0_20382:notes">
            <a:extLst>
              <a:ext uri="{FF2B5EF4-FFF2-40B4-BE49-F238E27FC236}">
                <a16:creationId xmlns:a16="http://schemas.microsoft.com/office/drawing/2014/main" id="{62C6C142-F58C-90BA-A282-BE438EA629EF}"/>
              </a:ext>
            </a:extLst>
          </p:cNvPr>
          <p:cNvSpPr>
            <a:spLocks noGrp="1" noRot="1" noChangeAspect="1"/>
          </p:cNvSpPr>
          <p:nvPr>
            <p:ph type="sldImg"/>
          </p:nvPr>
        </p:nvSpPr>
        <p:spPr>
          <a:xfrm>
            <a:off x="381000" y="685800"/>
            <a:ext cx="6096000" cy="3429000"/>
          </a:xfrm>
        </p:spPr>
      </p:sp>
      <p:sp>
        <p:nvSpPr>
          <p:cNvPr id="3" name="Google Shape;1918;g2932f86bbf8_0_20382:notes">
            <a:extLst>
              <a:ext uri="{FF2B5EF4-FFF2-40B4-BE49-F238E27FC236}">
                <a16:creationId xmlns:a16="http://schemas.microsoft.com/office/drawing/2014/main" id="{F75C5EFD-0387-4B10-8A71-1C53525BB28A}"/>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917;g2932f86bbf8_0_20382:notes">
            <a:extLst>
              <a:ext uri="{FF2B5EF4-FFF2-40B4-BE49-F238E27FC236}">
                <a16:creationId xmlns:a16="http://schemas.microsoft.com/office/drawing/2014/main" id="{9C475666-DF97-44E2-F5A8-DA010E8A8726}"/>
              </a:ext>
            </a:extLst>
          </p:cNvPr>
          <p:cNvSpPr>
            <a:spLocks noGrp="1" noRot="1" noChangeAspect="1"/>
          </p:cNvSpPr>
          <p:nvPr>
            <p:ph type="sldImg"/>
          </p:nvPr>
        </p:nvSpPr>
        <p:spPr>
          <a:xfrm>
            <a:off x="381000" y="685800"/>
            <a:ext cx="6096000" cy="3429000"/>
          </a:xfrm>
        </p:spPr>
      </p:sp>
      <p:sp>
        <p:nvSpPr>
          <p:cNvPr id="3" name="Google Shape;1918;g2932f86bbf8_0_20382:notes">
            <a:extLst>
              <a:ext uri="{FF2B5EF4-FFF2-40B4-BE49-F238E27FC236}">
                <a16:creationId xmlns:a16="http://schemas.microsoft.com/office/drawing/2014/main" id="{BE6D8428-F832-0C64-5928-CA4D912CE303}"/>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003;g54dda1946d_6_308:notes">
            <a:extLst>
              <a:ext uri="{FF2B5EF4-FFF2-40B4-BE49-F238E27FC236}">
                <a16:creationId xmlns:a16="http://schemas.microsoft.com/office/drawing/2014/main" id="{ABCD2777-E37D-C50E-51C3-F07807755477}"/>
              </a:ext>
            </a:extLst>
          </p:cNvPr>
          <p:cNvSpPr>
            <a:spLocks noGrp="1" noRot="1" noChangeAspect="1"/>
          </p:cNvSpPr>
          <p:nvPr>
            <p:ph type="sldImg"/>
          </p:nvPr>
        </p:nvSpPr>
        <p:spPr>
          <a:xfrm>
            <a:off x="381000" y="685800"/>
            <a:ext cx="6096000" cy="3429000"/>
          </a:xfrm>
        </p:spPr>
      </p:sp>
      <p:sp>
        <p:nvSpPr>
          <p:cNvPr id="3" name="Google Shape;1004;g54dda1946d_6_308:notes">
            <a:extLst>
              <a:ext uri="{FF2B5EF4-FFF2-40B4-BE49-F238E27FC236}">
                <a16:creationId xmlns:a16="http://schemas.microsoft.com/office/drawing/2014/main" id="{255905D2-12A5-8E99-F6AE-6479D2DE5DD7}"/>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783;g135e18421cc_13_10:notes">
            <a:extLst>
              <a:ext uri="{FF2B5EF4-FFF2-40B4-BE49-F238E27FC236}">
                <a16:creationId xmlns:a16="http://schemas.microsoft.com/office/drawing/2014/main" id="{4CFD7EF5-CE2B-1A89-D95F-C3A72B7DB172}"/>
              </a:ext>
            </a:extLst>
          </p:cNvPr>
          <p:cNvSpPr>
            <a:spLocks noGrp="1" noRot="1" noChangeAspect="1"/>
          </p:cNvSpPr>
          <p:nvPr>
            <p:ph type="sldImg"/>
          </p:nvPr>
        </p:nvSpPr>
        <p:spPr>
          <a:xfrm>
            <a:off x="381000" y="685800"/>
            <a:ext cx="6096000" cy="3429000"/>
          </a:xfrm>
        </p:spPr>
      </p:sp>
      <p:sp>
        <p:nvSpPr>
          <p:cNvPr id="3" name="Google Shape;1784;g135e18421cc_13_10:notes">
            <a:extLst>
              <a:ext uri="{FF2B5EF4-FFF2-40B4-BE49-F238E27FC236}">
                <a16:creationId xmlns:a16="http://schemas.microsoft.com/office/drawing/2014/main" id="{7C5C120E-E898-00D4-BE96-E81D1B47225B}"/>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10;g54dda1946d_6_332:notes">
            <a:extLst>
              <a:ext uri="{FF2B5EF4-FFF2-40B4-BE49-F238E27FC236}">
                <a16:creationId xmlns:a16="http://schemas.microsoft.com/office/drawing/2014/main" id="{DDE0D8D6-6346-0107-99C2-1A4503126DD9}"/>
              </a:ext>
            </a:extLst>
          </p:cNvPr>
          <p:cNvSpPr>
            <a:spLocks noGrp="1" noRot="1" noChangeAspect="1"/>
          </p:cNvSpPr>
          <p:nvPr>
            <p:ph type="sldImg"/>
          </p:nvPr>
        </p:nvSpPr>
        <p:spPr>
          <a:xfrm>
            <a:off x="381000" y="685800"/>
            <a:ext cx="6096000" cy="3429000"/>
          </a:xfrm>
        </p:spPr>
      </p:sp>
      <p:sp>
        <p:nvSpPr>
          <p:cNvPr id="3" name="Google Shape;1111;g54dda1946d_6_332:notes">
            <a:extLst>
              <a:ext uri="{FF2B5EF4-FFF2-40B4-BE49-F238E27FC236}">
                <a16:creationId xmlns:a16="http://schemas.microsoft.com/office/drawing/2014/main" id="{94F827FA-8981-D0BE-6563-E3433586F932}"/>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205;g184d99d1a72_0_2:notes">
            <a:extLst>
              <a:ext uri="{FF2B5EF4-FFF2-40B4-BE49-F238E27FC236}">
                <a16:creationId xmlns:a16="http://schemas.microsoft.com/office/drawing/2014/main" id="{54F389C8-676B-9C9F-5734-CA91833229DC}"/>
              </a:ext>
            </a:extLst>
          </p:cNvPr>
          <p:cNvSpPr>
            <a:spLocks noGrp="1" noRot="1" noChangeAspect="1"/>
          </p:cNvSpPr>
          <p:nvPr>
            <p:ph type="sldImg"/>
          </p:nvPr>
        </p:nvSpPr>
        <p:spPr>
          <a:xfrm>
            <a:off x="381000" y="685800"/>
            <a:ext cx="6096000" cy="3429000"/>
          </a:xfrm>
        </p:spPr>
      </p:sp>
      <p:sp>
        <p:nvSpPr>
          <p:cNvPr id="3" name="Google Shape;1206;g184d99d1a72_0_2:notes">
            <a:extLst>
              <a:ext uri="{FF2B5EF4-FFF2-40B4-BE49-F238E27FC236}">
                <a16:creationId xmlns:a16="http://schemas.microsoft.com/office/drawing/2014/main" id="{2760D90B-979E-FCD9-03A1-FDA439E14C47}"/>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162;g184d99d1a72_0_57:notes">
            <a:extLst>
              <a:ext uri="{FF2B5EF4-FFF2-40B4-BE49-F238E27FC236}">
                <a16:creationId xmlns:a16="http://schemas.microsoft.com/office/drawing/2014/main" id="{002BCF76-ECF0-62B1-4A84-CD4858694F96}"/>
              </a:ext>
            </a:extLst>
          </p:cNvPr>
          <p:cNvSpPr>
            <a:spLocks noGrp="1" noRot="1" noChangeAspect="1"/>
          </p:cNvSpPr>
          <p:nvPr>
            <p:ph type="sldImg"/>
          </p:nvPr>
        </p:nvSpPr>
        <p:spPr>
          <a:xfrm>
            <a:off x="381000" y="685800"/>
            <a:ext cx="6096000" cy="3429000"/>
          </a:xfrm>
        </p:spPr>
      </p:sp>
      <p:sp>
        <p:nvSpPr>
          <p:cNvPr id="3" name="Google Shape;1163;g184d99d1a72_0_57:notes">
            <a:extLst>
              <a:ext uri="{FF2B5EF4-FFF2-40B4-BE49-F238E27FC236}">
                <a16:creationId xmlns:a16="http://schemas.microsoft.com/office/drawing/2014/main" id="{26B29B2F-6E5E-0DC9-9FBC-D123D52A20AB}"/>
              </a:ext>
            </a:extLst>
          </p:cNvPr>
          <p:cNvSpPr txBox="1">
            <a:spLocks noGrp="1"/>
          </p:cNvSpPr>
          <p:nvPr>
            <p:ph type="body" sz="quarter" idx="1"/>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7A39E73-A7F3-E3B4-9620-19B1799A935F}"/>
            </a:ext>
          </a:extLst>
        </p:cNvPr>
        <p:cNvGrpSpPr/>
        <p:nvPr/>
      </p:nvGrpSpPr>
      <p:grpSpPr>
        <a:xfrm>
          <a:off x="0" y="0"/>
          <a:ext cx="0" cy="0"/>
          <a:chOff x="0" y="0"/>
          <a:chExt cx="0" cy="0"/>
        </a:xfrm>
      </p:grpSpPr>
      <p:sp>
        <p:nvSpPr>
          <p:cNvPr id="2" name="Google Shape;1162;g184d99d1a72_0_57:notes">
            <a:extLst>
              <a:ext uri="{FF2B5EF4-FFF2-40B4-BE49-F238E27FC236}">
                <a16:creationId xmlns:a16="http://schemas.microsoft.com/office/drawing/2014/main" id="{4ECD0178-5A1F-71F7-609E-6040D2092590}"/>
              </a:ext>
            </a:extLst>
          </p:cNvPr>
          <p:cNvSpPr>
            <a:spLocks noGrp="1" noRot="1" noChangeAspect="1"/>
          </p:cNvSpPr>
          <p:nvPr>
            <p:ph type="sldImg"/>
          </p:nvPr>
        </p:nvSpPr>
        <p:spPr>
          <a:xfrm>
            <a:off x="381000" y="685800"/>
            <a:ext cx="6096000" cy="3429000"/>
          </a:xfrm>
        </p:spPr>
      </p:sp>
      <p:sp>
        <p:nvSpPr>
          <p:cNvPr id="3" name="Google Shape;1163;g184d99d1a72_0_57:notes">
            <a:extLst>
              <a:ext uri="{FF2B5EF4-FFF2-40B4-BE49-F238E27FC236}">
                <a16:creationId xmlns:a16="http://schemas.microsoft.com/office/drawing/2014/main" id="{3B306B98-1AC5-6B58-A21E-1DFF4A150534}"/>
              </a:ext>
            </a:extLst>
          </p:cNvPr>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138960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06642B-49C8-2DAD-8B76-5AFAF263B1EE}"/>
            </a:ext>
          </a:extLst>
        </p:cNvPr>
        <p:cNvGrpSpPr/>
        <p:nvPr/>
      </p:nvGrpSpPr>
      <p:grpSpPr>
        <a:xfrm>
          <a:off x="0" y="0"/>
          <a:ext cx="0" cy="0"/>
          <a:chOff x="0" y="0"/>
          <a:chExt cx="0" cy="0"/>
        </a:xfrm>
      </p:grpSpPr>
      <p:sp>
        <p:nvSpPr>
          <p:cNvPr id="2" name="Google Shape;1162;g184d99d1a72_0_57:notes">
            <a:extLst>
              <a:ext uri="{FF2B5EF4-FFF2-40B4-BE49-F238E27FC236}">
                <a16:creationId xmlns:a16="http://schemas.microsoft.com/office/drawing/2014/main" id="{73BE2636-193F-00B8-4151-36C91F556DFD}"/>
              </a:ext>
            </a:extLst>
          </p:cNvPr>
          <p:cNvSpPr>
            <a:spLocks noGrp="1" noRot="1" noChangeAspect="1"/>
          </p:cNvSpPr>
          <p:nvPr>
            <p:ph type="sldImg"/>
          </p:nvPr>
        </p:nvSpPr>
        <p:spPr>
          <a:xfrm>
            <a:off x="381000" y="685800"/>
            <a:ext cx="6096000" cy="3429000"/>
          </a:xfrm>
        </p:spPr>
      </p:sp>
      <p:sp>
        <p:nvSpPr>
          <p:cNvPr id="3" name="Google Shape;1163;g184d99d1a72_0_57:notes">
            <a:extLst>
              <a:ext uri="{FF2B5EF4-FFF2-40B4-BE49-F238E27FC236}">
                <a16:creationId xmlns:a16="http://schemas.microsoft.com/office/drawing/2014/main" id="{273B9013-D902-A8BE-1A51-DB5523E31892}"/>
              </a:ext>
            </a:extLst>
          </p:cNvPr>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293527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124D882-9FEC-A897-E56E-D5F058596F00}"/>
            </a:ext>
          </a:extLst>
        </p:cNvPr>
        <p:cNvGrpSpPr/>
        <p:nvPr/>
      </p:nvGrpSpPr>
      <p:grpSpPr>
        <a:xfrm>
          <a:off x="0" y="0"/>
          <a:ext cx="0" cy="0"/>
          <a:chOff x="0" y="0"/>
          <a:chExt cx="0" cy="0"/>
        </a:xfrm>
      </p:grpSpPr>
      <p:sp>
        <p:nvSpPr>
          <p:cNvPr id="2" name="Google Shape;1162;g184d99d1a72_0_57:notes">
            <a:extLst>
              <a:ext uri="{FF2B5EF4-FFF2-40B4-BE49-F238E27FC236}">
                <a16:creationId xmlns:a16="http://schemas.microsoft.com/office/drawing/2014/main" id="{6FE7E0B7-072A-6A3B-8804-15CC11BA7C71}"/>
              </a:ext>
            </a:extLst>
          </p:cNvPr>
          <p:cNvSpPr>
            <a:spLocks noGrp="1" noRot="1" noChangeAspect="1"/>
          </p:cNvSpPr>
          <p:nvPr>
            <p:ph type="sldImg"/>
          </p:nvPr>
        </p:nvSpPr>
        <p:spPr>
          <a:xfrm>
            <a:off x="381000" y="685800"/>
            <a:ext cx="6096000" cy="3429000"/>
          </a:xfrm>
        </p:spPr>
      </p:sp>
      <p:sp>
        <p:nvSpPr>
          <p:cNvPr id="3" name="Google Shape;1163;g184d99d1a72_0_57:notes">
            <a:extLst>
              <a:ext uri="{FF2B5EF4-FFF2-40B4-BE49-F238E27FC236}">
                <a16:creationId xmlns:a16="http://schemas.microsoft.com/office/drawing/2014/main" id="{DA28211E-8A08-6B60-F3E4-F562DE00ED00}"/>
              </a:ext>
            </a:extLst>
          </p:cNvPr>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3539331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05C80B8-9FCA-F208-ECAC-C45D5DDA0E46}"/>
            </a:ext>
          </a:extLst>
        </p:cNvPr>
        <p:cNvGrpSpPr/>
        <p:nvPr/>
      </p:nvGrpSpPr>
      <p:grpSpPr>
        <a:xfrm>
          <a:off x="0" y="0"/>
          <a:ext cx="0" cy="0"/>
          <a:chOff x="0" y="0"/>
          <a:chExt cx="0" cy="0"/>
        </a:xfrm>
      </p:grpSpPr>
      <p:sp>
        <p:nvSpPr>
          <p:cNvPr id="2" name="Google Shape;1162;g184d99d1a72_0_57:notes">
            <a:extLst>
              <a:ext uri="{FF2B5EF4-FFF2-40B4-BE49-F238E27FC236}">
                <a16:creationId xmlns:a16="http://schemas.microsoft.com/office/drawing/2014/main" id="{AFB73DB1-5C25-0805-4473-13D2E567CAA2}"/>
              </a:ext>
            </a:extLst>
          </p:cNvPr>
          <p:cNvSpPr>
            <a:spLocks noGrp="1" noRot="1" noChangeAspect="1"/>
          </p:cNvSpPr>
          <p:nvPr>
            <p:ph type="sldImg"/>
          </p:nvPr>
        </p:nvSpPr>
        <p:spPr>
          <a:xfrm>
            <a:off x="381000" y="685800"/>
            <a:ext cx="6096000" cy="3429000"/>
          </a:xfrm>
        </p:spPr>
      </p:sp>
      <p:sp>
        <p:nvSpPr>
          <p:cNvPr id="3" name="Google Shape;1163;g184d99d1a72_0_57:notes">
            <a:extLst>
              <a:ext uri="{FF2B5EF4-FFF2-40B4-BE49-F238E27FC236}">
                <a16:creationId xmlns:a16="http://schemas.microsoft.com/office/drawing/2014/main" id="{CBAC229F-B87F-7449-84EB-AD3960432029}"/>
              </a:ext>
            </a:extLst>
          </p:cNvPr>
          <p:cNvSpPr txBox="1">
            <a:spLocks noGrp="1"/>
          </p:cNvSpPr>
          <p:nvPr>
            <p:ph type="body" sz="quarter" idx="1"/>
          </p:nvPr>
        </p:nvSpPr>
        <p:spPr/>
        <p:txBody>
          <a:bodyPr/>
          <a:lstStyle/>
          <a:p>
            <a:endParaRPr lang="tr-TR"/>
          </a:p>
        </p:txBody>
      </p:sp>
    </p:spTree>
    <p:extLst>
      <p:ext uri="{BB962C8B-B14F-4D97-AF65-F5344CB8AC3E}">
        <p14:creationId xmlns:p14="http://schemas.microsoft.com/office/powerpoint/2010/main" val="363203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Google Shape;9;p2">
            <a:extLst>
              <a:ext uri="{FF2B5EF4-FFF2-40B4-BE49-F238E27FC236}">
                <a16:creationId xmlns:a16="http://schemas.microsoft.com/office/drawing/2014/main" id="{E746B086-102E-EFE4-3DCA-B7B6DCB971F5}"/>
              </a:ext>
            </a:extLst>
          </p:cNvPr>
          <p:cNvSpPr txBox="1">
            <a:spLocks noGrp="1"/>
          </p:cNvSpPr>
          <p:nvPr>
            <p:ph type="ctrTitle"/>
          </p:nvPr>
        </p:nvSpPr>
        <p:spPr>
          <a:xfrm>
            <a:off x="3192728" y="1161470"/>
            <a:ext cx="5238003" cy="2213396"/>
          </a:xfrm>
        </p:spPr>
        <p:txBody>
          <a:bodyPr anchor="b"/>
          <a:lstStyle>
            <a:lvl1pPr>
              <a:defRPr sz="4900"/>
            </a:lvl1pPr>
          </a:lstStyle>
          <a:p>
            <a:pPr lvl="0"/>
            <a:endParaRPr lang="tr-TR"/>
          </a:p>
        </p:txBody>
      </p:sp>
      <p:sp>
        <p:nvSpPr>
          <p:cNvPr id="3" name="Google Shape;10;p2">
            <a:extLst>
              <a:ext uri="{FF2B5EF4-FFF2-40B4-BE49-F238E27FC236}">
                <a16:creationId xmlns:a16="http://schemas.microsoft.com/office/drawing/2014/main" id="{50892457-B458-0946-6FB1-6BB3D444B7F1}"/>
              </a:ext>
            </a:extLst>
          </p:cNvPr>
          <p:cNvSpPr txBox="1">
            <a:spLocks noGrp="1"/>
          </p:cNvSpPr>
          <p:nvPr>
            <p:ph type="subTitle" idx="1"/>
          </p:nvPr>
        </p:nvSpPr>
        <p:spPr>
          <a:xfrm>
            <a:off x="3192728" y="3415348"/>
            <a:ext cx="5238003" cy="475798"/>
          </a:xfrm>
        </p:spPr>
        <p:txBody>
          <a:bodyPr anchorCtr="1"/>
          <a:lstStyle>
            <a:lvl1pPr algn="ctr">
              <a:buNone/>
              <a:defRPr sz="1600"/>
            </a:lvl1pPr>
          </a:lstStyle>
          <a:p>
            <a:pPr lvl="0"/>
            <a:endParaRPr lang="tr-TR"/>
          </a:p>
        </p:txBody>
      </p:sp>
      <p:grpSp>
        <p:nvGrpSpPr>
          <p:cNvPr id="4" name="Google Shape;11;p2">
            <a:extLst>
              <a:ext uri="{FF2B5EF4-FFF2-40B4-BE49-F238E27FC236}">
                <a16:creationId xmlns:a16="http://schemas.microsoft.com/office/drawing/2014/main" id="{00B4DE58-9275-841F-51DA-FDFFA6B6F5EF}"/>
              </a:ext>
            </a:extLst>
          </p:cNvPr>
          <p:cNvGrpSpPr/>
          <p:nvPr/>
        </p:nvGrpSpPr>
        <p:grpSpPr>
          <a:xfrm>
            <a:off x="281095" y="1722674"/>
            <a:ext cx="448220" cy="448220"/>
            <a:chOff x="281095" y="1722674"/>
            <a:chExt cx="448220" cy="448220"/>
          </a:xfrm>
        </p:grpSpPr>
        <p:sp>
          <p:nvSpPr>
            <p:cNvPr id="5" name="Google Shape;12;p2">
              <a:extLst>
                <a:ext uri="{FF2B5EF4-FFF2-40B4-BE49-F238E27FC236}">
                  <a16:creationId xmlns:a16="http://schemas.microsoft.com/office/drawing/2014/main" id="{F534D9D4-FD6A-205C-FD92-3E769BD15754}"/>
                </a:ext>
              </a:extLst>
            </p:cNvPr>
            <p:cNvSpPr/>
            <p:nvPr/>
          </p:nvSpPr>
          <p:spPr>
            <a:xfrm>
              <a:off x="281095" y="1722674"/>
              <a:ext cx="448220" cy="448220"/>
            </a:xfrm>
            <a:custGeom>
              <a:avLst/>
              <a:gdLst>
                <a:gd name="f0" fmla="val w"/>
                <a:gd name="f1" fmla="val h"/>
                <a:gd name="f2" fmla="val 0"/>
                <a:gd name="f3" fmla="val 246"/>
                <a:gd name="f4" fmla="val 123"/>
                <a:gd name="f5" fmla="val 169"/>
                <a:gd name="f6" fmla="val 211"/>
                <a:gd name="f7" fmla="val 212"/>
                <a:gd name="f8" fmla="val 170"/>
                <a:gd name="f9" fmla="val 76"/>
                <a:gd name="f10" fmla="val 34"/>
                <a:gd name="f11" fmla="*/ f0 1 246"/>
                <a:gd name="f12" fmla="*/ f1 1 246"/>
                <a:gd name="f13" fmla="val f2"/>
                <a:gd name="f14" fmla="val f3"/>
                <a:gd name="f15" fmla="+- f14 0 f13"/>
                <a:gd name="f16" fmla="*/ f15 1 246"/>
                <a:gd name="f17" fmla="*/ f13 1 f16"/>
                <a:gd name="f18" fmla="*/ f14 1 f16"/>
                <a:gd name="f19" fmla="*/ f17 f11 1"/>
                <a:gd name="f20" fmla="*/ f18 f11 1"/>
                <a:gd name="f21" fmla="*/ f18 f12 1"/>
                <a:gd name="f22" fmla="*/ f17 f12 1"/>
              </a:gdLst>
              <a:ahLst/>
              <a:cxnLst>
                <a:cxn ang="3cd4">
                  <a:pos x="hc" y="t"/>
                </a:cxn>
                <a:cxn ang="0">
                  <a:pos x="r" y="vc"/>
                </a:cxn>
                <a:cxn ang="cd4">
                  <a:pos x="hc" y="b"/>
                </a:cxn>
                <a:cxn ang="cd2">
                  <a:pos x="l" y="vc"/>
                </a:cxn>
              </a:cxnLst>
              <a:rect l="f19" t="f22" r="f20" b="f21"/>
              <a:pathLst>
                <a:path w="246" h="246">
                  <a:moveTo>
                    <a:pt x="f4" y="f3"/>
                  </a:moveTo>
                  <a:lnTo>
                    <a:pt x="f5" y="f3"/>
                  </a:lnTo>
                  <a:cubicBezTo>
                    <a:pt x="f6" y="f3"/>
                    <a:pt x="f3" y="f7"/>
                    <a:pt x="f3" y="f8"/>
                  </a:cubicBezTo>
                  <a:lnTo>
                    <a:pt x="f3" y="f9"/>
                  </a:lnTo>
                  <a:cubicBezTo>
                    <a:pt x="f3" y="f10"/>
                    <a:pt x="f6" y="f2"/>
                    <a:pt x="f5" y="f2"/>
                  </a:cubicBezTo>
                  <a:lnTo>
                    <a:pt x="f9" y="f2"/>
                  </a:lnTo>
                  <a:cubicBezTo>
                    <a:pt x="f10" y="f2"/>
                    <a:pt x="f2" y="f10"/>
                    <a:pt x="f2" y="f9"/>
                  </a:cubicBezTo>
                  <a:lnTo>
                    <a:pt x="f2" y="f8"/>
                  </a:lnTo>
                  <a:cubicBezTo>
                    <a:pt x="f2" y="f7"/>
                    <a:pt x="f10" y="f3"/>
                    <a:pt x="f9" y="f3"/>
                  </a:cubicBezTo>
                  <a:lnTo>
                    <a:pt x="f4" y="f3"/>
                  </a:lnTo>
                  <a:close/>
                </a:path>
              </a:pathLst>
            </a:custGeom>
            <a:solidFill>
              <a:srgbClr val="EC442C"/>
            </a:solidFill>
            <a:ln cap="flat">
              <a:noFill/>
              <a:prstDash val="solid"/>
            </a:ln>
          </p:spPr>
          <p:txBody>
            <a:bodyPr vert="horz" wrap="square" lIns="90004" tIns="43552" rIns="90004" bIns="4355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 name="Google Shape;13;p2">
              <a:extLst>
                <a:ext uri="{FF2B5EF4-FFF2-40B4-BE49-F238E27FC236}">
                  <a16:creationId xmlns:a16="http://schemas.microsoft.com/office/drawing/2014/main" id="{6AF3288D-3C55-F069-4544-B8E672A5D0DB}"/>
                </a:ext>
              </a:extLst>
            </p:cNvPr>
            <p:cNvSpPr/>
            <p:nvPr/>
          </p:nvSpPr>
          <p:spPr>
            <a:xfrm>
              <a:off x="430499" y="1901238"/>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14;p2">
              <a:extLst>
                <a:ext uri="{FF2B5EF4-FFF2-40B4-BE49-F238E27FC236}">
                  <a16:creationId xmlns:a16="http://schemas.microsoft.com/office/drawing/2014/main" id="{F9944BFE-593F-7313-4D7B-45AAE111584F}"/>
                </a:ext>
              </a:extLst>
            </p:cNvPr>
            <p:cNvSpPr/>
            <p:nvPr/>
          </p:nvSpPr>
          <p:spPr>
            <a:xfrm>
              <a:off x="430499" y="1941326"/>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 name="Google Shape;15;p2">
              <a:extLst>
                <a:ext uri="{FF2B5EF4-FFF2-40B4-BE49-F238E27FC236}">
                  <a16:creationId xmlns:a16="http://schemas.microsoft.com/office/drawing/2014/main" id="{472F10CC-067B-A19A-C350-A74980D3612B}"/>
                </a:ext>
              </a:extLst>
            </p:cNvPr>
            <p:cNvSpPr/>
            <p:nvPr/>
          </p:nvSpPr>
          <p:spPr>
            <a:xfrm>
              <a:off x="430499" y="1981404"/>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9" name="Google Shape;16;p2">
            <a:extLst>
              <a:ext uri="{FF2B5EF4-FFF2-40B4-BE49-F238E27FC236}">
                <a16:creationId xmlns:a16="http://schemas.microsoft.com/office/drawing/2014/main" id="{BC3FF4EB-85DE-4010-AFBC-F5A656CA50D9}"/>
              </a:ext>
            </a:extLst>
          </p:cNvPr>
          <p:cNvGrpSpPr/>
          <p:nvPr/>
        </p:nvGrpSpPr>
        <p:grpSpPr>
          <a:xfrm>
            <a:off x="1042708" y="-336234"/>
            <a:ext cx="8514087" cy="5580921"/>
            <a:chOff x="1042708" y="-336234"/>
            <a:chExt cx="8514087" cy="5580921"/>
          </a:xfrm>
        </p:grpSpPr>
        <p:grpSp>
          <p:nvGrpSpPr>
            <p:cNvPr id="10" name="Google Shape;17;p2">
              <a:extLst>
                <a:ext uri="{FF2B5EF4-FFF2-40B4-BE49-F238E27FC236}">
                  <a16:creationId xmlns:a16="http://schemas.microsoft.com/office/drawing/2014/main" id="{D092E429-F409-7AF2-9162-DBC320C6FE81}"/>
                </a:ext>
              </a:extLst>
            </p:cNvPr>
            <p:cNvGrpSpPr/>
            <p:nvPr/>
          </p:nvGrpSpPr>
          <p:grpSpPr>
            <a:xfrm>
              <a:off x="8430767" y="3448147"/>
              <a:ext cx="1126028" cy="1796540"/>
              <a:chOff x="8430767" y="3448147"/>
              <a:chExt cx="1126028" cy="1796540"/>
            </a:xfrm>
          </p:grpSpPr>
          <p:sp>
            <p:nvSpPr>
              <p:cNvPr id="11" name="Google Shape;18;p2">
                <a:extLst>
                  <a:ext uri="{FF2B5EF4-FFF2-40B4-BE49-F238E27FC236}">
                    <a16:creationId xmlns:a16="http://schemas.microsoft.com/office/drawing/2014/main" id="{E470B65B-4511-F918-08AB-81086839B38F}"/>
                  </a:ext>
                </a:extLst>
              </p:cNvPr>
              <p:cNvSpPr/>
              <p:nvPr/>
            </p:nvSpPr>
            <p:spPr>
              <a:xfrm>
                <a:off x="8430767" y="4116839"/>
                <a:ext cx="1126028" cy="1127848"/>
              </a:xfrm>
              <a:custGeom>
                <a:avLst/>
                <a:gdLst>
                  <a:gd name="f0" fmla="val w"/>
                  <a:gd name="f1" fmla="val h"/>
                  <a:gd name="f2" fmla="val 0"/>
                  <a:gd name="f3" fmla="val 618"/>
                  <a:gd name="f4" fmla="val 619"/>
                  <a:gd name="f5" fmla="val 564"/>
                  <a:gd name="f6" fmla="val 269"/>
                  <a:gd name="f7" fmla="val 568"/>
                  <a:gd name="f8" fmla="val 292"/>
                  <a:gd name="f9" fmla="val 315"/>
                  <a:gd name="f10" fmla="val 566"/>
                  <a:gd name="f11" fmla="val 337"/>
                  <a:gd name="f12" fmla="val 372"/>
                  <a:gd name="f13" fmla="val 581"/>
                  <a:gd name="f14" fmla="val 470"/>
                  <a:gd name="f15" fmla="val 518"/>
                  <a:gd name="f16" fmla="val 461"/>
                  <a:gd name="f17" fmla="val 505"/>
                  <a:gd name="f18" fmla="val 479"/>
                  <a:gd name="f19" fmla="val 489"/>
                  <a:gd name="f20" fmla="val 496"/>
                  <a:gd name="f21" fmla="val 471"/>
                  <a:gd name="f22" fmla="val 511"/>
                  <a:gd name="f23" fmla="val 483"/>
                  <a:gd name="f24" fmla="val 573"/>
                  <a:gd name="f25" fmla="val 387"/>
                  <a:gd name="f26" fmla="val 615"/>
                  <a:gd name="f27" fmla="val 350"/>
                  <a:gd name="f28" fmla="val 327"/>
                  <a:gd name="f29" fmla="val 304"/>
                  <a:gd name="f30" fmla="val 569"/>
                  <a:gd name="f31" fmla="val 281"/>
                  <a:gd name="f32" fmla="val 246"/>
                  <a:gd name="f33" fmla="val 148"/>
                  <a:gd name="f34" fmla="val 157"/>
                  <a:gd name="f35" fmla="val 139"/>
                  <a:gd name="f36" fmla="val 122"/>
                  <a:gd name="f37" fmla="val 108"/>
                  <a:gd name="f38" fmla="val 46"/>
                  <a:gd name="f39" fmla="val 484"/>
                  <a:gd name="f40" fmla="val 3"/>
                  <a:gd name="f41" fmla="val 388"/>
                  <a:gd name="f42" fmla="val 54"/>
                  <a:gd name="f43" fmla="val 50"/>
                  <a:gd name="f44" fmla="val 52"/>
                  <a:gd name="f45" fmla="val 37"/>
                  <a:gd name="f46" fmla="val 100"/>
                  <a:gd name="f47" fmla="val 113"/>
                  <a:gd name="f48" fmla="val 129"/>
                  <a:gd name="f49" fmla="val 147"/>
                  <a:gd name="f50" fmla="val 135"/>
                  <a:gd name="f51" fmla="val 231"/>
                  <a:gd name="f52" fmla="val 268"/>
                  <a:gd name="f53" fmla="val 291"/>
                  <a:gd name="f54" fmla="val 314"/>
                  <a:gd name="f55" fmla="val 510"/>
                  <a:gd name="f56" fmla="val 572"/>
                  <a:gd name="f57" fmla="val 414"/>
                  <a:gd name="f58" fmla="val 211"/>
                  <a:gd name="f59" fmla="val 322"/>
                  <a:gd name="f60" fmla="val 186"/>
                  <a:gd name="f61" fmla="val 265"/>
                  <a:gd name="f62" fmla="val 208"/>
                  <a:gd name="f63" fmla="val 236"/>
                  <a:gd name="f64" fmla="val 183"/>
                  <a:gd name="f65" fmla="val 303"/>
                  <a:gd name="f66" fmla="val 359"/>
                  <a:gd name="f67" fmla="val 233"/>
                  <a:gd name="f68" fmla="val 416"/>
                  <a:gd name="f69" fmla="val 300"/>
                  <a:gd name="f70" fmla="val 442"/>
                  <a:gd name="f71" fmla="val 356"/>
                  <a:gd name="f72" fmla="val 417"/>
                  <a:gd name="f73" fmla="val 413"/>
                  <a:gd name="f74" fmla="val 391"/>
                  <a:gd name="f75" fmla="val 439"/>
                  <a:gd name="f76" fmla="val 325"/>
                  <a:gd name="f77" fmla="*/ f0 1 618"/>
                  <a:gd name="f78" fmla="*/ f1 1 619"/>
                  <a:gd name="f79" fmla="val f2"/>
                  <a:gd name="f80" fmla="val f3"/>
                  <a:gd name="f81" fmla="val f4"/>
                  <a:gd name="f82" fmla="+- f81 0 f79"/>
                  <a:gd name="f83" fmla="+- f80 0 f79"/>
                  <a:gd name="f84" fmla="*/ f83 1 618"/>
                  <a:gd name="f85" fmla="*/ f82 1 619"/>
                  <a:gd name="f86" fmla="*/ f79 1 f84"/>
                  <a:gd name="f87" fmla="*/ f80 1 f84"/>
                  <a:gd name="f88" fmla="*/ f79 1 f85"/>
                  <a:gd name="f89" fmla="*/ f81 1 f85"/>
                  <a:gd name="f90" fmla="*/ f86 f77 1"/>
                  <a:gd name="f91" fmla="*/ f87 f77 1"/>
                  <a:gd name="f92" fmla="*/ f89 f78 1"/>
                  <a:gd name="f93" fmla="*/ f88 f78 1"/>
                </a:gdLst>
                <a:ahLst/>
                <a:cxnLst>
                  <a:cxn ang="3cd4">
                    <a:pos x="hc" y="t"/>
                  </a:cxn>
                  <a:cxn ang="0">
                    <a:pos x="r" y="vc"/>
                  </a:cxn>
                  <a:cxn ang="cd4">
                    <a:pos x="hc" y="b"/>
                  </a:cxn>
                  <a:cxn ang="cd2">
                    <a:pos x="l" y="vc"/>
                  </a:cxn>
                </a:cxnLst>
                <a:rect l="f90" t="f93" r="f91" b="f92"/>
                <a:pathLst>
                  <a:path w="618" h="619">
                    <a:moveTo>
                      <a:pt x="f5" y="f6"/>
                    </a:moveTo>
                    <a:cubicBezTo>
                      <a:pt x="f7" y="f8"/>
                      <a:pt x="f7" y="f9"/>
                      <a:pt x="f10" y="f11"/>
                    </a:cubicBezTo>
                    <a:lnTo>
                      <a:pt x="f3" y="f12"/>
                    </a:lnTo>
                    <a:lnTo>
                      <a:pt x="f13" y="f14"/>
                    </a:lnTo>
                    <a:lnTo>
                      <a:pt x="f15" y="f16"/>
                    </a:lnTo>
                    <a:cubicBezTo>
                      <a:pt x="f17" y="f18"/>
                      <a:pt x="f19" y="f20"/>
                      <a:pt x="f21" y="f22"/>
                    </a:cubicBezTo>
                    <a:lnTo>
                      <a:pt x="f23" y="f24"/>
                    </a:lnTo>
                    <a:lnTo>
                      <a:pt x="f25" y="f26"/>
                    </a:lnTo>
                    <a:lnTo>
                      <a:pt x="f27" y="f5"/>
                    </a:lnTo>
                    <a:cubicBezTo>
                      <a:pt x="f28" y="f7"/>
                      <a:pt x="f29" y="f30"/>
                      <a:pt x="f31" y="f10"/>
                    </a:cubicBezTo>
                    <a:lnTo>
                      <a:pt x="f32" y="f4"/>
                    </a:lnTo>
                    <a:lnTo>
                      <a:pt x="f33" y="f13"/>
                    </a:lnTo>
                    <a:lnTo>
                      <a:pt x="f34" y="f15"/>
                    </a:lnTo>
                    <a:cubicBezTo>
                      <a:pt x="f35" y="f17"/>
                      <a:pt x="f36" y="f19"/>
                      <a:pt x="f37" y="f21"/>
                    </a:cubicBezTo>
                    <a:lnTo>
                      <a:pt x="f38" y="f39"/>
                    </a:lnTo>
                    <a:lnTo>
                      <a:pt x="f40" y="f41"/>
                    </a:lnTo>
                    <a:lnTo>
                      <a:pt x="f42" y="f27"/>
                    </a:lnTo>
                    <a:cubicBezTo>
                      <a:pt x="f43" y="f28"/>
                      <a:pt x="f43" y="f29"/>
                      <a:pt x="f44" y="f31"/>
                    </a:cubicBezTo>
                    <a:lnTo>
                      <a:pt x="f2" y="f32"/>
                    </a:lnTo>
                    <a:lnTo>
                      <a:pt x="f45" y="f33"/>
                    </a:lnTo>
                    <a:lnTo>
                      <a:pt x="f46" y="f34"/>
                    </a:lnTo>
                    <a:cubicBezTo>
                      <a:pt x="f47" y="f35"/>
                      <a:pt x="f48" y="f36"/>
                      <a:pt x="f49" y="f37"/>
                    </a:cubicBezTo>
                    <a:lnTo>
                      <a:pt x="f50" y="f38"/>
                    </a:lnTo>
                    <a:lnTo>
                      <a:pt x="f51" y="f40"/>
                    </a:lnTo>
                    <a:lnTo>
                      <a:pt x="f52" y="f42"/>
                    </a:lnTo>
                    <a:cubicBezTo>
                      <a:pt x="f53" y="f43"/>
                      <a:pt x="f54" y="f43"/>
                      <a:pt x="f11" y="f44"/>
                    </a:cubicBezTo>
                    <a:lnTo>
                      <a:pt x="f12" y="f2"/>
                    </a:lnTo>
                    <a:lnTo>
                      <a:pt x="f14" y="f45"/>
                    </a:lnTo>
                    <a:lnTo>
                      <a:pt x="f16" y="f46"/>
                    </a:lnTo>
                    <a:cubicBezTo>
                      <a:pt x="f18" y="f47"/>
                      <a:pt x="f20" y="f48"/>
                      <a:pt x="f55" y="f49"/>
                    </a:cubicBezTo>
                    <a:lnTo>
                      <a:pt x="f56" y="f50"/>
                    </a:lnTo>
                    <a:lnTo>
                      <a:pt x="f26" y="f51"/>
                    </a:lnTo>
                    <a:lnTo>
                      <a:pt x="f5" y="f6"/>
                    </a:lnTo>
                    <a:moveTo>
                      <a:pt x="f57" y="f52"/>
                    </a:moveTo>
                    <a:cubicBezTo>
                      <a:pt x="f41" y="f58"/>
                      <a:pt x="f59" y="f60"/>
                      <a:pt x="f61" y="f58"/>
                    </a:cubicBezTo>
                    <a:cubicBezTo>
                      <a:pt x="f62" y="f63"/>
                      <a:pt x="f64" y="f65"/>
                      <a:pt x="f62" y="f66"/>
                    </a:cubicBezTo>
                    <a:cubicBezTo>
                      <a:pt x="f67" y="f68"/>
                      <a:pt x="f69" y="f70"/>
                      <a:pt x="f71" y="f72"/>
                    </a:cubicBezTo>
                    <a:cubicBezTo>
                      <a:pt x="f73" y="f74"/>
                      <a:pt x="f75" y="f76"/>
                      <a:pt x="f57" y="f5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12" name="Google Shape;19;p2">
                <a:extLst>
                  <a:ext uri="{FF2B5EF4-FFF2-40B4-BE49-F238E27FC236}">
                    <a16:creationId xmlns:a16="http://schemas.microsoft.com/office/drawing/2014/main" id="{3CD81CEC-9A7A-2DDC-D050-4F85D75D3F8A}"/>
                  </a:ext>
                </a:extLst>
              </p:cNvPr>
              <p:cNvGrpSpPr/>
              <p:nvPr/>
            </p:nvGrpSpPr>
            <p:grpSpPr>
              <a:xfrm>
                <a:off x="8892174" y="3448147"/>
                <a:ext cx="417249" cy="417249"/>
                <a:chOff x="8892174" y="3448147"/>
                <a:chExt cx="417249" cy="417249"/>
              </a:xfrm>
            </p:grpSpPr>
            <p:sp>
              <p:nvSpPr>
                <p:cNvPr id="13" name="Google Shape;20;p2">
                  <a:extLst>
                    <a:ext uri="{FF2B5EF4-FFF2-40B4-BE49-F238E27FC236}">
                      <a16:creationId xmlns:a16="http://schemas.microsoft.com/office/drawing/2014/main" id="{A31774FC-0A21-77B2-D781-0F0B3788F298}"/>
                    </a:ext>
                  </a:extLst>
                </p:cNvPr>
                <p:cNvSpPr/>
                <p:nvPr/>
              </p:nvSpPr>
              <p:spPr>
                <a:xfrm>
                  <a:off x="9019714" y="3581156"/>
                  <a:ext cx="154871" cy="153052"/>
                </a:xfrm>
                <a:custGeom>
                  <a:avLst/>
                  <a:gdLst>
                    <a:gd name="f0" fmla="val w"/>
                    <a:gd name="f1" fmla="val h"/>
                    <a:gd name="f2" fmla="val 0"/>
                    <a:gd name="f3" fmla="val 85"/>
                    <a:gd name="f4" fmla="val 84"/>
                    <a:gd name="f5" fmla="val 59"/>
                    <a:gd name="f6" fmla="val 80"/>
                    <a:gd name="f7" fmla="val 81"/>
                    <a:gd name="f8" fmla="val 57"/>
                    <a:gd name="f9" fmla="val 56"/>
                    <a:gd name="f10" fmla="val 82"/>
                    <a:gd name="f11" fmla="val 53"/>
                    <a:gd name="f12" fmla="val 83"/>
                    <a:gd name="f13" fmla="val 50"/>
                    <a:gd name="f14" fmla="val 44"/>
                    <a:gd name="f15" fmla="val 33"/>
                    <a:gd name="f16" fmla="val 23"/>
                    <a:gd name="f17" fmla="val 12"/>
                    <a:gd name="f18" fmla="val 74"/>
                    <a:gd name="f19" fmla="val 2"/>
                    <a:gd name="f20" fmla="val 62"/>
                    <a:gd name="f21" fmla="val 46"/>
                    <a:gd name="f22" fmla="val 38"/>
                    <a:gd name="f23" fmla="val 1"/>
                    <a:gd name="f24" fmla="val 29"/>
                    <a:gd name="f25" fmla="val 6"/>
                    <a:gd name="f26" fmla="val 22"/>
                    <a:gd name="f27" fmla="val 10"/>
                    <a:gd name="f28" fmla="val 14"/>
                    <a:gd name="f29" fmla="val 17"/>
                    <a:gd name="f30" fmla="val 8"/>
                    <a:gd name="f31" fmla="val 25"/>
                    <a:gd name="f32" fmla="val 4"/>
                    <a:gd name="f33" fmla="val 34"/>
                    <a:gd name="f34" fmla="val 43"/>
                    <a:gd name="f35" fmla="val -1"/>
                    <a:gd name="f36" fmla="val 52"/>
                    <a:gd name="f37" fmla="val 60"/>
                    <a:gd name="f38" fmla="val 3"/>
                    <a:gd name="f39" fmla="val 68"/>
                    <a:gd name="f40" fmla="val 7"/>
                    <a:gd name="f41" fmla="val 73"/>
                    <a:gd name="f42" fmla="val 13"/>
                    <a:gd name="f43" fmla="val 87"/>
                    <a:gd name="f44" fmla="val 41"/>
                    <a:gd name="f45" fmla="val 64"/>
                    <a:gd name="f46" fmla="val 72"/>
                    <a:gd name="f47" fmla="val 75"/>
                    <a:gd name="f48" fmla="val 66"/>
                    <a:gd name="f49" fmla="val 77"/>
                    <a:gd name="f50" fmla="val 79"/>
                    <a:gd name="f51" fmla="val 63"/>
                    <a:gd name="f52" fmla="val 70"/>
                    <a:gd name="f53" fmla="val 26"/>
                    <a:gd name="f54" fmla="val 71"/>
                    <a:gd name="f55" fmla="val 15"/>
                    <a:gd name="f56" fmla="val 51"/>
                    <a:gd name="f57" fmla="val 35"/>
                    <a:gd name="f58" fmla="val 27"/>
                    <a:gd name="f59" fmla="val 19"/>
                    <a:gd name="f60" fmla="val 16"/>
                    <a:gd name="f61" fmla="val 9"/>
                    <a:gd name="f62" fmla="val 5"/>
                    <a:gd name="f63" fmla="val 30"/>
                    <a:gd name="f64" fmla="val 45"/>
                    <a:gd name="f65" fmla="val 24"/>
                    <a:gd name="f66" fmla="val 78"/>
                    <a:gd name="f67" fmla="*/ f0 1 85"/>
                    <a:gd name="f68" fmla="*/ f1 1 84"/>
                    <a:gd name="f69" fmla="val f2"/>
                    <a:gd name="f70" fmla="val f3"/>
                    <a:gd name="f71" fmla="val f4"/>
                    <a:gd name="f72" fmla="+- f71 0 f69"/>
                    <a:gd name="f73" fmla="+- f70 0 f69"/>
                    <a:gd name="f74" fmla="*/ f73 1 85"/>
                    <a:gd name="f75" fmla="*/ f72 1 84"/>
                    <a:gd name="f76" fmla="*/ f69 1 f74"/>
                    <a:gd name="f77" fmla="*/ f70 1 f74"/>
                    <a:gd name="f78" fmla="*/ f69 1 f75"/>
                    <a:gd name="f79" fmla="*/ f71 1 f75"/>
                    <a:gd name="f80" fmla="*/ f76 f67 1"/>
                    <a:gd name="f81" fmla="*/ f77 f67 1"/>
                    <a:gd name="f82" fmla="*/ f79 f68 1"/>
                    <a:gd name="f83" fmla="*/ f78 f68 1"/>
                  </a:gdLst>
                  <a:ahLst/>
                  <a:cxnLst>
                    <a:cxn ang="3cd4">
                      <a:pos x="hc" y="t"/>
                    </a:cxn>
                    <a:cxn ang="0">
                      <a:pos x="r" y="vc"/>
                    </a:cxn>
                    <a:cxn ang="cd4">
                      <a:pos x="hc" y="b"/>
                    </a:cxn>
                    <a:cxn ang="cd2">
                      <a:pos x="l" y="vc"/>
                    </a:cxn>
                  </a:cxnLst>
                  <a:rect l="f80" t="f83" r="f81" b="f82"/>
                  <a:pathLst>
                    <a:path w="85" h="84">
                      <a:moveTo>
                        <a:pt x="f5" y="f6"/>
                      </a:moveTo>
                      <a:cubicBezTo>
                        <a:pt x="f5" y="f6"/>
                        <a:pt x="f5" y="f7"/>
                        <a:pt x="f8" y="f7"/>
                      </a:cubicBezTo>
                      <a:cubicBezTo>
                        <a:pt x="f9" y="f10"/>
                        <a:pt x="f11" y="f12"/>
                        <a:pt x="f13" y="f4"/>
                      </a:cubicBezTo>
                      <a:cubicBezTo>
                        <a:pt x="f14" y="f3"/>
                        <a:pt x="f15" y="f3"/>
                        <a:pt x="f16" y="f6"/>
                      </a:cubicBezTo>
                      <a:cubicBezTo>
                        <a:pt x="f17" y="f18"/>
                        <a:pt x="f19" y="f20"/>
                        <a:pt x="f2" y="f21"/>
                      </a:cubicBezTo>
                      <a:cubicBezTo>
                        <a:pt x="f2" y="f22"/>
                        <a:pt x="f23" y="f24"/>
                        <a:pt x="f25" y="f26"/>
                      </a:cubicBezTo>
                      <a:cubicBezTo>
                        <a:pt x="f27" y="f28"/>
                        <a:pt x="f29" y="f30"/>
                        <a:pt x="f31" y="f32"/>
                      </a:cubicBezTo>
                      <a:cubicBezTo>
                        <a:pt x="f33" y="f2"/>
                        <a:pt x="f34" y="f35"/>
                        <a:pt x="f36" y="f23"/>
                      </a:cubicBezTo>
                      <a:cubicBezTo>
                        <a:pt x="f37" y="f38"/>
                        <a:pt x="f39" y="f40"/>
                        <a:pt x="f41" y="f42"/>
                      </a:cubicBezTo>
                      <a:cubicBezTo>
                        <a:pt x="f3" y="f31"/>
                        <a:pt x="f43" y="f44"/>
                        <a:pt x="f4" y="f36"/>
                      </a:cubicBezTo>
                      <a:cubicBezTo>
                        <a:pt x="f7" y="f45"/>
                        <a:pt x="f18" y="f46"/>
                        <a:pt x="f39" y="f47"/>
                      </a:cubicBezTo>
                      <a:cubicBezTo>
                        <a:pt x="f48" y="f49"/>
                        <a:pt x="f45" y="f50"/>
                        <a:pt x="f20" y="f50"/>
                      </a:cubicBezTo>
                      <a:cubicBezTo>
                        <a:pt x="f37" y="f6"/>
                        <a:pt x="f5" y="f6"/>
                        <a:pt x="f5" y="f6"/>
                      </a:cubicBezTo>
                      <a:cubicBezTo>
                        <a:pt x="f5" y="f6"/>
                        <a:pt x="f51" y="f50"/>
                        <a:pt x="f39" y="f18"/>
                      </a:cubicBezTo>
                      <a:cubicBezTo>
                        <a:pt x="f46" y="f52"/>
                        <a:pt x="f50" y="f51"/>
                        <a:pt x="f7" y="f36"/>
                      </a:cubicBezTo>
                      <a:cubicBezTo>
                        <a:pt x="f4" y="f44"/>
                        <a:pt x="f10" y="f53"/>
                        <a:pt x="f54" y="f55"/>
                      </a:cubicBezTo>
                      <a:cubicBezTo>
                        <a:pt x="f48" y="f27"/>
                        <a:pt x="f5" y="f25"/>
                        <a:pt x="f56" y="f32"/>
                      </a:cubicBezTo>
                      <a:cubicBezTo>
                        <a:pt x="f34" y="f38"/>
                        <a:pt x="f57" y="f32"/>
                        <a:pt x="f58" y="f40"/>
                      </a:cubicBezTo>
                      <a:cubicBezTo>
                        <a:pt x="f59" y="f27"/>
                        <a:pt x="f42" y="f60"/>
                        <a:pt x="f61" y="f16"/>
                      </a:cubicBezTo>
                      <a:cubicBezTo>
                        <a:pt x="f62" y="f63"/>
                        <a:pt x="f38" y="f22"/>
                        <a:pt x="f32" y="f64"/>
                      </a:cubicBezTo>
                      <a:cubicBezTo>
                        <a:pt x="f32" y="f37"/>
                        <a:pt x="f28" y="f46"/>
                        <a:pt x="f65" y="f66"/>
                      </a:cubicBezTo>
                      <a:cubicBezTo>
                        <a:pt x="f33" y="f12"/>
                        <a:pt x="f34" y="f12"/>
                        <a:pt x="f13" y="f10"/>
                      </a:cubicBezTo>
                      <a:cubicBezTo>
                        <a:pt x="f9" y="f7"/>
                        <a:pt x="f5" y="f6"/>
                        <a:pt x="f5" y="f6"/>
                      </a:cubicBezTo>
                      <a:close/>
                    </a:path>
                  </a:pathLst>
                </a:custGeom>
                <a:solidFill>
                  <a:srgbClr val="EC442C"/>
                </a:solidFill>
                <a:ln w="9528" cap="flat">
                  <a:solidFill>
                    <a:srgbClr val="EC442C"/>
                  </a:solidFill>
                  <a:prstDash val="solid"/>
                  <a:roun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4" name="Google Shape;21;p2">
                  <a:extLst>
                    <a:ext uri="{FF2B5EF4-FFF2-40B4-BE49-F238E27FC236}">
                      <a16:creationId xmlns:a16="http://schemas.microsoft.com/office/drawing/2014/main" id="{4C795641-A5B3-9773-204E-00E735A48324}"/>
                    </a:ext>
                  </a:extLst>
                </p:cNvPr>
                <p:cNvSpPr/>
                <p:nvPr/>
              </p:nvSpPr>
              <p:spPr>
                <a:xfrm>
                  <a:off x="8892174" y="3448147"/>
                  <a:ext cx="417249" cy="417249"/>
                </a:xfrm>
                <a:custGeom>
                  <a:avLst/>
                  <a:gdLst>
                    <a:gd name="f0" fmla="val 180"/>
                    <a:gd name="f1" fmla="val w"/>
                    <a:gd name="f2" fmla="val h"/>
                    <a:gd name="f3" fmla="val 0"/>
                    <a:gd name="f4" fmla="val 229"/>
                    <a:gd name="f5" fmla="val 129"/>
                    <a:gd name="f6" fmla="val 208"/>
                    <a:gd name="f7" fmla="val 130"/>
                    <a:gd name="f8" fmla="val 209"/>
                    <a:gd name="f9" fmla="val 131"/>
                    <a:gd name="f10" fmla="val 210"/>
                    <a:gd name="f11" fmla="val 132"/>
                    <a:gd name="f12" fmla="val 211"/>
                    <a:gd name="f13" fmla="val 133"/>
                    <a:gd name="f14" fmla="val 212"/>
                    <a:gd name="f15" fmla="val 135"/>
                    <a:gd name="f16" fmla="val 216"/>
                    <a:gd name="f17" fmla="val 139"/>
                    <a:gd name="f18" fmla="val 220"/>
                    <a:gd name="f19" fmla="val 143"/>
                    <a:gd name="f20" fmla="val 226"/>
                    <a:gd name="f21" fmla="val 152"/>
                    <a:gd name="f22" fmla="val 222"/>
                    <a:gd name="f23" fmla="val 163"/>
                    <a:gd name="f24" fmla="val 217"/>
                    <a:gd name="f25" fmla="val 178"/>
                    <a:gd name="f26" fmla="val 177"/>
                    <a:gd name="f27" fmla="val 176"/>
                    <a:gd name="f28" fmla="val 204"/>
                    <a:gd name="f29" fmla="val 174"/>
                    <a:gd name="f30" fmla="val 197"/>
                    <a:gd name="f31" fmla="val 172"/>
                    <a:gd name="f32" fmla="val 189"/>
                    <a:gd name="f33" fmla="val 188"/>
                    <a:gd name="f34" fmla="val 173"/>
                    <a:gd name="f35" fmla="val 179"/>
                    <a:gd name="f36" fmla="val 183"/>
                    <a:gd name="f37" fmla="val 185"/>
                    <a:gd name="f38" fmla="val 190"/>
                    <a:gd name="f39" fmla="val 170"/>
                    <a:gd name="f40" fmla="val 169"/>
                    <a:gd name="f41" fmla="val 191"/>
                    <a:gd name="f42" fmla="val 198"/>
                    <a:gd name="f43" fmla="val 205"/>
                    <a:gd name="f44" fmla="val 171"/>
                    <a:gd name="f45" fmla="val 213"/>
                    <a:gd name="f46" fmla="val 162"/>
                    <a:gd name="f47" fmla="val 221"/>
                    <a:gd name="f48" fmla="val 150"/>
                    <a:gd name="f49" fmla="val 138"/>
                    <a:gd name="f50" fmla="val 214"/>
                    <a:gd name="f51" fmla="val 207"/>
                    <a:gd name="f52" fmla="val 126"/>
                    <a:gd name="f53" fmla="val 206"/>
                    <a:gd name="f54" fmla="val 125"/>
                    <a:gd name="f55" fmla="val 117"/>
                    <a:gd name="f56" fmla="val 109"/>
                    <a:gd name="f57" fmla="val 101"/>
                    <a:gd name="f58" fmla="val 100"/>
                    <a:gd name="f59" fmla="val 99"/>
                    <a:gd name="f60" fmla="val 95"/>
                    <a:gd name="f61" fmla="val 218"/>
                    <a:gd name="f62" fmla="val 90"/>
                    <a:gd name="f63" fmla="val 225"/>
                    <a:gd name="f64" fmla="val 85"/>
                    <a:gd name="f65" fmla="val 224"/>
                    <a:gd name="f66" fmla="val 87"/>
                    <a:gd name="f67" fmla="val 76"/>
                    <a:gd name="f68" fmla="val 64"/>
                    <a:gd name="f69" fmla="val 52"/>
                    <a:gd name="f70" fmla="val 53"/>
                    <a:gd name="f71" fmla="val 55"/>
                    <a:gd name="f72" fmla="val 196"/>
                    <a:gd name="f73" fmla="val 56"/>
                    <a:gd name="f74" fmla="val 58"/>
                    <a:gd name="f75" fmla="val 187"/>
                    <a:gd name="f76" fmla="val 57"/>
                    <a:gd name="f77" fmla="val 182"/>
                    <a:gd name="f78" fmla="val 51"/>
                    <a:gd name="f79" fmla="val 45"/>
                    <a:gd name="f80" fmla="val 40"/>
                    <a:gd name="f81" fmla="val 168"/>
                    <a:gd name="f82" fmla="val 39"/>
                    <a:gd name="f83" fmla="val 32"/>
                    <a:gd name="f84" fmla="val 24"/>
                    <a:gd name="f85" fmla="val 16"/>
                    <a:gd name="f86" fmla="val 18"/>
                    <a:gd name="f87" fmla="val 161"/>
                    <a:gd name="f88" fmla="val 13"/>
                    <a:gd name="f89" fmla="val 149"/>
                    <a:gd name="f90" fmla="val 9"/>
                    <a:gd name="f91" fmla="val 137"/>
                    <a:gd name="f92" fmla="val 4"/>
                    <a:gd name="f93" fmla="val 3"/>
                    <a:gd name="f94" fmla="val 23"/>
                    <a:gd name="f95" fmla="val 124"/>
                    <a:gd name="f96" fmla="val 22"/>
                    <a:gd name="f97" fmla="val 108"/>
                    <a:gd name="f98" fmla="val 102"/>
                    <a:gd name="f99" fmla="val 98"/>
                    <a:gd name="f100" fmla="val 97"/>
                    <a:gd name="f101" fmla="val 21"/>
                    <a:gd name="f102" fmla="val 19"/>
                    <a:gd name="f103" fmla="val 91"/>
                    <a:gd name="f104" fmla="val 14"/>
                    <a:gd name="f105" fmla="val 89"/>
                    <a:gd name="f106" fmla="val 11"/>
                    <a:gd name="f107" fmla="val 8"/>
                    <a:gd name="f108" fmla="val 5"/>
                    <a:gd name="f109" fmla="val 75"/>
                    <a:gd name="f110" fmla="val 10"/>
                    <a:gd name="f111" fmla="val 63"/>
                    <a:gd name="f112" fmla="val 54"/>
                    <a:gd name="f113" fmla="val 26"/>
                    <a:gd name="f114" fmla="val 34"/>
                    <a:gd name="f115" fmla="val 41"/>
                    <a:gd name="f116" fmla="val 42"/>
                    <a:gd name="f117" fmla="val 43"/>
                    <a:gd name="f118" fmla="val 50"/>
                    <a:gd name="f119" fmla="val 48"/>
                    <a:gd name="f120" fmla="val 44"/>
                    <a:gd name="f121" fmla="val 61"/>
                    <a:gd name="f122" fmla="val 38"/>
                    <a:gd name="f123" fmla="val 30"/>
                    <a:gd name="f124" fmla="val 60"/>
                    <a:gd name="f125" fmla="val 59"/>
                    <a:gd name="f126" fmla="val 15"/>
                    <a:gd name="f127" fmla="val 17"/>
                    <a:gd name="f128" fmla="val 12"/>
                    <a:gd name="f129" fmla="val 69"/>
                    <a:gd name="f130" fmla="val 81"/>
                    <a:gd name="f131" fmla="val 93"/>
                    <a:gd name="f132" fmla="val 104"/>
                    <a:gd name="f133" fmla="val 105"/>
                    <a:gd name="f134" fmla="val 113"/>
                    <a:gd name="f135" fmla="val 122"/>
                    <a:gd name="f136" fmla="val 136"/>
                    <a:gd name="f137" fmla="val 140"/>
                    <a:gd name="f138" fmla="val 145"/>
                    <a:gd name="f139" fmla="val 155"/>
                    <a:gd name="f140" fmla="val 167"/>
                    <a:gd name="f141" fmla="val 20"/>
                    <a:gd name="f142" fmla="val 186"/>
                    <a:gd name="f143" fmla="val 200"/>
                    <a:gd name="f144" fmla="val 70"/>
                    <a:gd name="f145" fmla="val 219"/>
                    <a:gd name="f146" fmla="val 82"/>
                    <a:gd name="f147" fmla="val 223"/>
                    <a:gd name="f148" fmla="val 92"/>
                    <a:gd name="f149" fmla="val 227"/>
                    <a:gd name="f150" fmla="val 96"/>
                    <a:gd name="f151" fmla="val 119"/>
                    <a:gd name="f152" fmla="val 123"/>
                    <a:gd name="f153" fmla="val 128"/>
                    <a:gd name="f154" fmla="val 127"/>
                    <a:gd name="f155" fmla="val 228"/>
                    <a:gd name="f156" fmla="val 215"/>
                    <a:gd name="f157" fmla="val 199"/>
                    <a:gd name="f158" fmla="val 192"/>
                    <a:gd name="f159" fmla="val 46"/>
                    <a:gd name="f160" fmla="val 175"/>
                    <a:gd name="f161" fmla="val 27"/>
                    <a:gd name="f162" fmla="val 7"/>
                    <a:gd name="f163" fmla="val 156"/>
                    <a:gd name="f164" fmla="val 2"/>
                    <a:gd name="f165" fmla="val 144"/>
                    <a:gd name="f166" fmla="val 1"/>
                    <a:gd name="f167" fmla="val 142"/>
                    <a:gd name="f168" fmla="val 106"/>
                    <a:gd name="f169" fmla="val 80"/>
                    <a:gd name="f170" fmla="val 68"/>
                    <a:gd name="f171" fmla="val 31"/>
                    <a:gd name="f172" fmla="val 37"/>
                    <a:gd name="f173" fmla="val 35"/>
                    <a:gd name="f174" fmla="val 49"/>
                    <a:gd name="f175" fmla="val 62"/>
                    <a:gd name="f176" fmla="val 74"/>
                    <a:gd name="f177" fmla="val 6"/>
                    <a:gd name="f178" fmla="val 94"/>
                    <a:gd name="f179" fmla="val 184"/>
                    <a:gd name="f180" fmla="val 195"/>
                    <a:gd name="f181" fmla="val 203"/>
                    <a:gd name="f182" fmla="val 86"/>
                    <a:gd name="f183" fmla="val 88"/>
                    <a:gd name="f184" fmla="val 118"/>
                    <a:gd name="f185" fmla="val 151"/>
                    <a:gd name="f186" fmla="val 164"/>
                    <a:gd name="f187" fmla="*/ f1 1 229"/>
                    <a:gd name="f188" fmla="*/ f2 1 229"/>
                    <a:gd name="f189" fmla="val f3"/>
                    <a:gd name="f190" fmla="val f4"/>
                    <a:gd name="f191" fmla="+- f190 0 f189"/>
                    <a:gd name="f192" fmla="*/ f191 1 229"/>
                    <a:gd name="f193" fmla="*/ f189 1 f192"/>
                    <a:gd name="f194" fmla="*/ f190 1 f192"/>
                    <a:gd name="f195" fmla="*/ f193 f187 1"/>
                    <a:gd name="f196" fmla="*/ f194 f187 1"/>
                    <a:gd name="f197" fmla="*/ f194 f188 1"/>
                    <a:gd name="f198" fmla="*/ f193 f188 1"/>
                  </a:gdLst>
                  <a:ahLst/>
                  <a:cxnLst>
                    <a:cxn ang="3cd4">
                      <a:pos x="hc" y="t"/>
                    </a:cxn>
                    <a:cxn ang="0">
                      <a:pos x="r" y="vc"/>
                    </a:cxn>
                    <a:cxn ang="cd4">
                      <a:pos x="hc" y="b"/>
                    </a:cxn>
                    <a:cxn ang="cd2">
                      <a:pos x="l" y="vc"/>
                    </a:cxn>
                  </a:cxnLst>
                  <a:rect l="f195" t="f198" r="f196" b="f197"/>
                  <a:pathLst>
                    <a:path w="229" h="229">
                      <a:moveTo>
                        <a:pt x="f5" y="f6"/>
                      </a:moveTo>
                      <a:cubicBezTo>
                        <a:pt x="f5" y="f6"/>
                        <a:pt x="f7" y="f6"/>
                        <a:pt x="f7" y="f8"/>
                      </a:cubicBezTo>
                      <a:cubicBezTo>
                        <a:pt x="f9" y="f10"/>
                        <a:pt x="f11" y="f12"/>
                        <a:pt x="f13" y="f14"/>
                      </a:cubicBezTo>
                      <a:cubicBezTo>
                        <a:pt x="f15" y="f16"/>
                        <a:pt x="f17" y="f18"/>
                        <a:pt x="f19" y="f20"/>
                      </a:cubicBezTo>
                      <a:lnTo>
                        <a:pt x="f19" y="f20"/>
                      </a:lnTo>
                      <a:cubicBezTo>
                        <a:pt x="f21" y="f22"/>
                        <a:pt x="f23" y="f24"/>
                        <a:pt x="f25" y="f10"/>
                      </a:cubicBezTo>
                      <a:lnTo>
                        <a:pt x="f26" y="f12"/>
                      </a:lnTo>
                      <a:cubicBezTo>
                        <a:pt x="f27" y="f28"/>
                        <a:pt x="f29" y="f30"/>
                        <a:pt x="f31" y="f32"/>
                      </a:cubicBezTo>
                      <a:lnTo>
                        <a:pt x="f31" y="f33"/>
                      </a:lnTo>
                      <a:lnTo>
                        <a:pt x="f34" y="f33"/>
                      </a:lnTo>
                      <a:cubicBezTo>
                        <a:pt x="f35" y="f36"/>
                        <a:pt x="f37" y="f26"/>
                        <a:pt x="f38" y="f39"/>
                      </a:cubicBezTo>
                      <a:lnTo>
                        <a:pt x="f38" y="f40"/>
                      </a:lnTo>
                      <a:lnTo>
                        <a:pt x="f41" y="f40"/>
                      </a:lnTo>
                      <a:cubicBezTo>
                        <a:pt x="f42" y="f39"/>
                        <a:pt x="f43" y="f44"/>
                        <a:pt x="f45" y="f31"/>
                      </a:cubicBezTo>
                      <a:lnTo>
                        <a:pt x="f14" y="f34"/>
                      </a:lnTo>
                      <a:cubicBezTo>
                        <a:pt x="f16" y="f46"/>
                        <a:pt x="f47" y="f48"/>
                        <a:pt x="f20" y="f49"/>
                      </a:cubicBezTo>
                      <a:lnTo>
                        <a:pt x="f20" y="f17"/>
                      </a:lnTo>
                      <a:cubicBezTo>
                        <a:pt x="f18" y="f15"/>
                        <a:pt x="f50" y="f9"/>
                        <a:pt x="f51" y="f52"/>
                      </a:cubicBezTo>
                      <a:lnTo>
                        <a:pt x="f53" y="f52"/>
                      </a:lnTo>
                      <a:lnTo>
                        <a:pt x="f53" y="f54"/>
                      </a:lnTo>
                      <a:cubicBezTo>
                        <a:pt x="f51" y="f55"/>
                        <a:pt x="f51" y="f56"/>
                        <a:pt x="f53" y="f57"/>
                      </a:cubicBezTo>
                      <a:lnTo>
                        <a:pt x="f53" y="f58"/>
                      </a:lnTo>
                      <a:lnTo>
                        <a:pt x="f53" y="f59"/>
                      </a:lnTo>
                      <a:cubicBezTo>
                        <a:pt x="f14" y="f60"/>
                        <a:pt x="f61" y="f62"/>
                        <a:pt x="f63" y="f64"/>
                      </a:cubicBezTo>
                      <a:lnTo>
                        <a:pt x="f65" y="f66"/>
                      </a:lnTo>
                      <a:cubicBezTo>
                        <a:pt x="f18" y="f67"/>
                        <a:pt x="f50" y="f68"/>
                        <a:pt x="f8" y="f69"/>
                      </a:cubicBezTo>
                      <a:lnTo>
                        <a:pt x="f12" y="f70"/>
                      </a:lnTo>
                      <a:cubicBezTo>
                        <a:pt x="f28" y="f71"/>
                        <a:pt x="f72" y="f73"/>
                        <a:pt x="f33" y="f74"/>
                      </a:cubicBezTo>
                      <a:lnTo>
                        <a:pt x="f75" y="f74"/>
                      </a:lnTo>
                      <a:lnTo>
                        <a:pt x="f75" y="f76"/>
                      </a:lnTo>
                      <a:cubicBezTo>
                        <a:pt x="f77" y="f78"/>
                        <a:pt x="f27" y="f79"/>
                        <a:pt x="f40" y="f80"/>
                      </a:cubicBezTo>
                      <a:lnTo>
                        <a:pt x="f81" y="f80"/>
                      </a:lnTo>
                      <a:lnTo>
                        <a:pt x="f81" y="f82"/>
                      </a:lnTo>
                      <a:cubicBezTo>
                        <a:pt x="f40" y="f83"/>
                        <a:pt x="f39" y="f84"/>
                        <a:pt x="f44" y="f85"/>
                      </a:cubicBezTo>
                      <a:lnTo>
                        <a:pt x="f31" y="f86"/>
                      </a:lnTo>
                      <a:cubicBezTo>
                        <a:pt x="f87" y="f88"/>
                        <a:pt x="f89" y="f90"/>
                        <a:pt x="f91" y="f92"/>
                      </a:cubicBezTo>
                      <a:lnTo>
                        <a:pt x="f17" y="f93"/>
                      </a:lnTo>
                      <a:cubicBezTo>
                        <a:pt x="f15" y="f90"/>
                        <a:pt x="f7" y="f85"/>
                        <a:pt x="f52" y="f94"/>
                      </a:cubicBezTo>
                      <a:lnTo>
                        <a:pt x="f54" y="f94"/>
                      </a:lnTo>
                      <a:lnTo>
                        <a:pt x="f95" y="f94"/>
                      </a:lnTo>
                      <a:cubicBezTo>
                        <a:pt x="f55" y="f96"/>
                        <a:pt x="f97" y="f94"/>
                        <a:pt x="f58" y="f84"/>
                      </a:cubicBezTo>
                      <a:lnTo>
                        <a:pt x="f58" y="f84"/>
                      </a:lnTo>
                      <a:cubicBezTo>
                        <a:pt x="f59" y="f84"/>
                        <a:pt x="f98" y="f84"/>
                        <a:pt x="f99" y="f94"/>
                      </a:cubicBezTo>
                      <a:lnTo>
                        <a:pt x="f99" y="f94"/>
                      </a:lnTo>
                      <a:lnTo>
                        <a:pt x="f99" y="f94"/>
                      </a:lnTo>
                      <a:lnTo>
                        <a:pt x="f99" y="f94"/>
                      </a:lnTo>
                      <a:lnTo>
                        <a:pt x="f99" y="f94"/>
                      </a:lnTo>
                      <a:lnTo>
                        <a:pt x="f100" y="f96"/>
                      </a:lnTo>
                      <a:lnTo>
                        <a:pt x="f100" y="f101"/>
                      </a:lnTo>
                      <a:lnTo>
                        <a:pt x="f60" y="f102"/>
                      </a:lnTo>
                      <a:lnTo>
                        <a:pt x="f103" y="f104"/>
                      </a:lnTo>
                      <a:cubicBezTo>
                        <a:pt x="f105" y="f106"/>
                        <a:pt x="f66" y="f107"/>
                        <a:pt x="f64" y="f108"/>
                      </a:cubicBezTo>
                      <a:lnTo>
                        <a:pt x="f66" y="f108"/>
                      </a:lnTo>
                      <a:cubicBezTo>
                        <a:pt x="f109" y="f110"/>
                        <a:pt x="f111" y="f85"/>
                        <a:pt x="f69" y="f101"/>
                      </a:cubicBezTo>
                      <a:lnTo>
                        <a:pt x="f70" y="f102"/>
                      </a:lnTo>
                      <a:cubicBezTo>
                        <a:pt x="f112" y="f113"/>
                        <a:pt x="f73" y="f114"/>
                        <a:pt x="f76" y="f115"/>
                      </a:cubicBezTo>
                      <a:lnTo>
                        <a:pt x="f76" y="f116"/>
                      </a:lnTo>
                      <a:lnTo>
                        <a:pt x="f76" y="f117"/>
                      </a:lnTo>
                      <a:cubicBezTo>
                        <a:pt x="f118" y="f119"/>
                        <a:pt x="f120" y="f112"/>
                        <a:pt x="f80" y="f121"/>
                      </a:cubicBezTo>
                      <a:lnTo>
                        <a:pt x="f82" y="f121"/>
                      </a:lnTo>
                      <a:lnTo>
                        <a:pt x="f122" y="f121"/>
                      </a:lnTo>
                      <a:cubicBezTo>
                        <a:pt x="f123" y="f124"/>
                        <a:pt x="f94" y="f125"/>
                        <a:pt x="f126" y="f74"/>
                      </a:cubicBezTo>
                      <a:lnTo>
                        <a:pt x="f127" y="f76"/>
                      </a:lnTo>
                      <a:cubicBezTo>
                        <a:pt x="f128" y="f129"/>
                        <a:pt x="f107" y="f130"/>
                        <a:pt x="f93" y="f131"/>
                      </a:cubicBezTo>
                      <a:lnTo>
                        <a:pt x="f93" y="f103"/>
                      </a:lnTo>
                      <a:cubicBezTo>
                        <a:pt x="f90" y="f60"/>
                        <a:pt x="f85" y="f59"/>
                        <a:pt x="f96" y="f132"/>
                      </a:cubicBezTo>
                      <a:lnTo>
                        <a:pt x="f94" y="f132"/>
                      </a:lnTo>
                      <a:lnTo>
                        <a:pt x="f96" y="f133"/>
                      </a:lnTo>
                      <a:cubicBezTo>
                        <a:pt x="f96" y="f134"/>
                        <a:pt x="f96" y="f135"/>
                        <a:pt x="f94" y="f5"/>
                      </a:cubicBezTo>
                      <a:lnTo>
                        <a:pt x="f94" y="f7"/>
                      </a:lnTo>
                      <a:lnTo>
                        <a:pt x="f96" y="f9"/>
                      </a:lnTo>
                      <a:cubicBezTo>
                        <a:pt x="f85" y="f136"/>
                        <a:pt x="f110" y="f137"/>
                        <a:pt x="f92" y="f138"/>
                      </a:cubicBezTo>
                      <a:lnTo>
                        <a:pt x="f92" y="f19"/>
                      </a:lnTo>
                      <a:cubicBezTo>
                        <a:pt x="f110" y="f139"/>
                        <a:pt x="f126" y="f140"/>
                        <a:pt x="f141" y="f25"/>
                      </a:cubicBezTo>
                      <a:lnTo>
                        <a:pt x="f86" y="f26"/>
                      </a:lnTo>
                      <a:cubicBezTo>
                        <a:pt x="f113" y="f27"/>
                        <a:pt x="f114" y="f29"/>
                        <a:pt x="f115" y="f34"/>
                      </a:cubicBezTo>
                      <a:lnTo>
                        <a:pt x="f116" y="f34"/>
                      </a:lnTo>
                      <a:lnTo>
                        <a:pt x="f116" y="f34"/>
                      </a:lnTo>
                      <a:cubicBezTo>
                        <a:pt x="f119" y="f0"/>
                        <a:pt x="f112" y="f142"/>
                        <a:pt x="f124" y="f38"/>
                      </a:cubicBezTo>
                      <a:lnTo>
                        <a:pt x="f124" y="f41"/>
                      </a:lnTo>
                      <a:lnTo>
                        <a:pt x="f124" y="f41"/>
                      </a:lnTo>
                      <a:cubicBezTo>
                        <a:pt x="f125" y="f143"/>
                        <a:pt x="f74" y="f51"/>
                        <a:pt x="f76" y="f50"/>
                      </a:cubicBezTo>
                      <a:lnTo>
                        <a:pt x="f73" y="f45"/>
                      </a:lnTo>
                      <a:cubicBezTo>
                        <a:pt x="f144" y="f145"/>
                        <a:pt x="f146" y="f147"/>
                        <a:pt x="f148" y="f149"/>
                      </a:cubicBezTo>
                      <a:lnTo>
                        <a:pt x="f103" y="f149"/>
                      </a:lnTo>
                      <a:cubicBezTo>
                        <a:pt x="f150" y="f18"/>
                        <a:pt x="f58" y="f45"/>
                        <a:pt x="f132" y="f6"/>
                      </a:cubicBezTo>
                      <a:lnTo>
                        <a:pt x="f132" y="f6"/>
                      </a:lnTo>
                      <a:lnTo>
                        <a:pt x="f132" y="f6"/>
                      </a:lnTo>
                      <a:cubicBezTo>
                        <a:pt x="f134" y="f8"/>
                        <a:pt x="f151" y="f8"/>
                        <a:pt x="f152" y="f6"/>
                      </a:cubicBezTo>
                      <a:cubicBezTo>
                        <a:pt x="f54" y="f6"/>
                        <a:pt x="f52" y="f6"/>
                        <a:pt x="f153" y="f6"/>
                      </a:cubicBezTo>
                      <a:cubicBezTo>
                        <a:pt x="f5" y="f6"/>
                        <a:pt x="f5" y="f6"/>
                        <a:pt x="f5" y="f6"/>
                      </a:cubicBezTo>
                      <a:lnTo>
                        <a:pt x="f153" y="f6"/>
                      </a:lnTo>
                      <a:cubicBezTo>
                        <a:pt x="f154" y="f8"/>
                        <a:pt x="f54" y="f8"/>
                        <a:pt x="f152" y="f8"/>
                      </a:cubicBezTo>
                      <a:cubicBezTo>
                        <a:pt x="f151" y="f8"/>
                        <a:pt x="f134" y="f10"/>
                        <a:pt x="f132" y="f8"/>
                      </a:cubicBezTo>
                      <a:lnTo>
                        <a:pt x="f133" y="f8"/>
                      </a:lnTo>
                      <a:cubicBezTo>
                        <a:pt x="f57" y="f50"/>
                        <a:pt x="f100" y="f47"/>
                        <a:pt x="f148" y="f155"/>
                      </a:cubicBezTo>
                      <a:lnTo>
                        <a:pt x="f148" y="f4"/>
                      </a:lnTo>
                      <a:lnTo>
                        <a:pt x="f103" y="f155"/>
                      </a:lnTo>
                      <a:cubicBezTo>
                        <a:pt x="f130" y="f63"/>
                        <a:pt x="f129" y="f18"/>
                        <a:pt x="f73" y="f156"/>
                      </a:cubicBezTo>
                      <a:lnTo>
                        <a:pt x="f71" y="f156"/>
                      </a:lnTo>
                      <a:lnTo>
                        <a:pt x="f71" y="f50"/>
                      </a:lnTo>
                      <a:cubicBezTo>
                        <a:pt x="f73" y="f51"/>
                        <a:pt x="f76" y="f157"/>
                        <a:pt x="f74" y="f41"/>
                      </a:cubicBezTo>
                      <a:lnTo>
                        <a:pt x="f125" y="f158"/>
                      </a:lnTo>
                      <a:cubicBezTo>
                        <a:pt x="f69" y="f75"/>
                        <a:pt x="f159" y="f77"/>
                        <a:pt x="f80" y="f160"/>
                      </a:cubicBezTo>
                      <a:lnTo>
                        <a:pt x="f115" y="f160"/>
                      </a:lnTo>
                      <a:cubicBezTo>
                        <a:pt x="f114" y="f26"/>
                        <a:pt x="f161" y="f25"/>
                        <a:pt x="f102" y="f0"/>
                      </a:cubicBezTo>
                      <a:lnTo>
                        <a:pt x="f86" y="f0"/>
                      </a:lnTo>
                      <a:lnTo>
                        <a:pt x="f127" y="f35"/>
                      </a:lnTo>
                      <a:cubicBezTo>
                        <a:pt x="f128" y="f81"/>
                        <a:pt x="f162" y="f163"/>
                        <a:pt x="f164" y="f165"/>
                      </a:cubicBezTo>
                      <a:lnTo>
                        <a:pt x="f166" y="f19"/>
                      </a:lnTo>
                      <a:lnTo>
                        <a:pt x="f164" y="f167"/>
                      </a:lnTo>
                      <a:cubicBezTo>
                        <a:pt x="f107" y="f49"/>
                        <a:pt x="f104" y="f13"/>
                        <a:pt x="f101" y="f5"/>
                      </a:cubicBezTo>
                      <a:lnTo>
                        <a:pt x="f141" y="f7"/>
                      </a:lnTo>
                      <a:cubicBezTo>
                        <a:pt x="f102" y="f135"/>
                        <a:pt x="f86" y="f134"/>
                        <a:pt x="f102" y="f133"/>
                      </a:cubicBezTo>
                      <a:lnTo>
                        <a:pt x="f141" y="f168"/>
                      </a:lnTo>
                      <a:cubicBezTo>
                        <a:pt x="f104" y="f98"/>
                        <a:pt x="f162" y="f99"/>
                        <a:pt x="f166" y="f131"/>
                      </a:cubicBezTo>
                      <a:lnTo>
                        <a:pt x="f3" y="f131"/>
                      </a:lnTo>
                      <a:lnTo>
                        <a:pt x="f3" y="f148"/>
                      </a:lnTo>
                      <a:cubicBezTo>
                        <a:pt x="f108" y="f169"/>
                        <a:pt x="f90" y="f170"/>
                        <a:pt x="f104" y="f73"/>
                      </a:cubicBezTo>
                      <a:lnTo>
                        <a:pt x="f104" y="f71"/>
                      </a:lnTo>
                      <a:lnTo>
                        <a:pt x="f85" y="f71"/>
                      </a:lnTo>
                      <a:cubicBezTo>
                        <a:pt x="f94" y="f73"/>
                        <a:pt x="f171" y="f76"/>
                        <a:pt x="f82" y="f74"/>
                      </a:cubicBezTo>
                      <a:lnTo>
                        <a:pt x="f172" y="f125"/>
                      </a:lnTo>
                      <a:cubicBezTo>
                        <a:pt x="f116" y="f69"/>
                        <a:pt x="f119" y="f159"/>
                        <a:pt x="f112" y="f80"/>
                      </a:cubicBezTo>
                      <a:lnTo>
                        <a:pt x="f112" y="f116"/>
                      </a:lnTo>
                      <a:cubicBezTo>
                        <a:pt x="f69" y="f173"/>
                        <a:pt x="f78" y="f161"/>
                        <a:pt x="f174" y="f102"/>
                      </a:cubicBezTo>
                      <a:lnTo>
                        <a:pt x="f174" y="f86"/>
                      </a:lnTo>
                      <a:lnTo>
                        <a:pt x="f118" y="f86"/>
                      </a:lnTo>
                      <a:cubicBezTo>
                        <a:pt x="f175" y="f88"/>
                        <a:pt x="f176" y="f162"/>
                        <a:pt x="f64" y="f164"/>
                      </a:cubicBezTo>
                      <a:lnTo>
                        <a:pt x="f66" y="f164"/>
                      </a:lnTo>
                      <a:lnTo>
                        <a:pt x="f66" y="f93"/>
                      </a:lnTo>
                      <a:cubicBezTo>
                        <a:pt x="f62" y="f177"/>
                        <a:pt x="f148" y="f90"/>
                        <a:pt x="f178" y="f128"/>
                      </a:cubicBezTo>
                      <a:lnTo>
                        <a:pt x="f99" y="f127"/>
                      </a:lnTo>
                      <a:lnTo>
                        <a:pt x="f59" y="f102"/>
                      </a:lnTo>
                      <a:lnTo>
                        <a:pt x="f58" y="f141"/>
                      </a:lnTo>
                      <a:lnTo>
                        <a:pt x="f57" y="f101"/>
                      </a:lnTo>
                      <a:lnTo>
                        <a:pt x="f57" y="f101"/>
                      </a:lnTo>
                      <a:lnTo>
                        <a:pt x="f57" y="f101"/>
                      </a:lnTo>
                      <a:lnTo>
                        <a:pt x="f57" y="f101"/>
                      </a:lnTo>
                      <a:lnTo>
                        <a:pt x="f57" y="f101"/>
                      </a:lnTo>
                      <a:lnTo>
                        <a:pt x="f57" y="f101"/>
                      </a:lnTo>
                      <a:cubicBezTo>
                        <a:pt x="f99" y="f141"/>
                        <a:pt x="f58" y="f101"/>
                        <a:pt x="f59" y="f101"/>
                      </a:cubicBezTo>
                      <a:lnTo>
                        <a:pt x="f59" y="f101"/>
                      </a:lnTo>
                      <a:cubicBezTo>
                        <a:pt x="f97" y="f102"/>
                        <a:pt x="f55" y="f102"/>
                        <a:pt x="f54" y="f141"/>
                      </a:cubicBezTo>
                      <a:lnTo>
                        <a:pt x="f152" y="f101"/>
                      </a:lnTo>
                      <a:cubicBezTo>
                        <a:pt x="f153" y="f104"/>
                        <a:pt x="f11" y="f107"/>
                        <a:pt x="f136" y="f164"/>
                      </a:cubicBezTo>
                      <a:lnTo>
                        <a:pt x="f91" y="f3"/>
                      </a:lnTo>
                      <a:lnTo>
                        <a:pt x="f49" y="f166"/>
                      </a:lnTo>
                      <a:cubicBezTo>
                        <a:pt x="f48" y="f177"/>
                        <a:pt x="f46" y="f110"/>
                        <a:pt x="f29" y="f126"/>
                      </a:cubicBezTo>
                      <a:lnTo>
                        <a:pt x="f160" y="f126"/>
                      </a:lnTo>
                      <a:lnTo>
                        <a:pt x="f160" y="f85"/>
                      </a:lnTo>
                      <a:cubicBezTo>
                        <a:pt x="f29" y="f84"/>
                        <a:pt x="f31" y="f83"/>
                        <a:pt x="f44" y="f82"/>
                      </a:cubicBezTo>
                      <a:lnTo>
                        <a:pt x="f44" y="f122"/>
                      </a:lnTo>
                      <a:cubicBezTo>
                        <a:pt x="f25" y="f117"/>
                        <a:pt x="f179" y="f174"/>
                        <a:pt x="f32" y="f71"/>
                      </a:cubicBezTo>
                      <a:lnTo>
                        <a:pt x="f75" y="f71"/>
                      </a:lnTo>
                      <a:cubicBezTo>
                        <a:pt x="f180" y="f70"/>
                        <a:pt x="f181" y="f69"/>
                        <a:pt x="f10" y="f118"/>
                      </a:cubicBezTo>
                      <a:lnTo>
                        <a:pt x="f12" y="f118"/>
                      </a:lnTo>
                      <a:lnTo>
                        <a:pt x="f14" y="f78"/>
                      </a:lnTo>
                      <a:cubicBezTo>
                        <a:pt x="f24" y="f111"/>
                        <a:pt x="f22" y="f109"/>
                        <a:pt x="f149" y="f182"/>
                      </a:cubicBezTo>
                      <a:lnTo>
                        <a:pt x="f155" y="f66"/>
                      </a:lnTo>
                      <a:lnTo>
                        <a:pt x="f149" y="f183"/>
                      </a:lnTo>
                      <a:cubicBezTo>
                        <a:pt x="f18" y="f131"/>
                        <a:pt x="f50" y="f100"/>
                        <a:pt x="f6" y="f98"/>
                      </a:cubicBezTo>
                      <a:lnTo>
                        <a:pt x="f8" y="f58"/>
                      </a:lnTo>
                      <a:cubicBezTo>
                        <a:pt x="f10" y="f56"/>
                        <a:pt x="f10" y="f184"/>
                        <a:pt x="f8" y="f54"/>
                      </a:cubicBezTo>
                      <a:lnTo>
                        <a:pt x="f8" y="f95"/>
                      </a:lnTo>
                      <a:cubicBezTo>
                        <a:pt x="f16" y="f5"/>
                        <a:pt x="f22" y="f13"/>
                        <a:pt x="f155" y="f91"/>
                      </a:cubicBezTo>
                      <a:lnTo>
                        <a:pt x="f4" y="f49"/>
                      </a:lnTo>
                      <a:lnTo>
                        <a:pt x="f4" y="f17"/>
                      </a:lnTo>
                      <a:cubicBezTo>
                        <a:pt x="f65" y="f185"/>
                        <a:pt x="f145" y="f23"/>
                        <a:pt x="f156" y="f29"/>
                      </a:cubicBezTo>
                      <a:lnTo>
                        <a:pt x="f50" y="f160"/>
                      </a:lnTo>
                      <a:lnTo>
                        <a:pt x="f45" y="f160"/>
                      </a:lnTo>
                      <a:cubicBezTo>
                        <a:pt x="f43" y="f29"/>
                        <a:pt x="f42" y="f34"/>
                        <a:pt x="f41" y="f31"/>
                      </a:cubicBezTo>
                      <a:lnTo>
                        <a:pt x="f158" y="f44"/>
                      </a:lnTo>
                      <a:cubicBezTo>
                        <a:pt x="f142" y="f25"/>
                        <a:pt x="f0" y="f179"/>
                        <a:pt x="f29" y="f32"/>
                      </a:cubicBezTo>
                      <a:lnTo>
                        <a:pt x="f160" y="f33"/>
                      </a:lnTo>
                      <a:cubicBezTo>
                        <a:pt x="f27" y="f72"/>
                        <a:pt x="f25" y="f28"/>
                        <a:pt x="f35" y="f12"/>
                      </a:cubicBezTo>
                      <a:lnTo>
                        <a:pt x="f35" y="f14"/>
                      </a:lnTo>
                      <a:lnTo>
                        <a:pt x="f25" y="f14"/>
                      </a:lnTo>
                      <a:cubicBezTo>
                        <a:pt x="f186" y="f61"/>
                        <a:pt x="f21" y="f147"/>
                        <a:pt x="f19" y="f149"/>
                      </a:cubicBezTo>
                      <a:lnTo>
                        <a:pt x="f19" y="f149"/>
                      </a:lnTo>
                      <a:lnTo>
                        <a:pt x="f19" y="f149"/>
                      </a:lnTo>
                      <a:cubicBezTo>
                        <a:pt x="f49" y="f47"/>
                        <a:pt x="f15" y="f16"/>
                        <a:pt x="f13" y="f45"/>
                      </a:cubicBezTo>
                      <a:cubicBezTo>
                        <a:pt x="f11" y="f14"/>
                        <a:pt x="f9" y="f10"/>
                        <a:pt x="f7" y="f8"/>
                      </a:cubicBezTo>
                      <a:lnTo>
                        <a:pt x="f5" y="f6"/>
                      </a:lnTo>
                      <a:close/>
                    </a:path>
                  </a:pathLst>
                </a:custGeom>
                <a:solidFill>
                  <a:srgbClr val="EC442C"/>
                </a:solidFill>
                <a:ln w="9528" cap="flat">
                  <a:solidFill>
                    <a:srgbClr val="EC442C"/>
                  </a:solidFill>
                  <a:prstDash val="solid"/>
                  <a:round/>
                </a:ln>
              </p:spPr>
              <p:txBody>
                <a:bodyPr vert="horz" wrap="square" lIns="90004" tIns="37426" rIns="90004" bIns="3742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sp>
          <p:nvSpPr>
            <p:cNvPr id="15" name="Google Shape;22;p2">
              <a:extLst>
                <a:ext uri="{FF2B5EF4-FFF2-40B4-BE49-F238E27FC236}">
                  <a16:creationId xmlns:a16="http://schemas.microsoft.com/office/drawing/2014/main" id="{8007F217-698B-F1F4-A2F8-A8A1F03ACFBE}"/>
                </a:ext>
              </a:extLst>
            </p:cNvPr>
            <p:cNvSpPr/>
            <p:nvPr/>
          </p:nvSpPr>
          <p:spPr>
            <a:xfrm>
              <a:off x="1042708" y="-336234"/>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16" name="Google Shape;23;p2">
              <a:extLst>
                <a:ext uri="{FF2B5EF4-FFF2-40B4-BE49-F238E27FC236}">
                  <a16:creationId xmlns:a16="http://schemas.microsoft.com/office/drawing/2014/main" id="{C5F15B7F-DF6C-7083-C869-CAF2E07D194C}"/>
                </a:ext>
              </a:extLst>
            </p:cNvPr>
            <p:cNvGrpSpPr/>
            <p:nvPr/>
          </p:nvGrpSpPr>
          <p:grpSpPr>
            <a:xfrm>
              <a:off x="2013865" y="139317"/>
              <a:ext cx="278773" cy="278773"/>
              <a:chOff x="2013865" y="139317"/>
              <a:chExt cx="278773" cy="278773"/>
            </a:xfrm>
          </p:grpSpPr>
          <p:sp>
            <p:nvSpPr>
              <p:cNvPr id="17" name="Google Shape;24;p2">
                <a:extLst>
                  <a:ext uri="{FF2B5EF4-FFF2-40B4-BE49-F238E27FC236}">
                    <a16:creationId xmlns:a16="http://schemas.microsoft.com/office/drawing/2014/main" id="{C5294C2D-1AE0-B1A5-6602-4EF104498ACD}"/>
                  </a:ext>
                </a:extLst>
              </p:cNvPr>
              <p:cNvSpPr/>
              <p:nvPr/>
            </p:nvSpPr>
            <p:spPr>
              <a:xfrm>
                <a:off x="2015685" y="139317"/>
                <a:ext cx="275133" cy="276953"/>
              </a:xfrm>
              <a:custGeom>
                <a:avLst/>
                <a:gdLst>
                  <a:gd name="f0" fmla="val w"/>
                  <a:gd name="f1" fmla="val h"/>
                  <a:gd name="f2" fmla="val 0"/>
                  <a:gd name="f3" fmla="val 151"/>
                  <a:gd name="f4" fmla="val 152"/>
                  <a:gd name="f5" fmla="val 85"/>
                  <a:gd name="f6" fmla="val 139"/>
                  <a:gd name="f7" fmla="val 80"/>
                  <a:gd name="f8" fmla="val 140"/>
                  <a:gd name="f9" fmla="val 74"/>
                  <a:gd name="f10" fmla="val 69"/>
                  <a:gd name="f11" fmla="val 60"/>
                  <a:gd name="f12" fmla="val 36"/>
                  <a:gd name="f13" fmla="val 143"/>
                  <a:gd name="f14" fmla="val 38"/>
                  <a:gd name="f15" fmla="val 128"/>
                  <a:gd name="f16" fmla="val 34"/>
                  <a:gd name="f17" fmla="val 124"/>
                  <a:gd name="f18" fmla="val 30"/>
                  <a:gd name="f19" fmla="val 120"/>
                  <a:gd name="f20" fmla="val 26"/>
                  <a:gd name="f21" fmla="val 116"/>
                  <a:gd name="f22" fmla="val 11"/>
                  <a:gd name="f23" fmla="val 119"/>
                  <a:gd name="f24" fmla="val 96"/>
                  <a:gd name="f25" fmla="val 13"/>
                  <a:gd name="f26" fmla="val 86"/>
                  <a:gd name="f27" fmla="val 12"/>
                  <a:gd name="f28" fmla="val 81"/>
                  <a:gd name="f29" fmla="val 75"/>
                  <a:gd name="f30" fmla="val 61"/>
                  <a:gd name="f31" fmla="val 9"/>
                  <a:gd name="f32" fmla="val 37"/>
                  <a:gd name="f33" fmla="val 24"/>
                  <a:gd name="f34" fmla="val 39"/>
                  <a:gd name="f35" fmla="val 27"/>
                  <a:gd name="f36" fmla="val 35"/>
                  <a:gd name="f37" fmla="val 31"/>
                  <a:gd name="f38" fmla="val 33"/>
                  <a:gd name="f39" fmla="val 56"/>
                  <a:gd name="f40" fmla="val 1"/>
                  <a:gd name="f41" fmla="val 66"/>
                  <a:gd name="f42" fmla="val 14"/>
                  <a:gd name="f43" fmla="val 71"/>
                  <a:gd name="f44" fmla="val 77"/>
                  <a:gd name="f45" fmla="val 82"/>
                  <a:gd name="f46" fmla="val 91"/>
                  <a:gd name="f47" fmla="val 115"/>
                  <a:gd name="f48" fmla="val 10"/>
                  <a:gd name="f49" fmla="val 113"/>
                  <a:gd name="f50" fmla="val 25"/>
                  <a:gd name="f51" fmla="val 117"/>
                  <a:gd name="f52" fmla="val 28"/>
                  <a:gd name="f53" fmla="val 121"/>
                  <a:gd name="f54" fmla="val 32"/>
                  <a:gd name="f55" fmla="val 125"/>
                  <a:gd name="f56" fmla="val 57"/>
                  <a:gd name="f57" fmla="val 138"/>
                  <a:gd name="f58" fmla="val 72"/>
                  <a:gd name="f59" fmla="val 78"/>
                  <a:gd name="f60" fmla="val 83"/>
                  <a:gd name="f61" fmla="val 92"/>
                  <a:gd name="f62" fmla="val 142"/>
                  <a:gd name="f63" fmla="val 127"/>
                  <a:gd name="f64" fmla="val 114"/>
                  <a:gd name="f65" fmla="val 118"/>
                  <a:gd name="f66" fmla="val 122"/>
                  <a:gd name="f67" fmla="val 126"/>
                  <a:gd name="f68" fmla="val 141"/>
                  <a:gd name="f69" fmla="val 95"/>
                  <a:gd name="f70" fmla="val 102"/>
                  <a:gd name="f71" fmla="val 99"/>
                  <a:gd name="f72" fmla="val 106"/>
                  <a:gd name="f73" fmla="val 79"/>
                  <a:gd name="f74" fmla="val 100"/>
                  <a:gd name="f75" fmla="val 93"/>
                  <a:gd name="f76" fmla="val 52"/>
                  <a:gd name="f77" fmla="val 45"/>
                  <a:gd name="f78" fmla="val 63"/>
                  <a:gd name="f79" fmla="val 49"/>
                  <a:gd name="f80" fmla="val 58"/>
                  <a:gd name="f81" fmla="val 43"/>
                  <a:gd name="f82" fmla="val 88"/>
                  <a:gd name="f83" fmla="val 55"/>
                  <a:gd name="f84" fmla="val 108"/>
                  <a:gd name="f85" fmla="*/ f0 1 151"/>
                  <a:gd name="f86" fmla="*/ f1 1 152"/>
                  <a:gd name="f87" fmla="val f2"/>
                  <a:gd name="f88" fmla="val f3"/>
                  <a:gd name="f89" fmla="val f4"/>
                  <a:gd name="f90" fmla="+- f89 0 f87"/>
                  <a:gd name="f91" fmla="+- f88 0 f87"/>
                  <a:gd name="f92" fmla="*/ f91 1 151"/>
                  <a:gd name="f93" fmla="*/ f90 1 152"/>
                  <a:gd name="f94" fmla="*/ f87 1 f92"/>
                  <a:gd name="f95" fmla="*/ f88 1 f92"/>
                  <a:gd name="f96" fmla="*/ f87 1 f93"/>
                  <a:gd name="f97" fmla="*/ f89 1 f93"/>
                  <a:gd name="f98" fmla="*/ f94 f85 1"/>
                  <a:gd name="f99" fmla="*/ f95 f85 1"/>
                  <a:gd name="f100" fmla="*/ f97 f86 1"/>
                  <a:gd name="f101" fmla="*/ f96 f86 1"/>
                </a:gdLst>
                <a:ahLst/>
                <a:cxnLst>
                  <a:cxn ang="3cd4">
                    <a:pos x="hc" y="t"/>
                  </a:cxn>
                  <a:cxn ang="0">
                    <a:pos x="r" y="vc"/>
                  </a:cxn>
                  <a:cxn ang="cd4">
                    <a:pos x="hc" y="b"/>
                  </a:cxn>
                  <a:cxn ang="cd2">
                    <a:pos x="l" y="vc"/>
                  </a:cxn>
                </a:cxnLst>
                <a:rect l="f98" t="f101" r="f99" b="f100"/>
                <a:pathLst>
                  <a:path w="151" h="152">
                    <a:moveTo>
                      <a:pt x="f5" y="f6"/>
                    </a:moveTo>
                    <a:cubicBezTo>
                      <a:pt x="f7" y="f8"/>
                      <a:pt x="f9" y="f8"/>
                      <a:pt x="f10" y="f6"/>
                    </a:cubicBezTo>
                    <a:lnTo>
                      <a:pt x="f11" y="f4"/>
                    </a:lnTo>
                    <a:lnTo>
                      <a:pt x="f12" y="f13"/>
                    </a:lnTo>
                    <a:lnTo>
                      <a:pt x="f14" y="f15"/>
                    </a:lnTo>
                    <a:cubicBezTo>
                      <a:pt x="f16" y="f17"/>
                      <a:pt x="f18" y="f19"/>
                      <a:pt x="f20" y="f21"/>
                    </a:cubicBezTo>
                    <a:lnTo>
                      <a:pt x="f22" y="f23"/>
                    </a:lnTo>
                    <a:lnTo>
                      <a:pt x="f2" y="f24"/>
                    </a:lnTo>
                    <a:lnTo>
                      <a:pt x="f25" y="f26"/>
                    </a:lnTo>
                    <a:cubicBezTo>
                      <a:pt x="f27" y="f28"/>
                      <a:pt x="f27" y="f29"/>
                      <a:pt x="f25" y="f10"/>
                    </a:cubicBezTo>
                    <a:lnTo>
                      <a:pt x="f2" y="f30"/>
                    </a:lnTo>
                    <a:lnTo>
                      <a:pt x="f31" y="f32"/>
                    </a:lnTo>
                    <a:lnTo>
                      <a:pt x="f33" y="f34"/>
                    </a:lnTo>
                    <a:cubicBezTo>
                      <a:pt x="f35" y="f36"/>
                      <a:pt x="f37" y="f18"/>
                      <a:pt x="f12" y="f35"/>
                    </a:cubicBezTo>
                    <a:lnTo>
                      <a:pt x="f38" y="f27"/>
                    </a:lnTo>
                    <a:lnTo>
                      <a:pt x="f39" y="f40"/>
                    </a:lnTo>
                    <a:lnTo>
                      <a:pt x="f41" y="f42"/>
                    </a:lnTo>
                    <a:cubicBezTo>
                      <a:pt x="f43" y="f25"/>
                      <a:pt x="f44" y="f25"/>
                      <a:pt x="f45" y="f25"/>
                    </a:cubicBezTo>
                    <a:lnTo>
                      <a:pt x="f46" y="f2"/>
                    </a:lnTo>
                    <a:lnTo>
                      <a:pt x="f47" y="f48"/>
                    </a:lnTo>
                    <a:lnTo>
                      <a:pt x="f49" y="f50"/>
                    </a:lnTo>
                    <a:cubicBezTo>
                      <a:pt x="f51" y="f52"/>
                      <a:pt x="f53" y="f54"/>
                      <a:pt x="f55" y="f32"/>
                    </a:cubicBezTo>
                    <a:lnTo>
                      <a:pt x="f8" y="f16"/>
                    </a:lnTo>
                    <a:lnTo>
                      <a:pt x="f3" y="f56"/>
                    </a:lnTo>
                    <a:lnTo>
                      <a:pt x="f57" y="f41"/>
                    </a:lnTo>
                    <a:cubicBezTo>
                      <a:pt x="f6" y="f58"/>
                      <a:pt x="f6" y="f59"/>
                      <a:pt x="f57" y="f60"/>
                    </a:cubicBezTo>
                    <a:lnTo>
                      <a:pt x="f3" y="f61"/>
                    </a:lnTo>
                    <a:lnTo>
                      <a:pt x="f62" y="f21"/>
                    </a:lnTo>
                    <a:lnTo>
                      <a:pt x="f63" y="f64"/>
                    </a:lnTo>
                    <a:cubicBezTo>
                      <a:pt x="f17" y="f65"/>
                      <a:pt x="f19" y="f66"/>
                      <a:pt x="f47" y="f67"/>
                    </a:cubicBezTo>
                    <a:lnTo>
                      <a:pt x="f65" y="f68"/>
                    </a:lnTo>
                    <a:lnTo>
                      <a:pt x="f69" y="f3"/>
                    </a:lnTo>
                    <a:lnTo>
                      <a:pt x="f5" y="f6"/>
                    </a:lnTo>
                    <a:moveTo>
                      <a:pt x="f26" y="f70"/>
                    </a:moveTo>
                    <a:cubicBezTo>
                      <a:pt x="f71" y="f24"/>
                      <a:pt x="f72" y="f73"/>
                      <a:pt x="f74" y="f41"/>
                    </a:cubicBezTo>
                    <a:cubicBezTo>
                      <a:pt x="f75" y="f76"/>
                      <a:pt x="f44" y="f77"/>
                      <a:pt x="f78" y="f76"/>
                    </a:cubicBezTo>
                    <a:cubicBezTo>
                      <a:pt x="f79" y="f80"/>
                      <a:pt x="f81" y="f9"/>
                      <a:pt x="f79" y="f82"/>
                    </a:cubicBezTo>
                    <a:cubicBezTo>
                      <a:pt x="f83" y="f70"/>
                      <a:pt x="f58" y="f84"/>
                      <a:pt x="f26" y="f70"/>
                    </a:cubicBezTo>
                    <a:close/>
                  </a:path>
                </a:pathLst>
              </a:custGeom>
              <a:solidFill>
                <a:srgbClr val="455A64"/>
              </a:solidFill>
              <a:ln cap="flat">
                <a:noFill/>
                <a:prstDash val="solid"/>
              </a:ln>
            </p:spPr>
            <p:txBody>
              <a:bodyPr vert="horz" wrap="square" lIns="90004" tIns="9701" rIns="90004" bIns="97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25;p2">
                <a:extLst>
                  <a:ext uri="{FF2B5EF4-FFF2-40B4-BE49-F238E27FC236}">
                    <a16:creationId xmlns:a16="http://schemas.microsoft.com/office/drawing/2014/main" id="{F06ED1CE-54B3-D595-8E7F-A5B2A9BB3B04}"/>
                  </a:ext>
                </a:extLst>
              </p:cNvPr>
              <p:cNvSpPr/>
              <p:nvPr/>
            </p:nvSpPr>
            <p:spPr>
              <a:xfrm>
                <a:off x="2099498" y="226771"/>
                <a:ext cx="102037" cy="103857"/>
              </a:xfrm>
              <a:custGeom>
                <a:avLst/>
                <a:gdLst>
                  <a:gd name="f0" fmla="val w"/>
                  <a:gd name="f1" fmla="val h"/>
                  <a:gd name="f2" fmla="val 0"/>
                  <a:gd name="f3" fmla="val 56"/>
                  <a:gd name="f4" fmla="val 57"/>
                  <a:gd name="f5" fmla="val 40"/>
                  <a:gd name="f6" fmla="val 54"/>
                  <a:gd name="f7" fmla="val 38"/>
                  <a:gd name="f8" fmla="val 55"/>
                  <a:gd name="f9" fmla="val 33"/>
                  <a:gd name="f10" fmla="val 29"/>
                  <a:gd name="f11" fmla="val 22"/>
                  <a:gd name="f12" fmla="val 15"/>
                  <a:gd name="f13" fmla="val 53"/>
                  <a:gd name="f14" fmla="val 11"/>
                  <a:gd name="f15" fmla="val 52"/>
                  <a:gd name="f16" fmla="val 8"/>
                  <a:gd name="f17" fmla="val 49"/>
                  <a:gd name="f18" fmla="val 5"/>
                  <a:gd name="f19" fmla="val 45"/>
                  <a:gd name="f20" fmla="val 2"/>
                  <a:gd name="f21" fmla="val 41"/>
                  <a:gd name="f22" fmla="val 36"/>
                  <a:gd name="f23" fmla="val 31"/>
                  <a:gd name="f24" fmla="val 28"/>
                  <a:gd name="f25" fmla="val 25"/>
                  <a:gd name="f26" fmla="val 1"/>
                  <a:gd name="f27" fmla="val 23"/>
                  <a:gd name="f28" fmla="val 20"/>
                  <a:gd name="f29" fmla="val 17"/>
                  <a:gd name="f30" fmla="val 4"/>
                  <a:gd name="f31" fmla="val 7"/>
                  <a:gd name="f32" fmla="val 10"/>
                  <a:gd name="f33" fmla="val 3"/>
                  <a:gd name="f34" fmla="val 34"/>
                  <a:gd name="f35" fmla="val 37"/>
                  <a:gd name="f36" fmla="val 42"/>
                  <a:gd name="f37" fmla="val 47"/>
                  <a:gd name="f38" fmla="val 9"/>
                  <a:gd name="f39" fmla="val 13"/>
                  <a:gd name="f40" fmla="val 18"/>
                  <a:gd name="f41" fmla="val 27"/>
                  <a:gd name="f42" fmla="val 35"/>
                  <a:gd name="f43" fmla="val 43"/>
                  <a:gd name="f44" fmla="val 48"/>
                  <a:gd name="f45" fmla="val 46"/>
                  <a:gd name="f46" fmla="val 51"/>
                  <a:gd name="f47" fmla="val 39"/>
                  <a:gd name="f48" fmla="val 50"/>
                  <a:gd name="f49" fmla="val 14"/>
                  <a:gd name="f50" fmla="val 44"/>
                  <a:gd name="f51" fmla="val 6"/>
                  <a:gd name="f52" fmla="val 12"/>
                  <a:gd name="f53" fmla="val 16"/>
                  <a:gd name="f54" fmla="val 26"/>
                  <a:gd name="f55" fmla="*/ f0 1 56"/>
                  <a:gd name="f56" fmla="*/ f1 1 57"/>
                  <a:gd name="f57" fmla="val f2"/>
                  <a:gd name="f58" fmla="val f3"/>
                  <a:gd name="f59" fmla="val f4"/>
                  <a:gd name="f60" fmla="+- f59 0 f57"/>
                  <a:gd name="f61" fmla="+- f58 0 f57"/>
                  <a:gd name="f62" fmla="*/ f61 1 56"/>
                  <a:gd name="f63" fmla="*/ f60 1 57"/>
                  <a:gd name="f64" fmla="*/ f57 1 f62"/>
                  <a:gd name="f65" fmla="*/ f58 1 f62"/>
                  <a:gd name="f66" fmla="*/ f57 1 f63"/>
                  <a:gd name="f67" fmla="*/ f59 1 f63"/>
                  <a:gd name="f68" fmla="*/ f64 f55 1"/>
                  <a:gd name="f69" fmla="*/ f65 f55 1"/>
                  <a:gd name="f70" fmla="*/ f67 f56 1"/>
                  <a:gd name="f71" fmla="*/ f66 f56 1"/>
                </a:gdLst>
                <a:ahLst/>
                <a:cxnLst>
                  <a:cxn ang="3cd4">
                    <a:pos x="hc" y="t"/>
                  </a:cxn>
                  <a:cxn ang="0">
                    <a:pos x="r" y="vc"/>
                  </a:cxn>
                  <a:cxn ang="cd4">
                    <a:pos x="hc" y="b"/>
                  </a:cxn>
                  <a:cxn ang="cd2">
                    <a:pos x="l" y="vc"/>
                  </a:cxn>
                </a:cxnLst>
                <a:rect l="f68" t="f71" r="f69" b="f70"/>
                <a:pathLst>
                  <a:path w="56" h="57">
                    <a:moveTo>
                      <a:pt x="f5" y="f6"/>
                    </a:moveTo>
                    <a:cubicBezTo>
                      <a:pt x="f5" y="f6"/>
                      <a:pt x="f7" y="f8"/>
                      <a:pt x="f9" y="f3"/>
                    </a:cubicBezTo>
                    <a:cubicBezTo>
                      <a:pt x="f10" y="f4"/>
                      <a:pt x="f11" y="f4"/>
                      <a:pt x="f12" y="f13"/>
                    </a:cubicBezTo>
                    <a:cubicBezTo>
                      <a:pt x="f14" y="f15"/>
                      <a:pt x="f16" y="f17"/>
                      <a:pt x="f18" y="f19"/>
                    </a:cubicBezTo>
                    <a:cubicBezTo>
                      <a:pt x="f20" y="f21"/>
                      <a:pt x="f2" y="f22"/>
                      <a:pt x="f2" y="f23"/>
                    </a:cubicBezTo>
                    <a:cubicBezTo>
                      <a:pt x="f2" y="f24"/>
                      <a:pt x="f2" y="f25"/>
                      <a:pt x="f26" y="f27"/>
                    </a:cubicBezTo>
                    <a:cubicBezTo>
                      <a:pt x="f26" y="f28"/>
                      <a:pt x="f20" y="f29"/>
                      <a:pt x="f30" y="f12"/>
                    </a:cubicBezTo>
                    <a:cubicBezTo>
                      <a:pt x="f31" y="f32"/>
                      <a:pt x="f14" y="f18"/>
                      <a:pt x="f29" y="f33"/>
                    </a:cubicBezTo>
                    <a:cubicBezTo>
                      <a:pt x="f11" y="f2"/>
                      <a:pt x="f10" y="f2"/>
                      <a:pt x="f34" y="f26"/>
                    </a:cubicBezTo>
                    <a:cubicBezTo>
                      <a:pt x="f35" y="f20"/>
                      <a:pt x="f5" y="f33"/>
                      <a:pt x="f36" y="f30"/>
                    </a:cubicBezTo>
                    <a:cubicBezTo>
                      <a:pt x="f19" y="f18"/>
                      <a:pt x="f37" y="f31"/>
                      <a:pt x="f17" y="f38"/>
                    </a:cubicBezTo>
                    <a:cubicBezTo>
                      <a:pt x="f13" y="f39"/>
                      <a:pt x="f8" y="f40"/>
                      <a:pt x="f3" y="f11"/>
                    </a:cubicBezTo>
                    <a:cubicBezTo>
                      <a:pt x="f4" y="f41"/>
                      <a:pt x="f4" y="f23"/>
                      <a:pt x="f3" y="f42"/>
                    </a:cubicBezTo>
                    <a:cubicBezTo>
                      <a:pt x="f6" y="f43"/>
                      <a:pt x="f17" y="f44"/>
                      <a:pt x="f45" y="f46"/>
                    </a:cubicBezTo>
                    <a:cubicBezTo>
                      <a:pt x="f36" y="f13"/>
                      <a:pt x="f5" y="f6"/>
                      <a:pt x="f5" y="f6"/>
                    </a:cubicBezTo>
                    <a:cubicBezTo>
                      <a:pt x="f47" y="f6"/>
                      <a:pt x="f36" y="f13"/>
                      <a:pt x="f19" y="f48"/>
                    </a:cubicBezTo>
                    <a:cubicBezTo>
                      <a:pt x="f44" y="f44"/>
                      <a:pt x="f13" y="f43"/>
                      <a:pt x="f8" y="f42"/>
                    </a:cubicBezTo>
                    <a:cubicBezTo>
                      <a:pt x="f8" y="f23"/>
                      <a:pt x="f3" y="f41"/>
                      <a:pt x="f8" y="f27"/>
                    </a:cubicBezTo>
                    <a:cubicBezTo>
                      <a:pt x="f13" y="f40"/>
                      <a:pt x="f46" y="f49"/>
                      <a:pt x="f44" y="f32"/>
                    </a:cubicBezTo>
                    <a:cubicBezTo>
                      <a:pt x="f45" y="f16"/>
                      <a:pt x="f50" y="f31"/>
                      <a:pt x="f36" y="f51"/>
                    </a:cubicBezTo>
                    <a:cubicBezTo>
                      <a:pt x="f47" y="f30"/>
                      <a:pt x="f35" y="f33"/>
                      <a:pt x="f34" y="f33"/>
                    </a:cubicBezTo>
                    <a:cubicBezTo>
                      <a:pt x="f10" y="f26"/>
                      <a:pt x="f27" y="f20"/>
                      <a:pt x="f29" y="f30"/>
                    </a:cubicBezTo>
                    <a:cubicBezTo>
                      <a:pt x="f52" y="f31"/>
                      <a:pt x="f16" y="f14"/>
                      <a:pt x="f18" y="f53"/>
                    </a:cubicBezTo>
                    <a:cubicBezTo>
                      <a:pt x="f30" y="f40"/>
                      <a:pt x="f33" y="f28"/>
                      <a:pt x="f20" y="f27"/>
                    </a:cubicBezTo>
                    <a:cubicBezTo>
                      <a:pt x="f20" y="f54"/>
                      <a:pt x="f26" y="f24"/>
                      <a:pt x="f20" y="f23"/>
                    </a:cubicBezTo>
                    <a:cubicBezTo>
                      <a:pt x="f20" y="f22"/>
                      <a:pt x="f30" y="f5"/>
                      <a:pt x="f51" y="f50"/>
                    </a:cubicBezTo>
                    <a:cubicBezTo>
                      <a:pt x="f38" y="f44"/>
                      <a:pt x="f52" y="f46"/>
                      <a:pt x="f12" y="f13"/>
                    </a:cubicBezTo>
                    <a:cubicBezTo>
                      <a:pt x="f11" y="f3"/>
                      <a:pt x="f10" y="f3"/>
                      <a:pt x="f9" y="f3"/>
                    </a:cubicBezTo>
                    <a:cubicBezTo>
                      <a:pt x="f35" y="f8"/>
                      <a:pt x="f5" y="f6"/>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26;p2">
                <a:extLst>
                  <a:ext uri="{FF2B5EF4-FFF2-40B4-BE49-F238E27FC236}">
                    <a16:creationId xmlns:a16="http://schemas.microsoft.com/office/drawing/2014/main" id="{98E36991-F113-8552-B4D7-72A0888EE82A}"/>
                  </a:ext>
                </a:extLst>
              </p:cNvPr>
              <p:cNvSpPr/>
              <p:nvPr/>
            </p:nvSpPr>
            <p:spPr>
              <a:xfrm>
                <a:off x="2013865" y="139317"/>
                <a:ext cx="278773" cy="278773"/>
              </a:xfrm>
              <a:custGeom>
                <a:avLst/>
                <a:gdLst>
                  <a:gd name="f0" fmla="val w"/>
                  <a:gd name="f1" fmla="val h"/>
                  <a:gd name="f2" fmla="val 0"/>
                  <a:gd name="f3" fmla="val 153"/>
                  <a:gd name="f4" fmla="val 86"/>
                  <a:gd name="f5" fmla="val 139"/>
                  <a:gd name="f6" fmla="val 87"/>
                  <a:gd name="f7" fmla="val 140"/>
                  <a:gd name="f8" fmla="val 89"/>
                  <a:gd name="f9" fmla="val 142"/>
                  <a:gd name="f10" fmla="val 90"/>
                  <a:gd name="f11" fmla="val 144"/>
                  <a:gd name="f12" fmla="val 93"/>
                  <a:gd name="f13" fmla="val 147"/>
                  <a:gd name="f14" fmla="val 96"/>
                  <a:gd name="f15" fmla="val 151"/>
                  <a:gd name="f16" fmla="val 102"/>
                  <a:gd name="f17" fmla="val 148"/>
                  <a:gd name="f18" fmla="val 109"/>
                  <a:gd name="f19" fmla="val 145"/>
                  <a:gd name="f20" fmla="val 119"/>
                  <a:gd name="f21" fmla="val 141"/>
                  <a:gd name="f22" fmla="val 118"/>
                  <a:gd name="f23" fmla="val 136"/>
                  <a:gd name="f24" fmla="val 117"/>
                  <a:gd name="f25" fmla="val 131"/>
                  <a:gd name="f26" fmla="val 116"/>
                  <a:gd name="f27" fmla="val 126"/>
                  <a:gd name="f28" fmla="val 125"/>
                  <a:gd name="f29" fmla="val 120"/>
                  <a:gd name="f30" fmla="val 122"/>
                  <a:gd name="f31" fmla="val 124"/>
                  <a:gd name="f32" fmla="val 127"/>
                  <a:gd name="f33" fmla="val 113"/>
                  <a:gd name="f34" fmla="val 128"/>
                  <a:gd name="f35" fmla="val 133"/>
                  <a:gd name="f36" fmla="val 114"/>
                  <a:gd name="f37" fmla="val 138"/>
                  <a:gd name="f38" fmla="val 143"/>
                  <a:gd name="f39" fmla="val 115"/>
                  <a:gd name="f40" fmla="val 146"/>
                  <a:gd name="f41" fmla="val 108"/>
                  <a:gd name="f42" fmla="val 149"/>
                  <a:gd name="f43" fmla="val 100"/>
                  <a:gd name="f44" fmla="val 152"/>
                  <a:gd name="f45" fmla="val 92"/>
                  <a:gd name="f46" fmla="val 84"/>
                  <a:gd name="f47" fmla="val 83"/>
                  <a:gd name="f48" fmla="val 78"/>
                  <a:gd name="f49" fmla="val 72"/>
                  <a:gd name="f50" fmla="val 67"/>
                  <a:gd name="f51" fmla="val 66"/>
                  <a:gd name="f52" fmla="val 63"/>
                  <a:gd name="f53" fmla="val 60"/>
                  <a:gd name="f54" fmla="val 57"/>
                  <a:gd name="f55" fmla="val 50"/>
                  <a:gd name="f56" fmla="val 42"/>
                  <a:gd name="f57" fmla="val 34"/>
                  <a:gd name="f58" fmla="val 137"/>
                  <a:gd name="f59" fmla="val 35"/>
                  <a:gd name="f60" fmla="val 36"/>
                  <a:gd name="f61" fmla="val 37"/>
                  <a:gd name="f62" fmla="val 33"/>
                  <a:gd name="f63" fmla="val 29"/>
                  <a:gd name="f64" fmla="val 26"/>
                  <a:gd name="f65" fmla="val 25"/>
                  <a:gd name="f66" fmla="val 20"/>
                  <a:gd name="f67" fmla="val 15"/>
                  <a:gd name="f68" fmla="val 10"/>
                  <a:gd name="f69" fmla="val 11"/>
                  <a:gd name="f70" fmla="val 8"/>
                  <a:gd name="f71" fmla="val 4"/>
                  <a:gd name="f72" fmla="val 1"/>
                  <a:gd name="f73" fmla="val 5"/>
                  <a:gd name="f74" fmla="val 9"/>
                  <a:gd name="f75" fmla="val 14"/>
                  <a:gd name="f76" fmla="val 68"/>
                  <a:gd name="f77" fmla="val 65"/>
                  <a:gd name="f78" fmla="val 13"/>
                  <a:gd name="f79" fmla="val 64"/>
                  <a:gd name="f80" fmla="val 61"/>
                  <a:gd name="f81" fmla="val 6"/>
                  <a:gd name="f82" fmla="val 58"/>
                  <a:gd name="f83" fmla="val 2"/>
                  <a:gd name="f84" fmla="val 12"/>
                  <a:gd name="f85" fmla="val 17"/>
                  <a:gd name="f86" fmla="val 22"/>
                  <a:gd name="f87" fmla="val 38"/>
                  <a:gd name="f88" fmla="val 27"/>
                  <a:gd name="f89" fmla="val 28"/>
                  <a:gd name="f90" fmla="val 31"/>
                  <a:gd name="f91" fmla="val 40"/>
                  <a:gd name="f92" fmla="val 39"/>
                  <a:gd name="f93" fmla="val 46"/>
                  <a:gd name="f94" fmla="val 53"/>
                  <a:gd name="f95" fmla="val 69"/>
                  <a:gd name="f96" fmla="val 70"/>
                  <a:gd name="f97" fmla="val 75"/>
                  <a:gd name="f98" fmla="val 81"/>
                  <a:gd name="f99" fmla="val 104"/>
                  <a:gd name="f100" fmla="val 112"/>
                  <a:gd name="f101" fmla="val 121"/>
                  <a:gd name="f102" fmla="val 134"/>
                  <a:gd name="f103" fmla="val 47"/>
                  <a:gd name="f104" fmla="val 55"/>
                  <a:gd name="f105" fmla="val 150"/>
                  <a:gd name="f106" fmla="val 80"/>
                  <a:gd name="f107" fmla="val 82"/>
                  <a:gd name="f108" fmla="val 85"/>
                  <a:gd name="f109" fmla="val 54"/>
                  <a:gd name="f110" fmla="val 23"/>
                  <a:gd name="f111" fmla="val 95"/>
                  <a:gd name="f112" fmla="val 76"/>
                  <a:gd name="f113" fmla="val 62"/>
                  <a:gd name="f114" fmla="val 3"/>
                  <a:gd name="f115" fmla="val 45"/>
                  <a:gd name="f116" fmla="val 32"/>
                  <a:gd name="f117" fmla="val 30"/>
                  <a:gd name="f118" fmla="val 41"/>
                  <a:gd name="f119" fmla="val 49"/>
                  <a:gd name="f120" fmla="val 7"/>
                  <a:gd name="f121" fmla="val 91"/>
                  <a:gd name="f122" fmla="val 101"/>
                  <a:gd name="f123" fmla="val 21"/>
                  <a:gd name="f124" fmla="val 123"/>
                  <a:gd name="f125" fmla="val 132"/>
                  <a:gd name="f126" fmla="val 110"/>
                  <a:gd name="f127" fmla="*/ f0 1 153"/>
                  <a:gd name="f128" fmla="*/ f1 1 153"/>
                  <a:gd name="f129" fmla="val f2"/>
                  <a:gd name="f130" fmla="val f3"/>
                  <a:gd name="f131" fmla="+- f130 0 f129"/>
                  <a:gd name="f132" fmla="*/ f131 1 153"/>
                  <a:gd name="f133" fmla="*/ f129 1 f132"/>
                  <a:gd name="f134" fmla="*/ f130 1 f132"/>
                  <a:gd name="f135" fmla="*/ f133 f127 1"/>
                  <a:gd name="f136" fmla="*/ f134 f127 1"/>
                  <a:gd name="f137" fmla="*/ f134 f128 1"/>
                  <a:gd name="f138" fmla="*/ f133 f128 1"/>
                </a:gdLst>
                <a:ahLst/>
                <a:cxnLst>
                  <a:cxn ang="3cd4">
                    <a:pos x="hc" y="t"/>
                  </a:cxn>
                  <a:cxn ang="0">
                    <a:pos x="r" y="vc"/>
                  </a:cxn>
                  <a:cxn ang="cd4">
                    <a:pos x="hc" y="b"/>
                  </a:cxn>
                  <a:cxn ang="cd2">
                    <a:pos x="l" y="vc"/>
                  </a:cxn>
                </a:cxnLst>
                <a:rect l="f135" t="f138" r="f136" b="f137"/>
                <a:pathLst>
                  <a:path w="153" h="153">
                    <a:moveTo>
                      <a:pt x="f4" y="f5"/>
                    </a:moveTo>
                    <a:cubicBezTo>
                      <a:pt x="f4" y="f5"/>
                      <a:pt x="f6" y="f5"/>
                      <a:pt x="f6" y="f7"/>
                    </a:cubicBezTo>
                    <a:lnTo>
                      <a:pt x="f8" y="f9"/>
                    </a:lnTo>
                    <a:cubicBezTo>
                      <a:pt x="f10" y="f11"/>
                      <a:pt x="f12" y="f13"/>
                      <a:pt x="f14" y="f15"/>
                    </a:cubicBezTo>
                    <a:lnTo>
                      <a:pt x="f14" y="f15"/>
                    </a:lnTo>
                    <a:cubicBezTo>
                      <a:pt x="f16" y="f17"/>
                      <a:pt x="f18" y="f19"/>
                      <a:pt x="f20" y="f21"/>
                    </a:cubicBezTo>
                    <a:lnTo>
                      <a:pt x="f20" y="f21"/>
                    </a:lnTo>
                    <a:cubicBezTo>
                      <a:pt x="f22" y="f23"/>
                      <a:pt x="f24" y="f25"/>
                      <a:pt x="f26" y="f27"/>
                    </a:cubicBezTo>
                    <a:lnTo>
                      <a:pt x="f26" y="f28"/>
                    </a:lnTo>
                    <a:lnTo>
                      <a:pt x="f26" y="f28"/>
                    </a:lnTo>
                    <a:cubicBezTo>
                      <a:pt x="f29" y="f30"/>
                      <a:pt x="f31" y="f22"/>
                      <a:pt x="f32" y="f33"/>
                    </a:cubicBezTo>
                    <a:lnTo>
                      <a:pt x="f34" y="f33"/>
                    </a:lnTo>
                    <a:lnTo>
                      <a:pt x="f34" y="f33"/>
                    </a:lnTo>
                    <a:cubicBezTo>
                      <a:pt x="f35" y="f36"/>
                      <a:pt x="f37" y="f36"/>
                      <a:pt x="f38" y="f39"/>
                    </a:cubicBezTo>
                    <a:lnTo>
                      <a:pt x="f38" y="f26"/>
                    </a:lnTo>
                    <a:cubicBezTo>
                      <a:pt x="f40" y="f41"/>
                      <a:pt x="f42" y="f43"/>
                      <a:pt x="f44" y="f45"/>
                    </a:cubicBezTo>
                    <a:lnTo>
                      <a:pt x="f44" y="f45"/>
                    </a:lnTo>
                    <a:cubicBezTo>
                      <a:pt x="f17" y="f10"/>
                      <a:pt x="f11" y="f6"/>
                      <a:pt x="f5" y="f46"/>
                    </a:cubicBezTo>
                    <a:lnTo>
                      <a:pt x="f5" y="f47"/>
                    </a:lnTo>
                    <a:lnTo>
                      <a:pt x="f5" y="f47"/>
                    </a:lnTo>
                    <a:cubicBezTo>
                      <a:pt x="f5" y="f48"/>
                      <a:pt x="f5" y="f49"/>
                      <a:pt x="f37" y="f50"/>
                    </a:cubicBezTo>
                    <a:lnTo>
                      <a:pt x="f37" y="f51"/>
                    </a:lnTo>
                    <a:lnTo>
                      <a:pt x="f5" y="f51"/>
                    </a:lnTo>
                    <a:cubicBezTo>
                      <a:pt x="f38" y="f52"/>
                      <a:pt x="f13" y="f53"/>
                      <a:pt x="f15" y="f54"/>
                    </a:cubicBezTo>
                    <a:lnTo>
                      <a:pt x="f15" y="f54"/>
                    </a:lnTo>
                    <a:cubicBezTo>
                      <a:pt x="f17" y="f55"/>
                      <a:pt x="f11" y="f56"/>
                      <a:pt x="f21" y="f57"/>
                    </a:cubicBezTo>
                    <a:lnTo>
                      <a:pt x="f21" y="f57"/>
                    </a:lnTo>
                    <a:cubicBezTo>
                      <a:pt x="f58" y="f59"/>
                      <a:pt x="f25" y="f60"/>
                      <a:pt x="f27" y="f61"/>
                    </a:cubicBezTo>
                    <a:lnTo>
                      <a:pt x="f27" y="f61"/>
                    </a:lnTo>
                    <a:lnTo>
                      <a:pt x="f28" y="f61"/>
                    </a:lnTo>
                    <a:cubicBezTo>
                      <a:pt x="f30" y="f62"/>
                      <a:pt x="f22" y="f63"/>
                      <a:pt x="f33" y="f64"/>
                    </a:cubicBezTo>
                    <a:lnTo>
                      <a:pt x="f33" y="f64"/>
                    </a:lnTo>
                    <a:lnTo>
                      <a:pt x="f33" y="f65"/>
                    </a:lnTo>
                    <a:cubicBezTo>
                      <a:pt x="f36" y="f66"/>
                      <a:pt x="f39" y="f67"/>
                      <a:pt x="f39" y="f68"/>
                    </a:cubicBezTo>
                    <a:lnTo>
                      <a:pt x="f26" y="f69"/>
                    </a:lnTo>
                    <a:cubicBezTo>
                      <a:pt x="f41" y="f70"/>
                      <a:pt x="f43" y="f71"/>
                      <a:pt x="f45" y="f72"/>
                    </a:cubicBezTo>
                    <a:lnTo>
                      <a:pt x="f12" y="f72"/>
                    </a:lnTo>
                    <a:cubicBezTo>
                      <a:pt x="f10" y="f73"/>
                      <a:pt x="f6" y="f74"/>
                      <a:pt x="f46" y="f75"/>
                    </a:cubicBezTo>
                    <a:lnTo>
                      <a:pt x="f46" y="f75"/>
                    </a:lnTo>
                    <a:lnTo>
                      <a:pt x="f47" y="f75"/>
                    </a:lnTo>
                    <a:cubicBezTo>
                      <a:pt x="f48" y="f75"/>
                      <a:pt x="f49" y="f75"/>
                      <a:pt x="f50" y="f67"/>
                    </a:cubicBezTo>
                    <a:lnTo>
                      <a:pt x="f50" y="f67"/>
                    </a:lnTo>
                    <a:cubicBezTo>
                      <a:pt x="f51" y="f75"/>
                      <a:pt x="f76" y="f67"/>
                      <a:pt x="f51" y="f75"/>
                    </a:cubicBezTo>
                    <a:lnTo>
                      <a:pt x="f51" y="f75"/>
                    </a:lnTo>
                    <a:lnTo>
                      <a:pt x="f51" y="f75"/>
                    </a:lnTo>
                    <a:lnTo>
                      <a:pt x="f51" y="f75"/>
                    </a:lnTo>
                    <a:lnTo>
                      <a:pt x="f77" y="f75"/>
                    </a:lnTo>
                    <a:lnTo>
                      <a:pt x="f77" y="f78"/>
                    </a:lnTo>
                    <a:lnTo>
                      <a:pt x="f79" y="f69"/>
                    </a:lnTo>
                    <a:lnTo>
                      <a:pt x="f80" y="f70"/>
                    </a:lnTo>
                    <a:cubicBezTo>
                      <a:pt x="f53" y="f81"/>
                      <a:pt x="f82" y="f71"/>
                      <a:pt x="f54" y="f83"/>
                    </a:cubicBezTo>
                    <a:lnTo>
                      <a:pt x="f82" y="f83"/>
                    </a:lnTo>
                    <a:cubicBezTo>
                      <a:pt x="f55" y="f81"/>
                      <a:pt x="f56" y="f74"/>
                      <a:pt x="f57" y="f78"/>
                    </a:cubicBezTo>
                    <a:lnTo>
                      <a:pt x="f59" y="f84"/>
                    </a:lnTo>
                    <a:cubicBezTo>
                      <a:pt x="f60" y="f85"/>
                      <a:pt x="f61" y="f86"/>
                      <a:pt x="f87" y="f88"/>
                    </a:cubicBezTo>
                    <a:lnTo>
                      <a:pt x="f87" y="f88"/>
                    </a:lnTo>
                    <a:lnTo>
                      <a:pt x="f61" y="f89"/>
                    </a:lnTo>
                    <a:cubicBezTo>
                      <a:pt x="f62" y="f90"/>
                      <a:pt x="f63" y="f59"/>
                      <a:pt x="f64" y="f91"/>
                    </a:cubicBezTo>
                    <a:lnTo>
                      <a:pt x="f64" y="f91"/>
                    </a:lnTo>
                    <a:lnTo>
                      <a:pt x="f65" y="f91"/>
                    </a:lnTo>
                    <a:cubicBezTo>
                      <a:pt x="f66" y="f92"/>
                      <a:pt x="f67" y="f92"/>
                      <a:pt x="f68" y="f87"/>
                    </a:cubicBezTo>
                    <a:lnTo>
                      <a:pt x="f69" y="f61"/>
                    </a:lnTo>
                    <a:cubicBezTo>
                      <a:pt x="f70" y="f93"/>
                      <a:pt x="f71" y="f94"/>
                      <a:pt x="f72" y="f80"/>
                    </a:cubicBezTo>
                    <a:lnTo>
                      <a:pt x="f72" y="f53"/>
                    </a:lnTo>
                    <a:cubicBezTo>
                      <a:pt x="f81" y="f52"/>
                      <a:pt x="f68" y="f51"/>
                      <a:pt x="f75" y="f95"/>
                    </a:cubicBezTo>
                    <a:lnTo>
                      <a:pt x="f75" y="f95"/>
                    </a:lnTo>
                    <a:lnTo>
                      <a:pt x="f75" y="f96"/>
                    </a:lnTo>
                    <a:cubicBezTo>
                      <a:pt x="f75" y="f97"/>
                      <a:pt x="f75" y="f98"/>
                      <a:pt x="f67" y="f4"/>
                    </a:cubicBezTo>
                    <a:lnTo>
                      <a:pt x="f67" y="f6"/>
                    </a:lnTo>
                    <a:lnTo>
                      <a:pt x="f75" y="f6"/>
                    </a:lnTo>
                    <a:cubicBezTo>
                      <a:pt x="f68" y="f10"/>
                      <a:pt x="f81" y="f12"/>
                      <a:pt x="f83" y="f14"/>
                    </a:cubicBezTo>
                    <a:lnTo>
                      <a:pt x="f83" y="f14"/>
                    </a:lnTo>
                    <a:cubicBezTo>
                      <a:pt x="f81" y="f99"/>
                      <a:pt x="f74" y="f100"/>
                      <a:pt x="f78" y="f20"/>
                    </a:cubicBezTo>
                    <a:lnTo>
                      <a:pt x="f84" y="f20"/>
                    </a:lnTo>
                    <a:cubicBezTo>
                      <a:pt x="f85" y="f22"/>
                      <a:pt x="f86" y="f24"/>
                      <a:pt x="f88" y="f26"/>
                    </a:cubicBezTo>
                    <a:lnTo>
                      <a:pt x="f88" y="f26"/>
                    </a:lnTo>
                    <a:lnTo>
                      <a:pt x="f89" y="f26"/>
                    </a:lnTo>
                    <a:cubicBezTo>
                      <a:pt x="f90" y="f101"/>
                      <a:pt x="f59" y="f31"/>
                      <a:pt x="f91" y="f32"/>
                    </a:cubicBezTo>
                    <a:lnTo>
                      <a:pt x="f91" y="f34"/>
                    </a:lnTo>
                    <a:lnTo>
                      <a:pt x="f91" y="f34"/>
                    </a:lnTo>
                    <a:cubicBezTo>
                      <a:pt x="f92" y="f102"/>
                      <a:pt x="f87" y="f5"/>
                      <a:pt x="f87" y="f38"/>
                    </a:cubicBezTo>
                    <a:lnTo>
                      <a:pt x="f61" y="f38"/>
                    </a:lnTo>
                    <a:cubicBezTo>
                      <a:pt x="f103" y="f40"/>
                      <a:pt x="f104" y="f105"/>
                      <a:pt x="f80" y="f44"/>
                    </a:cubicBezTo>
                    <a:lnTo>
                      <a:pt x="f80" y="f44"/>
                    </a:lnTo>
                    <a:cubicBezTo>
                      <a:pt x="f79" y="f13"/>
                      <a:pt x="f50" y="f38"/>
                      <a:pt x="f96" y="f5"/>
                    </a:cubicBezTo>
                    <a:lnTo>
                      <a:pt x="f96" y="f5"/>
                    </a:lnTo>
                    <a:lnTo>
                      <a:pt x="f96" y="f5"/>
                    </a:lnTo>
                    <a:cubicBezTo>
                      <a:pt x="f97" y="f7"/>
                      <a:pt x="f106" y="f7"/>
                      <a:pt x="f107" y="f7"/>
                    </a:cubicBezTo>
                    <a:lnTo>
                      <a:pt x="f108" y="f5"/>
                    </a:lnTo>
                    <a:cubicBezTo>
                      <a:pt x="f4" y="f5"/>
                      <a:pt x="f6" y="f5"/>
                      <a:pt x="f6" y="f5"/>
                    </a:cubicBezTo>
                    <a:cubicBezTo>
                      <a:pt x="f6" y="f5"/>
                      <a:pt x="f108" y="f37"/>
                      <a:pt x="f108" y="f5"/>
                    </a:cubicBezTo>
                    <a:cubicBezTo>
                      <a:pt x="f46" y="f7"/>
                      <a:pt x="f46" y="f7"/>
                      <a:pt x="f107" y="f7"/>
                    </a:cubicBezTo>
                    <a:cubicBezTo>
                      <a:pt x="f106" y="f7"/>
                      <a:pt x="f97" y="f7"/>
                      <a:pt x="f96" y="f7"/>
                    </a:cubicBezTo>
                    <a:lnTo>
                      <a:pt x="f96" y="f7"/>
                    </a:lnTo>
                    <a:cubicBezTo>
                      <a:pt x="f76" y="f38"/>
                      <a:pt x="f77" y="f17"/>
                      <a:pt x="f80" y="f3"/>
                    </a:cubicBezTo>
                    <a:lnTo>
                      <a:pt x="f80" y="f3"/>
                    </a:lnTo>
                    <a:lnTo>
                      <a:pt x="f80" y="f3"/>
                    </a:lnTo>
                    <a:cubicBezTo>
                      <a:pt x="f109" y="f105"/>
                      <a:pt x="f93" y="f13"/>
                      <a:pt x="f61" y="f11"/>
                    </a:cubicBezTo>
                    <a:lnTo>
                      <a:pt x="f61" y="f11"/>
                    </a:lnTo>
                    <a:lnTo>
                      <a:pt x="f61" y="f38"/>
                    </a:lnTo>
                    <a:cubicBezTo>
                      <a:pt x="f61" y="f37"/>
                      <a:pt x="f87" y="f35"/>
                      <a:pt x="f92" y="f34"/>
                    </a:cubicBezTo>
                    <a:lnTo>
                      <a:pt x="f92" y="f34"/>
                    </a:lnTo>
                    <a:cubicBezTo>
                      <a:pt x="f59" y="f28"/>
                      <a:pt x="f90" y="f101"/>
                      <a:pt x="f88" y="f24"/>
                    </a:cubicBezTo>
                    <a:lnTo>
                      <a:pt x="f88" y="f24"/>
                    </a:lnTo>
                    <a:cubicBezTo>
                      <a:pt x="f110" y="f22"/>
                      <a:pt x="f85" y="f20"/>
                      <a:pt x="f84" y="f29"/>
                    </a:cubicBezTo>
                    <a:lnTo>
                      <a:pt x="f84" y="f29"/>
                    </a:lnTo>
                    <a:lnTo>
                      <a:pt x="f69" y="f29"/>
                    </a:lnTo>
                    <a:cubicBezTo>
                      <a:pt x="f70" y="f100"/>
                      <a:pt x="f73" y="f99"/>
                      <a:pt x="f72" y="f14"/>
                    </a:cubicBezTo>
                    <a:lnTo>
                      <a:pt x="f72" y="f14"/>
                    </a:lnTo>
                    <a:lnTo>
                      <a:pt x="f72" y="f111"/>
                    </a:lnTo>
                    <a:cubicBezTo>
                      <a:pt x="f73" y="f45"/>
                      <a:pt x="f74" y="f8"/>
                      <a:pt x="f75" y="f4"/>
                    </a:cubicBezTo>
                    <a:lnTo>
                      <a:pt x="f78" y="f6"/>
                    </a:lnTo>
                    <a:cubicBezTo>
                      <a:pt x="f84" y="f98"/>
                      <a:pt x="f84" y="f112"/>
                      <a:pt x="f78" y="f96"/>
                    </a:cubicBezTo>
                    <a:lnTo>
                      <a:pt x="f78" y="f96"/>
                    </a:lnTo>
                    <a:cubicBezTo>
                      <a:pt x="f74" y="f76"/>
                      <a:pt x="f73" y="f77"/>
                      <a:pt x="f2" y="f113"/>
                    </a:cubicBezTo>
                    <a:lnTo>
                      <a:pt x="f2" y="f80"/>
                    </a:lnTo>
                    <a:lnTo>
                      <a:pt x="f2" y="f80"/>
                    </a:lnTo>
                    <a:cubicBezTo>
                      <a:pt x="f114" y="f94"/>
                      <a:pt x="f81" y="f115"/>
                      <a:pt x="f74" y="f61"/>
                    </a:cubicBezTo>
                    <a:lnTo>
                      <a:pt x="f68" y="f60"/>
                    </a:lnTo>
                    <a:lnTo>
                      <a:pt x="f68" y="f60"/>
                    </a:lnTo>
                    <a:cubicBezTo>
                      <a:pt x="f67" y="f61"/>
                      <a:pt x="f66" y="f87"/>
                      <a:pt x="f65" y="f92"/>
                    </a:cubicBezTo>
                    <a:lnTo>
                      <a:pt x="f65" y="f92"/>
                    </a:lnTo>
                    <a:cubicBezTo>
                      <a:pt x="f89" y="f57"/>
                      <a:pt x="f116" y="f117"/>
                      <a:pt x="f60" y="f88"/>
                    </a:cubicBezTo>
                    <a:lnTo>
                      <a:pt x="f60" y="f88"/>
                    </a:lnTo>
                    <a:cubicBezTo>
                      <a:pt x="f59" y="f86"/>
                      <a:pt x="f57" y="f85"/>
                      <a:pt x="f62" y="f84"/>
                    </a:cubicBezTo>
                    <a:lnTo>
                      <a:pt x="f62" y="f84"/>
                    </a:lnTo>
                    <a:lnTo>
                      <a:pt x="f57" y="f69"/>
                    </a:lnTo>
                    <a:cubicBezTo>
                      <a:pt x="f118" y="f70"/>
                      <a:pt x="f119" y="f71"/>
                      <a:pt x="f54" y="f72"/>
                    </a:cubicBezTo>
                    <a:lnTo>
                      <a:pt x="f82" y="f72"/>
                    </a:lnTo>
                    <a:lnTo>
                      <a:pt x="f82" y="f72"/>
                    </a:lnTo>
                    <a:lnTo>
                      <a:pt x="f52" y="f120"/>
                    </a:lnTo>
                    <a:lnTo>
                      <a:pt x="f77" y="f69"/>
                    </a:lnTo>
                    <a:lnTo>
                      <a:pt x="f51" y="f84"/>
                    </a:lnTo>
                    <a:lnTo>
                      <a:pt x="f50" y="f78"/>
                    </a:lnTo>
                    <a:lnTo>
                      <a:pt x="f50" y="f78"/>
                    </a:lnTo>
                    <a:lnTo>
                      <a:pt x="f50" y="f78"/>
                    </a:lnTo>
                    <a:lnTo>
                      <a:pt x="f50" y="f75"/>
                    </a:lnTo>
                    <a:lnTo>
                      <a:pt x="f50" y="f75"/>
                    </a:lnTo>
                    <a:cubicBezTo>
                      <a:pt x="f51" y="f78"/>
                      <a:pt x="f50" y="f75"/>
                      <a:pt x="f50" y="f78"/>
                    </a:cubicBezTo>
                    <a:lnTo>
                      <a:pt x="f50" y="f78"/>
                    </a:lnTo>
                    <a:cubicBezTo>
                      <a:pt x="f49" y="f84"/>
                      <a:pt x="f48" y="f84"/>
                      <a:pt x="f46" y="f78"/>
                    </a:cubicBezTo>
                    <a:lnTo>
                      <a:pt x="f47" y="f78"/>
                    </a:lnTo>
                    <a:cubicBezTo>
                      <a:pt x="f4" y="f74"/>
                      <a:pt x="f8" y="f71"/>
                      <a:pt x="f121" y="f2"/>
                    </a:cubicBezTo>
                    <a:lnTo>
                      <a:pt x="f45" y="f2"/>
                    </a:lnTo>
                    <a:lnTo>
                      <a:pt x="f45" y="f2"/>
                    </a:lnTo>
                    <a:cubicBezTo>
                      <a:pt x="f122" y="f114"/>
                      <a:pt x="f18" y="f81"/>
                      <a:pt x="f26" y="f74"/>
                    </a:cubicBezTo>
                    <a:lnTo>
                      <a:pt x="f24" y="f68"/>
                    </a:lnTo>
                    <a:lnTo>
                      <a:pt x="f24" y="f68"/>
                    </a:lnTo>
                    <a:cubicBezTo>
                      <a:pt x="f26" y="f67"/>
                      <a:pt x="f39" y="f123"/>
                      <a:pt x="f39" y="f65"/>
                    </a:cubicBezTo>
                    <a:lnTo>
                      <a:pt x="f36" y="f65"/>
                    </a:lnTo>
                    <a:cubicBezTo>
                      <a:pt x="f20" y="f89"/>
                      <a:pt x="f124" y="f116"/>
                      <a:pt x="f32" y="f60"/>
                    </a:cubicBezTo>
                    <a:lnTo>
                      <a:pt x="f27" y="f60"/>
                    </a:lnTo>
                    <a:cubicBezTo>
                      <a:pt x="f25" y="f59"/>
                      <a:pt x="f23" y="f57"/>
                      <a:pt x="f21" y="f62"/>
                    </a:cubicBezTo>
                    <a:lnTo>
                      <a:pt x="f9" y="f62"/>
                    </a:lnTo>
                    <a:lnTo>
                      <a:pt x="f9" y="f57"/>
                    </a:lnTo>
                    <a:cubicBezTo>
                      <a:pt x="f40" y="f56"/>
                      <a:pt x="f42" y="f55"/>
                      <a:pt x="f44" y="f54"/>
                    </a:cubicBezTo>
                    <a:lnTo>
                      <a:pt x="f3" y="f82"/>
                    </a:lnTo>
                    <a:lnTo>
                      <a:pt x="f44" y="f82"/>
                    </a:lnTo>
                    <a:cubicBezTo>
                      <a:pt x="f17" y="f80"/>
                      <a:pt x="f11" y="f79"/>
                      <a:pt x="f7" y="f50"/>
                    </a:cubicBezTo>
                    <a:lnTo>
                      <a:pt x="f7" y="f50"/>
                    </a:lnTo>
                    <a:cubicBezTo>
                      <a:pt x="f21" y="f49"/>
                      <a:pt x="f21" y="f48"/>
                      <a:pt x="f7" y="f46"/>
                    </a:cubicBezTo>
                    <a:lnTo>
                      <a:pt x="f7" y="f47"/>
                    </a:lnTo>
                    <a:cubicBezTo>
                      <a:pt x="f19" y="f4"/>
                      <a:pt x="f42" y="f8"/>
                      <a:pt x="f3" y="f45"/>
                    </a:cubicBezTo>
                    <a:lnTo>
                      <a:pt x="f3" y="f45"/>
                    </a:lnTo>
                    <a:lnTo>
                      <a:pt x="f3" y="f45"/>
                    </a:lnTo>
                    <a:cubicBezTo>
                      <a:pt x="f105" y="f122"/>
                      <a:pt x="f13" y="f18"/>
                      <a:pt x="f11" y="f26"/>
                    </a:cubicBezTo>
                    <a:lnTo>
                      <a:pt x="f11" y="f24"/>
                    </a:lnTo>
                    <a:lnTo>
                      <a:pt x="f38" y="f24"/>
                    </a:lnTo>
                    <a:cubicBezTo>
                      <a:pt x="f37" y="f26"/>
                      <a:pt x="f35" y="f39"/>
                      <a:pt x="f34" y="f36"/>
                    </a:cubicBezTo>
                    <a:lnTo>
                      <a:pt x="f34" y="f36"/>
                    </a:lnTo>
                    <a:cubicBezTo>
                      <a:pt x="f28" y="f20"/>
                      <a:pt x="f101" y="f124"/>
                      <a:pt x="f24" y="f27"/>
                    </a:cubicBezTo>
                    <a:lnTo>
                      <a:pt x="f24" y="f27"/>
                    </a:lnTo>
                    <a:cubicBezTo>
                      <a:pt x="f22" y="f125"/>
                      <a:pt x="f20" y="f58"/>
                      <a:pt x="f29" y="f21"/>
                    </a:cubicBezTo>
                    <a:lnTo>
                      <a:pt x="f29" y="f9"/>
                    </a:lnTo>
                    <a:lnTo>
                      <a:pt x="f29" y="f9"/>
                    </a:lnTo>
                    <a:cubicBezTo>
                      <a:pt x="f126" y="f40"/>
                      <a:pt x="f16" y="f42"/>
                      <a:pt x="f14" y="f44"/>
                    </a:cubicBezTo>
                    <a:lnTo>
                      <a:pt x="f14" y="f44"/>
                    </a:lnTo>
                    <a:cubicBezTo>
                      <a:pt x="f12" y="f17"/>
                      <a:pt x="f10" y="f19"/>
                      <a:pt x="f8" y="f38"/>
                    </a:cubicBezTo>
                    <a:lnTo>
                      <a:pt x="f6" y="f7"/>
                    </a:lnTo>
                    <a:lnTo>
                      <a:pt x="f6" y="f5"/>
                    </a:lnTo>
                    <a:lnTo>
                      <a:pt x="f4" y="f5"/>
                    </a:lnTo>
                    <a:close/>
                  </a:path>
                </a:pathLst>
              </a:custGeom>
              <a:solidFill>
                <a:srgbClr val="263238"/>
              </a:solidFill>
              <a:ln cap="flat">
                <a:noFill/>
                <a:prstDash val="solid"/>
              </a:ln>
            </p:spPr>
            <p:txBody>
              <a:bodyPr vert="horz" wrap="square" lIns="90004" tIns="10076" rIns="90004" bIns="1007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20" name="Google Shape;27;p2">
            <a:extLst>
              <a:ext uri="{FF2B5EF4-FFF2-40B4-BE49-F238E27FC236}">
                <a16:creationId xmlns:a16="http://schemas.microsoft.com/office/drawing/2014/main" id="{5C87DD11-62BD-B2BE-EEE5-3174FAA607A2}"/>
              </a:ext>
            </a:extLst>
          </p:cNvPr>
          <p:cNvGrpSpPr/>
          <p:nvPr/>
        </p:nvGrpSpPr>
        <p:grpSpPr>
          <a:xfrm>
            <a:off x="-1203880" y="139308"/>
            <a:ext cx="2082591" cy="4823634"/>
            <a:chOff x="-1203880" y="139308"/>
            <a:chExt cx="2082591" cy="4823634"/>
          </a:xfrm>
        </p:grpSpPr>
        <p:grpSp>
          <p:nvGrpSpPr>
            <p:cNvPr id="21" name="Google Shape;28;p2">
              <a:extLst>
                <a:ext uri="{FF2B5EF4-FFF2-40B4-BE49-F238E27FC236}">
                  <a16:creationId xmlns:a16="http://schemas.microsoft.com/office/drawing/2014/main" id="{DFAE8114-B6EB-E869-4A9A-797B7F0DE16A}"/>
                </a:ext>
              </a:extLst>
            </p:cNvPr>
            <p:cNvGrpSpPr/>
            <p:nvPr/>
          </p:nvGrpSpPr>
          <p:grpSpPr>
            <a:xfrm>
              <a:off x="-187186" y="139308"/>
              <a:ext cx="1065897" cy="619496"/>
              <a:chOff x="-187186" y="139308"/>
              <a:chExt cx="1065897" cy="619496"/>
            </a:xfrm>
          </p:grpSpPr>
          <p:sp>
            <p:nvSpPr>
              <p:cNvPr id="22" name="Google Shape;29;p2">
                <a:extLst>
                  <a:ext uri="{FF2B5EF4-FFF2-40B4-BE49-F238E27FC236}">
                    <a16:creationId xmlns:a16="http://schemas.microsoft.com/office/drawing/2014/main" id="{667D16ED-6530-D214-0805-6A2504884615}"/>
                  </a:ext>
                </a:extLst>
              </p:cNvPr>
              <p:cNvSpPr/>
              <p:nvPr/>
            </p:nvSpPr>
            <p:spPr>
              <a:xfrm>
                <a:off x="-187186" y="139308"/>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30;p2">
                <a:extLst>
                  <a:ext uri="{FF2B5EF4-FFF2-40B4-BE49-F238E27FC236}">
                    <a16:creationId xmlns:a16="http://schemas.microsoft.com/office/drawing/2014/main" id="{ACF3C1CF-411E-5AF9-2801-891608CA6612}"/>
                  </a:ext>
                </a:extLst>
              </p:cNvPr>
              <p:cNvSpPr/>
              <p:nvPr/>
            </p:nvSpPr>
            <p:spPr>
              <a:xfrm>
                <a:off x="-183547" y="214015"/>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31;p2">
                <a:extLst>
                  <a:ext uri="{FF2B5EF4-FFF2-40B4-BE49-F238E27FC236}">
                    <a16:creationId xmlns:a16="http://schemas.microsoft.com/office/drawing/2014/main" id="{A1925F2A-1D59-A6AF-55FB-98C877443AE8}"/>
                  </a:ext>
                </a:extLst>
              </p:cNvPr>
              <p:cNvSpPr/>
              <p:nvPr/>
            </p:nvSpPr>
            <p:spPr>
              <a:xfrm>
                <a:off x="-94265" y="317872"/>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32;p2">
                <a:extLst>
                  <a:ext uri="{FF2B5EF4-FFF2-40B4-BE49-F238E27FC236}">
                    <a16:creationId xmlns:a16="http://schemas.microsoft.com/office/drawing/2014/main" id="{147193E8-19E2-151D-9333-A73A5E65D946}"/>
                  </a:ext>
                </a:extLst>
              </p:cNvPr>
              <p:cNvSpPr/>
              <p:nvPr/>
            </p:nvSpPr>
            <p:spPr>
              <a:xfrm>
                <a:off x="324804" y="368887"/>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33;p2">
                <a:extLst>
                  <a:ext uri="{FF2B5EF4-FFF2-40B4-BE49-F238E27FC236}">
                    <a16:creationId xmlns:a16="http://schemas.microsoft.com/office/drawing/2014/main" id="{9EA829F0-A76E-C668-7178-4733968DCB23}"/>
                  </a:ext>
                </a:extLst>
              </p:cNvPr>
              <p:cNvSpPr/>
              <p:nvPr/>
            </p:nvSpPr>
            <p:spPr>
              <a:xfrm>
                <a:off x="324804" y="443593"/>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34;p2">
                <a:extLst>
                  <a:ext uri="{FF2B5EF4-FFF2-40B4-BE49-F238E27FC236}">
                    <a16:creationId xmlns:a16="http://schemas.microsoft.com/office/drawing/2014/main" id="{483742F2-D249-016A-FB88-F41FA77CBFC9}"/>
                  </a:ext>
                </a:extLst>
              </p:cNvPr>
              <p:cNvSpPr/>
              <p:nvPr/>
            </p:nvSpPr>
            <p:spPr>
              <a:xfrm>
                <a:off x="324804" y="516480"/>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35;p2">
                <a:extLst>
                  <a:ext uri="{FF2B5EF4-FFF2-40B4-BE49-F238E27FC236}">
                    <a16:creationId xmlns:a16="http://schemas.microsoft.com/office/drawing/2014/main" id="{1C7CBD76-5A84-5360-966C-209CF3632184}"/>
                  </a:ext>
                </a:extLst>
              </p:cNvPr>
              <p:cNvSpPr/>
              <p:nvPr/>
            </p:nvSpPr>
            <p:spPr>
              <a:xfrm>
                <a:off x="324804" y="58935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9" name="Google Shape;36;p2">
              <a:extLst>
                <a:ext uri="{FF2B5EF4-FFF2-40B4-BE49-F238E27FC236}">
                  <a16:creationId xmlns:a16="http://schemas.microsoft.com/office/drawing/2014/main" id="{4F3BDDEB-ABE7-5370-5103-9DA6179CB05F}"/>
                </a:ext>
              </a:extLst>
            </p:cNvPr>
            <p:cNvGrpSpPr/>
            <p:nvPr/>
          </p:nvGrpSpPr>
          <p:grpSpPr>
            <a:xfrm>
              <a:off x="-1203880" y="4245056"/>
              <a:ext cx="1754642" cy="717886"/>
              <a:chOff x="-1203880" y="4245056"/>
              <a:chExt cx="1754642" cy="717886"/>
            </a:xfrm>
          </p:grpSpPr>
          <p:sp>
            <p:nvSpPr>
              <p:cNvPr id="30" name="Google Shape;37;p2">
                <a:extLst>
                  <a:ext uri="{FF2B5EF4-FFF2-40B4-BE49-F238E27FC236}">
                    <a16:creationId xmlns:a16="http://schemas.microsoft.com/office/drawing/2014/main" id="{FC6C004B-57C8-EE67-2A1A-EA7082EDE8C1}"/>
                  </a:ext>
                </a:extLst>
              </p:cNvPr>
              <p:cNvSpPr/>
              <p:nvPr/>
            </p:nvSpPr>
            <p:spPr>
              <a:xfrm>
                <a:off x="-1203871" y="4245056"/>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38;p2">
                <a:extLst>
                  <a:ext uri="{FF2B5EF4-FFF2-40B4-BE49-F238E27FC236}">
                    <a16:creationId xmlns:a16="http://schemas.microsoft.com/office/drawing/2014/main" id="{09C51EF6-C954-4DDD-8A40-72C44F273149}"/>
                  </a:ext>
                </a:extLst>
              </p:cNvPr>
              <p:cNvSpPr/>
              <p:nvPr/>
            </p:nvSpPr>
            <p:spPr>
              <a:xfrm>
                <a:off x="-1203880" y="4338892"/>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39;p2">
                <a:extLst>
                  <a:ext uri="{FF2B5EF4-FFF2-40B4-BE49-F238E27FC236}">
                    <a16:creationId xmlns:a16="http://schemas.microsoft.com/office/drawing/2014/main" id="{9916973A-8B84-6CC1-23FE-7846463F0B0D}"/>
                  </a:ext>
                </a:extLst>
              </p:cNvPr>
              <p:cNvSpPr/>
              <p:nvPr/>
            </p:nvSpPr>
            <p:spPr>
              <a:xfrm>
                <a:off x="-1154686" y="4286048"/>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40;p2">
                <a:extLst>
                  <a:ext uri="{FF2B5EF4-FFF2-40B4-BE49-F238E27FC236}">
                    <a16:creationId xmlns:a16="http://schemas.microsoft.com/office/drawing/2014/main" id="{F1746974-4B75-485D-1B7B-07B6EC70743D}"/>
                  </a:ext>
                </a:extLst>
              </p:cNvPr>
              <p:cNvSpPr/>
              <p:nvPr/>
            </p:nvSpPr>
            <p:spPr>
              <a:xfrm>
                <a:off x="-1112779" y="4286048"/>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41;p2">
                <a:extLst>
                  <a:ext uri="{FF2B5EF4-FFF2-40B4-BE49-F238E27FC236}">
                    <a16:creationId xmlns:a16="http://schemas.microsoft.com/office/drawing/2014/main" id="{96701E28-8925-FE40-9F45-B302A4A14645}"/>
                  </a:ext>
                </a:extLst>
              </p:cNvPr>
              <p:cNvSpPr/>
              <p:nvPr/>
            </p:nvSpPr>
            <p:spPr>
              <a:xfrm>
                <a:off x="-1069052" y="4286048"/>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42;p2">
                <a:extLst>
                  <a:ext uri="{FF2B5EF4-FFF2-40B4-BE49-F238E27FC236}">
                    <a16:creationId xmlns:a16="http://schemas.microsoft.com/office/drawing/2014/main" id="{DE368015-7132-A174-2F84-E64327E7FBD9}"/>
                  </a:ext>
                </a:extLst>
              </p:cNvPr>
              <p:cNvSpPr/>
              <p:nvPr/>
            </p:nvSpPr>
            <p:spPr>
              <a:xfrm>
                <a:off x="-1088044" y="4425577"/>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43;p2">
                <a:extLst>
                  <a:ext uri="{FF2B5EF4-FFF2-40B4-BE49-F238E27FC236}">
                    <a16:creationId xmlns:a16="http://schemas.microsoft.com/office/drawing/2014/main" id="{3DD82A2B-84CA-B98A-2078-A849F869A192}"/>
                  </a:ext>
                </a:extLst>
              </p:cNvPr>
              <p:cNvSpPr/>
              <p:nvPr/>
            </p:nvSpPr>
            <p:spPr>
              <a:xfrm>
                <a:off x="-544845" y="4693807"/>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44;p2">
                <a:extLst>
                  <a:ext uri="{FF2B5EF4-FFF2-40B4-BE49-F238E27FC236}">
                    <a16:creationId xmlns:a16="http://schemas.microsoft.com/office/drawing/2014/main" id="{5A5121F7-F3A5-3113-B54A-C25BB945BC89}"/>
                  </a:ext>
                </a:extLst>
              </p:cNvPr>
              <p:cNvSpPr/>
              <p:nvPr/>
            </p:nvSpPr>
            <p:spPr>
              <a:xfrm>
                <a:off x="-544845" y="4779440"/>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8" name="Google Shape;45;p2">
                <a:extLst>
                  <a:ext uri="{FF2B5EF4-FFF2-40B4-BE49-F238E27FC236}">
                    <a16:creationId xmlns:a16="http://schemas.microsoft.com/office/drawing/2014/main" id="{41E8F446-0FCD-EC5C-82CE-4913BB5BE807}"/>
                  </a:ext>
                </a:extLst>
              </p:cNvPr>
              <p:cNvSpPr/>
              <p:nvPr/>
            </p:nvSpPr>
            <p:spPr>
              <a:xfrm>
                <a:off x="-198653" y="4866903"/>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9" name="Google Shape;46;p2">
                <a:extLst>
                  <a:ext uri="{FF2B5EF4-FFF2-40B4-BE49-F238E27FC236}">
                    <a16:creationId xmlns:a16="http://schemas.microsoft.com/office/drawing/2014/main" id="{FED85EB3-1B67-F4AF-69E6-8B0975D35886}"/>
                  </a:ext>
                </a:extLst>
              </p:cNvPr>
              <p:cNvSpPr/>
              <p:nvPr/>
            </p:nvSpPr>
            <p:spPr>
              <a:xfrm>
                <a:off x="-291574" y="4466807"/>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0" name="Google Shape;47;p2">
                <a:extLst>
                  <a:ext uri="{FF2B5EF4-FFF2-40B4-BE49-F238E27FC236}">
                    <a16:creationId xmlns:a16="http://schemas.microsoft.com/office/drawing/2014/main" id="{831F15B6-703C-6414-9210-26564728E596}"/>
                  </a:ext>
                </a:extLst>
              </p:cNvPr>
              <p:cNvSpPr/>
              <p:nvPr/>
            </p:nvSpPr>
            <p:spPr>
              <a:xfrm>
                <a:off x="-291574" y="4545153"/>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1" name="Google Shape;48;p2">
                <a:extLst>
                  <a:ext uri="{FF2B5EF4-FFF2-40B4-BE49-F238E27FC236}">
                    <a16:creationId xmlns:a16="http://schemas.microsoft.com/office/drawing/2014/main" id="{AF2374ED-2C22-794B-6D7A-A7D3F37B54C0}"/>
                  </a:ext>
                </a:extLst>
              </p:cNvPr>
              <p:cNvSpPr/>
              <p:nvPr/>
            </p:nvSpPr>
            <p:spPr>
              <a:xfrm>
                <a:off x="3593" y="4621679"/>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42" name="Google Shape;49;p2">
              <a:extLst>
                <a:ext uri="{FF2B5EF4-FFF2-40B4-BE49-F238E27FC236}">
                  <a16:creationId xmlns:a16="http://schemas.microsoft.com/office/drawing/2014/main" id="{E480FBF3-9EC9-E46D-C083-D3AA6D19B504}"/>
                </a:ext>
              </a:extLst>
            </p:cNvPr>
            <p:cNvGrpSpPr/>
            <p:nvPr/>
          </p:nvGrpSpPr>
          <p:grpSpPr>
            <a:xfrm>
              <a:off x="-744312" y="3030010"/>
              <a:ext cx="1550566" cy="1051322"/>
              <a:chOff x="-744312" y="3030010"/>
              <a:chExt cx="1550566" cy="1051322"/>
            </a:xfrm>
          </p:grpSpPr>
          <p:sp>
            <p:nvSpPr>
              <p:cNvPr id="43" name="Google Shape;50;p2">
                <a:extLst>
                  <a:ext uri="{FF2B5EF4-FFF2-40B4-BE49-F238E27FC236}">
                    <a16:creationId xmlns:a16="http://schemas.microsoft.com/office/drawing/2014/main" id="{4360B39B-A4E1-C2A3-D712-B5754176F719}"/>
                  </a:ext>
                </a:extLst>
              </p:cNvPr>
              <p:cNvSpPr/>
              <p:nvPr/>
            </p:nvSpPr>
            <p:spPr>
              <a:xfrm>
                <a:off x="-744312" y="3030010"/>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4" name="Google Shape;51;p2">
                <a:extLst>
                  <a:ext uri="{FF2B5EF4-FFF2-40B4-BE49-F238E27FC236}">
                    <a16:creationId xmlns:a16="http://schemas.microsoft.com/office/drawing/2014/main" id="{7852B369-78B8-825B-1B28-35320083C842}"/>
                  </a:ext>
                </a:extLst>
              </p:cNvPr>
              <p:cNvSpPr/>
              <p:nvPr/>
            </p:nvSpPr>
            <p:spPr>
              <a:xfrm>
                <a:off x="-742492" y="3124760"/>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5" name="Google Shape;52;p2">
                <a:extLst>
                  <a:ext uri="{FF2B5EF4-FFF2-40B4-BE49-F238E27FC236}">
                    <a16:creationId xmlns:a16="http://schemas.microsoft.com/office/drawing/2014/main" id="{65F088D0-EB67-AEEF-90BF-5980C07D68CB}"/>
                  </a:ext>
                </a:extLst>
              </p:cNvPr>
              <p:cNvSpPr/>
              <p:nvPr/>
            </p:nvSpPr>
            <p:spPr>
              <a:xfrm>
                <a:off x="-706044" y="3066449"/>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6" name="Google Shape;53;p2">
                <a:extLst>
                  <a:ext uri="{FF2B5EF4-FFF2-40B4-BE49-F238E27FC236}">
                    <a16:creationId xmlns:a16="http://schemas.microsoft.com/office/drawing/2014/main" id="{F2632DFB-A4AE-2A4E-B385-C883E0A65787}"/>
                  </a:ext>
                </a:extLst>
              </p:cNvPr>
              <p:cNvSpPr/>
              <p:nvPr/>
            </p:nvSpPr>
            <p:spPr>
              <a:xfrm>
                <a:off x="-664137" y="3066449"/>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7" name="Google Shape;54;p2">
                <a:extLst>
                  <a:ext uri="{FF2B5EF4-FFF2-40B4-BE49-F238E27FC236}">
                    <a16:creationId xmlns:a16="http://schemas.microsoft.com/office/drawing/2014/main" id="{031C9436-64BB-BE6C-7F1D-CB792DC4AF29}"/>
                  </a:ext>
                </a:extLst>
              </p:cNvPr>
              <p:cNvSpPr/>
              <p:nvPr/>
            </p:nvSpPr>
            <p:spPr>
              <a:xfrm>
                <a:off x="-622230" y="3066449"/>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8" name="Google Shape;55;p2">
                <a:extLst>
                  <a:ext uri="{FF2B5EF4-FFF2-40B4-BE49-F238E27FC236}">
                    <a16:creationId xmlns:a16="http://schemas.microsoft.com/office/drawing/2014/main" id="{A6DCD08C-2529-3D95-F030-17FC0150FDEB}"/>
                  </a:ext>
                </a:extLst>
              </p:cNvPr>
              <p:cNvSpPr/>
              <p:nvPr/>
            </p:nvSpPr>
            <p:spPr>
              <a:xfrm>
                <a:off x="-609484" y="3235906"/>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9" name="Google Shape;56;p2">
                <a:extLst>
                  <a:ext uri="{FF2B5EF4-FFF2-40B4-BE49-F238E27FC236}">
                    <a16:creationId xmlns:a16="http://schemas.microsoft.com/office/drawing/2014/main" id="{67D5604F-72AB-CA0E-59CA-E7992948BD47}"/>
                  </a:ext>
                </a:extLst>
              </p:cNvPr>
              <p:cNvSpPr/>
              <p:nvPr/>
            </p:nvSpPr>
            <p:spPr>
              <a:xfrm>
                <a:off x="-622221" y="378768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0" name="Google Shape;57;p2">
                <a:extLst>
                  <a:ext uri="{FF2B5EF4-FFF2-40B4-BE49-F238E27FC236}">
                    <a16:creationId xmlns:a16="http://schemas.microsoft.com/office/drawing/2014/main" id="{8FF987CC-6E69-30F9-528C-E6DCE906F8D6}"/>
                  </a:ext>
                </a:extLst>
              </p:cNvPr>
              <p:cNvSpPr/>
              <p:nvPr/>
            </p:nvSpPr>
            <p:spPr>
              <a:xfrm>
                <a:off x="-270561" y="378768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1" name="Google Shape;58;p2">
                <a:extLst>
                  <a:ext uri="{FF2B5EF4-FFF2-40B4-BE49-F238E27FC236}">
                    <a16:creationId xmlns:a16="http://schemas.microsoft.com/office/drawing/2014/main" id="{CD954A5E-32AD-7620-037C-3986ECB511BF}"/>
                  </a:ext>
                </a:extLst>
              </p:cNvPr>
              <p:cNvSpPr/>
              <p:nvPr/>
            </p:nvSpPr>
            <p:spPr>
              <a:xfrm>
                <a:off x="81088" y="378768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2" name="Google Shape;59;p2">
                <a:extLst>
                  <a:ext uri="{FF2B5EF4-FFF2-40B4-BE49-F238E27FC236}">
                    <a16:creationId xmlns:a16="http://schemas.microsoft.com/office/drawing/2014/main" id="{DC0369D9-627A-57B9-C9BE-8CBFE777160A}"/>
                  </a:ext>
                </a:extLst>
              </p:cNvPr>
              <p:cNvSpPr/>
              <p:nvPr/>
            </p:nvSpPr>
            <p:spPr>
              <a:xfrm>
                <a:off x="432748" y="378768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3" name="Google Shape;60;p2">
                <a:extLst>
                  <a:ext uri="{FF2B5EF4-FFF2-40B4-BE49-F238E27FC236}">
                    <a16:creationId xmlns:a16="http://schemas.microsoft.com/office/drawing/2014/main" id="{91D89A17-FF76-E969-4B38-82E5C586C98F}"/>
                  </a:ext>
                </a:extLst>
              </p:cNvPr>
              <p:cNvSpPr/>
              <p:nvPr/>
            </p:nvSpPr>
            <p:spPr>
              <a:xfrm>
                <a:off x="-88212" y="349024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4" name="Google Shape;61;p2">
                <a:extLst>
                  <a:ext uri="{FF2B5EF4-FFF2-40B4-BE49-F238E27FC236}">
                    <a16:creationId xmlns:a16="http://schemas.microsoft.com/office/drawing/2014/main" id="{4D0559DE-9649-4DDF-953F-F6070A0FF738}"/>
                  </a:ext>
                </a:extLst>
              </p:cNvPr>
              <p:cNvSpPr/>
              <p:nvPr/>
            </p:nvSpPr>
            <p:spPr>
              <a:xfrm>
                <a:off x="-88212" y="3568592"/>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5" name="Google Shape;62;p2">
                <a:extLst>
                  <a:ext uri="{FF2B5EF4-FFF2-40B4-BE49-F238E27FC236}">
                    <a16:creationId xmlns:a16="http://schemas.microsoft.com/office/drawing/2014/main" id="{7D70B9FF-321C-6404-75A7-EFEA1602FC18}"/>
                  </a:ext>
                </a:extLst>
              </p:cNvPr>
              <p:cNvSpPr/>
              <p:nvPr/>
            </p:nvSpPr>
            <p:spPr>
              <a:xfrm>
                <a:off x="-88212" y="3645118"/>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spTree>
    <p:extLst>
      <p:ext uri="{BB962C8B-B14F-4D97-AF65-F5344CB8AC3E}">
        <p14:creationId xmlns:p14="http://schemas.microsoft.com/office/powerpoint/2010/main" val="32274036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_6">
    <p:spTree>
      <p:nvGrpSpPr>
        <p:cNvPr id="1" name=""/>
        <p:cNvGrpSpPr/>
        <p:nvPr/>
      </p:nvGrpSpPr>
      <p:grpSpPr>
        <a:xfrm>
          <a:off x="0" y="0"/>
          <a:ext cx="0" cy="0"/>
          <a:chOff x="0" y="0"/>
          <a:chExt cx="0" cy="0"/>
        </a:xfrm>
      </p:grpSpPr>
      <p:sp>
        <p:nvSpPr>
          <p:cNvPr id="2" name="Google Shape;517;p16">
            <a:extLst>
              <a:ext uri="{FF2B5EF4-FFF2-40B4-BE49-F238E27FC236}">
                <a16:creationId xmlns:a16="http://schemas.microsoft.com/office/drawing/2014/main" id="{2D4AC802-F5E9-A394-7351-3BAA1C24DE3C}"/>
              </a:ext>
            </a:extLst>
          </p:cNvPr>
          <p:cNvSpPr txBox="1">
            <a:spLocks noGrp="1"/>
          </p:cNvSpPr>
          <p:nvPr>
            <p:ph type="title"/>
          </p:nvPr>
        </p:nvSpPr>
        <p:spPr>
          <a:xfrm>
            <a:off x="719998" y="445029"/>
            <a:ext cx="7704002" cy="572697"/>
          </a:xfrm>
        </p:spPr>
        <p:txBody>
          <a:bodyPr/>
          <a:lstStyle>
            <a:lvl1pPr>
              <a:defRPr/>
            </a:lvl1pPr>
          </a:lstStyle>
          <a:p>
            <a:pPr lvl="0"/>
            <a:endParaRPr lang="tr-TR"/>
          </a:p>
        </p:txBody>
      </p:sp>
      <p:sp>
        <p:nvSpPr>
          <p:cNvPr id="3" name="Google Shape;518;p16">
            <a:extLst>
              <a:ext uri="{FF2B5EF4-FFF2-40B4-BE49-F238E27FC236}">
                <a16:creationId xmlns:a16="http://schemas.microsoft.com/office/drawing/2014/main" id="{4E2BACC3-4EDF-6418-A8B3-EBFD9F1C0B42}"/>
              </a:ext>
            </a:extLst>
          </p:cNvPr>
          <p:cNvSpPr txBox="1">
            <a:spLocks noGrp="1"/>
          </p:cNvSpPr>
          <p:nvPr>
            <p:ph type="subTitle" idx="4294967295"/>
          </p:nvPr>
        </p:nvSpPr>
        <p:spPr>
          <a:xfrm>
            <a:off x="713222" y="3113221"/>
            <a:ext cx="2453399" cy="1415098"/>
          </a:xfrm>
        </p:spPr>
        <p:txBody>
          <a:bodyPr anchorCtr="1"/>
          <a:lstStyle>
            <a:lvl1pPr algn="ctr">
              <a:buNone/>
              <a:defRPr/>
            </a:lvl1pPr>
          </a:lstStyle>
          <a:p>
            <a:pPr lvl="0"/>
            <a:endParaRPr lang="tr-TR"/>
          </a:p>
        </p:txBody>
      </p:sp>
      <p:sp>
        <p:nvSpPr>
          <p:cNvPr id="4" name="Google Shape;519;p16">
            <a:extLst>
              <a:ext uri="{FF2B5EF4-FFF2-40B4-BE49-F238E27FC236}">
                <a16:creationId xmlns:a16="http://schemas.microsoft.com/office/drawing/2014/main" id="{011C5DB5-A6FC-17E3-3468-BD3CB6F9E8CC}"/>
              </a:ext>
            </a:extLst>
          </p:cNvPr>
          <p:cNvSpPr txBox="1">
            <a:spLocks noGrp="1"/>
          </p:cNvSpPr>
          <p:nvPr>
            <p:ph type="subTitle" idx="4294967295"/>
          </p:nvPr>
        </p:nvSpPr>
        <p:spPr>
          <a:xfrm>
            <a:off x="3345332" y="3113221"/>
            <a:ext cx="2453399" cy="1415098"/>
          </a:xfrm>
        </p:spPr>
        <p:txBody>
          <a:bodyPr anchorCtr="1"/>
          <a:lstStyle>
            <a:lvl1pPr algn="ctr">
              <a:buNone/>
              <a:defRPr/>
            </a:lvl1pPr>
          </a:lstStyle>
          <a:p>
            <a:pPr lvl="0"/>
            <a:endParaRPr lang="tr-TR"/>
          </a:p>
        </p:txBody>
      </p:sp>
      <p:sp>
        <p:nvSpPr>
          <p:cNvPr id="5" name="Google Shape;520;p16">
            <a:extLst>
              <a:ext uri="{FF2B5EF4-FFF2-40B4-BE49-F238E27FC236}">
                <a16:creationId xmlns:a16="http://schemas.microsoft.com/office/drawing/2014/main" id="{A2E48AC5-26CD-11BD-7E5E-93E682CF7595}"/>
              </a:ext>
            </a:extLst>
          </p:cNvPr>
          <p:cNvSpPr txBox="1">
            <a:spLocks noGrp="1"/>
          </p:cNvSpPr>
          <p:nvPr>
            <p:ph type="subTitle" idx="4294967295"/>
          </p:nvPr>
        </p:nvSpPr>
        <p:spPr>
          <a:xfrm>
            <a:off x="5977451" y="3113221"/>
            <a:ext cx="2453399" cy="1415098"/>
          </a:xfrm>
        </p:spPr>
        <p:txBody>
          <a:bodyPr anchorCtr="1"/>
          <a:lstStyle>
            <a:lvl1pPr algn="ctr">
              <a:buNone/>
              <a:defRPr/>
            </a:lvl1pPr>
          </a:lstStyle>
          <a:p>
            <a:pPr lvl="0"/>
            <a:endParaRPr lang="tr-TR"/>
          </a:p>
        </p:txBody>
      </p:sp>
      <p:sp>
        <p:nvSpPr>
          <p:cNvPr id="6" name="Google Shape;521;p16">
            <a:extLst>
              <a:ext uri="{FF2B5EF4-FFF2-40B4-BE49-F238E27FC236}">
                <a16:creationId xmlns:a16="http://schemas.microsoft.com/office/drawing/2014/main" id="{1452EA24-88DE-C792-2981-B9936DBE5B40}"/>
              </a:ext>
            </a:extLst>
          </p:cNvPr>
          <p:cNvSpPr txBox="1">
            <a:spLocks noGrp="1"/>
          </p:cNvSpPr>
          <p:nvPr>
            <p:ph type="subTitle" idx="4294967295"/>
          </p:nvPr>
        </p:nvSpPr>
        <p:spPr>
          <a:xfrm>
            <a:off x="713222" y="2694745"/>
            <a:ext cx="2453399" cy="477902"/>
          </a:xfrm>
        </p:spPr>
        <p:txBody>
          <a:bodyPr anchor="b" anchorCtr="1"/>
          <a:lstStyle>
            <a:lvl1pPr algn="ctr">
              <a:buNone/>
              <a:defRPr sz="1800"/>
            </a:lvl1pPr>
          </a:lstStyle>
          <a:p>
            <a:pPr lvl="0"/>
            <a:endParaRPr lang="tr-TR"/>
          </a:p>
        </p:txBody>
      </p:sp>
      <p:sp>
        <p:nvSpPr>
          <p:cNvPr id="7" name="Google Shape;522;p16">
            <a:extLst>
              <a:ext uri="{FF2B5EF4-FFF2-40B4-BE49-F238E27FC236}">
                <a16:creationId xmlns:a16="http://schemas.microsoft.com/office/drawing/2014/main" id="{E4FEE977-A64E-8906-0B51-7133FDC04255}"/>
              </a:ext>
            </a:extLst>
          </p:cNvPr>
          <p:cNvSpPr txBox="1">
            <a:spLocks noGrp="1"/>
          </p:cNvSpPr>
          <p:nvPr>
            <p:ph type="subTitle" idx="4294967295"/>
          </p:nvPr>
        </p:nvSpPr>
        <p:spPr>
          <a:xfrm>
            <a:off x="3345341" y="2694745"/>
            <a:ext cx="2453399" cy="477902"/>
          </a:xfrm>
        </p:spPr>
        <p:txBody>
          <a:bodyPr anchor="b" anchorCtr="1"/>
          <a:lstStyle>
            <a:lvl1pPr algn="ctr">
              <a:buNone/>
              <a:defRPr sz="1800"/>
            </a:lvl1pPr>
          </a:lstStyle>
          <a:p>
            <a:pPr lvl="0"/>
            <a:endParaRPr lang="tr-TR"/>
          </a:p>
        </p:txBody>
      </p:sp>
      <p:sp>
        <p:nvSpPr>
          <p:cNvPr id="8" name="Google Shape;523;p16">
            <a:extLst>
              <a:ext uri="{FF2B5EF4-FFF2-40B4-BE49-F238E27FC236}">
                <a16:creationId xmlns:a16="http://schemas.microsoft.com/office/drawing/2014/main" id="{AA90AB9D-54AC-0130-B9E3-603A0AAC144F}"/>
              </a:ext>
            </a:extLst>
          </p:cNvPr>
          <p:cNvSpPr txBox="1">
            <a:spLocks noGrp="1"/>
          </p:cNvSpPr>
          <p:nvPr>
            <p:ph type="subTitle" idx="4294967295"/>
          </p:nvPr>
        </p:nvSpPr>
        <p:spPr>
          <a:xfrm>
            <a:off x="5977451" y="2694745"/>
            <a:ext cx="2453399" cy="477902"/>
          </a:xfrm>
        </p:spPr>
        <p:txBody>
          <a:bodyPr anchor="b" anchorCtr="1"/>
          <a:lstStyle>
            <a:lvl1pPr algn="ctr">
              <a:buNone/>
              <a:defRPr sz="1800"/>
            </a:lvl1pPr>
          </a:lstStyle>
          <a:p>
            <a:pPr lvl="0"/>
            <a:endParaRPr lang="tr-TR"/>
          </a:p>
        </p:txBody>
      </p:sp>
      <p:grpSp>
        <p:nvGrpSpPr>
          <p:cNvPr id="9" name="Google Shape;524;p16">
            <a:extLst>
              <a:ext uri="{FF2B5EF4-FFF2-40B4-BE49-F238E27FC236}">
                <a16:creationId xmlns:a16="http://schemas.microsoft.com/office/drawing/2014/main" id="{5F64160C-24F7-DFA6-9AB7-2EC84EE3A783}"/>
              </a:ext>
            </a:extLst>
          </p:cNvPr>
          <p:cNvGrpSpPr/>
          <p:nvPr/>
        </p:nvGrpSpPr>
        <p:grpSpPr>
          <a:xfrm>
            <a:off x="8672407" y="4756416"/>
            <a:ext cx="521107" cy="335246"/>
            <a:chOff x="8672407" y="4756416"/>
            <a:chExt cx="521107" cy="335246"/>
          </a:xfrm>
        </p:grpSpPr>
        <p:sp>
          <p:nvSpPr>
            <p:cNvPr id="10" name="Google Shape;525;p16">
              <a:extLst>
                <a:ext uri="{FF2B5EF4-FFF2-40B4-BE49-F238E27FC236}">
                  <a16:creationId xmlns:a16="http://schemas.microsoft.com/office/drawing/2014/main" id="{587A1E3C-B23D-9721-8B35-5F9D7FFEF336}"/>
                </a:ext>
              </a:extLst>
            </p:cNvPr>
            <p:cNvSpPr/>
            <p:nvPr/>
          </p:nvSpPr>
          <p:spPr>
            <a:xfrm>
              <a:off x="8672407" y="4756416"/>
              <a:ext cx="61950" cy="67418"/>
            </a:xfrm>
            <a:custGeom>
              <a:avLst/>
              <a:gdLst>
                <a:gd name="f0" fmla="val w"/>
                <a:gd name="f1" fmla="val h"/>
                <a:gd name="f2" fmla="val 0"/>
                <a:gd name="f3" fmla="val 34"/>
                <a:gd name="f4" fmla="val 37"/>
                <a:gd name="f5" fmla="val 19"/>
                <a:gd name="f6" fmla="val 9"/>
                <a:gd name="f7" fmla="val 7"/>
                <a:gd name="f8" fmla="val 17"/>
                <a:gd name="f9" fmla="val 26"/>
                <a:gd name="f10" fmla="val 29"/>
                <a:gd name="f11" fmla="*/ f0 1 34"/>
                <a:gd name="f12" fmla="*/ f1 1 37"/>
                <a:gd name="f13" fmla="val f2"/>
                <a:gd name="f14" fmla="val f3"/>
                <a:gd name="f15" fmla="val f4"/>
                <a:gd name="f16" fmla="+- f15 0 f13"/>
                <a:gd name="f17" fmla="+- f14 0 f13"/>
                <a:gd name="f18" fmla="*/ f17 1 34"/>
                <a:gd name="f19" fmla="*/ f16 1 3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4" h="37">
                  <a:moveTo>
                    <a:pt x="f2" y="f5"/>
                  </a:moveTo>
                  <a:cubicBezTo>
                    <a:pt x="f2" y="f6"/>
                    <a:pt x="f7" y="f2"/>
                    <a:pt x="f8" y="f2"/>
                  </a:cubicBezTo>
                  <a:cubicBezTo>
                    <a:pt x="f9" y="f2"/>
                    <a:pt x="f3" y="f6"/>
                    <a:pt x="f3" y="f5"/>
                  </a:cubicBezTo>
                  <a:cubicBezTo>
                    <a:pt x="f3" y="f10"/>
                    <a:pt x="f9" y="f4"/>
                    <a:pt x="f8" y="f4"/>
                  </a:cubicBezTo>
                  <a:cubicBezTo>
                    <a:pt x="f7" y="f4"/>
                    <a:pt x="f2" y="f10"/>
                    <a:pt x="f2" y="f5"/>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1" name="Google Shape;526;p16">
              <a:extLst>
                <a:ext uri="{FF2B5EF4-FFF2-40B4-BE49-F238E27FC236}">
                  <a16:creationId xmlns:a16="http://schemas.microsoft.com/office/drawing/2014/main" id="{5DF3FB8F-71E9-F170-719B-667797E43399}"/>
                </a:ext>
              </a:extLst>
            </p:cNvPr>
            <p:cNvSpPr/>
            <p:nvPr/>
          </p:nvSpPr>
          <p:spPr>
            <a:xfrm>
              <a:off x="8703387" y="4783738"/>
              <a:ext cx="490127" cy="307924"/>
            </a:xfrm>
            <a:custGeom>
              <a:avLst/>
              <a:gdLst>
                <a:gd name="f0" fmla="val w"/>
                <a:gd name="f1" fmla="val h"/>
                <a:gd name="f2" fmla="val 0"/>
                <a:gd name="f3" fmla="val 269"/>
                <a:gd name="f4" fmla="val 169"/>
                <a:gd name="f5" fmla="val 58"/>
                <a:gd name="f6" fmla="val 111"/>
                <a:gd name="f7" fmla="val 154"/>
                <a:gd name="f8" fmla="val 46"/>
                <a:gd name="f9" fmla="val 102"/>
                <a:gd name="f10" fmla="val 139"/>
                <a:gd name="f11" fmla="val 156"/>
                <a:gd name="f12" fmla="val 162"/>
                <a:gd name="f13" fmla="val 187"/>
                <a:gd name="f14" fmla="val 148"/>
                <a:gd name="f15" fmla="val 134"/>
                <a:gd name="f16" fmla="val 50"/>
                <a:gd name="f17" fmla="val 108"/>
                <a:gd name="f18" fmla="val 7"/>
                <a:gd name="f19" fmla="*/ f0 1 269"/>
                <a:gd name="f20" fmla="*/ f1 1 169"/>
                <a:gd name="f21" fmla="val f2"/>
                <a:gd name="f22" fmla="val f3"/>
                <a:gd name="f23" fmla="val f4"/>
                <a:gd name="f24" fmla="+- f23 0 f21"/>
                <a:gd name="f25" fmla="+- f22 0 f21"/>
                <a:gd name="f26" fmla="*/ f25 1 269"/>
                <a:gd name="f27" fmla="*/ f24 1 169"/>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269" h="169">
                  <a:moveTo>
                    <a:pt x="f2" y="f2"/>
                  </a:moveTo>
                  <a:lnTo>
                    <a:pt x="f5" y="f2"/>
                  </a:lnTo>
                  <a:cubicBezTo>
                    <a:pt x="f6" y="f2"/>
                    <a:pt x="f7" y="f8"/>
                    <a:pt x="f7" y="f9"/>
                  </a:cubicBezTo>
                  <a:cubicBezTo>
                    <a:pt x="f7" y="f10"/>
                    <a:pt x="f11" y="f12"/>
                    <a:pt x="f13" y="f12"/>
                  </a:cubicBezTo>
                  <a:lnTo>
                    <a:pt x="f3" y="f12"/>
                  </a:lnTo>
                  <a:lnTo>
                    <a:pt x="f3" y="f4"/>
                  </a:lnTo>
                  <a:lnTo>
                    <a:pt x="f13" y="f4"/>
                  </a:lnTo>
                  <a:cubicBezTo>
                    <a:pt x="f14" y="f4"/>
                    <a:pt x="f14" y="f15"/>
                    <a:pt x="f14" y="f9"/>
                  </a:cubicBezTo>
                  <a:cubicBezTo>
                    <a:pt x="f14" y="f16"/>
                    <a:pt x="f17" y="f18"/>
                    <a:pt x="f5" y="f18"/>
                  </a:cubicBezTo>
                  <a:lnTo>
                    <a:pt x="f2" y="f18"/>
                  </a:lnTo>
                  <a:lnTo>
                    <a:pt x="f2" y="f2"/>
                  </a:lnTo>
                  <a:close/>
                </a:path>
              </a:pathLst>
            </a:custGeom>
            <a:solidFill>
              <a:srgbClr val="455A64"/>
            </a:solidFill>
            <a:ln cap="flat">
              <a:noFill/>
              <a:prstDash val="solid"/>
            </a:ln>
          </p:spPr>
          <p:txBody>
            <a:bodyPr vert="horz" wrap="square" lIns="90004" tIns="15828" rIns="90004" bIns="158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12" name="Google Shape;527;p16">
            <a:extLst>
              <a:ext uri="{FF2B5EF4-FFF2-40B4-BE49-F238E27FC236}">
                <a16:creationId xmlns:a16="http://schemas.microsoft.com/office/drawing/2014/main" id="{AD412DC8-9354-0FC1-2207-2BCE05881DAC}"/>
              </a:ext>
            </a:extLst>
          </p:cNvPr>
          <p:cNvGrpSpPr/>
          <p:nvPr/>
        </p:nvGrpSpPr>
        <p:grpSpPr>
          <a:xfrm>
            <a:off x="-1105180" y="273789"/>
            <a:ext cx="10843484" cy="4225048"/>
            <a:chOff x="-1105180" y="273789"/>
            <a:chExt cx="10843484" cy="4225048"/>
          </a:xfrm>
        </p:grpSpPr>
        <p:grpSp>
          <p:nvGrpSpPr>
            <p:cNvPr id="13" name="Google Shape;528;p16">
              <a:extLst>
                <a:ext uri="{FF2B5EF4-FFF2-40B4-BE49-F238E27FC236}">
                  <a16:creationId xmlns:a16="http://schemas.microsoft.com/office/drawing/2014/main" id="{5A0B0256-5307-F3D9-82DB-6175BFA1F30F}"/>
                </a:ext>
              </a:extLst>
            </p:cNvPr>
            <p:cNvGrpSpPr/>
            <p:nvPr/>
          </p:nvGrpSpPr>
          <p:grpSpPr>
            <a:xfrm>
              <a:off x="-1105180" y="1488835"/>
              <a:ext cx="1754642" cy="717886"/>
              <a:chOff x="-1105180" y="1488835"/>
              <a:chExt cx="1754642" cy="717886"/>
            </a:xfrm>
          </p:grpSpPr>
          <p:sp>
            <p:nvSpPr>
              <p:cNvPr id="14" name="Google Shape;529;p16">
                <a:extLst>
                  <a:ext uri="{FF2B5EF4-FFF2-40B4-BE49-F238E27FC236}">
                    <a16:creationId xmlns:a16="http://schemas.microsoft.com/office/drawing/2014/main" id="{B5DF9D3C-8B6C-C079-D333-13C312515DB7}"/>
                  </a:ext>
                </a:extLst>
              </p:cNvPr>
              <p:cNvSpPr/>
              <p:nvPr/>
            </p:nvSpPr>
            <p:spPr>
              <a:xfrm>
                <a:off x="-1105171" y="1488835"/>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5" name="Google Shape;530;p16">
                <a:extLst>
                  <a:ext uri="{FF2B5EF4-FFF2-40B4-BE49-F238E27FC236}">
                    <a16:creationId xmlns:a16="http://schemas.microsoft.com/office/drawing/2014/main" id="{3FD2EC91-8F2C-97C9-FC72-BCB59EF30D1A}"/>
                  </a:ext>
                </a:extLst>
              </p:cNvPr>
              <p:cNvSpPr/>
              <p:nvPr/>
            </p:nvSpPr>
            <p:spPr>
              <a:xfrm>
                <a:off x="-1105180" y="1582661"/>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6" name="Google Shape;531;p16">
                <a:extLst>
                  <a:ext uri="{FF2B5EF4-FFF2-40B4-BE49-F238E27FC236}">
                    <a16:creationId xmlns:a16="http://schemas.microsoft.com/office/drawing/2014/main" id="{0953A6BB-FC94-5798-9815-530DAEC96CFD}"/>
                  </a:ext>
                </a:extLst>
              </p:cNvPr>
              <p:cNvSpPr/>
              <p:nvPr/>
            </p:nvSpPr>
            <p:spPr>
              <a:xfrm>
                <a:off x="-1055985" y="1529827"/>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532;p16">
                <a:extLst>
                  <a:ext uri="{FF2B5EF4-FFF2-40B4-BE49-F238E27FC236}">
                    <a16:creationId xmlns:a16="http://schemas.microsoft.com/office/drawing/2014/main" id="{9E9627A7-7A03-A0BF-5B11-501AC7668E07}"/>
                  </a:ext>
                </a:extLst>
              </p:cNvPr>
              <p:cNvSpPr/>
              <p:nvPr/>
            </p:nvSpPr>
            <p:spPr>
              <a:xfrm>
                <a:off x="-1014078" y="1529827"/>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533;p16">
                <a:extLst>
                  <a:ext uri="{FF2B5EF4-FFF2-40B4-BE49-F238E27FC236}">
                    <a16:creationId xmlns:a16="http://schemas.microsoft.com/office/drawing/2014/main" id="{A1DD709E-3AF6-8048-C924-31FF0800B4EC}"/>
                  </a:ext>
                </a:extLst>
              </p:cNvPr>
              <p:cNvSpPr/>
              <p:nvPr/>
            </p:nvSpPr>
            <p:spPr>
              <a:xfrm>
                <a:off x="-970352" y="1529827"/>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534;p16">
                <a:extLst>
                  <a:ext uri="{FF2B5EF4-FFF2-40B4-BE49-F238E27FC236}">
                    <a16:creationId xmlns:a16="http://schemas.microsoft.com/office/drawing/2014/main" id="{183077C9-0F21-E24A-411D-505825460F36}"/>
                  </a:ext>
                </a:extLst>
              </p:cNvPr>
              <p:cNvSpPr/>
              <p:nvPr/>
            </p:nvSpPr>
            <p:spPr>
              <a:xfrm>
                <a:off x="-989344" y="1669346"/>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535;p16">
                <a:extLst>
                  <a:ext uri="{FF2B5EF4-FFF2-40B4-BE49-F238E27FC236}">
                    <a16:creationId xmlns:a16="http://schemas.microsoft.com/office/drawing/2014/main" id="{BC954EB8-0CD2-0C4C-7DA2-56969BE37859}"/>
                  </a:ext>
                </a:extLst>
              </p:cNvPr>
              <p:cNvSpPr/>
              <p:nvPr/>
            </p:nvSpPr>
            <p:spPr>
              <a:xfrm>
                <a:off x="-446144" y="1937577"/>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1" name="Google Shape;536;p16">
                <a:extLst>
                  <a:ext uri="{FF2B5EF4-FFF2-40B4-BE49-F238E27FC236}">
                    <a16:creationId xmlns:a16="http://schemas.microsoft.com/office/drawing/2014/main" id="{73288109-C30A-19F9-7786-4113C051A67E}"/>
                  </a:ext>
                </a:extLst>
              </p:cNvPr>
              <p:cNvSpPr/>
              <p:nvPr/>
            </p:nvSpPr>
            <p:spPr>
              <a:xfrm>
                <a:off x="-446144" y="2023219"/>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2" name="Google Shape;537;p16">
                <a:extLst>
                  <a:ext uri="{FF2B5EF4-FFF2-40B4-BE49-F238E27FC236}">
                    <a16:creationId xmlns:a16="http://schemas.microsoft.com/office/drawing/2014/main" id="{810B856E-2B26-A663-C7BA-11800D155783}"/>
                  </a:ext>
                </a:extLst>
              </p:cNvPr>
              <p:cNvSpPr/>
              <p:nvPr/>
            </p:nvSpPr>
            <p:spPr>
              <a:xfrm>
                <a:off x="-99953" y="2110672"/>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538;p16">
                <a:extLst>
                  <a:ext uri="{FF2B5EF4-FFF2-40B4-BE49-F238E27FC236}">
                    <a16:creationId xmlns:a16="http://schemas.microsoft.com/office/drawing/2014/main" id="{5C6F8272-E654-2305-E4C0-1B182200DB6A}"/>
                  </a:ext>
                </a:extLst>
              </p:cNvPr>
              <p:cNvSpPr/>
              <p:nvPr/>
            </p:nvSpPr>
            <p:spPr>
              <a:xfrm>
                <a:off x="-192874" y="1710577"/>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539;p16">
                <a:extLst>
                  <a:ext uri="{FF2B5EF4-FFF2-40B4-BE49-F238E27FC236}">
                    <a16:creationId xmlns:a16="http://schemas.microsoft.com/office/drawing/2014/main" id="{FE1E456E-A68B-F7F0-463B-A5F5EF99D686}"/>
                  </a:ext>
                </a:extLst>
              </p:cNvPr>
              <p:cNvSpPr/>
              <p:nvPr/>
            </p:nvSpPr>
            <p:spPr>
              <a:xfrm>
                <a:off x="-192874" y="1788932"/>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540;p16">
                <a:extLst>
                  <a:ext uri="{FF2B5EF4-FFF2-40B4-BE49-F238E27FC236}">
                    <a16:creationId xmlns:a16="http://schemas.microsoft.com/office/drawing/2014/main" id="{30A7A4A0-942F-6C1B-D38F-95C03D8B016C}"/>
                  </a:ext>
                </a:extLst>
              </p:cNvPr>
              <p:cNvSpPr/>
              <p:nvPr/>
            </p:nvSpPr>
            <p:spPr>
              <a:xfrm>
                <a:off x="102293" y="1865458"/>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6" name="Google Shape;541;p16">
              <a:extLst>
                <a:ext uri="{FF2B5EF4-FFF2-40B4-BE49-F238E27FC236}">
                  <a16:creationId xmlns:a16="http://schemas.microsoft.com/office/drawing/2014/main" id="{63408203-8F4E-A92B-CDA4-21DA7259882C}"/>
                </a:ext>
              </a:extLst>
            </p:cNvPr>
            <p:cNvGrpSpPr/>
            <p:nvPr/>
          </p:nvGrpSpPr>
          <p:grpSpPr>
            <a:xfrm>
              <a:off x="-645612" y="273789"/>
              <a:ext cx="1550566" cy="1051322"/>
              <a:chOff x="-645612" y="273789"/>
              <a:chExt cx="1550566" cy="1051322"/>
            </a:xfrm>
          </p:grpSpPr>
          <p:sp>
            <p:nvSpPr>
              <p:cNvPr id="27" name="Google Shape;542;p16">
                <a:extLst>
                  <a:ext uri="{FF2B5EF4-FFF2-40B4-BE49-F238E27FC236}">
                    <a16:creationId xmlns:a16="http://schemas.microsoft.com/office/drawing/2014/main" id="{FAA4FD6A-95D2-2856-33E3-269BBAA620B9}"/>
                  </a:ext>
                </a:extLst>
              </p:cNvPr>
              <p:cNvSpPr/>
              <p:nvPr/>
            </p:nvSpPr>
            <p:spPr>
              <a:xfrm>
                <a:off x="-645612" y="273789"/>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543;p16">
                <a:extLst>
                  <a:ext uri="{FF2B5EF4-FFF2-40B4-BE49-F238E27FC236}">
                    <a16:creationId xmlns:a16="http://schemas.microsoft.com/office/drawing/2014/main" id="{51EAB685-15AB-2D0D-3F48-38B78D768F72}"/>
                  </a:ext>
                </a:extLst>
              </p:cNvPr>
              <p:cNvSpPr/>
              <p:nvPr/>
            </p:nvSpPr>
            <p:spPr>
              <a:xfrm>
                <a:off x="-643792" y="368530"/>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544;p16">
                <a:extLst>
                  <a:ext uri="{FF2B5EF4-FFF2-40B4-BE49-F238E27FC236}">
                    <a16:creationId xmlns:a16="http://schemas.microsoft.com/office/drawing/2014/main" id="{66D7C164-6D55-8927-27C1-9A0D792A035E}"/>
                  </a:ext>
                </a:extLst>
              </p:cNvPr>
              <p:cNvSpPr/>
              <p:nvPr/>
            </p:nvSpPr>
            <p:spPr>
              <a:xfrm>
                <a:off x="-607344" y="310228"/>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545;p16">
                <a:extLst>
                  <a:ext uri="{FF2B5EF4-FFF2-40B4-BE49-F238E27FC236}">
                    <a16:creationId xmlns:a16="http://schemas.microsoft.com/office/drawing/2014/main" id="{09A844D4-CCCF-47CE-2E12-EF77B011FFB0}"/>
                  </a:ext>
                </a:extLst>
              </p:cNvPr>
              <p:cNvSpPr/>
              <p:nvPr/>
            </p:nvSpPr>
            <p:spPr>
              <a:xfrm>
                <a:off x="-565437" y="310228"/>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546;p16">
                <a:extLst>
                  <a:ext uri="{FF2B5EF4-FFF2-40B4-BE49-F238E27FC236}">
                    <a16:creationId xmlns:a16="http://schemas.microsoft.com/office/drawing/2014/main" id="{2406E601-2651-72F3-CABE-66339415F7DA}"/>
                  </a:ext>
                </a:extLst>
              </p:cNvPr>
              <p:cNvSpPr/>
              <p:nvPr/>
            </p:nvSpPr>
            <p:spPr>
              <a:xfrm>
                <a:off x="-523530" y="310228"/>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547;p16">
                <a:extLst>
                  <a:ext uri="{FF2B5EF4-FFF2-40B4-BE49-F238E27FC236}">
                    <a16:creationId xmlns:a16="http://schemas.microsoft.com/office/drawing/2014/main" id="{648B2A68-AD9C-182C-3F76-DDE9E6AC8EF0}"/>
                  </a:ext>
                </a:extLst>
              </p:cNvPr>
              <p:cNvSpPr/>
              <p:nvPr/>
            </p:nvSpPr>
            <p:spPr>
              <a:xfrm>
                <a:off x="-510783" y="479675"/>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548;p16">
                <a:extLst>
                  <a:ext uri="{FF2B5EF4-FFF2-40B4-BE49-F238E27FC236}">
                    <a16:creationId xmlns:a16="http://schemas.microsoft.com/office/drawing/2014/main" id="{770D23E5-E03A-2B3E-BF84-912635ED7A85}"/>
                  </a:ext>
                </a:extLst>
              </p:cNvPr>
              <p:cNvSpPr/>
              <p:nvPr/>
            </p:nvSpPr>
            <p:spPr>
              <a:xfrm>
                <a:off x="-523521"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549;p16">
                <a:extLst>
                  <a:ext uri="{FF2B5EF4-FFF2-40B4-BE49-F238E27FC236}">
                    <a16:creationId xmlns:a16="http://schemas.microsoft.com/office/drawing/2014/main" id="{BAE9B273-3E70-A6EC-F3EF-81CEAB6FA334}"/>
                  </a:ext>
                </a:extLst>
              </p:cNvPr>
              <p:cNvSpPr/>
              <p:nvPr/>
            </p:nvSpPr>
            <p:spPr>
              <a:xfrm>
                <a:off x="-171861"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550;p16">
                <a:extLst>
                  <a:ext uri="{FF2B5EF4-FFF2-40B4-BE49-F238E27FC236}">
                    <a16:creationId xmlns:a16="http://schemas.microsoft.com/office/drawing/2014/main" id="{EAA88C48-76CE-6868-F421-13D450A4CF33}"/>
                  </a:ext>
                </a:extLst>
              </p:cNvPr>
              <p:cNvSpPr/>
              <p:nvPr/>
            </p:nvSpPr>
            <p:spPr>
              <a:xfrm>
                <a:off x="179789"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551;p16">
                <a:extLst>
                  <a:ext uri="{FF2B5EF4-FFF2-40B4-BE49-F238E27FC236}">
                    <a16:creationId xmlns:a16="http://schemas.microsoft.com/office/drawing/2014/main" id="{B91D7A36-6A36-39A3-8BE3-C7AB8A56C1DC}"/>
                  </a:ext>
                </a:extLst>
              </p:cNvPr>
              <p:cNvSpPr/>
              <p:nvPr/>
            </p:nvSpPr>
            <p:spPr>
              <a:xfrm>
                <a:off x="531449"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552;p16">
                <a:extLst>
                  <a:ext uri="{FF2B5EF4-FFF2-40B4-BE49-F238E27FC236}">
                    <a16:creationId xmlns:a16="http://schemas.microsoft.com/office/drawing/2014/main" id="{E46353B0-4C4A-7D93-F7DD-310278BBCFA5}"/>
                  </a:ext>
                </a:extLst>
              </p:cNvPr>
              <p:cNvSpPr/>
              <p:nvPr/>
            </p:nvSpPr>
            <p:spPr>
              <a:xfrm>
                <a:off x="10488" y="73401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8" name="Google Shape;553;p16">
                <a:extLst>
                  <a:ext uri="{FF2B5EF4-FFF2-40B4-BE49-F238E27FC236}">
                    <a16:creationId xmlns:a16="http://schemas.microsoft.com/office/drawing/2014/main" id="{A2B4D861-A348-049E-4320-D2FF45CCDB17}"/>
                  </a:ext>
                </a:extLst>
              </p:cNvPr>
              <p:cNvSpPr/>
              <p:nvPr/>
            </p:nvSpPr>
            <p:spPr>
              <a:xfrm>
                <a:off x="10488" y="812371"/>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9" name="Google Shape;554;p16">
                <a:extLst>
                  <a:ext uri="{FF2B5EF4-FFF2-40B4-BE49-F238E27FC236}">
                    <a16:creationId xmlns:a16="http://schemas.microsoft.com/office/drawing/2014/main" id="{02586E91-6D52-D286-54D0-A0F8DF421E5A}"/>
                  </a:ext>
                </a:extLst>
              </p:cNvPr>
              <p:cNvSpPr/>
              <p:nvPr/>
            </p:nvSpPr>
            <p:spPr>
              <a:xfrm>
                <a:off x="10488" y="888897"/>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40" name="Google Shape;555;p16">
              <a:extLst>
                <a:ext uri="{FF2B5EF4-FFF2-40B4-BE49-F238E27FC236}">
                  <a16:creationId xmlns:a16="http://schemas.microsoft.com/office/drawing/2014/main" id="{6878CACE-EB06-1E3D-C207-FD6F90467337}"/>
                </a:ext>
              </a:extLst>
            </p:cNvPr>
            <p:cNvGrpSpPr/>
            <p:nvPr/>
          </p:nvGrpSpPr>
          <p:grpSpPr>
            <a:xfrm>
              <a:off x="8672407" y="3879341"/>
              <a:ext cx="1065897" cy="619496"/>
              <a:chOff x="8672407" y="3879341"/>
              <a:chExt cx="1065897" cy="619496"/>
            </a:xfrm>
          </p:grpSpPr>
          <p:sp>
            <p:nvSpPr>
              <p:cNvPr id="41" name="Google Shape;556;p16">
                <a:extLst>
                  <a:ext uri="{FF2B5EF4-FFF2-40B4-BE49-F238E27FC236}">
                    <a16:creationId xmlns:a16="http://schemas.microsoft.com/office/drawing/2014/main" id="{5F901830-47E3-F502-8E3A-B5A34F7A40B9}"/>
                  </a:ext>
                </a:extLst>
              </p:cNvPr>
              <p:cNvSpPr/>
              <p:nvPr/>
            </p:nvSpPr>
            <p:spPr>
              <a:xfrm>
                <a:off x="8672407" y="3879341"/>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Google Shape;557;p16">
                <a:extLst>
                  <a:ext uri="{FF2B5EF4-FFF2-40B4-BE49-F238E27FC236}">
                    <a16:creationId xmlns:a16="http://schemas.microsoft.com/office/drawing/2014/main" id="{160D09D2-E6C7-8193-DA4D-AB0211BAB73F}"/>
                  </a:ext>
                </a:extLst>
              </p:cNvPr>
              <p:cNvSpPr/>
              <p:nvPr/>
            </p:nvSpPr>
            <p:spPr>
              <a:xfrm>
                <a:off x="8676055" y="3954039"/>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3" name="Google Shape;558;p16">
                <a:extLst>
                  <a:ext uri="{FF2B5EF4-FFF2-40B4-BE49-F238E27FC236}">
                    <a16:creationId xmlns:a16="http://schemas.microsoft.com/office/drawing/2014/main" id="{BA85CD07-3B7C-8719-9D70-DF2FF35F648D}"/>
                  </a:ext>
                </a:extLst>
              </p:cNvPr>
              <p:cNvSpPr/>
              <p:nvPr/>
            </p:nvSpPr>
            <p:spPr>
              <a:xfrm>
                <a:off x="8765337" y="4057896"/>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4" name="Google Shape;559;p16">
                <a:extLst>
                  <a:ext uri="{FF2B5EF4-FFF2-40B4-BE49-F238E27FC236}">
                    <a16:creationId xmlns:a16="http://schemas.microsoft.com/office/drawing/2014/main" id="{F12C57A8-0476-0400-4906-858965A8008F}"/>
                  </a:ext>
                </a:extLst>
              </p:cNvPr>
              <p:cNvSpPr/>
              <p:nvPr/>
            </p:nvSpPr>
            <p:spPr>
              <a:xfrm>
                <a:off x="9184407" y="4108920"/>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5" name="Google Shape;560;p16">
                <a:extLst>
                  <a:ext uri="{FF2B5EF4-FFF2-40B4-BE49-F238E27FC236}">
                    <a16:creationId xmlns:a16="http://schemas.microsoft.com/office/drawing/2014/main" id="{3B3C07E9-9F47-2D4C-49C3-BEDE48F0132F}"/>
                  </a:ext>
                </a:extLst>
              </p:cNvPr>
              <p:cNvSpPr/>
              <p:nvPr/>
            </p:nvSpPr>
            <p:spPr>
              <a:xfrm>
                <a:off x="9184407" y="4183617"/>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6" name="Google Shape;561;p16">
                <a:extLst>
                  <a:ext uri="{FF2B5EF4-FFF2-40B4-BE49-F238E27FC236}">
                    <a16:creationId xmlns:a16="http://schemas.microsoft.com/office/drawing/2014/main" id="{5B663C54-29B3-0D27-FB16-A2A0CAEB3DEC}"/>
                  </a:ext>
                </a:extLst>
              </p:cNvPr>
              <p:cNvSpPr/>
              <p:nvPr/>
            </p:nvSpPr>
            <p:spPr>
              <a:xfrm>
                <a:off x="9184407" y="4256504"/>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7" name="Google Shape;562;p16">
                <a:extLst>
                  <a:ext uri="{FF2B5EF4-FFF2-40B4-BE49-F238E27FC236}">
                    <a16:creationId xmlns:a16="http://schemas.microsoft.com/office/drawing/2014/main" id="{94DCE2AA-9302-CE35-FBCB-53FA2816A03C}"/>
                  </a:ext>
                </a:extLst>
              </p:cNvPr>
              <p:cNvSpPr/>
              <p:nvPr/>
            </p:nvSpPr>
            <p:spPr>
              <a:xfrm>
                <a:off x="9184407" y="4329382"/>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48" name="Google Shape;563;p16">
            <a:extLst>
              <a:ext uri="{FF2B5EF4-FFF2-40B4-BE49-F238E27FC236}">
                <a16:creationId xmlns:a16="http://schemas.microsoft.com/office/drawing/2014/main" id="{E87CF3CE-E4BE-BC22-37F7-33E388DB0CCF}"/>
              </a:ext>
            </a:extLst>
          </p:cNvPr>
          <p:cNvGrpSpPr/>
          <p:nvPr/>
        </p:nvGrpSpPr>
        <p:grpSpPr>
          <a:xfrm>
            <a:off x="-190972" y="-451649"/>
            <a:ext cx="9632269" cy="5968388"/>
            <a:chOff x="-190972" y="-451649"/>
            <a:chExt cx="9632269" cy="5968388"/>
          </a:xfrm>
        </p:grpSpPr>
        <p:grpSp>
          <p:nvGrpSpPr>
            <p:cNvPr id="49" name="Google Shape;564;p16">
              <a:extLst>
                <a:ext uri="{FF2B5EF4-FFF2-40B4-BE49-F238E27FC236}">
                  <a16:creationId xmlns:a16="http://schemas.microsoft.com/office/drawing/2014/main" id="{205199B9-CCDF-1062-854D-4239F6B0E14D}"/>
                </a:ext>
              </a:extLst>
            </p:cNvPr>
            <p:cNvGrpSpPr/>
            <p:nvPr/>
          </p:nvGrpSpPr>
          <p:grpSpPr>
            <a:xfrm>
              <a:off x="-190972" y="2491127"/>
              <a:ext cx="453185" cy="454840"/>
              <a:chOff x="-190972" y="2491127"/>
              <a:chExt cx="453185" cy="454840"/>
            </a:xfrm>
          </p:grpSpPr>
          <p:sp>
            <p:nvSpPr>
              <p:cNvPr id="50" name="Google Shape;565;p16">
                <a:extLst>
                  <a:ext uri="{FF2B5EF4-FFF2-40B4-BE49-F238E27FC236}">
                    <a16:creationId xmlns:a16="http://schemas.microsoft.com/office/drawing/2014/main" id="{14A428DB-95F8-FD8E-DF5B-0667FB1258B6}"/>
                  </a:ext>
                </a:extLst>
              </p:cNvPr>
              <p:cNvSpPr/>
              <p:nvPr/>
            </p:nvSpPr>
            <p:spPr>
              <a:xfrm>
                <a:off x="-49871" y="2637202"/>
                <a:ext cx="164345" cy="166000"/>
              </a:xfrm>
              <a:custGeom>
                <a:avLst/>
                <a:gdLst>
                  <a:gd name="f0" fmla="val w"/>
                  <a:gd name="f1" fmla="val h"/>
                  <a:gd name="f2" fmla="val 0"/>
                  <a:gd name="f3" fmla="val 99"/>
                  <a:gd name="f4" fmla="val 100"/>
                  <a:gd name="f5" fmla="val 69"/>
                  <a:gd name="f6" fmla="val 95"/>
                  <a:gd name="f7" fmla="val 68"/>
                  <a:gd name="f8" fmla="val 67"/>
                  <a:gd name="f9" fmla="val 96"/>
                  <a:gd name="f10" fmla="val 65"/>
                  <a:gd name="f11" fmla="val 97"/>
                  <a:gd name="f12" fmla="val 62"/>
                  <a:gd name="f13" fmla="val 98"/>
                  <a:gd name="f14" fmla="val 58"/>
                  <a:gd name="f15" fmla="val 51"/>
                  <a:gd name="f16" fmla="val 101"/>
                  <a:gd name="f17" fmla="val 38"/>
                  <a:gd name="f18" fmla="val 26"/>
                  <a:gd name="f19" fmla="val 94"/>
                  <a:gd name="f20" fmla="val 13"/>
                  <a:gd name="f21" fmla="val 88"/>
                  <a:gd name="f22" fmla="val 1"/>
                  <a:gd name="f23" fmla="val 73"/>
                  <a:gd name="f24" fmla="val 54"/>
                  <a:gd name="f25" fmla="val -1"/>
                  <a:gd name="f26" fmla="val 45"/>
                  <a:gd name="f27" fmla="val 35"/>
                  <a:gd name="f28" fmla="val 6"/>
                  <a:gd name="f29" fmla="val 11"/>
                  <a:gd name="f30" fmla="val 17"/>
                  <a:gd name="f31" fmla="val 19"/>
                  <a:gd name="f32" fmla="val 9"/>
                  <a:gd name="f33" fmla="val 29"/>
                  <a:gd name="f34" fmla="val 5"/>
                  <a:gd name="f35" fmla="val 39"/>
                  <a:gd name="f36" fmla="val 61"/>
                  <a:gd name="f37" fmla="val 71"/>
                  <a:gd name="f38" fmla="val 4"/>
                  <a:gd name="f39" fmla="val 79"/>
                  <a:gd name="f40" fmla="val 86"/>
                  <a:gd name="f41" fmla="val 16"/>
                  <a:gd name="f42" fmla="val 30"/>
                  <a:gd name="f43" fmla="val 102"/>
                  <a:gd name="f44" fmla="val 49"/>
                  <a:gd name="f45" fmla="val 76"/>
                  <a:gd name="f46" fmla="val 85"/>
                  <a:gd name="f47" fmla="val 80"/>
                  <a:gd name="f48" fmla="val 89"/>
                  <a:gd name="f49" fmla="val 77"/>
                  <a:gd name="f50" fmla="val 92"/>
                  <a:gd name="f51" fmla="val 74"/>
                  <a:gd name="f52" fmla="val 93"/>
                  <a:gd name="f53" fmla="val 72"/>
                  <a:gd name="f54" fmla="val 70"/>
                  <a:gd name="f55" fmla="val 83"/>
                  <a:gd name="f56" fmla="val 75"/>
                  <a:gd name="f57" fmla="val 31"/>
                  <a:gd name="f58" fmla="val 18"/>
                  <a:gd name="f59" fmla="val 12"/>
                  <a:gd name="f60" fmla="val 7"/>
                  <a:gd name="f61" fmla="val 60"/>
                  <a:gd name="f62" fmla="val 3"/>
                  <a:gd name="f63" fmla="val 40"/>
                  <a:gd name="f64" fmla="val 8"/>
                  <a:gd name="f65" fmla="val 22"/>
                  <a:gd name="f66" fmla="val 14"/>
                  <a:gd name="f67" fmla="val 10"/>
                  <a:gd name="f68" fmla="val 28"/>
                  <a:gd name="f69" fmla="val 36"/>
                  <a:gd name="f70" fmla="val 27"/>
                  <a:gd name="f71" fmla="*/ f0 1 99"/>
                  <a:gd name="f72" fmla="*/ f1 1 100"/>
                  <a:gd name="f73" fmla="val f2"/>
                  <a:gd name="f74" fmla="val f3"/>
                  <a:gd name="f75" fmla="val f4"/>
                  <a:gd name="f76" fmla="+- f75 0 f73"/>
                  <a:gd name="f77" fmla="+- f74 0 f73"/>
                  <a:gd name="f78" fmla="*/ f77 1 99"/>
                  <a:gd name="f79" fmla="*/ f76 1 100"/>
                  <a:gd name="f80" fmla="*/ f73 1 f78"/>
                  <a:gd name="f81" fmla="*/ f74 1 f78"/>
                  <a:gd name="f82" fmla="*/ f73 1 f79"/>
                  <a:gd name="f83" fmla="*/ f75 1 f79"/>
                  <a:gd name="f84" fmla="*/ f80 f71 1"/>
                  <a:gd name="f85" fmla="*/ f81 f71 1"/>
                  <a:gd name="f86" fmla="*/ f83 f72 1"/>
                  <a:gd name="f87" fmla="*/ f82 f72 1"/>
                </a:gdLst>
                <a:ahLst/>
                <a:cxnLst>
                  <a:cxn ang="3cd4">
                    <a:pos x="hc" y="t"/>
                  </a:cxn>
                  <a:cxn ang="0">
                    <a:pos x="r" y="vc"/>
                  </a:cxn>
                  <a:cxn ang="cd4">
                    <a:pos x="hc" y="b"/>
                  </a:cxn>
                  <a:cxn ang="cd2">
                    <a:pos x="l" y="vc"/>
                  </a:cxn>
                </a:cxnLst>
                <a:rect l="f84" t="f87" r="f85" b="f86"/>
                <a:pathLst>
                  <a:path w="99" h="100">
                    <a:moveTo>
                      <a:pt x="f5" y="f6"/>
                    </a:moveTo>
                    <a:cubicBezTo>
                      <a:pt x="f5" y="f6"/>
                      <a:pt x="f7" y="f6"/>
                      <a:pt x="f8" y="f9"/>
                    </a:cubicBezTo>
                    <a:cubicBezTo>
                      <a:pt x="f10" y="f11"/>
                      <a:pt x="f12" y="f13"/>
                      <a:pt x="f14" y="f3"/>
                    </a:cubicBezTo>
                    <a:cubicBezTo>
                      <a:pt x="f15" y="f16"/>
                      <a:pt x="f17" y="f16"/>
                      <a:pt x="f18" y="f19"/>
                    </a:cubicBezTo>
                    <a:cubicBezTo>
                      <a:pt x="f20" y="f21"/>
                      <a:pt x="f22" y="f23"/>
                      <a:pt x="f2" y="f24"/>
                    </a:cubicBezTo>
                    <a:cubicBezTo>
                      <a:pt x="f25" y="f26"/>
                      <a:pt x="f22" y="f27"/>
                      <a:pt x="f28" y="f18"/>
                    </a:cubicBezTo>
                    <a:cubicBezTo>
                      <a:pt x="f29" y="f30"/>
                      <a:pt x="f31" y="f32"/>
                      <a:pt x="f33" y="f34"/>
                    </a:cubicBezTo>
                    <a:cubicBezTo>
                      <a:pt x="f35" y="f2"/>
                      <a:pt x="f15" y="f25"/>
                      <a:pt x="f36" y="f22"/>
                    </a:cubicBezTo>
                    <a:cubicBezTo>
                      <a:pt x="f37" y="f38"/>
                      <a:pt x="f39" y="f32"/>
                      <a:pt x="f40" y="f41"/>
                    </a:cubicBezTo>
                    <a:cubicBezTo>
                      <a:pt x="f3" y="f42"/>
                      <a:pt x="f43" y="f44"/>
                      <a:pt x="f13" y="f12"/>
                    </a:cubicBezTo>
                    <a:cubicBezTo>
                      <a:pt x="f6" y="f45"/>
                      <a:pt x="f40" y="f46"/>
                      <a:pt x="f47" y="f48"/>
                    </a:cubicBezTo>
                    <a:cubicBezTo>
                      <a:pt x="f49" y="f50"/>
                      <a:pt x="f51" y="f52"/>
                      <a:pt x="f53" y="f19"/>
                    </a:cubicBezTo>
                    <a:cubicBezTo>
                      <a:pt x="f54" y="f6"/>
                      <a:pt x="f5" y="f6"/>
                      <a:pt x="f5" y="f6"/>
                    </a:cubicBezTo>
                    <a:cubicBezTo>
                      <a:pt x="f5" y="f19"/>
                      <a:pt x="f23" y="f52"/>
                      <a:pt x="f39" y="f21"/>
                    </a:cubicBezTo>
                    <a:cubicBezTo>
                      <a:pt x="f46" y="f55"/>
                      <a:pt x="f50" y="f56"/>
                      <a:pt x="f6" y="f36"/>
                    </a:cubicBezTo>
                    <a:cubicBezTo>
                      <a:pt x="f3" y="f44"/>
                      <a:pt x="f9" y="f57"/>
                      <a:pt x="f55" y="f58"/>
                    </a:cubicBezTo>
                    <a:cubicBezTo>
                      <a:pt x="f49" y="f59"/>
                      <a:pt x="f5" y="f60"/>
                      <a:pt x="f61" y="f34"/>
                    </a:cubicBezTo>
                    <a:cubicBezTo>
                      <a:pt x="f15" y="f62"/>
                      <a:pt x="f63" y="f38"/>
                      <a:pt x="f57" y="f64"/>
                    </a:cubicBezTo>
                    <a:cubicBezTo>
                      <a:pt x="f65" y="f59"/>
                      <a:pt x="f66" y="f31"/>
                      <a:pt x="f67" y="f68"/>
                    </a:cubicBezTo>
                    <a:cubicBezTo>
                      <a:pt x="f34" y="f69"/>
                      <a:pt x="f62" y="f26"/>
                      <a:pt x="f62" y="f24"/>
                    </a:cubicBezTo>
                    <a:cubicBezTo>
                      <a:pt x="f34" y="f37"/>
                      <a:pt x="f41" y="f46"/>
                      <a:pt x="f70" y="f50"/>
                    </a:cubicBezTo>
                    <a:cubicBezTo>
                      <a:pt x="f35" y="f13"/>
                      <a:pt x="f15" y="f3"/>
                      <a:pt x="f14" y="f11"/>
                    </a:cubicBezTo>
                    <a:cubicBezTo>
                      <a:pt x="f10" y="f9"/>
                      <a:pt x="f5" y="f19"/>
                      <a:pt x="f5" y="f6"/>
                    </a:cubicBez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1" name="Google Shape;566;p16">
                <a:extLst>
                  <a:ext uri="{FF2B5EF4-FFF2-40B4-BE49-F238E27FC236}">
                    <a16:creationId xmlns:a16="http://schemas.microsoft.com/office/drawing/2014/main" id="{419DD5AA-AE6C-9F28-6310-5CE92B8EE991}"/>
                  </a:ext>
                </a:extLst>
              </p:cNvPr>
              <p:cNvSpPr/>
              <p:nvPr/>
            </p:nvSpPr>
            <p:spPr>
              <a:xfrm>
                <a:off x="-189317" y="2494446"/>
                <a:ext cx="448202" cy="448202"/>
              </a:xfrm>
              <a:custGeom>
                <a:avLst/>
                <a:gdLst>
                  <a:gd name="f0" fmla="val 180"/>
                  <a:gd name="f1" fmla="val w"/>
                  <a:gd name="f2" fmla="val h"/>
                  <a:gd name="f3" fmla="val 0"/>
                  <a:gd name="f4" fmla="val 270"/>
                  <a:gd name="f5" fmla="val 153"/>
                  <a:gd name="f6" fmla="val 245"/>
                  <a:gd name="f7" fmla="val 246"/>
                  <a:gd name="f8" fmla="val 154"/>
                  <a:gd name="f9" fmla="val 247"/>
                  <a:gd name="f10" fmla="val 155"/>
                  <a:gd name="f11" fmla="val 248"/>
                  <a:gd name="f12" fmla="val 156"/>
                  <a:gd name="f13" fmla="val 249"/>
                  <a:gd name="f14" fmla="val 157"/>
                  <a:gd name="f15" fmla="val 251"/>
                  <a:gd name="f16" fmla="val 160"/>
                  <a:gd name="f17" fmla="val 254"/>
                  <a:gd name="f18" fmla="val 164"/>
                  <a:gd name="f19" fmla="val 260"/>
                  <a:gd name="f20" fmla="val 170"/>
                  <a:gd name="f21" fmla="val 267"/>
                  <a:gd name="f22" fmla="val 169"/>
                  <a:gd name="f23" fmla="val 262"/>
                  <a:gd name="f24" fmla="val 193"/>
                  <a:gd name="f25" fmla="val 256"/>
                  <a:gd name="f26" fmla="val 210"/>
                  <a:gd name="f27" fmla="val 208"/>
                  <a:gd name="f28" fmla="val 241"/>
                  <a:gd name="f29" fmla="val 206"/>
                  <a:gd name="f30" fmla="val 232"/>
                  <a:gd name="f31" fmla="val 204"/>
                  <a:gd name="f32" fmla="val 222"/>
                  <a:gd name="f33" fmla="val 205"/>
                  <a:gd name="f34" fmla="val 221"/>
                  <a:gd name="f35" fmla="val 212"/>
                  <a:gd name="f36" fmla="val 215"/>
                  <a:gd name="f37" fmla="val 218"/>
                  <a:gd name="f38" fmla="val 224"/>
                  <a:gd name="f39" fmla="val 200"/>
                  <a:gd name="f40" fmla="val 225"/>
                  <a:gd name="f41" fmla="val 199"/>
                  <a:gd name="f42" fmla="val 226"/>
                  <a:gd name="f43" fmla="val 234"/>
                  <a:gd name="f44" fmla="val 201"/>
                  <a:gd name="f45" fmla="val 243"/>
                  <a:gd name="f46" fmla="val 202"/>
                  <a:gd name="f47" fmla="val 253"/>
                  <a:gd name="f48" fmla="val 203"/>
                  <a:gd name="f49" fmla="val 191"/>
                  <a:gd name="f50" fmla="val 261"/>
                  <a:gd name="f51" fmla="val 177"/>
                  <a:gd name="f52" fmla="val 162"/>
                  <a:gd name="f53" fmla="val 268"/>
                  <a:gd name="f54" fmla="val 159"/>
                  <a:gd name="f55" fmla="val 149"/>
                  <a:gd name="f56" fmla="val 244"/>
                  <a:gd name="f57" fmla="val 148"/>
                  <a:gd name="f58" fmla="val 147"/>
                  <a:gd name="f59" fmla="val 138"/>
                  <a:gd name="f60" fmla="val 128"/>
                  <a:gd name="f61" fmla="val 118"/>
                  <a:gd name="f62" fmla="val 117"/>
                  <a:gd name="f63" fmla="val 112"/>
                  <a:gd name="f64" fmla="val 258"/>
                  <a:gd name="f65" fmla="val 106"/>
                  <a:gd name="f66" fmla="val 266"/>
                  <a:gd name="f67" fmla="val 100"/>
                  <a:gd name="f68" fmla="val 265"/>
                  <a:gd name="f69" fmla="val 103"/>
                  <a:gd name="f70" fmla="val 90"/>
                  <a:gd name="f71" fmla="val 76"/>
                  <a:gd name="f72" fmla="val 61"/>
                  <a:gd name="f73" fmla="val 62"/>
                  <a:gd name="f74" fmla="val 64"/>
                  <a:gd name="f75" fmla="val 66"/>
                  <a:gd name="f76" fmla="val 68"/>
                  <a:gd name="f77" fmla="val 67"/>
                  <a:gd name="f78" fmla="val 60"/>
                  <a:gd name="f79" fmla="val 53"/>
                  <a:gd name="f80" fmla="val 47"/>
                  <a:gd name="f81" fmla="val 46"/>
                  <a:gd name="f82" fmla="val 45"/>
                  <a:gd name="f83" fmla="val 37"/>
                  <a:gd name="f84" fmla="val 28"/>
                  <a:gd name="f85" fmla="val 18"/>
                  <a:gd name="f86" fmla="val 20"/>
                  <a:gd name="f87" fmla="val 15"/>
                  <a:gd name="f88" fmla="val 176"/>
                  <a:gd name="f89" fmla="val 10"/>
                  <a:gd name="f90" fmla="val 4"/>
                  <a:gd name="f91" fmla="val 11"/>
                  <a:gd name="f92" fmla="val 26"/>
                  <a:gd name="f93" fmla="val 27"/>
                  <a:gd name="f94" fmla="val 120"/>
                  <a:gd name="f95" fmla="val 116"/>
                  <a:gd name="f96" fmla="val 115"/>
                  <a:gd name="f97" fmla="val 24"/>
                  <a:gd name="f98" fmla="val 21"/>
                  <a:gd name="f99" fmla="val 108"/>
                  <a:gd name="f100" fmla="val 16"/>
                  <a:gd name="f101" fmla="val 12"/>
                  <a:gd name="f102" fmla="val 9"/>
                  <a:gd name="f103" fmla="val 5"/>
                  <a:gd name="f104" fmla="val 6"/>
                  <a:gd name="f105" fmla="val 89"/>
                  <a:gd name="f106" fmla="val 75"/>
                  <a:gd name="f107" fmla="val 63"/>
                  <a:gd name="f108" fmla="val 22"/>
                  <a:gd name="f109" fmla="val 31"/>
                  <a:gd name="f110" fmla="val 40"/>
                  <a:gd name="f111" fmla="val 49"/>
                  <a:gd name="f112" fmla="val 50"/>
                  <a:gd name="f113" fmla="val 57"/>
                  <a:gd name="f114" fmla="val 71"/>
                  <a:gd name="f115" fmla="val 72"/>
                  <a:gd name="f116" fmla="val 36"/>
                  <a:gd name="f117" fmla="val 69"/>
                  <a:gd name="f118" fmla="val 81"/>
                  <a:gd name="f119" fmla="val 95"/>
                  <a:gd name="f120" fmla="val 109"/>
                  <a:gd name="f121" fmla="val 107"/>
                  <a:gd name="f122" fmla="val 19"/>
                  <a:gd name="f123" fmla="val 122"/>
                  <a:gd name="f124" fmla="val 123"/>
                  <a:gd name="f125" fmla="val 124"/>
                  <a:gd name="f126" fmla="val 134"/>
                  <a:gd name="f127" fmla="val 143"/>
                  <a:gd name="f128" fmla="val 165"/>
                  <a:gd name="f129" fmla="val 171"/>
                  <a:gd name="f130" fmla="val 183"/>
                  <a:gd name="f131" fmla="val 197"/>
                  <a:gd name="f132" fmla="val 209"/>
                  <a:gd name="f133" fmla="val 207"/>
                  <a:gd name="f134" fmla="val 219"/>
                  <a:gd name="f135" fmla="val 70"/>
                  <a:gd name="f136" fmla="val 235"/>
                  <a:gd name="f137" fmla="val 252"/>
                  <a:gd name="f138" fmla="val 83"/>
                  <a:gd name="f139" fmla="val 97"/>
                  <a:gd name="f140" fmla="val 263"/>
                  <a:gd name="f141" fmla="val 114"/>
                  <a:gd name="f142" fmla="val 259"/>
                  <a:gd name="f143" fmla="val 119"/>
                  <a:gd name="f144" fmla="val 141"/>
                  <a:gd name="f145" fmla="val 146"/>
                  <a:gd name="f146" fmla="val 150"/>
                  <a:gd name="f147" fmla="val 151"/>
                  <a:gd name="f148" fmla="val 152"/>
                  <a:gd name="f149" fmla="val 269"/>
                  <a:gd name="f150" fmla="val 96"/>
                  <a:gd name="f151" fmla="val 82"/>
                  <a:gd name="f152" fmla="val 65"/>
                  <a:gd name="f153" fmla="val 55"/>
                  <a:gd name="f154" fmla="val 214"/>
                  <a:gd name="f155" fmla="val 48"/>
                  <a:gd name="f156" fmla="val 41"/>
                  <a:gd name="f157" fmla="val 32"/>
                  <a:gd name="f158" fmla="val 23"/>
                  <a:gd name="f159" fmla="val 211"/>
                  <a:gd name="f160" fmla="val 198"/>
                  <a:gd name="f161" fmla="val 184"/>
                  <a:gd name="f162" fmla="val 3"/>
                  <a:gd name="f163" fmla="val 2"/>
                  <a:gd name="f164" fmla="val 168"/>
                  <a:gd name="f165" fmla="val 17"/>
                  <a:gd name="f166" fmla="val 25"/>
                  <a:gd name="f167" fmla="val 133"/>
                  <a:gd name="f168" fmla="val 125"/>
                  <a:gd name="f169" fmla="val 110"/>
                  <a:gd name="f170" fmla="val 1"/>
                  <a:gd name="f171" fmla="val 94"/>
                  <a:gd name="f172" fmla="val 80"/>
                  <a:gd name="f173" fmla="val 44"/>
                  <a:gd name="f174" fmla="val 54"/>
                  <a:gd name="f175" fmla="val 59"/>
                  <a:gd name="f176" fmla="val 58"/>
                  <a:gd name="f177" fmla="val 73"/>
                  <a:gd name="f178" fmla="val 14"/>
                  <a:gd name="f179" fmla="val 87"/>
                  <a:gd name="f180" fmla="val 8"/>
                  <a:gd name="f181" fmla="val 101"/>
                  <a:gd name="f182" fmla="val 13"/>
                  <a:gd name="f183" fmla="val 161"/>
                  <a:gd name="f184" fmla="val 163"/>
                  <a:gd name="f185" fmla="val 178"/>
                  <a:gd name="f186" fmla="val 192"/>
                  <a:gd name="f187" fmla="val 231"/>
                  <a:gd name="f188" fmla="val 240"/>
                  <a:gd name="f189" fmla="val 250"/>
                  <a:gd name="f190" fmla="val 257"/>
                  <a:gd name="f191" fmla="val 74"/>
                  <a:gd name="f192" fmla="val 88"/>
                  <a:gd name="f193" fmla="val 102"/>
                  <a:gd name="f194" fmla="val 255"/>
                  <a:gd name="f195" fmla="val 264"/>
                  <a:gd name="f196" fmla="val 220"/>
                  <a:gd name="f197" fmla="val 213"/>
                  <a:gd name="f198" fmla="val 217"/>
                  <a:gd name="f199" fmla="val 223"/>
                  <a:gd name="f200" fmla="val 194"/>
                  <a:gd name="f201" fmla="*/ f1 1 270"/>
                  <a:gd name="f202" fmla="*/ f2 1 270"/>
                  <a:gd name="f203" fmla="val f3"/>
                  <a:gd name="f204" fmla="val f4"/>
                  <a:gd name="f205" fmla="+- f204 0 f203"/>
                  <a:gd name="f206" fmla="*/ f205 1 270"/>
                  <a:gd name="f207" fmla="*/ f203 1 f206"/>
                  <a:gd name="f208" fmla="*/ f204 1 f206"/>
                  <a:gd name="f209" fmla="*/ f207 f201 1"/>
                  <a:gd name="f210" fmla="*/ f208 f201 1"/>
                  <a:gd name="f211" fmla="*/ f208 f202 1"/>
                  <a:gd name="f212" fmla="*/ f207 f202 1"/>
                </a:gdLst>
                <a:ahLst/>
                <a:cxnLst>
                  <a:cxn ang="3cd4">
                    <a:pos x="hc" y="t"/>
                  </a:cxn>
                  <a:cxn ang="0">
                    <a:pos x="r" y="vc"/>
                  </a:cxn>
                  <a:cxn ang="cd4">
                    <a:pos x="hc" y="b"/>
                  </a:cxn>
                  <a:cxn ang="cd2">
                    <a:pos x="l" y="vc"/>
                  </a:cxn>
                </a:cxnLst>
                <a:rect l="f209" t="f212" r="f210" b="f211"/>
                <a:pathLst>
                  <a:path w="270" h="270">
                    <a:moveTo>
                      <a:pt x="f5" y="f6"/>
                    </a:moveTo>
                    <a:cubicBezTo>
                      <a:pt x="f5" y="f6"/>
                      <a:pt x="f5" y="f7"/>
                      <a:pt x="f8" y="f9"/>
                    </a:cubicBezTo>
                    <a:cubicBezTo>
                      <a:pt x="f10" y="f11"/>
                      <a:pt x="f12" y="f13"/>
                      <a:pt x="f14" y="f15"/>
                    </a:cubicBezTo>
                    <a:cubicBezTo>
                      <a:pt x="f16" y="f17"/>
                      <a:pt x="f18" y="f19"/>
                      <a:pt x="f20" y="f21"/>
                    </a:cubicBezTo>
                    <a:lnTo>
                      <a:pt x="f22" y="f21"/>
                    </a:lnTo>
                    <a:cubicBezTo>
                      <a:pt x="f0" y="f23"/>
                      <a:pt x="f24" y="f25"/>
                      <a:pt x="f26" y="f11"/>
                    </a:cubicBezTo>
                    <a:lnTo>
                      <a:pt x="f26" y="f13"/>
                    </a:lnTo>
                    <a:cubicBezTo>
                      <a:pt x="f27" y="f28"/>
                      <a:pt x="f29" y="f30"/>
                      <a:pt x="f31" y="f32"/>
                    </a:cubicBezTo>
                    <a:lnTo>
                      <a:pt x="f31" y="f32"/>
                    </a:lnTo>
                    <a:lnTo>
                      <a:pt x="f33" y="f34"/>
                    </a:lnTo>
                    <a:cubicBezTo>
                      <a:pt x="f35" y="f36"/>
                      <a:pt x="f37" y="f27"/>
                      <a:pt x="f38" y="f39"/>
                    </a:cubicBezTo>
                    <a:lnTo>
                      <a:pt x="f40" y="f41"/>
                    </a:lnTo>
                    <a:lnTo>
                      <a:pt x="f42" y="f39"/>
                    </a:lnTo>
                    <a:cubicBezTo>
                      <a:pt x="f43" y="f44"/>
                      <a:pt x="f45" y="f46"/>
                      <a:pt x="f47" y="f48"/>
                    </a:cubicBezTo>
                    <a:lnTo>
                      <a:pt x="f15" y="f31"/>
                    </a:lnTo>
                    <a:cubicBezTo>
                      <a:pt x="f25" y="f49"/>
                      <a:pt x="f50" y="f51"/>
                      <a:pt x="f21" y="f52"/>
                    </a:cubicBezTo>
                    <a:lnTo>
                      <a:pt x="f53" y="f18"/>
                    </a:lnTo>
                    <a:cubicBezTo>
                      <a:pt x="f50" y="f54"/>
                      <a:pt x="f47" y="f8"/>
                      <a:pt x="f6" y="f55"/>
                    </a:cubicBezTo>
                    <a:lnTo>
                      <a:pt x="f56" y="f57"/>
                    </a:lnTo>
                    <a:lnTo>
                      <a:pt x="f56" y="f58"/>
                    </a:lnTo>
                    <a:cubicBezTo>
                      <a:pt x="f6" y="f59"/>
                      <a:pt x="f6" y="f60"/>
                      <a:pt x="f56" y="f61"/>
                    </a:cubicBezTo>
                    <a:lnTo>
                      <a:pt x="f45" y="f62"/>
                    </a:lnTo>
                    <a:lnTo>
                      <a:pt x="f56" y="f62"/>
                    </a:lnTo>
                    <a:cubicBezTo>
                      <a:pt x="f15" y="f63"/>
                      <a:pt x="f64" y="f65"/>
                      <a:pt x="f66" y="f67"/>
                    </a:cubicBezTo>
                    <a:lnTo>
                      <a:pt x="f68" y="f69"/>
                    </a:lnTo>
                    <a:cubicBezTo>
                      <a:pt x="f19" y="f70"/>
                      <a:pt x="f47" y="f71"/>
                      <a:pt x="f9" y="f72"/>
                    </a:cubicBezTo>
                    <a:lnTo>
                      <a:pt x="f13" y="f73"/>
                    </a:lnTo>
                    <a:cubicBezTo>
                      <a:pt x="f28" y="f74"/>
                      <a:pt x="f30" y="f75"/>
                      <a:pt x="f32" y="f76"/>
                    </a:cubicBezTo>
                    <a:lnTo>
                      <a:pt x="f34" y="f76"/>
                    </a:lnTo>
                    <a:lnTo>
                      <a:pt x="f34" y="f77"/>
                    </a:lnTo>
                    <a:cubicBezTo>
                      <a:pt x="f36" y="f78"/>
                      <a:pt x="f27" y="f79"/>
                      <a:pt x="f39" y="f80"/>
                    </a:cubicBezTo>
                    <a:lnTo>
                      <a:pt x="f41" y="f81"/>
                    </a:lnTo>
                    <a:lnTo>
                      <a:pt x="f41" y="f82"/>
                    </a:lnTo>
                    <a:cubicBezTo>
                      <a:pt x="f39" y="f83"/>
                      <a:pt x="f44" y="f84"/>
                      <a:pt x="f48" y="f85"/>
                    </a:cubicBezTo>
                    <a:lnTo>
                      <a:pt x="f31" y="f86"/>
                    </a:lnTo>
                    <a:cubicBezTo>
                      <a:pt x="f49" y="f87"/>
                      <a:pt x="f88" y="f89"/>
                      <a:pt x="f52" y="f90"/>
                    </a:cubicBezTo>
                    <a:lnTo>
                      <a:pt x="f18" y="f90"/>
                    </a:lnTo>
                    <a:cubicBezTo>
                      <a:pt x="f16" y="f91"/>
                      <a:pt x="f8" y="f85"/>
                      <a:pt x="f55" y="f92"/>
                    </a:cubicBezTo>
                    <a:lnTo>
                      <a:pt x="f57" y="f93"/>
                    </a:lnTo>
                    <a:lnTo>
                      <a:pt x="f58" y="f93"/>
                    </a:lnTo>
                    <a:cubicBezTo>
                      <a:pt x="f59" y="f92"/>
                      <a:pt x="f60" y="f92"/>
                      <a:pt x="f61" y="f84"/>
                    </a:cubicBezTo>
                    <a:lnTo>
                      <a:pt x="f61" y="f84"/>
                    </a:lnTo>
                    <a:cubicBezTo>
                      <a:pt x="f61" y="f93"/>
                      <a:pt x="f94" y="f84"/>
                      <a:pt x="f62" y="f93"/>
                    </a:cubicBezTo>
                    <a:lnTo>
                      <a:pt x="f62" y="f93"/>
                    </a:lnTo>
                    <a:lnTo>
                      <a:pt x="f62" y="f93"/>
                    </a:lnTo>
                    <a:lnTo>
                      <a:pt x="f95" y="f93"/>
                    </a:lnTo>
                    <a:lnTo>
                      <a:pt x="f95" y="f92"/>
                    </a:lnTo>
                    <a:lnTo>
                      <a:pt x="f95" y="f92"/>
                    </a:lnTo>
                    <a:lnTo>
                      <a:pt x="f96" y="f97"/>
                    </a:lnTo>
                    <a:lnTo>
                      <a:pt x="f63" y="f98"/>
                    </a:lnTo>
                    <a:lnTo>
                      <a:pt x="f99" y="f100"/>
                    </a:lnTo>
                    <a:cubicBezTo>
                      <a:pt x="f65" y="f101"/>
                      <a:pt x="f69" y="f102"/>
                      <a:pt x="f67" y="f103"/>
                    </a:cubicBezTo>
                    <a:lnTo>
                      <a:pt x="f69" y="f104"/>
                    </a:lnTo>
                    <a:cubicBezTo>
                      <a:pt x="f105" y="f101"/>
                      <a:pt x="f106" y="f85"/>
                      <a:pt x="f72" y="f97"/>
                    </a:cubicBezTo>
                    <a:lnTo>
                      <a:pt x="f107" y="f108"/>
                    </a:lnTo>
                    <a:cubicBezTo>
                      <a:pt x="f74" y="f109"/>
                      <a:pt x="f75" y="f110"/>
                      <a:pt x="f76" y="f111"/>
                    </a:cubicBezTo>
                    <a:lnTo>
                      <a:pt x="f76" y="f112"/>
                    </a:lnTo>
                    <a:lnTo>
                      <a:pt x="f77" y="f112"/>
                    </a:lnTo>
                    <a:cubicBezTo>
                      <a:pt x="f78" y="f113"/>
                      <a:pt x="f79" y="f74"/>
                      <a:pt x="f80" y="f114"/>
                    </a:cubicBezTo>
                    <a:lnTo>
                      <a:pt x="f80" y="f115"/>
                    </a:lnTo>
                    <a:lnTo>
                      <a:pt x="f82" y="f115"/>
                    </a:lnTo>
                    <a:cubicBezTo>
                      <a:pt x="f116" y="f114"/>
                      <a:pt x="f93" y="f117"/>
                      <a:pt x="f85" y="f76"/>
                    </a:cubicBezTo>
                    <a:lnTo>
                      <a:pt x="f98" y="f77"/>
                    </a:lnTo>
                    <a:cubicBezTo>
                      <a:pt x="f87" y="f118"/>
                      <a:pt x="f89" y="f119"/>
                      <a:pt x="f90" y="f120"/>
                    </a:cubicBezTo>
                    <a:lnTo>
                      <a:pt x="f90" y="f121"/>
                    </a:lnTo>
                    <a:cubicBezTo>
                      <a:pt x="f91" y="f63"/>
                      <a:pt x="f122" y="f62"/>
                      <a:pt x="f92" y="f123"/>
                    </a:cubicBezTo>
                    <a:lnTo>
                      <a:pt x="f93" y="f124"/>
                    </a:lnTo>
                    <a:lnTo>
                      <a:pt x="f93" y="f125"/>
                    </a:lnTo>
                    <a:cubicBezTo>
                      <a:pt x="f92" y="f126"/>
                      <a:pt x="f92" y="f127"/>
                      <a:pt x="f84" y="f5"/>
                    </a:cubicBezTo>
                    <a:lnTo>
                      <a:pt x="f84" y="f8"/>
                    </a:lnTo>
                    <a:lnTo>
                      <a:pt x="f93" y="f8"/>
                    </a:lnTo>
                    <a:cubicBezTo>
                      <a:pt x="f122" y="f16"/>
                      <a:pt x="f101" y="f128"/>
                      <a:pt x="f103" y="f129"/>
                    </a:cubicBezTo>
                    <a:lnTo>
                      <a:pt x="f104" y="f22"/>
                    </a:lnTo>
                    <a:cubicBezTo>
                      <a:pt x="f101" y="f130"/>
                      <a:pt x="f85" y="f131"/>
                      <a:pt x="f97" y="f26"/>
                    </a:cubicBezTo>
                    <a:lnTo>
                      <a:pt x="f108" y="f132"/>
                    </a:lnTo>
                    <a:cubicBezTo>
                      <a:pt x="f109" y="f133"/>
                      <a:pt x="f110" y="f33"/>
                      <a:pt x="f111" y="f31"/>
                    </a:cubicBezTo>
                    <a:lnTo>
                      <a:pt x="f112" y="f31"/>
                    </a:lnTo>
                    <a:lnTo>
                      <a:pt x="f112" y="f31"/>
                    </a:lnTo>
                    <a:cubicBezTo>
                      <a:pt x="f113" y="f35"/>
                      <a:pt x="f74" y="f134"/>
                      <a:pt x="f114" y="f38"/>
                    </a:cubicBezTo>
                    <a:lnTo>
                      <a:pt x="f115" y="f40"/>
                    </a:lnTo>
                    <a:lnTo>
                      <a:pt x="f115" y="f42"/>
                    </a:lnTo>
                    <a:cubicBezTo>
                      <a:pt x="f135" y="f136"/>
                      <a:pt x="f117" y="f56"/>
                      <a:pt x="f76" y="f137"/>
                    </a:cubicBezTo>
                    <a:lnTo>
                      <a:pt x="f77" y="f15"/>
                    </a:lnTo>
                    <a:cubicBezTo>
                      <a:pt x="f138" y="f64"/>
                      <a:pt x="f139" y="f140"/>
                      <a:pt x="f120" y="f53"/>
                    </a:cubicBezTo>
                    <a:lnTo>
                      <a:pt x="f99" y="f53"/>
                    </a:lnTo>
                    <a:cubicBezTo>
                      <a:pt x="f141" y="f142"/>
                      <a:pt x="f143" y="f137"/>
                      <a:pt x="f124" y="f7"/>
                    </a:cubicBezTo>
                    <a:lnTo>
                      <a:pt x="f124" y="f6"/>
                    </a:lnTo>
                    <a:lnTo>
                      <a:pt x="f125" y="f6"/>
                    </a:lnTo>
                    <a:cubicBezTo>
                      <a:pt x="f126" y="f7"/>
                      <a:pt x="f144" y="f7"/>
                      <a:pt x="f145" y="f7"/>
                    </a:cubicBezTo>
                    <a:cubicBezTo>
                      <a:pt x="f57" y="f7"/>
                      <a:pt x="f146" y="f6"/>
                      <a:pt x="f147" y="f6"/>
                    </a:cubicBezTo>
                    <a:cubicBezTo>
                      <a:pt x="f5" y="f6"/>
                      <a:pt x="f5" y="f6"/>
                      <a:pt x="f5" y="f6"/>
                    </a:cubicBezTo>
                    <a:cubicBezTo>
                      <a:pt x="f5" y="f6"/>
                      <a:pt x="f148" y="f6"/>
                      <a:pt x="f147" y="f7"/>
                    </a:cubicBezTo>
                    <a:cubicBezTo>
                      <a:pt x="f146" y="f7"/>
                      <a:pt x="f57" y="f7"/>
                      <a:pt x="f145" y="f7"/>
                    </a:cubicBezTo>
                    <a:cubicBezTo>
                      <a:pt x="f144" y="f9"/>
                      <a:pt x="f126" y="f9"/>
                      <a:pt x="f125" y="f7"/>
                    </a:cubicBezTo>
                    <a:lnTo>
                      <a:pt x="f125" y="f7"/>
                    </a:lnTo>
                    <a:cubicBezTo>
                      <a:pt x="f94" y="f137"/>
                      <a:pt x="f96" y="f19"/>
                      <a:pt x="f120" y="f149"/>
                    </a:cubicBezTo>
                    <a:lnTo>
                      <a:pt x="f120" y="f4"/>
                    </a:lnTo>
                    <a:lnTo>
                      <a:pt x="f99" y="f149"/>
                    </a:lnTo>
                    <a:cubicBezTo>
                      <a:pt x="f150" y="f68"/>
                      <a:pt x="f151" y="f19"/>
                      <a:pt x="f75" y="f47"/>
                    </a:cubicBezTo>
                    <a:lnTo>
                      <a:pt x="f152" y="f47"/>
                    </a:lnTo>
                    <a:lnTo>
                      <a:pt x="f152" y="f137"/>
                    </a:lnTo>
                    <a:cubicBezTo>
                      <a:pt x="f75" y="f56"/>
                      <a:pt x="f76" y="f136"/>
                      <a:pt x="f117" y="f40"/>
                    </a:cubicBezTo>
                    <a:lnTo>
                      <a:pt x="f135" y="f42"/>
                    </a:lnTo>
                    <a:cubicBezTo>
                      <a:pt x="f73" y="f34"/>
                      <a:pt x="f153" y="f154"/>
                      <a:pt x="f155" y="f29"/>
                    </a:cubicBezTo>
                    <a:lnTo>
                      <a:pt x="f111" y="f29"/>
                    </a:lnTo>
                    <a:cubicBezTo>
                      <a:pt x="f156" y="f27"/>
                      <a:pt x="f157" y="f26"/>
                      <a:pt x="f158" y="f35"/>
                    </a:cubicBezTo>
                    <a:lnTo>
                      <a:pt x="f98" y="f35"/>
                    </a:lnTo>
                    <a:lnTo>
                      <a:pt x="f98" y="f159"/>
                    </a:lnTo>
                    <a:cubicBezTo>
                      <a:pt x="f87" y="f160"/>
                      <a:pt x="f102" y="f161"/>
                      <a:pt x="f162" y="f20"/>
                    </a:cubicBezTo>
                    <a:lnTo>
                      <a:pt x="f163" y="f22"/>
                    </a:lnTo>
                    <a:lnTo>
                      <a:pt x="f162" y="f164"/>
                    </a:lnTo>
                    <a:cubicBezTo>
                      <a:pt x="f89" y="f52"/>
                      <a:pt x="f165" y="f14"/>
                      <a:pt x="f166" y="f147"/>
                    </a:cubicBezTo>
                    <a:lnTo>
                      <a:pt x="f97" y="f5"/>
                    </a:lnTo>
                    <a:cubicBezTo>
                      <a:pt x="f158" y="f127"/>
                      <a:pt x="f108" y="f167"/>
                      <a:pt x="f158" y="f124"/>
                    </a:cubicBezTo>
                    <a:lnTo>
                      <a:pt x="f97" y="f168"/>
                    </a:lnTo>
                    <a:cubicBezTo>
                      <a:pt x="f165" y="f94"/>
                      <a:pt x="f102" y="f96"/>
                      <a:pt x="f163" y="f169"/>
                    </a:cubicBezTo>
                    <a:lnTo>
                      <a:pt x="f3" y="f120"/>
                    </a:lnTo>
                    <a:lnTo>
                      <a:pt x="f170" y="f99"/>
                    </a:lnTo>
                    <a:cubicBezTo>
                      <a:pt x="f104" y="f171"/>
                      <a:pt x="f101" y="f172"/>
                      <a:pt x="f165" y="f152"/>
                    </a:cubicBezTo>
                    <a:lnTo>
                      <a:pt x="f85" y="f74"/>
                    </a:lnTo>
                    <a:lnTo>
                      <a:pt x="f122" y="f74"/>
                    </a:lnTo>
                    <a:cubicBezTo>
                      <a:pt x="f84" y="f75"/>
                      <a:pt x="f83" y="f77"/>
                      <a:pt x="f81" y="f76"/>
                    </a:cubicBezTo>
                    <a:lnTo>
                      <a:pt x="f173" y="f117"/>
                    </a:lnTo>
                    <a:cubicBezTo>
                      <a:pt x="f112" y="f72"/>
                      <a:pt x="f113" y="f174"/>
                      <a:pt x="f152" y="f80"/>
                    </a:cubicBezTo>
                    <a:lnTo>
                      <a:pt x="f74" y="f111"/>
                    </a:lnTo>
                    <a:cubicBezTo>
                      <a:pt x="f73" y="f110"/>
                      <a:pt x="f72" y="f109"/>
                      <a:pt x="f175" y="f108"/>
                    </a:cubicBezTo>
                    <a:lnTo>
                      <a:pt x="f176" y="f98"/>
                    </a:lnTo>
                    <a:lnTo>
                      <a:pt x="f78" y="f86"/>
                    </a:lnTo>
                    <a:cubicBezTo>
                      <a:pt x="f177" y="f178"/>
                      <a:pt x="f179" y="f180"/>
                      <a:pt x="f181" y="f163"/>
                    </a:cubicBezTo>
                    <a:lnTo>
                      <a:pt x="f69" y="f170"/>
                    </a:lnTo>
                    <a:lnTo>
                      <a:pt x="f69" y="f162"/>
                    </a:lnTo>
                    <a:cubicBezTo>
                      <a:pt x="f65" y="f104"/>
                      <a:pt x="f120" y="f89"/>
                      <a:pt x="f63" y="f182"/>
                    </a:cubicBezTo>
                    <a:lnTo>
                      <a:pt x="f95" y="f122"/>
                    </a:lnTo>
                    <a:lnTo>
                      <a:pt x="f61" y="f108"/>
                    </a:lnTo>
                    <a:lnTo>
                      <a:pt x="f143" y="f158"/>
                    </a:lnTo>
                    <a:lnTo>
                      <a:pt x="f143" y="f97"/>
                    </a:lnTo>
                    <a:lnTo>
                      <a:pt x="f94" y="f97"/>
                    </a:lnTo>
                    <a:lnTo>
                      <a:pt x="f94" y="f97"/>
                    </a:lnTo>
                    <a:lnTo>
                      <a:pt x="f94" y="f97"/>
                    </a:lnTo>
                    <a:lnTo>
                      <a:pt x="f94" y="f97"/>
                    </a:lnTo>
                    <a:lnTo>
                      <a:pt x="f94" y="f97"/>
                    </a:lnTo>
                    <a:cubicBezTo>
                      <a:pt x="f95" y="f158"/>
                      <a:pt x="f143" y="f97"/>
                      <a:pt x="f61" y="f97"/>
                    </a:cubicBezTo>
                    <a:lnTo>
                      <a:pt x="f61" y="f97"/>
                    </a:lnTo>
                    <a:cubicBezTo>
                      <a:pt x="f60" y="f108"/>
                      <a:pt x="f59" y="f108"/>
                      <a:pt x="f57" y="f158"/>
                    </a:cubicBezTo>
                    <a:lnTo>
                      <a:pt x="f145" y="f97"/>
                    </a:lnTo>
                    <a:cubicBezTo>
                      <a:pt x="f147" y="f100"/>
                      <a:pt x="f12" y="f180"/>
                      <a:pt x="f183" y="f170"/>
                    </a:cubicBezTo>
                    <a:lnTo>
                      <a:pt x="f52" y="f3"/>
                    </a:lnTo>
                    <a:lnTo>
                      <a:pt x="f184" y="f3"/>
                    </a:lnTo>
                    <a:cubicBezTo>
                      <a:pt x="f185" y="f104"/>
                      <a:pt x="f186" y="f91"/>
                      <a:pt x="f33" y="f165"/>
                    </a:cubicBezTo>
                    <a:lnTo>
                      <a:pt x="f133" y="f165"/>
                    </a:lnTo>
                    <a:lnTo>
                      <a:pt x="f133" y="f122"/>
                    </a:lnTo>
                    <a:cubicBezTo>
                      <a:pt x="f33" y="f84"/>
                      <a:pt x="f31" y="f83"/>
                      <a:pt x="f48" y="f81"/>
                    </a:cubicBezTo>
                    <a:lnTo>
                      <a:pt x="f46" y="f173"/>
                    </a:lnTo>
                    <a:cubicBezTo>
                      <a:pt x="f26" y="f112"/>
                      <a:pt x="f37" y="f113"/>
                      <a:pt x="f38" y="f74"/>
                    </a:cubicBezTo>
                    <a:lnTo>
                      <a:pt x="f32" y="f74"/>
                    </a:lnTo>
                    <a:cubicBezTo>
                      <a:pt x="f187" y="f73"/>
                      <a:pt x="f188" y="f78"/>
                      <a:pt x="f11" y="f175"/>
                    </a:cubicBezTo>
                    <a:lnTo>
                      <a:pt x="f189" y="f176"/>
                    </a:lnTo>
                    <a:lnTo>
                      <a:pt x="f15" y="f78"/>
                    </a:lnTo>
                    <a:cubicBezTo>
                      <a:pt x="f190" y="f191"/>
                      <a:pt x="f140" y="f192"/>
                      <a:pt x="f149" y="f181"/>
                    </a:cubicBezTo>
                    <a:lnTo>
                      <a:pt x="f149" y="f193"/>
                    </a:lnTo>
                    <a:lnTo>
                      <a:pt x="f53" y="f69"/>
                    </a:lnTo>
                    <a:cubicBezTo>
                      <a:pt x="f50" y="f120"/>
                      <a:pt x="f47" y="f141"/>
                      <a:pt x="f7" y="f143"/>
                    </a:cubicBezTo>
                    <a:lnTo>
                      <a:pt x="f9" y="f61"/>
                    </a:lnTo>
                    <a:cubicBezTo>
                      <a:pt x="f13" y="f60"/>
                      <a:pt x="f13" y="f59"/>
                      <a:pt x="f11" y="f57"/>
                    </a:cubicBezTo>
                    <a:lnTo>
                      <a:pt x="f9" y="f145"/>
                    </a:lnTo>
                    <a:cubicBezTo>
                      <a:pt x="f194" y="f147"/>
                      <a:pt x="f23" y="f14"/>
                      <a:pt x="f149" y="f183"/>
                    </a:cubicBezTo>
                    <a:lnTo>
                      <a:pt x="f4" y="f52"/>
                    </a:lnTo>
                    <a:lnTo>
                      <a:pt x="f4" y="f184"/>
                    </a:lnTo>
                    <a:cubicBezTo>
                      <a:pt x="f195" y="f185"/>
                      <a:pt x="f142" y="f186"/>
                      <a:pt x="f17" y="f33"/>
                    </a:cubicBezTo>
                    <a:lnTo>
                      <a:pt x="f47" y="f29"/>
                    </a:lnTo>
                    <a:lnTo>
                      <a:pt x="f137" y="f29"/>
                    </a:lnTo>
                    <a:cubicBezTo>
                      <a:pt x="f45" y="f33"/>
                      <a:pt x="f43" y="f48"/>
                      <a:pt x="f40" y="f46"/>
                    </a:cubicBezTo>
                    <a:lnTo>
                      <a:pt x="f42" y="f44"/>
                    </a:lnTo>
                    <a:cubicBezTo>
                      <a:pt x="f196" y="f26"/>
                      <a:pt x="f197" y="f198"/>
                      <a:pt x="f29" y="f199"/>
                    </a:cubicBezTo>
                    <a:lnTo>
                      <a:pt x="f29" y="f32"/>
                    </a:lnTo>
                    <a:cubicBezTo>
                      <a:pt x="f27" y="f187"/>
                      <a:pt x="f26" y="f188"/>
                      <a:pt x="f159" y="f11"/>
                    </a:cubicBezTo>
                    <a:lnTo>
                      <a:pt x="f35" y="f13"/>
                    </a:lnTo>
                    <a:lnTo>
                      <a:pt x="f159" y="f189"/>
                    </a:lnTo>
                    <a:cubicBezTo>
                      <a:pt x="f200" y="f190"/>
                      <a:pt x="f0" y="f140"/>
                      <a:pt x="f22" y="f21"/>
                    </a:cubicBezTo>
                    <a:lnTo>
                      <a:pt x="f22" y="f53"/>
                    </a:lnTo>
                    <a:lnTo>
                      <a:pt x="f22" y="f21"/>
                    </a:lnTo>
                    <a:cubicBezTo>
                      <a:pt x="f18" y="f19"/>
                      <a:pt x="f16" y="f194"/>
                      <a:pt x="f14" y="f15"/>
                    </a:cubicBezTo>
                    <a:cubicBezTo>
                      <a:pt x="f12" y="f13"/>
                      <a:pt x="f10" y="f11"/>
                      <a:pt x="f8" y="f9"/>
                    </a:cubicBezTo>
                    <a:cubicBezTo>
                      <a:pt x="f5" y="f7"/>
                      <a:pt x="f5" y="f6"/>
                      <a:pt x="f5" y="f6"/>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2" name="Google Shape;567;p16">
                <a:extLst>
                  <a:ext uri="{FF2B5EF4-FFF2-40B4-BE49-F238E27FC236}">
                    <a16:creationId xmlns:a16="http://schemas.microsoft.com/office/drawing/2014/main" id="{C4DBBC6D-121E-3D7E-7B8E-349E7BB1294B}"/>
                  </a:ext>
                </a:extLst>
              </p:cNvPr>
              <p:cNvSpPr/>
              <p:nvPr/>
            </p:nvSpPr>
            <p:spPr>
              <a:xfrm>
                <a:off x="-51535" y="2635547"/>
                <a:ext cx="169319" cy="167664"/>
              </a:xfrm>
              <a:custGeom>
                <a:avLst/>
                <a:gdLst>
                  <a:gd name="f0" fmla="val w"/>
                  <a:gd name="f1" fmla="val h"/>
                  <a:gd name="f2" fmla="val 0"/>
                  <a:gd name="f3" fmla="val 102"/>
                  <a:gd name="f4" fmla="val 101"/>
                  <a:gd name="f5" fmla="val 70"/>
                  <a:gd name="f6" fmla="val 96"/>
                  <a:gd name="f7" fmla="val 69"/>
                  <a:gd name="f8" fmla="val 68"/>
                  <a:gd name="f9" fmla="val 97"/>
                  <a:gd name="f10" fmla="val 67"/>
                  <a:gd name="f11" fmla="val 65"/>
                  <a:gd name="f12" fmla="val 98"/>
                  <a:gd name="f13" fmla="val 61"/>
                  <a:gd name="f14" fmla="val 99"/>
                  <a:gd name="f15" fmla="val 55"/>
                  <a:gd name="f16" fmla="val 100"/>
                  <a:gd name="f17" fmla="val 47"/>
                  <a:gd name="f18" fmla="val 40"/>
                  <a:gd name="f19" fmla="val 30"/>
                  <a:gd name="f20" fmla="val 22"/>
                  <a:gd name="f21" fmla="val 90"/>
                  <a:gd name="f22" fmla="val 13"/>
                  <a:gd name="f23" fmla="val 84"/>
                  <a:gd name="f24" fmla="val 5"/>
                  <a:gd name="f25" fmla="val 73"/>
                  <a:gd name="f26" fmla="val 3"/>
                  <a:gd name="f27" fmla="val 59"/>
                  <a:gd name="f28" fmla="val 46"/>
                  <a:gd name="f29" fmla="val 4"/>
                  <a:gd name="f30" fmla="val 29"/>
                  <a:gd name="f31" fmla="val 16"/>
                  <a:gd name="f32" fmla="val 18"/>
                  <a:gd name="f33" fmla="val 27"/>
                  <a:gd name="f34" fmla="val 6"/>
                  <a:gd name="f35" fmla="val -1"/>
                  <a:gd name="f36" fmla="val 64"/>
                  <a:gd name="f37" fmla="val 7"/>
                  <a:gd name="f38" fmla="val 81"/>
                  <a:gd name="f39" fmla="val 12"/>
                  <a:gd name="f40" fmla="val 88"/>
                  <a:gd name="f41" fmla="val 20"/>
                  <a:gd name="f42" fmla="val 94"/>
                  <a:gd name="f43" fmla="val 36"/>
                  <a:gd name="f44" fmla="val 56"/>
                  <a:gd name="f45" fmla="val 76"/>
                  <a:gd name="f46" fmla="val 91"/>
                  <a:gd name="f47" fmla="val 85"/>
                  <a:gd name="f48" fmla="val 82"/>
                  <a:gd name="f49" fmla="val 80"/>
                  <a:gd name="f50" fmla="val 92"/>
                  <a:gd name="f51" fmla="val 78"/>
                  <a:gd name="f52" fmla="val 93"/>
                  <a:gd name="f53" fmla="val 77"/>
                  <a:gd name="f54" fmla="val 95"/>
                  <a:gd name="f55" fmla="val 74"/>
                  <a:gd name="f56" fmla="val 72"/>
                  <a:gd name="f57" fmla="val 71"/>
                  <a:gd name="f58" fmla="val 75"/>
                  <a:gd name="f59" fmla="val 41"/>
                  <a:gd name="f60" fmla="val 8"/>
                  <a:gd name="f61" fmla="val 60"/>
                  <a:gd name="f62" fmla="val 42"/>
                  <a:gd name="f63" fmla="val 1"/>
                  <a:gd name="f64" fmla="val 25"/>
                  <a:gd name="f65" fmla="val 15"/>
                  <a:gd name="f66" fmla="val 31"/>
                  <a:gd name="f67" fmla="val 39"/>
                  <a:gd name="f68" fmla="val 21"/>
                  <a:gd name="f69" fmla="val 11"/>
                  <a:gd name="f70" fmla="val 86"/>
                  <a:gd name="f71" fmla="val -2"/>
                  <a:gd name="f72" fmla="val 23"/>
                  <a:gd name="f73" fmla="val -3"/>
                  <a:gd name="f74" fmla="val 79"/>
                  <a:gd name="f75" fmla="val 14"/>
                  <a:gd name="f76" fmla="val 106"/>
                  <a:gd name="f77" fmla="val 89"/>
                  <a:gd name="f78" fmla="val 87"/>
                  <a:gd name="f79" fmla="val 66"/>
                  <a:gd name="f80" fmla="val 38"/>
                  <a:gd name="f81" fmla="val 63"/>
                  <a:gd name="f82" fmla="val 9"/>
                  <a:gd name="f83" fmla="val 83"/>
                  <a:gd name="f84" fmla="*/ f0 1 102"/>
                  <a:gd name="f85" fmla="*/ f1 1 101"/>
                  <a:gd name="f86" fmla="val f2"/>
                  <a:gd name="f87" fmla="val f3"/>
                  <a:gd name="f88" fmla="val f4"/>
                  <a:gd name="f89" fmla="+- f88 0 f86"/>
                  <a:gd name="f90" fmla="+- f87 0 f86"/>
                  <a:gd name="f91" fmla="*/ f90 1 102"/>
                  <a:gd name="f92" fmla="*/ f89 1 101"/>
                  <a:gd name="f93" fmla="*/ f86 1 f91"/>
                  <a:gd name="f94" fmla="*/ f87 1 f91"/>
                  <a:gd name="f95" fmla="*/ f86 1 f92"/>
                  <a:gd name="f96" fmla="*/ f88 1 f92"/>
                  <a:gd name="f97" fmla="*/ f93 f84 1"/>
                  <a:gd name="f98" fmla="*/ f94 f84 1"/>
                  <a:gd name="f99" fmla="*/ f96 f85 1"/>
                  <a:gd name="f100" fmla="*/ f95 f85 1"/>
                </a:gdLst>
                <a:ahLst/>
                <a:cxnLst>
                  <a:cxn ang="3cd4">
                    <a:pos x="hc" y="t"/>
                  </a:cxn>
                  <a:cxn ang="0">
                    <a:pos x="r" y="vc"/>
                  </a:cxn>
                  <a:cxn ang="cd4">
                    <a:pos x="hc" y="b"/>
                  </a:cxn>
                  <a:cxn ang="cd2">
                    <a:pos x="l" y="vc"/>
                  </a:cxn>
                </a:cxnLst>
                <a:rect l="f97" t="f100" r="f98" b="f99"/>
                <a:pathLst>
                  <a:path w="102" h="101">
                    <a:moveTo>
                      <a:pt x="f5" y="f6"/>
                    </a:moveTo>
                    <a:lnTo>
                      <a:pt x="f7" y="f6"/>
                    </a:lnTo>
                    <a:cubicBezTo>
                      <a:pt x="f8" y="f9"/>
                      <a:pt x="f10" y="f9"/>
                      <a:pt x="f11" y="f12"/>
                    </a:cubicBezTo>
                    <a:cubicBezTo>
                      <a:pt x="f13" y="f14"/>
                      <a:pt x="f15" y="f16"/>
                      <a:pt x="f17" y="f16"/>
                    </a:cubicBezTo>
                    <a:cubicBezTo>
                      <a:pt x="f18" y="f14"/>
                      <a:pt x="f19" y="f9"/>
                      <a:pt x="f20" y="f21"/>
                    </a:cubicBezTo>
                    <a:cubicBezTo>
                      <a:pt x="f22" y="f23"/>
                      <a:pt x="f24" y="f25"/>
                      <a:pt x="f26" y="f27"/>
                    </a:cubicBezTo>
                    <a:cubicBezTo>
                      <a:pt x="f2" y="f28"/>
                      <a:pt x="f29" y="f30"/>
                      <a:pt x="f31" y="f32"/>
                    </a:cubicBezTo>
                    <a:cubicBezTo>
                      <a:pt x="f33" y="f34"/>
                      <a:pt x="f28" y="f35"/>
                      <a:pt x="f36" y="f24"/>
                    </a:cubicBezTo>
                    <a:cubicBezTo>
                      <a:pt x="f25" y="f37"/>
                      <a:pt x="f38" y="f39"/>
                      <a:pt x="f40" y="f41"/>
                    </a:cubicBezTo>
                    <a:cubicBezTo>
                      <a:pt x="f42" y="f33"/>
                      <a:pt x="f12" y="f43"/>
                      <a:pt x="f14" y="f28"/>
                    </a:cubicBezTo>
                    <a:cubicBezTo>
                      <a:pt x="f4" y="f44"/>
                      <a:pt x="f14" y="f10"/>
                      <a:pt x="f42" y="f45"/>
                    </a:cubicBezTo>
                    <a:cubicBezTo>
                      <a:pt x="f46" y="f38"/>
                      <a:pt x="f40" y="f47"/>
                      <a:pt x="f23" y="f40"/>
                    </a:cubicBezTo>
                    <a:cubicBezTo>
                      <a:pt x="f48" y="f21"/>
                      <a:pt x="f49" y="f50"/>
                      <a:pt x="f51" y="f52"/>
                    </a:cubicBezTo>
                    <a:cubicBezTo>
                      <a:pt x="f53" y="f42"/>
                      <a:pt x="f45" y="f54"/>
                      <a:pt x="f55" y="f6"/>
                    </a:cubicBezTo>
                    <a:lnTo>
                      <a:pt x="f25" y="f6"/>
                    </a:lnTo>
                    <a:lnTo>
                      <a:pt x="f56" y="f9"/>
                    </a:lnTo>
                    <a:lnTo>
                      <a:pt x="f56" y="f9"/>
                    </a:lnTo>
                    <a:lnTo>
                      <a:pt x="f56" y="f9"/>
                    </a:lnTo>
                    <a:lnTo>
                      <a:pt x="f56" y="f9"/>
                    </a:lnTo>
                    <a:cubicBezTo>
                      <a:pt x="f57" y="f9"/>
                      <a:pt x="f25" y="f6"/>
                      <a:pt x="f56" y="f54"/>
                    </a:cubicBezTo>
                    <a:lnTo>
                      <a:pt x="f5" y="f42"/>
                    </a:lnTo>
                    <a:cubicBezTo>
                      <a:pt x="f57" y="f52"/>
                      <a:pt x="f55" y="f50"/>
                      <a:pt x="f58" y="f46"/>
                    </a:cubicBezTo>
                    <a:cubicBezTo>
                      <a:pt x="f52" y="f38"/>
                      <a:pt x="f4" y="f27"/>
                      <a:pt x="f9" y="f59"/>
                    </a:cubicBezTo>
                    <a:cubicBezTo>
                      <a:pt x="f52" y="f20"/>
                      <a:pt x="f53" y="f60"/>
                      <a:pt x="f61" y="f24"/>
                    </a:cubicBezTo>
                    <a:cubicBezTo>
                      <a:pt x="f62" y="f63"/>
                      <a:pt x="f64" y="f60"/>
                      <a:pt x="f65" y="f41"/>
                    </a:cubicBezTo>
                    <a:cubicBezTo>
                      <a:pt x="f29" y="f66"/>
                      <a:pt x="f63" y="f17"/>
                      <a:pt x="f26" y="f61"/>
                    </a:cubicBezTo>
                    <a:cubicBezTo>
                      <a:pt x="f34" y="f25"/>
                      <a:pt x="f22" y="f23"/>
                      <a:pt x="f20" y="f21"/>
                    </a:cubicBezTo>
                    <a:cubicBezTo>
                      <a:pt x="f19" y="f9"/>
                      <a:pt x="f18" y="f14"/>
                      <a:pt x="f17" y="f16"/>
                    </a:cubicBezTo>
                    <a:cubicBezTo>
                      <a:pt x="f15" y="f16"/>
                      <a:pt x="f13" y="f14"/>
                      <a:pt x="f11" y="f12"/>
                    </a:cubicBezTo>
                    <a:cubicBezTo>
                      <a:pt x="f8" y="f9"/>
                      <a:pt x="f5" y="f6"/>
                      <a:pt x="f5" y="f6"/>
                    </a:cubicBezTo>
                    <a:cubicBezTo>
                      <a:pt x="f5" y="f6"/>
                      <a:pt x="f7" y="f9"/>
                      <a:pt x="f11" y="f14"/>
                    </a:cubicBezTo>
                    <a:cubicBezTo>
                      <a:pt x="f13" y="f16"/>
                      <a:pt x="f15" y="f3"/>
                      <a:pt x="f17" y="f4"/>
                    </a:cubicBezTo>
                    <a:cubicBezTo>
                      <a:pt x="f67" y="f4"/>
                      <a:pt x="f19" y="f14"/>
                      <a:pt x="f68" y="f50"/>
                    </a:cubicBezTo>
                    <a:cubicBezTo>
                      <a:pt x="f69" y="f70"/>
                      <a:pt x="f26" y="f58"/>
                      <a:pt x="f63" y="f13"/>
                    </a:cubicBezTo>
                    <a:cubicBezTo>
                      <a:pt x="f71" y="f17"/>
                      <a:pt x="f63" y="f19"/>
                      <a:pt x="f39" y="f32"/>
                    </a:cubicBezTo>
                    <a:cubicBezTo>
                      <a:pt x="f72" y="f24"/>
                      <a:pt x="f62" y="f73"/>
                      <a:pt x="f13" y="f63"/>
                    </a:cubicBezTo>
                    <a:cubicBezTo>
                      <a:pt x="f5" y="f26"/>
                      <a:pt x="f74" y="f37"/>
                      <a:pt x="f70" y="f75"/>
                    </a:cubicBezTo>
                    <a:cubicBezTo>
                      <a:pt x="f52" y="f68"/>
                      <a:pt x="f14" y="f19"/>
                      <a:pt x="f4" y="f18"/>
                    </a:cubicBezTo>
                    <a:cubicBezTo>
                      <a:pt x="f76" y="f61"/>
                      <a:pt x="f9" y="f23"/>
                      <a:pt x="f53" y="f54"/>
                    </a:cubicBezTo>
                    <a:cubicBezTo>
                      <a:pt x="f58" y="f6"/>
                      <a:pt x="f25" y="f9"/>
                      <a:pt x="f57" y="f12"/>
                    </a:cubicBezTo>
                    <a:lnTo>
                      <a:pt x="f7" y="f12"/>
                    </a:lnTo>
                    <a:lnTo>
                      <a:pt x="f7" y="f9"/>
                    </a:lnTo>
                    <a:cubicBezTo>
                      <a:pt x="f8" y="f6"/>
                      <a:pt x="f7" y="f42"/>
                      <a:pt x="f7" y="f54"/>
                    </a:cubicBezTo>
                    <a:cubicBezTo>
                      <a:pt x="f7" y="f42"/>
                      <a:pt x="f7" y="f42"/>
                      <a:pt x="f7" y="f42"/>
                    </a:cubicBezTo>
                    <a:lnTo>
                      <a:pt x="f5" y="f42"/>
                    </a:lnTo>
                    <a:lnTo>
                      <a:pt x="f5" y="f42"/>
                    </a:lnTo>
                    <a:lnTo>
                      <a:pt x="f57" y="f52"/>
                    </a:lnTo>
                    <a:lnTo>
                      <a:pt x="f25" y="f50"/>
                    </a:lnTo>
                    <a:cubicBezTo>
                      <a:pt x="f55" y="f50"/>
                      <a:pt x="f58" y="f46"/>
                      <a:pt x="f45" y="f21"/>
                    </a:cubicBezTo>
                    <a:cubicBezTo>
                      <a:pt x="f51" y="f77"/>
                      <a:pt x="f49" y="f78"/>
                      <a:pt x="f38" y="f70"/>
                    </a:cubicBezTo>
                    <a:cubicBezTo>
                      <a:pt x="f47" y="f48"/>
                      <a:pt x="f40" y="f74"/>
                      <a:pt x="f21" y="f55"/>
                    </a:cubicBezTo>
                    <a:cubicBezTo>
                      <a:pt x="f54" y="f79"/>
                      <a:pt x="f9" y="f44"/>
                      <a:pt x="f6" y="f17"/>
                    </a:cubicBezTo>
                    <a:cubicBezTo>
                      <a:pt x="f54" y="f80"/>
                      <a:pt x="f46" y="f30"/>
                      <a:pt x="f47" y="f20"/>
                    </a:cubicBezTo>
                    <a:cubicBezTo>
                      <a:pt x="f74" y="f31"/>
                      <a:pt x="f57" y="f69"/>
                      <a:pt x="f81" y="f60"/>
                    </a:cubicBezTo>
                    <a:cubicBezTo>
                      <a:pt x="f28" y="f29"/>
                      <a:pt x="f30" y="f82"/>
                      <a:pt x="f32" y="f41"/>
                    </a:cubicBezTo>
                    <a:cubicBezTo>
                      <a:pt x="f37" y="f66"/>
                      <a:pt x="f26" y="f28"/>
                      <a:pt x="f34" y="f27"/>
                    </a:cubicBezTo>
                    <a:cubicBezTo>
                      <a:pt x="f60" y="f56"/>
                      <a:pt x="f65" y="f83"/>
                      <a:pt x="f72" y="f77"/>
                    </a:cubicBezTo>
                    <a:cubicBezTo>
                      <a:pt x="f66" y="f54"/>
                      <a:pt x="f18" y="f12"/>
                      <a:pt x="f17" y="f14"/>
                    </a:cubicBezTo>
                    <a:cubicBezTo>
                      <a:pt x="f15" y="f14"/>
                      <a:pt x="f13" y="f12"/>
                      <a:pt x="f36" y="f9"/>
                    </a:cubicBezTo>
                    <a:cubicBezTo>
                      <a:pt x="f8" y="f9"/>
                      <a:pt x="f5" y="f6"/>
                      <a:pt x="f5" y="f6"/>
                    </a:cubicBez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3" name="Google Shape;568;p16">
                <a:extLst>
                  <a:ext uri="{FF2B5EF4-FFF2-40B4-BE49-F238E27FC236}">
                    <a16:creationId xmlns:a16="http://schemas.microsoft.com/office/drawing/2014/main" id="{F21EFA10-FC6A-6CED-5526-9B8A5F5DC54A}"/>
                  </a:ext>
                </a:extLst>
              </p:cNvPr>
              <p:cNvSpPr/>
              <p:nvPr/>
            </p:nvSpPr>
            <p:spPr>
              <a:xfrm>
                <a:off x="-190972" y="2491127"/>
                <a:ext cx="453185" cy="454840"/>
              </a:xfrm>
              <a:custGeom>
                <a:avLst/>
                <a:gdLst>
                  <a:gd name="f0" fmla="val 180"/>
                  <a:gd name="f1" fmla="val w"/>
                  <a:gd name="f2" fmla="val h"/>
                  <a:gd name="f3" fmla="val 0"/>
                  <a:gd name="f4" fmla="val 273"/>
                  <a:gd name="f5" fmla="val 274"/>
                  <a:gd name="f6" fmla="val 154"/>
                  <a:gd name="f7" fmla="val 247"/>
                  <a:gd name="f8" fmla="val 156"/>
                  <a:gd name="f9" fmla="val 250"/>
                  <a:gd name="f10" fmla="val 160"/>
                  <a:gd name="f11" fmla="val 256"/>
                  <a:gd name="f12" fmla="val 171"/>
                  <a:gd name="f13" fmla="val 270"/>
                  <a:gd name="f14" fmla="val 170"/>
                  <a:gd name="f15" fmla="val 269"/>
                  <a:gd name="f16" fmla="val 181"/>
                  <a:gd name="f17" fmla="val 265"/>
                  <a:gd name="f18" fmla="val 195"/>
                  <a:gd name="f19" fmla="val 258"/>
                  <a:gd name="f20" fmla="val 212"/>
                  <a:gd name="f21" fmla="val 251"/>
                  <a:gd name="f22" fmla="val 252"/>
                  <a:gd name="f23" fmla="val 210"/>
                  <a:gd name="f24" fmla="val 243"/>
                  <a:gd name="f25" fmla="val 208"/>
                  <a:gd name="f26" fmla="val 234"/>
                  <a:gd name="f27" fmla="val 206"/>
                  <a:gd name="f28" fmla="val 224"/>
                  <a:gd name="f29" fmla="val 225"/>
                  <a:gd name="f30" fmla="val 214"/>
                  <a:gd name="f31" fmla="val 218"/>
                  <a:gd name="f32" fmla="val 221"/>
                  <a:gd name="f33" fmla="val 211"/>
                  <a:gd name="f34" fmla="val 227"/>
                  <a:gd name="f35" fmla="val 203"/>
                  <a:gd name="f36" fmla="val 228"/>
                  <a:gd name="f37" fmla="val 204"/>
                  <a:gd name="f38" fmla="val 205"/>
                  <a:gd name="f39" fmla="val 235"/>
                  <a:gd name="f40" fmla="val 245"/>
                  <a:gd name="f41" fmla="val 254"/>
                  <a:gd name="f42" fmla="val 207"/>
                  <a:gd name="f43" fmla="val 253"/>
                  <a:gd name="f44" fmla="val 194"/>
                  <a:gd name="f45" fmla="val 264"/>
                  <a:gd name="f46" fmla="val 179"/>
                  <a:gd name="f47" fmla="val 164"/>
                  <a:gd name="f48" fmla="val 271"/>
                  <a:gd name="f49" fmla="val 165"/>
                  <a:gd name="f50" fmla="val 263"/>
                  <a:gd name="f51" fmla="val 161"/>
                  <a:gd name="f52" fmla="val 255"/>
                  <a:gd name="f53" fmla="val 155"/>
                  <a:gd name="f54" fmla="val 150"/>
                  <a:gd name="f55" fmla="val 249"/>
                  <a:gd name="f56" fmla="val 148"/>
                  <a:gd name="f57" fmla="val 149"/>
                  <a:gd name="f58" fmla="val 248"/>
                  <a:gd name="f59" fmla="val 141"/>
                  <a:gd name="f60" fmla="val 130"/>
                  <a:gd name="f61" fmla="val 246"/>
                  <a:gd name="f62" fmla="val 120"/>
                  <a:gd name="f63" fmla="val 122"/>
                  <a:gd name="f64" fmla="val 115"/>
                  <a:gd name="f65" fmla="val 261"/>
                  <a:gd name="f66" fmla="val 109"/>
                  <a:gd name="f67" fmla="val 103"/>
                  <a:gd name="f68" fmla="val 105"/>
                  <a:gd name="f69" fmla="val 92"/>
                  <a:gd name="f70" fmla="val 77"/>
                  <a:gd name="f71" fmla="val 62"/>
                  <a:gd name="f72" fmla="val 63"/>
                  <a:gd name="f73" fmla="val 64"/>
                  <a:gd name="f74" fmla="val 233"/>
                  <a:gd name="f75" fmla="val 66"/>
                  <a:gd name="f76" fmla="val 223"/>
                  <a:gd name="f77" fmla="val 68"/>
                  <a:gd name="f78" fmla="val 65"/>
                  <a:gd name="f79" fmla="val 61"/>
                  <a:gd name="f80" fmla="val 54"/>
                  <a:gd name="f81" fmla="val 202"/>
                  <a:gd name="f82" fmla="val 48"/>
                  <a:gd name="f83" fmla="val 46"/>
                  <a:gd name="f84" fmla="val 47"/>
                  <a:gd name="f85" fmla="val 39"/>
                  <a:gd name="f86" fmla="val 30"/>
                  <a:gd name="f87" fmla="val 20"/>
                  <a:gd name="f88" fmla="val 21"/>
                  <a:gd name="f89" fmla="val 193"/>
                  <a:gd name="f90" fmla="val 16"/>
                  <a:gd name="f91" fmla="val 178"/>
                  <a:gd name="f92" fmla="val 10"/>
                  <a:gd name="f93" fmla="val 163"/>
                  <a:gd name="f94" fmla="val 4"/>
                  <a:gd name="f95" fmla="val 11"/>
                  <a:gd name="f96" fmla="val 19"/>
                  <a:gd name="f97" fmla="val 27"/>
                  <a:gd name="f98" fmla="val 147"/>
                  <a:gd name="f99" fmla="val 25"/>
                  <a:gd name="f100" fmla="val 24"/>
                  <a:gd name="f101" fmla="val 140"/>
                  <a:gd name="f102" fmla="val 119"/>
                  <a:gd name="f103" fmla="val 28"/>
                  <a:gd name="f104" fmla="val 118"/>
                  <a:gd name="f105" fmla="val 121"/>
                  <a:gd name="f106" fmla="val 26"/>
                  <a:gd name="f107" fmla="val 114"/>
                  <a:gd name="f108" fmla="val 108"/>
                  <a:gd name="f109" fmla="val 13"/>
                  <a:gd name="f110" fmla="val 102"/>
                  <a:gd name="f111" fmla="val 5"/>
                  <a:gd name="f112" fmla="val 104"/>
                  <a:gd name="f113" fmla="val 6"/>
                  <a:gd name="f114" fmla="val 91"/>
                  <a:gd name="f115" fmla="val 12"/>
                  <a:gd name="f116" fmla="val 76"/>
                  <a:gd name="f117" fmla="val 23"/>
                  <a:gd name="f118" fmla="val 32"/>
                  <a:gd name="f119" fmla="val 41"/>
                  <a:gd name="f120" fmla="val 51"/>
                  <a:gd name="f121" fmla="val 49"/>
                  <a:gd name="f122" fmla="val 67"/>
                  <a:gd name="f123" fmla="val 52"/>
                  <a:gd name="f124" fmla="val 60"/>
                  <a:gd name="f125" fmla="val 57"/>
                  <a:gd name="f126" fmla="val 53"/>
                  <a:gd name="f127" fmla="val 73"/>
                  <a:gd name="f128" fmla="val 45"/>
                  <a:gd name="f129" fmla="val 70"/>
                  <a:gd name="f130" fmla="val 69"/>
                  <a:gd name="f131" fmla="val 38"/>
                  <a:gd name="f132" fmla="val 72"/>
                  <a:gd name="f133" fmla="val 81"/>
                  <a:gd name="f134" fmla="val 97"/>
                  <a:gd name="f135" fmla="val 112"/>
                  <a:gd name="f136" fmla="val 3"/>
                  <a:gd name="f137" fmla="val 125"/>
                  <a:gd name="f138" fmla="val 128"/>
                  <a:gd name="f139" fmla="val 126"/>
                  <a:gd name="f140" fmla="val 135"/>
                  <a:gd name="f141" fmla="val 145"/>
                  <a:gd name="f142" fmla="val 167"/>
                  <a:gd name="f143" fmla="val 173"/>
                  <a:gd name="f144" fmla="val 184"/>
                  <a:gd name="f145" fmla="val 18"/>
                  <a:gd name="f146" fmla="val 198"/>
                  <a:gd name="f147" fmla="val 213"/>
                  <a:gd name="f148" fmla="val 22"/>
                  <a:gd name="f149" fmla="val 31"/>
                  <a:gd name="f150" fmla="val 40"/>
                  <a:gd name="f151" fmla="val 50"/>
                  <a:gd name="f152" fmla="val 229"/>
                  <a:gd name="f153" fmla="val 71"/>
                  <a:gd name="f154" fmla="val 237"/>
                  <a:gd name="f155" fmla="val 259"/>
                  <a:gd name="f156" fmla="val 96"/>
                  <a:gd name="f157" fmla="val 110"/>
                  <a:gd name="f158" fmla="val 113"/>
                  <a:gd name="f159" fmla="val 123"/>
                  <a:gd name="f160" fmla="val 133"/>
                  <a:gd name="f161" fmla="val 152"/>
                  <a:gd name="f162" fmla="val 153"/>
                  <a:gd name="f163" fmla="val 144"/>
                  <a:gd name="f164" fmla="val 136"/>
                  <a:gd name="f165" fmla="val 124"/>
                  <a:gd name="f166" fmla="val 257"/>
                  <a:gd name="f167" fmla="val 116"/>
                  <a:gd name="f168" fmla="val 111"/>
                  <a:gd name="f169" fmla="val 272"/>
                  <a:gd name="f170" fmla="val 95"/>
                  <a:gd name="f171" fmla="val 267"/>
                  <a:gd name="f172" fmla="val 236"/>
                  <a:gd name="f173" fmla="val 55"/>
                  <a:gd name="f174" fmla="val 216"/>
                  <a:gd name="f175" fmla="val 42"/>
                  <a:gd name="f176" fmla="val 33"/>
                  <a:gd name="f177" fmla="val 17"/>
                  <a:gd name="f178" fmla="val 199"/>
                  <a:gd name="f179" fmla="val 185"/>
                  <a:gd name="f180" fmla="val 172"/>
                  <a:gd name="f181" fmla="val 8"/>
                  <a:gd name="f182" fmla="val 146"/>
                  <a:gd name="f183" fmla="val 127"/>
                  <a:gd name="f184" fmla="val 7"/>
                  <a:gd name="f185" fmla="val 9"/>
                  <a:gd name="f186" fmla="val 14"/>
                  <a:gd name="f187" fmla="val 82"/>
                  <a:gd name="f188" fmla="val 29"/>
                  <a:gd name="f189" fmla="val 59"/>
                  <a:gd name="f190" fmla="val 43"/>
                  <a:gd name="f191" fmla="val 34"/>
                  <a:gd name="f192" fmla="val 89"/>
                  <a:gd name="f193" fmla="val 101"/>
                  <a:gd name="f194" fmla="val 158"/>
                  <a:gd name="f195" fmla="val 192"/>
                  <a:gd name="f196" fmla="val 15"/>
                  <a:gd name="f197" fmla="val 201"/>
                  <a:gd name="f198" fmla="val 222"/>
                  <a:gd name="f199" fmla="val 232"/>
                  <a:gd name="f200" fmla="val 241"/>
                  <a:gd name="f201" fmla="val 268"/>
                  <a:gd name="f202" fmla="val 266"/>
                  <a:gd name="f203" fmla="val 260"/>
                  <a:gd name="f204" fmla="val 131"/>
                  <a:gd name="f205" fmla="val 166"/>
                  <a:gd name="f206" fmla="val 226"/>
                  <a:gd name="f207" fmla="val 220"/>
                  <a:gd name="f208" fmla="val 219"/>
                  <a:gd name="f209" fmla="val 209"/>
                  <a:gd name="f210" fmla="val 169"/>
                  <a:gd name="f211" fmla="val 262"/>
                  <a:gd name="f212" fmla="val 168"/>
                  <a:gd name="f213" fmla="val 162"/>
                  <a:gd name="f214" fmla="val 157"/>
                  <a:gd name="f215" fmla="val 151"/>
                  <a:gd name="f216" fmla="val 244"/>
                  <a:gd name="f217" fmla="val 99"/>
                  <a:gd name="f218" fmla="val 79"/>
                  <a:gd name="f219" fmla="val 242"/>
                  <a:gd name="f220" fmla="val 215"/>
                  <a:gd name="f221" fmla="val 56"/>
                  <a:gd name="f222" fmla="val 200"/>
                  <a:gd name="f223" fmla="val 191"/>
                  <a:gd name="f224" fmla="val 177"/>
                  <a:gd name="f225" fmla="val 2"/>
                  <a:gd name="f226" fmla="val 139"/>
                  <a:gd name="f227" fmla="val 117"/>
                  <a:gd name="f228" fmla="val 106"/>
                  <a:gd name="f229" fmla="val 100"/>
                  <a:gd name="f230" fmla="val 58"/>
                  <a:gd name="f231" fmla="val 75"/>
                  <a:gd name="f232" fmla="val 74"/>
                  <a:gd name="f233" fmla="val 83"/>
                  <a:gd name="f234" fmla="val 1"/>
                  <a:gd name="f235" fmla="val 174"/>
                  <a:gd name="f236" fmla="val 197"/>
                  <a:gd name="f237" fmla="val 142"/>
                  <a:gd name="f238" fmla="val 80"/>
                  <a:gd name="f239" fmla="val 230"/>
                  <a:gd name="f240" fmla="val 44"/>
                  <a:gd name="f241" fmla="val 134"/>
                  <a:gd name="f242" fmla="val 132"/>
                  <a:gd name="f243" fmla="val 90"/>
                  <a:gd name="f244" fmla="val 129"/>
                  <a:gd name="f245" fmla="val 143"/>
                  <a:gd name="f246" fmla="*/ f1 1 273"/>
                  <a:gd name="f247" fmla="*/ f2 1 274"/>
                  <a:gd name="f248" fmla="val f3"/>
                  <a:gd name="f249" fmla="val f4"/>
                  <a:gd name="f250" fmla="val f5"/>
                  <a:gd name="f251" fmla="+- f250 0 f248"/>
                  <a:gd name="f252" fmla="+- f249 0 f248"/>
                  <a:gd name="f253" fmla="*/ f252 1 273"/>
                  <a:gd name="f254" fmla="*/ f251 1 274"/>
                  <a:gd name="f255" fmla="*/ f248 1 f253"/>
                  <a:gd name="f256" fmla="*/ f249 1 f253"/>
                  <a:gd name="f257" fmla="*/ f248 1 f254"/>
                  <a:gd name="f258" fmla="*/ f250 1 f254"/>
                  <a:gd name="f259" fmla="*/ f255 f246 1"/>
                  <a:gd name="f260" fmla="*/ f256 f246 1"/>
                  <a:gd name="f261" fmla="*/ f258 f247 1"/>
                  <a:gd name="f262" fmla="*/ f257 f247 1"/>
                </a:gdLst>
                <a:ahLst/>
                <a:cxnLst>
                  <a:cxn ang="3cd4">
                    <a:pos x="hc" y="t"/>
                  </a:cxn>
                  <a:cxn ang="0">
                    <a:pos x="r" y="vc"/>
                  </a:cxn>
                  <a:cxn ang="cd4">
                    <a:pos x="hc" y="b"/>
                  </a:cxn>
                  <a:cxn ang="cd2">
                    <a:pos x="l" y="vc"/>
                  </a:cxn>
                </a:cxnLst>
                <a:rect l="f259" t="f262" r="f260" b="f261"/>
                <a:pathLst>
                  <a:path w="273" h="274">
                    <a:moveTo>
                      <a:pt x="f6" y="f7"/>
                    </a:moveTo>
                    <a:cubicBezTo>
                      <a:pt x="f8" y="f9"/>
                      <a:pt x="f10" y="f11"/>
                      <a:pt x="f12" y="f13"/>
                    </a:cubicBezTo>
                    <a:lnTo>
                      <a:pt x="f14" y="f15"/>
                    </a:lnTo>
                    <a:cubicBezTo>
                      <a:pt x="f16" y="f17"/>
                      <a:pt x="f18" y="f19"/>
                      <a:pt x="f20" y="f21"/>
                    </a:cubicBezTo>
                    <a:lnTo>
                      <a:pt x="f20" y="f22"/>
                    </a:lnTo>
                    <a:cubicBezTo>
                      <a:pt x="f23" y="f24"/>
                      <a:pt x="f25" y="f26"/>
                      <a:pt x="f27" y="f28"/>
                    </a:cubicBezTo>
                    <a:lnTo>
                      <a:pt x="f25" y="f28"/>
                    </a:lnTo>
                    <a:lnTo>
                      <a:pt x="f25" y="f29"/>
                    </a:lnTo>
                    <a:lnTo>
                      <a:pt x="f27" y="f28"/>
                    </a:lnTo>
                    <a:cubicBezTo>
                      <a:pt x="f30" y="f31"/>
                      <a:pt x="f32" y="f33"/>
                      <a:pt x="f34" y="f35"/>
                    </a:cubicBezTo>
                    <a:lnTo>
                      <a:pt x="f36" y="f37"/>
                    </a:lnTo>
                    <a:lnTo>
                      <a:pt x="f34" y="f38"/>
                    </a:lnTo>
                    <a:lnTo>
                      <a:pt x="f34" y="f35"/>
                    </a:lnTo>
                    <a:cubicBezTo>
                      <a:pt x="f39" y="f37"/>
                      <a:pt x="f40" y="f38"/>
                      <a:pt x="f41" y="f42"/>
                    </a:cubicBezTo>
                    <a:lnTo>
                      <a:pt x="f43" y="f25"/>
                    </a:lnTo>
                    <a:cubicBezTo>
                      <a:pt x="f19" y="f44"/>
                      <a:pt x="f45" y="f46"/>
                      <a:pt x="f13" y="f47"/>
                    </a:cubicBezTo>
                    <a:lnTo>
                      <a:pt x="f48" y="f49"/>
                    </a:lnTo>
                    <a:cubicBezTo>
                      <a:pt x="f50" y="f51"/>
                      <a:pt x="f52" y="f53"/>
                      <a:pt x="f7" y="f54"/>
                    </a:cubicBezTo>
                    <a:lnTo>
                      <a:pt x="f55" y="f56"/>
                    </a:lnTo>
                    <a:lnTo>
                      <a:pt x="f55" y="f57"/>
                    </a:lnTo>
                    <a:lnTo>
                      <a:pt x="f7" y="f54"/>
                    </a:lnTo>
                    <a:cubicBezTo>
                      <a:pt x="f58" y="f59"/>
                      <a:pt x="f58" y="f60"/>
                      <a:pt x="f61" y="f62"/>
                    </a:cubicBezTo>
                    <a:lnTo>
                      <a:pt x="f55" y="f62"/>
                    </a:lnTo>
                    <a:lnTo>
                      <a:pt x="f58" y="f63"/>
                    </a:lnTo>
                    <a:lnTo>
                      <a:pt x="f61" y="f62"/>
                    </a:lnTo>
                    <a:cubicBezTo>
                      <a:pt x="f43" y="f64"/>
                      <a:pt x="f65" y="f66"/>
                      <a:pt x="f15" y="f67"/>
                    </a:cubicBezTo>
                    <a:lnTo>
                      <a:pt x="f15" y="f68"/>
                    </a:lnTo>
                    <a:cubicBezTo>
                      <a:pt x="f50" y="f69"/>
                      <a:pt x="f11" y="f70"/>
                      <a:pt x="f55" y="f71"/>
                    </a:cubicBezTo>
                    <a:lnTo>
                      <a:pt x="f21" y="f72"/>
                    </a:lnTo>
                    <a:cubicBezTo>
                      <a:pt x="f24" y="f73"/>
                      <a:pt x="f74" y="f75"/>
                      <a:pt x="f76" y="f77"/>
                    </a:cubicBezTo>
                    <a:lnTo>
                      <a:pt x="f28" y="f78"/>
                    </a:lnTo>
                    <a:lnTo>
                      <a:pt x="f29" y="f75"/>
                    </a:lnTo>
                    <a:lnTo>
                      <a:pt x="f76" y="f77"/>
                    </a:lnTo>
                    <a:cubicBezTo>
                      <a:pt x="f31" y="f79"/>
                      <a:pt x="f23" y="f80"/>
                      <a:pt x="f81" y="f82"/>
                    </a:cubicBezTo>
                    <a:lnTo>
                      <a:pt x="f37" y="f83"/>
                    </a:lnTo>
                    <a:lnTo>
                      <a:pt x="f38" y="f84"/>
                    </a:lnTo>
                    <a:lnTo>
                      <a:pt x="f81" y="f82"/>
                    </a:lnTo>
                    <a:cubicBezTo>
                      <a:pt x="f35" y="f85"/>
                      <a:pt x="f37" y="f86"/>
                      <a:pt x="f27" y="f87"/>
                    </a:cubicBezTo>
                    <a:lnTo>
                      <a:pt x="f42" y="f88"/>
                    </a:lnTo>
                    <a:cubicBezTo>
                      <a:pt x="f89" y="f90"/>
                      <a:pt x="f91" y="f92"/>
                      <a:pt x="f93" y="f94"/>
                    </a:cubicBezTo>
                    <a:lnTo>
                      <a:pt x="f49" y="f94"/>
                    </a:lnTo>
                    <a:cubicBezTo>
                      <a:pt x="f10" y="f95"/>
                      <a:pt x="f6" y="f96"/>
                      <a:pt x="f57" y="f97"/>
                    </a:cubicBezTo>
                    <a:lnTo>
                      <a:pt x="f98" y="f99"/>
                    </a:lnTo>
                    <a:lnTo>
                      <a:pt x="f56" y="f100"/>
                    </a:lnTo>
                    <a:lnTo>
                      <a:pt x="f57" y="f97"/>
                    </a:lnTo>
                    <a:cubicBezTo>
                      <a:pt x="f101" y="f97"/>
                      <a:pt x="f60" y="f97"/>
                      <a:pt x="f102" y="f103"/>
                    </a:cubicBezTo>
                    <a:lnTo>
                      <a:pt x="f62" y="f103"/>
                    </a:lnTo>
                    <a:lnTo>
                      <a:pt x="f62" y="f99"/>
                    </a:lnTo>
                    <a:lnTo>
                      <a:pt x="f62" y="f99"/>
                    </a:lnTo>
                    <a:lnTo>
                      <a:pt x="f102" y="f103"/>
                    </a:lnTo>
                    <a:lnTo>
                      <a:pt x="f104" y="f103"/>
                    </a:lnTo>
                    <a:lnTo>
                      <a:pt x="f104" y="f103"/>
                    </a:lnTo>
                    <a:lnTo>
                      <a:pt x="f102" y="f103"/>
                    </a:lnTo>
                    <a:lnTo>
                      <a:pt x="f62" y="f99"/>
                    </a:lnTo>
                    <a:lnTo>
                      <a:pt x="f62" y="f99"/>
                    </a:lnTo>
                    <a:lnTo>
                      <a:pt x="f62" y="f99"/>
                    </a:lnTo>
                    <a:lnTo>
                      <a:pt x="f62" y="f99"/>
                    </a:lnTo>
                    <a:lnTo>
                      <a:pt x="f62" y="f99"/>
                    </a:lnTo>
                    <a:lnTo>
                      <a:pt x="f105" y="f106"/>
                    </a:lnTo>
                    <a:lnTo>
                      <a:pt x="f102" y="f103"/>
                    </a:lnTo>
                    <a:cubicBezTo>
                      <a:pt x="f107" y="f88"/>
                      <a:pt x="f108" y="f109"/>
                      <a:pt x="f110" y="f111"/>
                    </a:cubicBezTo>
                    <a:lnTo>
                      <a:pt x="f112" y="f113"/>
                    </a:lnTo>
                    <a:cubicBezTo>
                      <a:pt x="f114" y="f115"/>
                      <a:pt x="f116" y="f96"/>
                      <a:pt x="f79" y="f99"/>
                    </a:cubicBezTo>
                    <a:lnTo>
                      <a:pt x="f71" y="f117"/>
                    </a:lnTo>
                    <a:cubicBezTo>
                      <a:pt x="f73" y="f118"/>
                      <a:pt x="f75" y="f119"/>
                      <a:pt x="f77" y="f120"/>
                    </a:cubicBezTo>
                    <a:lnTo>
                      <a:pt x="f73" y="f120"/>
                    </a:lnTo>
                    <a:lnTo>
                      <a:pt x="f78" y="f121"/>
                    </a:lnTo>
                    <a:lnTo>
                      <a:pt x="f122" y="f123"/>
                    </a:lnTo>
                    <a:cubicBezTo>
                      <a:pt x="f124" y="f125"/>
                      <a:pt x="f126" y="f73"/>
                      <a:pt x="f84" y="f127"/>
                    </a:cubicBezTo>
                    <a:lnTo>
                      <a:pt x="f128" y="f129"/>
                    </a:lnTo>
                    <a:lnTo>
                      <a:pt x="f83" y="f130"/>
                    </a:lnTo>
                    <a:lnTo>
                      <a:pt x="f84" y="f127"/>
                    </a:lnTo>
                    <a:cubicBezTo>
                      <a:pt x="f131" y="f132"/>
                      <a:pt x="f103" y="f129"/>
                      <a:pt x="f96" y="f130"/>
                    </a:cubicBezTo>
                    <a:lnTo>
                      <a:pt x="f88" y="f77"/>
                    </a:lnTo>
                    <a:cubicBezTo>
                      <a:pt x="f90" y="f133"/>
                      <a:pt x="f92" y="f134"/>
                      <a:pt x="f94" y="f135"/>
                    </a:cubicBezTo>
                    <a:lnTo>
                      <a:pt x="f136" y="f66"/>
                    </a:lnTo>
                    <a:cubicBezTo>
                      <a:pt x="f95" y="f107"/>
                      <a:pt x="f96" y="f62"/>
                      <a:pt x="f97" y="f137"/>
                    </a:cubicBezTo>
                    <a:lnTo>
                      <a:pt x="f100" y="f138"/>
                    </a:lnTo>
                    <a:lnTo>
                      <a:pt x="f117" y="f139"/>
                    </a:lnTo>
                    <a:lnTo>
                      <a:pt x="f97" y="f139"/>
                    </a:lnTo>
                    <a:cubicBezTo>
                      <a:pt x="f106" y="f140"/>
                      <a:pt x="f106" y="f141"/>
                      <a:pt x="f103" y="f53"/>
                    </a:cubicBezTo>
                    <a:lnTo>
                      <a:pt x="f100" y="f53"/>
                    </a:lnTo>
                    <a:lnTo>
                      <a:pt x="f99" y="f6"/>
                    </a:lnTo>
                    <a:lnTo>
                      <a:pt x="f103" y="f8"/>
                    </a:lnTo>
                    <a:cubicBezTo>
                      <a:pt x="f88" y="f51"/>
                      <a:pt x="f109" y="f142"/>
                      <a:pt x="f111" y="f143"/>
                    </a:cubicBezTo>
                    <a:lnTo>
                      <a:pt x="f113" y="f14"/>
                    </a:lnTo>
                    <a:cubicBezTo>
                      <a:pt x="f95" y="f144"/>
                      <a:pt x="f145" y="f146"/>
                      <a:pt x="f99" y="f147"/>
                    </a:cubicBezTo>
                    <a:lnTo>
                      <a:pt x="f148" y="f20"/>
                    </a:lnTo>
                    <a:cubicBezTo>
                      <a:pt x="f149" y="f23"/>
                      <a:pt x="f150" y="f25"/>
                      <a:pt x="f151" y="f42"/>
                    </a:cubicBezTo>
                    <a:lnTo>
                      <a:pt x="f151" y="f23"/>
                    </a:lnTo>
                    <a:lnTo>
                      <a:pt x="f121" y="f23"/>
                    </a:lnTo>
                    <a:lnTo>
                      <a:pt x="f120" y="f42"/>
                    </a:lnTo>
                    <a:cubicBezTo>
                      <a:pt x="f125" y="f30"/>
                      <a:pt x="f73" y="f32"/>
                      <a:pt x="f132" y="f34"/>
                    </a:cubicBezTo>
                    <a:lnTo>
                      <a:pt x="f130" y="f152"/>
                    </a:lnTo>
                    <a:lnTo>
                      <a:pt x="f130" y="f36"/>
                    </a:lnTo>
                    <a:lnTo>
                      <a:pt x="f132" y="f36"/>
                    </a:lnTo>
                    <a:cubicBezTo>
                      <a:pt x="f153" y="f154"/>
                      <a:pt x="f129" y="f61"/>
                      <a:pt x="f130" y="f11"/>
                    </a:cubicBezTo>
                    <a:lnTo>
                      <a:pt x="f122" y="f43"/>
                    </a:lnTo>
                    <a:cubicBezTo>
                      <a:pt x="f133" y="f155"/>
                      <a:pt x="f156" y="f45"/>
                      <a:pt x="f157" y="f13"/>
                    </a:cubicBezTo>
                    <a:lnTo>
                      <a:pt x="f108" y="f48"/>
                    </a:lnTo>
                    <a:cubicBezTo>
                      <a:pt x="f158" y="f50"/>
                      <a:pt x="f104" y="f52"/>
                      <a:pt x="f159" y="f7"/>
                    </a:cubicBezTo>
                    <a:lnTo>
                      <a:pt x="f139" y="f9"/>
                    </a:lnTo>
                    <a:lnTo>
                      <a:pt x="f139" y="f21"/>
                    </a:lnTo>
                    <a:lnTo>
                      <a:pt x="f137" y="f7"/>
                    </a:lnTo>
                    <a:cubicBezTo>
                      <a:pt x="f160" y="f58"/>
                      <a:pt x="f59" y="f58"/>
                      <a:pt x="f54" y="f61"/>
                    </a:cubicBezTo>
                    <a:lnTo>
                      <a:pt x="f161" y="f61"/>
                    </a:lnTo>
                    <a:lnTo>
                      <a:pt x="f161" y="f61"/>
                    </a:lnTo>
                    <a:lnTo>
                      <a:pt x="f161" y="f7"/>
                    </a:lnTo>
                    <a:lnTo>
                      <a:pt x="f161" y="f7"/>
                    </a:lnTo>
                    <a:lnTo>
                      <a:pt x="f161" y="f7"/>
                    </a:lnTo>
                    <a:lnTo>
                      <a:pt x="f162" y="f9"/>
                    </a:lnTo>
                    <a:lnTo>
                      <a:pt x="f6" y="f9"/>
                    </a:lnTo>
                    <a:lnTo>
                      <a:pt x="f6" y="f9"/>
                    </a:lnTo>
                    <a:lnTo>
                      <a:pt x="f6" y="f9"/>
                    </a:lnTo>
                    <a:lnTo>
                      <a:pt x="f54" y="f9"/>
                    </a:lnTo>
                    <a:cubicBezTo>
                      <a:pt x="f98" y="f9"/>
                      <a:pt x="f163" y="f21"/>
                      <a:pt x="f59" y="f21"/>
                    </a:cubicBezTo>
                    <a:cubicBezTo>
                      <a:pt x="f164" y="f21"/>
                      <a:pt x="f60" y="f21"/>
                      <a:pt x="f165" y="f9"/>
                    </a:cubicBezTo>
                    <a:lnTo>
                      <a:pt x="f139" y="f55"/>
                    </a:lnTo>
                    <a:cubicBezTo>
                      <a:pt x="f105" y="f166"/>
                      <a:pt x="f167" y="f45"/>
                      <a:pt x="f168" y="f169"/>
                    </a:cubicBezTo>
                    <a:lnTo>
                      <a:pt x="f66" y="f15"/>
                    </a:lnTo>
                    <a:lnTo>
                      <a:pt x="f66" y="f15"/>
                    </a:lnTo>
                    <a:lnTo>
                      <a:pt x="f66" y="f169"/>
                    </a:lnTo>
                    <a:cubicBezTo>
                      <a:pt x="f170" y="f171"/>
                      <a:pt x="f133" y="f65"/>
                      <a:pt x="f122" y="f11"/>
                    </a:cubicBezTo>
                    <a:lnTo>
                      <a:pt x="f129" y="f43"/>
                    </a:lnTo>
                    <a:lnTo>
                      <a:pt x="f129" y="f41"/>
                    </a:lnTo>
                    <a:lnTo>
                      <a:pt x="f75" y="f52"/>
                    </a:lnTo>
                    <a:cubicBezTo>
                      <a:pt x="f77" y="f40"/>
                      <a:pt x="f130" y="f172"/>
                      <a:pt x="f153" y="f34"/>
                    </a:cubicBezTo>
                    <a:lnTo>
                      <a:pt x="f153" y="f152"/>
                    </a:lnTo>
                    <a:cubicBezTo>
                      <a:pt x="f72" y="f76"/>
                      <a:pt x="f173" y="f174"/>
                      <a:pt x="f121" y="f25"/>
                    </a:cubicBezTo>
                    <a:lnTo>
                      <a:pt x="f120" y="f25"/>
                    </a:lnTo>
                    <a:cubicBezTo>
                      <a:pt x="f175" y="f23"/>
                      <a:pt x="f176" y="f20"/>
                      <a:pt x="f100" y="f30"/>
                    </a:cubicBezTo>
                    <a:lnTo>
                      <a:pt x="f100" y="f23"/>
                    </a:lnTo>
                    <a:lnTo>
                      <a:pt x="f99" y="f33"/>
                    </a:lnTo>
                    <a:lnTo>
                      <a:pt x="f117" y="f147"/>
                    </a:lnTo>
                    <a:cubicBezTo>
                      <a:pt x="f177" y="f178"/>
                      <a:pt x="f95" y="f179"/>
                      <a:pt x="f111" y="f180"/>
                    </a:cubicBezTo>
                    <a:lnTo>
                      <a:pt x="f181" y="f180"/>
                    </a:lnTo>
                    <a:lnTo>
                      <a:pt x="f181" y="f143"/>
                    </a:lnTo>
                    <a:lnTo>
                      <a:pt x="f111" y="f12"/>
                    </a:lnTo>
                    <a:cubicBezTo>
                      <a:pt x="f115" y="f49"/>
                      <a:pt x="f87" y="f10"/>
                      <a:pt x="f97" y="f6"/>
                    </a:cubicBezTo>
                    <a:lnTo>
                      <a:pt x="f106" y="f8"/>
                    </a:lnTo>
                    <a:cubicBezTo>
                      <a:pt x="f99" y="f182"/>
                      <a:pt x="f100" y="f140"/>
                      <a:pt x="f106" y="f137"/>
                    </a:cubicBezTo>
                    <a:lnTo>
                      <a:pt x="f106" y="f183"/>
                    </a:lnTo>
                    <a:cubicBezTo>
                      <a:pt x="f96" y="f63"/>
                      <a:pt x="f95" y="f167"/>
                      <a:pt x="f136" y="f168"/>
                    </a:cubicBezTo>
                    <a:lnTo>
                      <a:pt x="f113" y="f66"/>
                    </a:lnTo>
                    <a:lnTo>
                      <a:pt x="f184" y="f168"/>
                    </a:lnTo>
                    <a:lnTo>
                      <a:pt x="f136" y="f168"/>
                    </a:lnTo>
                    <a:cubicBezTo>
                      <a:pt x="f185" y="f156"/>
                      <a:pt x="f186" y="f187"/>
                      <a:pt x="f96" y="f77"/>
                    </a:cubicBezTo>
                    <a:lnTo>
                      <a:pt x="f148" y="f153"/>
                    </a:lnTo>
                    <a:lnTo>
                      <a:pt x="f88" y="f132"/>
                    </a:lnTo>
                    <a:lnTo>
                      <a:pt x="f87" y="f77"/>
                    </a:lnTo>
                    <a:cubicBezTo>
                      <a:pt x="f188" y="f129"/>
                      <a:pt x="f85" y="f153"/>
                      <a:pt x="f82" y="f132"/>
                    </a:cubicBezTo>
                    <a:lnTo>
                      <a:pt x="f83" y="f127"/>
                    </a:lnTo>
                    <a:cubicBezTo>
                      <a:pt x="f123" y="f73"/>
                      <a:pt x="f189" y="f125"/>
                      <a:pt x="f122" y="f151"/>
                    </a:cubicBezTo>
                    <a:lnTo>
                      <a:pt x="f122" y="f123"/>
                    </a:lnTo>
                    <a:cubicBezTo>
                      <a:pt x="f78" y="f190"/>
                      <a:pt x="f72" y="f191"/>
                      <a:pt x="f79" y="f99"/>
                    </a:cubicBezTo>
                    <a:lnTo>
                      <a:pt x="f78" y="f99"/>
                    </a:lnTo>
                    <a:lnTo>
                      <a:pt x="f73" y="f97"/>
                    </a:lnTo>
                    <a:lnTo>
                      <a:pt x="f71" y="f100"/>
                    </a:lnTo>
                    <a:cubicBezTo>
                      <a:pt x="f116" y="f145"/>
                      <a:pt x="f192" y="f115"/>
                      <a:pt x="f67" y="f113"/>
                    </a:cubicBezTo>
                    <a:lnTo>
                      <a:pt x="f67" y="f185"/>
                    </a:lnTo>
                    <a:lnTo>
                      <a:pt x="f193" y="f185"/>
                    </a:lnTo>
                    <a:lnTo>
                      <a:pt x="f67" y="f113"/>
                    </a:lnTo>
                    <a:cubicBezTo>
                      <a:pt x="f66" y="f186"/>
                      <a:pt x="f107" y="f88"/>
                      <a:pt x="f102" y="f103"/>
                    </a:cubicBezTo>
                    <a:lnTo>
                      <a:pt x="f102" y="f97"/>
                    </a:lnTo>
                    <a:lnTo>
                      <a:pt x="f62" y="f103"/>
                    </a:lnTo>
                    <a:lnTo>
                      <a:pt x="f62" y="f103"/>
                    </a:lnTo>
                    <a:lnTo>
                      <a:pt x="f62" y="f103"/>
                    </a:lnTo>
                    <a:lnTo>
                      <a:pt x="f104" y="f188"/>
                    </a:lnTo>
                    <a:lnTo>
                      <a:pt x="f102" y="f149"/>
                    </a:lnTo>
                    <a:lnTo>
                      <a:pt x="f102" y="f149"/>
                    </a:lnTo>
                    <a:lnTo>
                      <a:pt x="f102" y="f149"/>
                    </a:lnTo>
                    <a:lnTo>
                      <a:pt x="f102" y="f149"/>
                    </a:lnTo>
                    <a:lnTo>
                      <a:pt x="f62" y="f103"/>
                    </a:lnTo>
                    <a:lnTo>
                      <a:pt x="f102" y="f103"/>
                    </a:lnTo>
                    <a:cubicBezTo>
                      <a:pt x="f60" y="f106"/>
                      <a:pt x="f101" y="f106"/>
                      <a:pt x="f57" y="f97"/>
                    </a:cubicBezTo>
                    <a:lnTo>
                      <a:pt x="f56" y="f103"/>
                    </a:lnTo>
                    <a:cubicBezTo>
                      <a:pt x="f162" y="f87"/>
                      <a:pt x="f194" y="f115"/>
                      <a:pt x="f47" y="f94"/>
                    </a:cubicBezTo>
                    <a:lnTo>
                      <a:pt x="f49" y="f184"/>
                    </a:lnTo>
                    <a:lnTo>
                      <a:pt x="f47" y="f184"/>
                    </a:lnTo>
                    <a:lnTo>
                      <a:pt x="f47" y="f94"/>
                    </a:lnTo>
                    <a:cubicBezTo>
                      <a:pt x="f46" y="f92"/>
                      <a:pt x="f195" y="f196"/>
                      <a:pt x="f27" y="f88"/>
                    </a:cubicBezTo>
                    <a:lnTo>
                      <a:pt x="f37" y="f117"/>
                    </a:lnTo>
                    <a:lnTo>
                      <a:pt x="f35" y="f88"/>
                    </a:lnTo>
                    <a:lnTo>
                      <a:pt x="f27" y="f88"/>
                    </a:lnTo>
                    <a:cubicBezTo>
                      <a:pt x="f38" y="f149"/>
                      <a:pt x="f35" y="f150"/>
                      <a:pt x="f81" y="f82"/>
                    </a:cubicBezTo>
                    <a:lnTo>
                      <a:pt x="f197" y="f84"/>
                    </a:lnTo>
                    <a:cubicBezTo>
                      <a:pt x="f23" y="f126"/>
                      <a:pt x="f31" y="f79"/>
                      <a:pt x="f28" y="f77"/>
                    </a:cubicBezTo>
                    <a:lnTo>
                      <a:pt x="f198" y="f77"/>
                    </a:lnTo>
                    <a:cubicBezTo>
                      <a:pt x="f199" y="f75"/>
                      <a:pt x="f200" y="f73"/>
                      <a:pt x="f9" y="f71"/>
                    </a:cubicBezTo>
                    <a:lnTo>
                      <a:pt x="f55" y="f78"/>
                    </a:lnTo>
                    <a:lnTo>
                      <a:pt x="f58" y="f73"/>
                    </a:lnTo>
                    <a:lnTo>
                      <a:pt x="f9" y="f71"/>
                    </a:lnTo>
                    <a:cubicBezTo>
                      <a:pt x="f166" y="f70"/>
                      <a:pt x="f50" y="f114"/>
                      <a:pt x="f201" y="f112"/>
                    </a:cubicBezTo>
                    <a:lnTo>
                      <a:pt x="f202" y="f112"/>
                    </a:lnTo>
                    <a:lnTo>
                      <a:pt x="f202" y="f110"/>
                    </a:lnTo>
                    <a:lnTo>
                      <a:pt x="f201" y="f112"/>
                    </a:lnTo>
                    <a:cubicBezTo>
                      <a:pt x="f203" y="f157"/>
                      <a:pt x="f43" y="f64"/>
                      <a:pt x="f61" y="f105"/>
                    </a:cubicBezTo>
                    <a:lnTo>
                      <a:pt x="f61" y="f102"/>
                    </a:lnTo>
                    <a:cubicBezTo>
                      <a:pt x="f58" y="f204"/>
                      <a:pt x="f58" y="f59"/>
                      <a:pt x="f7" y="f54"/>
                    </a:cubicBezTo>
                    <a:lnTo>
                      <a:pt x="f7" y="f57"/>
                    </a:lnTo>
                    <a:cubicBezTo>
                      <a:pt x="f52" y="f53"/>
                      <a:pt x="f50" y="f10"/>
                      <a:pt x="f13" y="f49"/>
                    </a:cubicBezTo>
                    <a:lnTo>
                      <a:pt x="f201" y="f205"/>
                    </a:lnTo>
                    <a:lnTo>
                      <a:pt x="f201" y="f49"/>
                    </a:lnTo>
                    <a:lnTo>
                      <a:pt x="f13" y="f49"/>
                    </a:lnTo>
                    <a:cubicBezTo>
                      <a:pt x="f45" y="f16"/>
                      <a:pt x="f19" y="f44"/>
                      <a:pt x="f41" y="f42"/>
                    </a:cubicBezTo>
                    <a:lnTo>
                      <a:pt x="f22" y="f38"/>
                    </a:lnTo>
                    <a:lnTo>
                      <a:pt x="f43" y="f38"/>
                    </a:lnTo>
                    <a:lnTo>
                      <a:pt x="f41" y="f42"/>
                    </a:lnTo>
                    <a:cubicBezTo>
                      <a:pt x="f24" y="f38"/>
                      <a:pt x="f26" y="f37"/>
                      <a:pt x="f206" y="f35"/>
                    </a:cubicBezTo>
                    <a:lnTo>
                      <a:pt x="f34" y="f81"/>
                    </a:lnTo>
                    <a:cubicBezTo>
                      <a:pt x="f207" y="f20"/>
                      <a:pt x="f147" y="f208"/>
                      <a:pt x="f27" y="f28"/>
                    </a:cubicBezTo>
                    <a:lnTo>
                      <a:pt x="f27" y="f28"/>
                    </a:lnTo>
                    <a:cubicBezTo>
                      <a:pt x="f209" y="f39"/>
                      <a:pt x="f23" y="f24"/>
                      <a:pt x="f20" y="f21"/>
                    </a:cubicBezTo>
                    <a:lnTo>
                      <a:pt x="f23" y="f21"/>
                    </a:lnTo>
                    <a:lnTo>
                      <a:pt x="f33" y="f9"/>
                    </a:lnTo>
                    <a:lnTo>
                      <a:pt x="f20" y="f21"/>
                    </a:lnTo>
                    <a:cubicBezTo>
                      <a:pt x="f44" y="f155"/>
                      <a:pt x="f16" y="f17"/>
                      <a:pt x="f14" y="f15"/>
                    </a:cubicBezTo>
                    <a:lnTo>
                      <a:pt x="f14" y="f201"/>
                    </a:lnTo>
                    <a:lnTo>
                      <a:pt x="f12" y="f201"/>
                    </a:lnTo>
                    <a:lnTo>
                      <a:pt x="f14" y="f15"/>
                    </a:lnTo>
                    <a:cubicBezTo>
                      <a:pt x="f10" y="f52"/>
                      <a:pt x="f8" y="f9"/>
                      <a:pt x="f6" y="f7"/>
                    </a:cubicBezTo>
                    <a:cubicBezTo>
                      <a:pt x="f6" y="f7"/>
                      <a:pt x="f8" y="f55"/>
                      <a:pt x="f194" y="f22"/>
                    </a:cubicBezTo>
                    <a:cubicBezTo>
                      <a:pt x="f51" y="f11"/>
                      <a:pt x="f205" y="f65"/>
                      <a:pt x="f12" y="f15"/>
                    </a:cubicBezTo>
                    <a:lnTo>
                      <a:pt x="f180" y="f15"/>
                    </a:lnTo>
                    <a:lnTo>
                      <a:pt x="f12" y="f15"/>
                    </a:lnTo>
                    <a:lnTo>
                      <a:pt x="f14" y="f15"/>
                    </a:lnTo>
                    <a:lnTo>
                      <a:pt x="f210" y="f15"/>
                    </a:lnTo>
                    <a:lnTo>
                      <a:pt x="f14" y="f201"/>
                    </a:lnTo>
                    <a:cubicBezTo>
                      <a:pt x="f0" y="f45"/>
                      <a:pt x="f89" y="f19"/>
                      <a:pt x="f33" y="f55"/>
                    </a:cubicBezTo>
                    <a:lnTo>
                      <a:pt x="f147" y="f55"/>
                    </a:lnTo>
                    <a:lnTo>
                      <a:pt x="f20" y="f9"/>
                    </a:lnTo>
                    <a:lnTo>
                      <a:pt x="f20" y="f21"/>
                    </a:lnTo>
                    <a:lnTo>
                      <a:pt x="f33" y="f43"/>
                    </a:lnTo>
                    <a:lnTo>
                      <a:pt x="f23" y="f21"/>
                    </a:lnTo>
                    <a:cubicBezTo>
                      <a:pt x="f209" y="f24"/>
                      <a:pt x="f42" y="f39"/>
                      <a:pt x="f38" y="f28"/>
                    </a:cubicBezTo>
                    <a:lnTo>
                      <a:pt x="f38" y="f76"/>
                    </a:lnTo>
                    <a:lnTo>
                      <a:pt x="f38" y="f76"/>
                    </a:lnTo>
                    <a:cubicBezTo>
                      <a:pt x="f20" y="f31"/>
                      <a:pt x="f31" y="f33"/>
                      <a:pt x="f29" y="f197"/>
                    </a:cubicBezTo>
                    <a:lnTo>
                      <a:pt x="f206" y="f197"/>
                    </a:lnTo>
                    <a:lnTo>
                      <a:pt x="f206" y="f197"/>
                    </a:lnTo>
                    <a:cubicBezTo>
                      <a:pt x="f26" y="f81"/>
                      <a:pt x="f24" y="f35"/>
                      <a:pt x="f41" y="f38"/>
                    </a:cubicBezTo>
                    <a:lnTo>
                      <a:pt x="f166" y="f38"/>
                    </a:lnTo>
                    <a:lnTo>
                      <a:pt x="f41" y="f42"/>
                    </a:lnTo>
                    <a:lnTo>
                      <a:pt x="f43" y="f42"/>
                    </a:lnTo>
                    <a:lnTo>
                      <a:pt x="f21" y="f209"/>
                    </a:lnTo>
                    <a:lnTo>
                      <a:pt x="f22" y="f27"/>
                    </a:lnTo>
                    <a:cubicBezTo>
                      <a:pt x="f166" y="f89"/>
                      <a:pt x="f211" y="f0"/>
                      <a:pt x="f201" y="f47"/>
                    </a:cubicBezTo>
                    <a:lnTo>
                      <a:pt x="f15" y="f51"/>
                    </a:lnTo>
                    <a:lnTo>
                      <a:pt x="f13" y="f47"/>
                    </a:lnTo>
                    <a:lnTo>
                      <a:pt x="f13" y="f49"/>
                    </a:lnTo>
                    <a:lnTo>
                      <a:pt x="f48" y="f212"/>
                    </a:lnTo>
                    <a:lnTo>
                      <a:pt x="f15" y="f142"/>
                    </a:lnTo>
                    <a:cubicBezTo>
                      <a:pt x="f65" y="f213"/>
                      <a:pt x="f41" y="f214"/>
                      <a:pt x="f40" y="f215"/>
                    </a:cubicBezTo>
                    <a:lnTo>
                      <a:pt x="f40" y="f215"/>
                    </a:lnTo>
                    <a:lnTo>
                      <a:pt x="f40" y="f54"/>
                    </a:lnTo>
                    <a:cubicBezTo>
                      <a:pt x="f61" y="f59"/>
                      <a:pt x="f61" y="f204"/>
                      <a:pt x="f216" y="f62"/>
                    </a:cubicBezTo>
                    <a:lnTo>
                      <a:pt x="f216" y="f102"/>
                    </a:lnTo>
                    <a:lnTo>
                      <a:pt x="f216" y="f102"/>
                    </a:lnTo>
                    <a:cubicBezTo>
                      <a:pt x="f21" y="f158"/>
                      <a:pt x="f19" y="f108"/>
                      <a:pt x="f171" y="f110"/>
                    </a:cubicBezTo>
                    <a:lnTo>
                      <a:pt x="f13" y="f217"/>
                    </a:lnTo>
                    <a:lnTo>
                      <a:pt x="f15" y="f67"/>
                    </a:lnTo>
                    <a:lnTo>
                      <a:pt x="f201" y="f68"/>
                    </a:lnTo>
                    <a:lnTo>
                      <a:pt x="f171" y="f108"/>
                    </a:lnTo>
                    <a:lnTo>
                      <a:pt x="f202" y="f68"/>
                    </a:lnTo>
                    <a:cubicBezTo>
                      <a:pt x="f203" y="f69"/>
                      <a:pt x="f41" y="f218"/>
                      <a:pt x="f7" y="f73"/>
                    </a:cubicBezTo>
                    <a:lnTo>
                      <a:pt x="f61" y="f124"/>
                    </a:lnTo>
                    <a:lnTo>
                      <a:pt x="f55" y="f71"/>
                    </a:lnTo>
                    <a:lnTo>
                      <a:pt x="f21" y="f72"/>
                    </a:lnTo>
                    <a:lnTo>
                      <a:pt x="f41" y="f73"/>
                    </a:lnTo>
                    <a:lnTo>
                      <a:pt x="f9" y="f78"/>
                    </a:lnTo>
                    <a:cubicBezTo>
                      <a:pt x="f219" y="f122"/>
                      <a:pt x="f74" y="f130"/>
                      <a:pt x="f76" y="f153"/>
                    </a:cubicBezTo>
                    <a:lnTo>
                      <a:pt x="f198" y="f153"/>
                    </a:lnTo>
                    <a:lnTo>
                      <a:pt x="f198" y="f129"/>
                    </a:lnTo>
                    <a:cubicBezTo>
                      <a:pt x="f220" y="f72"/>
                      <a:pt x="f25" y="f221"/>
                      <a:pt x="f222" y="f121"/>
                    </a:cubicBezTo>
                    <a:lnTo>
                      <a:pt x="f178" y="f121"/>
                    </a:lnTo>
                    <a:lnTo>
                      <a:pt x="f178" y="f82"/>
                    </a:lnTo>
                    <a:cubicBezTo>
                      <a:pt x="f222" y="f85"/>
                      <a:pt x="f197" y="f86"/>
                      <a:pt x="f35" y="f87"/>
                    </a:cubicBezTo>
                    <a:lnTo>
                      <a:pt x="f37" y="f90"/>
                    </a:lnTo>
                    <a:lnTo>
                      <a:pt x="f27" y="f87"/>
                    </a:lnTo>
                    <a:lnTo>
                      <a:pt x="f42" y="f88"/>
                    </a:lnTo>
                    <a:lnTo>
                      <a:pt x="f209" y="f99"/>
                    </a:lnTo>
                    <a:lnTo>
                      <a:pt x="f38" y="f117"/>
                    </a:lnTo>
                    <a:cubicBezTo>
                      <a:pt x="f223" y="f145"/>
                      <a:pt x="f224" y="f109"/>
                      <a:pt x="f93" y="f184"/>
                    </a:cubicBezTo>
                    <a:lnTo>
                      <a:pt x="f194" y="f113"/>
                    </a:lnTo>
                    <a:lnTo>
                      <a:pt x="f93" y="f94"/>
                    </a:lnTo>
                    <a:lnTo>
                      <a:pt x="f47" y="f94"/>
                    </a:lnTo>
                    <a:lnTo>
                      <a:pt x="f210" y="f225"/>
                    </a:lnTo>
                    <a:lnTo>
                      <a:pt x="f205" y="f113"/>
                    </a:lnTo>
                    <a:cubicBezTo>
                      <a:pt x="f51" y="f186"/>
                      <a:pt x="f8" y="f88"/>
                      <a:pt x="f215" y="f188"/>
                    </a:cubicBezTo>
                    <a:lnTo>
                      <a:pt x="f54" y="f86"/>
                    </a:lnTo>
                    <a:lnTo>
                      <a:pt x="f57" y="f86"/>
                    </a:lnTo>
                    <a:cubicBezTo>
                      <a:pt x="f226" y="f188"/>
                      <a:pt x="f60" y="f188"/>
                      <a:pt x="f62" y="f149"/>
                    </a:cubicBezTo>
                    <a:lnTo>
                      <a:pt x="f102" y="f149"/>
                    </a:lnTo>
                    <a:lnTo>
                      <a:pt x="f102" y="f149"/>
                    </a:lnTo>
                    <a:lnTo>
                      <a:pt x="f102" y="f149"/>
                    </a:lnTo>
                    <a:lnTo>
                      <a:pt x="f102" y="f86"/>
                    </a:lnTo>
                    <a:lnTo>
                      <a:pt x="f102" y="f86"/>
                    </a:lnTo>
                    <a:lnTo>
                      <a:pt x="f62" y="f103"/>
                    </a:lnTo>
                    <a:cubicBezTo>
                      <a:pt x="f62" y="f97"/>
                      <a:pt x="f62" y="f97"/>
                      <a:pt x="f62" y="f97"/>
                    </a:cubicBezTo>
                    <a:lnTo>
                      <a:pt x="f62" y="f97"/>
                    </a:lnTo>
                    <a:lnTo>
                      <a:pt x="f62" y="f103"/>
                    </a:lnTo>
                    <a:lnTo>
                      <a:pt x="f62" y="f103"/>
                    </a:lnTo>
                    <a:lnTo>
                      <a:pt x="f105" y="f86"/>
                    </a:lnTo>
                    <a:lnTo>
                      <a:pt x="f102" y="f149"/>
                    </a:lnTo>
                    <a:lnTo>
                      <a:pt x="f102" y="f149"/>
                    </a:lnTo>
                    <a:lnTo>
                      <a:pt x="f102" y="f149"/>
                    </a:lnTo>
                    <a:lnTo>
                      <a:pt x="f102" y="f149"/>
                    </a:lnTo>
                    <a:lnTo>
                      <a:pt x="f104" y="f149"/>
                    </a:lnTo>
                    <a:lnTo>
                      <a:pt x="f227" y="f86"/>
                    </a:lnTo>
                    <a:lnTo>
                      <a:pt x="f227" y="f86"/>
                    </a:lnTo>
                    <a:lnTo>
                      <a:pt x="f227" y="f86"/>
                    </a:lnTo>
                    <a:cubicBezTo>
                      <a:pt x="f168" y="f117"/>
                      <a:pt x="f228" y="f196"/>
                      <a:pt x="f229" y="f181"/>
                    </a:cubicBezTo>
                    <a:lnTo>
                      <a:pt x="f134" y="f94"/>
                    </a:lnTo>
                    <a:lnTo>
                      <a:pt x="f110" y="f111"/>
                    </a:lnTo>
                    <a:lnTo>
                      <a:pt x="f112" y="f111"/>
                    </a:lnTo>
                    <a:lnTo>
                      <a:pt x="f66" y="f184"/>
                    </a:lnTo>
                    <a:lnTo>
                      <a:pt x="f112" y="f185"/>
                    </a:lnTo>
                    <a:cubicBezTo>
                      <a:pt x="f114" y="f196"/>
                      <a:pt x="f70" y="f88"/>
                      <a:pt x="f72" y="f97"/>
                    </a:cubicBezTo>
                    <a:lnTo>
                      <a:pt x="f230" y="f188"/>
                    </a:lnTo>
                    <a:lnTo>
                      <a:pt x="f79" y="f99"/>
                    </a:lnTo>
                    <a:lnTo>
                      <a:pt x="f71" y="f117"/>
                    </a:lnTo>
                    <a:lnTo>
                      <a:pt x="f73" y="f145"/>
                    </a:lnTo>
                    <a:lnTo>
                      <a:pt x="f78" y="f117"/>
                    </a:lnTo>
                    <a:cubicBezTo>
                      <a:pt x="f122" y="f118"/>
                      <a:pt x="f77" y="f175"/>
                      <a:pt x="f129" y="f120"/>
                    </a:cubicBezTo>
                    <a:lnTo>
                      <a:pt x="f129" y="f123"/>
                    </a:lnTo>
                    <a:lnTo>
                      <a:pt x="f129" y="f126"/>
                    </a:lnTo>
                    <a:cubicBezTo>
                      <a:pt x="f71" y="f189"/>
                      <a:pt x="f173" y="f75"/>
                      <a:pt x="f121" y="f231"/>
                    </a:cubicBezTo>
                    <a:lnTo>
                      <a:pt x="f82" y="f116"/>
                    </a:lnTo>
                    <a:lnTo>
                      <a:pt x="f84" y="f231"/>
                    </a:lnTo>
                    <a:cubicBezTo>
                      <a:pt x="f131" y="f232"/>
                      <a:pt x="f188" y="f127"/>
                      <a:pt x="f96" y="f153"/>
                    </a:cubicBezTo>
                    <a:lnTo>
                      <a:pt x="f186" y="f153"/>
                    </a:lnTo>
                    <a:lnTo>
                      <a:pt x="f96" y="f77"/>
                    </a:lnTo>
                    <a:lnTo>
                      <a:pt x="f87" y="f122"/>
                    </a:lnTo>
                    <a:lnTo>
                      <a:pt x="f99" y="f73"/>
                    </a:lnTo>
                    <a:lnTo>
                      <a:pt x="f117" y="f130"/>
                    </a:lnTo>
                    <a:cubicBezTo>
                      <a:pt x="f177" y="f233"/>
                      <a:pt x="f115" y="f134"/>
                      <a:pt x="f113" y="f168"/>
                    </a:cubicBezTo>
                    <a:lnTo>
                      <a:pt x="f111" y="f167"/>
                    </a:lnTo>
                    <a:lnTo>
                      <a:pt x="f136" y="f168"/>
                    </a:lnTo>
                    <a:lnTo>
                      <a:pt x="f225" y="f157"/>
                    </a:lnTo>
                    <a:lnTo>
                      <a:pt x="f234" y="f68"/>
                    </a:lnTo>
                    <a:lnTo>
                      <a:pt x="f111" y="f108"/>
                    </a:lnTo>
                    <a:cubicBezTo>
                      <a:pt x="f109" y="f158"/>
                      <a:pt x="f88" y="f104"/>
                      <a:pt x="f188" y="f159"/>
                    </a:cubicBezTo>
                    <a:lnTo>
                      <a:pt x="f86" y="f165"/>
                    </a:lnTo>
                    <a:lnTo>
                      <a:pt x="f188" y="f137"/>
                    </a:lnTo>
                    <a:cubicBezTo>
                      <a:pt x="f103" y="f140"/>
                      <a:pt x="f103" y="f141"/>
                      <a:pt x="f86" y="f53"/>
                    </a:cubicBezTo>
                    <a:lnTo>
                      <a:pt x="f86" y="f8"/>
                    </a:lnTo>
                    <a:lnTo>
                      <a:pt x="f188" y="f214"/>
                    </a:lnTo>
                    <a:cubicBezTo>
                      <a:pt x="f148" y="f93"/>
                      <a:pt x="f196" y="f212"/>
                      <a:pt x="f184" y="f235"/>
                    </a:cubicBezTo>
                    <a:lnTo>
                      <a:pt x="f136" y="f224"/>
                    </a:lnTo>
                    <a:lnTo>
                      <a:pt x="f94" y="f180"/>
                    </a:lnTo>
                    <a:lnTo>
                      <a:pt x="f94" y="f14"/>
                    </a:lnTo>
                    <a:lnTo>
                      <a:pt x="f113" y="f49"/>
                    </a:lnTo>
                    <a:lnTo>
                      <a:pt x="f181" y="f14"/>
                    </a:lnTo>
                    <a:cubicBezTo>
                      <a:pt x="f186" y="f144"/>
                      <a:pt x="f87" y="f236"/>
                      <a:pt x="f106" y="f33"/>
                    </a:cubicBezTo>
                    <a:lnTo>
                      <a:pt x="f188" y="f174"/>
                    </a:lnTo>
                    <a:lnTo>
                      <a:pt x="f100" y="f30"/>
                    </a:lnTo>
                    <a:lnTo>
                      <a:pt x="f148" y="f147"/>
                    </a:lnTo>
                    <a:lnTo>
                      <a:pt x="f145" y="f33"/>
                    </a:lnTo>
                    <a:lnTo>
                      <a:pt x="f117" y="f209"/>
                    </a:lnTo>
                    <a:cubicBezTo>
                      <a:pt x="f118" y="f25"/>
                      <a:pt x="f119" y="f27"/>
                      <a:pt x="f151" y="f37"/>
                    </a:cubicBezTo>
                    <a:lnTo>
                      <a:pt x="f123" y="f37"/>
                    </a:lnTo>
                    <a:lnTo>
                      <a:pt x="f123" y="f38"/>
                    </a:lnTo>
                    <a:cubicBezTo>
                      <a:pt x="f230" y="f147"/>
                      <a:pt x="f75" y="f207"/>
                      <a:pt x="f232" y="f29"/>
                    </a:cubicBezTo>
                    <a:lnTo>
                      <a:pt x="f231" y="f206"/>
                    </a:lnTo>
                    <a:lnTo>
                      <a:pt x="f231" y="f34"/>
                    </a:lnTo>
                    <a:cubicBezTo>
                      <a:pt x="f127" y="f172"/>
                      <a:pt x="f132" y="f61"/>
                      <a:pt x="f129" y="f52"/>
                    </a:cubicBezTo>
                    <a:lnTo>
                      <a:pt x="f129" y="f203"/>
                    </a:lnTo>
                    <a:lnTo>
                      <a:pt x="f122" y="f52"/>
                    </a:lnTo>
                    <a:lnTo>
                      <a:pt x="f75" y="f52"/>
                    </a:lnTo>
                    <a:lnTo>
                      <a:pt x="f72" y="f9"/>
                    </a:lnTo>
                    <a:lnTo>
                      <a:pt x="f130" y="f22"/>
                    </a:lnTo>
                    <a:cubicBezTo>
                      <a:pt x="f233" y="f166"/>
                      <a:pt x="f134" y="f50"/>
                      <a:pt x="f168" y="f201"/>
                    </a:cubicBezTo>
                    <a:lnTo>
                      <a:pt x="f167" y="f13"/>
                    </a:lnTo>
                    <a:lnTo>
                      <a:pt x="f168" y="f169"/>
                    </a:lnTo>
                    <a:lnTo>
                      <a:pt x="f157" y="f169"/>
                    </a:lnTo>
                    <a:lnTo>
                      <a:pt x="f112" y="f5"/>
                    </a:lnTo>
                    <a:lnTo>
                      <a:pt x="f108" y="f15"/>
                    </a:lnTo>
                    <a:cubicBezTo>
                      <a:pt x="f158" y="f211"/>
                      <a:pt x="f104" y="f41"/>
                      <a:pt x="f159" y="f61"/>
                    </a:cubicBezTo>
                    <a:lnTo>
                      <a:pt x="f165" y="f40"/>
                    </a:lnTo>
                    <a:lnTo>
                      <a:pt x="f137" y="f61"/>
                    </a:lnTo>
                    <a:cubicBezTo>
                      <a:pt x="f60" y="f61"/>
                      <a:pt x="f164" y="f61"/>
                      <a:pt x="f59" y="f61"/>
                    </a:cubicBezTo>
                    <a:cubicBezTo>
                      <a:pt x="f163" y="f61"/>
                      <a:pt x="f98" y="f61"/>
                      <a:pt x="f54" y="f61"/>
                    </a:cubicBezTo>
                    <a:lnTo>
                      <a:pt x="f6" y="f40"/>
                    </a:lnTo>
                    <a:lnTo>
                      <a:pt x="f6" y="f40"/>
                    </a:lnTo>
                    <a:lnTo>
                      <a:pt x="f53" y="f40"/>
                    </a:lnTo>
                    <a:lnTo>
                      <a:pt x="f53" y="f40"/>
                    </a:lnTo>
                    <a:cubicBezTo>
                      <a:pt x="f8" y="f40"/>
                      <a:pt x="f214" y="f58"/>
                      <a:pt x="f8" y="f58"/>
                    </a:cubicBezTo>
                    <a:lnTo>
                      <a:pt x="f8" y="f58"/>
                    </a:lnTo>
                    <a:lnTo>
                      <a:pt x="f8" y="f58"/>
                    </a:lnTo>
                    <a:lnTo>
                      <a:pt x="f53" y="f55"/>
                    </a:lnTo>
                    <a:cubicBezTo>
                      <a:pt x="f6" y="f55"/>
                      <a:pt x="f162" y="f9"/>
                      <a:pt x="f162" y="f9"/>
                    </a:cubicBezTo>
                    <a:lnTo>
                      <a:pt x="f215" y="f9"/>
                    </a:lnTo>
                    <a:cubicBezTo>
                      <a:pt x="f237" y="f21"/>
                      <a:pt x="f160" y="f21"/>
                      <a:pt x="f137" y="f9"/>
                    </a:cubicBezTo>
                    <a:lnTo>
                      <a:pt x="f104" y="f9"/>
                    </a:lnTo>
                    <a:lnTo>
                      <a:pt x="f165" y="f7"/>
                    </a:lnTo>
                    <a:lnTo>
                      <a:pt x="f137" y="f61"/>
                    </a:lnTo>
                    <a:lnTo>
                      <a:pt x="f204" y="f24"/>
                    </a:lnTo>
                    <a:lnTo>
                      <a:pt x="f183" y="f55"/>
                    </a:lnTo>
                    <a:cubicBezTo>
                      <a:pt x="f63" y="f166"/>
                      <a:pt x="f227" y="f17"/>
                      <a:pt x="f135" y="f4"/>
                    </a:cubicBezTo>
                    <a:lnTo>
                      <a:pt x="f168" y="f5"/>
                    </a:lnTo>
                    <a:lnTo>
                      <a:pt x="f66" y="f4"/>
                    </a:lnTo>
                    <a:cubicBezTo>
                      <a:pt x="f170" y="f201"/>
                      <a:pt x="f238" y="f211"/>
                      <a:pt x="f75" y="f166"/>
                    </a:cubicBezTo>
                    <a:lnTo>
                      <a:pt x="f78" y="f11"/>
                    </a:lnTo>
                    <a:lnTo>
                      <a:pt x="f78" y="f52"/>
                    </a:lnTo>
                    <a:cubicBezTo>
                      <a:pt x="f75" y="f40"/>
                      <a:pt x="f77" y="f172"/>
                      <a:pt x="f130" y="f34"/>
                    </a:cubicBezTo>
                    <a:lnTo>
                      <a:pt x="f129" y="f207"/>
                    </a:lnTo>
                    <a:lnTo>
                      <a:pt x="f127" y="f34"/>
                    </a:lnTo>
                    <a:lnTo>
                      <a:pt x="f127" y="f34"/>
                    </a:lnTo>
                    <a:lnTo>
                      <a:pt x="f116" y="f26"/>
                    </a:lnTo>
                    <a:lnTo>
                      <a:pt x="f129" y="f239"/>
                    </a:lnTo>
                    <a:cubicBezTo>
                      <a:pt x="f71" y="f28"/>
                      <a:pt x="f80" y="f174"/>
                      <a:pt x="f82" y="f209"/>
                    </a:cubicBezTo>
                    <a:lnTo>
                      <a:pt x="f240" y="f37"/>
                    </a:lnTo>
                    <a:lnTo>
                      <a:pt x="f151" y="f27"/>
                    </a:lnTo>
                    <a:lnTo>
                      <a:pt x="f120" y="f27"/>
                    </a:lnTo>
                    <a:lnTo>
                      <a:pt x="f230" y="f209"/>
                    </a:lnTo>
                    <a:lnTo>
                      <a:pt x="f120" y="f23"/>
                    </a:lnTo>
                    <a:cubicBezTo>
                      <a:pt x="f119" y="f20"/>
                      <a:pt x="f118" y="f30"/>
                      <a:pt x="f117" y="f220"/>
                    </a:cubicBezTo>
                    <a:lnTo>
                      <a:pt x="f148" y="f174"/>
                    </a:lnTo>
                    <a:lnTo>
                      <a:pt x="f88" y="f30"/>
                    </a:lnTo>
                    <a:cubicBezTo>
                      <a:pt x="f196" y="f222"/>
                      <a:pt x="f181" y="f179"/>
                      <a:pt x="f225" y="f180"/>
                    </a:cubicBezTo>
                    <a:lnTo>
                      <a:pt x="f225" y="f14"/>
                    </a:lnTo>
                    <a:lnTo>
                      <a:pt x="f136" y="f210"/>
                    </a:lnTo>
                    <a:cubicBezTo>
                      <a:pt x="f95" y="f93"/>
                      <a:pt x="f145" y="f194"/>
                      <a:pt x="f99" y="f161"/>
                    </a:cubicBezTo>
                    <a:lnTo>
                      <a:pt x="f149" y="f56"/>
                    </a:lnTo>
                    <a:lnTo>
                      <a:pt x="f103" y="f53"/>
                    </a:lnTo>
                    <a:lnTo>
                      <a:pt x="f103" y="f8"/>
                    </a:lnTo>
                    <a:lnTo>
                      <a:pt x="f99" y="f213"/>
                    </a:lnTo>
                    <a:lnTo>
                      <a:pt x="f100" y="f53"/>
                    </a:lnTo>
                    <a:cubicBezTo>
                      <a:pt x="f148" y="f141"/>
                      <a:pt x="f148" y="f241"/>
                      <a:pt x="f117" y="f137"/>
                    </a:cubicBezTo>
                    <a:lnTo>
                      <a:pt x="f100" y="f104"/>
                    </a:lnTo>
                    <a:lnTo>
                      <a:pt x="f97" y="f137"/>
                    </a:lnTo>
                    <a:lnTo>
                      <a:pt x="f103" y="f139"/>
                    </a:lnTo>
                    <a:lnTo>
                      <a:pt x="f86" y="f242"/>
                    </a:lnTo>
                    <a:lnTo>
                      <a:pt x="f99" y="f138"/>
                    </a:lnTo>
                    <a:cubicBezTo>
                      <a:pt x="f177" y="f159"/>
                      <a:pt x="f185" y="f227"/>
                      <a:pt x="f234" y="f135"/>
                    </a:cubicBezTo>
                    <a:lnTo>
                      <a:pt x="f3" y="f135"/>
                    </a:lnTo>
                    <a:lnTo>
                      <a:pt x="f234" y="f157"/>
                    </a:lnTo>
                    <a:cubicBezTo>
                      <a:pt x="f113" y="f170"/>
                      <a:pt x="f115" y="f238"/>
                      <a:pt x="f145" y="f75"/>
                    </a:cubicBezTo>
                    <a:lnTo>
                      <a:pt x="f145" y="f78"/>
                    </a:lnTo>
                    <a:lnTo>
                      <a:pt x="f87" y="f78"/>
                    </a:lnTo>
                    <a:cubicBezTo>
                      <a:pt x="f188" y="f75"/>
                      <a:pt x="f85" y="f77"/>
                      <a:pt x="f82" y="f130"/>
                    </a:cubicBezTo>
                    <a:lnTo>
                      <a:pt x="f80" y="f129"/>
                    </a:lnTo>
                    <a:lnTo>
                      <a:pt x="f82" y="f127"/>
                    </a:lnTo>
                    <a:lnTo>
                      <a:pt x="f84" y="f127"/>
                    </a:lnTo>
                    <a:lnTo>
                      <a:pt x="f119" y="f116"/>
                    </a:lnTo>
                    <a:lnTo>
                      <a:pt x="f240" y="f129"/>
                    </a:lnTo>
                    <a:cubicBezTo>
                      <a:pt x="f120" y="f71"/>
                      <a:pt x="f230" y="f80"/>
                      <a:pt x="f78" y="f82"/>
                    </a:cubicBezTo>
                    <a:lnTo>
                      <a:pt x="f129" y="f240"/>
                    </a:lnTo>
                    <a:lnTo>
                      <a:pt x="f77" y="f151"/>
                    </a:lnTo>
                    <a:lnTo>
                      <a:pt x="f77" y="f123"/>
                    </a:lnTo>
                    <a:lnTo>
                      <a:pt x="f78" y="f230"/>
                    </a:lnTo>
                    <a:lnTo>
                      <a:pt x="f73" y="f120"/>
                    </a:lnTo>
                    <a:cubicBezTo>
                      <a:pt x="f71" y="f175"/>
                      <a:pt x="f124" y="f118"/>
                      <a:pt x="f189" y="f100"/>
                    </a:cubicBezTo>
                    <a:lnTo>
                      <a:pt x="f230" y="f148"/>
                    </a:lnTo>
                    <a:lnTo>
                      <a:pt x="f124" y="f148"/>
                    </a:lnTo>
                    <a:cubicBezTo>
                      <a:pt x="f231" y="f196"/>
                      <a:pt x="f243" y="f181"/>
                      <a:pt x="f67" y="f225"/>
                    </a:cubicBezTo>
                    <a:lnTo>
                      <a:pt x="f112" y="f225"/>
                    </a:lnTo>
                    <a:lnTo>
                      <a:pt x="f68" y="f136"/>
                    </a:lnTo>
                    <a:cubicBezTo>
                      <a:pt x="f168" y="f95"/>
                      <a:pt x="f227" y="f96"/>
                      <a:pt x="f63" y="f106"/>
                    </a:cubicBezTo>
                    <a:lnTo>
                      <a:pt x="f139" y="f149"/>
                    </a:lnTo>
                    <a:lnTo>
                      <a:pt x="f62" y="f103"/>
                    </a:lnTo>
                    <a:lnTo>
                      <a:pt x="f102" y="f103"/>
                    </a:lnTo>
                    <a:lnTo>
                      <a:pt x="f102" y="f103"/>
                    </a:lnTo>
                    <a:lnTo>
                      <a:pt x="f104" y="f103"/>
                    </a:lnTo>
                    <a:lnTo>
                      <a:pt x="f104" y="f103"/>
                    </a:lnTo>
                    <a:lnTo>
                      <a:pt x="f104" y="f97"/>
                    </a:lnTo>
                    <a:lnTo>
                      <a:pt x="f102" y="f100"/>
                    </a:lnTo>
                    <a:cubicBezTo>
                      <a:pt x="f62" y="f100"/>
                      <a:pt x="f62" y="f100"/>
                      <a:pt x="f62" y="f99"/>
                    </a:cubicBezTo>
                    <a:lnTo>
                      <a:pt x="f62" y="f99"/>
                    </a:lnTo>
                    <a:lnTo>
                      <a:pt x="f62" y="f99"/>
                    </a:lnTo>
                    <a:lnTo>
                      <a:pt x="f62" y="f99"/>
                    </a:lnTo>
                    <a:cubicBezTo>
                      <a:pt x="f62" y="f99"/>
                      <a:pt x="f62" y="f100"/>
                      <a:pt x="f62" y="f99"/>
                    </a:cubicBezTo>
                    <a:lnTo>
                      <a:pt x="f102" y="f97"/>
                    </a:lnTo>
                    <a:lnTo>
                      <a:pt x="f102" y="f97"/>
                    </a:lnTo>
                    <a:lnTo>
                      <a:pt x="f102" y="f103"/>
                    </a:lnTo>
                    <a:lnTo>
                      <a:pt x="f102" y="f103"/>
                    </a:lnTo>
                    <a:lnTo>
                      <a:pt x="f107" y="f106"/>
                    </a:lnTo>
                    <a:lnTo>
                      <a:pt x="f102" y="f99"/>
                    </a:lnTo>
                    <a:lnTo>
                      <a:pt x="f102" y="f99"/>
                    </a:lnTo>
                    <a:cubicBezTo>
                      <a:pt x="f244" y="f117"/>
                      <a:pt x="f101" y="f117"/>
                      <a:pt x="f57" y="f100"/>
                    </a:cubicBezTo>
                    <a:lnTo>
                      <a:pt x="f53" y="f100"/>
                    </a:lnTo>
                    <a:lnTo>
                      <a:pt x="f54" y="f97"/>
                    </a:lnTo>
                    <a:lnTo>
                      <a:pt x="f56" y="f103"/>
                    </a:lnTo>
                    <a:lnTo>
                      <a:pt x="f245" y="f86"/>
                    </a:lnTo>
                    <a:lnTo>
                      <a:pt x="f182" y="f99"/>
                    </a:lnTo>
                    <a:cubicBezTo>
                      <a:pt x="f161" y="f177"/>
                      <a:pt x="f214" y="f185"/>
                      <a:pt x="f213" y="f225"/>
                    </a:cubicBezTo>
                    <a:lnTo>
                      <a:pt x="f93" y="f3"/>
                    </a:lnTo>
                    <a:lnTo>
                      <a:pt x="f47" y="f234"/>
                    </a:lnTo>
                    <a:cubicBezTo>
                      <a:pt x="f46" y="f184"/>
                      <a:pt x="f18" y="f109"/>
                      <a:pt x="f25" y="f145"/>
                    </a:cubicBezTo>
                    <a:lnTo>
                      <a:pt x="f209" y="f145"/>
                    </a:lnTo>
                    <a:lnTo>
                      <a:pt x="f209" y="f87"/>
                    </a:lnTo>
                    <a:cubicBezTo>
                      <a:pt x="f25" y="f86"/>
                      <a:pt x="f27" y="f85"/>
                      <a:pt x="f38" y="f82"/>
                    </a:cubicBezTo>
                    <a:lnTo>
                      <a:pt x="f37" y="f126"/>
                    </a:lnTo>
                    <a:lnTo>
                      <a:pt x="f81" y="f82"/>
                    </a:lnTo>
                    <a:lnTo>
                      <a:pt x="f197" y="f84"/>
                    </a:lnTo>
                    <a:lnTo>
                      <a:pt x="f178" y="f175"/>
                    </a:lnTo>
                    <a:lnTo>
                      <a:pt x="f37" y="f128"/>
                    </a:lnTo>
                    <a:cubicBezTo>
                      <a:pt x="f20" y="f120"/>
                      <a:pt x="f207" y="f189"/>
                      <a:pt x="f206" y="f75"/>
                    </a:cubicBezTo>
                    <a:lnTo>
                      <a:pt x="f152" y="f129"/>
                    </a:lnTo>
                    <a:lnTo>
                      <a:pt x="f28" y="f77"/>
                    </a:lnTo>
                    <a:lnTo>
                      <a:pt x="f76" y="f77"/>
                    </a:lnTo>
                    <a:lnTo>
                      <a:pt x="f31" y="f75"/>
                    </a:lnTo>
                    <a:lnTo>
                      <a:pt x="f76" y="f78"/>
                    </a:lnTo>
                    <a:cubicBezTo>
                      <a:pt x="f74" y="f72"/>
                      <a:pt x="f219" y="f79"/>
                      <a:pt x="f21" y="f124"/>
                    </a:cubicBezTo>
                    <a:lnTo>
                      <a:pt x="f22" y="f189"/>
                    </a:lnTo>
                    <a:lnTo>
                      <a:pt x="f22" y="f124"/>
                    </a:lnTo>
                    <a:cubicBezTo>
                      <a:pt x="f155" y="f231"/>
                      <a:pt x="f17" y="f243"/>
                      <a:pt x="f48" y="f67"/>
                    </a:cubicBezTo>
                    <a:lnTo>
                      <a:pt x="f169" y="f112"/>
                    </a:lnTo>
                    <a:lnTo>
                      <a:pt x="f48" y="f68"/>
                    </a:lnTo>
                    <a:cubicBezTo>
                      <a:pt x="f50" y="f168"/>
                      <a:pt x="f52" y="f227"/>
                      <a:pt x="f58" y="f63"/>
                    </a:cubicBezTo>
                    <a:lnTo>
                      <a:pt x="f216" y="f137"/>
                    </a:lnTo>
                    <a:lnTo>
                      <a:pt x="f61" y="f62"/>
                    </a:lnTo>
                    <a:lnTo>
                      <a:pt x="f61" y="f102"/>
                    </a:lnTo>
                    <a:lnTo>
                      <a:pt x="f58" y="f64"/>
                    </a:lnTo>
                    <a:lnTo>
                      <a:pt x="f55" y="f62"/>
                    </a:lnTo>
                    <a:cubicBezTo>
                      <a:pt x="f21" y="f60"/>
                      <a:pt x="f21" y="f59"/>
                      <a:pt x="f9" y="f54"/>
                    </a:cubicBezTo>
                    <a:lnTo>
                      <a:pt x="f55" y="f6"/>
                    </a:lnTo>
                    <a:lnTo>
                      <a:pt x="f7" y="f54"/>
                    </a:lnTo>
                    <a:lnTo>
                      <a:pt x="f7" y="f57"/>
                    </a:lnTo>
                    <a:lnTo>
                      <a:pt x="f40" y="f141"/>
                    </a:lnTo>
                    <a:lnTo>
                      <a:pt x="f58" y="f98"/>
                    </a:lnTo>
                    <a:cubicBezTo>
                      <a:pt x="f166" y="f162"/>
                      <a:pt x="f17" y="f194"/>
                      <a:pt x="f169" y="f93"/>
                    </a:cubicBezTo>
                    <a:lnTo>
                      <a:pt x="f4" y="f47"/>
                    </a:lnTo>
                    <a:lnTo>
                      <a:pt x="f169" y="f49"/>
                    </a:lnTo>
                    <a:cubicBezTo>
                      <a:pt x="f202" y="f0"/>
                      <a:pt x="f203" y="f44"/>
                      <a:pt x="f52" y="f25"/>
                    </a:cubicBezTo>
                    <a:lnTo>
                      <a:pt x="f52" y="f209"/>
                    </a:lnTo>
                    <a:lnTo>
                      <a:pt x="f41" y="f209"/>
                    </a:lnTo>
                    <a:cubicBezTo>
                      <a:pt x="f216" y="f42"/>
                      <a:pt x="f39" y="f27"/>
                      <a:pt x="f206" y="f37"/>
                    </a:cubicBezTo>
                    <a:lnTo>
                      <a:pt x="f76" y="f37"/>
                    </a:lnTo>
                    <a:lnTo>
                      <a:pt x="f206" y="f35"/>
                    </a:lnTo>
                    <a:lnTo>
                      <a:pt x="f34" y="f81"/>
                    </a:lnTo>
                    <a:lnTo>
                      <a:pt x="f239" y="f197"/>
                    </a:lnTo>
                    <a:lnTo>
                      <a:pt x="f36" y="f37"/>
                    </a:lnTo>
                    <a:cubicBezTo>
                      <a:pt x="f198" y="f20"/>
                      <a:pt x="f220" y="f208"/>
                      <a:pt x="f42" y="f29"/>
                    </a:cubicBezTo>
                    <a:lnTo>
                      <a:pt x="f38" y="f34"/>
                    </a:lnTo>
                    <a:lnTo>
                      <a:pt x="f27" y="f28"/>
                    </a:lnTo>
                    <a:lnTo>
                      <a:pt x="f27" y="f28"/>
                    </a:lnTo>
                    <a:lnTo>
                      <a:pt x="f42" y="f32"/>
                    </a:lnTo>
                    <a:lnTo>
                      <a:pt x="f25" y="f28"/>
                    </a:lnTo>
                    <a:cubicBezTo>
                      <a:pt x="f23" y="f26"/>
                      <a:pt x="f33" y="f24"/>
                      <a:pt x="f147" y="f21"/>
                    </a:cubicBezTo>
                    <a:lnTo>
                      <a:pt x="f147" y="f22"/>
                    </a:lnTo>
                    <a:lnTo>
                      <a:pt x="f147" y="f22"/>
                    </a:lnTo>
                    <a:cubicBezTo>
                      <a:pt x="f18" y="f155"/>
                      <a:pt x="f16" y="f17"/>
                      <a:pt x="f14" y="f13"/>
                    </a:cubicBezTo>
                    <a:lnTo>
                      <a:pt x="f14" y="f13"/>
                    </a:lnTo>
                    <a:lnTo>
                      <a:pt x="f14" y="f13"/>
                    </a:lnTo>
                    <a:cubicBezTo>
                      <a:pt x="f49" y="f50"/>
                      <a:pt x="f51" y="f166"/>
                      <a:pt x="f194" y="f43"/>
                    </a:cubicBezTo>
                    <a:cubicBezTo>
                      <a:pt x="f214" y="f21"/>
                      <a:pt x="f8" y="f9"/>
                      <a:pt x="f53" y="f55"/>
                    </a:cubicBezTo>
                    <a:cubicBezTo>
                      <a:pt x="f6" y="f58"/>
                      <a:pt x="f6" y="f7"/>
                      <a:pt x="f6" y="f7"/>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54" name="Google Shape;569;p16">
              <a:extLst>
                <a:ext uri="{FF2B5EF4-FFF2-40B4-BE49-F238E27FC236}">
                  <a16:creationId xmlns:a16="http://schemas.microsoft.com/office/drawing/2014/main" id="{9E0C6001-D00F-7C5E-06DC-0FEFE30C9A99}"/>
                </a:ext>
              </a:extLst>
            </p:cNvPr>
            <p:cNvSpPr/>
            <p:nvPr/>
          </p:nvSpPr>
          <p:spPr>
            <a:xfrm>
              <a:off x="8544619" y="-451649"/>
              <a:ext cx="896678" cy="896678"/>
            </a:xfrm>
            <a:custGeom>
              <a:avLst/>
              <a:gdLst>
                <a:gd name="f0" fmla="val 360"/>
                <a:gd name="f1" fmla="val w"/>
                <a:gd name="f2" fmla="val h"/>
                <a:gd name="f3" fmla="val 0"/>
                <a:gd name="f4" fmla="val 493"/>
                <a:gd name="f5" fmla="val 92"/>
                <a:gd name="f6" fmla="val 112"/>
                <a:gd name="f7" fmla="val 104"/>
                <a:gd name="f8" fmla="val 98"/>
                <a:gd name="f9" fmla="val 118"/>
                <a:gd name="f10" fmla="val 86"/>
                <a:gd name="f11" fmla="val 133"/>
                <a:gd name="f12" fmla="val 76"/>
                <a:gd name="f13" fmla="val 128"/>
                <a:gd name="f14" fmla="val 26"/>
                <a:gd name="f15" fmla="val 206"/>
                <a:gd name="f16" fmla="val 232"/>
                <a:gd name="f17" fmla="val 42"/>
                <a:gd name="f18" fmla="val 250"/>
                <a:gd name="f19" fmla="val 41"/>
                <a:gd name="f20" fmla="val 269"/>
                <a:gd name="f21" fmla="val 286"/>
                <a:gd name="f22" fmla="val 46"/>
                <a:gd name="f23" fmla="val 318"/>
                <a:gd name="f24" fmla="val 7"/>
                <a:gd name="f25" fmla="val 392"/>
                <a:gd name="f26" fmla="val 44"/>
                <a:gd name="f27" fmla="val 381"/>
                <a:gd name="f28" fmla="val 395"/>
                <a:gd name="f29" fmla="val 406"/>
                <a:gd name="f30" fmla="val 416"/>
                <a:gd name="f31" fmla="val 466"/>
                <a:gd name="f32" fmla="val 450"/>
                <a:gd name="f33" fmla="val 233"/>
                <a:gd name="f34" fmla="val 451"/>
                <a:gd name="f35" fmla="val 447"/>
                <a:gd name="f36" fmla="val 287"/>
                <a:gd name="f37" fmla="val 486"/>
                <a:gd name="f38" fmla="val 449"/>
                <a:gd name="f39" fmla="val 393"/>
                <a:gd name="f40" fmla="val 400"/>
                <a:gd name="f41" fmla="val 388"/>
                <a:gd name="f42" fmla="val 374"/>
                <a:gd name="f43" fmla="val 407"/>
                <a:gd name="f44" fmla="val 365"/>
                <a:gd name="f45" fmla="val 260"/>
                <a:gd name="f46" fmla="val 242"/>
                <a:gd name="f47" fmla="val 452"/>
                <a:gd name="f48" fmla="val 224"/>
                <a:gd name="f49" fmla="val 174"/>
                <a:gd name="f50" fmla="val 100"/>
                <a:gd name="f51" fmla="val 375"/>
                <a:gd name="f52" fmla="val 43"/>
                <a:gd name="f53" fmla="val 168"/>
                <a:gd name="f54" fmla="val 204"/>
                <a:gd name="f55" fmla="val 146"/>
                <a:gd name="f56" fmla="val 248"/>
                <a:gd name="f57" fmla="val 164"/>
                <a:gd name="f58" fmla="val 301"/>
                <a:gd name="f59" fmla="val 209"/>
                <a:gd name="f60" fmla="val 323"/>
                <a:gd name="f61" fmla="val 253"/>
                <a:gd name="f62" fmla="val 344"/>
                <a:gd name="f63" fmla="val 306"/>
                <a:gd name="f64" fmla="val 326"/>
                <a:gd name="f65" fmla="val 328"/>
                <a:gd name="f66" fmla="val 282"/>
                <a:gd name="f67" fmla="val 349"/>
                <a:gd name="f68" fmla="val 238"/>
                <a:gd name="f69" fmla="val 331"/>
                <a:gd name="f70" fmla="val 185"/>
                <a:gd name="f71" fmla="val 163"/>
                <a:gd name="f72" fmla="val 243"/>
                <a:gd name="f73" fmla="val 141"/>
                <a:gd name="f74" fmla="val 190"/>
                <a:gd name="f75" fmla="val 159"/>
                <a:gd name="f76" fmla="*/ f1 1 493"/>
                <a:gd name="f77" fmla="*/ f2 1 493"/>
                <a:gd name="f78" fmla="val f3"/>
                <a:gd name="f79" fmla="val f4"/>
                <a:gd name="f80" fmla="+- f79 0 f78"/>
                <a:gd name="f81" fmla="*/ f80 1 493"/>
                <a:gd name="f82" fmla="*/ f78 1 f81"/>
                <a:gd name="f83" fmla="*/ f79 1 f81"/>
                <a:gd name="f84" fmla="*/ f82 f76 1"/>
                <a:gd name="f85" fmla="*/ f83 f76 1"/>
                <a:gd name="f86" fmla="*/ f83 f77 1"/>
                <a:gd name="f87" fmla="*/ f82 f77 1"/>
              </a:gdLst>
              <a:ahLst/>
              <a:cxnLst>
                <a:cxn ang="3cd4">
                  <a:pos x="hc" y="t"/>
                </a:cxn>
                <a:cxn ang="0">
                  <a:pos x="r" y="vc"/>
                </a:cxn>
                <a:cxn ang="cd4">
                  <a:pos x="hc" y="b"/>
                </a:cxn>
                <a:cxn ang="cd2">
                  <a:pos x="l" y="vc"/>
                </a:cxn>
              </a:cxnLst>
              <a:rect l="f84" t="f87" r="f85" b="f86"/>
              <a:pathLst>
                <a:path w="493" h="493">
                  <a:moveTo>
                    <a:pt x="f5" y="f6"/>
                  </a:moveTo>
                  <a:cubicBezTo>
                    <a:pt x="f7" y="f8"/>
                    <a:pt x="f9" y="f10"/>
                    <a:pt x="f11" y="f12"/>
                  </a:cubicBezTo>
                  <a:lnTo>
                    <a:pt x="f13" y="f14"/>
                  </a:lnTo>
                  <a:lnTo>
                    <a:pt x="f15" y="f3"/>
                  </a:lnTo>
                  <a:lnTo>
                    <a:pt x="f16" y="f17"/>
                  </a:lnTo>
                  <a:cubicBezTo>
                    <a:pt x="f18" y="f19"/>
                    <a:pt x="f20" y="f17"/>
                    <a:pt x="f21" y="f22"/>
                  </a:cubicBezTo>
                  <a:lnTo>
                    <a:pt x="f23" y="f24"/>
                  </a:lnTo>
                  <a:lnTo>
                    <a:pt x="f25" y="f26"/>
                  </a:lnTo>
                  <a:lnTo>
                    <a:pt x="f27" y="f5"/>
                  </a:lnTo>
                  <a:cubicBezTo>
                    <a:pt x="f28" y="f7"/>
                    <a:pt x="f29" y="f9"/>
                    <a:pt x="f30" y="f11"/>
                  </a:cubicBezTo>
                  <a:lnTo>
                    <a:pt x="f31" y="f13"/>
                  </a:lnTo>
                  <a:lnTo>
                    <a:pt x="f4" y="f15"/>
                  </a:lnTo>
                  <a:lnTo>
                    <a:pt x="f32" y="f33"/>
                  </a:lnTo>
                  <a:cubicBezTo>
                    <a:pt x="f34" y="f18"/>
                    <a:pt x="f32" y="f20"/>
                    <a:pt x="f35" y="f36"/>
                  </a:cubicBezTo>
                  <a:lnTo>
                    <a:pt x="f37" y="f23"/>
                  </a:lnTo>
                  <a:lnTo>
                    <a:pt x="f38" y="f39"/>
                  </a:lnTo>
                  <a:lnTo>
                    <a:pt x="f40" y="f27"/>
                  </a:lnTo>
                  <a:cubicBezTo>
                    <a:pt x="f41" y="f28"/>
                    <a:pt x="f42" y="f43"/>
                    <a:pt x="f0" y="f30"/>
                  </a:cubicBezTo>
                  <a:lnTo>
                    <a:pt x="f44" y="f31"/>
                  </a:lnTo>
                  <a:lnTo>
                    <a:pt x="f21" y="f4"/>
                  </a:lnTo>
                  <a:lnTo>
                    <a:pt x="f45" y="f32"/>
                  </a:lnTo>
                  <a:cubicBezTo>
                    <a:pt x="f46" y="f47"/>
                    <a:pt x="f48" y="f32"/>
                    <a:pt x="f15" y="f35"/>
                  </a:cubicBezTo>
                  <a:lnTo>
                    <a:pt x="f49" y="f37"/>
                  </a:lnTo>
                  <a:lnTo>
                    <a:pt x="f50" y="f38"/>
                  </a:lnTo>
                  <a:lnTo>
                    <a:pt x="f6" y="f40"/>
                  </a:lnTo>
                  <a:cubicBezTo>
                    <a:pt x="f8" y="f41"/>
                    <a:pt x="f10" y="f51"/>
                    <a:pt x="f12" y="f0"/>
                  </a:cubicBezTo>
                  <a:lnTo>
                    <a:pt x="f14" y="f44"/>
                  </a:lnTo>
                  <a:lnTo>
                    <a:pt x="f3" y="f21"/>
                  </a:lnTo>
                  <a:lnTo>
                    <a:pt x="f17" y="f45"/>
                  </a:lnTo>
                  <a:cubicBezTo>
                    <a:pt x="f19" y="f46"/>
                    <a:pt x="f17" y="f48"/>
                    <a:pt x="f22" y="f15"/>
                  </a:cubicBezTo>
                  <a:lnTo>
                    <a:pt x="f24" y="f49"/>
                  </a:lnTo>
                  <a:lnTo>
                    <a:pt x="f52" y="f50"/>
                  </a:lnTo>
                  <a:lnTo>
                    <a:pt x="f5" y="f6"/>
                  </a:lnTo>
                  <a:moveTo>
                    <a:pt x="f53" y="f54"/>
                  </a:moveTo>
                  <a:cubicBezTo>
                    <a:pt x="f55" y="f56"/>
                    <a:pt x="f57" y="f58"/>
                    <a:pt x="f59" y="f60"/>
                  </a:cubicBezTo>
                  <a:cubicBezTo>
                    <a:pt x="f61" y="f62"/>
                    <a:pt x="f63" y="f64"/>
                    <a:pt x="f65" y="f66"/>
                  </a:cubicBezTo>
                  <a:cubicBezTo>
                    <a:pt x="f67" y="f68"/>
                    <a:pt x="f69" y="f70"/>
                    <a:pt x="f36" y="f71"/>
                  </a:cubicBezTo>
                  <a:cubicBezTo>
                    <a:pt x="f72" y="f73"/>
                    <a:pt x="f74" y="f75"/>
                    <a:pt x="f53" y="f54"/>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5" name="Google Shape;570;p16">
              <a:extLst>
                <a:ext uri="{FF2B5EF4-FFF2-40B4-BE49-F238E27FC236}">
                  <a16:creationId xmlns:a16="http://schemas.microsoft.com/office/drawing/2014/main" id="{B16E03CA-0796-D59B-7C31-66EA3236CBF9}"/>
                </a:ext>
              </a:extLst>
            </p:cNvPr>
            <p:cNvSpPr/>
            <p:nvPr/>
          </p:nvSpPr>
          <p:spPr>
            <a:xfrm>
              <a:off x="7816035" y="4709571"/>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1259908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_5">
    <p:spTree>
      <p:nvGrpSpPr>
        <p:cNvPr id="1" name=""/>
        <p:cNvGrpSpPr/>
        <p:nvPr/>
      </p:nvGrpSpPr>
      <p:grpSpPr>
        <a:xfrm>
          <a:off x="0" y="0"/>
          <a:ext cx="0" cy="0"/>
          <a:chOff x="0" y="0"/>
          <a:chExt cx="0" cy="0"/>
        </a:xfrm>
      </p:grpSpPr>
      <p:sp>
        <p:nvSpPr>
          <p:cNvPr id="2" name="Google Shape;572;p17">
            <a:extLst>
              <a:ext uri="{FF2B5EF4-FFF2-40B4-BE49-F238E27FC236}">
                <a16:creationId xmlns:a16="http://schemas.microsoft.com/office/drawing/2014/main" id="{99027AC9-A5EB-743D-67D4-69DEDA82439D}"/>
              </a:ext>
            </a:extLst>
          </p:cNvPr>
          <p:cNvSpPr txBox="1">
            <a:spLocks noGrp="1"/>
          </p:cNvSpPr>
          <p:nvPr>
            <p:ph type="title"/>
          </p:nvPr>
        </p:nvSpPr>
        <p:spPr>
          <a:xfrm>
            <a:off x="719998" y="445029"/>
            <a:ext cx="7704002" cy="572697"/>
          </a:xfrm>
        </p:spPr>
        <p:txBody>
          <a:bodyPr/>
          <a:lstStyle>
            <a:lvl1pPr>
              <a:defRPr/>
            </a:lvl1pPr>
          </a:lstStyle>
          <a:p>
            <a:pPr lvl="0"/>
            <a:endParaRPr lang="tr-TR"/>
          </a:p>
        </p:txBody>
      </p:sp>
      <p:sp>
        <p:nvSpPr>
          <p:cNvPr id="3" name="Google Shape;573;p17">
            <a:extLst>
              <a:ext uri="{FF2B5EF4-FFF2-40B4-BE49-F238E27FC236}">
                <a16:creationId xmlns:a16="http://schemas.microsoft.com/office/drawing/2014/main" id="{CF857BD5-0FEE-C2D0-7007-E6242F72823A}"/>
              </a:ext>
            </a:extLst>
          </p:cNvPr>
          <p:cNvSpPr txBox="1">
            <a:spLocks noGrp="1"/>
          </p:cNvSpPr>
          <p:nvPr>
            <p:ph type="subTitle" idx="4294967295"/>
          </p:nvPr>
        </p:nvSpPr>
        <p:spPr>
          <a:xfrm>
            <a:off x="1710421" y="1958452"/>
            <a:ext cx="2736598" cy="954898"/>
          </a:xfrm>
        </p:spPr>
        <p:txBody>
          <a:bodyPr/>
          <a:lstStyle>
            <a:lvl1pPr>
              <a:buNone/>
              <a:defRPr/>
            </a:lvl1pPr>
          </a:lstStyle>
          <a:p>
            <a:pPr lvl="0"/>
            <a:endParaRPr lang="tr-TR"/>
          </a:p>
        </p:txBody>
      </p:sp>
      <p:sp>
        <p:nvSpPr>
          <p:cNvPr id="4" name="Google Shape;574;p17">
            <a:extLst>
              <a:ext uri="{FF2B5EF4-FFF2-40B4-BE49-F238E27FC236}">
                <a16:creationId xmlns:a16="http://schemas.microsoft.com/office/drawing/2014/main" id="{0BA7C988-2A6E-1442-56D8-A4B05A57F13C}"/>
              </a:ext>
            </a:extLst>
          </p:cNvPr>
          <p:cNvSpPr txBox="1">
            <a:spLocks noGrp="1"/>
          </p:cNvSpPr>
          <p:nvPr>
            <p:ph type="subTitle" idx="4294967295"/>
          </p:nvPr>
        </p:nvSpPr>
        <p:spPr>
          <a:xfrm>
            <a:off x="5696154" y="1958452"/>
            <a:ext cx="2736598" cy="954898"/>
          </a:xfrm>
        </p:spPr>
        <p:txBody>
          <a:bodyPr/>
          <a:lstStyle>
            <a:lvl1pPr>
              <a:buNone/>
              <a:defRPr/>
            </a:lvl1pPr>
          </a:lstStyle>
          <a:p>
            <a:pPr lvl="0"/>
            <a:endParaRPr lang="tr-TR"/>
          </a:p>
        </p:txBody>
      </p:sp>
      <p:sp>
        <p:nvSpPr>
          <p:cNvPr id="5" name="Google Shape;575;p17">
            <a:extLst>
              <a:ext uri="{FF2B5EF4-FFF2-40B4-BE49-F238E27FC236}">
                <a16:creationId xmlns:a16="http://schemas.microsoft.com/office/drawing/2014/main" id="{06BEAB1D-E002-258D-BED8-46AF19EF3FB0}"/>
              </a:ext>
            </a:extLst>
          </p:cNvPr>
          <p:cNvSpPr txBox="1">
            <a:spLocks noGrp="1"/>
          </p:cNvSpPr>
          <p:nvPr>
            <p:ph type="subTitle" idx="4294967295"/>
          </p:nvPr>
        </p:nvSpPr>
        <p:spPr>
          <a:xfrm>
            <a:off x="1710421" y="3565300"/>
            <a:ext cx="2736598" cy="954898"/>
          </a:xfrm>
        </p:spPr>
        <p:txBody>
          <a:bodyPr/>
          <a:lstStyle>
            <a:lvl1pPr>
              <a:buNone/>
              <a:defRPr/>
            </a:lvl1pPr>
          </a:lstStyle>
          <a:p>
            <a:pPr lvl="0"/>
            <a:endParaRPr lang="tr-TR"/>
          </a:p>
        </p:txBody>
      </p:sp>
      <p:sp>
        <p:nvSpPr>
          <p:cNvPr id="6" name="Google Shape;576;p17">
            <a:extLst>
              <a:ext uri="{FF2B5EF4-FFF2-40B4-BE49-F238E27FC236}">
                <a16:creationId xmlns:a16="http://schemas.microsoft.com/office/drawing/2014/main" id="{59B788C7-FED5-606A-27D3-9927C0FAD50F}"/>
              </a:ext>
            </a:extLst>
          </p:cNvPr>
          <p:cNvSpPr txBox="1">
            <a:spLocks noGrp="1"/>
          </p:cNvSpPr>
          <p:nvPr>
            <p:ph type="subTitle" idx="4294967295"/>
          </p:nvPr>
        </p:nvSpPr>
        <p:spPr>
          <a:xfrm>
            <a:off x="5696154" y="3565300"/>
            <a:ext cx="2736598" cy="954898"/>
          </a:xfrm>
        </p:spPr>
        <p:txBody>
          <a:bodyPr/>
          <a:lstStyle>
            <a:lvl1pPr>
              <a:buNone/>
              <a:defRPr/>
            </a:lvl1pPr>
          </a:lstStyle>
          <a:p>
            <a:pPr lvl="0"/>
            <a:endParaRPr lang="tr-TR"/>
          </a:p>
        </p:txBody>
      </p:sp>
      <p:sp>
        <p:nvSpPr>
          <p:cNvPr id="7" name="Google Shape;577;p17">
            <a:extLst>
              <a:ext uri="{FF2B5EF4-FFF2-40B4-BE49-F238E27FC236}">
                <a16:creationId xmlns:a16="http://schemas.microsoft.com/office/drawing/2014/main" id="{D3B3E85F-BE32-90A7-95D7-1E6F7D1F6402}"/>
              </a:ext>
            </a:extLst>
          </p:cNvPr>
          <p:cNvSpPr txBox="1">
            <a:spLocks noGrp="1"/>
          </p:cNvSpPr>
          <p:nvPr>
            <p:ph type="subTitle" idx="4294967295"/>
          </p:nvPr>
        </p:nvSpPr>
        <p:spPr>
          <a:xfrm>
            <a:off x="1710421" y="1649248"/>
            <a:ext cx="2736598" cy="420596"/>
          </a:xfrm>
        </p:spPr>
        <p:txBody>
          <a:bodyPr anchor="b"/>
          <a:lstStyle>
            <a:lvl1pPr>
              <a:buNone/>
              <a:defRPr sz="1800"/>
            </a:lvl1pPr>
          </a:lstStyle>
          <a:p>
            <a:pPr lvl="0"/>
            <a:endParaRPr lang="tr-TR"/>
          </a:p>
        </p:txBody>
      </p:sp>
      <p:sp>
        <p:nvSpPr>
          <p:cNvPr id="8" name="Google Shape;578;p17">
            <a:extLst>
              <a:ext uri="{FF2B5EF4-FFF2-40B4-BE49-F238E27FC236}">
                <a16:creationId xmlns:a16="http://schemas.microsoft.com/office/drawing/2014/main" id="{BC629BB4-5AF4-9E02-FA16-F97DA380C92E}"/>
              </a:ext>
            </a:extLst>
          </p:cNvPr>
          <p:cNvSpPr txBox="1">
            <a:spLocks noGrp="1"/>
          </p:cNvSpPr>
          <p:nvPr>
            <p:ph type="subTitle" idx="4294967295"/>
          </p:nvPr>
        </p:nvSpPr>
        <p:spPr>
          <a:xfrm>
            <a:off x="1710421" y="3256123"/>
            <a:ext cx="2736598" cy="420596"/>
          </a:xfrm>
        </p:spPr>
        <p:txBody>
          <a:bodyPr anchor="b"/>
          <a:lstStyle>
            <a:lvl1pPr>
              <a:buNone/>
              <a:defRPr sz="1800"/>
            </a:lvl1pPr>
          </a:lstStyle>
          <a:p>
            <a:pPr lvl="0"/>
            <a:endParaRPr lang="tr-TR"/>
          </a:p>
        </p:txBody>
      </p:sp>
      <p:sp>
        <p:nvSpPr>
          <p:cNvPr id="9" name="Google Shape;579;p17">
            <a:extLst>
              <a:ext uri="{FF2B5EF4-FFF2-40B4-BE49-F238E27FC236}">
                <a16:creationId xmlns:a16="http://schemas.microsoft.com/office/drawing/2014/main" id="{2293FB4B-5230-A314-0272-A6F6BF40DB36}"/>
              </a:ext>
            </a:extLst>
          </p:cNvPr>
          <p:cNvSpPr txBox="1">
            <a:spLocks noGrp="1"/>
          </p:cNvSpPr>
          <p:nvPr>
            <p:ph type="subTitle" idx="4294967295"/>
          </p:nvPr>
        </p:nvSpPr>
        <p:spPr>
          <a:xfrm>
            <a:off x="5696126" y="1649248"/>
            <a:ext cx="2736598" cy="420596"/>
          </a:xfrm>
        </p:spPr>
        <p:txBody>
          <a:bodyPr anchor="b"/>
          <a:lstStyle>
            <a:lvl1pPr>
              <a:buNone/>
              <a:defRPr sz="1800"/>
            </a:lvl1pPr>
          </a:lstStyle>
          <a:p>
            <a:pPr lvl="0"/>
            <a:endParaRPr lang="tr-TR"/>
          </a:p>
        </p:txBody>
      </p:sp>
      <p:sp>
        <p:nvSpPr>
          <p:cNvPr id="10" name="Google Shape;580;p17">
            <a:extLst>
              <a:ext uri="{FF2B5EF4-FFF2-40B4-BE49-F238E27FC236}">
                <a16:creationId xmlns:a16="http://schemas.microsoft.com/office/drawing/2014/main" id="{CAB4C639-808A-E18C-1372-7F3C4FAF753D}"/>
              </a:ext>
            </a:extLst>
          </p:cNvPr>
          <p:cNvSpPr txBox="1">
            <a:spLocks noGrp="1"/>
          </p:cNvSpPr>
          <p:nvPr>
            <p:ph type="subTitle" idx="4294967295"/>
          </p:nvPr>
        </p:nvSpPr>
        <p:spPr>
          <a:xfrm>
            <a:off x="5696126" y="3256123"/>
            <a:ext cx="2736598" cy="420596"/>
          </a:xfrm>
        </p:spPr>
        <p:txBody>
          <a:bodyPr anchor="b"/>
          <a:lstStyle>
            <a:lvl1pPr>
              <a:buNone/>
              <a:defRPr sz="1800"/>
            </a:lvl1pPr>
          </a:lstStyle>
          <a:p>
            <a:pPr lvl="0"/>
            <a:endParaRPr lang="tr-TR"/>
          </a:p>
        </p:txBody>
      </p:sp>
      <p:grpSp>
        <p:nvGrpSpPr>
          <p:cNvPr id="11" name="Google Shape;581;p17">
            <a:extLst>
              <a:ext uri="{FF2B5EF4-FFF2-40B4-BE49-F238E27FC236}">
                <a16:creationId xmlns:a16="http://schemas.microsoft.com/office/drawing/2014/main" id="{9DDAC933-EF3C-B16D-7750-D90EEADA4698}"/>
              </a:ext>
            </a:extLst>
          </p:cNvPr>
          <p:cNvGrpSpPr/>
          <p:nvPr/>
        </p:nvGrpSpPr>
        <p:grpSpPr>
          <a:xfrm>
            <a:off x="8685437" y="257184"/>
            <a:ext cx="1864288" cy="2073136"/>
            <a:chOff x="8685437" y="257184"/>
            <a:chExt cx="1864288" cy="2073136"/>
          </a:xfrm>
        </p:grpSpPr>
        <p:grpSp>
          <p:nvGrpSpPr>
            <p:cNvPr id="12" name="Google Shape;582;p17">
              <a:extLst>
                <a:ext uri="{FF2B5EF4-FFF2-40B4-BE49-F238E27FC236}">
                  <a16:creationId xmlns:a16="http://schemas.microsoft.com/office/drawing/2014/main" id="{5DC9D9AD-461F-9BA8-1D42-F95F48A3868D}"/>
                </a:ext>
              </a:extLst>
            </p:cNvPr>
            <p:cNvGrpSpPr/>
            <p:nvPr/>
          </p:nvGrpSpPr>
          <p:grpSpPr>
            <a:xfrm>
              <a:off x="8795083" y="1612434"/>
              <a:ext cx="1754642" cy="717886"/>
              <a:chOff x="8795083" y="1612434"/>
              <a:chExt cx="1754642" cy="717886"/>
            </a:xfrm>
          </p:grpSpPr>
          <p:sp>
            <p:nvSpPr>
              <p:cNvPr id="13" name="Google Shape;583;p17">
                <a:extLst>
                  <a:ext uri="{FF2B5EF4-FFF2-40B4-BE49-F238E27FC236}">
                    <a16:creationId xmlns:a16="http://schemas.microsoft.com/office/drawing/2014/main" id="{13D10495-FDA0-C7D4-851C-0F208C992CEE}"/>
                  </a:ext>
                </a:extLst>
              </p:cNvPr>
              <p:cNvSpPr/>
              <p:nvPr/>
            </p:nvSpPr>
            <p:spPr>
              <a:xfrm>
                <a:off x="8795092" y="1612434"/>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4" name="Google Shape;584;p17">
                <a:extLst>
                  <a:ext uri="{FF2B5EF4-FFF2-40B4-BE49-F238E27FC236}">
                    <a16:creationId xmlns:a16="http://schemas.microsoft.com/office/drawing/2014/main" id="{CC2353EB-5DC0-A1D6-049E-EE71334D7FBB}"/>
                  </a:ext>
                </a:extLst>
              </p:cNvPr>
              <p:cNvSpPr/>
              <p:nvPr/>
            </p:nvSpPr>
            <p:spPr>
              <a:xfrm>
                <a:off x="8795083" y="1706261"/>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5" name="Google Shape;585;p17">
                <a:extLst>
                  <a:ext uri="{FF2B5EF4-FFF2-40B4-BE49-F238E27FC236}">
                    <a16:creationId xmlns:a16="http://schemas.microsoft.com/office/drawing/2014/main" id="{2F51A79D-C9C8-D461-6584-056FD63104F9}"/>
                  </a:ext>
                </a:extLst>
              </p:cNvPr>
              <p:cNvSpPr/>
              <p:nvPr/>
            </p:nvSpPr>
            <p:spPr>
              <a:xfrm>
                <a:off x="8844277" y="1653427"/>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6" name="Google Shape;586;p17">
                <a:extLst>
                  <a:ext uri="{FF2B5EF4-FFF2-40B4-BE49-F238E27FC236}">
                    <a16:creationId xmlns:a16="http://schemas.microsoft.com/office/drawing/2014/main" id="{ACB76B29-9B5A-4250-D552-FDB9ACE4015D}"/>
                  </a:ext>
                </a:extLst>
              </p:cNvPr>
              <p:cNvSpPr/>
              <p:nvPr/>
            </p:nvSpPr>
            <p:spPr>
              <a:xfrm>
                <a:off x="8886184" y="1653427"/>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587;p17">
                <a:extLst>
                  <a:ext uri="{FF2B5EF4-FFF2-40B4-BE49-F238E27FC236}">
                    <a16:creationId xmlns:a16="http://schemas.microsoft.com/office/drawing/2014/main" id="{BFB494E2-421A-E71A-DF53-1AEB407BEBC7}"/>
                  </a:ext>
                </a:extLst>
              </p:cNvPr>
              <p:cNvSpPr/>
              <p:nvPr/>
            </p:nvSpPr>
            <p:spPr>
              <a:xfrm>
                <a:off x="8929911" y="1653427"/>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588;p17">
                <a:extLst>
                  <a:ext uri="{FF2B5EF4-FFF2-40B4-BE49-F238E27FC236}">
                    <a16:creationId xmlns:a16="http://schemas.microsoft.com/office/drawing/2014/main" id="{DF537776-0FC0-7585-8591-7205225C603C}"/>
                  </a:ext>
                </a:extLst>
              </p:cNvPr>
              <p:cNvSpPr/>
              <p:nvPr/>
            </p:nvSpPr>
            <p:spPr>
              <a:xfrm>
                <a:off x="8921499" y="1803535"/>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589;p17">
                <a:extLst>
                  <a:ext uri="{FF2B5EF4-FFF2-40B4-BE49-F238E27FC236}">
                    <a16:creationId xmlns:a16="http://schemas.microsoft.com/office/drawing/2014/main" id="{BBCF195D-9008-2A4C-A70E-5E3E7C3FCA16}"/>
                  </a:ext>
                </a:extLst>
              </p:cNvPr>
              <p:cNvSpPr/>
              <p:nvPr/>
            </p:nvSpPr>
            <p:spPr>
              <a:xfrm>
                <a:off x="9454118" y="2061176"/>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590;p17">
                <a:extLst>
                  <a:ext uri="{FF2B5EF4-FFF2-40B4-BE49-F238E27FC236}">
                    <a16:creationId xmlns:a16="http://schemas.microsoft.com/office/drawing/2014/main" id="{61903378-7B85-5319-7B19-56ED80361809}"/>
                  </a:ext>
                </a:extLst>
              </p:cNvPr>
              <p:cNvSpPr/>
              <p:nvPr/>
            </p:nvSpPr>
            <p:spPr>
              <a:xfrm>
                <a:off x="9454118" y="2146819"/>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1" name="Google Shape;591;p17">
                <a:extLst>
                  <a:ext uri="{FF2B5EF4-FFF2-40B4-BE49-F238E27FC236}">
                    <a16:creationId xmlns:a16="http://schemas.microsoft.com/office/drawing/2014/main" id="{0781EFA2-CAAE-4B98-C4D2-E231C6EC5CEF}"/>
                  </a:ext>
                </a:extLst>
              </p:cNvPr>
              <p:cNvSpPr/>
              <p:nvPr/>
            </p:nvSpPr>
            <p:spPr>
              <a:xfrm>
                <a:off x="9800310" y="2234272"/>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2" name="Google Shape;592;p17">
                <a:extLst>
                  <a:ext uri="{FF2B5EF4-FFF2-40B4-BE49-F238E27FC236}">
                    <a16:creationId xmlns:a16="http://schemas.microsoft.com/office/drawing/2014/main" id="{D4AC7835-123A-5130-1BD7-2AD2510EED20}"/>
                  </a:ext>
                </a:extLst>
              </p:cNvPr>
              <p:cNvSpPr/>
              <p:nvPr/>
            </p:nvSpPr>
            <p:spPr>
              <a:xfrm>
                <a:off x="9707389" y="183417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593;p17">
                <a:extLst>
                  <a:ext uri="{FF2B5EF4-FFF2-40B4-BE49-F238E27FC236}">
                    <a16:creationId xmlns:a16="http://schemas.microsoft.com/office/drawing/2014/main" id="{86F74DDC-9956-BC0A-6B0A-C4EF9FFE077E}"/>
                  </a:ext>
                </a:extLst>
              </p:cNvPr>
              <p:cNvSpPr/>
              <p:nvPr/>
            </p:nvSpPr>
            <p:spPr>
              <a:xfrm>
                <a:off x="9707389" y="1912531"/>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594;p17">
                <a:extLst>
                  <a:ext uri="{FF2B5EF4-FFF2-40B4-BE49-F238E27FC236}">
                    <a16:creationId xmlns:a16="http://schemas.microsoft.com/office/drawing/2014/main" id="{9ABFE780-F99C-354D-AB73-03680AF66C9C}"/>
                  </a:ext>
                </a:extLst>
              </p:cNvPr>
              <p:cNvSpPr/>
              <p:nvPr/>
            </p:nvSpPr>
            <p:spPr>
              <a:xfrm>
                <a:off x="10002557" y="1989057"/>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5" name="Google Shape;595;p17">
              <a:extLst>
                <a:ext uri="{FF2B5EF4-FFF2-40B4-BE49-F238E27FC236}">
                  <a16:creationId xmlns:a16="http://schemas.microsoft.com/office/drawing/2014/main" id="{71F33CCE-3B7B-9885-21E2-7BF0BD42F6FE}"/>
                </a:ext>
              </a:extLst>
            </p:cNvPr>
            <p:cNvGrpSpPr/>
            <p:nvPr/>
          </p:nvGrpSpPr>
          <p:grpSpPr>
            <a:xfrm>
              <a:off x="8685437" y="257184"/>
              <a:ext cx="1550566" cy="1051322"/>
              <a:chOff x="8685437" y="257184"/>
              <a:chExt cx="1550566" cy="1051322"/>
            </a:xfrm>
          </p:grpSpPr>
          <p:sp>
            <p:nvSpPr>
              <p:cNvPr id="26" name="Google Shape;596;p17">
                <a:extLst>
                  <a:ext uri="{FF2B5EF4-FFF2-40B4-BE49-F238E27FC236}">
                    <a16:creationId xmlns:a16="http://schemas.microsoft.com/office/drawing/2014/main" id="{C752B9F8-180E-1387-4AEE-9A66BD072B28}"/>
                  </a:ext>
                </a:extLst>
              </p:cNvPr>
              <p:cNvSpPr/>
              <p:nvPr/>
            </p:nvSpPr>
            <p:spPr>
              <a:xfrm>
                <a:off x="8685437" y="257184"/>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597;p17">
                <a:extLst>
                  <a:ext uri="{FF2B5EF4-FFF2-40B4-BE49-F238E27FC236}">
                    <a16:creationId xmlns:a16="http://schemas.microsoft.com/office/drawing/2014/main" id="{22D8DD9F-87FB-733D-0282-46F11A5B41BD}"/>
                  </a:ext>
                </a:extLst>
              </p:cNvPr>
              <p:cNvSpPr/>
              <p:nvPr/>
            </p:nvSpPr>
            <p:spPr>
              <a:xfrm>
                <a:off x="8687257" y="351934"/>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598;p17">
                <a:extLst>
                  <a:ext uri="{FF2B5EF4-FFF2-40B4-BE49-F238E27FC236}">
                    <a16:creationId xmlns:a16="http://schemas.microsoft.com/office/drawing/2014/main" id="{65B1C069-41DB-19CB-9E71-4287DD8198F8}"/>
                  </a:ext>
                </a:extLst>
              </p:cNvPr>
              <p:cNvSpPr/>
              <p:nvPr/>
            </p:nvSpPr>
            <p:spPr>
              <a:xfrm>
                <a:off x="8723705" y="293632"/>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599;p17">
                <a:extLst>
                  <a:ext uri="{FF2B5EF4-FFF2-40B4-BE49-F238E27FC236}">
                    <a16:creationId xmlns:a16="http://schemas.microsoft.com/office/drawing/2014/main" id="{E23C0C30-7182-138D-4E10-B657E90A553E}"/>
                  </a:ext>
                </a:extLst>
              </p:cNvPr>
              <p:cNvSpPr/>
              <p:nvPr/>
            </p:nvSpPr>
            <p:spPr>
              <a:xfrm>
                <a:off x="8765612" y="293632"/>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600;p17">
                <a:extLst>
                  <a:ext uri="{FF2B5EF4-FFF2-40B4-BE49-F238E27FC236}">
                    <a16:creationId xmlns:a16="http://schemas.microsoft.com/office/drawing/2014/main" id="{3CDDFA75-7851-825B-5674-22C193C8AD18}"/>
                  </a:ext>
                </a:extLst>
              </p:cNvPr>
              <p:cNvSpPr/>
              <p:nvPr/>
            </p:nvSpPr>
            <p:spPr>
              <a:xfrm>
                <a:off x="8807519" y="293632"/>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601;p17">
                <a:extLst>
                  <a:ext uri="{FF2B5EF4-FFF2-40B4-BE49-F238E27FC236}">
                    <a16:creationId xmlns:a16="http://schemas.microsoft.com/office/drawing/2014/main" id="{3B4FD981-0C38-181A-6F70-201B9D769FA8}"/>
                  </a:ext>
                </a:extLst>
              </p:cNvPr>
              <p:cNvSpPr/>
              <p:nvPr/>
            </p:nvSpPr>
            <p:spPr>
              <a:xfrm>
                <a:off x="8820265" y="463079"/>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602;p17">
                <a:extLst>
                  <a:ext uri="{FF2B5EF4-FFF2-40B4-BE49-F238E27FC236}">
                    <a16:creationId xmlns:a16="http://schemas.microsoft.com/office/drawing/2014/main" id="{D3FD2D8F-D6DE-6930-EFB3-1A1A264F6394}"/>
                  </a:ext>
                </a:extLst>
              </p:cNvPr>
              <p:cNvSpPr/>
              <p:nvPr/>
            </p:nvSpPr>
            <p:spPr>
              <a:xfrm>
                <a:off x="880752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603;p17">
                <a:extLst>
                  <a:ext uri="{FF2B5EF4-FFF2-40B4-BE49-F238E27FC236}">
                    <a16:creationId xmlns:a16="http://schemas.microsoft.com/office/drawing/2014/main" id="{3899CCC7-D5A7-BA3A-5E90-195CEE00065A}"/>
                  </a:ext>
                </a:extLst>
              </p:cNvPr>
              <p:cNvSpPr/>
              <p:nvPr/>
            </p:nvSpPr>
            <p:spPr>
              <a:xfrm>
                <a:off x="915918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604;p17">
                <a:extLst>
                  <a:ext uri="{FF2B5EF4-FFF2-40B4-BE49-F238E27FC236}">
                    <a16:creationId xmlns:a16="http://schemas.microsoft.com/office/drawing/2014/main" id="{6E0AF145-2E0C-48BE-F579-B2AA5C428D8F}"/>
                  </a:ext>
                </a:extLst>
              </p:cNvPr>
              <p:cNvSpPr/>
              <p:nvPr/>
            </p:nvSpPr>
            <p:spPr>
              <a:xfrm>
                <a:off x="951083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605;p17">
                <a:extLst>
                  <a:ext uri="{FF2B5EF4-FFF2-40B4-BE49-F238E27FC236}">
                    <a16:creationId xmlns:a16="http://schemas.microsoft.com/office/drawing/2014/main" id="{3609601C-7A08-5D69-1DB4-287C647EA22D}"/>
                  </a:ext>
                </a:extLst>
              </p:cNvPr>
              <p:cNvSpPr/>
              <p:nvPr/>
            </p:nvSpPr>
            <p:spPr>
              <a:xfrm>
                <a:off x="986249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606;p17">
                <a:extLst>
                  <a:ext uri="{FF2B5EF4-FFF2-40B4-BE49-F238E27FC236}">
                    <a16:creationId xmlns:a16="http://schemas.microsoft.com/office/drawing/2014/main" id="{7CEEE070-F636-BFDD-0952-9FB0F3B7FFD8}"/>
                  </a:ext>
                </a:extLst>
              </p:cNvPr>
              <p:cNvSpPr/>
              <p:nvPr/>
            </p:nvSpPr>
            <p:spPr>
              <a:xfrm>
                <a:off x="9341537" y="717419"/>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607;p17">
                <a:extLst>
                  <a:ext uri="{FF2B5EF4-FFF2-40B4-BE49-F238E27FC236}">
                    <a16:creationId xmlns:a16="http://schemas.microsoft.com/office/drawing/2014/main" id="{4AFD309B-0CEF-9B79-3BF7-1B607E2791D3}"/>
                  </a:ext>
                </a:extLst>
              </p:cNvPr>
              <p:cNvSpPr/>
              <p:nvPr/>
            </p:nvSpPr>
            <p:spPr>
              <a:xfrm>
                <a:off x="9341537" y="795765"/>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8" name="Google Shape;608;p17">
                <a:extLst>
                  <a:ext uri="{FF2B5EF4-FFF2-40B4-BE49-F238E27FC236}">
                    <a16:creationId xmlns:a16="http://schemas.microsoft.com/office/drawing/2014/main" id="{EEC3715E-8007-2B96-E4DE-4D2AD1886345}"/>
                  </a:ext>
                </a:extLst>
              </p:cNvPr>
              <p:cNvSpPr/>
              <p:nvPr/>
            </p:nvSpPr>
            <p:spPr>
              <a:xfrm>
                <a:off x="9341537" y="872291"/>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39" name="Google Shape;609;p17">
            <a:extLst>
              <a:ext uri="{FF2B5EF4-FFF2-40B4-BE49-F238E27FC236}">
                <a16:creationId xmlns:a16="http://schemas.microsoft.com/office/drawing/2014/main" id="{ACB59EE6-6412-0F10-85E1-770793740A90}"/>
              </a:ext>
            </a:extLst>
          </p:cNvPr>
          <p:cNvGrpSpPr/>
          <p:nvPr/>
        </p:nvGrpSpPr>
        <p:grpSpPr>
          <a:xfrm>
            <a:off x="-110477" y="-179971"/>
            <a:ext cx="8691572" cy="5474511"/>
            <a:chOff x="-110477" y="-179971"/>
            <a:chExt cx="8691572" cy="5474511"/>
          </a:xfrm>
        </p:grpSpPr>
        <p:grpSp>
          <p:nvGrpSpPr>
            <p:cNvPr id="40" name="Google Shape;610;p17">
              <a:extLst>
                <a:ext uri="{FF2B5EF4-FFF2-40B4-BE49-F238E27FC236}">
                  <a16:creationId xmlns:a16="http://schemas.microsoft.com/office/drawing/2014/main" id="{8BED0E6F-1BFF-0627-B05D-4BFF69E02994}"/>
                </a:ext>
              </a:extLst>
            </p:cNvPr>
            <p:cNvGrpSpPr/>
            <p:nvPr/>
          </p:nvGrpSpPr>
          <p:grpSpPr>
            <a:xfrm>
              <a:off x="8280448" y="-179971"/>
              <a:ext cx="300647" cy="747036"/>
              <a:chOff x="8280448" y="-179971"/>
              <a:chExt cx="300647" cy="747036"/>
            </a:xfrm>
          </p:grpSpPr>
          <p:sp>
            <p:nvSpPr>
              <p:cNvPr id="41" name="Google Shape;611;p17">
                <a:extLst>
                  <a:ext uri="{FF2B5EF4-FFF2-40B4-BE49-F238E27FC236}">
                    <a16:creationId xmlns:a16="http://schemas.microsoft.com/office/drawing/2014/main" id="{87979A6A-39BD-DD05-C12D-03A7761AB78A}"/>
                  </a:ext>
                </a:extLst>
              </p:cNvPr>
              <p:cNvSpPr/>
              <p:nvPr/>
            </p:nvSpPr>
            <p:spPr>
              <a:xfrm rot="5400013">
                <a:off x="8517325" y="503295"/>
                <a:ext cx="63770" cy="63770"/>
              </a:xfrm>
              <a:custGeom>
                <a:avLst/>
                <a:gdLst>
                  <a:gd name="f0" fmla="val w"/>
                  <a:gd name="f1" fmla="val h"/>
                  <a:gd name="f2" fmla="val 0"/>
                  <a:gd name="f3" fmla="val 35"/>
                  <a:gd name="f4" fmla="val 17"/>
                  <a:gd name="f5" fmla="val 27"/>
                  <a:gd name="f6" fmla="val 7"/>
                  <a:gd name="f7" fmla="val 26"/>
                  <a:gd name="f8" fmla="val 8"/>
                  <a:gd name="f9" fmla="*/ f0 1 35"/>
                  <a:gd name="f10" fmla="*/ f1 1 35"/>
                  <a:gd name="f11" fmla="val f2"/>
                  <a:gd name="f12" fmla="val f3"/>
                  <a:gd name="f13" fmla="+- f12 0 f11"/>
                  <a:gd name="f14" fmla="*/ f13 1 35"/>
                  <a:gd name="f15" fmla="*/ f11 1 f14"/>
                  <a:gd name="f16" fmla="*/ f12 1 f14"/>
                  <a:gd name="f17" fmla="*/ f15 f9 1"/>
                  <a:gd name="f18" fmla="*/ f16 f9 1"/>
                  <a:gd name="f19" fmla="*/ f16 f10 1"/>
                  <a:gd name="f20" fmla="*/ f15 f10 1"/>
                </a:gdLst>
                <a:ahLst/>
                <a:cxnLst>
                  <a:cxn ang="3cd4">
                    <a:pos x="hc" y="t"/>
                  </a:cxn>
                  <a:cxn ang="0">
                    <a:pos x="r" y="vc"/>
                  </a:cxn>
                  <a:cxn ang="cd4">
                    <a:pos x="hc" y="b"/>
                  </a:cxn>
                  <a:cxn ang="cd2">
                    <a:pos x="l" y="vc"/>
                  </a:cxn>
                </a:cxnLst>
                <a:rect l="f17" t="f20" r="f18" b="f19"/>
                <a:pathLst>
                  <a:path w="35" h="35">
                    <a:moveTo>
                      <a:pt x="f4" y="f2"/>
                    </a:moveTo>
                    <a:cubicBezTo>
                      <a:pt x="f5" y="f2"/>
                      <a:pt x="f3" y="f6"/>
                      <a:pt x="f3" y="f4"/>
                    </a:cubicBezTo>
                    <a:cubicBezTo>
                      <a:pt x="f3" y="f7"/>
                      <a:pt x="f7" y="f3"/>
                      <a:pt x="f4" y="f3"/>
                    </a:cubicBezTo>
                    <a:cubicBezTo>
                      <a:pt x="f6" y="f3"/>
                      <a:pt x="f2" y="f7"/>
                      <a:pt x="f2" y="f4"/>
                    </a:cubicBezTo>
                    <a:cubicBezTo>
                      <a:pt x="f2" y="f6"/>
                      <a:pt x="f8" y="f2"/>
                      <a:pt x="f4" y="f2"/>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2" name="Google Shape;612;p17">
                <a:extLst>
                  <a:ext uri="{FF2B5EF4-FFF2-40B4-BE49-F238E27FC236}">
                    <a16:creationId xmlns:a16="http://schemas.microsoft.com/office/drawing/2014/main" id="{A8D3870F-1A87-B793-AB36-2E4A0374FB19}"/>
                  </a:ext>
                </a:extLst>
              </p:cNvPr>
              <p:cNvSpPr/>
              <p:nvPr/>
            </p:nvSpPr>
            <p:spPr>
              <a:xfrm rot="5400013">
                <a:off x="8054514" y="45963"/>
                <a:ext cx="723354" cy="271485"/>
              </a:xfrm>
              <a:custGeom>
                <a:avLst/>
                <a:gdLst>
                  <a:gd name="f0" fmla="val w"/>
                  <a:gd name="f1" fmla="val h"/>
                  <a:gd name="f2" fmla="val 0"/>
                  <a:gd name="f3" fmla="val 397"/>
                  <a:gd name="f4" fmla="val 149"/>
                  <a:gd name="f5" fmla="val 97"/>
                  <a:gd name="f6" fmla="val 125"/>
                  <a:gd name="f7" fmla="val 374"/>
                  <a:gd name="f8" fmla="val 345"/>
                  <a:gd name="f9" fmla="val 51"/>
                  <a:gd name="f10" fmla="val 23"/>
                  <a:gd name="f11" fmla="val 12"/>
                  <a:gd name="f12" fmla="val 6"/>
                  <a:gd name="f13" fmla="val 122"/>
                  <a:gd name="f14" fmla="val 27"/>
                  <a:gd name="f15" fmla="val 142"/>
                  <a:gd name="f16" fmla="val 370"/>
                  <a:gd name="f17" fmla="val 390"/>
                  <a:gd name="f18" fmla="*/ f0 1 397"/>
                  <a:gd name="f19" fmla="*/ f1 1 149"/>
                  <a:gd name="f20" fmla="val f2"/>
                  <a:gd name="f21" fmla="val f3"/>
                  <a:gd name="f22" fmla="val f4"/>
                  <a:gd name="f23" fmla="+- f22 0 f20"/>
                  <a:gd name="f24" fmla="+- f21 0 f20"/>
                  <a:gd name="f25" fmla="*/ f24 1 397"/>
                  <a:gd name="f26" fmla="*/ f23 1 149"/>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397" h="149">
                    <a:moveTo>
                      <a:pt x="f3" y="f2"/>
                    </a:moveTo>
                    <a:lnTo>
                      <a:pt x="f3" y="f5"/>
                    </a:lnTo>
                    <a:cubicBezTo>
                      <a:pt x="f3" y="f6"/>
                      <a:pt x="f7" y="f4"/>
                      <a:pt x="f8" y="f4"/>
                    </a:cubicBezTo>
                    <a:lnTo>
                      <a:pt x="f9" y="f4"/>
                    </a:lnTo>
                    <a:cubicBezTo>
                      <a:pt x="f10" y="f4"/>
                      <a:pt x="f2" y="f6"/>
                      <a:pt x="f2" y="f5"/>
                    </a:cubicBezTo>
                    <a:lnTo>
                      <a:pt x="f2" y="f11"/>
                    </a:lnTo>
                    <a:lnTo>
                      <a:pt x="f12" y="f11"/>
                    </a:lnTo>
                    <a:lnTo>
                      <a:pt x="f12" y="f5"/>
                    </a:lnTo>
                    <a:cubicBezTo>
                      <a:pt x="f12" y="f13"/>
                      <a:pt x="f14" y="f15"/>
                      <a:pt x="f9" y="f15"/>
                    </a:cubicBezTo>
                    <a:lnTo>
                      <a:pt x="f8" y="f15"/>
                    </a:lnTo>
                    <a:cubicBezTo>
                      <a:pt x="f16" y="f15"/>
                      <a:pt x="f17" y="f13"/>
                      <a:pt x="f17" y="f5"/>
                    </a:cubicBezTo>
                    <a:lnTo>
                      <a:pt x="f17" y="f2"/>
                    </a:lnTo>
                    <a:lnTo>
                      <a:pt x="f3" y="f2"/>
                    </a:lnTo>
                    <a:close/>
                  </a:path>
                </a:pathLst>
              </a:custGeom>
              <a:solidFill>
                <a:srgbClr val="455A64"/>
              </a:solidFill>
              <a:ln cap="flat">
                <a:noFill/>
                <a:prstDash val="solid"/>
              </a:ln>
            </p:spPr>
            <p:txBody>
              <a:bodyPr vert="horz" wrap="square" lIns="90004" tIns="8622" rIns="90004" bIns="86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43" name="Google Shape;613;p17">
              <a:extLst>
                <a:ext uri="{FF2B5EF4-FFF2-40B4-BE49-F238E27FC236}">
                  <a16:creationId xmlns:a16="http://schemas.microsoft.com/office/drawing/2014/main" id="{DEC169ED-DF55-AAD1-3E6C-A739D932652A}"/>
                </a:ext>
              </a:extLst>
            </p:cNvPr>
            <p:cNvGrpSpPr/>
            <p:nvPr/>
          </p:nvGrpSpPr>
          <p:grpSpPr>
            <a:xfrm>
              <a:off x="-110477" y="4410855"/>
              <a:ext cx="728811" cy="883685"/>
              <a:chOff x="-110477" y="4410855"/>
              <a:chExt cx="728811" cy="883685"/>
            </a:xfrm>
          </p:grpSpPr>
          <p:grpSp>
            <p:nvGrpSpPr>
              <p:cNvPr id="44" name="Google Shape;614;p17">
                <a:extLst>
                  <a:ext uri="{FF2B5EF4-FFF2-40B4-BE49-F238E27FC236}">
                    <a16:creationId xmlns:a16="http://schemas.microsoft.com/office/drawing/2014/main" id="{8E23A906-5243-12C8-EB09-9D9F223A6810}"/>
                  </a:ext>
                </a:extLst>
              </p:cNvPr>
              <p:cNvGrpSpPr/>
              <p:nvPr/>
            </p:nvGrpSpPr>
            <p:grpSpPr>
              <a:xfrm>
                <a:off x="-110477" y="4959284"/>
                <a:ext cx="521106" cy="335256"/>
                <a:chOff x="-110477" y="4959284"/>
                <a:chExt cx="521106" cy="335256"/>
              </a:xfrm>
            </p:grpSpPr>
            <p:sp>
              <p:nvSpPr>
                <p:cNvPr id="45" name="Google Shape;615;p17">
                  <a:extLst>
                    <a:ext uri="{FF2B5EF4-FFF2-40B4-BE49-F238E27FC236}">
                      <a16:creationId xmlns:a16="http://schemas.microsoft.com/office/drawing/2014/main" id="{4BF23C96-D7BC-6ED8-1D55-F91FB33E3241}"/>
                    </a:ext>
                  </a:extLst>
                </p:cNvPr>
                <p:cNvSpPr/>
                <p:nvPr/>
              </p:nvSpPr>
              <p:spPr>
                <a:xfrm flipH="1">
                  <a:off x="348679" y="4959284"/>
                  <a:ext cx="61950" cy="67418"/>
                </a:xfrm>
                <a:custGeom>
                  <a:avLst/>
                  <a:gdLst>
                    <a:gd name="f0" fmla="val w"/>
                    <a:gd name="f1" fmla="val h"/>
                    <a:gd name="f2" fmla="val 0"/>
                    <a:gd name="f3" fmla="val 34"/>
                    <a:gd name="f4" fmla="val 37"/>
                    <a:gd name="f5" fmla="val 19"/>
                    <a:gd name="f6" fmla="val 9"/>
                    <a:gd name="f7" fmla="val 7"/>
                    <a:gd name="f8" fmla="val 17"/>
                    <a:gd name="f9" fmla="val 26"/>
                    <a:gd name="f10" fmla="val 29"/>
                    <a:gd name="f11" fmla="*/ f0 1 34"/>
                    <a:gd name="f12" fmla="*/ f1 1 37"/>
                    <a:gd name="f13" fmla="val f2"/>
                    <a:gd name="f14" fmla="val f3"/>
                    <a:gd name="f15" fmla="val f4"/>
                    <a:gd name="f16" fmla="+- f15 0 f13"/>
                    <a:gd name="f17" fmla="+- f14 0 f13"/>
                    <a:gd name="f18" fmla="*/ f17 1 34"/>
                    <a:gd name="f19" fmla="*/ f16 1 3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4" h="37">
                      <a:moveTo>
                        <a:pt x="f2" y="f5"/>
                      </a:moveTo>
                      <a:cubicBezTo>
                        <a:pt x="f2" y="f6"/>
                        <a:pt x="f7" y="f2"/>
                        <a:pt x="f8" y="f2"/>
                      </a:cubicBezTo>
                      <a:cubicBezTo>
                        <a:pt x="f9" y="f2"/>
                        <a:pt x="f3" y="f6"/>
                        <a:pt x="f3" y="f5"/>
                      </a:cubicBezTo>
                      <a:cubicBezTo>
                        <a:pt x="f3" y="f10"/>
                        <a:pt x="f9" y="f4"/>
                        <a:pt x="f8" y="f4"/>
                      </a:cubicBezTo>
                      <a:cubicBezTo>
                        <a:pt x="f7" y="f4"/>
                        <a:pt x="f2" y="f10"/>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6" name="Google Shape;616;p17">
                  <a:extLst>
                    <a:ext uri="{FF2B5EF4-FFF2-40B4-BE49-F238E27FC236}">
                      <a16:creationId xmlns:a16="http://schemas.microsoft.com/office/drawing/2014/main" id="{094F9ABB-E77F-9594-3A22-9561F2EC2FA6}"/>
                    </a:ext>
                  </a:extLst>
                </p:cNvPr>
                <p:cNvSpPr/>
                <p:nvPr/>
              </p:nvSpPr>
              <p:spPr>
                <a:xfrm flipH="1">
                  <a:off x="-110477" y="4986616"/>
                  <a:ext cx="490127" cy="307924"/>
                </a:xfrm>
                <a:custGeom>
                  <a:avLst/>
                  <a:gdLst>
                    <a:gd name="f0" fmla="val w"/>
                    <a:gd name="f1" fmla="val h"/>
                    <a:gd name="f2" fmla="val 0"/>
                    <a:gd name="f3" fmla="val 269"/>
                    <a:gd name="f4" fmla="val 169"/>
                    <a:gd name="f5" fmla="val 58"/>
                    <a:gd name="f6" fmla="val 111"/>
                    <a:gd name="f7" fmla="val 154"/>
                    <a:gd name="f8" fmla="val 46"/>
                    <a:gd name="f9" fmla="val 102"/>
                    <a:gd name="f10" fmla="val 139"/>
                    <a:gd name="f11" fmla="val 156"/>
                    <a:gd name="f12" fmla="val 162"/>
                    <a:gd name="f13" fmla="val 187"/>
                    <a:gd name="f14" fmla="val 148"/>
                    <a:gd name="f15" fmla="val 134"/>
                    <a:gd name="f16" fmla="val 50"/>
                    <a:gd name="f17" fmla="val 108"/>
                    <a:gd name="f18" fmla="val 7"/>
                    <a:gd name="f19" fmla="*/ f0 1 269"/>
                    <a:gd name="f20" fmla="*/ f1 1 169"/>
                    <a:gd name="f21" fmla="val f2"/>
                    <a:gd name="f22" fmla="val f3"/>
                    <a:gd name="f23" fmla="val f4"/>
                    <a:gd name="f24" fmla="+- f23 0 f21"/>
                    <a:gd name="f25" fmla="+- f22 0 f21"/>
                    <a:gd name="f26" fmla="*/ f25 1 269"/>
                    <a:gd name="f27" fmla="*/ f24 1 169"/>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269" h="169">
                      <a:moveTo>
                        <a:pt x="f2" y="f2"/>
                      </a:moveTo>
                      <a:lnTo>
                        <a:pt x="f5" y="f2"/>
                      </a:lnTo>
                      <a:cubicBezTo>
                        <a:pt x="f6" y="f2"/>
                        <a:pt x="f7" y="f8"/>
                        <a:pt x="f7" y="f9"/>
                      </a:cubicBezTo>
                      <a:cubicBezTo>
                        <a:pt x="f7" y="f10"/>
                        <a:pt x="f11" y="f12"/>
                        <a:pt x="f13" y="f12"/>
                      </a:cubicBezTo>
                      <a:lnTo>
                        <a:pt x="f3" y="f12"/>
                      </a:lnTo>
                      <a:lnTo>
                        <a:pt x="f3" y="f4"/>
                      </a:lnTo>
                      <a:lnTo>
                        <a:pt x="f13" y="f4"/>
                      </a:lnTo>
                      <a:cubicBezTo>
                        <a:pt x="f14" y="f4"/>
                        <a:pt x="f14" y="f15"/>
                        <a:pt x="f14" y="f9"/>
                      </a:cubicBezTo>
                      <a:cubicBezTo>
                        <a:pt x="f14" y="f16"/>
                        <a:pt x="f17" y="f18"/>
                        <a:pt x="f5" y="f18"/>
                      </a:cubicBezTo>
                      <a:lnTo>
                        <a:pt x="f2" y="f18"/>
                      </a:lnTo>
                      <a:lnTo>
                        <a:pt x="f2" y="f2"/>
                      </a:lnTo>
                      <a:close/>
                    </a:path>
                  </a:pathLst>
                </a:custGeom>
                <a:solidFill>
                  <a:srgbClr val="263238"/>
                </a:solidFill>
                <a:ln cap="flat">
                  <a:noFill/>
                  <a:prstDash val="solid"/>
                </a:ln>
              </p:spPr>
              <p:txBody>
                <a:bodyPr vert="horz" wrap="square" lIns="90004" tIns="15828" rIns="90004" bIns="158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47" name="Google Shape;617;p17">
                <a:extLst>
                  <a:ext uri="{FF2B5EF4-FFF2-40B4-BE49-F238E27FC236}">
                    <a16:creationId xmlns:a16="http://schemas.microsoft.com/office/drawing/2014/main" id="{133C6AE0-AD9A-9EC9-25E9-BD8DF0A7D55D}"/>
                  </a:ext>
                </a:extLst>
              </p:cNvPr>
              <p:cNvSpPr/>
              <p:nvPr/>
            </p:nvSpPr>
            <p:spPr>
              <a:xfrm flipH="1">
                <a:off x="170114" y="4410855"/>
                <a:ext cx="448220" cy="448220"/>
              </a:xfrm>
              <a:custGeom>
                <a:avLst/>
                <a:gdLst>
                  <a:gd name="f0" fmla="val w"/>
                  <a:gd name="f1" fmla="val h"/>
                  <a:gd name="f2" fmla="val 0"/>
                  <a:gd name="f3" fmla="val 246"/>
                  <a:gd name="f4" fmla="val 123"/>
                  <a:gd name="f5" fmla="val 169"/>
                  <a:gd name="f6" fmla="val 211"/>
                  <a:gd name="f7" fmla="val 212"/>
                  <a:gd name="f8" fmla="val 170"/>
                  <a:gd name="f9" fmla="val 76"/>
                  <a:gd name="f10" fmla="val 34"/>
                  <a:gd name="f11" fmla="*/ f0 1 246"/>
                  <a:gd name="f12" fmla="*/ f1 1 246"/>
                  <a:gd name="f13" fmla="val f2"/>
                  <a:gd name="f14" fmla="val f3"/>
                  <a:gd name="f15" fmla="+- f14 0 f13"/>
                  <a:gd name="f16" fmla="*/ f15 1 246"/>
                  <a:gd name="f17" fmla="*/ f13 1 f16"/>
                  <a:gd name="f18" fmla="*/ f14 1 f16"/>
                  <a:gd name="f19" fmla="*/ f17 f11 1"/>
                  <a:gd name="f20" fmla="*/ f18 f11 1"/>
                  <a:gd name="f21" fmla="*/ f18 f12 1"/>
                  <a:gd name="f22" fmla="*/ f17 f12 1"/>
                </a:gdLst>
                <a:ahLst/>
                <a:cxnLst>
                  <a:cxn ang="3cd4">
                    <a:pos x="hc" y="t"/>
                  </a:cxn>
                  <a:cxn ang="0">
                    <a:pos x="r" y="vc"/>
                  </a:cxn>
                  <a:cxn ang="cd4">
                    <a:pos x="hc" y="b"/>
                  </a:cxn>
                  <a:cxn ang="cd2">
                    <a:pos x="l" y="vc"/>
                  </a:cxn>
                </a:cxnLst>
                <a:rect l="f19" t="f22" r="f20" b="f21"/>
                <a:pathLst>
                  <a:path w="246" h="246">
                    <a:moveTo>
                      <a:pt x="f4" y="f3"/>
                    </a:moveTo>
                    <a:lnTo>
                      <a:pt x="f5" y="f3"/>
                    </a:lnTo>
                    <a:cubicBezTo>
                      <a:pt x="f6" y="f3"/>
                      <a:pt x="f3" y="f7"/>
                      <a:pt x="f3" y="f8"/>
                    </a:cubicBezTo>
                    <a:lnTo>
                      <a:pt x="f3" y="f9"/>
                    </a:lnTo>
                    <a:cubicBezTo>
                      <a:pt x="f3" y="f10"/>
                      <a:pt x="f6" y="f2"/>
                      <a:pt x="f5" y="f2"/>
                    </a:cubicBezTo>
                    <a:lnTo>
                      <a:pt x="f9" y="f2"/>
                    </a:lnTo>
                    <a:cubicBezTo>
                      <a:pt x="f10" y="f2"/>
                      <a:pt x="f2" y="f10"/>
                      <a:pt x="f2" y="f9"/>
                    </a:cubicBezTo>
                    <a:lnTo>
                      <a:pt x="f2" y="f8"/>
                    </a:lnTo>
                    <a:cubicBezTo>
                      <a:pt x="f2" y="f7"/>
                      <a:pt x="f10" y="f3"/>
                      <a:pt x="f9" y="f3"/>
                    </a:cubicBezTo>
                    <a:lnTo>
                      <a:pt x="f4" y="f3"/>
                    </a:lnTo>
                    <a:close/>
                  </a:path>
                </a:pathLst>
              </a:custGeom>
              <a:solidFill>
                <a:srgbClr val="EBEBEB"/>
              </a:solidFill>
              <a:ln cap="flat">
                <a:noFill/>
                <a:prstDash val="solid"/>
              </a:ln>
            </p:spPr>
            <p:txBody>
              <a:bodyPr vert="horz" wrap="square" lIns="90004" tIns="43552" rIns="90004" bIns="4355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8" name="Google Shape;618;p17">
                <a:extLst>
                  <a:ext uri="{FF2B5EF4-FFF2-40B4-BE49-F238E27FC236}">
                    <a16:creationId xmlns:a16="http://schemas.microsoft.com/office/drawing/2014/main" id="{BDFB68BA-679C-18B4-8CD6-05E55CBD0963}"/>
                  </a:ext>
                </a:extLst>
              </p:cNvPr>
              <p:cNvSpPr/>
              <p:nvPr/>
            </p:nvSpPr>
            <p:spPr>
              <a:xfrm flipH="1">
                <a:off x="310411" y="4589410"/>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9" name="Google Shape;619;p17">
                <a:extLst>
                  <a:ext uri="{FF2B5EF4-FFF2-40B4-BE49-F238E27FC236}">
                    <a16:creationId xmlns:a16="http://schemas.microsoft.com/office/drawing/2014/main" id="{733C0C7A-2E37-1A6E-CE07-BB608BF0A9E1}"/>
                  </a:ext>
                </a:extLst>
              </p:cNvPr>
              <p:cNvSpPr/>
              <p:nvPr/>
            </p:nvSpPr>
            <p:spPr>
              <a:xfrm flipH="1">
                <a:off x="310411" y="4629497"/>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0" name="Google Shape;620;p17">
                <a:extLst>
                  <a:ext uri="{FF2B5EF4-FFF2-40B4-BE49-F238E27FC236}">
                    <a16:creationId xmlns:a16="http://schemas.microsoft.com/office/drawing/2014/main" id="{2E23D6F7-B836-5BFB-AFC2-43C1375AA6A0}"/>
                  </a:ext>
                </a:extLst>
              </p:cNvPr>
              <p:cNvSpPr/>
              <p:nvPr/>
            </p:nvSpPr>
            <p:spPr>
              <a:xfrm flipH="1">
                <a:off x="310411" y="4669584"/>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51" name="Google Shape;621;p17">
            <a:extLst>
              <a:ext uri="{FF2B5EF4-FFF2-40B4-BE49-F238E27FC236}">
                <a16:creationId xmlns:a16="http://schemas.microsoft.com/office/drawing/2014/main" id="{6A612250-D711-F08E-1D4D-68D27DB4B583}"/>
              </a:ext>
            </a:extLst>
          </p:cNvPr>
          <p:cNvGrpSpPr/>
          <p:nvPr/>
        </p:nvGrpSpPr>
        <p:grpSpPr>
          <a:xfrm>
            <a:off x="91272" y="182928"/>
            <a:ext cx="558701" cy="919921"/>
            <a:chOff x="91272" y="182928"/>
            <a:chExt cx="558701" cy="919921"/>
          </a:xfrm>
        </p:grpSpPr>
        <p:sp>
          <p:nvSpPr>
            <p:cNvPr id="52" name="Google Shape;622;p17">
              <a:extLst>
                <a:ext uri="{FF2B5EF4-FFF2-40B4-BE49-F238E27FC236}">
                  <a16:creationId xmlns:a16="http://schemas.microsoft.com/office/drawing/2014/main" id="{4B6EE316-B3F2-FAA9-6E6C-E8311B6A1397}"/>
                </a:ext>
              </a:extLst>
            </p:cNvPr>
            <p:cNvSpPr/>
            <p:nvPr/>
          </p:nvSpPr>
          <p:spPr>
            <a:xfrm rot="4500045">
              <a:off x="90363" y="568094"/>
              <a:ext cx="535664" cy="533845"/>
            </a:xfrm>
            <a:custGeom>
              <a:avLst/>
              <a:gdLst>
                <a:gd name="f0" fmla="val w"/>
                <a:gd name="f1" fmla="val h"/>
                <a:gd name="f2" fmla="val 0"/>
                <a:gd name="f3" fmla="val 294"/>
                <a:gd name="f4" fmla="val 293"/>
                <a:gd name="f5" fmla="val 166"/>
                <a:gd name="f6" fmla="val 268"/>
                <a:gd name="f7" fmla="val 156"/>
                <a:gd name="f8" fmla="val 269"/>
                <a:gd name="f9" fmla="val 145"/>
                <a:gd name="f10" fmla="val 270"/>
                <a:gd name="f11" fmla="val 134"/>
                <a:gd name="f12" fmla="val 117"/>
                <a:gd name="f13" fmla="val 71"/>
                <a:gd name="f14" fmla="val 276"/>
                <a:gd name="f15" fmla="val 75"/>
                <a:gd name="f16" fmla="val 246"/>
                <a:gd name="f17" fmla="val 67"/>
                <a:gd name="f18" fmla="val 240"/>
                <a:gd name="f19" fmla="val 59"/>
                <a:gd name="f20" fmla="val 232"/>
                <a:gd name="f21" fmla="val 52"/>
                <a:gd name="f22" fmla="val 224"/>
                <a:gd name="f23" fmla="val 22"/>
                <a:gd name="f24" fmla="val 229"/>
                <a:gd name="f25" fmla="val 2"/>
                <a:gd name="f26" fmla="val 184"/>
                <a:gd name="f27" fmla="val 26"/>
                <a:gd name="f28" fmla="val 24"/>
                <a:gd name="f29" fmla="val 155"/>
                <a:gd name="f30" fmla="val 144"/>
                <a:gd name="f31" fmla="val 25"/>
                <a:gd name="f32" fmla="val 18"/>
                <a:gd name="f33" fmla="val 48"/>
                <a:gd name="f34" fmla="val 54"/>
                <a:gd name="f35" fmla="val 66"/>
                <a:gd name="f36" fmla="val 62"/>
                <a:gd name="f37" fmla="val 58"/>
                <a:gd name="f38" fmla="val 70"/>
                <a:gd name="f39" fmla="val 51"/>
                <a:gd name="f40" fmla="val 64"/>
                <a:gd name="f41" fmla="val 110"/>
                <a:gd name="f42" fmla="val 128"/>
                <a:gd name="f43" fmla="val 139"/>
                <a:gd name="f44" fmla="val 150"/>
                <a:gd name="f45" fmla="val 160"/>
                <a:gd name="f46" fmla="val 177"/>
                <a:gd name="f47" fmla="val 223"/>
                <a:gd name="f48" fmla="val 219"/>
                <a:gd name="f49" fmla="val 228"/>
                <a:gd name="f50" fmla="val 236"/>
                <a:gd name="f51" fmla="val 61"/>
                <a:gd name="f52" fmla="val 242"/>
                <a:gd name="f53" fmla="val 272"/>
                <a:gd name="f54" fmla="val 292"/>
                <a:gd name="f55" fmla="val 127"/>
                <a:gd name="f56" fmla="val 138"/>
                <a:gd name="f57" fmla="val 149"/>
                <a:gd name="f58" fmla="val 227"/>
                <a:gd name="f59" fmla="val 235"/>
                <a:gd name="f60" fmla="val 230"/>
                <a:gd name="f61" fmla="val 167"/>
                <a:gd name="f62" fmla="val 196"/>
                <a:gd name="f63" fmla="val 194"/>
                <a:gd name="f64" fmla="val 206"/>
                <a:gd name="f65" fmla="val 153"/>
                <a:gd name="f66" fmla="val 126"/>
                <a:gd name="f67" fmla="val 182"/>
                <a:gd name="f68" fmla="val 99"/>
                <a:gd name="f69" fmla="val 87"/>
                <a:gd name="f70" fmla="val 123"/>
                <a:gd name="f71" fmla="val 97"/>
                <a:gd name="f72" fmla="val 111"/>
                <a:gd name="f73" fmla="val 84"/>
                <a:gd name="f74" fmla="val 142"/>
                <a:gd name="f75" fmla="val 96"/>
                <a:gd name="f76" fmla="val 169"/>
                <a:gd name="f77" fmla="val 108"/>
                <a:gd name="f78" fmla="val 140"/>
                <a:gd name="f79" fmla="val 208"/>
                <a:gd name="f80" fmla="*/ f0 1 294"/>
                <a:gd name="f81" fmla="*/ f1 1 293"/>
                <a:gd name="f82" fmla="val f2"/>
                <a:gd name="f83" fmla="val f3"/>
                <a:gd name="f84" fmla="val f4"/>
                <a:gd name="f85" fmla="+- f84 0 f82"/>
                <a:gd name="f86" fmla="+- f83 0 f82"/>
                <a:gd name="f87" fmla="*/ f86 1 294"/>
                <a:gd name="f88" fmla="*/ f85 1 293"/>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294" h="293">
                  <a:moveTo>
                    <a:pt x="f5" y="f6"/>
                  </a:moveTo>
                  <a:cubicBezTo>
                    <a:pt x="f7" y="f8"/>
                    <a:pt x="f9" y="f10"/>
                    <a:pt x="f11" y="f8"/>
                  </a:cubicBezTo>
                  <a:lnTo>
                    <a:pt x="f12" y="f4"/>
                  </a:lnTo>
                  <a:lnTo>
                    <a:pt x="f13" y="f14"/>
                  </a:lnTo>
                  <a:lnTo>
                    <a:pt x="f15" y="f16"/>
                  </a:lnTo>
                  <a:cubicBezTo>
                    <a:pt x="f17" y="f18"/>
                    <a:pt x="f19" y="f20"/>
                    <a:pt x="f21" y="f22"/>
                  </a:cubicBezTo>
                  <a:lnTo>
                    <a:pt x="f23" y="f24"/>
                  </a:lnTo>
                  <a:lnTo>
                    <a:pt x="f25" y="f26"/>
                  </a:lnTo>
                  <a:lnTo>
                    <a:pt x="f27" y="f5"/>
                  </a:lnTo>
                  <a:cubicBezTo>
                    <a:pt x="f28" y="f29"/>
                    <a:pt x="f28" y="f30"/>
                    <a:pt x="f31" y="f11"/>
                  </a:cubicBezTo>
                  <a:lnTo>
                    <a:pt x="f2" y="f12"/>
                  </a:lnTo>
                  <a:lnTo>
                    <a:pt x="f32" y="f13"/>
                  </a:lnTo>
                  <a:lnTo>
                    <a:pt x="f33" y="f15"/>
                  </a:lnTo>
                  <a:cubicBezTo>
                    <a:pt x="f34" y="f35"/>
                    <a:pt x="f36" y="f37"/>
                    <a:pt x="f38" y="f39"/>
                  </a:cubicBezTo>
                  <a:lnTo>
                    <a:pt x="f40" y="f23"/>
                  </a:lnTo>
                  <a:lnTo>
                    <a:pt x="f41" y="f25"/>
                  </a:lnTo>
                  <a:lnTo>
                    <a:pt x="f42" y="f27"/>
                  </a:lnTo>
                  <a:cubicBezTo>
                    <a:pt x="f43" y="f28"/>
                    <a:pt x="f44" y="f28"/>
                    <a:pt x="f45" y="f31"/>
                  </a:cubicBezTo>
                  <a:lnTo>
                    <a:pt x="f46" y="f2"/>
                  </a:lnTo>
                  <a:lnTo>
                    <a:pt x="f47" y="f32"/>
                  </a:lnTo>
                  <a:lnTo>
                    <a:pt x="f48" y="f33"/>
                  </a:lnTo>
                  <a:cubicBezTo>
                    <a:pt x="f49" y="f34"/>
                    <a:pt x="f50" y="f51"/>
                    <a:pt x="f52" y="f38"/>
                  </a:cubicBezTo>
                  <a:lnTo>
                    <a:pt x="f53" y="f40"/>
                  </a:lnTo>
                  <a:lnTo>
                    <a:pt x="f54" y="f41"/>
                  </a:lnTo>
                  <a:lnTo>
                    <a:pt x="f6" y="f55"/>
                  </a:lnTo>
                  <a:cubicBezTo>
                    <a:pt x="f10" y="f56"/>
                    <a:pt x="f10" y="f57"/>
                    <a:pt x="f8" y="f45"/>
                  </a:cubicBezTo>
                  <a:lnTo>
                    <a:pt x="f3" y="f46"/>
                  </a:lnTo>
                  <a:lnTo>
                    <a:pt x="f14" y="f47"/>
                  </a:lnTo>
                  <a:lnTo>
                    <a:pt x="f16" y="f48"/>
                  </a:lnTo>
                  <a:cubicBezTo>
                    <a:pt x="f18" y="f58"/>
                    <a:pt x="f20" y="f59"/>
                    <a:pt x="f22" y="f52"/>
                  </a:cubicBezTo>
                  <a:lnTo>
                    <a:pt x="f60" y="f53"/>
                  </a:lnTo>
                  <a:lnTo>
                    <a:pt x="f26" y="f54"/>
                  </a:lnTo>
                  <a:lnTo>
                    <a:pt x="f5" y="f6"/>
                  </a:lnTo>
                  <a:moveTo>
                    <a:pt x="f61" y="f62"/>
                  </a:moveTo>
                  <a:cubicBezTo>
                    <a:pt x="f63" y="f26"/>
                    <a:pt x="f64" y="f65"/>
                    <a:pt x="f63" y="f66"/>
                  </a:cubicBezTo>
                  <a:cubicBezTo>
                    <a:pt x="f67" y="f68"/>
                    <a:pt x="f44" y="f69"/>
                    <a:pt x="f70" y="f68"/>
                  </a:cubicBezTo>
                  <a:cubicBezTo>
                    <a:pt x="f71" y="f72"/>
                    <a:pt x="f73" y="f74"/>
                    <a:pt x="f75" y="f76"/>
                  </a:cubicBezTo>
                  <a:cubicBezTo>
                    <a:pt x="f77" y="f62"/>
                    <a:pt x="f78" y="f79"/>
                    <a:pt x="f61"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3" name="Google Shape;623;p17">
              <a:extLst>
                <a:ext uri="{FF2B5EF4-FFF2-40B4-BE49-F238E27FC236}">
                  <a16:creationId xmlns:a16="http://schemas.microsoft.com/office/drawing/2014/main" id="{86768709-91B2-395F-BC28-68ACC161F950}"/>
                </a:ext>
              </a:extLst>
            </p:cNvPr>
            <p:cNvSpPr/>
            <p:nvPr/>
          </p:nvSpPr>
          <p:spPr>
            <a:xfrm rot="4500045">
              <a:off x="373939" y="182018"/>
              <a:ext cx="275124" cy="276944"/>
            </a:xfrm>
            <a:custGeom>
              <a:avLst/>
              <a:gdLst>
                <a:gd name="f0" fmla="val w"/>
                <a:gd name="f1" fmla="val h"/>
                <a:gd name="f2" fmla="val 0"/>
                <a:gd name="f3" fmla="val 151"/>
                <a:gd name="f4" fmla="val 152"/>
                <a:gd name="f5" fmla="val 85"/>
                <a:gd name="f6" fmla="val 139"/>
                <a:gd name="f7" fmla="val 80"/>
                <a:gd name="f8" fmla="val 140"/>
                <a:gd name="f9" fmla="val 74"/>
                <a:gd name="f10" fmla="val 69"/>
                <a:gd name="f11" fmla="val 60"/>
                <a:gd name="f12" fmla="val 36"/>
                <a:gd name="f13" fmla="val 143"/>
                <a:gd name="f14" fmla="val 38"/>
                <a:gd name="f15" fmla="val 128"/>
                <a:gd name="f16" fmla="val 34"/>
                <a:gd name="f17" fmla="val 124"/>
                <a:gd name="f18" fmla="val 30"/>
                <a:gd name="f19" fmla="val 120"/>
                <a:gd name="f20" fmla="val 26"/>
                <a:gd name="f21" fmla="val 116"/>
                <a:gd name="f22" fmla="val 11"/>
                <a:gd name="f23" fmla="val 119"/>
                <a:gd name="f24" fmla="val 96"/>
                <a:gd name="f25" fmla="val 13"/>
                <a:gd name="f26" fmla="val 86"/>
                <a:gd name="f27" fmla="val 12"/>
                <a:gd name="f28" fmla="val 81"/>
                <a:gd name="f29" fmla="val 75"/>
                <a:gd name="f30" fmla="val 61"/>
                <a:gd name="f31" fmla="val 9"/>
                <a:gd name="f32" fmla="val 37"/>
                <a:gd name="f33" fmla="val 24"/>
                <a:gd name="f34" fmla="val 39"/>
                <a:gd name="f35" fmla="val 27"/>
                <a:gd name="f36" fmla="val 35"/>
                <a:gd name="f37" fmla="val 31"/>
                <a:gd name="f38" fmla="val 33"/>
                <a:gd name="f39" fmla="val 56"/>
                <a:gd name="f40" fmla="val 1"/>
                <a:gd name="f41" fmla="val 66"/>
                <a:gd name="f42" fmla="val 14"/>
                <a:gd name="f43" fmla="val 71"/>
                <a:gd name="f44" fmla="val 77"/>
                <a:gd name="f45" fmla="val 82"/>
                <a:gd name="f46" fmla="val 91"/>
                <a:gd name="f47" fmla="val 115"/>
                <a:gd name="f48" fmla="val 10"/>
                <a:gd name="f49" fmla="val 113"/>
                <a:gd name="f50" fmla="val 25"/>
                <a:gd name="f51" fmla="val 117"/>
                <a:gd name="f52" fmla="val 28"/>
                <a:gd name="f53" fmla="val 121"/>
                <a:gd name="f54" fmla="val 32"/>
                <a:gd name="f55" fmla="val 125"/>
                <a:gd name="f56" fmla="val 57"/>
                <a:gd name="f57" fmla="val 138"/>
                <a:gd name="f58" fmla="val 72"/>
                <a:gd name="f59" fmla="val 78"/>
                <a:gd name="f60" fmla="val 83"/>
                <a:gd name="f61" fmla="val 92"/>
                <a:gd name="f62" fmla="val 142"/>
                <a:gd name="f63" fmla="val 127"/>
                <a:gd name="f64" fmla="val 114"/>
                <a:gd name="f65" fmla="val 118"/>
                <a:gd name="f66" fmla="val 122"/>
                <a:gd name="f67" fmla="val 126"/>
                <a:gd name="f68" fmla="val 141"/>
                <a:gd name="f69" fmla="val 95"/>
                <a:gd name="f70" fmla="val 102"/>
                <a:gd name="f71" fmla="val 99"/>
                <a:gd name="f72" fmla="val 106"/>
                <a:gd name="f73" fmla="val 79"/>
                <a:gd name="f74" fmla="val 100"/>
                <a:gd name="f75" fmla="val 93"/>
                <a:gd name="f76" fmla="val 52"/>
                <a:gd name="f77" fmla="val 45"/>
                <a:gd name="f78" fmla="val 63"/>
                <a:gd name="f79" fmla="val 49"/>
                <a:gd name="f80" fmla="val 58"/>
                <a:gd name="f81" fmla="val 43"/>
                <a:gd name="f82" fmla="val 88"/>
                <a:gd name="f83" fmla="val 55"/>
                <a:gd name="f84" fmla="val 108"/>
                <a:gd name="f85" fmla="*/ f0 1 151"/>
                <a:gd name="f86" fmla="*/ f1 1 152"/>
                <a:gd name="f87" fmla="val f2"/>
                <a:gd name="f88" fmla="val f3"/>
                <a:gd name="f89" fmla="val f4"/>
                <a:gd name="f90" fmla="+- f89 0 f87"/>
                <a:gd name="f91" fmla="+- f88 0 f87"/>
                <a:gd name="f92" fmla="*/ f91 1 151"/>
                <a:gd name="f93" fmla="*/ f90 1 152"/>
                <a:gd name="f94" fmla="*/ f87 1 f92"/>
                <a:gd name="f95" fmla="*/ f88 1 f92"/>
                <a:gd name="f96" fmla="*/ f87 1 f93"/>
                <a:gd name="f97" fmla="*/ f89 1 f93"/>
                <a:gd name="f98" fmla="*/ f94 f85 1"/>
                <a:gd name="f99" fmla="*/ f95 f85 1"/>
                <a:gd name="f100" fmla="*/ f97 f86 1"/>
                <a:gd name="f101" fmla="*/ f96 f86 1"/>
              </a:gdLst>
              <a:ahLst/>
              <a:cxnLst>
                <a:cxn ang="3cd4">
                  <a:pos x="hc" y="t"/>
                </a:cxn>
                <a:cxn ang="0">
                  <a:pos x="r" y="vc"/>
                </a:cxn>
                <a:cxn ang="cd4">
                  <a:pos x="hc" y="b"/>
                </a:cxn>
                <a:cxn ang="cd2">
                  <a:pos x="l" y="vc"/>
                </a:cxn>
              </a:cxnLst>
              <a:rect l="f98" t="f101" r="f99" b="f100"/>
              <a:pathLst>
                <a:path w="151" h="152">
                  <a:moveTo>
                    <a:pt x="f5" y="f6"/>
                  </a:moveTo>
                  <a:cubicBezTo>
                    <a:pt x="f7" y="f8"/>
                    <a:pt x="f9" y="f8"/>
                    <a:pt x="f10" y="f6"/>
                  </a:cubicBezTo>
                  <a:lnTo>
                    <a:pt x="f11" y="f4"/>
                  </a:lnTo>
                  <a:lnTo>
                    <a:pt x="f12" y="f13"/>
                  </a:lnTo>
                  <a:lnTo>
                    <a:pt x="f14" y="f15"/>
                  </a:lnTo>
                  <a:cubicBezTo>
                    <a:pt x="f16" y="f17"/>
                    <a:pt x="f18" y="f19"/>
                    <a:pt x="f20" y="f21"/>
                  </a:cubicBezTo>
                  <a:lnTo>
                    <a:pt x="f22" y="f23"/>
                  </a:lnTo>
                  <a:lnTo>
                    <a:pt x="f2" y="f24"/>
                  </a:lnTo>
                  <a:lnTo>
                    <a:pt x="f25" y="f26"/>
                  </a:lnTo>
                  <a:cubicBezTo>
                    <a:pt x="f27" y="f28"/>
                    <a:pt x="f27" y="f29"/>
                    <a:pt x="f25" y="f10"/>
                  </a:cubicBezTo>
                  <a:lnTo>
                    <a:pt x="f2" y="f30"/>
                  </a:lnTo>
                  <a:lnTo>
                    <a:pt x="f31" y="f32"/>
                  </a:lnTo>
                  <a:lnTo>
                    <a:pt x="f33" y="f34"/>
                  </a:lnTo>
                  <a:cubicBezTo>
                    <a:pt x="f35" y="f36"/>
                    <a:pt x="f37" y="f18"/>
                    <a:pt x="f12" y="f35"/>
                  </a:cubicBezTo>
                  <a:lnTo>
                    <a:pt x="f38" y="f27"/>
                  </a:lnTo>
                  <a:lnTo>
                    <a:pt x="f39" y="f40"/>
                  </a:lnTo>
                  <a:lnTo>
                    <a:pt x="f41" y="f42"/>
                  </a:lnTo>
                  <a:cubicBezTo>
                    <a:pt x="f43" y="f25"/>
                    <a:pt x="f44" y="f25"/>
                    <a:pt x="f45" y="f25"/>
                  </a:cubicBezTo>
                  <a:lnTo>
                    <a:pt x="f46" y="f2"/>
                  </a:lnTo>
                  <a:lnTo>
                    <a:pt x="f47" y="f48"/>
                  </a:lnTo>
                  <a:lnTo>
                    <a:pt x="f49" y="f50"/>
                  </a:lnTo>
                  <a:cubicBezTo>
                    <a:pt x="f51" y="f52"/>
                    <a:pt x="f53" y="f54"/>
                    <a:pt x="f55" y="f32"/>
                  </a:cubicBezTo>
                  <a:lnTo>
                    <a:pt x="f8" y="f16"/>
                  </a:lnTo>
                  <a:lnTo>
                    <a:pt x="f3" y="f56"/>
                  </a:lnTo>
                  <a:lnTo>
                    <a:pt x="f57" y="f41"/>
                  </a:lnTo>
                  <a:cubicBezTo>
                    <a:pt x="f6" y="f58"/>
                    <a:pt x="f6" y="f59"/>
                    <a:pt x="f57" y="f60"/>
                  </a:cubicBezTo>
                  <a:lnTo>
                    <a:pt x="f3" y="f61"/>
                  </a:lnTo>
                  <a:lnTo>
                    <a:pt x="f62" y="f21"/>
                  </a:lnTo>
                  <a:lnTo>
                    <a:pt x="f63" y="f64"/>
                  </a:lnTo>
                  <a:cubicBezTo>
                    <a:pt x="f17" y="f65"/>
                    <a:pt x="f19" y="f66"/>
                    <a:pt x="f47" y="f67"/>
                  </a:cubicBezTo>
                  <a:lnTo>
                    <a:pt x="f65" y="f68"/>
                  </a:lnTo>
                  <a:lnTo>
                    <a:pt x="f69" y="f3"/>
                  </a:lnTo>
                  <a:lnTo>
                    <a:pt x="f5" y="f6"/>
                  </a:lnTo>
                  <a:moveTo>
                    <a:pt x="f26" y="f70"/>
                  </a:moveTo>
                  <a:cubicBezTo>
                    <a:pt x="f71" y="f24"/>
                    <a:pt x="f72" y="f73"/>
                    <a:pt x="f74" y="f41"/>
                  </a:cubicBezTo>
                  <a:cubicBezTo>
                    <a:pt x="f75" y="f76"/>
                    <a:pt x="f44" y="f77"/>
                    <a:pt x="f78" y="f76"/>
                  </a:cubicBezTo>
                  <a:cubicBezTo>
                    <a:pt x="f79" y="f80"/>
                    <a:pt x="f81" y="f9"/>
                    <a:pt x="f79" y="f82"/>
                  </a:cubicBezTo>
                  <a:cubicBezTo>
                    <a:pt x="f83" y="f70"/>
                    <a:pt x="f58" y="f84"/>
                    <a:pt x="f26" y="f70"/>
                  </a:cubicBezTo>
                  <a:close/>
                </a:path>
              </a:pathLst>
            </a:custGeom>
            <a:solidFill>
              <a:srgbClr val="455A64"/>
            </a:solidFill>
            <a:ln cap="flat">
              <a:noFill/>
              <a:prstDash val="solid"/>
            </a:ln>
          </p:spPr>
          <p:txBody>
            <a:bodyPr vert="horz" wrap="square" lIns="90004" tIns="9701" rIns="90004" bIns="97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36150031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_7">
    <p:spTree>
      <p:nvGrpSpPr>
        <p:cNvPr id="1" name=""/>
        <p:cNvGrpSpPr/>
        <p:nvPr/>
      </p:nvGrpSpPr>
      <p:grpSpPr>
        <a:xfrm>
          <a:off x="0" y="0"/>
          <a:ext cx="0" cy="0"/>
          <a:chOff x="0" y="0"/>
          <a:chExt cx="0" cy="0"/>
        </a:xfrm>
      </p:grpSpPr>
      <p:sp>
        <p:nvSpPr>
          <p:cNvPr id="2" name="Google Shape;625;p18">
            <a:extLst>
              <a:ext uri="{FF2B5EF4-FFF2-40B4-BE49-F238E27FC236}">
                <a16:creationId xmlns:a16="http://schemas.microsoft.com/office/drawing/2014/main" id="{3F05DBEF-E0EC-CCD6-6874-44D005ED8285}"/>
              </a:ext>
            </a:extLst>
          </p:cNvPr>
          <p:cNvSpPr txBox="1">
            <a:spLocks noGrp="1"/>
          </p:cNvSpPr>
          <p:nvPr>
            <p:ph type="title"/>
          </p:nvPr>
        </p:nvSpPr>
        <p:spPr>
          <a:xfrm>
            <a:off x="719998" y="445029"/>
            <a:ext cx="7704002" cy="572697"/>
          </a:xfrm>
        </p:spPr>
        <p:txBody>
          <a:bodyPr/>
          <a:lstStyle>
            <a:lvl1pPr>
              <a:defRPr/>
            </a:lvl1pPr>
          </a:lstStyle>
          <a:p>
            <a:pPr lvl="0"/>
            <a:endParaRPr lang="tr-TR"/>
          </a:p>
        </p:txBody>
      </p:sp>
      <p:sp>
        <p:nvSpPr>
          <p:cNvPr id="3" name="Google Shape;626;p18">
            <a:extLst>
              <a:ext uri="{FF2B5EF4-FFF2-40B4-BE49-F238E27FC236}">
                <a16:creationId xmlns:a16="http://schemas.microsoft.com/office/drawing/2014/main" id="{C201035A-BEEC-E6CD-ACAF-17FD7560D234}"/>
              </a:ext>
            </a:extLst>
          </p:cNvPr>
          <p:cNvSpPr txBox="1">
            <a:spLocks noGrp="1"/>
          </p:cNvSpPr>
          <p:nvPr>
            <p:ph type="subTitle" idx="4294967295"/>
          </p:nvPr>
        </p:nvSpPr>
        <p:spPr>
          <a:xfrm>
            <a:off x="725759" y="1710147"/>
            <a:ext cx="1986003" cy="1105198"/>
          </a:xfrm>
        </p:spPr>
        <p:txBody>
          <a:bodyPr anchorCtr="1"/>
          <a:lstStyle>
            <a:lvl1pPr algn="ctr">
              <a:buNone/>
              <a:defRPr/>
            </a:lvl1pPr>
          </a:lstStyle>
          <a:p>
            <a:pPr lvl="0"/>
            <a:endParaRPr lang="tr-TR"/>
          </a:p>
        </p:txBody>
      </p:sp>
      <p:sp>
        <p:nvSpPr>
          <p:cNvPr id="4" name="Google Shape;627;p18">
            <a:extLst>
              <a:ext uri="{FF2B5EF4-FFF2-40B4-BE49-F238E27FC236}">
                <a16:creationId xmlns:a16="http://schemas.microsoft.com/office/drawing/2014/main" id="{36AB88C1-1EBA-3120-7C9C-F7EA235BCA8E}"/>
              </a:ext>
            </a:extLst>
          </p:cNvPr>
          <p:cNvSpPr txBox="1">
            <a:spLocks noGrp="1"/>
          </p:cNvSpPr>
          <p:nvPr>
            <p:ph type="subTitle" idx="4294967295"/>
          </p:nvPr>
        </p:nvSpPr>
        <p:spPr>
          <a:xfrm>
            <a:off x="3578998" y="1710156"/>
            <a:ext cx="1986003" cy="1105198"/>
          </a:xfrm>
        </p:spPr>
        <p:txBody>
          <a:bodyPr anchorCtr="1"/>
          <a:lstStyle>
            <a:lvl1pPr algn="ctr">
              <a:buNone/>
              <a:defRPr/>
            </a:lvl1pPr>
          </a:lstStyle>
          <a:p>
            <a:pPr lvl="0"/>
            <a:endParaRPr lang="tr-TR"/>
          </a:p>
        </p:txBody>
      </p:sp>
      <p:sp>
        <p:nvSpPr>
          <p:cNvPr id="5" name="Google Shape;628;p18">
            <a:extLst>
              <a:ext uri="{FF2B5EF4-FFF2-40B4-BE49-F238E27FC236}">
                <a16:creationId xmlns:a16="http://schemas.microsoft.com/office/drawing/2014/main" id="{C31A4FF3-6641-5A84-FB74-E78C40F11104}"/>
              </a:ext>
            </a:extLst>
          </p:cNvPr>
          <p:cNvSpPr txBox="1">
            <a:spLocks noGrp="1"/>
          </p:cNvSpPr>
          <p:nvPr>
            <p:ph type="subTitle" idx="4294967295"/>
          </p:nvPr>
        </p:nvSpPr>
        <p:spPr>
          <a:xfrm>
            <a:off x="725759" y="3498796"/>
            <a:ext cx="1986003" cy="1105198"/>
          </a:xfrm>
        </p:spPr>
        <p:txBody>
          <a:bodyPr anchorCtr="1"/>
          <a:lstStyle>
            <a:lvl1pPr algn="ctr">
              <a:buNone/>
              <a:defRPr/>
            </a:lvl1pPr>
          </a:lstStyle>
          <a:p>
            <a:pPr lvl="0"/>
            <a:endParaRPr lang="tr-TR"/>
          </a:p>
        </p:txBody>
      </p:sp>
      <p:sp>
        <p:nvSpPr>
          <p:cNvPr id="6" name="Google Shape;629;p18">
            <a:extLst>
              <a:ext uri="{FF2B5EF4-FFF2-40B4-BE49-F238E27FC236}">
                <a16:creationId xmlns:a16="http://schemas.microsoft.com/office/drawing/2014/main" id="{0BACAAD4-FF3D-F1D5-046C-DEE069C49DAD}"/>
              </a:ext>
            </a:extLst>
          </p:cNvPr>
          <p:cNvSpPr txBox="1">
            <a:spLocks noGrp="1"/>
          </p:cNvSpPr>
          <p:nvPr>
            <p:ph type="subTitle" idx="4294967295"/>
          </p:nvPr>
        </p:nvSpPr>
        <p:spPr>
          <a:xfrm>
            <a:off x="3578998" y="3498796"/>
            <a:ext cx="1986003" cy="1105198"/>
          </a:xfrm>
        </p:spPr>
        <p:txBody>
          <a:bodyPr anchorCtr="1"/>
          <a:lstStyle>
            <a:lvl1pPr algn="ctr">
              <a:buNone/>
              <a:defRPr/>
            </a:lvl1pPr>
          </a:lstStyle>
          <a:p>
            <a:pPr lvl="0"/>
            <a:endParaRPr lang="tr-TR"/>
          </a:p>
        </p:txBody>
      </p:sp>
      <p:sp>
        <p:nvSpPr>
          <p:cNvPr id="7" name="Google Shape;630;p18">
            <a:extLst>
              <a:ext uri="{FF2B5EF4-FFF2-40B4-BE49-F238E27FC236}">
                <a16:creationId xmlns:a16="http://schemas.microsoft.com/office/drawing/2014/main" id="{9E272980-F93A-D1D2-D773-38C24CEF7B07}"/>
              </a:ext>
            </a:extLst>
          </p:cNvPr>
          <p:cNvSpPr txBox="1">
            <a:spLocks noGrp="1"/>
          </p:cNvSpPr>
          <p:nvPr>
            <p:ph type="subTitle" idx="4294967295"/>
          </p:nvPr>
        </p:nvSpPr>
        <p:spPr>
          <a:xfrm>
            <a:off x="6432246" y="1710156"/>
            <a:ext cx="1986003" cy="1105198"/>
          </a:xfrm>
        </p:spPr>
        <p:txBody>
          <a:bodyPr anchorCtr="1"/>
          <a:lstStyle>
            <a:lvl1pPr algn="ctr">
              <a:buNone/>
              <a:defRPr/>
            </a:lvl1pPr>
          </a:lstStyle>
          <a:p>
            <a:pPr lvl="0"/>
            <a:endParaRPr lang="tr-TR"/>
          </a:p>
        </p:txBody>
      </p:sp>
      <p:sp>
        <p:nvSpPr>
          <p:cNvPr id="8" name="Google Shape;631;p18">
            <a:extLst>
              <a:ext uri="{FF2B5EF4-FFF2-40B4-BE49-F238E27FC236}">
                <a16:creationId xmlns:a16="http://schemas.microsoft.com/office/drawing/2014/main" id="{E8066768-7DA2-F450-A031-DD6289C84897}"/>
              </a:ext>
            </a:extLst>
          </p:cNvPr>
          <p:cNvSpPr txBox="1">
            <a:spLocks noGrp="1"/>
          </p:cNvSpPr>
          <p:nvPr>
            <p:ph type="subTitle" idx="4294967295"/>
          </p:nvPr>
        </p:nvSpPr>
        <p:spPr>
          <a:xfrm>
            <a:off x="6432246" y="3498796"/>
            <a:ext cx="1986003" cy="1105198"/>
          </a:xfrm>
        </p:spPr>
        <p:txBody>
          <a:bodyPr anchorCtr="1"/>
          <a:lstStyle>
            <a:lvl1pPr algn="ctr">
              <a:buNone/>
              <a:defRPr/>
            </a:lvl1pPr>
          </a:lstStyle>
          <a:p>
            <a:pPr lvl="0"/>
            <a:endParaRPr lang="tr-TR"/>
          </a:p>
        </p:txBody>
      </p:sp>
      <p:sp>
        <p:nvSpPr>
          <p:cNvPr id="9" name="Google Shape;632;p18">
            <a:extLst>
              <a:ext uri="{FF2B5EF4-FFF2-40B4-BE49-F238E27FC236}">
                <a16:creationId xmlns:a16="http://schemas.microsoft.com/office/drawing/2014/main" id="{16478CF8-D906-3C30-625C-657C55C10256}"/>
              </a:ext>
            </a:extLst>
          </p:cNvPr>
          <p:cNvSpPr txBox="1">
            <a:spLocks noGrp="1"/>
          </p:cNvSpPr>
          <p:nvPr>
            <p:ph type="subTitle" idx="4294967295"/>
          </p:nvPr>
        </p:nvSpPr>
        <p:spPr>
          <a:xfrm>
            <a:off x="729654" y="1136471"/>
            <a:ext cx="1978203" cy="653101"/>
          </a:xfrm>
        </p:spPr>
        <p:txBody>
          <a:bodyPr anchor="b" anchorCtr="1"/>
          <a:lstStyle>
            <a:lvl1pPr algn="ctr">
              <a:buNone/>
              <a:defRPr sz="1800"/>
            </a:lvl1pPr>
          </a:lstStyle>
          <a:p>
            <a:pPr lvl="0"/>
            <a:endParaRPr lang="tr-TR"/>
          </a:p>
        </p:txBody>
      </p:sp>
      <p:sp>
        <p:nvSpPr>
          <p:cNvPr id="10" name="Google Shape;633;p18">
            <a:extLst>
              <a:ext uri="{FF2B5EF4-FFF2-40B4-BE49-F238E27FC236}">
                <a16:creationId xmlns:a16="http://schemas.microsoft.com/office/drawing/2014/main" id="{E38DCD5D-876B-CD1B-4C80-5F6030E46B9B}"/>
              </a:ext>
            </a:extLst>
          </p:cNvPr>
          <p:cNvSpPr txBox="1">
            <a:spLocks noGrp="1"/>
          </p:cNvSpPr>
          <p:nvPr>
            <p:ph type="subTitle" idx="4294967295"/>
          </p:nvPr>
        </p:nvSpPr>
        <p:spPr>
          <a:xfrm>
            <a:off x="3582902" y="1136480"/>
            <a:ext cx="1978203" cy="653101"/>
          </a:xfrm>
        </p:spPr>
        <p:txBody>
          <a:bodyPr anchor="b" anchorCtr="1"/>
          <a:lstStyle>
            <a:lvl1pPr algn="ctr">
              <a:buNone/>
              <a:defRPr sz="1800"/>
            </a:lvl1pPr>
          </a:lstStyle>
          <a:p>
            <a:pPr lvl="0"/>
            <a:endParaRPr lang="tr-TR"/>
          </a:p>
        </p:txBody>
      </p:sp>
      <p:sp>
        <p:nvSpPr>
          <p:cNvPr id="11" name="Google Shape;634;p18">
            <a:extLst>
              <a:ext uri="{FF2B5EF4-FFF2-40B4-BE49-F238E27FC236}">
                <a16:creationId xmlns:a16="http://schemas.microsoft.com/office/drawing/2014/main" id="{10A613B4-F534-7DD6-ED7A-29C3AE6F6CA4}"/>
              </a:ext>
            </a:extLst>
          </p:cNvPr>
          <p:cNvSpPr txBox="1">
            <a:spLocks noGrp="1"/>
          </p:cNvSpPr>
          <p:nvPr>
            <p:ph type="subTitle" idx="4294967295"/>
          </p:nvPr>
        </p:nvSpPr>
        <p:spPr>
          <a:xfrm>
            <a:off x="6436141" y="1136480"/>
            <a:ext cx="1978203" cy="653101"/>
          </a:xfrm>
        </p:spPr>
        <p:txBody>
          <a:bodyPr anchor="b" anchorCtr="1"/>
          <a:lstStyle>
            <a:lvl1pPr algn="ctr">
              <a:buNone/>
              <a:defRPr sz="1800"/>
            </a:lvl1pPr>
          </a:lstStyle>
          <a:p>
            <a:pPr lvl="0"/>
            <a:endParaRPr lang="tr-TR"/>
          </a:p>
        </p:txBody>
      </p:sp>
      <p:sp>
        <p:nvSpPr>
          <p:cNvPr id="12" name="Google Shape;635;p18">
            <a:extLst>
              <a:ext uri="{FF2B5EF4-FFF2-40B4-BE49-F238E27FC236}">
                <a16:creationId xmlns:a16="http://schemas.microsoft.com/office/drawing/2014/main" id="{B325CA07-0D26-3B3A-EFEC-8B7E6033EE9C}"/>
              </a:ext>
            </a:extLst>
          </p:cNvPr>
          <p:cNvSpPr txBox="1">
            <a:spLocks noGrp="1"/>
          </p:cNvSpPr>
          <p:nvPr>
            <p:ph type="subTitle" idx="4294967295"/>
          </p:nvPr>
        </p:nvSpPr>
        <p:spPr>
          <a:xfrm>
            <a:off x="725759" y="2922001"/>
            <a:ext cx="1986003" cy="653101"/>
          </a:xfrm>
        </p:spPr>
        <p:txBody>
          <a:bodyPr anchor="b" anchorCtr="1"/>
          <a:lstStyle>
            <a:lvl1pPr algn="ctr">
              <a:buNone/>
              <a:defRPr sz="1800"/>
            </a:lvl1pPr>
          </a:lstStyle>
          <a:p>
            <a:pPr lvl="0"/>
            <a:endParaRPr lang="tr-TR"/>
          </a:p>
        </p:txBody>
      </p:sp>
      <p:sp>
        <p:nvSpPr>
          <p:cNvPr id="13" name="Google Shape;636;p18">
            <a:extLst>
              <a:ext uri="{FF2B5EF4-FFF2-40B4-BE49-F238E27FC236}">
                <a16:creationId xmlns:a16="http://schemas.microsoft.com/office/drawing/2014/main" id="{9BF9E066-6163-764F-79D9-42F50C9219AC}"/>
              </a:ext>
            </a:extLst>
          </p:cNvPr>
          <p:cNvSpPr txBox="1">
            <a:spLocks noGrp="1"/>
          </p:cNvSpPr>
          <p:nvPr>
            <p:ph type="subTitle" idx="4294967295"/>
          </p:nvPr>
        </p:nvSpPr>
        <p:spPr>
          <a:xfrm>
            <a:off x="3582902" y="2922001"/>
            <a:ext cx="1978203" cy="653101"/>
          </a:xfrm>
        </p:spPr>
        <p:txBody>
          <a:bodyPr anchor="b" anchorCtr="1"/>
          <a:lstStyle>
            <a:lvl1pPr algn="ctr">
              <a:buNone/>
              <a:defRPr sz="1800"/>
            </a:lvl1pPr>
          </a:lstStyle>
          <a:p>
            <a:pPr lvl="0"/>
            <a:endParaRPr lang="tr-TR"/>
          </a:p>
        </p:txBody>
      </p:sp>
      <p:sp>
        <p:nvSpPr>
          <p:cNvPr id="14" name="Google Shape;637;p18">
            <a:extLst>
              <a:ext uri="{FF2B5EF4-FFF2-40B4-BE49-F238E27FC236}">
                <a16:creationId xmlns:a16="http://schemas.microsoft.com/office/drawing/2014/main" id="{7A3E4D4B-9626-8626-DE58-0B89496A583A}"/>
              </a:ext>
            </a:extLst>
          </p:cNvPr>
          <p:cNvSpPr txBox="1">
            <a:spLocks noGrp="1"/>
          </p:cNvSpPr>
          <p:nvPr>
            <p:ph type="subTitle" idx="4294967295"/>
          </p:nvPr>
        </p:nvSpPr>
        <p:spPr>
          <a:xfrm>
            <a:off x="6436141" y="2922001"/>
            <a:ext cx="1978203" cy="653101"/>
          </a:xfrm>
        </p:spPr>
        <p:txBody>
          <a:bodyPr anchor="b" anchorCtr="1"/>
          <a:lstStyle>
            <a:lvl1pPr algn="ctr">
              <a:buNone/>
              <a:defRPr sz="1800"/>
            </a:lvl1pPr>
          </a:lstStyle>
          <a:p>
            <a:pPr lvl="0"/>
            <a:endParaRPr lang="tr-TR"/>
          </a:p>
        </p:txBody>
      </p:sp>
      <p:grpSp>
        <p:nvGrpSpPr>
          <p:cNvPr id="15" name="Google Shape;638;p18">
            <a:extLst>
              <a:ext uri="{FF2B5EF4-FFF2-40B4-BE49-F238E27FC236}">
                <a16:creationId xmlns:a16="http://schemas.microsoft.com/office/drawing/2014/main" id="{1663A4E5-D5B8-58DC-6F5C-B8EC336AE635}"/>
              </a:ext>
            </a:extLst>
          </p:cNvPr>
          <p:cNvGrpSpPr/>
          <p:nvPr/>
        </p:nvGrpSpPr>
        <p:grpSpPr>
          <a:xfrm>
            <a:off x="-467816" y="917810"/>
            <a:ext cx="9747758" cy="3844265"/>
            <a:chOff x="-467816" y="917810"/>
            <a:chExt cx="9747758" cy="3844265"/>
          </a:xfrm>
        </p:grpSpPr>
        <p:sp>
          <p:nvSpPr>
            <p:cNvPr id="16" name="Google Shape;639;p18">
              <a:extLst>
                <a:ext uri="{FF2B5EF4-FFF2-40B4-BE49-F238E27FC236}">
                  <a16:creationId xmlns:a16="http://schemas.microsoft.com/office/drawing/2014/main" id="{A2AD6198-E5DF-60DD-46EF-B4B71C5F5DB8}"/>
                </a:ext>
              </a:extLst>
            </p:cNvPr>
            <p:cNvSpPr/>
            <p:nvPr/>
          </p:nvSpPr>
          <p:spPr>
            <a:xfrm>
              <a:off x="-467816" y="917810"/>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17" name="Google Shape;640;p18">
              <a:extLst>
                <a:ext uri="{FF2B5EF4-FFF2-40B4-BE49-F238E27FC236}">
                  <a16:creationId xmlns:a16="http://schemas.microsoft.com/office/drawing/2014/main" id="{CFE934BC-ABB4-53D9-0368-2AAFD4C84235}"/>
                </a:ext>
              </a:extLst>
            </p:cNvPr>
            <p:cNvGrpSpPr/>
            <p:nvPr/>
          </p:nvGrpSpPr>
          <p:grpSpPr>
            <a:xfrm>
              <a:off x="8862693" y="4022921"/>
              <a:ext cx="417249" cy="417249"/>
              <a:chOff x="8862693" y="4022921"/>
              <a:chExt cx="417249" cy="417249"/>
            </a:xfrm>
          </p:grpSpPr>
          <p:sp>
            <p:nvSpPr>
              <p:cNvPr id="18" name="Google Shape;641;p18">
                <a:extLst>
                  <a:ext uri="{FF2B5EF4-FFF2-40B4-BE49-F238E27FC236}">
                    <a16:creationId xmlns:a16="http://schemas.microsoft.com/office/drawing/2014/main" id="{AB406591-57C6-21F9-5D3E-8FFCD90AC682}"/>
                  </a:ext>
                </a:extLst>
              </p:cNvPr>
              <p:cNvSpPr/>
              <p:nvPr/>
            </p:nvSpPr>
            <p:spPr>
              <a:xfrm>
                <a:off x="8990243" y="4155929"/>
                <a:ext cx="154871" cy="153052"/>
              </a:xfrm>
              <a:custGeom>
                <a:avLst/>
                <a:gdLst>
                  <a:gd name="f0" fmla="val w"/>
                  <a:gd name="f1" fmla="val h"/>
                  <a:gd name="f2" fmla="val 0"/>
                  <a:gd name="f3" fmla="val 85"/>
                  <a:gd name="f4" fmla="val 84"/>
                  <a:gd name="f5" fmla="val 59"/>
                  <a:gd name="f6" fmla="val 80"/>
                  <a:gd name="f7" fmla="val 81"/>
                  <a:gd name="f8" fmla="val 57"/>
                  <a:gd name="f9" fmla="val 56"/>
                  <a:gd name="f10" fmla="val 82"/>
                  <a:gd name="f11" fmla="val 53"/>
                  <a:gd name="f12" fmla="val 83"/>
                  <a:gd name="f13" fmla="val 50"/>
                  <a:gd name="f14" fmla="val 44"/>
                  <a:gd name="f15" fmla="val 33"/>
                  <a:gd name="f16" fmla="val 23"/>
                  <a:gd name="f17" fmla="val 12"/>
                  <a:gd name="f18" fmla="val 74"/>
                  <a:gd name="f19" fmla="val 2"/>
                  <a:gd name="f20" fmla="val 62"/>
                  <a:gd name="f21" fmla="val 46"/>
                  <a:gd name="f22" fmla="val 38"/>
                  <a:gd name="f23" fmla="val 1"/>
                  <a:gd name="f24" fmla="val 29"/>
                  <a:gd name="f25" fmla="val 6"/>
                  <a:gd name="f26" fmla="val 22"/>
                  <a:gd name="f27" fmla="val 10"/>
                  <a:gd name="f28" fmla="val 14"/>
                  <a:gd name="f29" fmla="val 17"/>
                  <a:gd name="f30" fmla="val 8"/>
                  <a:gd name="f31" fmla="val 25"/>
                  <a:gd name="f32" fmla="val 4"/>
                  <a:gd name="f33" fmla="val 34"/>
                  <a:gd name="f34" fmla="val 43"/>
                  <a:gd name="f35" fmla="val -1"/>
                  <a:gd name="f36" fmla="val 52"/>
                  <a:gd name="f37" fmla="val 60"/>
                  <a:gd name="f38" fmla="val 3"/>
                  <a:gd name="f39" fmla="val 68"/>
                  <a:gd name="f40" fmla="val 7"/>
                  <a:gd name="f41" fmla="val 73"/>
                  <a:gd name="f42" fmla="val 13"/>
                  <a:gd name="f43" fmla="val 87"/>
                  <a:gd name="f44" fmla="val 41"/>
                  <a:gd name="f45" fmla="val 64"/>
                  <a:gd name="f46" fmla="val 72"/>
                  <a:gd name="f47" fmla="val 75"/>
                  <a:gd name="f48" fmla="val 66"/>
                  <a:gd name="f49" fmla="val 77"/>
                  <a:gd name="f50" fmla="val 79"/>
                  <a:gd name="f51" fmla="val 63"/>
                  <a:gd name="f52" fmla="val 70"/>
                  <a:gd name="f53" fmla="val 26"/>
                  <a:gd name="f54" fmla="val 71"/>
                  <a:gd name="f55" fmla="val 15"/>
                  <a:gd name="f56" fmla="val 51"/>
                  <a:gd name="f57" fmla="val 35"/>
                  <a:gd name="f58" fmla="val 27"/>
                  <a:gd name="f59" fmla="val 19"/>
                  <a:gd name="f60" fmla="val 16"/>
                  <a:gd name="f61" fmla="val 9"/>
                  <a:gd name="f62" fmla="val 5"/>
                  <a:gd name="f63" fmla="val 30"/>
                  <a:gd name="f64" fmla="val 45"/>
                  <a:gd name="f65" fmla="val 24"/>
                  <a:gd name="f66" fmla="val 78"/>
                  <a:gd name="f67" fmla="*/ f0 1 85"/>
                  <a:gd name="f68" fmla="*/ f1 1 84"/>
                  <a:gd name="f69" fmla="val f2"/>
                  <a:gd name="f70" fmla="val f3"/>
                  <a:gd name="f71" fmla="val f4"/>
                  <a:gd name="f72" fmla="+- f71 0 f69"/>
                  <a:gd name="f73" fmla="+- f70 0 f69"/>
                  <a:gd name="f74" fmla="*/ f73 1 85"/>
                  <a:gd name="f75" fmla="*/ f72 1 84"/>
                  <a:gd name="f76" fmla="*/ f69 1 f74"/>
                  <a:gd name="f77" fmla="*/ f70 1 f74"/>
                  <a:gd name="f78" fmla="*/ f69 1 f75"/>
                  <a:gd name="f79" fmla="*/ f71 1 f75"/>
                  <a:gd name="f80" fmla="*/ f76 f67 1"/>
                  <a:gd name="f81" fmla="*/ f77 f67 1"/>
                  <a:gd name="f82" fmla="*/ f79 f68 1"/>
                  <a:gd name="f83" fmla="*/ f78 f68 1"/>
                </a:gdLst>
                <a:ahLst/>
                <a:cxnLst>
                  <a:cxn ang="3cd4">
                    <a:pos x="hc" y="t"/>
                  </a:cxn>
                  <a:cxn ang="0">
                    <a:pos x="r" y="vc"/>
                  </a:cxn>
                  <a:cxn ang="cd4">
                    <a:pos x="hc" y="b"/>
                  </a:cxn>
                  <a:cxn ang="cd2">
                    <a:pos x="l" y="vc"/>
                  </a:cxn>
                </a:cxnLst>
                <a:rect l="f80" t="f83" r="f81" b="f82"/>
                <a:pathLst>
                  <a:path w="85" h="84">
                    <a:moveTo>
                      <a:pt x="f5" y="f6"/>
                    </a:moveTo>
                    <a:cubicBezTo>
                      <a:pt x="f5" y="f6"/>
                      <a:pt x="f5" y="f7"/>
                      <a:pt x="f8" y="f7"/>
                    </a:cubicBezTo>
                    <a:cubicBezTo>
                      <a:pt x="f9" y="f10"/>
                      <a:pt x="f11" y="f12"/>
                      <a:pt x="f13" y="f4"/>
                    </a:cubicBezTo>
                    <a:cubicBezTo>
                      <a:pt x="f14" y="f3"/>
                      <a:pt x="f15" y="f3"/>
                      <a:pt x="f16" y="f6"/>
                    </a:cubicBezTo>
                    <a:cubicBezTo>
                      <a:pt x="f17" y="f18"/>
                      <a:pt x="f19" y="f20"/>
                      <a:pt x="f2" y="f21"/>
                    </a:cubicBezTo>
                    <a:cubicBezTo>
                      <a:pt x="f2" y="f22"/>
                      <a:pt x="f23" y="f24"/>
                      <a:pt x="f25" y="f26"/>
                    </a:cubicBezTo>
                    <a:cubicBezTo>
                      <a:pt x="f27" y="f28"/>
                      <a:pt x="f29" y="f30"/>
                      <a:pt x="f31" y="f32"/>
                    </a:cubicBezTo>
                    <a:cubicBezTo>
                      <a:pt x="f33" y="f2"/>
                      <a:pt x="f34" y="f35"/>
                      <a:pt x="f36" y="f23"/>
                    </a:cubicBezTo>
                    <a:cubicBezTo>
                      <a:pt x="f37" y="f38"/>
                      <a:pt x="f39" y="f40"/>
                      <a:pt x="f41" y="f42"/>
                    </a:cubicBezTo>
                    <a:cubicBezTo>
                      <a:pt x="f3" y="f31"/>
                      <a:pt x="f43" y="f44"/>
                      <a:pt x="f4" y="f36"/>
                    </a:cubicBezTo>
                    <a:cubicBezTo>
                      <a:pt x="f7" y="f45"/>
                      <a:pt x="f18" y="f46"/>
                      <a:pt x="f39" y="f47"/>
                    </a:cubicBezTo>
                    <a:cubicBezTo>
                      <a:pt x="f48" y="f49"/>
                      <a:pt x="f45" y="f50"/>
                      <a:pt x="f20" y="f50"/>
                    </a:cubicBezTo>
                    <a:cubicBezTo>
                      <a:pt x="f37" y="f6"/>
                      <a:pt x="f5" y="f6"/>
                      <a:pt x="f5" y="f6"/>
                    </a:cubicBezTo>
                    <a:cubicBezTo>
                      <a:pt x="f5" y="f6"/>
                      <a:pt x="f51" y="f50"/>
                      <a:pt x="f39" y="f18"/>
                    </a:cubicBezTo>
                    <a:cubicBezTo>
                      <a:pt x="f46" y="f52"/>
                      <a:pt x="f50" y="f51"/>
                      <a:pt x="f7" y="f36"/>
                    </a:cubicBezTo>
                    <a:cubicBezTo>
                      <a:pt x="f4" y="f44"/>
                      <a:pt x="f10" y="f53"/>
                      <a:pt x="f54" y="f55"/>
                    </a:cubicBezTo>
                    <a:cubicBezTo>
                      <a:pt x="f48" y="f27"/>
                      <a:pt x="f5" y="f25"/>
                      <a:pt x="f56" y="f32"/>
                    </a:cubicBezTo>
                    <a:cubicBezTo>
                      <a:pt x="f34" y="f38"/>
                      <a:pt x="f57" y="f32"/>
                      <a:pt x="f58" y="f40"/>
                    </a:cubicBezTo>
                    <a:cubicBezTo>
                      <a:pt x="f59" y="f27"/>
                      <a:pt x="f42" y="f60"/>
                      <a:pt x="f61" y="f16"/>
                    </a:cubicBezTo>
                    <a:cubicBezTo>
                      <a:pt x="f62" y="f63"/>
                      <a:pt x="f38" y="f22"/>
                      <a:pt x="f32" y="f64"/>
                    </a:cubicBezTo>
                    <a:cubicBezTo>
                      <a:pt x="f32" y="f37"/>
                      <a:pt x="f28" y="f46"/>
                      <a:pt x="f65" y="f66"/>
                    </a:cubicBezTo>
                    <a:cubicBezTo>
                      <a:pt x="f33" y="f12"/>
                      <a:pt x="f34" y="f12"/>
                      <a:pt x="f13" y="f10"/>
                    </a:cubicBezTo>
                    <a:cubicBezTo>
                      <a:pt x="f9" y="f7"/>
                      <a:pt x="f5" y="f6"/>
                      <a:pt x="f5" y="f6"/>
                    </a:cubicBezTo>
                    <a:close/>
                  </a:path>
                </a:pathLst>
              </a:custGeom>
              <a:solidFill>
                <a:srgbClr val="EC442C"/>
              </a:solidFill>
              <a:ln w="9528" cap="flat">
                <a:solidFill>
                  <a:srgbClr val="EC442C"/>
                </a:solidFill>
                <a:prstDash val="solid"/>
                <a:roun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642;p18">
                <a:extLst>
                  <a:ext uri="{FF2B5EF4-FFF2-40B4-BE49-F238E27FC236}">
                    <a16:creationId xmlns:a16="http://schemas.microsoft.com/office/drawing/2014/main" id="{9EF04D6A-81E8-2B1A-E886-8522375EBE6F}"/>
                  </a:ext>
                </a:extLst>
              </p:cNvPr>
              <p:cNvSpPr/>
              <p:nvPr/>
            </p:nvSpPr>
            <p:spPr>
              <a:xfrm>
                <a:off x="8862693" y="4022921"/>
                <a:ext cx="417249" cy="417249"/>
              </a:xfrm>
              <a:custGeom>
                <a:avLst/>
                <a:gdLst>
                  <a:gd name="f0" fmla="val 180"/>
                  <a:gd name="f1" fmla="val w"/>
                  <a:gd name="f2" fmla="val h"/>
                  <a:gd name="f3" fmla="val 0"/>
                  <a:gd name="f4" fmla="val 229"/>
                  <a:gd name="f5" fmla="val 129"/>
                  <a:gd name="f6" fmla="val 208"/>
                  <a:gd name="f7" fmla="val 130"/>
                  <a:gd name="f8" fmla="val 209"/>
                  <a:gd name="f9" fmla="val 131"/>
                  <a:gd name="f10" fmla="val 210"/>
                  <a:gd name="f11" fmla="val 132"/>
                  <a:gd name="f12" fmla="val 211"/>
                  <a:gd name="f13" fmla="val 133"/>
                  <a:gd name="f14" fmla="val 212"/>
                  <a:gd name="f15" fmla="val 135"/>
                  <a:gd name="f16" fmla="val 216"/>
                  <a:gd name="f17" fmla="val 139"/>
                  <a:gd name="f18" fmla="val 220"/>
                  <a:gd name="f19" fmla="val 143"/>
                  <a:gd name="f20" fmla="val 226"/>
                  <a:gd name="f21" fmla="val 152"/>
                  <a:gd name="f22" fmla="val 222"/>
                  <a:gd name="f23" fmla="val 163"/>
                  <a:gd name="f24" fmla="val 217"/>
                  <a:gd name="f25" fmla="val 178"/>
                  <a:gd name="f26" fmla="val 177"/>
                  <a:gd name="f27" fmla="val 176"/>
                  <a:gd name="f28" fmla="val 204"/>
                  <a:gd name="f29" fmla="val 174"/>
                  <a:gd name="f30" fmla="val 197"/>
                  <a:gd name="f31" fmla="val 172"/>
                  <a:gd name="f32" fmla="val 189"/>
                  <a:gd name="f33" fmla="val 188"/>
                  <a:gd name="f34" fmla="val 173"/>
                  <a:gd name="f35" fmla="val 179"/>
                  <a:gd name="f36" fmla="val 183"/>
                  <a:gd name="f37" fmla="val 185"/>
                  <a:gd name="f38" fmla="val 190"/>
                  <a:gd name="f39" fmla="val 170"/>
                  <a:gd name="f40" fmla="val 169"/>
                  <a:gd name="f41" fmla="val 191"/>
                  <a:gd name="f42" fmla="val 198"/>
                  <a:gd name="f43" fmla="val 205"/>
                  <a:gd name="f44" fmla="val 171"/>
                  <a:gd name="f45" fmla="val 213"/>
                  <a:gd name="f46" fmla="val 162"/>
                  <a:gd name="f47" fmla="val 221"/>
                  <a:gd name="f48" fmla="val 150"/>
                  <a:gd name="f49" fmla="val 138"/>
                  <a:gd name="f50" fmla="val 214"/>
                  <a:gd name="f51" fmla="val 207"/>
                  <a:gd name="f52" fmla="val 126"/>
                  <a:gd name="f53" fmla="val 206"/>
                  <a:gd name="f54" fmla="val 125"/>
                  <a:gd name="f55" fmla="val 117"/>
                  <a:gd name="f56" fmla="val 109"/>
                  <a:gd name="f57" fmla="val 101"/>
                  <a:gd name="f58" fmla="val 100"/>
                  <a:gd name="f59" fmla="val 99"/>
                  <a:gd name="f60" fmla="val 95"/>
                  <a:gd name="f61" fmla="val 218"/>
                  <a:gd name="f62" fmla="val 90"/>
                  <a:gd name="f63" fmla="val 225"/>
                  <a:gd name="f64" fmla="val 85"/>
                  <a:gd name="f65" fmla="val 224"/>
                  <a:gd name="f66" fmla="val 87"/>
                  <a:gd name="f67" fmla="val 76"/>
                  <a:gd name="f68" fmla="val 64"/>
                  <a:gd name="f69" fmla="val 52"/>
                  <a:gd name="f70" fmla="val 53"/>
                  <a:gd name="f71" fmla="val 55"/>
                  <a:gd name="f72" fmla="val 196"/>
                  <a:gd name="f73" fmla="val 56"/>
                  <a:gd name="f74" fmla="val 58"/>
                  <a:gd name="f75" fmla="val 187"/>
                  <a:gd name="f76" fmla="val 57"/>
                  <a:gd name="f77" fmla="val 182"/>
                  <a:gd name="f78" fmla="val 51"/>
                  <a:gd name="f79" fmla="val 45"/>
                  <a:gd name="f80" fmla="val 40"/>
                  <a:gd name="f81" fmla="val 168"/>
                  <a:gd name="f82" fmla="val 39"/>
                  <a:gd name="f83" fmla="val 32"/>
                  <a:gd name="f84" fmla="val 24"/>
                  <a:gd name="f85" fmla="val 16"/>
                  <a:gd name="f86" fmla="val 18"/>
                  <a:gd name="f87" fmla="val 161"/>
                  <a:gd name="f88" fmla="val 13"/>
                  <a:gd name="f89" fmla="val 149"/>
                  <a:gd name="f90" fmla="val 9"/>
                  <a:gd name="f91" fmla="val 137"/>
                  <a:gd name="f92" fmla="val 4"/>
                  <a:gd name="f93" fmla="val 3"/>
                  <a:gd name="f94" fmla="val 23"/>
                  <a:gd name="f95" fmla="val 124"/>
                  <a:gd name="f96" fmla="val 22"/>
                  <a:gd name="f97" fmla="val 108"/>
                  <a:gd name="f98" fmla="val 102"/>
                  <a:gd name="f99" fmla="val 98"/>
                  <a:gd name="f100" fmla="val 97"/>
                  <a:gd name="f101" fmla="val 21"/>
                  <a:gd name="f102" fmla="val 19"/>
                  <a:gd name="f103" fmla="val 91"/>
                  <a:gd name="f104" fmla="val 14"/>
                  <a:gd name="f105" fmla="val 89"/>
                  <a:gd name="f106" fmla="val 11"/>
                  <a:gd name="f107" fmla="val 8"/>
                  <a:gd name="f108" fmla="val 5"/>
                  <a:gd name="f109" fmla="val 75"/>
                  <a:gd name="f110" fmla="val 10"/>
                  <a:gd name="f111" fmla="val 63"/>
                  <a:gd name="f112" fmla="val 54"/>
                  <a:gd name="f113" fmla="val 26"/>
                  <a:gd name="f114" fmla="val 34"/>
                  <a:gd name="f115" fmla="val 41"/>
                  <a:gd name="f116" fmla="val 42"/>
                  <a:gd name="f117" fmla="val 43"/>
                  <a:gd name="f118" fmla="val 50"/>
                  <a:gd name="f119" fmla="val 48"/>
                  <a:gd name="f120" fmla="val 44"/>
                  <a:gd name="f121" fmla="val 61"/>
                  <a:gd name="f122" fmla="val 38"/>
                  <a:gd name="f123" fmla="val 30"/>
                  <a:gd name="f124" fmla="val 60"/>
                  <a:gd name="f125" fmla="val 59"/>
                  <a:gd name="f126" fmla="val 15"/>
                  <a:gd name="f127" fmla="val 17"/>
                  <a:gd name="f128" fmla="val 12"/>
                  <a:gd name="f129" fmla="val 69"/>
                  <a:gd name="f130" fmla="val 81"/>
                  <a:gd name="f131" fmla="val 93"/>
                  <a:gd name="f132" fmla="val 104"/>
                  <a:gd name="f133" fmla="val 105"/>
                  <a:gd name="f134" fmla="val 113"/>
                  <a:gd name="f135" fmla="val 122"/>
                  <a:gd name="f136" fmla="val 136"/>
                  <a:gd name="f137" fmla="val 140"/>
                  <a:gd name="f138" fmla="val 145"/>
                  <a:gd name="f139" fmla="val 155"/>
                  <a:gd name="f140" fmla="val 167"/>
                  <a:gd name="f141" fmla="val 20"/>
                  <a:gd name="f142" fmla="val 186"/>
                  <a:gd name="f143" fmla="val 200"/>
                  <a:gd name="f144" fmla="val 70"/>
                  <a:gd name="f145" fmla="val 219"/>
                  <a:gd name="f146" fmla="val 82"/>
                  <a:gd name="f147" fmla="val 223"/>
                  <a:gd name="f148" fmla="val 92"/>
                  <a:gd name="f149" fmla="val 227"/>
                  <a:gd name="f150" fmla="val 96"/>
                  <a:gd name="f151" fmla="val 119"/>
                  <a:gd name="f152" fmla="val 123"/>
                  <a:gd name="f153" fmla="val 128"/>
                  <a:gd name="f154" fmla="val 127"/>
                  <a:gd name="f155" fmla="val 228"/>
                  <a:gd name="f156" fmla="val 215"/>
                  <a:gd name="f157" fmla="val 199"/>
                  <a:gd name="f158" fmla="val 192"/>
                  <a:gd name="f159" fmla="val 46"/>
                  <a:gd name="f160" fmla="val 175"/>
                  <a:gd name="f161" fmla="val 27"/>
                  <a:gd name="f162" fmla="val 7"/>
                  <a:gd name="f163" fmla="val 156"/>
                  <a:gd name="f164" fmla="val 2"/>
                  <a:gd name="f165" fmla="val 144"/>
                  <a:gd name="f166" fmla="val 1"/>
                  <a:gd name="f167" fmla="val 142"/>
                  <a:gd name="f168" fmla="val 106"/>
                  <a:gd name="f169" fmla="val 80"/>
                  <a:gd name="f170" fmla="val 68"/>
                  <a:gd name="f171" fmla="val 31"/>
                  <a:gd name="f172" fmla="val 37"/>
                  <a:gd name="f173" fmla="val 35"/>
                  <a:gd name="f174" fmla="val 49"/>
                  <a:gd name="f175" fmla="val 62"/>
                  <a:gd name="f176" fmla="val 74"/>
                  <a:gd name="f177" fmla="val 6"/>
                  <a:gd name="f178" fmla="val 94"/>
                  <a:gd name="f179" fmla="val 184"/>
                  <a:gd name="f180" fmla="val 195"/>
                  <a:gd name="f181" fmla="val 203"/>
                  <a:gd name="f182" fmla="val 86"/>
                  <a:gd name="f183" fmla="val 88"/>
                  <a:gd name="f184" fmla="val 118"/>
                  <a:gd name="f185" fmla="val 151"/>
                  <a:gd name="f186" fmla="val 164"/>
                  <a:gd name="f187" fmla="*/ f1 1 229"/>
                  <a:gd name="f188" fmla="*/ f2 1 229"/>
                  <a:gd name="f189" fmla="val f3"/>
                  <a:gd name="f190" fmla="val f4"/>
                  <a:gd name="f191" fmla="+- f190 0 f189"/>
                  <a:gd name="f192" fmla="*/ f191 1 229"/>
                  <a:gd name="f193" fmla="*/ f189 1 f192"/>
                  <a:gd name="f194" fmla="*/ f190 1 f192"/>
                  <a:gd name="f195" fmla="*/ f193 f187 1"/>
                  <a:gd name="f196" fmla="*/ f194 f187 1"/>
                  <a:gd name="f197" fmla="*/ f194 f188 1"/>
                  <a:gd name="f198" fmla="*/ f193 f188 1"/>
                </a:gdLst>
                <a:ahLst/>
                <a:cxnLst>
                  <a:cxn ang="3cd4">
                    <a:pos x="hc" y="t"/>
                  </a:cxn>
                  <a:cxn ang="0">
                    <a:pos x="r" y="vc"/>
                  </a:cxn>
                  <a:cxn ang="cd4">
                    <a:pos x="hc" y="b"/>
                  </a:cxn>
                  <a:cxn ang="cd2">
                    <a:pos x="l" y="vc"/>
                  </a:cxn>
                </a:cxnLst>
                <a:rect l="f195" t="f198" r="f196" b="f197"/>
                <a:pathLst>
                  <a:path w="229" h="229">
                    <a:moveTo>
                      <a:pt x="f5" y="f6"/>
                    </a:moveTo>
                    <a:cubicBezTo>
                      <a:pt x="f5" y="f6"/>
                      <a:pt x="f7" y="f6"/>
                      <a:pt x="f7" y="f8"/>
                    </a:cubicBezTo>
                    <a:cubicBezTo>
                      <a:pt x="f9" y="f10"/>
                      <a:pt x="f11" y="f12"/>
                      <a:pt x="f13" y="f14"/>
                    </a:cubicBezTo>
                    <a:cubicBezTo>
                      <a:pt x="f15" y="f16"/>
                      <a:pt x="f17" y="f18"/>
                      <a:pt x="f19" y="f20"/>
                    </a:cubicBezTo>
                    <a:lnTo>
                      <a:pt x="f19" y="f20"/>
                    </a:lnTo>
                    <a:cubicBezTo>
                      <a:pt x="f21" y="f22"/>
                      <a:pt x="f23" y="f24"/>
                      <a:pt x="f25" y="f10"/>
                    </a:cubicBezTo>
                    <a:lnTo>
                      <a:pt x="f26" y="f12"/>
                    </a:lnTo>
                    <a:cubicBezTo>
                      <a:pt x="f27" y="f28"/>
                      <a:pt x="f29" y="f30"/>
                      <a:pt x="f31" y="f32"/>
                    </a:cubicBezTo>
                    <a:lnTo>
                      <a:pt x="f31" y="f33"/>
                    </a:lnTo>
                    <a:lnTo>
                      <a:pt x="f34" y="f33"/>
                    </a:lnTo>
                    <a:cubicBezTo>
                      <a:pt x="f35" y="f36"/>
                      <a:pt x="f37" y="f26"/>
                      <a:pt x="f38" y="f39"/>
                    </a:cubicBezTo>
                    <a:lnTo>
                      <a:pt x="f38" y="f40"/>
                    </a:lnTo>
                    <a:lnTo>
                      <a:pt x="f41" y="f40"/>
                    </a:lnTo>
                    <a:cubicBezTo>
                      <a:pt x="f42" y="f39"/>
                      <a:pt x="f43" y="f44"/>
                      <a:pt x="f45" y="f31"/>
                    </a:cubicBezTo>
                    <a:lnTo>
                      <a:pt x="f14" y="f34"/>
                    </a:lnTo>
                    <a:cubicBezTo>
                      <a:pt x="f16" y="f46"/>
                      <a:pt x="f47" y="f48"/>
                      <a:pt x="f20" y="f49"/>
                    </a:cubicBezTo>
                    <a:lnTo>
                      <a:pt x="f20" y="f17"/>
                    </a:lnTo>
                    <a:cubicBezTo>
                      <a:pt x="f18" y="f15"/>
                      <a:pt x="f50" y="f9"/>
                      <a:pt x="f51" y="f52"/>
                    </a:cubicBezTo>
                    <a:lnTo>
                      <a:pt x="f53" y="f52"/>
                    </a:lnTo>
                    <a:lnTo>
                      <a:pt x="f53" y="f54"/>
                    </a:lnTo>
                    <a:cubicBezTo>
                      <a:pt x="f51" y="f55"/>
                      <a:pt x="f51" y="f56"/>
                      <a:pt x="f53" y="f57"/>
                    </a:cubicBezTo>
                    <a:lnTo>
                      <a:pt x="f53" y="f58"/>
                    </a:lnTo>
                    <a:lnTo>
                      <a:pt x="f53" y="f59"/>
                    </a:lnTo>
                    <a:cubicBezTo>
                      <a:pt x="f14" y="f60"/>
                      <a:pt x="f61" y="f62"/>
                      <a:pt x="f63" y="f64"/>
                    </a:cubicBezTo>
                    <a:lnTo>
                      <a:pt x="f65" y="f66"/>
                    </a:lnTo>
                    <a:cubicBezTo>
                      <a:pt x="f18" y="f67"/>
                      <a:pt x="f50" y="f68"/>
                      <a:pt x="f8" y="f69"/>
                    </a:cubicBezTo>
                    <a:lnTo>
                      <a:pt x="f12" y="f70"/>
                    </a:lnTo>
                    <a:cubicBezTo>
                      <a:pt x="f28" y="f71"/>
                      <a:pt x="f72" y="f73"/>
                      <a:pt x="f33" y="f74"/>
                    </a:cubicBezTo>
                    <a:lnTo>
                      <a:pt x="f75" y="f74"/>
                    </a:lnTo>
                    <a:lnTo>
                      <a:pt x="f75" y="f76"/>
                    </a:lnTo>
                    <a:cubicBezTo>
                      <a:pt x="f77" y="f78"/>
                      <a:pt x="f27" y="f79"/>
                      <a:pt x="f40" y="f80"/>
                    </a:cubicBezTo>
                    <a:lnTo>
                      <a:pt x="f81" y="f80"/>
                    </a:lnTo>
                    <a:lnTo>
                      <a:pt x="f81" y="f82"/>
                    </a:lnTo>
                    <a:cubicBezTo>
                      <a:pt x="f40" y="f83"/>
                      <a:pt x="f39" y="f84"/>
                      <a:pt x="f44" y="f85"/>
                    </a:cubicBezTo>
                    <a:lnTo>
                      <a:pt x="f31" y="f86"/>
                    </a:lnTo>
                    <a:cubicBezTo>
                      <a:pt x="f87" y="f88"/>
                      <a:pt x="f89" y="f90"/>
                      <a:pt x="f91" y="f92"/>
                    </a:cubicBezTo>
                    <a:lnTo>
                      <a:pt x="f17" y="f93"/>
                    </a:lnTo>
                    <a:cubicBezTo>
                      <a:pt x="f15" y="f90"/>
                      <a:pt x="f7" y="f85"/>
                      <a:pt x="f52" y="f94"/>
                    </a:cubicBezTo>
                    <a:lnTo>
                      <a:pt x="f54" y="f94"/>
                    </a:lnTo>
                    <a:lnTo>
                      <a:pt x="f95" y="f94"/>
                    </a:lnTo>
                    <a:cubicBezTo>
                      <a:pt x="f55" y="f96"/>
                      <a:pt x="f97" y="f94"/>
                      <a:pt x="f58" y="f84"/>
                    </a:cubicBezTo>
                    <a:lnTo>
                      <a:pt x="f58" y="f84"/>
                    </a:lnTo>
                    <a:cubicBezTo>
                      <a:pt x="f59" y="f84"/>
                      <a:pt x="f98" y="f84"/>
                      <a:pt x="f99" y="f94"/>
                    </a:cubicBezTo>
                    <a:lnTo>
                      <a:pt x="f99" y="f94"/>
                    </a:lnTo>
                    <a:lnTo>
                      <a:pt x="f99" y="f94"/>
                    </a:lnTo>
                    <a:lnTo>
                      <a:pt x="f99" y="f94"/>
                    </a:lnTo>
                    <a:lnTo>
                      <a:pt x="f99" y="f94"/>
                    </a:lnTo>
                    <a:lnTo>
                      <a:pt x="f100" y="f96"/>
                    </a:lnTo>
                    <a:lnTo>
                      <a:pt x="f100" y="f101"/>
                    </a:lnTo>
                    <a:lnTo>
                      <a:pt x="f60" y="f102"/>
                    </a:lnTo>
                    <a:lnTo>
                      <a:pt x="f103" y="f104"/>
                    </a:lnTo>
                    <a:cubicBezTo>
                      <a:pt x="f105" y="f106"/>
                      <a:pt x="f66" y="f107"/>
                      <a:pt x="f64" y="f108"/>
                    </a:cubicBezTo>
                    <a:lnTo>
                      <a:pt x="f66" y="f108"/>
                    </a:lnTo>
                    <a:cubicBezTo>
                      <a:pt x="f109" y="f110"/>
                      <a:pt x="f111" y="f85"/>
                      <a:pt x="f69" y="f101"/>
                    </a:cubicBezTo>
                    <a:lnTo>
                      <a:pt x="f70" y="f102"/>
                    </a:lnTo>
                    <a:cubicBezTo>
                      <a:pt x="f112" y="f113"/>
                      <a:pt x="f73" y="f114"/>
                      <a:pt x="f76" y="f115"/>
                    </a:cubicBezTo>
                    <a:lnTo>
                      <a:pt x="f76" y="f116"/>
                    </a:lnTo>
                    <a:lnTo>
                      <a:pt x="f76" y="f117"/>
                    </a:lnTo>
                    <a:cubicBezTo>
                      <a:pt x="f118" y="f119"/>
                      <a:pt x="f120" y="f112"/>
                      <a:pt x="f80" y="f121"/>
                    </a:cubicBezTo>
                    <a:lnTo>
                      <a:pt x="f82" y="f121"/>
                    </a:lnTo>
                    <a:lnTo>
                      <a:pt x="f122" y="f121"/>
                    </a:lnTo>
                    <a:cubicBezTo>
                      <a:pt x="f123" y="f124"/>
                      <a:pt x="f94" y="f125"/>
                      <a:pt x="f126" y="f74"/>
                    </a:cubicBezTo>
                    <a:lnTo>
                      <a:pt x="f127" y="f76"/>
                    </a:lnTo>
                    <a:cubicBezTo>
                      <a:pt x="f128" y="f129"/>
                      <a:pt x="f107" y="f130"/>
                      <a:pt x="f93" y="f131"/>
                    </a:cubicBezTo>
                    <a:lnTo>
                      <a:pt x="f93" y="f103"/>
                    </a:lnTo>
                    <a:cubicBezTo>
                      <a:pt x="f90" y="f60"/>
                      <a:pt x="f85" y="f59"/>
                      <a:pt x="f96" y="f132"/>
                    </a:cubicBezTo>
                    <a:lnTo>
                      <a:pt x="f94" y="f132"/>
                    </a:lnTo>
                    <a:lnTo>
                      <a:pt x="f96" y="f133"/>
                    </a:lnTo>
                    <a:cubicBezTo>
                      <a:pt x="f96" y="f134"/>
                      <a:pt x="f96" y="f135"/>
                      <a:pt x="f94" y="f5"/>
                    </a:cubicBezTo>
                    <a:lnTo>
                      <a:pt x="f94" y="f7"/>
                    </a:lnTo>
                    <a:lnTo>
                      <a:pt x="f96" y="f9"/>
                    </a:lnTo>
                    <a:cubicBezTo>
                      <a:pt x="f85" y="f136"/>
                      <a:pt x="f110" y="f137"/>
                      <a:pt x="f92" y="f138"/>
                    </a:cubicBezTo>
                    <a:lnTo>
                      <a:pt x="f92" y="f19"/>
                    </a:lnTo>
                    <a:cubicBezTo>
                      <a:pt x="f110" y="f139"/>
                      <a:pt x="f126" y="f140"/>
                      <a:pt x="f141" y="f25"/>
                    </a:cubicBezTo>
                    <a:lnTo>
                      <a:pt x="f86" y="f26"/>
                    </a:lnTo>
                    <a:cubicBezTo>
                      <a:pt x="f113" y="f27"/>
                      <a:pt x="f114" y="f29"/>
                      <a:pt x="f115" y="f34"/>
                    </a:cubicBezTo>
                    <a:lnTo>
                      <a:pt x="f116" y="f34"/>
                    </a:lnTo>
                    <a:lnTo>
                      <a:pt x="f116" y="f34"/>
                    </a:lnTo>
                    <a:cubicBezTo>
                      <a:pt x="f119" y="f0"/>
                      <a:pt x="f112" y="f142"/>
                      <a:pt x="f124" y="f38"/>
                    </a:cubicBezTo>
                    <a:lnTo>
                      <a:pt x="f124" y="f41"/>
                    </a:lnTo>
                    <a:lnTo>
                      <a:pt x="f124" y="f41"/>
                    </a:lnTo>
                    <a:cubicBezTo>
                      <a:pt x="f125" y="f143"/>
                      <a:pt x="f74" y="f51"/>
                      <a:pt x="f76" y="f50"/>
                    </a:cubicBezTo>
                    <a:lnTo>
                      <a:pt x="f73" y="f45"/>
                    </a:lnTo>
                    <a:cubicBezTo>
                      <a:pt x="f144" y="f145"/>
                      <a:pt x="f146" y="f147"/>
                      <a:pt x="f148" y="f149"/>
                    </a:cubicBezTo>
                    <a:lnTo>
                      <a:pt x="f103" y="f149"/>
                    </a:lnTo>
                    <a:cubicBezTo>
                      <a:pt x="f150" y="f18"/>
                      <a:pt x="f58" y="f45"/>
                      <a:pt x="f132" y="f6"/>
                    </a:cubicBezTo>
                    <a:lnTo>
                      <a:pt x="f132" y="f6"/>
                    </a:lnTo>
                    <a:lnTo>
                      <a:pt x="f132" y="f6"/>
                    </a:lnTo>
                    <a:cubicBezTo>
                      <a:pt x="f134" y="f8"/>
                      <a:pt x="f151" y="f8"/>
                      <a:pt x="f152" y="f6"/>
                    </a:cubicBezTo>
                    <a:cubicBezTo>
                      <a:pt x="f54" y="f6"/>
                      <a:pt x="f52" y="f6"/>
                      <a:pt x="f153" y="f6"/>
                    </a:cubicBezTo>
                    <a:cubicBezTo>
                      <a:pt x="f5" y="f6"/>
                      <a:pt x="f5" y="f6"/>
                      <a:pt x="f5" y="f6"/>
                    </a:cubicBezTo>
                    <a:lnTo>
                      <a:pt x="f153" y="f6"/>
                    </a:lnTo>
                    <a:cubicBezTo>
                      <a:pt x="f154" y="f8"/>
                      <a:pt x="f54" y="f8"/>
                      <a:pt x="f152" y="f8"/>
                    </a:cubicBezTo>
                    <a:cubicBezTo>
                      <a:pt x="f151" y="f8"/>
                      <a:pt x="f134" y="f10"/>
                      <a:pt x="f132" y="f8"/>
                    </a:cubicBezTo>
                    <a:lnTo>
                      <a:pt x="f133" y="f8"/>
                    </a:lnTo>
                    <a:cubicBezTo>
                      <a:pt x="f57" y="f50"/>
                      <a:pt x="f100" y="f47"/>
                      <a:pt x="f148" y="f155"/>
                    </a:cubicBezTo>
                    <a:lnTo>
                      <a:pt x="f148" y="f4"/>
                    </a:lnTo>
                    <a:lnTo>
                      <a:pt x="f103" y="f155"/>
                    </a:lnTo>
                    <a:cubicBezTo>
                      <a:pt x="f130" y="f63"/>
                      <a:pt x="f129" y="f18"/>
                      <a:pt x="f73" y="f156"/>
                    </a:cubicBezTo>
                    <a:lnTo>
                      <a:pt x="f71" y="f156"/>
                    </a:lnTo>
                    <a:lnTo>
                      <a:pt x="f71" y="f50"/>
                    </a:lnTo>
                    <a:cubicBezTo>
                      <a:pt x="f73" y="f51"/>
                      <a:pt x="f76" y="f157"/>
                      <a:pt x="f74" y="f41"/>
                    </a:cubicBezTo>
                    <a:lnTo>
                      <a:pt x="f125" y="f158"/>
                    </a:lnTo>
                    <a:cubicBezTo>
                      <a:pt x="f69" y="f75"/>
                      <a:pt x="f159" y="f77"/>
                      <a:pt x="f80" y="f160"/>
                    </a:cubicBezTo>
                    <a:lnTo>
                      <a:pt x="f115" y="f160"/>
                    </a:lnTo>
                    <a:cubicBezTo>
                      <a:pt x="f114" y="f26"/>
                      <a:pt x="f161" y="f25"/>
                      <a:pt x="f102" y="f0"/>
                    </a:cubicBezTo>
                    <a:lnTo>
                      <a:pt x="f86" y="f0"/>
                    </a:lnTo>
                    <a:lnTo>
                      <a:pt x="f127" y="f35"/>
                    </a:lnTo>
                    <a:cubicBezTo>
                      <a:pt x="f128" y="f81"/>
                      <a:pt x="f162" y="f163"/>
                      <a:pt x="f164" y="f165"/>
                    </a:cubicBezTo>
                    <a:lnTo>
                      <a:pt x="f166" y="f19"/>
                    </a:lnTo>
                    <a:lnTo>
                      <a:pt x="f164" y="f167"/>
                    </a:lnTo>
                    <a:cubicBezTo>
                      <a:pt x="f107" y="f49"/>
                      <a:pt x="f104" y="f13"/>
                      <a:pt x="f101" y="f5"/>
                    </a:cubicBezTo>
                    <a:lnTo>
                      <a:pt x="f141" y="f7"/>
                    </a:lnTo>
                    <a:cubicBezTo>
                      <a:pt x="f102" y="f135"/>
                      <a:pt x="f86" y="f134"/>
                      <a:pt x="f102" y="f133"/>
                    </a:cubicBezTo>
                    <a:lnTo>
                      <a:pt x="f141" y="f168"/>
                    </a:lnTo>
                    <a:cubicBezTo>
                      <a:pt x="f104" y="f98"/>
                      <a:pt x="f162" y="f99"/>
                      <a:pt x="f166" y="f131"/>
                    </a:cubicBezTo>
                    <a:lnTo>
                      <a:pt x="f3" y="f131"/>
                    </a:lnTo>
                    <a:lnTo>
                      <a:pt x="f3" y="f148"/>
                    </a:lnTo>
                    <a:cubicBezTo>
                      <a:pt x="f108" y="f169"/>
                      <a:pt x="f90" y="f170"/>
                      <a:pt x="f104" y="f73"/>
                    </a:cubicBezTo>
                    <a:lnTo>
                      <a:pt x="f104" y="f71"/>
                    </a:lnTo>
                    <a:lnTo>
                      <a:pt x="f85" y="f71"/>
                    </a:lnTo>
                    <a:cubicBezTo>
                      <a:pt x="f94" y="f73"/>
                      <a:pt x="f171" y="f76"/>
                      <a:pt x="f82" y="f74"/>
                    </a:cubicBezTo>
                    <a:lnTo>
                      <a:pt x="f172" y="f125"/>
                    </a:lnTo>
                    <a:cubicBezTo>
                      <a:pt x="f116" y="f69"/>
                      <a:pt x="f119" y="f159"/>
                      <a:pt x="f112" y="f80"/>
                    </a:cubicBezTo>
                    <a:lnTo>
                      <a:pt x="f112" y="f116"/>
                    </a:lnTo>
                    <a:cubicBezTo>
                      <a:pt x="f69" y="f173"/>
                      <a:pt x="f78" y="f161"/>
                      <a:pt x="f174" y="f102"/>
                    </a:cubicBezTo>
                    <a:lnTo>
                      <a:pt x="f174" y="f86"/>
                    </a:lnTo>
                    <a:lnTo>
                      <a:pt x="f118" y="f86"/>
                    </a:lnTo>
                    <a:cubicBezTo>
                      <a:pt x="f175" y="f88"/>
                      <a:pt x="f176" y="f162"/>
                      <a:pt x="f64" y="f164"/>
                    </a:cubicBezTo>
                    <a:lnTo>
                      <a:pt x="f66" y="f164"/>
                    </a:lnTo>
                    <a:lnTo>
                      <a:pt x="f66" y="f93"/>
                    </a:lnTo>
                    <a:cubicBezTo>
                      <a:pt x="f62" y="f177"/>
                      <a:pt x="f148" y="f90"/>
                      <a:pt x="f178" y="f128"/>
                    </a:cubicBezTo>
                    <a:lnTo>
                      <a:pt x="f99" y="f127"/>
                    </a:lnTo>
                    <a:lnTo>
                      <a:pt x="f59" y="f102"/>
                    </a:lnTo>
                    <a:lnTo>
                      <a:pt x="f58" y="f141"/>
                    </a:lnTo>
                    <a:lnTo>
                      <a:pt x="f57" y="f101"/>
                    </a:lnTo>
                    <a:lnTo>
                      <a:pt x="f57" y="f101"/>
                    </a:lnTo>
                    <a:lnTo>
                      <a:pt x="f57" y="f101"/>
                    </a:lnTo>
                    <a:lnTo>
                      <a:pt x="f57" y="f101"/>
                    </a:lnTo>
                    <a:lnTo>
                      <a:pt x="f57" y="f101"/>
                    </a:lnTo>
                    <a:lnTo>
                      <a:pt x="f57" y="f101"/>
                    </a:lnTo>
                    <a:cubicBezTo>
                      <a:pt x="f99" y="f141"/>
                      <a:pt x="f58" y="f101"/>
                      <a:pt x="f59" y="f101"/>
                    </a:cubicBezTo>
                    <a:lnTo>
                      <a:pt x="f59" y="f101"/>
                    </a:lnTo>
                    <a:cubicBezTo>
                      <a:pt x="f97" y="f102"/>
                      <a:pt x="f55" y="f102"/>
                      <a:pt x="f54" y="f141"/>
                    </a:cubicBezTo>
                    <a:lnTo>
                      <a:pt x="f152" y="f101"/>
                    </a:lnTo>
                    <a:cubicBezTo>
                      <a:pt x="f153" y="f104"/>
                      <a:pt x="f11" y="f107"/>
                      <a:pt x="f136" y="f164"/>
                    </a:cubicBezTo>
                    <a:lnTo>
                      <a:pt x="f91" y="f3"/>
                    </a:lnTo>
                    <a:lnTo>
                      <a:pt x="f49" y="f166"/>
                    </a:lnTo>
                    <a:cubicBezTo>
                      <a:pt x="f48" y="f177"/>
                      <a:pt x="f46" y="f110"/>
                      <a:pt x="f29" y="f126"/>
                    </a:cubicBezTo>
                    <a:lnTo>
                      <a:pt x="f160" y="f126"/>
                    </a:lnTo>
                    <a:lnTo>
                      <a:pt x="f160" y="f85"/>
                    </a:lnTo>
                    <a:cubicBezTo>
                      <a:pt x="f29" y="f84"/>
                      <a:pt x="f31" y="f83"/>
                      <a:pt x="f44" y="f82"/>
                    </a:cubicBezTo>
                    <a:lnTo>
                      <a:pt x="f44" y="f122"/>
                    </a:lnTo>
                    <a:cubicBezTo>
                      <a:pt x="f25" y="f117"/>
                      <a:pt x="f179" y="f174"/>
                      <a:pt x="f32" y="f71"/>
                    </a:cubicBezTo>
                    <a:lnTo>
                      <a:pt x="f75" y="f71"/>
                    </a:lnTo>
                    <a:cubicBezTo>
                      <a:pt x="f180" y="f70"/>
                      <a:pt x="f181" y="f69"/>
                      <a:pt x="f10" y="f118"/>
                    </a:cubicBezTo>
                    <a:lnTo>
                      <a:pt x="f12" y="f118"/>
                    </a:lnTo>
                    <a:lnTo>
                      <a:pt x="f14" y="f78"/>
                    </a:lnTo>
                    <a:cubicBezTo>
                      <a:pt x="f24" y="f111"/>
                      <a:pt x="f22" y="f109"/>
                      <a:pt x="f149" y="f182"/>
                    </a:cubicBezTo>
                    <a:lnTo>
                      <a:pt x="f155" y="f66"/>
                    </a:lnTo>
                    <a:lnTo>
                      <a:pt x="f149" y="f183"/>
                    </a:lnTo>
                    <a:cubicBezTo>
                      <a:pt x="f18" y="f131"/>
                      <a:pt x="f50" y="f100"/>
                      <a:pt x="f6" y="f98"/>
                    </a:cubicBezTo>
                    <a:lnTo>
                      <a:pt x="f8" y="f58"/>
                    </a:lnTo>
                    <a:cubicBezTo>
                      <a:pt x="f10" y="f56"/>
                      <a:pt x="f10" y="f184"/>
                      <a:pt x="f8" y="f54"/>
                    </a:cubicBezTo>
                    <a:lnTo>
                      <a:pt x="f8" y="f95"/>
                    </a:lnTo>
                    <a:cubicBezTo>
                      <a:pt x="f16" y="f5"/>
                      <a:pt x="f22" y="f13"/>
                      <a:pt x="f155" y="f91"/>
                    </a:cubicBezTo>
                    <a:lnTo>
                      <a:pt x="f4" y="f49"/>
                    </a:lnTo>
                    <a:lnTo>
                      <a:pt x="f4" y="f17"/>
                    </a:lnTo>
                    <a:cubicBezTo>
                      <a:pt x="f65" y="f185"/>
                      <a:pt x="f145" y="f23"/>
                      <a:pt x="f156" y="f29"/>
                    </a:cubicBezTo>
                    <a:lnTo>
                      <a:pt x="f50" y="f160"/>
                    </a:lnTo>
                    <a:lnTo>
                      <a:pt x="f45" y="f160"/>
                    </a:lnTo>
                    <a:cubicBezTo>
                      <a:pt x="f43" y="f29"/>
                      <a:pt x="f42" y="f34"/>
                      <a:pt x="f41" y="f31"/>
                    </a:cubicBezTo>
                    <a:lnTo>
                      <a:pt x="f158" y="f44"/>
                    </a:lnTo>
                    <a:cubicBezTo>
                      <a:pt x="f142" y="f25"/>
                      <a:pt x="f0" y="f179"/>
                      <a:pt x="f29" y="f32"/>
                    </a:cubicBezTo>
                    <a:lnTo>
                      <a:pt x="f160" y="f33"/>
                    </a:lnTo>
                    <a:cubicBezTo>
                      <a:pt x="f27" y="f72"/>
                      <a:pt x="f25" y="f28"/>
                      <a:pt x="f35" y="f12"/>
                    </a:cubicBezTo>
                    <a:lnTo>
                      <a:pt x="f35" y="f14"/>
                    </a:lnTo>
                    <a:lnTo>
                      <a:pt x="f25" y="f14"/>
                    </a:lnTo>
                    <a:cubicBezTo>
                      <a:pt x="f186" y="f61"/>
                      <a:pt x="f21" y="f147"/>
                      <a:pt x="f19" y="f149"/>
                    </a:cubicBezTo>
                    <a:lnTo>
                      <a:pt x="f19" y="f149"/>
                    </a:lnTo>
                    <a:lnTo>
                      <a:pt x="f19" y="f149"/>
                    </a:lnTo>
                    <a:cubicBezTo>
                      <a:pt x="f49" y="f47"/>
                      <a:pt x="f15" y="f16"/>
                      <a:pt x="f13" y="f45"/>
                    </a:cubicBezTo>
                    <a:cubicBezTo>
                      <a:pt x="f11" y="f14"/>
                      <a:pt x="f9" y="f10"/>
                      <a:pt x="f7" y="f8"/>
                    </a:cubicBezTo>
                    <a:lnTo>
                      <a:pt x="f5" y="f6"/>
                    </a:lnTo>
                    <a:close/>
                  </a:path>
                </a:pathLst>
              </a:custGeom>
              <a:solidFill>
                <a:srgbClr val="EC442C"/>
              </a:solidFill>
              <a:ln w="9528" cap="flat">
                <a:solidFill>
                  <a:srgbClr val="EC442C"/>
                </a:solidFill>
                <a:prstDash val="solid"/>
                <a:round/>
              </a:ln>
            </p:spPr>
            <p:txBody>
              <a:bodyPr vert="horz" wrap="square" lIns="90004" tIns="37426" rIns="90004" bIns="3742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20" name="Google Shape;643;p18">
              <a:extLst>
                <a:ext uri="{FF2B5EF4-FFF2-40B4-BE49-F238E27FC236}">
                  <a16:creationId xmlns:a16="http://schemas.microsoft.com/office/drawing/2014/main" id="{CD420352-F6DA-749B-0323-2141B719125B}"/>
                </a:ext>
              </a:extLst>
            </p:cNvPr>
            <p:cNvSpPr/>
            <p:nvPr/>
          </p:nvSpPr>
          <p:spPr>
            <a:xfrm>
              <a:off x="-411525" y="3865397"/>
              <a:ext cx="896678" cy="896678"/>
            </a:xfrm>
            <a:custGeom>
              <a:avLst/>
              <a:gdLst>
                <a:gd name="f0" fmla="val 360"/>
                <a:gd name="f1" fmla="val w"/>
                <a:gd name="f2" fmla="val h"/>
                <a:gd name="f3" fmla="val 0"/>
                <a:gd name="f4" fmla="val 493"/>
                <a:gd name="f5" fmla="val 92"/>
                <a:gd name="f6" fmla="val 112"/>
                <a:gd name="f7" fmla="val 104"/>
                <a:gd name="f8" fmla="val 98"/>
                <a:gd name="f9" fmla="val 118"/>
                <a:gd name="f10" fmla="val 86"/>
                <a:gd name="f11" fmla="val 133"/>
                <a:gd name="f12" fmla="val 76"/>
                <a:gd name="f13" fmla="val 128"/>
                <a:gd name="f14" fmla="val 26"/>
                <a:gd name="f15" fmla="val 206"/>
                <a:gd name="f16" fmla="val 232"/>
                <a:gd name="f17" fmla="val 42"/>
                <a:gd name="f18" fmla="val 250"/>
                <a:gd name="f19" fmla="val 41"/>
                <a:gd name="f20" fmla="val 269"/>
                <a:gd name="f21" fmla="val 286"/>
                <a:gd name="f22" fmla="val 46"/>
                <a:gd name="f23" fmla="val 318"/>
                <a:gd name="f24" fmla="val 7"/>
                <a:gd name="f25" fmla="val 392"/>
                <a:gd name="f26" fmla="val 44"/>
                <a:gd name="f27" fmla="val 381"/>
                <a:gd name="f28" fmla="val 395"/>
                <a:gd name="f29" fmla="val 406"/>
                <a:gd name="f30" fmla="val 416"/>
                <a:gd name="f31" fmla="val 466"/>
                <a:gd name="f32" fmla="val 450"/>
                <a:gd name="f33" fmla="val 233"/>
                <a:gd name="f34" fmla="val 451"/>
                <a:gd name="f35" fmla="val 447"/>
                <a:gd name="f36" fmla="val 287"/>
                <a:gd name="f37" fmla="val 486"/>
                <a:gd name="f38" fmla="val 449"/>
                <a:gd name="f39" fmla="val 393"/>
                <a:gd name="f40" fmla="val 400"/>
                <a:gd name="f41" fmla="val 388"/>
                <a:gd name="f42" fmla="val 374"/>
                <a:gd name="f43" fmla="val 407"/>
                <a:gd name="f44" fmla="val 365"/>
                <a:gd name="f45" fmla="val 260"/>
                <a:gd name="f46" fmla="val 242"/>
                <a:gd name="f47" fmla="val 452"/>
                <a:gd name="f48" fmla="val 224"/>
                <a:gd name="f49" fmla="val 174"/>
                <a:gd name="f50" fmla="val 100"/>
                <a:gd name="f51" fmla="val 375"/>
                <a:gd name="f52" fmla="val 43"/>
                <a:gd name="f53" fmla="val 168"/>
                <a:gd name="f54" fmla="val 204"/>
                <a:gd name="f55" fmla="val 146"/>
                <a:gd name="f56" fmla="val 248"/>
                <a:gd name="f57" fmla="val 164"/>
                <a:gd name="f58" fmla="val 301"/>
                <a:gd name="f59" fmla="val 209"/>
                <a:gd name="f60" fmla="val 323"/>
                <a:gd name="f61" fmla="val 253"/>
                <a:gd name="f62" fmla="val 344"/>
                <a:gd name="f63" fmla="val 306"/>
                <a:gd name="f64" fmla="val 326"/>
                <a:gd name="f65" fmla="val 328"/>
                <a:gd name="f66" fmla="val 282"/>
                <a:gd name="f67" fmla="val 349"/>
                <a:gd name="f68" fmla="val 238"/>
                <a:gd name="f69" fmla="val 331"/>
                <a:gd name="f70" fmla="val 185"/>
                <a:gd name="f71" fmla="val 163"/>
                <a:gd name="f72" fmla="val 243"/>
                <a:gd name="f73" fmla="val 141"/>
                <a:gd name="f74" fmla="val 190"/>
                <a:gd name="f75" fmla="val 159"/>
                <a:gd name="f76" fmla="*/ f1 1 493"/>
                <a:gd name="f77" fmla="*/ f2 1 493"/>
                <a:gd name="f78" fmla="val f3"/>
                <a:gd name="f79" fmla="val f4"/>
                <a:gd name="f80" fmla="+- f79 0 f78"/>
                <a:gd name="f81" fmla="*/ f80 1 493"/>
                <a:gd name="f82" fmla="*/ f78 1 f81"/>
                <a:gd name="f83" fmla="*/ f79 1 f81"/>
                <a:gd name="f84" fmla="*/ f82 f76 1"/>
                <a:gd name="f85" fmla="*/ f83 f76 1"/>
                <a:gd name="f86" fmla="*/ f83 f77 1"/>
                <a:gd name="f87" fmla="*/ f82 f77 1"/>
              </a:gdLst>
              <a:ahLst/>
              <a:cxnLst>
                <a:cxn ang="3cd4">
                  <a:pos x="hc" y="t"/>
                </a:cxn>
                <a:cxn ang="0">
                  <a:pos x="r" y="vc"/>
                </a:cxn>
                <a:cxn ang="cd4">
                  <a:pos x="hc" y="b"/>
                </a:cxn>
                <a:cxn ang="cd2">
                  <a:pos x="l" y="vc"/>
                </a:cxn>
              </a:cxnLst>
              <a:rect l="f84" t="f87" r="f85" b="f86"/>
              <a:pathLst>
                <a:path w="493" h="493">
                  <a:moveTo>
                    <a:pt x="f5" y="f6"/>
                  </a:moveTo>
                  <a:cubicBezTo>
                    <a:pt x="f7" y="f8"/>
                    <a:pt x="f9" y="f10"/>
                    <a:pt x="f11" y="f12"/>
                  </a:cubicBezTo>
                  <a:lnTo>
                    <a:pt x="f13" y="f14"/>
                  </a:lnTo>
                  <a:lnTo>
                    <a:pt x="f15" y="f3"/>
                  </a:lnTo>
                  <a:lnTo>
                    <a:pt x="f16" y="f17"/>
                  </a:lnTo>
                  <a:cubicBezTo>
                    <a:pt x="f18" y="f19"/>
                    <a:pt x="f20" y="f17"/>
                    <a:pt x="f21" y="f22"/>
                  </a:cubicBezTo>
                  <a:lnTo>
                    <a:pt x="f23" y="f24"/>
                  </a:lnTo>
                  <a:lnTo>
                    <a:pt x="f25" y="f26"/>
                  </a:lnTo>
                  <a:lnTo>
                    <a:pt x="f27" y="f5"/>
                  </a:lnTo>
                  <a:cubicBezTo>
                    <a:pt x="f28" y="f7"/>
                    <a:pt x="f29" y="f9"/>
                    <a:pt x="f30" y="f11"/>
                  </a:cubicBezTo>
                  <a:lnTo>
                    <a:pt x="f31" y="f13"/>
                  </a:lnTo>
                  <a:lnTo>
                    <a:pt x="f4" y="f15"/>
                  </a:lnTo>
                  <a:lnTo>
                    <a:pt x="f32" y="f33"/>
                  </a:lnTo>
                  <a:cubicBezTo>
                    <a:pt x="f34" y="f18"/>
                    <a:pt x="f32" y="f20"/>
                    <a:pt x="f35" y="f36"/>
                  </a:cubicBezTo>
                  <a:lnTo>
                    <a:pt x="f37" y="f23"/>
                  </a:lnTo>
                  <a:lnTo>
                    <a:pt x="f38" y="f39"/>
                  </a:lnTo>
                  <a:lnTo>
                    <a:pt x="f40" y="f27"/>
                  </a:lnTo>
                  <a:cubicBezTo>
                    <a:pt x="f41" y="f28"/>
                    <a:pt x="f42" y="f43"/>
                    <a:pt x="f0" y="f30"/>
                  </a:cubicBezTo>
                  <a:lnTo>
                    <a:pt x="f44" y="f31"/>
                  </a:lnTo>
                  <a:lnTo>
                    <a:pt x="f21" y="f4"/>
                  </a:lnTo>
                  <a:lnTo>
                    <a:pt x="f45" y="f32"/>
                  </a:lnTo>
                  <a:cubicBezTo>
                    <a:pt x="f46" y="f47"/>
                    <a:pt x="f48" y="f32"/>
                    <a:pt x="f15" y="f35"/>
                  </a:cubicBezTo>
                  <a:lnTo>
                    <a:pt x="f49" y="f37"/>
                  </a:lnTo>
                  <a:lnTo>
                    <a:pt x="f50" y="f38"/>
                  </a:lnTo>
                  <a:lnTo>
                    <a:pt x="f6" y="f40"/>
                  </a:lnTo>
                  <a:cubicBezTo>
                    <a:pt x="f8" y="f41"/>
                    <a:pt x="f10" y="f51"/>
                    <a:pt x="f12" y="f0"/>
                  </a:cubicBezTo>
                  <a:lnTo>
                    <a:pt x="f14" y="f44"/>
                  </a:lnTo>
                  <a:lnTo>
                    <a:pt x="f3" y="f21"/>
                  </a:lnTo>
                  <a:lnTo>
                    <a:pt x="f17" y="f45"/>
                  </a:lnTo>
                  <a:cubicBezTo>
                    <a:pt x="f19" y="f46"/>
                    <a:pt x="f17" y="f48"/>
                    <a:pt x="f22" y="f15"/>
                  </a:cubicBezTo>
                  <a:lnTo>
                    <a:pt x="f24" y="f49"/>
                  </a:lnTo>
                  <a:lnTo>
                    <a:pt x="f52" y="f50"/>
                  </a:lnTo>
                  <a:lnTo>
                    <a:pt x="f5" y="f6"/>
                  </a:lnTo>
                  <a:moveTo>
                    <a:pt x="f53" y="f54"/>
                  </a:moveTo>
                  <a:cubicBezTo>
                    <a:pt x="f55" y="f56"/>
                    <a:pt x="f57" y="f58"/>
                    <a:pt x="f59" y="f60"/>
                  </a:cubicBezTo>
                  <a:cubicBezTo>
                    <a:pt x="f61" y="f62"/>
                    <a:pt x="f63" y="f64"/>
                    <a:pt x="f65" y="f66"/>
                  </a:cubicBezTo>
                  <a:cubicBezTo>
                    <a:pt x="f67" y="f68"/>
                    <a:pt x="f69" y="f70"/>
                    <a:pt x="f36" y="f71"/>
                  </a:cubicBezTo>
                  <a:cubicBezTo>
                    <a:pt x="f72" y="f73"/>
                    <a:pt x="f74" y="f75"/>
                    <a:pt x="f53" y="f54"/>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1" name="Google Shape;644;p18">
            <a:extLst>
              <a:ext uri="{FF2B5EF4-FFF2-40B4-BE49-F238E27FC236}">
                <a16:creationId xmlns:a16="http://schemas.microsoft.com/office/drawing/2014/main" id="{D0DECC2A-498F-2ED9-43EF-8E6ABE13F668}"/>
              </a:ext>
            </a:extLst>
          </p:cNvPr>
          <p:cNvGrpSpPr/>
          <p:nvPr/>
        </p:nvGrpSpPr>
        <p:grpSpPr>
          <a:xfrm>
            <a:off x="-187186" y="139308"/>
            <a:ext cx="10554854" cy="1424635"/>
            <a:chOff x="-187186" y="139308"/>
            <a:chExt cx="10554854" cy="1424635"/>
          </a:xfrm>
        </p:grpSpPr>
        <p:grpSp>
          <p:nvGrpSpPr>
            <p:cNvPr id="22" name="Google Shape;645;p18">
              <a:extLst>
                <a:ext uri="{FF2B5EF4-FFF2-40B4-BE49-F238E27FC236}">
                  <a16:creationId xmlns:a16="http://schemas.microsoft.com/office/drawing/2014/main" id="{FB8514CE-ED15-D198-7013-6FA1584200DF}"/>
                </a:ext>
              </a:extLst>
            </p:cNvPr>
            <p:cNvGrpSpPr/>
            <p:nvPr/>
          </p:nvGrpSpPr>
          <p:grpSpPr>
            <a:xfrm>
              <a:off x="-187186" y="139308"/>
              <a:ext cx="1065897" cy="619496"/>
              <a:chOff x="-187186" y="139308"/>
              <a:chExt cx="1065897" cy="619496"/>
            </a:xfrm>
          </p:grpSpPr>
          <p:sp>
            <p:nvSpPr>
              <p:cNvPr id="23" name="Google Shape;646;p18">
                <a:extLst>
                  <a:ext uri="{FF2B5EF4-FFF2-40B4-BE49-F238E27FC236}">
                    <a16:creationId xmlns:a16="http://schemas.microsoft.com/office/drawing/2014/main" id="{8B640B87-640E-5C9C-3627-22922CE95447}"/>
                  </a:ext>
                </a:extLst>
              </p:cNvPr>
              <p:cNvSpPr/>
              <p:nvPr/>
            </p:nvSpPr>
            <p:spPr>
              <a:xfrm>
                <a:off x="-187186" y="139308"/>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647;p18">
                <a:extLst>
                  <a:ext uri="{FF2B5EF4-FFF2-40B4-BE49-F238E27FC236}">
                    <a16:creationId xmlns:a16="http://schemas.microsoft.com/office/drawing/2014/main" id="{88287FE5-95BF-865B-17A1-CAFB132DBE7F}"/>
                  </a:ext>
                </a:extLst>
              </p:cNvPr>
              <p:cNvSpPr/>
              <p:nvPr/>
            </p:nvSpPr>
            <p:spPr>
              <a:xfrm>
                <a:off x="-183547" y="214015"/>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648;p18">
                <a:extLst>
                  <a:ext uri="{FF2B5EF4-FFF2-40B4-BE49-F238E27FC236}">
                    <a16:creationId xmlns:a16="http://schemas.microsoft.com/office/drawing/2014/main" id="{3A908047-0564-B5EF-4808-7B32371BC774}"/>
                  </a:ext>
                </a:extLst>
              </p:cNvPr>
              <p:cNvSpPr/>
              <p:nvPr/>
            </p:nvSpPr>
            <p:spPr>
              <a:xfrm>
                <a:off x="-94265" y="317872"/>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649;p18">
                <a:extLst>
                  <a:ext uri="{FF2B5EF4-FFF2-40B4-BE49-F238E27FC236}">
                    <a16:creationId xmlns:a16="http://schemas.microsoft.com/office/drawing/2014/main" id="{A5F0FF19-5877-69CB-A97C-013CD75B828C}"/>
                  </a:ext>
                </a:extLst>
              </p:cNvPr>
              <p:cNvSpPr/>
              <p:nvPr/>
            </p:nvSpPr>
            <p:spPr>
              <a:xfrm>
                <a:off x="324804" y="368887"/>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650;p18">
                <a:extLst>
                  <a:ext uri="{FF2B5EF4-FFF2-40B4-BE49-F238E27FC236}">
                    <a16:creationId xmlns:a16="http://schemas.microsoft.com/office/drawing/2014/main" id="{45472025-15B0-5C35-718A-89C9B6A625C7}"/>
                  </a:ext>
                </a:extLst>
              </p:cNvPr>
              <p:cNvSpPr/>
              <p:nvPr/>
            </p:nvSpPr>
            <p:spPr>
              <a:xfrm>
                <a:off x="324804" y="443593"/>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651;p18">
                <a:extLst>
                  <a:ext uri="{FF2B5EF4-FFF2-40B4-BE49-F238E27FC236}">
                    <a16:creationId xmlns:a16="http://schemas.microsoft.com/office/drawing/2014/main" id="{E5318D37-7A2B-F090-FD3D-81E5100F8822}"/>
                  </a:ext>
                </a:extLst>
              </p:cNvPr>
              <p:cNvSpPr/>
              <p:nvPr/>
            </p:nvSpPr>
            <p:spPr>
              <a:xfrm>
                <a:off x="324804" y="516480"/>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652;p18">
                <a:extLst>
                  <a:ext uri="{FF2B5EF4-FFF2-40B4-BE49-F238E27FC236}">
                    <a16:creationId xmlns:a16="http://schemas.microsoft.com/office/drawing/2014/main" id="{9173049F-9DC4-7A3F-7E23-293BA3C19870}"/>
                  </a:ext>
                </a:extLst>
              </p:cNvPr>
              <p:cNvSpPr/>
              <p:nvPr/>
            </p:nvSpPr>
            <p:spPr>
              <a:xfrm>
                <a:off x="324804" y="58935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30" name="Google Shape;653;p18">
              <a:extLst>
                <a:ext uri="{FF2B5EF4-FFF2-40B4-BE49-F238E27FC236}">
                  <a16:creationId xmlns:a16="http://schemas.microsoft.com/office/drawing/2014/main" id="{EADBA3E5-E53C-0D8D-533C-F6168F2C1EA5}"/>
                </a:ext>
              </a:extLst>
            </p:cNvPr>
            <p:cNvGrpSpPr/>
            <p:nvPr/>
          </p:nvGrpSpPr>
          <p:grpSpPr>
            <a:xfrm>
              <a:off x="8613035" y="846057"/>
              <a:ext cx="1754633" cy="717886"/>
              <a:chOff x="8613035" y="846057"/>
              <a:chExt cx="1754633" cy="717886"/>
            </a:xfrm>
          </p:grpSpPr>
          <p:sp>
            <p:nvSpPr>
              <p:cNvPr id="31" name="Google Shape;654;p18">
                <a:extLst>
                  <a:ext uri="{FF2B5EF4-FFF2-40B4-BE49-F238E27FC236}">
                    <a16:creationId xmlns:a16="http://schemas.microsoft.com/office/drawing/2014/main" id="{B6F48785-34C5-4CC4-FF4D-02C145774D41}"/>
                  </a:ext>
                </a:extLst>
              </p:cNvPr>
              <p:cNvSpPr/>
              <p:nvPr/>
            </p:nvSpPr>
            <p:spPr>
              <a:xfrm>
                <a:off x="8613035" y="846057"/>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655;p18">
                <a:extLst>
                  <a:ext uri="{FF2B5EF4-FFF2-40B4-BE49-F238E27FC236}">
                    <a16:creationId xmlns:a16="http://schemas.microsoft.com/office/drawing/2014/main" id="{C81277E3-6487-7FB7-94CC-5F0C413A72AB}"/>
                  </a:ext>
                </a:extLst>
              </p:cNvPr>
              <p:cNvSpPr/>
              <p:nvPr/>
            </p:nvSpPr>
            <p:spPr>
              <a:xfrm>
                <a:off x="8613035" y="939893"/>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656;p18">
                <a:extLst>
                  <a:ext uri="{FF2B5EF4-FFF2-40B4-BE49-F238E27FC236}">
                    <a16:creationId xmlns:a16="http://schemas.microsoft.com/office/drawing/2014/main" id="{F5B7C2BC-E55F-094A-8274-92D7A02B3CE3}"/>
                  </a:ext>
                </a:extLst>
              </p:cNvPr>
              <p:cNvSpPr/>
              <p:nvPr/>
            </p:nvSpPr>
            <p:spPr>
              <a:xfrm>
                <a:off x="8662230" y="887050"/>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657;p18">
                <a:extLst>
                  <a:ext uri="{FF2B5EF4-FFF2-40B4-BE49-F238E27FC236}">
                    <a16:creationId xmlns:a16="http://schemas.microsoft.com/office/drawing/2014/main" id="{753B2684-2104-D794-A5E3-04AC342040D6}"/>
                  </a:ext>
                </a:extLst>
              </p:cNvPr>
              <p:cNvSpPr/>
              <p:nvPr/>
            </p:nvSpPr>
            <p:spPr>
              <a:xfrm>
                <a:off x="8704137" y="887050"/>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658;p18">
                <a:extLst>
                  <a:ext uri="{FF2B5EF4-FFF2-40B4-BE49-F238E27FC236}">
                    <a16:creationId xmlns:a16="http://schemas.microsoft.com/office/drawing/2014/main" id="{107F3EFA-6942-DFFA-70E8-C9BE0E002535}"/>
                  </a:ext>
                </a:extLst>
              </p:cNvPr>
              <p:cNvSpPr/>
              <p:nvPr/>
            </p:nvSpPr>
            <p:spPr>
              <a:xfrm>
                <a:off x="8747863" y="887050"/>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659;p18">
                <a:extLst>
                  <a:ext uri="{FF2B5EF4-FFF2-40B4-BE49-F238E27FC236}">
                    <a16:creationId xmlns:a16="http://schemas.microsoft.com/office/drawing/2014/main" id="{316457FF-A33F-C62D-50D6-350CED6E34A0}"/>
                  </a:ext>
                </a:extLst>
              </p:cNvPr>
              <p:cNvSpPr/>
              <p:nvPr/>
            </p:nvSpPr>
            <p:spPr>
              <a:xfrm>
                <a:off x="8739451" y="1037158"/>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660;p18">
                <a:extLst>
                  <a:ext uri="{FF2B5EF4-FFF2-40B4-BE49-F238E27FC236}">
                    <a16:creationId xmlns:a16="http://schemas.microsoft.com/office/drawing/2014/main" id="{AA92B004-464A-7A36-11FB-8FC027E71942}"/>
                  </a:ext>
                </a:extLst>
              </p:cNvPr>
              <p:cNvSpPr/>
              <p:nvPr/>
            </p:nvSpPr>
            <p:spPr>
              <a:xfrm>
                <a:off x="9272070" y="1294808"/>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8" name="Google Shape;661;p18">
                <a:extLst>
                  <a:ext uri="{FF2B5EF4-FFF2-40B4-BE49-F238E27FC236}">
                    <a16:creationId xmlns:a16="http://schemas.microsoft.com/office/drawing/2014/main" id="{EAB2A905-556B-956B-1598-1C3C362D9E70}"/>
                  </a:ext>
                </a:extLst>
              </p:cNvPr>
              <p:cNvSpPr/>
              <p:nvPr/>
            </p:nvSpPr>
            <p:spPr>
              <a:xfrm>
                <a:off x="9272070" y="1380442"/>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9" name="Google Shape;662;p18">
                <a:extLst>
                  <a:ext uri="{FF2B5EF4-FFF2-40B4-BE49-F238E27FC236}">
                    <a16:creationId xmlns:a16="http://schemas.microsoft.com/office/drawing/2014/main" id="{27513262-0A04-7F7E-AFFB-00F7AD93F29E}"/>
                  </a:ext>
                </a:extLst>
              </p:cNvPr>
              <p:cNvSpPr/>
              <p:nvPr/>
            </p:nvSpPr>
            <p:spPr>
              <a:xfrm>
                <a:off x="9618262" y="1467895"/>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0" name="Google Shape;663;p18">
                <a:extLst>
                  <a:ext uri="{FF2B5EF4-FFF2-40B4-BE49-F238E27FC236}">
                    <a16:creationId xmlns:a16="http://schemas.microsoft.com/office/drawing/2014/main" id="{FDA41D81-E8ED-E371-C8B4-455F6D05C68C}"/>
                  </a:ext>
                </a:extLst>
              </p:cNvPr>
              <p:cNvSpPr/>
              <p:nvPr/>
            </p:nvSpPr>
            <p:spPr>
              <a:xfrm>
                <a:off x="9525332" y="1067808"/>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1" name="Google Shape;664;p18">
                <a:extLst>
                  <a:ext uri="{FF2B5EF4-FFF2-40B4-BE49-F238E27FC236}">
                    <a16:creationId xmlns:a16="http://schemas.microsoft.com/office/drawing/2014/main" id="{C1730224-3CFA-1BF9-BEAD-2CE1D5F08062}"/>
                  </a:ext>
                </a:extLst>
              </p:cNvPr>
              <p:cNvSpPr/>
              <p:nvPr/>
            </p:nvSpPr>
            <p:spPr>
              <a:xfrm>
                <a:off x="9525332" y="1146154"/>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Google Shape;665;p18">
                <a:extLst>
                  <a:ext uri="{FF2B5EF4-FFF2-40B4-BE49-F238E27FC236}">
                    <a16:creationId xmlns:a16="http://schemas.microsoft.com/office/drawing/2014/main" id="{71AA2CF2-417B-63AA-7532-4C35DBF4DE14}"/>
                  </a:ext>
                </a:extLst>
              </p:cNvPr>
              <p:cNvSpPr/>
              <p:nvPr/>
            </p:nvSpPr>
            <p:spPr>
              <a:xfrm>
                <a:off x="9820509" y="1222680"/>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43" name="Google Shape;666;p18">
            <a:extLst>
              <a:ext uri="{FF2B5EF4-FFF2-40B4-BE49-F238E27FC236}">
                <a16:creationId xmlns:a16="http://schemas.microsoft.com/office/drawing/2014/main" id="{4F2A9115-9D4E-3F27-89AA-112DD8845B03}"/>
              </a:ext>
            </a:extLst>
          </p:cNvPr>
          <p:cNvGrpSpPr/>
          <p:nvPr/>
        </p:nvGrpSpPr>
        <p:grpSpPr>
          <a:xfrm>
            <a:off x="-373322" y="-10"/>
            <a:ext cx="9420587" cy="5164677"/>
            <a:chOff x="-373322" y="-10"/>
            <a:chExt cx="9420587" cy="5164677"/>
          </a:xfrm>
        </p:grpSpPr>
        <p:sp>
          <p:nvSpPr>
            <p:cNvPr id="44" name="Google Shape;667;p18">
              <a:extLst>
                <a:ext uri="{FF2B5EF4-FFF2-40B4-BE49-F238E27FC236}">
                  <a16:creationId xmlns:a16="http://schemas.microsoft.com/office/drawing/2014/main" id="{3BE50DCD-BF75-B6C4-6C4A-59DA5CC88F7F}"/>
                </a:ext>
              </a:extLst>
            </p:cNvPr>
            <p:cNvSpPr/>
            <p:nvPr/>
          </p:nvSpPr>
          <p:spPr>
            <a:xfrm flipH="1">
              <a:off x="8430777" y="4491596"/>
              <a:ext cx="616488" cy="673071"/>
            </a:xfrm>
            <a:custGeom>
              <a:avLst/>
              <a:gdLst>
                <a:gd name="f0" fmla="val w"/>
                <a:gd name="f1" fmla="val h"/>
                <a:gd name="f2" fmla="val 0"/>
                <a:gd name="f3" fmla="val 414"/>
                <a:gd name="f4" fmla="val 452"/>
                <a:gd name="f5" fmla="val 250"/>
                <a:gd name="f6" fmla="val 234"/>
                <a:gd name="f7" fmla="val 292"/>
                <a:gd name="f8" fmla="val 216"/>
                <a:gd name="f9" fmla="val 322"/>
                <a:gd name="f10" fmla="val 173"/>
                <a:gd name="f11" fmla="val 122"/>
                <a:gd name="f12" fmla="val 323"/>
                <a:gd name="f13" fmla="val 55"/>
                <a:gd name="f14" fmla="val 272"/>
                <a:gd name="f15" fmla="val 209"/>
                <a:gd name="f16" fmla="val 146"/>
                <a:gd name="f17" fmla="val -1"/>
                <a:gd name="f18" fmla="val 95"/>
                <a:gd name="f19" fmla="val 53"/>
                <a:gd name="f20" fmla="val 120"/>
                <a:gd name="f21" fmla="val 172"/>
                <a:gd name="f22" fmla="val 125"/>
                <a:gd name="f23" fmla="val 167"/>
                <a:gd name="f24" fmla="val -8"/>
                <a:gd name="f25" fmla="val 260"/>
                <a:gd name="f26" fmla="val 450"/>
                <a:gd name="f27" fmla="val 424"/>
                <a:gd name="f28" fmla="*/ f0 1 414"/>
                <a:gd name="f29" fmla="*/ f1 1 452"/>
                <a:gd name="f30" fmla="val f2"/>
                <a:gd name="f31" fmla="val f3"/>
                <a:gd name="f32" fmla="val f4"/>
                <a:gd name="f33" fmla="+- f32 0 f30"/>
                <a:gd name="f34" fmla="+- f31 0 f30"/>
                <a:gd name="f35" fmla="*/ f34 1 414"/>
                <a:gd name="f36" fmla="*/ f33 1 452"/>
                <a:gd name="f37" fmla="*/ f30 1 f35"/>
                <a:gd name="f38" fmla="*/ f31 1 f35"/>
                <a:gd name="f39" fmla="*/ f30 1 f36"/>
                <a:gd name="f40" fmla="*/ f32 1 f36"/>
                <a:gd name="f41" fmla="*/ f37 f28 1"/>
                <a:gd name="f42" fmla="*/ f38 f28 1"/>
                <a:gd name="f43" fmla="*/ f40 f29 1"/>
                <a:gd name="f44" fmla="*/ f39 f29 1"/>
              </a:gdLst>
              <a:ahLst/>
              <a:cxnLst>
                <a:cxn ang="3cd4">
                  <a:pos x="hc" y="t"/>
                </a:cxn>
                <a:cxn ang="0">
                  <a:pos x="r" y="vc"/>
                </a:cxn>
                <a:cxn ang="cd4">
                  <a:pos x="hc" y="b"/>
                </a:cxn>
                <a:cxn ang="cd2">
                  <a:pos x="l" y="vc"/>
                </a:cxn>
              </a:cxnLst>
              <a:rect l="f41" t="f44" r="f42" b="f43"/>
              <a:pathLst>
                <a:path w="414" h="452">
                  <a:moveTo>
                    <a:pt x="f5" y="f6"/>
                  </a:moveTo>
                  <a:cubicBezTo>
                    <a:pt x="f7" y="f8"/>
                    <a:pt x="f9" y="f10"/>
                    <a:pt x="f9" y="f11"/>
                  </a:cubicBezTo>
                  <a:cubicBezTo>
                    <a:pt x="f12" y="f13"/>
                    <a:pt x="f14" y="f2"/>
                    <a:pt x="f15" y="f2"/>
                  </a:cubicBezTo>
                  <a:cubicBezTo>
                    <a:pt x="f16" y="f17"/>
                    <a:pt x="f18" y="f19"/>
                    <a:pt x="f18" y="f20"/>
                  </a:cubicBezTo>
                  <a:cubicBezTo>
                    <a:pt x="f18" y="f21"/>
                    <a:pt x="f22" y="f8"/>
                    <a:pt x="f23" y="f6"/>
                  </a:cubicBezTo>
                  <a:cubicBezTo>
                    <a:pt x="f24" y="f25"/>
                    <a:pt x="f2" y="f26"/>
                    <a:pt x="f2" y="f26"/>
                  </a:cubicBezTo>
                  <a:lnTo>
                    <a:pt x="f3" y="f4"/>
                  </a:lnTo>
                  <a:cubicBezTo>
                    <a:pt x="f3" y="f4"/>
                    <a:pt x="f27" y="f25"/>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45" name="Google Shape;668;p18">
              <a:extLst>
                <a:ext uri="{FF2B5EF4-FFF2-40B4-BE49-F238E27FC236}">
                  <a16:creationId xmlns:a16="http://schemas.microsoft.com/office/drawing/2014/main" id="{61F05780-3C66-1BBC-C8E4-0D86FDF34E12}"/>
                </a:ext>
              </a:extLst>
            </p:cNvPr>
            <p:cNvGrpSpPr/>
            <p:nvPr/>
          </p:nvGrpSpPr>
          <p:grpSpPr>
            <a:xfrm>
              <a:off x="8454104" y="-10"/>
              <a:ext cx="273990" cy="525652"/>
              <a:chOff x="8454104" y="-10"/>
              <a:chExt cx="273990" cy="525652"/>
            </a:xfrm>
          </p:grpSpPr>
          <p:sp>
            <p:nvSpPr>
              <p:cNvPr id="46" name="Google Shape;669;p18">
                <a:extLst>
                  <a:ext uri="{FF2B5EF4-FFF2-40B4-BE49-F238E27FC236}">
                    <a16:creationId xmlns:a16="http://schemas.microsoft.com/office/drawing/2014/main" id="{5A3EF1E6-771F-850C-3BC1-5FFF7616E543}"/>
                  </a:ext>
                </a:extLst>
              </p:cNvPr>
              <p:cNvSpPr/>
              <p:nvPr/>
            </p:nvSpPr>
            <p:spPr>
              <a:xfrm rot="16199987" flipH="1">
                <a:off x="8455590" y="472036"/>
                <a:ext cx="52120" cy="55092"/>
              </a:xfrm>
              <a:custGeom>
                <a:avLst/>
                <a:gdLst>
                  <a:gd name="f0" fmla="val w"/>
                  <a:gd name="f1" fmla="val h"/>
                  <a:gd name="f2" fmla="val 0"/>
                  <a:gd name="f3" fmla="val 35"/>
                  <a:gd name="f4" fmla="val 37"/>
                  <a:gd name="f5" fmla="val 19"/>
                  <a:gd name="f6" fmla="val 8"/>
                  <a:gd name="f7" fmla="val 27"/>
                  <a:gd name="f8" fmla="val 18"/>
                  <a:gd name="f9" fmla="val 29"/>
                  <a:gd name="f10" fmla="*/ f0 1 35"/>
                  <a:gd name="f11" fmla="*/ f1 1 37"/>
                  <a:gd name="f12" fmla="val f2"/>
                  <a:gd name="f13" fmla="val f3"/>
                  <a:gd name="f14" fmla="val f4"/>
                  <a:gd name="f15" fmla="+- f14 0 f12"/>
                  <a:gd name="f16" fmla="+- f13 0 f12"/>
                  <a:gd name="f17" fmla="*/ f16 1 35"/>
                  <a:gd name="f18" fmla="*/ f15 1 37"/>
                  <a:gd name="f19" fmla="*/ f12 1 f17"/>
                  <a:gd name="f20" fmla="*/ f13 1 f17"/>
                  <a:gd name="f21" fmla="*/ f12 1 f18"/>
                  <a:gd name="f22" fmla="*/ f14 1 f18"/>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5" h="37">
                    <a:moveTo>
                      <a:pt x="f3" y="f5"/>
                    </a:moveTo>
                    <a:cubicBezTo>
                      <a:pt x="f3" y="f6"/>
                      <a:pt x="f7" y="f2"/>
                      <a:pt x="f8" y="f2"/>
                    </a:cubicBezTo>
                    <a:cubicBezTo>
                      <a:pt x="f6" y="f2"/>
                      <a:pt x="f2" y="f6"/>
                      <a:pt x="f2" y="f5"/>
                    </a:cubicBezTo>
                    <a:cubicBezTo>
                      <a:pt x="f2" y="f9"/>
                      <a:pt x="f6" y="f4"/>
                      <a:pt x="f8" y="f4"/>
                    </a:cubicBezTo>
                    <a:cubicBezTo>
                      <a:pt x="f7" y="f4"/>
                      <a:pt x="f3" y="f9"/>
                      <a:pt x="f3" y="f5"/>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7" name="Google Shape;670;p18">
                <a:extLst>
                  <a:ext uri="{FF2B5EF4-FFF2-40B4-BE49-F238E27FC236}">
                    <a16:creationId xmlns:a16="http://schemas.microsoft.com/office/drawing/2014/main" id="{D824D41C-9D0A-CAE4-3546-778584FBF390}"/>
                  </a:ext>
                </a:extLst>
              </p:cNvPr>
              <p:cNvSpPr/>
              <p:nvPr/>
            </p:nvSpPr>
            <p:spPr>
              <a:xfrm rot="16199987" flipH="1">
                <a:off x="8355074" y="121349"/>
                <a:ext cx="494379" cy="251661"/>
              </a:xfrm>
              <a:custGeom>
                <a:avLst/>
                <a:gdLst>
                  <a:gd name="f0" fmla="val w"/>
                  <a:gd name="f1" fmla="val h"/>
                  <a:gd name="f2" fmla="val 0"/>
                  <a:gd name="f3" fmla="val 332"/>
                  <a:gd name="f4" fmla="val 169"/>
                  <a:gd name="f5" fmla="val 260"/>
                  <a:gd name="f6" fmla="val 195"/>
                  <a:gd name="f7" fmla="val 142"/>
                  <a:gd name="f8" fmla="val 46"/>
                  <a:gd name="f9" fmla="val 102"/>
                  <a:gd name="f10" fmla="val 139"/>
                  <a:gd name="f11" fmla="val 162"/>
                  <a:gd name="f12" fmla="val 101"/>
                  <a:gd name="f13" fmla="val 150"/>
                  <a:gd name="f14" fmla="val 134"/>
                  <a:gd name="f15" fmla="val 49"/>
                  <a:gd name="f16" fmla="val 199"/>
                  <a:gd name="f17" fmla="val 7"/>
                  <a:gd name="f18" fmla="*/ f0 1 332"/>
                  <a:gd name="f19" fmla="*/ f1 1 169"/>
                  <a:gd name="f20" fmla="val f2"/>
                  <a:gd name="f21" fmla="val f3"/>
                  <a:gd name="f22" fmla="val f4"/>
                  <a:gd name="f23" fmla="+- f22 0 f20"/>
                  <a:gd name="f24" fmla="+- f21 0 f20"/>
                  <a:gd name="f25" fmla="*/ f24 1 332"/>
                  <a:gd name="f26" fmla="*/ f23 1 169"/>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332" h="169">
                    <a:moveTo>
                      <a:pt x="f3" y="f2"/>
                    </a:moveTo>
                    <a:lnTo>
                      <a:pt x="f5" y="f2"/>
                    </a:lnTo>
                    <a:cubicBezTo>
                      <a:pt x="f6" y="f2"/>
                      <a:pt x="f7" y="f8"/>
                      <a:pt x="f7" y="f9"/>
                    </a:cubicBezTo>
                    <a:cubicBezTo>
                      <a:pt x="f7" y="f10"/>
                      <a:pt x="f10" y="f11"/>
                      <a:pt x="f12" y="f11"/>
                    </a:cubicBezTo>
                    <a:lnTo>
                      <a:pt x="f2" y="f11"/>
                    </a:lnTo>
                    <a:lnTo>
                      <a:pt x="f2" y="f4"/>
                    </a:lnTo>
                    <a:lnTo>
                      <a:pt x="f12" y="f4"/>
                    </a:lnTo>
                    <a:cubicBezTo>
                      <a:pt x="f13" y="f4"/>
                      <a:pt x="f13" y="f14"/>
                      <a:pt x="f13" y="f9"/>
                    </a:cubicBezTo>
                    <a:cubicBezTo>
                      <a:pt x="f13" y="f15"/>
                      <a:pt x="f16" y="f17"/>
                      <a:pt x="f5" y="f17"/>
                    </a:cubicBezTo>
                    <a:lnTo>
                      <a:pt x="f3" y="f17"/>
                    </a:lnTo>
                    <a:lnTo>
                      <a:pt x="f3" y="f2"/>
                    </a:lnTo>
                    <a:close/>
                  </a:path>
                </a:pathLst>
              </a:custGeom>
              <a:solidFill>
                <a:srgbClr val="455A64"/>
              </a:solidFill>
              <a:ln cap="flat">
                <a:noFill/>
                <a:prstDash val="solid"/>
              </a:ln>
            </p:spPr>
            <p:txBody>
              <a:bodyPr vert="horz" wrap="square" lIns="90004" tIns="15828" rIns="90004" bIns="158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48" name="Google Shape;671;p18">
              <a:extLst>
                <a:ext uri="{FF2B5EF4-FFF2-40B4-BE49-F238E27FC236}">
                  <a16:creationId xmlns:a16="http://schemas.microsoft.com/office/drawing/2014/main" id="{3A81F190-E383-2E37-785F-06DD3E82DF7F}"/>
                </a:ext>
              </a:extLst>
            </p:cNvPr>
            <p:cNvSpPr/>
            <p:nvPr/>
          </p:nvSpPr>
          <p:spPr>
            <a:xfrm>
              <a:off x="8651888" y="353351"/>
              <a:ext cx="372270" cy="372270"/>
            </a:xfrm>
            <a:custGeom>
              <a:avLst/>
              <a:gdLst>
                <a:gd name="f0" fmla="val w"/>
                <a:gd name="f1" fmla="val h"/>
                <a:gd name="f2" fmla="val 0"/>
                <a:gd name="f3" fmla="val 250"/>
                <a:gd name="f4" fmla="val 125"/>
                <a:gd name="f5" fmla="val 174"/>
                <a:gd name="f6" fmla="val 216"/>
                <a:gd name="f7" fmla="val 76"/>
                <a:gd name="f8" fmla="val 34"/>
                <a:gd name="f9" fmla="*/ f0 1 250"/>
                <a:gd name="f10" fmla="*/ f1 1 250"/>
                <a:gd name="f11" fmla="val f2"/>
                <a:gd name="f12" fmla="val f3"/>
                <a:gd name="f13" fmla="+- f12 0 f11"/>
                <a:gd name="f14" fmla="*/ f13 1 250"/>
                <a:gd name="f15" fmla="*/ f11 1 f14"/>
                <a:gd name="f16" fmla="*/ f12 1 f14"/>
                <a:gd name="f17" fmla="*/ f15 f9 1"/>
                <a:gd name="f18" fmla="*/ f16 f9 1"/>
                <a:gd name="f19" fmla="*/ f16 f10 1"/>
                <a:gd name="f20" fmla="*/ f15 f10 1"/>
              </a:gdLst>
              <a:ahLst/>
              <a:cxnLst>
                <a:cxn ang="3cd4">
                  <a:pos x="hc" y="t"/>
                </a:cxn>
                <a:cxn ang="0">
                  <a:pos x="r" y="vc"/>
                </a:cxn>
                <a:cxn ang="cd4">
                  <a:pos x="hc" y="b"/>
                </a:cxn>
                <a:cxn ang="cd2">
                  <a:pos x="l" y="vc"/>
                </a:cxn>
              </a:cxnLst>
              <a:rect l="f17" t="f20" r="f18" b="f19"/>
              <a:pathLst>
                <a:path w="250" h="250">
                  <a:moveTo>
                    <a:pt x="f4" y="f3"/>
                  </a:moveTo>
                  <a:lnTo>
                    <a:pt x="f5" y="f3"/>
                  </a:lnTo>
                  <a:cubicBezTo>
                    <a:pt x="f6" y="f3"/>
                    <a:pt x="f3" y="f6"/>
                    <a:pt x="f3" y="f5"/>
                  </a:cubicBezTo>
                  <a:lnTo>
                    <a:pt x="f3" y="f7"/>
                  </a:lnTo>
                  <a:cubicBezTo>
                    <a:pt x="f3" y="f8"/>
                    <a:pt x="f6" y="f2"/>
                    <a:pt x="f5" y="f2"/>
                  </a:cubicBezTo>
                  <a:lnTo>
                    <a:pt x="f7" y="f2"/>
                  </a:lnTo>
                  <a:cubicBezTo>
                    <a:pt x="f8" y="f2"/>
                    <a:pt x="f2" y="f8"/>
                    <a:pt x="f2" y="f7"/>
                  </a:cubicBezTo>
                  <a:lnTo>
                    <a:pt x="f2" y="f5"/>
                  </a:lnTo>
                  <a:cubicBezTo>
                    <a:pt x="f2" y="f6"/>
                    <a:pt x="f8" y="f3"/>
                    <a:pt x="f7" y="f3"/>
                  </a:cubicBezTo>
                  <a:lnTo>
                    <a:pt x="f4" y="f3"/>
                  </a:ln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49" name="Google Shape;672;p18">
              <a:extLst>
                <a:ext uri="{FF2B5EF4-FFF2-40B4-BE49-F238E27FC236}">
                  <a16:creationId xmlns:a16="http://schemas.microsoft.com/office/drawing/2014/main" id="{CBB4B4B0-E412-7C8A-E4AB-5CDDDC851162}"/>
                </a:ext>
              </a:extLst>
            </p:cNvPr>
            <p:cNvGrpSpPr/>
            <p:nvPr/>
          </p:nvGrpSpPr>
          <p:grpSpPr>
            <a:xfrm>
              <a:off x="-373322" y="3506458"/>
              <a:ext cx="747046" cy="300637"/>
              <a:chOff x="-373322" y="3506458"/>
              <a:chExt cx="747046" cy="300637"/>
            </a:xfrm>
          </p:grpSpPr>
          <p:sp>
            <p:nvSpPr>
              <p:cNvPr id="50" name="Google Shape;673;p18">
                <a:extLst>
                  <a:ext uri="{FF2B5EF4-FFF2-40B4-BE49-F238E27FC236}">
                    <a16:creationId xmlns:a16="http://schemas.microsoft.com/office/drawing/2014/main" id="{2D12A355-023D-F336-F34A-7F0D688ADDD6}"/>
                  </a:ext>
                </a:extLst>
              </p:cNvPr>
              <p:cNvSpPr/>
              <p:nvPr/>
            </p:nvSpPr>
            <p:spPr>
              <a:xfrm rot="10800009" flipH="1">
                <a:off x="309954" y="3743325"/>
                <a:ext cx="63770" cy="63770"/>
              </a:xfrm>
              <a:custGeom>
                <a:avLst/>
                <a:gdLst>
                  <a:gd name="f0" fmla="val w"/>
                  <a:gd name="f1" fmla="val h"/>
                  <a:gd name="f2" fmla="val 0"/>
                  <a:gd name="f3" fmla="val 35"/>
                  <a:gd name="f4" fmla="val 17"/>
                  <a:gd name="f5" fmla="val 27"/>
                  <a:gd name="f6" fmla="val 7"/>
                  <a:gd name="f7" fmla="val 26"/>
                  <a:gd name="f8" fmla="val 8"/>
                  <a:gd name="f9" fmla="*/ f0 1 35"/>
                  <a:gd name="f10" fmla="*/ f1 1 35"/>
                  <a:gd name="f11" fmla="val f2"/>
                  <a:gd name="f12" fmla="val f3"/>
                  <a:gd name="f13" fmla="+- f12 0 f11"/>
                  <a:gd name="f14" fmla="*/ f13 1 35"/>
                  <a:gd name="f15" fmla="*/ f11 1 f14"/>
                  <a:gd name="f16" fmla="*/ f12 1 f14"/>
                  <a:gd name="f17" fmla="*/ f15 f9 1"/>
                  <a:gd name="f18" fmla="*/ f16 f9 1"/>
                  <a:gd name="f19" fmla="*/ f16 f10 1"/>
                  <a:gd name="f20" fmla="*/ f15 f10 1"/>
                </a:gdLst>
                <a:ahLst/>
                <a:cxnLst>
                  <a:cxn ang="3cd4">
                    <a:pos x="hc" y="t"/>
                  </a:cxn>
                  <a:cxn ang="0">
                    <a:pos x="r" y="vc"/>
                  </a:cxn>
                  <a:cxn ang="cd4">
                    <a:pos x="hc" y="b"/>
                  </a:cxn>
                  <a:cxn ang="cd2">
                    <a:pos x="l" y="vc"/>
                  </a:cxn>
                </a:cxnLst>
                <a:rect l="f17" t="f20" r="f18" b="f19"/>
                <a:pathLst>
                  <a:path w="35" h="35">
                    <a:moveTo>
                      <a:pt x="f4" y="f2"/>
                    </a:moveTo>
                    <a:cubicBezTo>
                      <a:pt x="f5" y="f2"/>
                      <a:pt x="f3" y="f6"/>
                      <a:pt x="f3" y="f4"/>
                    </a:cubicBezTo>
                    <a:cubicBezTo>
                      <a:pt x="f3" y="f7"/>
                      <a:pt x="f7" y="f3"/>
                      <a:pt x="f4" y="f3"/>
                    </a:cubicBezTo>
                    <a:cubicBezTo>
                      <a:pt x="f6" y="f3"/>
                      <a:pt x="f2" y="f7"/>
                      <a:pt x="f2" y="f4"/>
                    </a:cubicBezTo>
                    <a:cubicBezTo>
                      <a:pt x="f2" y="f6"/>
                      <a:pt x="f8" y="f2"/>
                      <a:pt x="f4" y="f2"/>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51" name="Google Shape;674;p18">
                <a:extLst>
                  <a:ext uri="{FF2B5EF4-FFF2-40B4-BE49-F238E27FC236}">
                    <a16:creationId xmlns:a16="http://schemas.microsoft.com/office/drawing/2014/main" id="{9D3E9CDE-7FF2-AB85-0F23-7D357FEF1595}"/>
                  </a:ext>
                </a:extLst>
              </p:cNvPr>
              <p:cNvSpPr/>
              <p:nvPr/>
            </p:nvSpPr>
            <p:spPr>
              <a:xfrm rot="10800009" flipH="1">
                <a:off x="-373322" y="3506458"/>
                <a:ext cx="723354" cy="271485"/>
              </a:xfrm>
              <a:custGeom>
                <a:avLst/>
                <a:gdLst>
                  <a:gd name="f0" fmla="val w"/>
                  <a:gd name="f1" fmla="val h"/>
                  <a:gd name="f2" fmla="val 0"/>
                  <a:gd name="f3" fmla="val 397"/>
                  <a:gd name="f4" fmla="val 149"/>
                  <a:gd name="f5" fmla="val 97"/>
                  <a:gd name="f6" fmla="val 125"/>
                  <a:gd name="f7" fmla="val 374"/>
                  <a:gd name="f8" fmla="val 345"/>
                  <a:gd name="f9" fmla="val 51"/>
                  <a:gd name="f10" fmla="val 23"/>
                  <a:gd name="f11" fmla="val 12"/>
                  <a:gd name="f12" fmla="val 6"/>
                  <a:gd name="f13" fmla="val 122"/>
                  <a:gd name="f14" fmla="val 27"/>
                  <a:gd name="f15" fmla="val 142"/>
                  <a:gd name="f16" fmla="val 370"/>
                  <a:gd name="f17" fmla="val 390"/>
                  <a:gd name="f18" fmla="*/ f0 1 397"/>
                  <a:gd name="f19" fmla="*/ f1 1 149"/>
                  <a:gd name="f20" fmla="val f2"/>
                  <a:gd name="f21" fmla="val f3"/>
                  <a:gd name="f22" fmla="val f4"/>
                  <a:gd name="f23" fmla="+- f22 0 f20"/>
                  <a:gd name="f24" fmla="+- f21 0 f20"/>
                  <a:gd name="f25" fmla="*/ f24 1 397"/>
                  <a:gd name="f26" fmla="*/ f23 1 149"/>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397" h="149">
                    <a:moveTo>
                      <a:pt x="f3" y="f2"/>
                    </a:moveTo>
                    <a:lnTo>
                      <a:pt x="f3" y="f5"/>
                    </a:lnTo>
                    <a:cubicBezTo>
                      <a:pt x="f3" y="f6"/>
                      <a:pt x="f7" y="f4"/>
                      <a:pt x="f8" y="f4"/>
                    </a:cubicBezTo>
                    <a:lnTo>
                      <a:pt x="f9" y="f4"/>
                    </a:lnTo>
                    <a:cubicBezTo>
                      <a:pt x="f10" y="f4"/>
                      <a:pt x="f2" y="f6"/>
                      <a:pt x="f2" y="f5"/>
                    </a:cubicBezTo>
                    <a:lnTo>
                      <a:pt x="f2" y="f11"/>
                    </a:lnTo>
                    <a:lnTo>
                      <a:pt x="f12" y="f11"/>
                    </a:lnTo>
                    <a:lnTo>
                      <a:pt x="f12" y="f5"/>
                    </a:lnTo>
                    <a:cubicBezTo>
                      <a:pt x="f12" y="f13"/>
                      <a:pt x="f14" y="f15"/>
                      <a:pt x="f9" y="f15"/>
                    </a:cubicBezTo>
                    <a:lnTo>
                      <a:pt x="f8" y="f15"/>
                    </a:lnTo>
                    <a:cubicBezTo>
                      <a:pt x="f16" y="f15"/>
                      <a:pt x="f17" y="f13"/>
                      <a:pt x="f17" y="f5"/>
                    </a:cubicBezTo>
                    <a:lnTo>
                      <a:pt x="f17" y="f2"/>
                    </a:lnTo>
                    <a:lnTo>
                      <a:pt x="f3" y="f2"/>
                    </a:lnTo>
                    <a:close/>
                  </a:path>
                </a:pathLst>
              </a:custGeom>
              <a:solidFill>
                <a:srgbClr val="455A64"/>
              </a:solidFill>
              <a:ln cap="flat">
                <a:noFill/>
                <a:prstDash val="solid"/>
              </a:ln>
            </p:spPr>
            <p:txBody>
              <a:bodyPr vert="horz" wrap="square" lIns="90004" tIns="8622" rIns="90004" bIns="86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52" name="Google Shape;675;p18">
              <a:extLst>
                <a:ext uri="{FF2B5EF4-FFF2-40B4-BE49-F238E27FC236}">
                  <a16:creationId xmlns:a16="http://schemas.microsoft.com/office/drawing/2014/main" id="{DB108D87-5F5E-EFBE-FD9A-03055E3D60BA}"/>
                </a:ext>
              </a:extLst>
            </p:cNvPr>
            <p:cNvSpPr/>
            <p:nvPr/>
          </p:nvSpPr>
          <p:spPr>
            <a:xfrm>
              <a:off x="8753231" y="447251"/>
              <a:ext cx="160340" cy="176735"/>
            </a:xfrm>
            <a:custGeom>
              <a:avLst/>
              <a:gdLst>
                <a:gd name="f0" fmla="val w"/>
                <a:gd name="f1" fmla="val h"/>
                <a:gd name="f2" fmla="val 0"/>
                <a:gd name="f3" fmla="val 88"/>
                <a:gd name="f4" fmla="val 97"/>
                <a:gd name="f5" fmla="val 3"/>
                <a:gd name="f6" fmla="val 96"/>
                <a:gd name="f7" fmla="val 29"/>
                <a:gd name="f8" fmla="val 31"/>
                <a:gd name="f9" fmla="val 32"/>
                <a:gd name="f10" fmla="val 95"/>
                <a:gd name="f11" fmla="val 93"/>
                <a:gd name="f12" fmla="val 65"/>
                <a:gd name="f13" fmla="val 64"/>
                <a:gd name="f14" fmla="val 33"/>
                <a:gd name="f15" fmla="val 62"/>
                <a:gd name="f16" fmla="val 35"/>
                <a:gd name="f17" fmla="val 54"/>
                <a:gd name="f18" fmla="val 55"/>
                <a:gd name="f19" fmla="val 56"/>
                <a:gd name="f20" fmla="val 94"/>
                <a:gd name="f21" fmla="val 58"/>
                <a:gd name="f22" fmla="val 59"/>
                <a:gd name="f23" fmla="val 86"/>
                <a:gd name="f24" fmla="val 87"/>
                <a:gd name="f25" fmla="val 43"/>
                <a:gd name="f26" fmla="val 42"/>
                <a:gd name="f27" fmla="val 41"/>
                <a:gd name="f28" fmla="val 46"/>
                <a:gd name="f29" fmla="val 1"/>
                <a:gd name="f30" fmla="val 45"/>
                <a:gd name="f31" fmla="val 40"/>
                <a:gd name="f32" fmla="*/ f0 1 88"/>
                <a:gd name="f33" fmla="*/ f1 1 97"/>
                <a:gd name="f34" fmla="val f2"/>
                <a:gd name="f35" fmla="val f3"/>
                <a:gd name="f36" fmla="val f4"/>
                <a:gd name="f37" fmla="+- f36 0 f34"/>
                <a:gd name="f38" fmla="+- f35 0 f34"/>
                <a:gd name="f39" fmla="*/ f38 1 88"/>
                <a:gd name="f40" fmla="*/ f37 1 97"/>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88" h="97">
                  <a:moveTo>
                    <a:pt x="f5" y="f6"/>
                  </a:moveTo>
                  <a:lnTo>
                    <a:pt x="f7" y="f6"/>
                  </a:lnTo>
                  <a:cubicBezTo>
                    <a:pt x="f8" y="f6"/>
                    <a:pt x="f9" y="f10"/>
                    <a:pt x="f9" y="f11"/>
                  </a:cubicBezTo>
                  <a:lnTo>
                    <a:pt x="f9" y="f12"/>
                  </a:lnTo>
                  <a:cubicBezTo>
                    <a:pt x="f9" y="f13"/>
                    <a:pt x="f14" y="f15"/>
                    <a:pt x="f16" y="f15"/>
                  </a:cubicBezTo>
                  <a:lnTo>
                    <a:pt x="f17" y="f15"/>
                  </a:lnTo>
                  <a:cubicBezTo>
                    <a:pt x="f18" y="f15"/>
                    <a:pt x="f19" y="f13"/>
                    <a:pt x="f19" y="f12"/>
                  </a:cubicBezTo>
                  <a:lnTo>
                    <a:pt x="f19" y="f20"/>
                  </a:lnTo>
                  <a:cubicBezTo>
                    <a:pt x="f19" y="f10"/>
                    <a:pt x="f21" y="f4"/>
                    <a:pt x="f22" y="f4"/>
                  </a:cubicBezTo>
                  <a:lnTo>
                    <a:pt x="f23" y="f4"/>
                  </a:lnTo>
                  <a:cubicBezTo>
                    <a:pt x="f24" y="f4"/>
                    <a:pt x="f3" y="f10"/>
                    <a:pt x="f3" y="f20"/>
                  </a:cubicBezTo>
                  <a:lnTo>
                    <a:pt x="f3" y="f25"/>
                  </a:lnTo>
                  <a:cubicBezTo>
                    <a:pt x="f3" y="f26"/>
                    <a:pt x="f3" y="f27"/>
                    <a:pt x="f3" y="f27"/>
                  </a:cubicBezTo>
                  <a:lnTo>
                    <a:pt x="f28" y="f29"/>
                  </a:lnTo>
                  <a:cubicBezTo>
                    <a:pt x="f30" y="f2"/>
                    <a:pt x="f25" y="f2"/>
                    <a:pt x="f26" y="f29"/>
                  </a:cubicBezTo>
                  <a:lnTo>
                    <a:pt x="f29" y="f31"/>
                  </a:lnTo>
                  <a:cubicBezTo>
                    <a:pt x="f2" y="f31"/>
                    <a:pt x="f2" y="f27"/>
                    <a:pt x="f2" y="f26"/>
                  </a:cubicBezTo>
                  <a:lnTo>
                    <a:pt x="f2" y="f11"/>
                  </a:lnTo>
                  <a:cubicBezTo>
                    <a:pt x="f2" y="f10"/>
                    <a:pt x="f29"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38978387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_8">
    <p:spTree>
      <p:nvGrpSpPr>
        <p:cNvPr id="1" name=""/>
        <p:cNvGrpSpPr/>
        <p:nvPr/>
      </p:nvGrpSpPr>
      <p:grpSpPr>
        <a:xfrm>
          <a:off x="0" y="0"/>
          <a:ext cx="0" cy="0"/>
          <a:chOff x="0" y="0"/>
          <a:chExt cx="0" cy="0"/>
        </a:xfrm>
      </p:grpSpPr>
      <p:sp>
        <p:nvSpPr>
          <p:cNvPr id="2" name="Google Shape;677;p19">
            <a:extLst>
              <a:ext uri="{FF2B5EF4-FFF2-40B4-BE49-F238E27FC236}">
                <a16:creationId xmlns:a16="http://schemas.microsoft.com/office/drawing/2014/main" id="{62AF425F-A39C-0AC1-BF3C-A7288AB86AF7}"/>
              </a:ext>
            </a:extLst>
          </p:cNvPr>
          <p:cNvSpPr txBox="1">
            <a:spLocks noGrp="1"/>
          </p:cNvSpPr>
          <p:nvPr>
            <p:ph type="title"/>
          </p:nvPr>
        </p:nvSpPr>
        <p:spPr>
          <a:xfrm>
            <a:off x="4938162" y="2104957"/>
            <a:ext cx="3492596" cy="640198"/>
          </a:xfrm>
        </p:spPr>
        <p:txBody>
          <a:bodyPr anchor="ctr"/>
          <a:lstStyle>
            <a:lvl1pPr>
              <a:defRPr sz="4800" b="1">
                <a:solidFill>
                  <a:srgbClr val="EC442C"/>
                </a:solidFill>
                <a:latin typeface="Roboto"/>
                <a:ea typeface="Roboto"/>
                <a:cs typeface="Roboto"/>
              </a:defRPr>
            </a:lvl1pPr>
          </a:lstStyle>
          <a:p>
            <a:pPr lvl="0"/>
            <a:r>
              <a:rPr lang="tr-TR"/>
              <a:t>xx%</a:t>
            </a:r>
          </a:p>
        </p:txBody>
      </p:sp>
      <p:sp>
        <p:nvSpPr>
          <p:cNvPr id="3" name="Google Shape;678;p19">
            <a:extLst>
              <a:ext uri="{FF2B5EF4-FFF2-40B4-BE49-F238E27FC236}">
                <a16:creationId xmlns:a16="http://schemas.microsoft.com/office/drawing/2014/main" id="{FD25785A-C133-B766-459A-6EF5F2182EE6}"/>
              </a:ext>
            </a:extLst>
          </p:cNvPr>
          <p:cNvSpPr txBox="1">
            <a:spLocks noGrp="1"/>
          </p:cNvSpPr>
          <p:nvPr>
            <p:ph type="subTitle" idx="4294967295"/>
          </p:nvPr>
        </p:nvSpPr>
        <p:spPr>
          <a:xfrm>
            <a:off x="4938162" y="2727198"/>
            <a:ext cx="3492596" cy="320104"/>
          </a:xfrm>
        </p:spPr>
        <p:txBody>
          <a:bodyPr anchorCtr="1"/>
          <a:lstStyle>
            <a:lvl1pPr algn="ctr">
              <a:buNone/>
              <a:defRPr/>
            </a:lvl1pPr>
          </a:lstStyle>
          <a:p>
            <a:pPr lvl="0"/>
            <a:endParaRPr lang="tr-TR"/>
          </a:p>
        </p:txBody>
      </p:sp>
      <p:sp>
        <p:nvSpPr>
          <p:cNvPr id="4" name="Google Shape;679;p19">
            <a:extLst>
              <a:ext uri="{FF2B5EF4-FFF2-40B4-BE49-F238E27FC236}">
                <a16:creationId xmlns:a16="http://schemas.microsoft.com/office/drawing/2014/main" id="{E8553BCC-0EE2-CB6F-20FD-E45677CDE38F}"/>
              </a:ext>
            </a:extLst>
          </p:cNvPr>
          <p:cNvSpPr txBox="1">
            <a:spLocks noGrp="1"/>
          </p:cNvSpPr>
          <p:nvPr>
            <p:ph type="title" idx="4294967295"/>
          </p:nvPr>
        </p:nvSpPr>
        <p:spPr>
          <a:xfrm>
            <a:off x="4938171" y="688433"/>
            <a:ext cx="3492596" cy="640198"/>
          </a:xfrm>
        </p:spPr>
        <p:txBody>
          <a:bodyPr anchor="ctr"/>
          <a:lstStyle>
            <a:lvl1pPr>
              <a:defRPr sz="4800" b="1">
                <a:solidFill>
                  <a:srgbClr val="EC442C"/>
                </a:solidFill>
                <a:latin typeface="Roboto"/>
                <a:ea typeface="Roboto"/>
                <a:cs typeface="Roboto"/>
              </a:defRPr>
            </a:lvl1pPr>
          </a:lstStyle>
          <a:p>
            <a:pPr lvl="0"/>
            <a:r>
              <a:rPr lang="tr-TR"/>
              <a:t>xx%</a:t>
            </a:r>
          </a:p>
        </p:txBody>
      </p:sp>
      <p:sp>
        <p:nvSpPr>
          <p:cNvPr id="5" name="Google Shape;680;p19">
            <a:extLst>
              <a:ext uri="{FF2B5EF4-FFF2-40B4-BE49-F238E27FC236}">
                <a16:creationId xmlns:a16="http://schemas.microsoft.com/office/drawing/2014/main" id="{90D3F13D-5E8B-A700-192C-7EAA0E436346}"/>
              </a:ext>
            </a:extLst>
          </p:cNvPr>
          <p:cNvSpPr txBox="1">
            <a:spLocks noGrp="1"/>
          </p:cNvSpPr>
          <p:nvPr>
            <p:ph type="subTitle" idx="4294967295"/>
          </p:nvPr>
        </p:nvSpPr>
        <p:spPr>
          <a:xfrm>
            <a:off x="4938171" y="1310966"/>
            <a:ext cx="3492596" cy="320104"/>
          </a:xfrm>
        </p:spPr>
        <p:txBody>
          <a:bodyPr anchorCtr="1"/>
          <a:lstStyle>
            <a:lvl1pPr algn="ctr">
              <a:buNone/>
              <a:defRPr/>
            </a:lvl1pPr>
          </a:lstStyle>
          <a:p>
            <a:pPr lvl="0"/>
            <a:endParaRPr lang="tr-TR"/>
          </a:p>
        </p:txBody>
      </p:sp>
      <p:sp>
        <p:nvSpPr>
          <p:cNvPr id="6" name="Google Shape;681;p19">
            <a:extLst>
              <a:ext uri="{FF2B5EF4-FFF2-40B4-BE49-F238E27FC236}">
                <a16:creationId xmlns:a16="http://schemas.microsoft.com/office/drawing/2014/main" id="{86BEE746-C9C4-B839-1C49-7585D72EF3BE}"/>
              </a:ext>
            </a:extLst>
          </p:cNvPr>
          <p:cNvSpPr txBox="1">
            <a:spLocks noGrp="1"/>
          </p:cNvSpPr>
          <p:nvPr>
            <p:ph type="title" idx="4294967295"/>
          </p:nvPr>
        </p:nvSpPr>
        <p:spPr>
          <a:xfrm>
            <a:off x="4938162" y="3521189"/>
            <a:ext cx="3492596" cy="640198"/>
          </a:xfrm>
        </p:spPr>
        <p:txBody>
          <a:bodyPr anchor="ctr"/>
          <a:lstStyle>
            <a:lvl1pPr>
              <a:defRPr sz="4800" b="1">
                <a:solidFill>
                  <a:srgbClr val="EC442C"/>
                </a:solidFill>
                <a:latin typeface="Roboto"/>
                <a:ea typeface="Roboto"/>
                <a:cs typeface="Roboto"/>
              </a:defRPr>
            </a:lvl1pPr>
          </a:lstStyle>
          <a:p>
            <a:pPr lvl="0"/>
            <a:r>
              <a:rPr lang="tr-TR"/>
              <a:t>xx%</a:t>
            </a:r>
          </a:p>
        </p:txBody>
      </p:sp>
      <p:sp>
        <p:nvSpPr>
          <p:cNvPr id="7" name="Google Shape;682;p19">
            <a:extLst>
              <a:ext uri="{FF2B5EF4-FFF2-40B4-BE49-F238E27FC236}">
                <a16:creationId xmlns:a16="http://schemas.microsoft.com/office/drawing/2014/main" id="{EF927FE4-44FD-8FA2-6718-C5FB8CCF6D6B}"/>
              </a:ext>
            </a:extLst>
          </p:cNvPr>
          <p:cNvSpPr txBox="1">
            <a:spLocks noGrp="1"/>
          </p:cNvSpPr>
          <p:nvPr>
            <p:ph type="subTitle" idx="4294967295"/>
          </p:nvPr>
        </p:nvSpPr>
        <p:spPr>
          <a:xfrm>
            <a:off x="4938162" y="4143439"/>
            <a:ext cx="3492596" cy="320104"/>
          </a:xfrm>
        </p:spPr>
        <p:txBody>
          <a:bodyPr anchorCtr="1"/>
          <a:lstStyle>
            <a:lvl1pPr algn="ctr">
              <a:buNone/>
              <a:defRPr/>
            </a:lvl1pPr>
          </a:lstStyle>
          <a:p>
            <a:pPr lvl="0"/>
            <a:endParaRPr lang="tr-TR"/>
          </a:p>
        </p:txBody>
      </p:sp>
      <p:grpSp>
        <p:nvGrpSpPr>
          <p:cNvPr id="8" name="Google Shape;683;p19">
            <a:extLst>
              <a:ext uri="{FF2B5EF4-FFF2-40B4-BE49-F238E27FC236}">
                <a16:creationId xmlns:a16="http://schemas.microsoft.com/office/drawing/2014/main" id="{4747B0D9-0CD6-8DBD-3BC3-13024BCA6DE2}"/>
              </a:ext>
            </a:extLst>
          </p:cNvPr>
          <p:cNvGrpSpPr/>
          <p:nvPr/>
        </p:nvGrpSpPr>
        <p:grpSpPr>
          <a:xfrm>
            <a:off x="-272052" y="4561777"/>
            <a:ext cx="453185" cy="454840"/>
            <a:chOff x="-272052" y="4561777"/>
            <a:chExt cx="453185" cy="454840"/>
          </a:xfrm>
        </p:grpSpPr>
        <p:sp>
          <p:nvSpPr>
            <p:cNvPr id="9" name="Google Shape;684;p19">
              <a:extLst>
                <a:ext uri="{FF2B5EF4-FFF2-40B4-BE49-F238E27FC236}">
                  <a16:creationId xmlns:a16="http://schemas.microsoft.com/office/drawing/2014/main" id="{A14D3F04-ADD3-0DC4-E23E-9C67703E3364}"/>
                </a:ext>
              </a:extLst>
            </p:cNvPr>
            <p:cNvSpPr/>
            <p:nvPr/>
          </p:nvSpPr>
          <p:spPr>
            <a:xfrm>
              <a:off x="-130951" y="4707852"/>
              <a:ext cx="164345" cy="166000"/>
            </a:xfrm>
            <a:custGeom>
              <a:avLst/>
              <a:gdLst>
                <a:gd name="f0" fmla="val w"/>
                <a:gd name="f1" fmla="val h"/>
                <a:gd name="f2" fmla="val 0"/>
                <a:gd name="f3" fmla="val 99"/>
                <a:gd name="f4" fmla="val 100"/>
                <a:gd name="f5" fmla="val 69"/>
                <a:gd name="f6" fmla="val 95"/>
                <a:gd name="f7" fmla="val 68"/>
                <a:gd name="f8" fmla="val 67"/>
                <a:gd name="f9" fmla="val 96"/>
                <a:gd name="f10" fmla="val 65"/>
                <a:gd name="f11" fmla="val 97"/>
                <a:gd name="f12" fmla="val 62"/>
                <a:gd name="f13" fmla="val 98"/>
                <a:gd name="f14" fmla="val 58"/>
                <a:gd name="f15" fmla="val 51"/>
                <a:gd name="f16" fmla="val 101"/>
                <a:gd name="f17" fmla="val 38"/>
                <a:gd name="f18" fmla="val 26"/>
                <a:gd name="f19" fmla="val 94"/>
                <a:gd name="f20" fmla="val 13"/>
                <a:gd name="f21" fmla="val 88"/>
                <a:gd name="f22" fmla="val 1"/>
                <a:gd name="f23" fmla="val 73"/>
                <a:gd name="f24" fmla="val 54"/>
                <a:gd name="f25" fmla="val -1"/>
                <a:gd name="f26" fmla="val 45"/>
                <a:gd name="f27" fmla="val 35"/>
                <a:gd name="f28" fmla="val 6"/>
                <a:gd name="f29" fmla="val 11"/>
                <a:gd name="f30" fmla="val 17"/>
                <a:gd name="f31" fmla="val 19"/>
                <a:gd name="f32" fmla="val 9"/>
                <a:gd name="f33" fmla="val 29"/>
                <a:gd name="f34" fmla="val 5"/>
                <a:gd name="f35" fmla="val 39"/>
                <a:gd name="f36" fmla="val 61"/>
                <a:gd name="f37" fmla="val 71"/>
                <a:gd name="f38" fmla="val 4"/>
                <a:gd name="f39" fmla="val 79"/>
                <a:gd name="f40" fmla="val 86"/>
                <a:gd name="f41" fmla="val 16"/>
                <a:gd name="f42" fmla="val 30"/>
                <a:gd name="f43" fmla="val 102"/>
                <a:gd name="f44" fmla="val 49"/>
                <a:gd name="f45" fmla="val 76"/>
                <a:gd name="f46" fmla="val 85"/>
                <a:gd name="f47" fmla="val 80"/>
                <a:gd name="f48" fmla="val 89"/>
                <a:gd name="f49" fmla="val 77"/>
                <a:gd name="f50" fmla="val 92"/>
                <a:gd name="f51" fmla="val 74"/>
                <a:gd name="f52" fmla="val 93"/>
                <a:gd name="f53" fmla="val 72"/>
                <a:gd name="f54" fmla="val 70"/>
                <a:gd name="f55" fmla="val 83"/>
                <a:gd name="f56" fmla="val 75"/>
                <a:gd name="f57" fmla="val 31"/>
                <a:gd name="f58" fmla="val 18"/>
                <a:gd name="f59" fmla="val 12"/>
                <a:gd name="f60" fmla="val 7"/>
                <a:gd name="f61" fmla="val 60"/>
                <a:gd name="f62" fmla="val 3"/>
                <a:gd name="f63" fmla="val 40"/>
                <a:gd name="f64" fmla="val 8"/>
                <a:gd name="f65" fmla="val 22"/>
                <a:gd name="f66" fmla="val 14"/>
                <a:gd name="f67" fmla="val 10"/>
                <a:gd name="f68" fmla="val 28"/>
                <a:gd name="f69" fmla="val 36"/>
                <a:gd name="f70" fmla="val 27"/>
                <a:gd name="f71" fmla="*/ f0 1 99"/>
                <a:gd name="f72" fmla="*/ f1 1 100"/>
                <a:gd name="f73" fmla="val f2"/>
                <a:gd name="f74" fmla="val f3"/>
                <a:gd name="f75" fmla="val f4"/>
                <a:gd name="f76" fmla="+- f75 0 f73"/>
                <a:gd name="f77" fmla="+- f74 0 f73"/>
                <a:gd name="f78" fmla="*/ f77 1 99"/>
                <a:gd name="f79" fmla="*/ f76 1 100"/>
                <a:gd name="f80" fmla="*/ f73 1 f78"/>
                <a:gd name="f81" fmla="*/ f74 1 f78"/>
                <a:gd name="f82" fmla="*/ f73 1 f79"/>
                <a:gd name="f83" fmla="*/ f75 1 f79"/>
                <a:gd name="f84" fmla="*/ f80 f71 1"/>
                <a:gd name="f85" fmla="*/ f81 f71 1"/>
                <a:gd name="f86" fmla="*/ f83 f72 1"/>
                <a:gd name="f87" fmla="*/ f82 f72 1"/>
              </a:gdLst>
              <a:ahLst/>
              <a:cxnLst>
                <a:cxn ang="3cd4">
                  <a:pos x="hc" y="t"/>
                </a:cxn>
                <a:cxn ang="0">
                  <a:pos x="r" y="vc"/>
                </a:cxn>
                <a:cxn ang="cd4">
                  <a:pos x="hc" y="b"/>
                </a:cxn>
                <a:cxn ang="cd2">
                  <a:pos x="l" y="vc"/>
                </a:cxn>
              </a:cxnLst>
              <a:rect l="f84" t="f87" r="f85" b="f86"/>
              <a:pathLst>
                <a:path w="99" h="100">
                  <a:moveTo>
                    <a:pt x="f5" y="f6"/>
                  </a:moveTo>
                  <a:cubicBezTo>
                    <a:pt x="f5" y="f6"/>
                    <a:pt x="f7" y="f6"/>
                    <a:pt x="f8" y="f9"/>
                  </a:cubicBezTo>
                  <a:cubicBezTo>
                    <a:pt x="f10" y="f11"/>
                    <a:pt x="f12" y="f13"/>
                    <a:pt x="f14" y="f3"/>
                  </a:cubicBezTo>
                  <a:cubicBezTo>
                    <a:pt x="f15" y="f16"/>
                    <a:pt x="f17" y="f16"/>
                    <a:pt x="f18" y="f19"/>
                  </a:cubicBezTo>
                  <a:cubicBezTo>
                    <a:pt x="f20" y="f21"/>
                    <a:pt x="f22" y="f23"/>
                    <a:pt x="f2" y="f24"/>
                  </a:cubicBezTo>
                  <a:cubicBezTo>
                    <a:pt x="f25" y="f26"/>
                    <a:pt x="f22" y="f27"/>
                    <a:pt x="f28" y="f18"/>
                  </a:cubicBezTo>
                  <a:cubicBezTo>
                    <a:pt x="f29" y="f30"/>
                    <a:pt x="f31" y="f32"/>
                    <a:pt x="f33" y="f34"/>
                  </a:cubicBezTo>
                  <a:cubicBezTo>
                    <a:pt x="f35" y="f2"/>
                    <a:pt x="f15" y="f25"/>
                    <a:pt x="f36" y="f22"/>
                  </a:cubicBezTo>
                  <a:cubicBezTo>
                    <a:pt x="f37" y="f38"/>
                    <a:pt x="f39" y="f32"/>
                    <a:pt x="f40" y="f41"/>
                  </a:cubicBezTo>
                  <a:cubicBezTo>
                    <a:pt x="f3" y="f42"/>
                    <a:pt x="f43" y="f44"/>
                    <a:pt x="f13" y="f12"/>
                  </a:cubicBezTo>
                  <a:cubicBezTo>
                    <a:pt x="f6" y="f45"/>
                    <a:pt x="f40" y="f46"/>
                    <a:pt x="f47" y="f48"/>
                  </a:cubicBezTo>
                  <a:cubicBezTo>
                    <a:pt x="f49" y="f50"/>
                    <a:pt x="f51" y="f52"/>
                    <a:pt x="f53" y="f19"/>
                  </a:cubicBezTo>
                  <a:cubicBezTo>
                    <a:pt x="f54" y="f6"/>
                    <a:pt x="f5" y="f6"/>
                    <a:pt x="f5" y="f6"/>
                  </a:cubicBezTo>
                  <a:cubicBezTo>
                    <a:pt x="f5" y="f19"/>
                    <a:pt x="f23" y="f52"/>
                    <a:pt x="f39" y="f21"/>
                  </a:cubicBezTo>
                  <a:cubicBezTo>
                    <a:pt x="f46" y="f55"/>
                    <a:pt x="f50" y="f56"/>
                    <a:pt x="f6" y="f36"/>
                  </a:cubicBezTo>
                  <a:cubicBezTo>
                    <a:pt x="f3" y="f44"/>
                    <a:pt x="f9" y="f57"/>
                    <a:pt x="f55" y="f58"/>
                  </a:cubicBezTo>
                  <a:cubicBezTo>
                    <a:pt x="f49" y="f59"/>
                    <a:pt x="f5" y="f60"/>
                    <a:pt x="f61" y="f34"/>
                  </a:cubicBezTo>
                  <a:cubicBezTo>
                    <a:pt x="f15" y="f62"/>
                    <a:pt x="f63" y="f38"/>
                    <a:pt x="f57" y="f64"/>
                  </a:cubicBezTo>
                  <a:cubicBezTo>
                    <a:pt x="f65" y="f59"/>
                    <a:pt x="f66" y="f31"/>
                    <a:pt x="f67" y="f68"/>
                  </a:cubicBezTo>
                  <a:cubicBezTo>
                    <a:pt x="f34" y="f69"/>
                    <a:pt x="f62" y="f26"/>
                    <a:pt x="f62" y="f24"/>
                  </a:cubicBezTo>
                  <a:cubicBezTo>
                    <a:pt x="f34" y="f37"/>
                    <a:pt x="f41" y="f46"/>
                    <a:pt x="f70" y="f50"/>
                  </a:cubicBezTo>
                  <a:cubicBezTo>
                    <a:pt x="f35" y="f13"/>
                    <a:pt x="f15" y="f3"/>
                    <a:pt x="f14" y="f11"/>
                  </a:cubicBezTo>
                  <a:cubicBezTo>
                    <a:pt x="f10" y="f9"/>
                    <a:pt x="f5" y="f19"/>
                    <a:pt x="f5" y="f6"/>
                  </a:cubicBez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685;p19">
              <a:extLst>
                <a:ext uri="{FF2B5EF4-FFF2-40B4-BE49-F238E27FC236}">
                  <a16:creationId xmlns:a16="http://schemas.microsoft.com/office/drawing/2014/main" id="{436B5167-3653-19E7-1A6A-FFAADD940D86}"/>
                </a:ext>
              </a:extLst>
            </p:cNvPr>
            <p:cNvSpPr/>
            <p:nvPr/>
          </p:nvSpPr>
          <p:spPr>
            <a:xfrm>
              <a:off x="-270388" y="4565096"/>
              <a:ext cx="448202" cy="448202"/>
            </a:xfrm>
            <a:custGeom>
              <a:avLst/>
              <a:gdLst>
                <a:gd name="f0" fmla="val 180"/>
                <a:gd name="f1" fmla="val w"/>
                <a:gd name="f2" fmla="val h"/>
                <a:gd name="f3" fmla="val 0"/>
                <a:gd name="f4" fmla="val 270"/>
                <a:gd name="f5" fmla="val 153"/>
                <a:gd name="f6" fmla="val 245"/>
                <a:gd name="f7" fmla="val 246"/>
                <a:gd name="f8" fmla="val 154"/>
                <a:gd name="f9" fmla="val 247"/>
                <a:gd name="f10" fmla="val 155"/>
                <a:gd name="f11" fmla="val 248"/>
                <a:gd name="f12" fmla="val 156"/>
                <a:gd name="f13" fmla="val 249"/>
                <a:gd name="f14" fmla="val 157"/>
                <a:gd name="f15" fmla="val 251"/>
                <a:gd name="f16" fmla="val 160"/>
                <a:gd name="f17" fmla="val 254"/>
                <a:gd name="f18" fmla="val 164"/>
                <a:gd name="f19" fmla="val 260"/>
                <a:gd name="f20" fmla="val 170"/>
                <a:gd name="f21" fmla="val 267"/>
                <a:gd name="f22" fmla="val 169"/>
                <a:gd name="f23" fmla="val 262"/>
                <a:gd name="f24" fmla="val 193"/>
                <a:gd name="f25" fmla="val 256"/>
                <a:gd name="f26" fmla="val 210"/>
                <a:gd name="f27" fmla="val 208"/>
                <a:gd name="f28" fmla="val 241"/>
                <a:gd name="f29" fmla="val 206"/>
                <a:gd name="f30" fmla="val 232"/>
                <a:gd name="f31" fmla="val 204"/>
                <a:gd name="f32" fmla="val 222"/>
                <a:gd name="f33" fmla="val 205"/>
                <a:gd name="f34" fmla="val 221"/>
                <a:gd name="f35" fmla="val 212"/>
                <a:gd name="f36" fmla="val 215"/>
                <a:gd name="f37" fmla="val 218"/>
                <a:gd name="f38" fmla="val 224"/>
                <a:gd name="f39" fmla="val 200"/>
                <a:gd name="f40" fmla="val 225"/>
                <a:gd name="f41" fmla="val 199"/>
                <a:gd name="f42" fmla="val 226"/>
                <a:gd name="f43" fmla="val 234"/>
                <a:gd name="f44" fmla="val 201"/>
                <a:gd name="f45" fmla="val 243"/>
                <a:gd name="f46" fmla="val 202"/>
                <a:gd name="f47" fmla="val 253"/>
                <a:gd name="f48" fmla="val 203"/>
                <a:gd name="f49" fmla="val 191"/>
                <a:gd name="f50" fmla="val 261"/>
                <a:gd name="f51" fmla="val 177"/>
                <a:gd name="f52" fmla="val 162"/>
                <a:gd name="f53" fmla="val 268"/>
                <a:gd name="f54" fmla="val 159"/>
                <a:gd name="f55" fmla="val 149"/>
                <a:gd name="f56" fmla="val 244"/>
                <a:gd name="f57" fmla="val 148"/>
                <a:gd name="f58" fmla="val 147"/>
                <a:gd name="f59" fmla="val 138"/>
                <a:gd name="f60" fmla="val 128"/>
                <a:gd name="f61" fmla="val 118"/>
                <a:gd name="f62" fmla="val 117"/>
                <a:gd name="f63" fmla="val 112"/>
                <a:gd name="f64" fmla="val 258"/>
                <a:gd name="f65" fmla="val 106"/>
                <a:gd name="f66" fmla="val 266"/>
                <a:gd name="f67" fmla="val 100"/>
                <a:gd name="f68" fmla="val 265"/>
                <a:gd name="f69" fmla="val 103"/>
                <a:gd name="f70" fmla="val 90"/>
                <a:gd name="f71" fmla="val 76"/>
                <a:gd name="f72" fmla="val 61"/>
                <a:gd name="f73" fmla="val 62"/>
                <a:gd name="f74" fmla="val 64"/>
                <a:gd name="f75" fmla="val 66"/>
                <a:gd name="f76" fmla="val 68"/>
                <a:gd name="f77" fmla="val 67"/>
                <a:gd name="f78" fmla="val 60"/>
                <a:gd name="f79" fmla="val 53"/>
                <a:gd name="f80" fmla="val 47"/>
                <a:gd name="f81" fmla="val 46"/>
                <a:gd name="f82" fmla="val 45"/>
                <a:gd name="f83" fmla="val 37"/>
                <a:gd name="f84" fmla="val 28"/>
                <a:gd name="f85" fmla="val 18"/>
                <a:gd name="f86" fmla="val 20"/>
                <a:gd name="f87" fmla="val 15"/>
                <a:gd name="f88" fmla="val 176"/>
                <a:gd name="f89" fmla="val 10"/>
                <a:gd name="f90" fmla="val 4"/>
                <a:gd name="f91" fmla="val 11"/>
                <a:gd name="f92" fmla="val 26"/>
                <a:gd name="f93" fmla="val 27"/>
                <a:gd name="f94" fmla="val 120"/>
                <a:gd name="f95" fmla="val 116"/>
                <a:gd name="f96" fmla="val 115"/>
                <a:gd name="f97" fmla="val 24"/>
                <a:gd name="f98" fmla="val 21"/>
                <a:gd name="f99" fmla="val 108"/>
                <a:gd name="f100" fmla="val 16"/>
                <a:gd name="f101" fmla="val 12"/>
                <a:gd name="f102" fmla="val 9"/>
                <a:gd name="f103" fmla="val 5"/>
                <a:gd name="f104" fmla="val 6"/>
                <a:gd name="f105" fmla="val 89"/>
                <a:gd name="f106" fmla="val 75"/>
                <a:gd name="f107" fmla="val 63"/>
                <a:gd name="f108" fmla="val 22"/>
                <a:gd name="f109" fmla="val 31"/>
                <a:gd name="f110" fmla="val 40"/>
                <a:gd name="f111" fmla="val 49"/>
                <a:gd name="f112" fmla="val 50"/>
                <a:gd name="f113" fmla="val 57"/>
                <a:gd name="f114" fmla="val 71"/>
                <a:gd name="f115" fmla="val 72"/>
                <a:gd name="f116" fmla="val 36"/>
                <a:gd name="f117" fmla="val 69"/>
                <a:gd name="f118" fmla="val 81"/>
                <a:gd name="f119" fmla="val 95"/>
                <a:gd name="f120" fmla="val 109"/>
                <a:gd name="f121" fmla="val 107"/>
                <a:gd name="f122" fmla="val 19"/>
                <a:gd name="f123" fmla="val 122"/>
                <a:gd name="f124" fmla="val 123"/>
                <a:gd name="f125" fmla="val 124"/>
                <a:gd name="f126" fmla="val 134"/>
                <a:gd name="f127" fmla="val 143"/>
                <a:gd name="f128" fmla="val 165"/>
                <a:gd name="f129" fmla="val 171"/>
                <a:gd name="f130" fmla="val 183"/>
                <a:gd name="f131" fmla="val 197"/>
                <a:gd name="f132" fmla="val 209"/>
                <a:gd name="f133" fmla="val 207"/>
                <a:gd name="f134" fmla="val 219"/>
                <a:gd name="f135" fmla="val 70"/>
                <a:gd name="f136" fmla="val 235"/>
                <a:gd name="f137" fmla="val 252"/>
                <a:gd name="f138" fmla="val 83"/>
                <a:gd name="f139" fmla="val 97"/>
                <a:gd name="f140" fmla="val 263"/>
                <a:gd name="f141" fmla="val 114"/>
                <a:gd name="f142" fmla="val 259"/>
                <a:gd name="f143" fmla="val 119"/>
                <a:gd name="f144" fmla="val 141"/>
                <a:gd name="f145" fmla="val 146"/>
                <a:gd name="f146" fmla="val 150"/>
                <a:gd name="f147" fmla="val 151"/>
                <a:gd name="f148" fmla="val 152"/>
                <a:gd name="f149" fmla="val 269"/>
                <a:gd name="f150" fmla="val 96"/>
                <a:gd name="f151" fmla="val 82"/>
                <a:gd name="f152" fmla="val 65"/>
                <a:gd name="f153" fmla="val 55"/>
                <a:gd name="f154" fmla="val 214"/>
                <a:gd name="f155" fmla="val 48"/>
                <a:gd name="f156" fmla="val 41"/>
                <a:gd name="f157" fmla="val 32"/>
                <a:gd name="f158" fmla="val 23"/>
                <a:gd name="f159" fmla="val 211"/>
                <a:gd name="f160" fmla="val 198"/>
                <a:gd name="f161" fmla="val 184"/>
                <a:gd name="f162" fmla="val 3"/>
                <a:gd name="f163" fmla="val 2"/>
                <a:gd name="f164" fmla="val 168"/>
                <a:gd name="f165" fmla="val 17"/>
                <a:gd name="f166" fmla="val 25"/>
                <a:gd name="f167" fmla="val 133"/>
                <a:gd name="f168" fmla="val 125"/>
                <a:gd name="f169" fmla="val 110"/>
                <a:gd name="f170" fmla="val 1"/>
                <a:gd name="f171" fmla="val 94"/>
                <a:gd name="f172" fmla="val 80"/>
                <a:gd name="f173" fmla="val 44"/>
                <a:gd name="f174" fmla="val 54"/>
                <a:gd name="f175" fmla="val 59"/>
                <a:gd name="f176" fmla="val 58"/>
                <a:gd name="f177" fmla="val 73"/>
                <a:gd name="f178" fmla="val 14"/>
                <a:gd name="f179" fmla="val 87"/>
                <a:gd name="f180" fmla="val 8"/>
                <a:gd name="f181" fmla="val 101"/>
                <a:gd name="f182" fmla="val 13"/>
                <a:gd name="f183" fmla="val 161"/>
                <a:gd name="f184" fmla="val 163"/>
                <a:gd name="f185" fmla="val 178"/>
                <a:gd name="f186" fmla="val 192"/>
                <a:gd name="f187" fmla="val 231"/>
                <a:gd name="f188" fmla="val 240"/>
                <a:gd name="f189" fmla="val 250"/>
                <a:gd name="f190" fmla="val 257"/>
                <a:gd name="f191" fmla="val 74"/>
                <a:gd name="f192" fmla="val 88"/>
                <a:gd name="f193" fmla="val 102"/>
                <a:gd name="f194" fmla="val 255"/>
                <a:gd name="f195" fmla="val 264"/>
                <a:gd name="f196" fmla="val 220"/>
                <a:gd name="f197" fmla="val 213"/>
                <a:gd name="f198" fmla="val 217"/>
                <a:gd name="f199" fmla="val 223"/>
                <a:gd name="f200" fmla="val 194"/>
                <a:gd name="f201" fmla="*/ f1 1 270"/>
                <a:gd name="f202" fmla="*/ f2 1 270"/>
                <a:gd name="f203" fmla="val f3"/>
                <a:gd name="f204" fmla="val f4"/>
                <a:gd name="f205" fmla="+- f204 0 f203"/>
                <a:gd name="f206" fmla="*/ f205 1 270"/>
                <a:gd name="f207" fmla="*/ f203 1 f206"/>
                <a:gd name="f208" fmla="*/ f204 1 f206"/>
                <a:gd name="f209" fmla="*/ f207 f201 1"/>
                <a:gd name="f210" fmla="*/ f208 f201 1"/>
                <a:gd name="f211" fmla="*/ f208 f202 1"/>
                <a:gd name="f212" fmla="*/ f207 f202 1"/>
              </a:gdLst>
              <a:ahLst/>
              <a:cxnLst>
                <a:cxn ang="3cd4">
                  <a:pos x="hc" y="t"/>
                </a:cxn>
                <a:cxn ang="0">
                  <a:pos x="r" y="vc"/>
                </a:cxn>
                <a:cxn ang="cd4">
                  <a:pos x="hc" y="b"/>
                </a:cxn>
                <a:cxn ang="cd2">
                  <a:pos x="l" y="vc"/>
                </a:cxn>
              </a:cxnLst>
              <a:rect l="f209" t="f212" r="f210" b="f211"/>
              <a:pathLst>
                <a:path w="270" h="270">
                  <a:moveTo>
                    <a:pt x="f5" y="f6"/>
                  </a:moveTo>
                  <a:cubicBezTo>
                    <a:pt x="f5" y="f6"/>
                    <a:pt x="f5" y="f7"/>
                    <a:pt x="f8" y="f9"/>
                  </a:cubicBezTo>
                  <a:cubicBezTo>
                    <a:pt x="f10" y="f11"/>
                    <a:pt x="f12" y="f13"/>
                    <a:pt x="f14" y="f15"/>
                  </a:cubicBezTo>
                  <a:cubicBezTo>
                    <a:pt x="f16" y="f17"/>
                    <a:pt x="f18" y="f19"/>
                    <a:pt x="f20" y="f21"/>
                  </a:cubicBezTo>
                  <a:lnTo>
                    <a:pt x="f22" y="f21"/>
                  </a:lnTo>
                  <a:cubicBezTo>
                    <a:pt x="f0" y="f23"/>
                    <a:pt x="f24" y="f25"/>
                    <a:pt x="f26" y="f11"/>
                  </a:cubicBezTo>
                  <a:lnTo>
                    <a:pt x="f26" y="f13"/>
                  </a:lnTo>
                  <a:cubicBezTo>
                    <a:pt x="f27" y="f28"/>
                    <a:pt x="f29" y="f30"/>
                    <a:pt x="f31" y="f32"/>
                  </a:cubicBezTo>
                  <a:lnTo>
                    <a:pt x="f31" y="f32"/>
                  </a:lnTo>
                  <a:lnTo>
                    <a:pt x="f33" y="f34"/>
                  </a:lnTo>
                  <a:cubicBezTo>
                    <a:pt x="f35" y="f36"/>
                    <a:pt x="f37" y="f27"/>
                    <a:pt x="f38" y="f39"/>
                  </a:cubicBezTo>
                  <a:lnTo>
                    <a:pt x="f40" y="f41"/>
                  </a:lnTo>
                  <a:lnTo>
                    <a:pt x="f42" y="f39"/>
                  </a:lnTo>
                  <a:cubicBezTo>
                    <a:pt x="f43" y="f44"/>
                    <a:pt x="f45" y="f46"/>
                    <a:pt x="f47" y="f48"/>
                  </a:cubicBezTo>
                  <a:lnTo>
                    <a:pt x="f15" y="f31"/>
                  </a:lnTo>
                  <a:cubicBezTo>
                    <a:pt x="f25" y="f49"/>
                    <a:pt x="f50" y="f51"/>
                    <a:pt x="f21" y="f52"/>
                  </a:cubicBezTo>
                  <a:lnTo>
                    <a:pt x="f53" y="f18"/>
                  </a:lnTo>
                  <a:cubicBezTo>
                    <a:pt x="f50" y="f54"/>
                    <a:pt x="f47" y="f8"/>
                    <a:pt x="f6" y="f55"/>
                  </a:cubicBezTo>
                  <a:lnTo>
                    <a:pt x="f56" y="f57"/>
                  </a:lnTo>
                  <a:lnTo>
                    <a:pt x="f56" y="f58"/>
                  </a:lnTo>
                  <a:cubicBezTo>
                    <a:pt x="f6" y="f59"/>
                    <a:pt x="f6" y="f60"/>
                    <a:pt x="f56" y="f61"/>
                  </a:cubicBezTo>
                  <a:lnTo>
                    <a:pt x="f45" y="f62"/>
                  </a:lnTo>
                  <a:lnTo>
                    <a:pt x="f56" y="f62"/>
                  </a:lnTo>
                  <a:cubicBezTo>
                    <a:pt x="f15" y="f63"/>
                    <a:pt x="f64" y="f65"/>
                    <a:pt x="f66" y="f67"/>
                  </a:cubicBezTo>
                  <a:lnTo>
                    <a:pt x="f68" y="f69"/>
                  </a:lnTo>
                  <a:cubicBezTo>
                    <a:pt x="f19" y="f70"/>
                    <a:pt x="f47" y="f71"/>
                    <a:pt x="f9" y="f72"/>
                  </a:cubicBezTo>
                  <a:lnTo>
                    <a:pt x="f13" y="f73"/>
                  </a:lnTo>
                  <a:cubicBezTo>
                    <a:pt x="f28" y="f74"/>
                    <a:pt x="f30" y="f75"/>
                    <a:pt x="f32" y="f76"/>
                  </a:cubicBezTo>
                  <a:lnTo>
                    <a:pt x="f34" y="f76"/>
                  </a:lnTo>
                  <a:lnTo>
                    <a:pt x="f34" y="f77"/>
                  </a:lnTo>
                  <a:cubicBezTo>
                    <a:pt x="f36" y="f78"/>
                    <a:pt x="f27" y="f79"/>
                    <a:pt x="f39" y="f80"/>
                  </a:cubicBezTo>
                  <a:lnTo>
                    <a:pt x="f41" y="f81"/>
                  </a:lnTo>
                  <a:lnTo>
                    <a:pt x="f41" y="f82"/>
                  </a:lnTo>
                  <a:cubicBezTo>
                    <a:pt x="f39" y="f83"/>
                    <a:pt x="f44" y="f84"/>
                    <a:pt x="f48" y="f85"/>
                  </a:cubicBezTo>
                  <a:lnTo>
                    <a:pt x="f31" y="f86"/>
                  </a:lnTo>
                  <a:cubicBezTo>
                    <a:pt x="f49" y="f87"/>
                    <a:pt x="f88" y="f89"/>
                    <a:pt x="f52" y="f90"/>
                  </a:cubicBezTo>
                  <a:lnTo>
                    <a:pt x="f18" y="f90"/>
                  </a:lnTo>
                  <a:cubicBezTo>
                    <a:pt x="f16" y="f91"/>
                    <a:pt x="f8" y="f85"/>
                    <a:pt x="f55" y="f92"/>
                  </a:cubicBezTo>
                  <a:lnTo>
                    <a:pt x="f57" y="f93"/>
                  </a:lnTo>
                  <a:lnTo>
                    <a:pt x="f58" y="f93"/>
                  </a:lnTo>
                  <a:cubicBezTo>
                    <a:pt x="f59" y="f92"/>
                    <a:pt x="f60" y="f92"/>
                    <a:pt x="f61" y="f84"/>
                  </a:cubicBezTo>
                  <a:lnTo>
                    <a:pt x="f61" y="f84"/>
                  </a:lnTo>
                  <a:cubicBezTo>
                    <a:pt x="f61" y="f93"/>
                    <a:pt x="f94" y="f84"/>
                    <a:pt x="f62" y="f93"/>
                  </a:cubicBezTo>
                  <a:lnTo>
                    <a:pt x="f62" y="f93"/>
                  </a:lnTo>
                  <a:lnTo>
                    <a:pt x="f62" y="f93"/>
                  </a:lnTo>
                  <a:lnTo>
                    <a:pt x="f95" y="f93"/>
                  </a:lnTo>
                  <a:lnTo>
                    <a:pt x="f95" y="f92"/>
                  </a:lnTo>
                  <a:lnTo>
                    <a:pt x="f95" y="f92"/>
                  </a:lnTo>
                  <a:lnTo>
                    <a:pt x="f96" y="f97"/>
                  </a:lnTo>
                  <a:lnTo>
                    <a:pt x="f63" y="f98"/>
                  </a:lnTo>
                  <a:lnTo>
                    <a:pt x="f99" y="f100"/>
                  </a:lnTo>
                  <a:cubicBezTo>
                    <a:pt x="f65" y="f101"/>
                    <a:pt x="f69" y="f102"/>
                    <a:pt x="f67" y="f103"/>
                  </a:cubicBezTo>
                  <a:lnTo>
                    <a:pt x="f69" y="f104"/>
                  </a:lnTo>
                  <a:cubicBezTo>
                    <a:pt x="f105" y="f101"/>
                    <a:pt x="f106" y="f85"/>
                    <a:pt x="f72" y="f97"/>
                  </a:cubicBezTo>
                  <a:lnTo>
                    <a:pt x="f107" y="f108"/>
                  </a:lnTo>
                  <a:cubicBezTo>
                    <a:pt x="f74" y="f109"/>
                    <a:pt x="f75" y="f110"/>
                    <a:pt x="f76" y="f111"/>
                  </a:cubicBezTo>
                  <a:lnTo>
                    <a:pt x="f76" y="f112"/>
                  </a:lnTo>
                  <a:lnTo>
                    <a:pt x="f77" y="f112"/>
                  </a:lnTo>
                  <a:cubicBezTo>
                    <a:pt x="f78" y="f113"/>
                    <a:pt x="f79" y="f74"/>
                    <a:pt x="f80" y="f114"/>
                  </a:cubicBezTo>
                  <a:lnTo>
                    <a:pt x="f80" y="f115"/>
                  </a:lnTo>
                  <a:lnTo>
                    <a:pt x="f82" y="f115"/>
                  </a:lnTo>
                  <a:cubicBezTo>
                    <a:pt x="f116" y="f114"/>
                    <a:pt x="f93" y="f117"/>
                    <a:pt x="f85" y="f76"/>
                  </a:cubicBezTo>
                  <a:lnTo>
                    <a:pt x="f98" y="f77"/>
                  </a:lnTo>
                  <a:cubicBezTo>
                    <a:pt x="f87" y="f118"/>
                    <a:pt x="f89" y="f119"/>
                    <a:pt x="f90" y="f120"/>
                  </a:cubicBezTo>
                  <a:lnTo>
                    <a:pt x="f90" y="f121"/>
                  </a:lnTo>
                  <a:cubicBezTo>
                    <a:pt x="f91" y="f63"/>
                    <a:pt x="f122" y="f62"/>
                    <a:pt x="f92" y="f123"/>
                  </a:cubicBezTo>
                  <a:lnTo>
                    <a:pt x="f93" y="f124"/>
                  </a:lnTo>
                  <a:lnTo>
                    <a:pt x="f93" y="f125"/>
                  </a:lnTo>
                  <a:cubicBezTo>
                    <a:pt x="f92" y="f126"/>
                    <a:pt x="f92" y="f127"/>
                    <a:pt x="f84" y="f5"/>
                  </a:cubicBezTo>
                  <a:lnTo>
                    <a:pt x="f84" y="f8"/>
                  </a:lnTo>
                  <a:lnTo>
                    <a:pt x="f93" y="f8"/>
                  </a:lnTo>
                  <a:cubicBezTo>
                    <a:pt x="f122" y="f16"/>
                    <a:pt x="f101" y="f128"/>
                    <a:pt x="f103" y="f129"/>
                  </a:cubicBezTo>
                  <a:lnTo>
                    <a:pt x="f104" y="f22"/>
                  </a:lnTo>
                  <a:cubicBezTo>
                    <a:pt x="f101" y="f130"/>
                    <a:pt x="f85" y="f131"/>
                    <a:pt x="f97" y="f26"/>
                  </a:cubicBezTo>
                  <a:lnTo>
                    <a:pt x="f108" y="f132"/>
                  </a:lnTo>
                  <a:cubicBezTo>
                    <a:pt x="f109" y="f133"/>
                    <a:pt x="f110" y="f33"/>
                    <a:pt x="f111" y="f31"/>
                  </a:cubicBezTo>
                  <a:lnTo>
                    <a:pt x="f112" y="f31"/>
                  </a:lnTo>
                  <a:lnTo>
                    <a:pt x="f112" y="f31"/>
                  </a:lnTo>
                  <a:cubicBezTo>
                    <a:pt x="f113" y="f35"/>
                    <a:pt x="f74" y="f134"/>
                    <a:pt x="f114" y="f38"/>
                  </a:cubicBezTo>
                  <a:lnTo>
                    <a:pt x="f115" y="f40"/>
                  </a:lnTo>
                  <a:lnTo>
                    <a:pt x="f115" y="f42"/>
                  </a:lnTo>
                  <a:cubicBezTo>
                    <a:pt x="f135" y="f136"/>
                    <a:pt x="f117" y="f56"/>
                    <a:pt x="f76" y="f137"/>
                  </a:cubicBezTo>
                  <a:lnTo>
                    <a:pt x="f77" y="f15"/>
                  </a:lnTo>
                  <a:cubicBezTo>
                    <a:pt x="f138" y="f64"/>
                    <a:pt x="f139" y="f140"/>
                    <a:pt x="f120" y="f53"/>
                  </a:cubicBezTo>
                  <a:lnTo>
                    <a:pt x="f99" y="f53"/>
                  </a:lnTo>
                  <a:cubicBezTo>
                    <a:pt x="f141" y="f142"/>
                    <a:pt x="f143" y="f137"/>
                    <a:pt x="f124" y="f7"/>
                  </a:cubicBezTo>
                  <a:lnTo>
                    <a:pt x="f124" y="f6"/>
                  </a:lnTo>
                  <a:lnTo>
                    <a:pt x="f125" y="f6"/>
                  </a:lnTo>
                  <a:cubicBezTo>
                    <a:pt x="f126" y="f7"/>
                    <a:pt x="f144" y="f7"/>
                    <a:pt x="f145" y="f7"/>
                  </a:cubicBezTo>
                  <a:cubicBezTo>
                    <a:pt x="f57" y="f7"/>
                    <a:pt x="f146" y="f6"/>
                    <a:pt x="f147" y="f6"/>
                  </a:cubicBezTo>
                  <a:cubicBezTo>
                    <a:pt x="f5" y="f6"/>
                    <a:pt x="f5" y="f6"/>
                    <a:pt x="f5" y="f6"/>
                  </a:cubicBezTo>
                  <a:cubicBezTo>
                    <a:pt x="f5" y="f6"/>
                    <a:pt x="f148" y="f6"/>
                    <a:pt x="f147" y="f7"/>
                  </a:cubicBezTo>
                  <a:cubicBezTo>
                    <a:pt x="f146" y="f7"/>
                    <a:pt x="f57" y="f7"/>
                    <a:pt x="f145" y="f7"/>
                  </a:cubicBezTo>
                  <a:cubicBezTo>
                    <a:pt x="f144" y="f9"/>
                    <a:pt x="f126" y="f9"/>
                    <a:pt x="f125" y="f7"/>
                  </a:cubicBezTo>
                  <a:lnTo>
                    <a:pt x="f125" y="f7"/>
                  </a:lnTo>
                  <a:cubicBezTo>
                    <a:pt x="f94" y="f137"/>
                    <a:pt x="f96" y="f19"/>
                    <a:pt x="f120" y="f149"/>
                  </a:cubicBezTo>
                  <a:lnTo>
                    <a:pt x="f120" y="f4"/>
                  </a:lnTo>
                  <a:lnTo>
                    <a:pt x="f99" y="f149"/>
                  </a:lnTo>
                  <a:cubicBezTo>
                    <a:pt x="f150" y="f68"/>
                    <a:pt x="f151" y="f19"/>
                    <a:pt x="f75" y="f47"/>
                  </a:cubicBezTo>
                  <a:lnTo>
                    <a:pt x="f152" y="f47"/>
                  </a:lnTo>
                  <a:lnTo>
                    <a:pt x="f152" y="f137"/>
                  </a:lnTo>
                  <a:cubicBezTo>
                    <a:pt x="f75" y="f56"/>
                    <a:pt x="f76" y="f136"/>
                    <a:pt x="f117" y="f40"/>
                  </a:cubicBezTo>
                  <a:lnTo>
                    <a:pt x="f135" y="f42"/>
                  </a:lnTo>
                  <a:cubicBezTo>
                    <a:pt x="f73" y="f34"/>
                    <a:pt x="f153" y="f154"/>
                    <a:pt x="f155" y="f29"/>
                  </a:cubicBezTo>
                  <a:lnTo>
                    <a:pt x="f111" y="f29"/>
                  </a:lnTo>
                  <a:cubicBezTo>
                    <a:pt x="f156" y="f27"/>
                    <a:pt x="f157" y="f26"/>
                    <a:pt x="f158" y="f35"/>
                  </a:cubicBezTo>
                  <a:lnTo>
                    <a:pt x="f98" y="f35"/>
                  </a:lnTo>
                  <a:lnTo>
                    <a:pt x="f98" y="f159"/>
                  </a:lnTo>
                  <a:cubicBezTo>
                    <a:pt x="f87" y="f160"/>
                    <a:pt x="f102" y="f161"/>
                    <a:pt x="f162" y="f20"/>
                  </a:cubicBezTo>
                  <a:lnTo>
                    <a:pt x="f163" y="f22"/>
                  </a:lnTo>
                  <a:lnTo>
                    <a:pt x="f162" y="f164"/>
                  </a:lnTo>
                  <a:cubicBezTo>
                    <a:pt x="f89" y="f52"/>
                    <a:pt x="f165" y="f14"/>
                    <a:pt x="f166" y="f147"/>
                  </a:cubicBezTo>
                  <a:lnTo>
                    <a:pt x="f97" y="f5"/>
                  </a:lnTo>
                  <a:cubicBezTo>
                    <a:pt x="f158" y="f127"/>
                    <a:pt x="f108" y="f167"/>
                    <a:pt x="f158" y="f124"/>
                  </a:cubicBezTo>
                  <a:lnTo>
                    <a:pt x="f97" y="f168"/>
                  </a:lnTo>
                  <a:cubicBezTo>
                    <a:pt x="f165" y="f94"/>
                    <a:pt x="f102" y="f96"/>
                    <a:pt x="f163" y="f169"/>
                  </a:cubicBezTo>
                  <a:lnTo>
                    <a:pt x="f3" y="f120"/>
                  </a:lnTo>
                  <a:lnTo>
                    <a:pt x="f170" y="f99"/>
                  </a:lnTo>
                  <a:cubicBezTo>
                    <a:pt x="f104" y="f171"/>
                    <a:pt x="f101" y="f172"/>
                    <a:pt x="f165" y="f152"/>
                  </a:cubicBezTo>
                  <a:lnTo>
                    <a:pt x="f85" y="f74"/>
                  </a:lnTo>
                  <a:lnTo>
                    <a:pt x="f122" y="f74"/>
                  </a:lnTo>
                  <a:cubicBezTo>
                    <a:pt x="f84" y="f75"/>
                    <a:pt x="f83" y="f77"/>
                    <a:pt x="f81" y="f76"/>
                  </a:cubicBezTo>
                  <a:lnTo>
                    <a:pt x="f173" y="f117"/>
                  </a:lnTo>
                  <a:cubicBezTo>
                    <a:pt x="f112" y="f72"/>
                    <a:pt x="f113" y="f174"/>
                    <a:pt x="f152" y="f80"/>
                  </a:cubicBezTo>
                  <a:lnTo>
                    <a:pt x="f74" y="f111"/>
                  </a:lnTo>
                  <a:cubicBezTo>
                    <a:pt x="f73" y="f110"/>
                    <a:pt x="f72" y="f109"/>
                    <a:pt x="f175" y="f108"/>
                  </a:cubicBezTo>
                  <a:lnTo>
                    <a:pt x="f176" y="f98"/>
                  </a:lnTo>
                  <a:lnTo>
                    <a:pt x="f78" y="f86"/>
                  </a:lnTo>
                  <a:cubicBezTo>
                    <a:pt x="f177" y="f178"/>
                    <a:pt x="f179" y="f180"/>
                    <a:pt x="f181" y="f163"/>
                  </a:cubicBezTo>
                  <a:lnTo>
                    <a:pt x="f69" y="f170"/>
                  </a:lnTo>
                  <a:lnTo>
                    <a:pt x="f69" y="f162"/>
                  </a:lnTo>
                  <a:cubicBezTo>
                    <a:pt x="f65" y="f104"/>
                    <a:pt x="f120" y="f89"/>
                    <a:pt x="f63" y="f182"/>
                  </a:cubicBezTo>
                  <a:lnTo>
                    <a:pt x="f95" y="f122"/>
                  </a:lnTo>
                  <a:lnTo>
                    <a:pt x="f61" y="f108"/>
                  </a:lnTo>
                  <a:lnTo>
                    <a:pt x="f143" y="f158"/>
                  </a:lnTo>
                  <a:lnTo>
                    <a:pt x="f143" y="f97"/>
                  </a:lnTo>
                  <a:lnTo>
                    <a:pt x="f94" y="f97"/>
                  </a:lnTo>
                  <a:lnTo>
                    <a:pt x="f94" y="f97"/>
                  </a:lnTo>
                  <a:lnTo>
                    <a:pt x="f94" y="f97"/>
                  </a:lnTo>
                  <a:lnTo>
                    <a:pt x="f94" y="f97"/>
                  </a:lnTo>
                  <a:lnTo>
                    <a:pt x="f94" y="f97"/>
                  </a:lnTo>
                  <a:cubicBezTo>
                    <a:pt x="f95" y="f158"/>
                    <a:pt x="f143" y="f97"/>
                    <a:pt x="f61" y="f97"/>
                  </a:cubicBezTo>
                  <a:lnTo>
                    <a:pt x="f61" y="f97"/>
                  </a:lnTo>
                  <a:cubicBezTo>
                    <a:pt x="f60" y="f108"/>
                    <a:pt x="f59" y="f108"/>
                    <a:pt x="f57" y="f158"/>
                  </a:cubicBezTo>
                  <a:lnTo>
                    <a:pt x="f145" y="f97"/>
                  </a:lnTo>
                  <a:cubicBezTo>
                    <a:pt x="f147" y="f100"/>
                    <a:pt x="f12" y="f180"/>
                    <a:pt x="f183" y="f170"/>
                  </a:cubicBezTo>
                  <a:lnTo>
                    <a:pt x="f52" y="f3"/>
                  </a:lnTo>
                  <a:lnTo>
                    <a:pt x="f184" y="f3"/>
                  </a:lnTo>
                  <a:cubicBezTo>
                    <a:pt x="f185" y="f104"/>
                    <a:pt x="f186" y="f91"/>
                    <a:pt x="f33" y="f165"/>
                  </a:cubicBezTo>
                  <a:lnTo>
                    <a:pt x="f133" y="f165"/>
                  </a:lnTo>
                  <a:lnTo>
                    <a:pt x="f133" y="f122"/>
                  </a:lnTo>
                  <a:cubicBezTo>
                    <a:pt x="f33" y="f84"/>
                    <a:pt x="f31" y="f83"/>
                    <a:pt x="f48" y="f81"/>
                  </a:cubicBezTo>
                  <a:lnTo>
                    <a:pt x="f46" y="f173"/>
                  </a:lnTo>
                  <a:cubicBezTo>
                    <a:pt x="f26" y="f112"/>
                    <a:pt x="f37" y="f113"/>
                    <a:pt x="f38" y="f74"/>
                  </a:cubicBezTo>
                  <a:lnTo>
                    <a:pt x="f32" y="f74"/>
                  </a:lnTo>
                  <a:cubicBezTo>
                    <a:pt x="f187" y="f73"/>
                    <a:pt x="f188" y="f78"/>
                    <a:pt x="f11" y="f175"/>
                  </a:cubicBezTo>
                  <a:lnTo>
                    <a:pt x="f189" y="f176"/>
                  </a:lnTo>
                  <a:lnTo>
                    <a:pt x="f15" y="f78"/>
                  </a:lnTo>
                  <a:cubicBezTo>
                    <a:pt x="f190" y="f191"/>
                    <a:pt x="f140" y="f192"/>
                    <a:pt x="f149" y="f181"/>
                  </a:cubicBezTo>
                  <a:lnTo>
                    <a:pt x="f149" y="f193"/>
                  </a:lnTo>
                  <a:lnTo>
                    <a:pt x="f53" y="f69"/>
                  </a:lnTo>
                  <a:cubicBezTo>
                    <a:pt x="f50" y="f120"/>
                    <a:pt x="f47" y="f141"/>
                    <a:pt x="f7" y="f143"/>
                  </a:cubicBezTo>
                  <a:lnTo>
                    <a:pt x="f9" y="f61"/>
                  </a:lnTo>
                  <a:cubicBezTo>
                    <a:pt x="f13" y="f60"/>
                    <a:pt x="f13" y="f59"/>
                    <a:pt x="f11" y="f57"/>
                  </a:cubicBezTo>
                  <a:lnTo>
                    <a:pt x="f9" y="f145"/>
                  </a:lnTo>
                  <a:cubicBezTo>
                    <a:pt x="f194" y="f147"/>
                    <a:pt x="f23" y="f14"/>
                    <a:pt x="f149" y="f183"/>
                  </a:cubicBezTo>
                  <a:lnTo>
                    <a:pt x="f4" y="f52"/>
                  </a:lnTo>
                  <a:lnTo>
                    <a:pt x="f4" y="f184"/>
                  </a:lnTo>
                  <a:cubicBezTo>
                    <a:pt x="f195" y="f185"/>
                    <a:pt x="f142" y="f186"/>
                    <a:pt x="f17" y="f33"/>
                  </a:cubicBezTo>
                  <a:lnTo>
                    <a:pt x="f47" y="f29"/>
                  </a:lnTo>
                  <a:lnTo>
                    <a:pt x="f137" y="f29"/>
                  </a:lnTo>
                  <a:cubicBezTo>
                    <a:pt x="f45" y="f33"/>
                    <a:pt x="f43" y="f48"/>
                    <a:pt x="f40" y="f46"/>
                  </a:cubicBezTo>
                  <a:lnTo>
                    <a:pt x="f42" y="f44"/>
                  </a:lnTo>
                  <a:cubicBezTo>
                    <a:pt x="f196" y="f26"/>
                    <a:pt x="f197" y="f198"/>
                    <a:pt x="f29" y="f199"/>
                  </a:cubicBezTo>
                  <a:lnTo>
                    <a:pt x="f29" y="f32"/>
                  </a:lnTo>
                  <a:cubicBezTo>
                    <a:pt x="f27" y="f187"/>
                    <a:pt x="f26" y="f188"/>
                    <a:pt x="f159" y="f11"/>
                  </a:cubicBezTo>
                  <a:lnTo>
                    <a:pt x="f35" y="f13"/>
                  </a:lnTo>
                  <a:lnTo>
                    <a:pt x="f159" y="f189"/>
                  </a:lnTo>
                  <a:cubicBezTo>
                    <a:pt x="f200" y="f190"/>
                    <a:pt x="f0" y="f140"/>
                    <a:pt x="f22" y="f21"/>
                  </a:cubicBezTo>
                  <a:lnTo>
                    <a:pt x="f22" y="f53"/>
                  </a:lnTo>
                  <a:lnTo>
                    <a:pt x="f22" y="f21"/>
                  </a:lnTo>
                  <a:cubicBezTo>
                    <a:pt x="f18" y="f19"/>
                    <a:pt x="f16" y="f194"/>
                    <a:pt x="f14" y="f15"/>
                  </a:cubicBezTo>
                  <a:cubicBezTo>
                    <a:pt x="f12" y="f13"/>
                    <a:pt x="f10" y="f11"/>
                    <a:pt x="f8" y="f9"/>
                  </a:cubicBezTo>
                  <a:cubicBezTo>
                    <a:pt x="f5" y="f7"/>
                    <a:pt x="f5" y="f6"/>
                    <a:pt x="f5" y="f6"/>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686;p19">
              <a:extLst>
                <a:ext uri="{FF2B5EF4-FFF2-40B4-BE49-F238E27FC236}">
                  <a16:creationId xmlns:a16="http://schemas.microsoft.com/office/drawing/2014/main" id="{57BA951B-1D06-F389-7580-23863DB42942}"/>
                </a:ext>
              </a:extLst>
            </p:cNvPr>
            <p:cNvSpPr/>
            <p:nvPr/>
          </p:nvSpPr>
          <p:spPr>
            <a:xfrm>
              <a:off x="-132606" y="4706197"/>
              <a:ext cx="169319" cy="167664"/>
            </a:xfrm>
            <a:custGeom>
              <a:avLst/>
              <a:gdLst>
                <a:gd name="f0" fmla="val w"/>
                <a:gd name="f1" fmla="val h"/>
                <a:gd name="f2" fmla="val 0"/>
                <a:gd name="f3" fmla="val 102"/>
                <a:gd name="f4" fmla="val 101"/>
                <a:gd name="f5" fmla="val 70"/>
                <a:gd name="f6" fmla="val 96"/>
                <a:gd name="f7" fmla="val 69"/>
                <a:gd name="f8" fmla="val 68"/>
                <a:gd name="f9" fmla="val 97"/>
                <a:gd name="f10" fmla="val 67"/>
                <a:gd name="f11" fmla="val 65"/>
                <a:gd name="f12" fmla="val 98"/>
                <a:gd name="f13" fmla="val 61"/>
                <a:gd name="f14" fmla="val 99"/>
                <a:gd name="f15" fmla="val 55"/>
                <a:gd name="f16" fmla="val 100"/>
                <a:gd name="f17" fmla="val 47"/>
                <a:gd name="f18" fmla="val 40"/>
                <a:gd name="f19" fmla="val 30"/>
                <a:gd name="f20" fmla="val 22"/>
                <a:gd name="f21" fmla="val 90"/>
                <a:gd name="f22" fmla="val 13"/>
                <a:gd name="f23" fmla="val 84"/>
                <a:gd name="f24" fmla="val 5"/>
                <a:gd name="f25" fmla="val 73"/>
                <a:gd name="f26" fmla="val 3"/>
                <a:gd name="f27" fmla="val 59"/>
                <a:gd name="f28" fmla="val 46"/>
                <a:gd name="f29" fmla="val 4"/>
                <a:gd name="f30" fmla="val 29"/>
                <a:gd name="f31" fmla="val 16"/>
                <a:gd name="f32" fmla="val 18"/>
                <a:gd name="f33" fmla="val 27"/>
                <a:gd name="f34" fmla="val 6"/>
                <a:gd name="f35" fmla="val -1"/>
                <a:gd name="f36" fmla="val 64"/>
                <a:gd name="f37" fmla="val 7"/>
                <a:gd name="f38" fmla="val 81"/>
                <a:gd name="f39" fmla="val 12"/>
                <a:gd name="f40" fmla="val 88"/>
                <a:gd name="f41" fmla="val 20"/>
                <a:gd name="f42" fmla="val 94"/>
                <a:gd name="f43" fmla="val 36"/>
                <a:gd name="f44" fmla="val 56"/>
                <a:gd name="f45" fmla="val 76"/>
                <a:gd name="f46" fmla="val 91"/>
                <a:gd name="f47" fmla="val 85"/>
                <a:gd name="f48" fmla="val 82"/>
                <a:gd name="f49" fmla="val 80"/>
                <a:gd name="f50" fmla="val 92"/>
                <a:gd name="f51" fmla="val 78"/>
                <a:gd name="f52" fmla="val 93"/>
                <a:gd name="f53" fmla="val 77"/>
                <a:gd name="f54" fmla="val 95"/>
                <a:gd name="f55" fmla="val 74"/>
                <a:gd name="f56" fmla="val 72"/>
                <a:gd name="f57" fmla="val 71"/>
                <a:gd name="f58" fmla="val 75"/>
                <a:gd name="f59" fmla="val 41"/>
                <a:gd name="f60" fmla="val 8"/>
                <a:gd name="f61" fmla="val 60"/>
                <a:gd name="f62" fmla="val 42"/>
                <a:gd name="f63" fmla="val 1"/>
                <a:gd name="f64" fmla="val 25"/>
                <a:gd name="f65" fmla="val 15"/>
                <a:gd name="f66" fmla="val 31"/>
                <a:gd name="f67" fmla="val 39"/>
                <a:gd name="f68" fmla="val 21"/>
                <a:gd name="f69" fmla="val 11"/>
                <a:gd name="f70" fmla="val 86"/>
                <a:gd name="f71" fmla="val -2"/>
                <a:gd name="f72" fmla="val 23"/>
                <a:gd name="f73" fmla="val -3"/>
                <a:gd name="f74" fmla="val 79"/>
                <a:gd name="f75" fmla="val 14"/>
                <a:gd name="f76" fmla="val 106"/>
                <a:gd name="f77" fmla="val 89"/>
                <a:gd name="f78" fmla="val 87"/>
                <a:gd name="f79" fmla="val 66"/>
                <a:gd name="f80" fmla="val 38"/>
                <a:gd name="f81" fmla="val 63"/>
                <a:gd name="f82" fmla="val 9"/>
                <a:gd name="f83" fmla="val 83"/>
                <a:gd name="f84" fmla="*/ f0 1 102"/>
                <a:gd name="f85" fmla="*/ f1 1 101"/>
                <a:gd name="f86" fmla="val f2"/>
                <a:gd name="f87" fmla="val f3"/>
                <a:gd name="f88" fmla="val f4"/>
                <a:gd name="f89" fmla="+- f88 0 f86"/>
                <a:gd name="f90" fmla="+- f87 0 f86"/>
                <a:gd name="f91" fmla="*/ f90 1 102"/>
                <a:gd name="f92" fmla="*/ f89 1 101"/>
                <a:gd name="f93" fmla="*/ f86 1 f91"/>
                <a:gd name="f94" fmla="*/ f87 1 f91"/>
                <a:gd name="f95" fmla="*/ f86 1 f92"/>
                <a:gd name="f96" fmla="*/ f88 1 f92"/>
                <a:gd name="f97" fmla="*/ f93 f84 1"/>
                <a:gd name="f98" fmla="*/ f94 f84 1"/>
                <a:gd name="f99" fmla="*/ f96 f85 1"/>
                <a:gd name="f100" fmla="*/ f95 f85 1"/>
              </a:gdLst>
              <a:ahLst/>
              <a:cxnLst>
                <a:cxn ang="3cd4">
                  <a:pos x="hc" y="t"/>
                </a:cxn>
                <a:cxn ang="0">
                  <a:pos x="r" y="vc"/>
                </a:cxn>
                <a:cxn ang="cd4">
                  <a:pos x="hc" y="b"/>
                </a:cxn>
                <a:cxn ang="cd2">
                  <a:pos x="l" y="vc"/>
                </a:cxn>
              </a:cxnLst>
              <a:rect l="f97" t="f100" r="f98" b="f99"/>
              <a:pathLst>
                <a:path w="102" h="101">
                  <a:moveTo>
                    <a:pt x="f5" y="f6"/>
                  </a:moveTo>
                  <a:lnTo>
                    <a:pt x="f7" y="f6"/>
                  </a:lnTo>
                  <a:cubicBezTo>
                    <a:pt x="f8" y="f9"/>
                    <a:pt x="f10" y="f9"/>
                    <a:pt x="f11" y="f12"/>
                  </a:cubicBezTo>
                  <a:cubicBezTo>
                    <a:pt x="f13" y="f14"/>
                    <a:pt x="f15" y="f16"/>
                    <a:pt x="f17" y="f16"/>
                  </a:cubicBezTo>
                  <a:cubicBezTo>
                    <a:pt x="f18" y="f14"/>
                    <a:pt x="f19" y="f9"/>
                    <a:pt x="f20" y="f21"/>
                  </a:cubicBezTo>
                  <a:cubicBezTo>
                    <a:pt x="f22" y="f23"/>
                    <a:pt x="f24" y="f25"/>
                    <a:pt x="f26" y="f27"/>
                  </a:cubicBezTo>
                  <a:cubicBezTo>
                    <a:pt x="f2" y="f28"/>
                    <a:pt x="f29" y="f30"/>
                    <a:pt x="f31" y="f32"/>
                  </a:cubicBezTo>
                  <a:cubicBezTo>
                    <a:pt x="f33" y="f34"/>
                    <a:pt x="f28" y="f35"/>
                    <a:pt x="f36" y="f24"/>
                  </a:cubicBezTo>
                  <a:cubicBezTo>
                    <a:pt x="f25" y="f37"/>
                    <a:pt x="f38" y="f39"/>
                    <a:pt x="f40" y="f41"/>
                  </a:cubicBezTo>
                  <a:cubicBezTo>
                    <a:pt x="f42" y="f33"/>
                    <a:pt x="f12" y="f43"/>
                    <a:pt x="f14" y="f28"/>
                  </a:cubicBezTo>
                  <a:cubicBezTo>
                    <a:pt x="f4" y="f44"/>
                    <a:pt x="f14" y="f10"/>
                    <a:pt x="f42" y="f45"/>
                  </a:cubicBezTo>
                  <a:cubicBezTo>
                    <a:pt x="f46" y="f38"/>
                    <a:pt x="f40" y="f47"/>
                    <a:pt x="f23" y="f40"/>
                  </a:cubicBezTo>
                  <a:cubicBezTo>
                    <a:pt x="f48" y="f21"/>
                    <a:pt x="f49" y="f50"/>
                    <a:pt x="f51" y="f52"/>
                  </a:cubicBezTo>
                  <a:cubicBezTo>
                    <a:pt x="f53" y="f42"/>
                    <a:pt x="f45" y="f54"/>
                    <a:pt x="f55" y="f6"/>
                  </a:cubicBezTo>
                  <a:lnTo>
                    <a:pt x="f25" y="f6"/>
                  </a:lnTo>
                  <a:lnTo>
                    <a:pt x="f56" y="f9"/>
                  </a:lnTo>
                  <a:lnTo>
                    <a:pt x="f56" y="f9"/>
                  </a:lnTo>
                  <a:lnTo>
                    <a:pt x="f56" y="f9"/>
                  </a:lnTo>
                  <a:lnTo>
                    <a:pt x="f56" y="f9"/>
                  </a:lnTo>
                  <a:cubicBezTo>
                    <a:pt x="f57" y="f9"/>
                    <a:pt x="f25" y="f6"/>
                    <a:pt x="f56" y="f54"/>
                  </a:cubicBezTo>
                  <a:lnTo>
                    <a:pt x="f5" y="f42"/>
                  </a:lnTo>
                  <a:cubicBezTo>
                    <a:pt x="f57" y="f52"/>
                    <a:pt x="f55" y="f50"/>
                    <a:pt x="f58" y="f46"/>
                  </a:cubicBezTo>
                  <a:cubicBezTo>
                    <a:pt x="f52" y="f38"/>
                    <a:pt x="f4" y="f27"/>
                    <a:pt x="f9" y="f59"/>
                  </a:cubicBezTo>
                  <a:cubicBezTo>
                    <a:pt x="f52" y="f20"/>
                    <a:pt x="f53" y="f60"/>
                    <a:pt x="f61" y="f24"/>
                  </a:cubicBezTo>
                  <a:cubicBezTo>
                    <a:pt x="f62" y="f63"/>
                    <a:pt x="f64" y="f60"/>
                    <a:pt x="f65" y="f41"/>
                  </a:cubicBezTo>
                  <a:cubicBezTo>
                    <a:pt x="f29" y="f66"/>
                    <a:pt x="f63" y="f17"/>
                    <a:pt x="f26" y="f61"/>
                  </a:cubicBezTo>
                  <a:cubicBezTo>
                    <a:pt x="f34" y="f25"/>
                    <a:pt x="f22" y="f23"/>
                    <a:pt x="f20" y="f21"/>
                  </a:cubicBezTo>
                  <a:cubicBezTo>
                    <a:pt x="f19" y="f9"/>
                    <a:pt x="f18" y="f14"/>
                    <a:pt x="f17" y="f16"/>
                  </a:cubicBezTo>
                  <a:cubicBezTo>
                    <a:pt x="f15" y="f16"/>
                    <a:pt x="f13" y="f14"/>
                    <a:pt x="f11" y="f12"/>
                  </a:cubicBezTo>
                  <a:cubicBezTo>
                    <a:pt x="f8" y="f9"/>
                    <a:pt x="f5" y="f6"/>
                    <a:pt x="f5" y="f6"/>
                  </a:cubicBezTo>
                  <a:cubicBezTo>
                    <a:pt x="f5" y="f6"/>
                    <a:pt x="f7" y="f9"/>
                    <a:pt x="f11" y="f14"/>
                  </a:cubicBezTo>
                  <a:cubicBezTo>
                    <a:pt x="f13" y="f16"/>
                    <a:pt x="f15" y="f3"/>
                    <a:pt x="f17" y="f4"/>
                  </a:cubicBezTo>
                  <a:cubicBezTo>
                    <a:pt x="f67" y="f4"/>
                    <a:pt x="f19" y="f14"/>
                    <a:pt x="f68" y="f50"/>
                  </a:cubicBezTo>
                  <a:cubicBezTo>
                    <a:pt x="f69" y="f70"/>
                    <a:pt x="f26" y="f58"/>
                    <a:pt x="f63" y="f13"/>
                  </a:cubicBezTo>
                  <a:cubicBezTo>
                    <a:pt x="f71" y="f17"/>
                    <a:pt x="f63" y="f19"/>
                    <a:pt x="f39" y="f32"/>
                  </a:cubicBezTo>
                  <a:cubicBezTo>
                    <a:pt x="f72" y="f24"/>
                    <a:pt x="f62" y="f73"/>
                    <a:pt x="f13" y="f63"/>
                  </a:cubicBezTo>
                  <a:cubicBezTo>
                    <a:pt x="f5" y="f26"/>
                    <a:pt x="f74" y="f37"/>
                    <a:pt x="f70" y="f75"/>
                  </a:cubicBezTo>
                  <a:cubicBezTo>
                    <a:pt x="f52" y="f68"/>
                    <a:pt x="f14" y="f19"/>
                    <a:pt x="f4" y="f18"/>
                  </a:cubicBezTo>
                  <a:cubicBezTo>
                    <a:pt x="f76" y="f61"/>
                    <a:pt x="f9" y="f23"/>
                    <a:pt x="f53" y="f54"/>
                  </a:cubicBezTo>
                  <a:cubicBezTo>
                    <a:pt x="f58" y="f6"/>
                    <a:pt x="f25" y="f9"/>
                    <a:pt x="f57" y="f12"/>
                  </a:cubicBezTo>
                  <a:lnTo>
                    <a:pt x="f7" y="f12"/>
                  </a:lnTo>
                  <a:lnTo>
                    <a:pt x="f7" y="f9"/>
                  </a:lnTo>
                  <a:cubicBezTo>
                    <a:pt x="f8" y="f6"/>
                    <a:pt x="f7" y="f42"/>
                    <a:pt x="f7" y="f54"/>
                  </a:cubicBezTo>
                  <a:cubicBezTo>
                    <a:pt x="f7" y="f42"/>
                    <a:pt x="f7" y="f42"/>
                    <a:pt x="f7" y="f42"/>
                  </a:cubicBezTo>
                  <a:lnTo>
                    <a:pt x="f5" y="f42"/>
                  </a:lnTo>
                  <a:lnTo>
                    <a:pt x="f5" y="f42"/>
                  </a:lnTo>
                  <a:lnTo>
                    <a:pt x="f57" y="f52"/>
                  </a:lnTo>
                  <a:lnTo>
                    <a:pt x="f25" y="f50"/>
                  </a:lnTo>
                  <a:cubicBezTo>
                    <a:pt x="f55" y="f50"/>
                    <a:pt x="f58" y="f46"/>
                    <a:pt x="f45" y="f21"/>
                  </a:cubicBezTo>
                  <a:cubicBezTo>
                    <a:pt x="f51" y="f77"/>
                    <a:pt x="f49" y="f78"/>
                    <a:pt x="f38" y="f70"/>
                  </a:cubicBezTo>
                  <a:cubicBezTo>
                    <a:pt x="f47" y="f48"/>
                    <a:pt x="f40" y="f74"/>
                    <a:pt x="f21" y="f55"/>
                  </a:cubicBezTo>
                  <a:cubicBezTo>
                    <a:pt x="f54" y="f79"/>
                    <a:pt x="f9" y="f44"/>
                    <a:pt x="f6" y="f17"/>
                  </a:cubicBezTo>
                  <a:cubicBezTo>
                    <a:pt x="f54" y="f80"/>
                    <a:pt x="f46" y="f30"/>
                    <a:pt x="f47" y="f20"/>
                  </a:cubicBezTo>
                  <a:cubicBezTo>
                    <a:pt x="f74" y="f31"/>
                    <a:pt x="f57" y="f69"/>
                    <a:pt x="f81" y="f60"/>
                  </a:cubicBezTo>
                  <a:cubicBezTo>
                    <a:pt x="f28" y="f29"/>
                    <a:pt x="f30" y="f82"/>
                    <a:pt x="f32" y="f41"/>
                  </a:cubicBezTo>
                  <a:cubicBezTo>
                    <a:pt x="f37" y="f66"/>
                    <a:pt x="f26" y="f28"/>
                    <a:pt x="f34" y="f27"/>
                  </a:cubicBezTo>
                  <a:cubicBezTo>
                    <a:pt x="f60" y="f56"/>
                    <a:pt x="f65" y="f83"/>
                    <a:pt x="f72" y="f77"/>
                  </a:cubicBezTo>
                  <a:cubicBezTo>
                    <a:pt x="f66" y="f54"/>
                    <a:pt x="f18" y="f12"/>
                    <a:pt x="f17" y="f14"/>
                  </a:cubicBezTo>
                  <a:cubicBezTo>
                    <a:pt x="f15" y="f14"/>
                    <a:pt x="f13" y="f12"/>
                    <a:pt x="f36" y="f9"/>
                  </a:cubicBezTo>
                  <a:cubicBezTo>
                    <a:pt x="f8" y="f9"/>
                    <a:pt x="f5" y="f6"/>
                    <a:pt x="f5" y="f6"/>
                  </a:cubicBez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687;p19">
              <a:extLst>
                <a:ext uri="{FF2B5EF4-FFF2-40B4-BE49-F238E27FC236}">
                  <a16:creationId xmlns:a16="http://schemas.microsoft.com/office/drawing/2014/main" id="{D6B0D378-4AC2-4CED-29CA-E31190D6B179}"/>
                </a:ext>
              </a:extLst>
            </p:cNvPr>
            <p:cNvSpPr/>
            <p:nvPr/>
          </p:nvSpPr>
          <p:spPr>
            <a:xfrm>
              <a:off x="-272052" y="4561777"/>
              <a:ext cx="453185" cy="454840"/>
            </a:xfrm>
            <a:custGeom>
              <a:avLst/>
              <a:gdLst>
                <a:gd name="f0" fmla="val 180"/>
                <a:gd name="f1" fmla="val w"/>
                <a:gd name="f2" fmla="val h"/>
                <a:gd name="f3" fmla="val 0"/>
                <a:gd name="f4" fmla="val 273"/>
                <a:gd name="f5" fmla="val 274"/>
                <a:gd name="f6" fmla="val 154"/>
                <a:gd name="f7" fmla="val 247"/>
                <a:gd name="f8" fmla="val 156"/>
                <a:gd name="f9" fmla="val 250"/>
                <a:gd name="f10" fmla="val 160"/>
                <a:gd name="f11" fmla="val 256"/>
                <a:gd name="f12" fmla="val 171"/>
                <a:gd name="f13" fmla="val 270"/>
                <a:gd name="f14" fmla="val 170"/>
                <a:gd name="f15" fmla="val 269"/>
                <a:gd name="f16" fmla="val 181"/>
                <a:gd name="f17" fmla="val 265"/>
                <a:gd name="f18" fmla="val 195"/>
                <a:gd name="f19" fmla="val 258"/>
                <a:gd name="f20" fmla="val 212"/>
                <a:gd name="f21" fmla="val 251"/>
                <a:gd name="f22" fmla="val 252"/>
                <a:gd name="f23" fmla="val 210"/>
                <a:gd name="f24" fmla="val 243"/>
                <a:gd name="f25" fmla="val 208"/>
                <a:gd name="f26" fmla="val 234"/>
                <a:gd name="f27" fmla="val 206"/>
                <a:gd name="f28" fmla="val 224"/>
                <a:gd name="f29" fmla="val 225"/>
                <a:gd name="f30" fmla="val 214"/>
                <a:gd name="f31" fmla="val 218"/>
                <a:gd name="f32" fmla="val 221"/>
                <a:gd name="f33" fmla="val 211"/>
                <a:gd name="f34" fmla="val 227"/>
                <a:gd name="f35" fmla="val 203"/>
                <a:gd name="f36" fmla="val 228"/>
                <a:gd name="f37" fmla="val 204"/>
                <a:gd name="f38" fmla="val 205"/>
                <a:gd name="f39" fmla="val 235"/>
                <a:gd name="f40" fmla="val 245"/>
                <a:gd name="f41" fmla="val 254"/>
                <a:gd name="f42" fmla="val 207"/>
                <a:gd name="f43" fmla="val 253"/>
                <a:gd name="f44" fmla="val 194"/>
                <a:gd name="f45" fmla="val 264"/>
                <a:gd name="f46" fmla="val 179"/>
                <a:gd name="f47" fmla="val 164"/>
                <a:gd name="f48" fmla="val 271"/>
                <a:gd name="f49" fmla="val 165"/>
                <a:gd name="f50" fmla="val 263"/>
                <a:gd name="f51" fmla="val 161"/>
                <a:gd name="f52" fmla="val 255"/>
                <a:gd name="f53" fmla="val 155"/>
                <a:gd name="f54" fmla="val 150"/>
                <a:gd name="f55" fmla="val 249"/>
                <a:gd name="f56" fmla="val 148"/>
                <a:gd name="f57" fmla="val 149"/>
                <a:gd name="f58" fmla="val 248"/>
                <a:gd name="f59" fmla="val 141"/>
                <a:gd name="f60" fmla="val 130"/>
                <a:gd name="f61" fmla="val 246"/>
                <a:gd name="f62" fmla="val 120"/>
                <a:gd name="f63" fmla="val 122"/>
                <a:gd name="f64" fmla="val 115"/>
                <a:gd name="f65" fmla="val 261"/>
                <a:gd name="f66" fmla="val 109"/>
                <a:gd name="f67" fmla="val 103"/>
                <a:gd name="f68" fmla="val 105"/>
                <a:gd name="f69" fmla="val 92"/>
                <a:gd name="f70" fmla="val 77"/>
                <a:gd name="f71" fmla="val 62"/>
                <a:gd name="f72" fmla="val 63"/>
                <a:gd name="f73" fmla="val 64"/>
                <a:gd name="f74" fmla="val 233"/>
                <a:gd name="f75" fmla="val 66"/>
                <a:gd name="f76" fmla="val 223"/>
                <a:gd name="f77" fmla="val 68"/>
                <a:gd name="f78" fmla="val 65"/>
                <a:gd name="f79" fmla="val 61"/>
                <a:gd name="f80" fmla="val 54"/>
                <a:gd name="f81" fmla="val 202"/>
                <a:gd name="f82" fmla="val 48"/>
                <a:gd name="f83" fmla="val 46"/>
                <a:gd name="f84" fmla="val 47"/>
                <a:gd name="f85" fmla="val 39"/>
                <a:gd name="f86" fmla="val 30"/>
                <a:gd name="f87" fmla="val 20"/>
                <a:gd name="f88" fmla="val 21"/>
                <a:gd name="f89" fmla="val 193"/>
                <a:gd name="f90" fmla="val 16"/>
                <a:gd name="f91" fmla="val 178"/>
                <a:gd name="f92" fmla="val 10"/>
                <a:gd name="f93" fmla="val 163"/>
                <a:gd name="f94" fmla="val 4"/>
                <a:gd name="f95" fmla="val 11"/>
                <a:gd name="f96" fmla="val 19"/>
                <a:gd name="f97" fmla="val 27"/>
                <a:gd name="f98" fmla="val 147"/>
                <a:gd name="f99" fmla="val 25"/>
                <a:gd name="f100" fmla="val 24"/>
                <a:gd name="f101" fmla="val 140"/>
                <a:gd name="f102" fmla="val 119"/>
                <a:gd name="f103" fmla="val 28"/>
                <a:gd name="f104" fmla="val 118"/>
                <a:gd name="f105" fmla="val 121"/>
                <a:gd name="f106" fmla="val 26"/>
                <a:gd name="f107" fmla="val 114"/>
                <a:gd name="f108" fmla="val 108"/>
                <a:gd name="f109" fmla="val 13"/>
                <a:gd name="f110" fmla="val 102"/>
                <a:gd name="f111" fmla="val 5"/>
                <a:gd name="f112" fmla="val 104"/>
                <a:gd name="f113" fmla="val 6"/>
                <a:gd name="f114" fmla="val 91"/>
                <a:gd name="f115" fmla="val 12"/>
                <a:gd name="f116" fmla="val 76"/>
                <a:gd name="f117" fmla="val 23"/>
                <a:gd name="f118" fmla="val 32"/>
                <a:gd name="f119" fmla="val 41"/>
                <a:gd name="f120" fmla="val 51"/>
                <a:gd name="f121" fmla="val 49"/>
                <a:gd name="f122" fmla="val 67"/>
                <a:gd name="f123" fmla="val 52"/>
                <a:gd name="f124" fmla="val 60"/>
                <a:gd name="f125" fmla="val 57"/>
                <a:gd name="f126" fmla="val 53"/>
                <a:gd name="f127" fmla="val 73"/>
                <a:gd name="f128" fmla="val 45"/>
                <a:gd name="f129" fmla="val 70"/>
                <a:gd name="f130" fmla="val 69"/>
                <a:gd name="f131" fmla="val 38"/>
                <a:gd name="f132" fmla="val 72"/>
                <a:gd name="f133" fmla="val 81"/>
                <a:gd name="f134" fmla="val 97"/>
                <a:gd name="f135" fmla="val 112"/>
                <a:gd name="f136" fmla="val 3"/>
                <a:gd name="f137" fmla="val 125"/>
                <a:gd name="f138" fmla="val 128"/>
                <a:gd name="f139" fmla="val 126"/>
                <a:gd name="f140" fmla="val 135"/>
                <a:gd name="f141" fmla="val 145"/>
                <a:gd name="f142" fmla="val 167"/>
                <a:gd name="f143" fmla="val 173"/>
                <a:gd name="f144" fmla="val 184"/>
                <a:gd name="f145" fmla="val 18"/>
                <a:gd name="f146" fmla="val 198"/>
                <a:gd name="f147" fmla="val 213"/>
                <a:gd name="f148" fmla="val 22"/>
                <a:gd name="f149" fmla="val 31"/>
                <a:gd name="f150" fmla="val 40"/>
                <a:gd name="f151" fmla="val 50"/>
                <a:gd name="f152" fmla="val 229"/>
                <a:gd name="f153" fmla="val 71"/>
                <a:gd name="f154" fmla="val 237"/>
                <a:gd name="f155" fmla="val 259"/>
                <a:gd name="f156" fmla="val 96"/>
                <a:gd name="f157" fmla="val 110"/>
                <a:gd name="f158" fmla="val 113"/>
                <a:gd name="f159" fmla="val 123"/>
                <a:gd name="f160" fmla="val 133"/>
                <a:gd name="f161" fmla="val 152"/>
                <a:gd name="f162" fmla="val 153"/>
                <a:gd name="f163" fmla="val 144"/>
                <a:gd name="f164" fmla="val 136"/>
                <a:gd name="f165" fmla="val 124"/>
                <a:gd name="f166" fmla="val 257"/>
                <a:gd name="f167" fmla="val 116"/>
                <a:gd name="f168" fmla="val 111"/>
                <a:gd name="f169" fmla="val 272"/>
                <a:gd name="f170" fmla="val 95"/>
                <a:gd name="f171" fmla="val 267"/>
                <a:gd name="f172" fmla="val 236"/>
                <a:gd name="f173" fmla="val 55"/>
                <a:gd name="f174" fmla="val 216"/>
                <a:gd name="f175" fmla="val 42"/>
                <a:gd name="f176" fmla="val 33"/>
                <a:gd name="f177" fmla="val 17"/>
                <a:gd name="f178" fmla="val 199"/>
                <a:gd name="f179" fmla="val 185"/>
                <a:gd name="f180" fmla="val 172"/>
                <a:gd name="f181" fmla="val 8"/>
                <a:gd name="f182" fmla="val 146"/>
                <a:gd name="f183" fmla="val 127"/>
                <a:gd name="f184" fmla="val 7"/>
                <a:gd name="f185" fmla="val 9"/>
                <a:gd name="f186" fmla="val 14"/>
                <a:gd name="f187" fmla="val 82"/>
                <a:gd name="f188" fmla="val 29"/>
                <a:gd name="f189" fmla="val 59"/>
                <a:gd name="f190" fmla="val 43"/>
                <a:gd name="f191" fmla="val 34"/>
                <a:gd name="f192" fmla="val 89"/>
                <a:gd name="f193" fmla="val 101"/>
                <a:gd name="f194" fmla="val 158"/>
                <a:gd name="f195" fmla="val 192"/>
                <a:gd name="f196" fmla="val 15"/>
                <a:gd name="f197" fmla="val 201"/>
                <a:gd name="f198" fmla="val 222"/>
                <a:gd name="f199" fmla="val 232"/>
                <a:gd name="f200" fmla="val 241"/>
                <a:gd name="f201" fmla="val 268"/>
                <a:gd name="f202" fmla="val 266"/>
                <a:gd name="f203" fmla="val 260"/>
                <a:gd name="f204" fmla="val 131"/>
                <a:gd name="f205" fmla="val 166"/>
                <a:gd name="f206" fmla="val 226"/>
                <a:gd name="f207" fmla="val 220"/>
                <a:gd name="f208" fmla="val 219"/>
                <a:gd name="f209" fmla="val 209"/>
                <a:gd name="f210" fmla="val 169"/>
                <a:gd name="f211" fmla="val 262"/>
                <a:gd name="f212" fmla="val 168"/>
                <a:gd name="f213" fmla="val 162"/>
                <a:gd name="f214" fmla="val 157"/>
                <a:gd name="f215" fmla="val 151"/>
                <a:gd name="f216" fmla="val 244"/>
                <a:gd name="f217" fmla="val 99"/>
                <a:gd name="f218" fmla="val 79"/>
                <a:gd name="f219" fmla="val 242"/>
                <a:gd name="f220" fmla="val 215"/>
                <a:gd name="f221" fmla="val 56"/>
                <a:gd name="f222" fmla="val 200"/>
                <a:gd name="f223" fmla="val 191"/>
                <a:gd name="f224" fmla="val 177"/>
                <a:gd name="f225" fmla="val 2"/>
                <a:gd name="f226" fmla="val 139"/>
                <a:gd name="f227" fmla="val 117"/>
                <a:gd name="f228" fmla="val 106"/>
                <a:gd name="f229" fmla="val 100"/>
                <a:gd name="f230" fmla="val 58"/>
                <a:gd name="f231" fmla="val 75"/>
                <a:gd name="f232" fmla="val 74"/>
                <a:gd name="f233" fmla="val 83"/>
                <a:gd name="f234" fmla="val 1"/>
                <a:gd name="f235" fmla="val 174"/>
                <a:gd name="f236" fmla="val 197"/>
                <a:gd name="f237" fmla="val 142"/>
                <a:gd name="f238" fmla="val 80"/>
                <a:gd name="f239" fmla="val 230"/>
                <a:gd name="f240" fmla="val 44"/>
                <a:gd name="f241" fmla="val 134"/>
                <a:gd name="f242" fmla="val 132"/>
                <a:gd name="f243" fmla="val 90"/>
                <a:gd name="f244" fmla="val 129"/>
                <a:gd name="f245" fmla="val 143"/>
                <a:gd name="f246" fmla="*/ f1 1 273"/>
                <a:gd name="f247" fmla="*/ f2 1 274"/>
                <a:gd name="f248" fmla="val f3"/>
                <a:gd name="f249" fmla="val f4"/>
                <a:gd name="f250" fmla="val f5"/>
                <a:gd name="f251" fmla="+- f250 0 f248"/>
                <a:gd name="f252" fmla="+- f249 0 f248"/>
                <a:gd name="f253" fmla="*/ f252 1 273"/>
                <a:gd name="f254" fmla="*/ f251 1 274"/>
                <a:gd name="f255" fmla="*/ f248 1 f253"/>
                <a:gd name="f256" fmla="*/ f249 1 f253"/>
                <a:gd name="f257" fmla="*/ f248 1 f254"/>
                <a:gd name="f258" fmla="*/ f250 1 f254"/>
                <a:gd name="f259" fmla="*/ f255 f246 1"/>
                <a:gd name="f260" fmla="*/ f256 f246 1"/>
                <a:gd name="f261" fmla="*/ f258 f247 1"/>
                <a:gd name="f262" fmla="*/ f257 f247 1"/>
              </a:gdLst>
              <a:ahLst/>
              <a:cxnLst>
                <a:cxn ang="3cd4">
                  <a:pos x="hc" y="t"/>
                </a:cxn>
                <a:cxn ang="0">
                  <a:pos x="r" y="vc"/>
                </a:cxn>
                <a:cxn ang="cd4">
                  <a:pos x="hc" y="b"/>
                </a:cxn>
                <a:cxn ang="cd2">
                  <a:pos x="l" y="vc"/>
                </a:cxn>
              </a:cxnLst>
              <a:rect l="f259" t="f262" r="f260" b="f261"/>
              <a:pathLst>
                <a:path w="273" h="274">
                  <a:moveTo>
                    <a:pt x="f6" y="f7"/>
                  </a:moveTo>
                  <a:cubicBezTo>
                    <a:pt x="f8" y="f9"/>
                    <a:pt x="f10" y="f11"/>
                    <a:pt x="f12" y="f13"/>
                  </a:cubicBezTo>
                  <a:lnTo>
                    <a:pt x="f14" y="f15"/>
                  </a:lnTo>
                  <a:cubicBezTo>
                    <a:pt x="f16" y="f17"/>
                    <a:pt x="f18" y="f19"/>
                    <a:pt x="f20" y="f21"/>
                  </a:cubicBezTo>
                  <a:lnTo>
                    <a:pt x="f20" y="f22"/>
                  </a:lnTo>
                  <a:cubicBezTo>
                    <a:pt x="f23" y="f24"/>
                    <a:pt x="f25" y="f26"/>
                    <a:pt x="f27" y="f28"/>
                  </a:cubicBezTo>
                  <a:lnTo>
                    <a:pt x="f25" y="f28"/>
                  </a:lnTo>
                  <a:lnTo>
                    <a:pt x="f25" y="f29"/>
                  </a:lnTo>
                  <a:lnTo>
                    <a:pt x="f27" y="f28"/>
                  </a:lnTo>
                  <a:cubicBezTo>
                    <a:pt x="f30" y="f31"/>
                    <a:pt x="f32" y="f33"/>
                    <a:pt x="f34" y="f35"/>
                  </a:cubicBezTo>
                  <a:lnTo>
                    <a:pt x="f36" y="f37"/>
                  </a:lnTo>
                  <a:lnTo>
                    <a:pt x="f34" y="f38"/>
                  </a:lnTo>
                  <a:lnTo>
                    <a:pt x="f34" y="f35"/>
                  </a:lnTo>
                  <a:cubicBezTo>
                    <a:pt x="f39" y="f37"/>
                    <a:pt x="f40" y="f38"/>
                    <a:pt x="f41" y="f42"/>
                  </a:cubicBezTo>
                  <a:lnTo>
                    <a:pt x="f43" y="f25"/>
                  </a:lnTo>
                  <a:cubicBezTo>
                    <a:pt x="f19" y="f44"/>
                    <a:pt x="f45" y="f46"/>
                    <a:pt x="f13" y="f47"/>
                  </a:cubicBezTo>
                  <a:lnTo>
                    <a:pt x="f48" y="f49"/>
                  </a:lnTo>
                  <a:cubicBezTo>
                    <a:pt x="f50" y="f51"/>
                    <a:pt x="f52" y="f53"/>
                    <a:pt x="f7" y="f54"/>
                  </a:cubicBezTo>
                  <a:lnTo>
                    <a:pt x="f55" y="f56"/>
                  </a:lnTo>
                  <a:lnTo>
                    <a:pt x="f55" y="f57"/>
                  </a:lnTo>
                  <a:lnTo>
                    <a:pt x="f7" y="f54"/>
                  </a:lnTo>
                  <a:cubicBezTo>
                    <a:pt x="f58" y="f59"/>
                    <a:pt x="f58" y="f60"/>
                    <a:pt x="f61" y="f62"/>
                  </a:cubicBezTo>
                  <a:lnTo>
                    <a:pt x="f55" y="f62"/>
                  </a:lnTo>
                  <a:lnTo>
                    <a:pt x="f58" y="f63"/>
                  </a:lnTo>
                  <a:lnTo>
                    <a:pt x="f61" y="f62"/>
                  </a:lnTo>
                  <a:cubicBezTo>
                    <a:pt x="f43" y="f64"/>
                    <a:pt x="f65" y="f66"/>
                    <a:pt x="f15" y="f67"/>
                  </a:cubicBezTo>
                  <a:lnTo>
                    <a:pt x="f15" y="f68"/>
                  </a:lnTo>
                  <a:cubicBezTo>
                    <a:pt x="f50" y="f69"/>
                    <a:pt x="f11" y="f70"/>
                    <a:pt x="f55" y="f71"/>
                  </a:cubicBezTo>
                  <a:lnTo>
                    <a:pt x="f21" y="f72"/>
                  </a:lnTo>
                  <a:cubicBezTo>
                    <a:pt x="f24" y="f73"/>
                    <a:pt x="f74" y="f75"/>
                    <a:pt x="f76" y="f77"/>
                  </a:cubicBezTo>
                  <a:lnTo>
                    <a:pt x="f28" y="f78"/>
                  </a:lnTo>
                  <a:lnTo>
                    <a:pt x="f29" y="f75"/>
                  </a:lnTo>
                  <a:lnTo>
                    <a:pt x="f76" y="f77"/>
                  </a:lnTo>
                  <a:cubicBezTo>
                    <a:pt x="f31" y="f79"/>
                    <a:pt x="f23" y="f80"/>
                    <a:pt x="f81" y="f82"/>
                  </a:cubicBezTo>
                  <a:lnTo>
                    <a:pt x="f37" y="f83"/>
                  </a:lnTo>
                  <a:lnTo>
                    <a:pt x="f38" y="f84"/>
                  </a:lnTo>
                  <a:lnTo>
                    <a:pt x="f81" y="f82"/>
                  </a:lnTo>
                  <a:cubicBezTo>
                    <a:pt x="f35" y="f85"/>
                    <a:pt x="f37" y="f86"/>
                    <a:pt x="f27" y="f87"/>
                  </a:cubicBezTo>
                  <a:lnTo>
                    <a:pt x="f42" y="f88"/>
                  </a:lnTo>
                  <a:cubicBezTo>
                    <a:pt x="f89" y="f90"/>
                    <a:pt x="f91" y="f92"/>
                    <a:pt x="f93" y="f94"/>
                  </a:cubicBezTo>
                  <a:lnTo>
                    <a:pt x="f49" y="f94"/>
                  </a:lnTo>
                  <a:cubicBezTo>
                    <a:pt x="f10" y="f95"/>
                    <a:pt x="f6" y="f96"/>
                    <a:pt x="f57" y="f97"/>
                  </a:cubicBezTo>
                  <a:lnTo>
                    <a:pt x="f98" y="f99"/>
                  </a:lnTo>
                  <a:lnTo>
                    <a:pt x="f56" y="f100"/>
                  </a:lnTo>
                  <a:lnTo>
                    <a:pt x="f57" y="f97"/>
                  </a:lnTo>
                  <a:cubicBezTo>
                    <a:pt x="f101" y="f97"/>
                    <a:pt x="f60" y="f97"/>
                    <a:pt x="f102" y="f103"/>
                  </a:cubicBezTo>
                  <a:lnTo>
                    <a:pt x="f62" y="f103"/>
                  </a:lnTo>
                  <a:lnTo>
                    <a:pt x="f62" y="f99"/>
                  </a:lnTo>
                  <a:lnTo>
                    <a:pt x="f62" y="f99"/>
                  </a:lnTo>
                  <a:lnTo>
                    <a:pt x="f102" y="f103"/>
                  </a:lnTo>
                  <a:lnTo>
                    <a:pt x="f104" y="f103"/>
                  </a:lnTo>
                  <a:lnTo>
                    <a:pt x="f104" y="f103"/>
                  </a:lnTo>
                  <a:lnTo>
                    <a:pt x="f102" y="f103"/>
                  </a:lnTo>
                  <a:lnTo>
                    <a:pt x="f62" y="f99"/>
                  </a:lnTo>
                  <a:lnTo>
                    <a:pt x="f62" y="f99"/>
                  </a:lnTo>
                  <a:lnTo>
                    <a:pt x="f62" y="f99"/>
                  </a:lnTo>
                  <a:lnTo>
                    <a:pt x="f62" y="f99"/>
                  </a:lnTo>
                  <a:lnTo>
                    <a:pt x="f62" y="f99"/>
                  </a:lnTo>
                  <a:lnTo>
                    <a:pt x="f105" y="f106"/>
                  </a:lnTo>
                  <a:lnTo>
                    <a:pt x="f102" y="f103"/>
                  </a:lnTo>
                  <a:cubicBezTo>
                    <a:pt x="f107" y="f88"/>
                    <a:pt x="f108" y="f109"/>
                    <a:pt x="f110" y="f111"/>
                  </a:cubicBezTo>
                  <a:lnTo>
                    <a:pt x="f112" y="f113"/>
                  </a:lnTo>
                  <a:cubicBezTo>
                    <a:pt x="f114" y="f115"/>
                    <a:pt x="f116" y="f96"/>
                    <a:pt x="f79" y="f99"/>
                  </a:cubicBezTo>
                  <a:lnTo>
                    <a:pt x="f71" y="f117"/>
                  </a:lnTo>
                  <a:cubicBezTo>
                    <a:pt x="f73" y="f118"/>
                    <a:pt x="f75" y="f119"/>
                    <a:pt x="f77" y="f120"/>
                  </a:cubicBezTo>
                  <a:lnTo>
                    <a:pt x="f73" y="f120"/>
                  </a:lnTo>
                  <a:lnTo>
                    <a:pt x="f78" y="f121"/>
                  </a:lnTo>
                  <a:lnTo>
                    <a:pt x="f122" y="f123"/>
                  </a:lnTo>
                  <a:cubicBezTo>
                    <a:pt x="f124" y="f125"/>
                    <a:pt x="f126" y="f73"/>
                    <a:pt x="f84" y="f127"/>
                  </a:cubicBezTo>
                  <a:lnTo>
                    <a:pt x="f128" y="f129"/>
                  </a:lnTo>
                  <a:lnTo>
                    <a:pt x="f83" y="f130"/>
                  </a:lnTo>
                  <a:lnTo>
                    <a:pt x="f84" y="f127"/>
                  </a:lnTo>
                  <a:cubicBezTo>
                    <a:pt x="f131" y="f132"/>
                    <a:pt x="f103" y="f129"/>
                    <a:pt x="f96" y="f130"/>
                  </a:cubicBezTo>
                  <a:lnTo>
                    <a:pt x="f88" y="f77"/>
                  </a:lnTo>
                  <a:cubicBezTo>
                    <a:pt x="f90" y="f133"/>
                    <a:pt x="f92" y="f134"/>
                    <a:pt x="f94" y="f135"/>
                  </a:cubicBezTo>
                  <a:lnTo>
                    <a:pt x="f136" y="f66"/>
                  </a:lnTo>
                  <a:cubicBezTo>
                    <a:pt x="f95" y="f107"/>
                    <a:pt x="f96" y="f62"/>
                    <a:pt x="f97" y="f137"/>
                  </a:cubicBezTo>
                  <a:lnTo>
                    <a:pt x="f100" y="f138"/>
                  </a:lnTo>
                  <a:lnTo>
                    <a:pt x="f117" y="f139"/>
                  </a:lnTo>
                  <a:lnTo>
                    <a:pt x="f97" y="f139"/>
                  </a:lnTo>
                  <a:cubicBezTo>
                    <a:pt x="f106" y="f140"/>
                    <a:pt x="f106" y="f141"/>
                    <a:pt x="f103" y="f53"/>
                  </a:cubicBezTo>
                  <a:lnTo>
                    <a:pt x="f100" y="f53"/>
                  </a:lnTo>
                  <a:lnTo>
                    <a:pt x="f99" y="f6"/>
                  </a:lnTo>
                  <a:lnTo>
                    <a:pt x="f103" y="f8"/>
                  </a:lnTo>
                  <a:cubicBezTo>
                    <a:pt x="f88" y="f51"/>
                    <a:pt x="f109" y="f142"/>
                    <a:pt x="f111" y="f143"/>
                  </a:cubicBezTo>
                  <a:lnTo>
                    <a:pt x="f113" y="f14"/>
                  </a:lnTo>
                  <a:cubicBezTo>
                    <a:pt x="f95" y="f144"/>
                    <a:pt x="f145" y="f146"/>
                    <a:pt x="f99" y="f147"/>
                  </a:cubicBezTo>
                  <a:lnTo>
                    <a:pt x="f148" y="f20"/>
                  </a:lnTo>
                  <a:cubicBezTo>
                    <a:pt x="f149" y="f23"/>
                    <a:pt x="f150" y="f25"/>
                    <a:pt x="f151" y="f42"/>
                  </a:cubicBezTo>
                  <a:lnTo>
                    <a:pt x="f151" y="f23"/>
                  </a:lnTo>
                  <a:lnTo>
                    <a:pt x="f121" y="f23"/>
                  </a:lnTo>
                  <a:lnTo>
                    <a:pt x="f120" y="f42"/>
                  </a:lnTo>
                  <a:cubicBezTo>
                    <a:pt x="f125" y="f30"/>
                    <a:pt x="f73" y="f32"/>
                    <a:pt x="f132" y="f34"/>
                  </a:cubicBezTo>
                  <a:lnTo>
                    <a:pt x="f130" y="f152"/>
                  </a:lnTo>
                  <a:lnTo>
                    <a:pt x="f130" y="f36"/>
                  </a:lnTo>
                  <a:lnTo>
                    <a:pt x="f132" y="f36"/>
                  </a:lnTo>
                  <a:cubicBezTo>
                    <a:pt x="f153" y="f154"/>
                    <a:pt x="f129" y="f61"/>
                    <a:pt x="f130" y="f11"/>
                  </a:cubicBezTo>
                  <a:lnTo>
                    <a:pt x="f122" y="f43"/>
                  </a:lnTo>
                  <a:cubicBezTo>
                    <a:pt x="f133" y="f155"/>
                    <a:pt x="f156" y="f45"/>
                    <a:pt x="f157" y="f13"/>
                  </a:cubicBezTo>
                  <a:lnTo>
                    <a:pt x="f108" y="f48"/>
                  </a:lnTo>
                  <a:cubicBezTo>
                    <a:pt x="f158" y="f50"/>
                    <a:pt x="f104" y="f52"/>
                    <a:pt x="f159" y="f7"/>
                  </a:cubicBezTo>
                  <a:lnTo>
                    <a:pt x="f139" y="f9"/>
                  </a:lnTo>
                  <a:lnTo>
                    <a:pt x="f139" y="f21"/>
                  </a:lnTo>
                  <a:lnTo>
                    <a:pt x="f137" y="f7"/>
                  </a:lnTo>
                  <a:cubicBezTo>
                    <a:pt x="f160" y="f58"/>
                    <a:pt x="f59" y="f58"/>
                    <a:pt x="f54" y="f61"/>
                  </a:cubicBezTo>
                  <a:lnTo>
                    <a:pt x="f161" y="f61"/>
                  </a:lnTo>
                  <a:lnTo>
                    <a:pt x="f161" y="f61"/>
                  </a:lnTo>
                  <a:lnTo>
                    <a:pt x="f161" y="f7"/>
                  </a:lnTo>
                  <a:lnTo>
                    <a:pt x="f161" y="f7"/>
                  </a:lnTo>
                  <a:lnTo>
                    <a:pt x="f161" y="f7"/>
                  </a:lnTo>
                  <a:lnTo>
                    <a:pt x="f162" y="f9"/>
                  </a:lnTo>
                  <a:lnTo>
                    <a:pt x="f6" y="f9"/>
                  </a:lnTo>
                  <a:lnTo>
                    <a:pt x="f6" y="f9"/>
                  </a:lnTo>
                  <a:lnTo>
                    <a:pt x="f6" y="f9"/>
                  </a:lnTo>
                  <a:lnTo>
                    <a:pt x="f54" y="f9"/>
                  </a:lnTo>
                  <a:cubicBezTo>
                    <a:pt x="f98" y="f9"/>
                    <a:pt x="f163" y="f21"/>
                    <a:pt x="f59" y="f21"/>
                  </a:cubicBezTo>
                  <a:cubicBezTo>
                    <a:pt x="f164" y="f21"/>
                    <a:pt x="f60" y="f21"/>
                    <a:pt x="f165" y="f9"/>
                  </a:cubicBezTo>
                  <a:lnTo>
                    <a:pt x="f139" y="f55"/>
                  </a:lnTo>
                  <a:cubicBezTo>
                    <a:pt x="f105" y="f166"/>
                    <a:pt x="f167" y="f45"/>
                    <a:pt x="f168" y="f169"/>
                  </a:cubicBezTo>
                  <a:lnTo>
                    <a:pt x="f66" y="f15"/>
                  </a:lnTo>
                  <a:lnTo>
                    <a:pt x="f66" y="f15"/>
                  </a:lnTo>
                  <a:lnTo>
                    <a:pt x="f66" y="f169"/>
                  </a:lnTo>
                  <a:cubicBezTo>
                    <a:pt x="f170" y="f171"/>
                    <a:pt x="f133" y="f65"/>
                    <a:pt x="f122" y="f11"/>
                  </a:cubicBezTo>
                  <a:lnTo>
                    <a:pt x="f129" y="f43"/>
                  </a:lnTo>
                  <a:lnTo>
                    <a:pt x="f129" y="f41"/>
                  </a:lnTo>
                  <a:lnTo>
                    <a:pt x="f75" y="f52"/>
                  </a:lnTo>
                  <a:cubicBezTo>
                    <a:pt x="f77" y="f40"/>
                    <a:pt x="f130" y="f172"/>
                    <a:pt x="f153" y="f34"/>
                  </a:cubicBezTo>
                  <a:lnTo>
                    <a:pt x="f153" y="f152"/>
                  </a:lnTo>
                  <a:cubicBezTo>
                    <a:pt x="f72" y="f76"/>
                    <a:pt x="f173" y="f174"/>
                    <a:pt x="f121" y="f25"/>
                  </a:cubicBezTo>
                  <a:lnTo>
                    <a:pt x="f120" y="f25"/>
                  </a:lnTo>
                  <a:cubicBezTo>
                    <a:pt x="f175" y="f23"/>
                    <a:pt x="f176" y="f20"/>
                    <a:pt x="f100" y="f30"/>
                  </a:cubicBezTo>
                  <a:lnTo>
                    <a:pt x="f100" y="f23"/>
                  </a:lnTo>
                  <a:lnTo>
                    <a:pt x="f99" y="f33"/>
                  </a:lnTo>
                  <a:lnTo>
                    <a:pt x="f117" y="f147"/>
                  </a:lnTo>
                  <a:cubicBezTo>
                    <a:pt x="f177" y="f178"/>
                    <a:pt x="f95" y="f179"/>
                    <a:pt x="f111" y="f180"/>
                  </a:cubicBezTo>
                  <a:lnTo>
                    <a:pt x="f181" y="f180"/>
                  </a:lnTo>
                  <a:lnTo>
                    <a:pt x="f181" y="f143"/>
                  </a:lnTo>
                  <a:lnTo>
                    <a:pt x="f111" y="f12"/>
                  </a:lnTo>
                  <a:cubicBezTo>
                    <a:pt x="f115" y="f49"/>
                    <a:pt x="f87" y="f10"/>
                    <a:pt x="f97" y="f6"/>
                  </a:cubicBezTo>
                  <a:lnTo>
                    <a:pt x="f106" y="f8"/>
                  </a:lnTo>
                  <a:cubicBezTo>
                    <a:pt x="f99" y="f182"/>
                    <a:pt x="f100" y="f140"/>
                    <a:pt x="f106" y="f137"/>
                  </a:cubicBezTo>
                  <a:lnTo>
                    <a:pt x="f106" y="f183"/>
                  </a:lnTo>
                  <a:cubicBezTo>
                    <a:pt x="f96" y="f63"/>
                    <a:pt x="f95" y="f167"/>
                    <a:pt x="f136" y="f168"/>
                  </a:cubicBezTo>
                  <a:lnTo>
                    <a:pt x="f113" y="f66"/>
                  </a:lnTo>
                  <a:lnTo>
                    <a:pt x="f184" y="f168"/>
                  </a:lnTo>
                  <a:lnTo>
                    <a:pt x="f136" y="f168"/>
                  </a:lnTo>
                  <a:cubicBezTo>
                    <a:pt x="f185" y="f156"/>
                    <a:pt x="f186" y="f187"/>
                    <a:pt x="f96" y="f77"/>
                  </a:cubicBezTo>
                  <a:lnTo>
                    <a:pt x="f148" y="f153"/>
                  </a:lnTo>
                  <a:lnTo>
                    <a:pt x="f88" y="f132"/>
                  </a:lnTo>
                  <a:lnTo>
                    <a:pt x="f87" y="f77"/>
                  </a:lnTo>
                  <a:cubicBezTo>
                    <a:pt x="f188" y="f129"/>
                    <a:pt x="f85" y="f153"/>
                    <a:pt x="f82" y="f132"/>
                  </a:cubicBezTo>
                  <a:lnTo>
                    <a:pt x="f83" y="f127"/>
                  </a:lnTo>
                  <a:cubicBezTo>
                    <a:pt x="f123" y="f73"/>
                    <a:pt x="f189" y="f125"/>
                    <a:pt x="f122" y="f151"/>
                  </a:cubicBezTo>
                  <a:lnTo>
                    <a:pt x="f122" y="f123"/>
                  </a:lnTo>
                  <a:cubicBezTo>
                    <a:pt x="f78" y="f190"/>
                    <a:pt x="f72" y="f191"/>
                    <a:pt x="f79" y="f99"/>
                  </a:cubicBezTo>
                  <a:lnTo>
                    <a:pt x="f78" y="f99"/>
                  </a:lnTo>
                  <a:lnTo>
                    <a:pt x="f73" y="f97"/>
                  </a:lnTo>
                  <a:lnTo>
                    <a:pt x="f71" y="f100"/>
                  </a:lnTo>
                  <a:cubicBezTo>
                    <a:pt x="f116" y="f145"/>
                    <a:pt x="f192" y="f115"/>
                    <a:pt x="f67" y="f113"/>
                  </a:cubicBezTo>
                  <a:lnTo>
                    <a:pt x="f67" y="f185"/>
                  </a:lnTo>
                  <a:lnTo>
                    <a:pt x="f193" y="f185"/>
                  </a:lnTo>
                  <a:lnTo>
                    <a:pt x="f67" y="f113"/>
                  </a:lnTo>
                  <a:cubicBezTo>
                    <a:pt x="f66" y="f186"/>
                    <a:pt x="f107" y="f88"/>
                    <a:pt x="f102" y="f103"/>
                  </a:cubicBezTo>
                  <a:lnTo>
                    <a:pt x="f102" y="f97"/>
                  </a:lnTo>
                  <a:lnTo>
                    <a:pt x="f62" y="f103"/>
                  </a:lnTo>
                  <a:lnTo>
                    <a:pt x="f62" y="f103"/>
                  </a:lnTo>
                  <a:lnTo>
                    <a:pt x="f62" y="f103"/>
                  </a:lnTo>
                  <a:lnTo>
                    <a:pt x="f104" y="f188"/>
                  </a:lnTo>
                  <a:lnTo>
                    <a:pt x="f102" y="f149"/>
                  </a:lnTo>
                  <a:lnTo>
                    <a:pt x="f102" y="f149"/>
                  </a:lnTo>
                  <a:lnTo>
                    <a:pt x="f102" y="f149"/>
                  </a:lnTo>
                  <a:lnTo>
                    <a:pt x="f102" y="f149"/>
                  </a:lnTo>
                  <a:lnTo>
                    <a:pt x="f62" y="f103"/>
                  </a:lnTo>
                  <a:lnTo>
                    <a:pt x="f102" y="f103"/>
                  </a:lnTo>
                  <a:cubicBezTo>
                    <a:pt x="f60" y="f106"/>
                    <a:pt x="f101" y="f106"/>
                    <a:pt x="f57" y="f97"/>
                  </a:cubicBezTo>
                  <a:lnTo>
                    <a:pt x="f56" y="f103"/>
                  </a:lnTo>
                  <a:cubicBezTo>
                    <a:pt x="f162" y="f87"/>
                    <a:pt x="f194" y="f115"/>
                    <a:pt x="f47" y="f94"/>
                  </a:cubicBezTo>
                  <a:lnTo>
                    <a:pt x="f49" y="f184"/>
                  </a:lnTo>
                  <a:lnTo>
                    <a:pt x="f47" y="f184"/>
                  </a:lnTo>
                  <a:lnTo>
                    <a:pt x="f47" y="f94"/>
                  </a:lnTo>
                  <a:cubicBezTo>
                    <a:pt x="f46" y="f92"/>
                    <a:pt x="f195" y="f196"/>
                    <a:pt x="f27" y="f88"/>
                  </a:cubicBezTo>
                  <a:lnTo>
                    <a:pt x="f37" y="f117"/>
                  </a:lnTo>
                  <a:lnTo>
                    <a:pt x="f35" y="f88"/>
                  </a:lnTo>
                  <a:lnTo>
                    <a:pt x="f27" y="f88"/>
                  </a:lnTo>
                  <a:cubicBezTo>
                    <a:pt x="f38" y="f149"/>
                    <a:pt x="f35" y="f150"/>
                    <a:pt x="f81" y="f82"/>
                  </a:cubicBezTo>
                  <a:lnTo>
                    <a:pt x="f197" y="f84"/>
                  </a:lnTo>
                  <a:cubicBezTo>
                    <a:pt x="f23" y="f126"/>
                    <a:pt x="f31" y="f79"/>
                    <a:pt x="f28" y="f77"/>
                  </a:cubicBezTo>
                  <a:lnTo>
                    <a:pt x="f198" y="f77"/>
                  </a:lnTo>
                  <a:cubicBezTo>
                    <a:pt x="f199" y="f75"/>
                    <a:pt x="f200" y="f73"/>
                    <a:pt x="f9" y="f71"/>
                  </a:cubicBezTo>
                  <a:lnTo>
                    <a:pt x="f55" y="f78"/>
                  </a:lnTo>
                  <a:lnTo>
                    <a:pt x="f58" y="f73"/>
                  </a:lnTo>
                  <a:lnTo>
                    <a:pt x="f9" y="f71"/>
                  </a:lnTo>
                  <a:cubicBezTo>
                    <a:pt x="f166" y="f70"/>
                    <a:pt x="f50" y="f114"/>
                    <a:pt x="f201" y="f112"/>
                  </a:cubicBezTo>
                  <a:lnTo>
                    <a:pt x="f202" y="f112"/>
                  </a:lnTo>
                  <a:lnTo>
                    <a:pt x="f202" y="f110"/>
                  </a:lnTo>
                  <a:lnTo>
                    <a:pt x="f201" y="f112"/>
                  </a:lnTo>
                  <a:cubicBezTo>
                    <a:pt x="f203" y="f157"/>
                    <a:pt x="f43" y="f64"/>
                    <a:pt x="f61" y="f105"/>
                  </a:cubicBezTo>
                  <a:lnTo>
                    <a:pt x="f61" y="f102"/>
                  </a:lnTo>
                  <a:cubicBezTo>
                    <a:pt x="f58" y="f204"/>
                    <a:pt x="f58" y="f59"/>
                    <a:pt x="f7" y="f54"/>
                  </a:cubicBezTo>
                  <a:lnTo>
                    <a:pt x="f7" y="f57"/>
                  </a:lnTo>
                  <a:cubicBezTo>
                    <a:pt x="f52" y="f53"/>
                    <a:pt x="f50" y="f10"/>
                    <a:pt x="f13" y="f49"/>
                  </a:cubicBezTo>
                  <a:lnTo>
                    <a:pt x="f201" y="f205"/>
                  </a:lnTo>
                  <a:lnTo>
                    <a:pt x="f201" y="f49"/>
                  </a:lnTo>
                  <a:lnTo>
                    <a:pt x="f13" y="f49"/>
                  </a:lnTo>
                  <a:cubicBezTo>
                    <a:pt x="f45" y="f16"/>
                    <a:pt x="f19" y="f44"/>
                    <a:pt x="f41" y="f42"/>
                  </a:cubicBezTo>
                  <a:lnTo>
                    <a:pt x="f22" y="f38"/>
                  </a:lnTo>
                  <a:lnTo>
                    <a:pt x="f43" y="f38"/>
                  </a:lnTo>
                  <a:lnTo>
                    <a:pt x="f41" y="f42"/>
                  </a:lnTo>
                  <a:cubicBezTo>
                    <a:pt x="f24" y="f38"/>
                    <a:pt x="f26" y="f37"/>
                    <a:pt x="f206" y="f35"/>
                  </a:cubicBezTo>
                  <a:lnTo>
                    <a:pt x="f34" y="f81"/>
                  </a:lnTo>
                  <a:cubicBezTo>
                    <a:pt x="f207" y="f20"/>
                    <a:pt x="f147" y="f208"/>
                    <a:pt x="f27" y="f28"/>
                  </a:cubicBezTo>
                  <a:lnTo>
                    <a:pt x="f27" y="f28"/>
                  </a:lnTo>
                  <a:cubicBezTo>
                    <a:pt x="f209" y="f39"/>
                    <a:pt x="f23" y="f24"/>
                    <a:pt x="f20" y="f21"/>
                  </a:cubicBezTo>
                  <a:lnTo>
                    <a:pt x="f23" y="f21"/>
                  </a:lnTo>
                  <a:lnTo>
                    <a:pt x="f33" y="f9"/>
                  </a:lnTo>
                  <a:lnTo>
                    <a:pt x="f20" y="f21"/>
                  </a:lnTo>
                  <a:cubicBezTo>
                    <a:pt x="f44" y="f155"/>
                    <a:pt x="f16" y="f17"/>
                    <a:pt x="f14" y="f15"/>
                  </a:cubicBezTo>
                  <a:lnTo>
                    <a:pt x="f14" y="f201"/>
                  </a:lnTo>
                  <a:lnTo>
                    <a:pt x="f12" y="f201"/>
                  </a:lnTo>
                  <a:lnTo>
                    <a:pt x="f14" y="f15"/>
                  </a:lnTo>
                  <a:cubicBezTo>
                    <a:pt x="f10" y="f52"/>
                    <a:pt x="f8" y="f9"/>
                    <a:pt x="f6" y="f7"/>
                  </a:cubicBezTo>
                  <a:cubicBezTo>
                    <a:pt x="f6" y="f7"/>
                    <a:pt x="f8" y="f55"/>
                    <a:pt x="f194" y="f22"/>
                  </a:cubicBezTo>
                  <a:cubicBezTo>
                    <a:pt x="f51" y="f11"/>
                    <a:pt x="f205" y="f65"/>
                    <a:pt x="f12" y="f15"/>
                  </a:cubicBezTo>
                  <a:lnTo>
                    <a:pt x="f180" y="f15"/>
                  </a:lnTo>
                  <a:lnTo>
                    <a:pt x="f12" y="f15"/>
                  </a:lnTo>
                  <a:lnTo>
                    <a:pt x="f14" y="f15"/>
                  </a:lnTo>
                  <a:lnTo>
                    <a:pt x="f210" y="f15"/>
                  </a:lnTo>
                  <a:lnTo>
                    <a:pt x="f14" y="f201"/>
                  </a:lnTo>
                  <a:cubicBezTo>
                    <a:pt x="f0" y="f45"/>
                    <a:pt x="f89" y="f19"/>
                    <a:pt x="f33" y="f55"/>
                  </a:cubicBezTo>
                  <a:lnTo>
                    <a:pt x="f147" y="f55"/>
                  </a:lnTo>
                  <a:lnTo>
                    <a:pt x="f20" y="f9"/>
                  </a:lnTo>
                  <a:lnTo>
                    <a:pt x="f20" y="f21"/>
                  </a:lnTo>
                  <a:lnTo>
                    <a:pt x="f33" y="f43"/>
                  </a:lnTo>
                  <a:lnTo>
                    <a:pt x="f23" y="f21"/>
                  </a:lnTo>
                  <a:cubicBezTo>
                    <a:pt x="f209" y="f24"/>
                    <a:pt x="f42" y="f39"/>
                    <a:pt x="f38" y="f28"/>
                  </a:cubicBezTo>
                  <a:lnTo>
                    <a:pt x="f38" y="f76"/>
                  </a:lnTo>
                  <a:lnTo>
                    <a:pt x="f38" y="f76"/>
                  </a:lnTo>
                  <a:cubicBezTo>
                    <a:pt x="f20" y="f31"/>
                    <a:pt x="f31" y="f33"/>
                    <a:pt x="f29" y="f197"/>
                  </a:cubicBezTo>
                  <a:lnTo>
                    <a:pt x="f206" y="f197"/>
                  </a:lnTo>
                  <a:lnTo>
                    <a:pt x="f206" y="f197"/>
                  </a:lnTo>
                  <a:cubicBezTo>
                    <a:pt x="f26" y="f81"/>
                    <a:pt x="f24" y="f35"/>
                    <a:pt x="f41" y="f38"/>
                  </a:cubicBezTo>
                  <a:lnTo>
                    <a:pt x="f166" y="f38"/>
                  </a:lnTo>
                  <a:lnTo>
                    <a:pt x="f41" y="f42"/>
                  </a:lnTo>
                  <a:lnTo>
                    <a:pt x="f43" y="f42"/>
                  </a:lnTo>
                  <a:lnTo>
                    <a:pt x="f21" y="f209"/>
                  </a:lnTo>
                  <a:lnTo>
                    <a:pt x="f22" y="f27"/>
                  </a:lnTo>
                  <a:cubicBezTo>
                    <a:pt x="f166" y="f89"/>
                    <a:pt x="f211" y="f0"/>
                    <a:pt x="f201" y="f47"/>
                  </a:cubicBezTo>
                  <a:lnTo>
                    <a:pt x="f15" y="f51"/>
                  </a:lnTo>
                  <a:lnTo>
                    <a:pt x="f13" y="f47"/>
                  </a:lnTo>
                  <a:lnTo>
                    <a:pt x="f13" y="f49"/>
                  </a:lnTo>
                  <a:lnTo>
                    <a:pt x="f48" y="f212"/>
                  </a:lnTo>
                  <a:lnTo>
                    <a:pt x="f15" y="f142"/>
                  </a:lnTo>
                  <a:cubicBezTo>
                    <a:pt x="f65" y="f213"/>
                    <a:pt x="f41" y="f214"/>
                    <a:pt x="f40" y="f215"/>
                  </a:cubicBezTo>
                  <a:lnTo>
                    <a:pt x="f40" y="f215"/>
                  </a:lnTo>
                  <a:lnTo>
                    <a:pt x="f40" y="f54"/>
                  </a:lnTo>
                  <a:cubicBezTo>
                    <a:pt x="f61" y="f59"/>
                    <a:pt x="f61" y="f204"/>
                    <a:pt x="f216" y="f62"/>
                  </a:cubicBezTo>
                  <a:lnTo>
                    <a:pt x="f216" y="f102"/>
                  </a:lnTo>
                  <a:lnTo>
                    <a:pt x="f216" y="f102"/>
                  </a:lnTo>
                  <a:cubicBezTo>
                    <a:pt x="f21" y="f158"/>
                    <a:pt x="f19" y="f108"/>
                    <a:pt x="f171" y="f110"/>
                  </a:cubicBezTo>
                  <a:lnTo>
                    <a:pt x="f13" y="f217"/>
                  </a:lnTo>
                  <a:lnTo>
                    <a:pt x="f15" y="f67"/>
                  </a:lnTo>
                  <a:lnTo>
                    <a:pt x="f201" y="f68"/>
                  </a:lnTo>
                  <a:lnTo>
                    <a:pt x="f171" y="f108"/>
                  </a:lnTo>
                  <a:lnTo>
                    <a:pt x="f202" y="f68"/>
                  </a:lnTo>
                  <a:cubicBezTo>
                    <a:pt x="f203" y="f69"/>
                    <a:pt x="f41" y="f218"/>
                    <a:pt x="f7" y="f73"/>
                  </a:cubicBezTo>
                  <a:lnTo>
                    <a:pt x="f61" y="f124"/>
                  </a:lnTo>
                  <a:lnTo>
                    <a:pt x="f55" y="f71"/>
                  </a:lnTo>
                  <a:lnTo>
                    <a:pt x="f21" y="f72"/>
                  </a:lnTo>
                  <a:lnTo>
                    <a:pt x="f41" y="f73"/>
                  </a:lnTo>
                  <a:lnTo>
                    <a:pt x="f9" y="f78"/>
                  </a:lnTo>
                  <a:cubicBezTo>
                    <a:pt x="f219" y="f122"/>
                    <a:pt x="f74" y="f130"/>
                    <a:pt x="f76" y="f153"/>
                  </a:cubicBezTo>
                  <a:lnTo>
                    <a:pt x="f198" y="f153"/>
                  </a:lnTo>
                  <a:lnTo>
                    <a:pt x="f198" y="f129"/>
                  </a:lnTo>
                  <a:cubicBezTo>
                    <a:pt x="f220" y="f72"/>
                    <a:pt x="f25" y="f221"/>
                    <a:pt x="f222" y="f121"/>
                  </a:cubicBezTo>
                  <a:lnTo>
                    <a:pt x="f178" y="f121"/>
                  </a:lnTo>
                  <a:lnTo>
                    <a:pt x="f178" y="f82"/>
                  </a:lnTo>
                  <a:cubicBezTo>
                    <a:pt x="f222" y="f85"/>
                    <a:pt x="f197" y="f86"/>
                    <a:pt x="f35" y="f87"/>
                  </a:cubicBezTo>
                  <a:lnTo>
                    <a:pt x="f37" y="f90"/>
                  </a:lnTo>
                  <a:lnTo>
                    <a:pt x="f27" y="f87"/>
                  </a:lnTo>
                  <a:lnTo>
                    <a:pt x="f42" y="f88"/>
                  </a:lnTo>
                  <a:lnTo>
                    <a:pt x="f209" y="f99"/>
                  </a:lnTo>
                  <a:lnTo>
                    <a:pt x="f38" y="f117"/>
                  </a:lnTo>
                  <a:cubicBezTo>
                    <a:pt x="f223" y="f145"/>
                    <a:pt x="f224" y="f109"/>
                    <a:pt x="f93" y="f184"/>
                  </a:cubicBezTo>
                  <a:lnTo>
                    <a:pt x="f194" y="f113"/>
                  </a:lnTo>
                  <a:lnTo>
                    <a:pt x="f93" y="f94"/>
                  </a:lnTo>
                  <a:lnTo>
                    <a:pt x="f47" y="f94"/>
                  </a:lnTo>
                  <a:lnTo>
                    <a:pt x="f210" y="f225"/>
                  </a:lnTo>
                  <a:lnTo>
                    <a:pt x="f205" y="f113"/>
                  </a:lnTo>
                  <a:cubicBezTo>
                    <a:pt x="f51" y="f186"/>
                    <a:pt x="f8" y="f88"/>
                    <a:pt x="f215" y="f188"/>
                  </a:cubicBezTo>
                  <a:lnTo>
                    <a:pt x="f54" y="f86"/>
                  </a:lnTo>
                  <a:lnTo>
                    <a:pt x="f57" y="f86"/>
                  </a:lnTo>
                  <a:cubicBezTo>
                    <a:pt x="f226" y="f188"/>
                    <a:pt x="f60" y="f188"/>
                    <a:pt x="f62" y="f149"/>
                  </a:cubicBezTo>
                  <a:lnTo>
                    <a:pt x="f102" y="f149"/>
                  </a:lnTo>
                  <a:lnTo>
                    <a:pt x="f102" y="f149"/>
                  </a:lnTo>
                  <a:lnTo>
                    <a:pt x="f102" y="f149"/>
                  </a:lnTo>
                  <a:lnTo>
                    <a:pt x="f102" y="f86"/>
                  </a:lnTo>
                  <a:lnTo>
                    <a:pt x="f102" y="f86"/>
                  </a:lnTo>
                  <a:lnTo>
                    <a:pt x="f62" y="f103"/>
                  </a:lnTo>
                  <a:cubicBezTo>
                    <a:pt x="f62" y="f97"/>
                    <a:pt x="f62" y="f97"/>
                    <a:pt x="f62" y="f97"/>
                  </a:cubicBezTo>
                  <a:lnTo>
                    <a:pt x="f62" y="f97"/>
                  </a:lnTo>
                  <a:lnTo>
                    <a:pt x="f62" y="f103"/>
                  </a:lnTo>
                  <a:lnTo>
                    <a:pt x="f62" y="f103"/>
                  </a:lnTo>
                  <a:lnTo>
                    <a:pt x="f105" y="f86"/>
                  </a:lnTo>
                  <a:lnTo>
                    <a:pt x="f102" y="f149"/>
                  </a:lnTo>
                  <a:lnTo>
                    <a:pt x="f102" y="f149"/>
                  </a:lnTo>
                  <a:lnTo>
                    <a:pt x="f102" y="f149"/>
                  </a:lnTo>
                  <a:lnTo>
                    <a:pt x="f102" y="f149"/>
                  </a:lnTo>
                  <a:lnTo>
                    <a:pt x="f104" y="f149"/>
                  </a:lnTo>
                  <a:lnTo>
                    <a:pt x="f227" y="f86"/>
                  </a:lnTo>
                  <a:lnTo>
                    <a:pt x="f227" y="f86"/>
                  </a:lnTo>
                  <a:lnTo>
                    <a:pt x="f227" y="f86"/>
                  </a:lnTo>
                  <a:cubicBezTo>
                    <a:pt x="f168" y="f117"/>
                    <a:pt x="f228" y="f196"/>
                    <a:pt x="f229" y="f181"/>
                  </a:cubicBezTo>
                  <a:lnTo>
                    <a:pt x="f134" y="f94"/>
                  </a:lnTo>
                  <a:lnTo>
                    <a:pt x="f110" y="f111"/>
                  </a:lnTo>
                  <a:lnTo>
                    <a:pt x="f112" y="f111"/>
                  </a:lnTo>
                  <a:lnTo>
                    <a:pt x="f66" y="f184"/>
                  </a:lnTo>
                  <a:lnTo>
                    <a:pt x="f112" y="f185"/>
                  </a:lnTo>
                  <a:cubicBezTo>
                    <a:pt x="f114" y="f196"/>
                    <a:pt x="f70" y="f88"/>
                    <a:pt x="f72" y="f97"/>
                  </a:cubicBezTo>
                  <a:lnTo>
                    <a:pt x="f230" y="f188"/>
                  </a:lnTo>
                  <a:lnTo>
                    <a:pt x="f79" y="f99"/>
                  </a:lnTo>
                  <a:lnTo>
                    <a:pt x="f71" y="f117"/>
                  </a:lnTo>
                  <a:lnTo>
                    <a:pt x="f73" y="f145"/>
                  </a:lnTo>
                  <a:lnTo>
                    <a:pt x="f78" y="f117"/>
                  </a:lnTo>
                  <a:cubicBezTo>
                    <a:pt x="f122" y="f118"/>
                    <a:pt x="f77" y="f175"/>
                    <a:pt x="f129" y="f120"/>
                  </a:cubicBezTo>
                  <a:lnTo>
                    <a:pt x="f129" y="f123"/>
                  </a:lnTo>
                  <a:lnTo>
                    <a:pt x="f129" y="f126"/>
                  </a:lnTo>
                  <a:cubicBezTo>
                    <a:pt x="f71" y="f189"/>
                    <a:pt x="f173" y="f75"/>
                    <a:pt x="f121" y="f231"/>
                  </a:cubicBezTo>
                  <a:lnTo>
                    <a:pt x="f82" y="f116"/>
                  </a:lnTo>
                  <a:lnTo>
                    <a:pt x="f84" y="f231"/>
                  </a:lnTo>
                  <a:cubicBezTo>
                    <a:pt x="f131" y="f232"/>
                    <a:pt x="f188" y="f127"/>
                    <a:pt x="f96" y="f153"/>
                  </a:cubicBezTo>
                  <a:lnTo>
                    <a:pt x="f186" y="f153"/>
                  </a:lnTo>
                  <a:lnTo>
                    <a:pt x="f96" y="f77"/>
                  </a:lnTo>
                  <a:lnTo>
                    <a:pt x="f87" y="f122"/>
                  </a:lnTo>
                  <a:lnTo>
                    <a:pt x="f99" y="f73"/>
                  </a:lnTo>
                  <a:lnTo>
                    <a:pt x="f117" y="f130"/>
                  </a:lnTo>
                  <a:cubicBezTo>
                    <a:pt x="f177" y="f233"/>
                    <a:pt x="f115" y="f134"/>
                    <a:pt x="f113" y="f168"/>
                  </a:cubicBezTo>
                  <a:lnTo>
                    <a:pt x="f111" y="f167"/>
                  </a:lnTo>
                  <a:lnTo>
                    <a:pt x="f136" y="f168"/>
                  </a:lnTo>
                  <a:lnTo>
                    <a:pt x="f225" y="f157"/>
                  </a:lnTo>
                  <a:lnTo>
                    <a:pt x="f234" y="f68"/>
                  </a:lnTo>
                  <a:lnTo>
                    <a:pt x="f111" y="f108"/>
                  </a:lnTo>
                  <a:cubicBezTo>
                    <a:pt x="f109" y="f158"/>
                    <a:pt x="f88" y="f104"/>
                    <a:pt x="f188" y="f159"/>
                  </a:cubicBezTo>
                  <a:lnTo>
                    <a:pt x="f86" y="f165"/>
                  </a:lnTo>
                  <a:lnTo>
                    <a:pt x="f188" y="f137"/>
                  </a:lnTo>
                  <a:cubicBezTo>
                    <a:pt x="f103" y="f140"/>
                    <a:pt x="f103" y="f141"/>
                    <a:pt x="f86" y="f53"/>
                  </a:cubicBezTo>
                  <a:lnTo>
                    <a:pt x="f86" y="f8"/>
                  </a:lnTo>
                  <a:lnTo>
                    <a:pt x="f188" y="f214"/>
                  </a:lnTo>
                  <a:cubicBezTo>
                    <a:pt x="f148" y="f93"/>
                    <a:pt x="f196" y="f212"/>
                    <a:pt x="f184" y="f235"/>
                  </a:cubicBezTo>
                  <a:lnTo>
                    <a:pt x="f136" y="f224"/>
                  </a:lnTo>
                  <a:lnTo>
                    <a:pt x="f94" y="f180"/>
                  </a:lnTo>
                  <a:lnTo>
                    <a:pt x="f94" y="f14"/>
                  </a:lnTo>
                  <a:lnTo>
                    <a:pt x="f113" y="f49"/>
                  </a:lnTo>
                  <a:lnTo>
                    <a:pt x="f181" y="f14"/>
                  </a:lnTo>
                  <a:cubicBezTo>
                    <a:pt x="f186" y="f144"/>
                    <a:pt x="f87" y="f236"/>
                    <a:pt x="f106" y="f33"/>
                  </a:cubicBezTo>
                  <a:lnTo>
                    <a:pt x="f188" y="f174"/>
                  </a:lnTo>
                  <a:lnTo>
                    <a:pt x="f100" y="f30"/>
                  </a:lnTo>
                  <a:lnTo>
                    <a:pt x="f148" y="f147"/>
                  </a:lnTo>
                  <a:lnTo>
                    <a:pt x="f145" y="f33"/>
                  </a:lnTo>
                  <a:lnTo>
                    <a:pt x="f117" y="f209"/>
                  </a:lnTo>
                  <a:cubicBezTo>
                    <a:pt x="f118" y="f25"/>
                    <a:pt x="f119" y="f27"/>
                    <a:pt x="f151" y="f37"/>
                  </a:cubicBezTo>
                  <a:lnTo>
                    <a:pt x="f123" y="f37"/>
                  </a:lnTo>
                  <a:lnTo>
                    <a:pt x="f123" y="f38"/>
                  </a:lnTo>
                  <a:cubicBezTo>
                    <a:pt x="f230" y="f147"/>
                    <a:pt x="f75" y="f207"/>
                    <a:pt x="f232" y="f29"/>
                  </a:cubicBezTo>
                  <a:lnTo>
                    <a:pt x="f231" y="f206"/>
                  </a:lnTo>
                  <a:lnTo>
                    <a:pt x="f231" y="f34"/>
                  </a:lnTo>
                  <a:cubicBezTo>
                    <a:pt x="f127" y="f172"/>
                    <a:pt x="f132" y="f61"/>
                    <a:pt x="f129" y="f52"/>
                  </a:cubicBezTo>
                  <a:lnTo>
                    <a:pt x="f129" y="f203"/>
                  </a:lnTo>
                  <a:lnTo>
                    <a:pt x="f122" y="f52"/>
                  </a:lnTo>
                  <a:lnTo>
                    <a:pt x="f75" y="f52"/>
                  </a:lnTo>
                  <a:lnTo>
                    <a:pt x="f72" y="f9"/>
                  </a:lnTo>
                  <a:lnTo>
                    <a:pt x="f130" y="f22"/>
                  </a:lnTo>
                  <a:cubicBezTo>
                    <a:pt x="f233" y="f166"/>
                    <a:pt x="f134" y="f50"/>
                    <a:pt x="f168" y="f201"/>
                  </a:cubicBezTo>
                  <a:lnTo>
                    <a:pt x="f167" y="f13"/>
                  </a:lnTo>
                  <a:lnTo>
                    <a:pt x="f168" y="f169"/>
                  </a:lnTo>
                  <a:lnTo>
                    <a:pt x="f157" y="f169"/>
                  </a:lnTo>
                  <a:lnTo>
                    <a:pt x="f112" y="f5"/>
                  </a:lnTo>
                  <a:lnTo>
                    <a:pt x="f108" y="f15"/>
                  </a:lnTo>
                  <a:cubicBezTo>
                    <a:pt x="f158" y="f211"/>
                    <a:pt x="f104" y="f41"/>
                    <a:pt x="f159" y="f61"/>
                  </a:cubicBezTo>
                  <a:lnTo>
                    <a:pt x="f165" y="f40"/>
                  </a:lnTo>
                  <a:lnTo>
                    <a:pt x="f137" y="f61"/>
                  </a:lnTo>
                  <a:cubicBezTo>
                    <a:pt x="f60" y="f61"/>
                    <a:pt x="f164" y="f61"/>
                    <a:pt x="f59" y="f61"/>
                  </a:cubicBezTo>
                  <a:cubicBezTo>
                    <a:pt x="f163" y="f61"/>
                    <a:pt x="f98" y="f61"/>
                    <a:pt x="f54" y="f61"/>
                  </a:cubicBezTo>
                  <a:lnTo>
                    <a:pt x="f6" y="f40"/>
                  </a:lnTo>
                  <a:lnTo>
                    <a:pt x="f6" y="f40"/>
                  </a:lnTo>
                  <a:lnTo>
                    <a:pt x="f53" y="f40"/>
                  </a:lnTo>
                  <a:lnTo>
                    <a:pt x="f53" y="f40"/>
                  </a:lnTo>
                  <a:cubicBezTo>
                    <a:pt x="f8" y="f40"/>
                    <a:pt x="f214" y="f58"/>
                    <a:pt x="f8" y="f58"/>
                  </a:cubicBezTo>
                  <a:lnTo>
                    <a:pt x="f8" y="f58"/>
                  </a:lnTo>
                  <a:lnTo>
                    <a:pt x="f8" y="f58"/>
                  </a:lnTo>
                  <a:lnTo>
                    <a:pt x="f53" y="f55"/>
                  </a:lnTo>
                  <a:cubicBezTo>
                    <a:pt x="f6" y="f55"/>
                    <a:pt x="f162" y="f9"/>
                    <a:pt x="f162" y="f9"/>
                  </a:cubicBezTo>
                  <a:lnTo>
                    <a:pt x="f215" y="f9"/>
                  </a:lnTo>
                  <a:cubicBezTo>
                    <a:pt x="f237" y="f21"/>
                    <a:pt x="f160" y="f21"/>
                    <a:pt x="f137" y="f9"/>
                  </a:cubicBezTo>
                  <a:lnTo>
                    <a:pt x="f104" y="f9"/>
                  </a:lnTo>
                  <a:lnTo>
                    <a:pt x="f165" y="f7"/>
                  </a:lnTo>
                  <a:lnTo>
                    <a:pt x="f137" y="f61"/>
                  </a:lnTo>
                  <a:lnTo>
                    <a:pt x="f204" y="f24"/>
                  </a:lnTo>
                  <a:lnTo>
                    <a:pt x="f183" y="f55"/>
                  </a:lnTo>
                  <a:cubicBezTo>
                    <a:pt x="f63" y="f166"/>
                    <a:pt x="f227" y="f17"/>
                    <a:pt x="f135" y="f4"/>
                  </a:cubicBezTo>
                  <a:lnTo>
                    <a:pt x="f168" y="f5"/>
                  </a:lnTo>
                  <a:lnTo>
                    <a:pt x="f66" y="f4"/>
                  </a:lnTo>
                  <a:cubicBezTo>
                    <a:pt x="f170" y="f201"/>
                    <a:pt x="f238" y="f211"/>
                    <a:pt x="f75" y="f166"/>
                  </a:cubicBezTo>
                  <a:lnTo>
                    <a:pt x="f78" y="f11"/>
                  </a:lnTo>
                  <a:lnTo>
                    <a:pt x="f78" y="f52"/>
                  </a:lnTo>
                  <a:cubicBezTo>
                    <a:pt x="f75" y="f40"/>
                    <a:pt x="f77" y="f172"/>
                    <a:pt x="f130" y="f34"/>
                  </a:cubicBezTo>
                  <a:lnTo>
                    <a:pt x="f129" y="f207"/>
                  </a:lnTo>
                  <a:lnTo>
                    <a:pt x="f127" y="f34"/>
                  </a:lnTo>
                  <a:lnTo>
                    <a:pt x="f127" y="f34"/>
                  </a:lnTo>
                  <a:lnTo>
                    <a:pt x="f116" y="f26"/>
                  </a:lnTo>
                  <a:lnTo>
                    <a:pt x="f129" y="f239"/>
                  </a:lnTo>
                  <a:cubicBezTo>
                    <a:pt x="f71" y="f28"/>
                    <a:pt x="f80" y="f174"/>
                    <a:pt x="f82" y="f209"/>
                  </a:cubicBezTo>
                  <a:lnTo>
                    <a:pt x="f240" y="f37"/>
                  </a:lnTo>
                  <a:lnTo>
                    <a:pt x="f151" y="f27"/>
                  </a:lnTo>
                  <a:lnTo>
                    <a:pt x="f120" y="f27"/>
                  </a:lnTo>
                  <a:lnTo>
                    <a:pt x="f230" y="f209"/>
                  </a:lnTo>
                  <a:lnTo>
                    <a:pt x="f120" y="f23"/>
                  </a:lnTo>
                  <a:cubicBezTo>
                    <a:pt x="f119" y="f20"/>
                    <a:pt x="f118" y="f30"/>
                    <a:pt x="f117" y="f220"/>
                  </a:cubicBezTo>
                  <a:lnTo>
                    <a:pt x="f148" y="f174"/>
                  </a:lnTo>
                  <a:lnTo>
                    <a:pt x="f88" y="f30"/>
                  </a:lnTo>
                  <a:cubicBezTo>
                    <a:pt x="f196" y="f222"/>
                    <a:pt x="f181" y="f179"/>
                    <a:pt x="f225" y="f180"/>
                  </a:cubicBezTo>
                  <a:lnTo>
                    <a:pt x="f225" y="f14"/>
                  </a:lnTo>
                  <a:lnTo>
                    <a:pt x="f136" y="f210"/>
                  </a:lnTo>
                  <a:cubicBezTo>
                    <a:pt x="f95" y="f93"/>
                    <a:pt x="f145" y="f194"/>
                    <a:pt x="f99" y="f161"/>
                  </a:cubicBezTo>
                  <a:lnTo>
                    <a:pt x="f149" y="f56"/>
                  </a:lnTo>
                  <a:lnTo>
                    <a:pt x="f103" y="f53"/>
                  </a:lnTo>
                  <a:lnTo>
                    <a:pt x="f103" y="f8"/>
                  </a:lnTo>
                  <a:lnTo>
                    <a:pt x="f99" y="f213"/>
                  </a:lnTo>
                  <a:lnTo>
                    <a:pt x="f100" y="f53"/>
                  </a:lnTo>
                  <a:cubicBezTo>
                    <a:pt x="f148" y="f141"/>
                    <a:pt x="f148" y="f241"/>
                    <a:pt x="f117" y="f137"/>
                  </a:cubicBezTo>
                  <a:lnTo>
                    <a:pt x="f100" y="f104"/>
                  </a:lnTo>
                  <a:lnTo>
                    <a:pt x="f97" y="f137"/>
                  </a:lnTo>
                  <a:lnTo>
                    <a:pt x="f103" y="f139"/>
                  </a:lnTo>
                  <a:lnTo>
                    <a:pt x="f86" y="f242"/>
                  </a:lnTo>
                  <a:lnTo>
                    <a:pt x="f99" y="f138"/>
                  </a:lnTo>
                  <a:cubicBezTo>
                    <a:pt x="f177" y="f159"/>
                    <a:pt x="f185" y="f227"/>
                    <a:pt x="f234" y="f135"/>
                  </a:cubicBezTo>
                  <a:lnTo>
                    <a:pt x="f3" y="f135"/>
                  </a:lnTo>
                  <a:lnTo>
                    <a:pt x="f234" y="f157"/>
                  </a:lnTo>
                  <a:cubicBezTo>
                    <a:pt x="f113" y="f170"/>
                    <a:pt x="f115" y="f238"/>
                    <a:pt x="f145" y="f75"/>
                  </a:cubicBezTo>
                  <a:lnTo>
                    <a:pt x="f145" y="f78"/>
                  </a:lnTo>
                  <a:lnTo>
                    <a:pt x="f87" y="f78"/>
                  </a:lnTo>
                  <a:cubicBezTo>
                    <a:pt x="f188" y="f75"/>
                    <a:pt x="f85" y="f77"/>
                    <a:pt x="f82" y="f130"/>
                  </a:cubicBezTo>
                  <a:lnTo>
                    <a:pt x="f80" y="f129"/>
                  </a:lnTo>
                  <a:lnTo>
                    <a:pt x="f82" y="f127"/>
                  </a:lnTo>
                  <a:lnTo>
                    <a:pt x="f84" y="f127"/>
                  </a:lnTo>
                  <a:lnTo>
                    <a:pt x="f119" y="f116"/>
                  </a:lnTo>
                  <a:lnTo>
                    <a:pt x="f240" y="f129"/>
                  </a:lnTo>
                  <a:cubicBezTo>
                    <a:pt x="f120" y="f71"/>
                    <a:pt x="f230" y="f80"/>
                    <a:pt x="f78" y="f82"/>
                  </a:cubicBezTo>
                  <a:lnTo>
                    <a:pt x="f129" y="f240"/>
                  </a:lnTo>
                  <a:lnTo>
                    <a:pt x="f77" y="f151"/>
                  </a:lnTo>
                  <a:lnTo>
                    <a:pt x="f77" y="f123"/>
                  </a:lnTo>
                  <a:lnTo>
                    <a:pt x="f78" y="f230"/>
                  </a:lnTo>
                  <a:lnTo>
                    <a:pt x="f73" y="f120"/>
                  </a:lnTo>
                  <a:cubicBezTo>
                    <a:pt x="f71" y="f175"/>
                    <a:pt x="f124" y="f118"/>
                    <a:pt x="f189" y="f100"/>
                  </a:cubicBezTo>
                  <a:lnTo>
                    <a:pt x="f230" y="f148"/>
                  </a:lnTo>
                  <a:lnTo>
                    <a:pt x="f124" y="f148"/>
                  </a:lnTo>
                  <a:cubicBezTo>
                    <a:pt x="f231" y="f196"/>
                    <a:pt x="f243" y="f181"/>
                    <a:pt x="f67" y="f225"/>
                  </a:cubicBezTo>
                  <a:lnTo>
                    <a:pt x="f112" y="f225"/>
                  </a:lnTo>
                  <a:lnTo>
                    <a:pt x="f68" y="f136"/>
                  </a:lnTo>
                  <a:cubicBezTo>
                    <a:pt x="f168" y="f95"/>
                    <a:pt x="f227" y="f96"/>
                    <a:pt x="f63" y="f106"/>
                  </a:cubicBezTo>
                  <a:lnTo>
                    <a:pt x="f139" y="f149"/>
                  </a:lnTo>
                  <a:lnTo>
                    <a:pt x="f62" y="f103"/>
                  </a:lnTo>
                  <a:lnTo>
                    <a:pt x="f102" y="f103"/>
                  </a:lnTo>
                  <a:lnTo>
                    <a:pt x="f102" y="f103"/>
                  </a:lnTo>
                  <a:lnTo>
                    <a:pt x="f104" y="f103"/>
                  </a:lnTo>
                  <a:lnTo>
                    <a:pt x="f104" y="f103"/>
                  </a:lnTo>
                  <a:lnTo>
                    <a:pt x="f104" y="f97"/>
                  </a:lnTo>
                  <a:lnTo>
                    <a:pt x="f102" y="f100"/>
                  </a:lnTo>
                  <a:cubicBezTo>
                    <a:pt x="f62" y="f100"/>
                    <a:pt x="f62" y="f100"/>
                    <a:pt x="f62" y="f99"/>
                  </a:cubicBezTo>
                  <a:lnTo>
                    <a:pt x="f62" y="f99"/>
                  </a:lnTo>
                  <a:lnTo>
                    <a:pt x="f62" y="f99"/>
                  </a:lnTo>
                  <a:lnTo>
                    <a:pt x="f62" y="f99"/>
                  </a:lnTo>
                  <a:cubicBezTo>
                    <a:pt x="f62" y="f99"/>
                    <a:pt x="f62" y="f100"/>
                    <a:pt x="f62" y="f99"/>
                  </a:cubicBezTo>
                  <a:lnTo>
                    <a:pt x="f102" y="f97"/>
                  </a:lnTo>
                  <a:lnTo>
                    <a:pt x="f102" y="f97"/>
                  </a:lnTo>
                  <a:lnTo>
                    <a:pt x="f102" y="f103"/>
                  </a:lnTo>
                  <a:lnTo>
                    <a:pt x="f102" y="f103"/>
                  </a:lnTo>
                  <a:lnTo>
                    <a:pt x="f107" y="f106"/>
                  </a:lnTo>
                  <a:lnTo>
                    <a:pt x="f102" y="f99"/>
                  </a:lnTo>
                  <a:lnTo>
                    <a:pt x="f102" y="f99"/>
                  </a:lnTo>
                  <a:cubicBezTo>
                    <a:pt x="f244" y="f117"/>
                    <a:pt x="f101" y="f117"/>
                    <a:pt x="f57" y="f100"/>
                  </a:cubicBezTo>
                  <a:lnTo>
                    <a:pt x="f53" y="f100"/>
                  </a:lnTo>
                  <a:lnTo>
                    <a:pt x="f54" y="f97"/>
                  </a:lnTo>
                  <a:lnTo>
                    <a:pt x="f56" y="f103"/>
                  </a:lnTo>
                  <a:lnTo>
                    <a:pt x="f245" y="f86"/>
                  </a:lnTo>
                  <a:lnTo>
                    <a:pt x="f182" y="f99"/>
                  </a:lnTo>
                  <a:cubicBezTo>
                    <a:pt x="f161" y="f177"/>
                    <a:pt x="f214" y="f185"/>
                    <a:pt x="f213" y="f225"/>
                  </a:cubicBezTo>
                  <a:lnTo>
                    <a:pt x="f93" y="f3"/>
                  </a:lnTo>
                  <a:lnTo>
                    <a:pt x="f47" y="f234"/>
                  </a:lnTo>
                  <a:cubicBezTo>
                    <a:pt x="f46" y="f184"/>
                    <a:pt x="f18" y="f109"/>
                    <a:pt x="f25" y="f145"/>
                  </a:cubicBezTo>
                  <a:lnTo>
                    <a:pt x="f209" y="f145"/>
                  </a:lnTo>
                  <a:lnTo>
                    <a:pt x="f209" y="f87"/>
                  </a:lnTo>
                  <a:cubicBezTo>
                    <a:pt x="f25" y="f86"/>
                    <a:pt x="f27" y="f85"/>
                    <a:pt x="f38" y="f82"/>
                  </a:cubicBezTo>
                  <a:lnTo>
                    <a:pt x="f37" y="f126"/>
                  </a:lnTo>
                  <a:lnTo>
                    <a:pt x="f81" y="f82"/>
                  </a:lnTo>
                  <a:lnTo>
                    <a:pt x="f197" y="f84"/>
                  </a:lnTo>
                  <a:lnTo>
                    <a:pt x="f178" y="f175"/>
                  </a:lnTo>
                  <a:lnTo>
                    <a:pt x="f37" y="f128"/>
                  </a:lnTo>
                  <a:cubicBezTo>
                    <a:pt x="f20" y="f120"/>
                    <a:pt x="f207" y="f189"/>
                    <a:pt x="f206" y="f75"/>
                  </a:cubicBezTo>
                  <a:lnTo>
                    <a:pt x="f152" y="f129"/>
                  </a:lnTo>
                  <a:lnTo>
                    <a:pt x="f28" y="f77"/>
                  </a:lnTo>
                  <a:lnTo>
                    <a:pt x="f76" y="f77"/>
                  </a:lnTo>
                  <a:lnTo>
                    <a:pt x="f31" y="f75"/>
                  </a:lnTo>
                  <a:lnTo>
                    <a:pt x="f76" y="f78"/>
                  </a:lnTo>
                  <a:cubicBezTo>
                    <a:pt x="f74" y="f72"/>
                    <a:pt x="f219" y="f79"/>
                    <a:pt x="f21" y="f124"/>
                  </a:cubicBezTo>
                  <a:lnTo>
                    <a:pt x="f22" y="f189"/>
                  </a:lnTo>
                  <a:lnTo>
                    <a:pt x="f22" y="f124"/>
                  </a:lnTo>
                  <a:cubicBezTo>
                    <a:pt x="f155" y="f231"/>
                    <a:pt x="f17" y="f243"/>
                    <a:pt x="f48" y="f67"/>
                  </a:cubicBezTo>
                  <a:lnTo>
                    <a:pt x="f169" y="f112"/>
                  </a:lnTo>
                  <a:lnTo>
                    <a:pt x="f48" y="f68"/>
                  </a:lnTo>
                  <a:cubicBezTo>
                    <a:pt x="f50" y="f168"/>
                    <a:pt x="f52" y="f227"/>
                    <a:pt x="f58" y="f63"/>
                  </a:cubicBezTo>
                  <a:lnTo>
                    <a:pt x="f216" y="f137"/>
                  </a:lnTo>
                  <a:lnTo>
                    <a:pt x="f61" y="f62"/>
                  </a:lnTo>
                  <a:lnTo>
                    <a:pt x="f61" y="f102"/>
                  </a:lnTo>
                  <a:lnTo>
                    <a:pt x="f58" y="f64"/>
                  </a:lnTo>
                  <a:lnTo>
                    <a:pt x="f55" y="f62"/>
                  </a:lnTo>
                  <a:cubicBezTo>
                    <a:pt x="f21" y="f60"/>
                    <a:pt x="f21" y="f59"/>
                    <a:pt x="f9" y="f54"/>
                  </a:cubicBezTo>
                  <a:lnTo>
                    <a:pt x="f55" y="f6"/>
                  </a:lnTo>
                  <a:lnTo>
                    <a:pt x="f7" y="f54"/>
                  </a:lnTo>
                  <a:lnTo>
                    <a:pt x="f7" y="f57"/>
                  </a:lnTo>
                  <a:lnTo>
                    <a:pt x="f40" y="f141"/>
                  </a:lnTo>
                  <a:lnTo>
                    <a:pt x="f58" y="f98"/>
                  </a:lnTo>
                  <a:cubicBezTo>
                    <a:pt x="f166" y="f162"/>
                    <a:pt x="f17" y="f194"/>
                    <a:pt x="f169" y="f93"/>
                  </a:cubicBezTo>
                  <a:lnTo>
                    <a:pt x="f4" y="f47"/>
                  </a:lnTo>
                  <a:lnTo>
                    <a:pt x="f169" y="f49"/>
                  </a:lnTo>
                  <a:cubicBezTo>
                    <a:pt x="f202" y="f0"/>
                    <a:pt x="f203" y="f44"/>
                    <a:pt x="f52" y="f25"/>
                  </a:cubicBezTo>
                  <a:lnTo>
                    <a:pt x="f52" y="f209"/>
                  </a:lnTo>
                  <a:lnTo>
                    <a:pt x="f41" y="f209"/>
                  </a:lnTo>
                  <a:cubicBezTo>
                    <a:pt x="f216" y="f42"/>
                    <a:pt x="f39" y="f27"/>
                    <a:pt x="f206" y="f37"/>
                  </a:cubicBezTo>
                  <a:lnTo>
                    <a:pt x="f76" y="f37"/>
                  </a:lnTo>
                  <a:lnTo>
                    <a:pt x="f206" y="f35"/>
                  </a:lnTo>
                  <a:lnTo>
                    <a:pt x="f34" y="f81"/>
                  </a:lnTo>
                  <a:lnTo>
                    <a:pt x="f239" y="f197"/>
                  </a:lnTo>
                  <a:lnTo>
                    <a:pt x="f36" y="f37"/>
                  </a:lnTo>
                  <a:cubicBezTo>
                    <a:pt x="f198" y="f20"/>
                    <a:pt x="f220" y="f208"/>
                    <a:pt x="f42" y="f29"/>
                  </a:cubicBezTo>
                  <a:lnTo>
                    <a:pt x="f38" y="f34"/>
                  </a:lnTo>
                  <a:lnTo>
                    <a:pt x="f27" y="f28"/>
                  </a:lnTo>
                  <a:lnTo>
                    <a:pt x="f27" y="f28"/>
                  </a:lnTo>
                  <a:lnTo>
                    <a:pt x="f42" y="f32"/>
                  </a:lnTo>
                  <a:lnTo>
                    <a:pt x="f25" y="f28"/>
                  </a:lnTo>
                  <a:cubicBezTo>
                    <a:pt x="f23" y="f26"/>
                    <a:pt x="f33" y="f24"/>
                    <a:pt x="f147" y="f21"/>
                  </a:cubicBezTo>
                  <a:lnTo>
                    <a:pt x="f147" y="f22"/>
                  </a:lnTo>
                  <a:lnTo>
                    <a:pt x="f147" y="f22"/>
                  </a:lnTo>
                  <a:cubicBezTo>
                    <a:pt x="f18" y="f155"/>
                    <a:pt x="f16" y="f17"/>
                    <a:pt x="f14" y="f13"/>
                  </a:cubicBezTo>
                  <a:lnTo>
                    <a:pt x="f14" y="f13"/>
                  </a:lnTo>
                  <a:lnTo>
                    <a:pt x="f14" y="f13"/>
                  </a:lnTo>
                  <a:cubicBezTo>
                    <a:pt x="f49" y="f50"/>
                    <a:pt x="f51" y="f166"/>
                    <a:pt x="f194" y="f43"/>
                  </a:cubicBezTo>
                  <a:cubicBezTo>
                    <a:pt x="f214" y="f21"/>
                    <a:pt x="f8" y="f9"/>
                    <a:pt x="f53" y="f55"/>
                  </a:cubicBezTo>
                  <a:cubicBezTo>
                    <a:pt x="f6" y="f58"/>
                    <a:pt x="f6" y="f7"/>
                    <a:pt x="f6" y="f7"/>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13" name="Google Shape;688;p19">
            <a:extLst>
              <a:ext uri="{FF2B5EF4-FFF2-40B4-BE49-F238E27FC236}">
                <a16:creationId xmlns:a16="http://schemas.microsoft.com/office/drawing/2014/main" id="{AE213C18-3C87-BBD5-9315-63B51789F23A}"/>
              </a:ext>
            </a:extLst>
          </p:cNvPr>
          <p:cNvGrpSpPr/>
          <p:nvPr/>
        </p:nvGrpSpPr>
        <p:grpSpPr>
          <a:xfrm>
            <a:off x="-1363105" y="2337060"/>
            <a:ext cx="2010135" cy="1932931"/>
            <a:chOff x="-1363105" y="2337060"/>
            <a:chExt cx="2010135" cy="1932931"/>
          </a:xfrm>
        </p:grpSpPr>
        <p:grpSp>
          <p:nvGrpSpPr>
            <p:cNvPr id="14" name="Google Shape;689;p19">
              <a:extLst>
                <a:ext uri="{FF2B5EF4-FFF2-40B4-BE49-F238E27FC236}">
                  <a16:creationId xmlns:a16="http://schemas.microsoft.com/office/drawing/2014/main" id="{A2951119-5C27-7AB4-EDA9-CE82D44C6F46}"/>
                </a:ext>
              </a:extLst>
            </p:cNvPr>
            <p:cNvGrpSpPr/>
            <p:nvPr/>
          </p:nvGrpSpPr>
          <p:grpSpPr>
            <a:xfrm>
              <a:off x="-1363105" y="3552105"/>
              <a:ext cx="1754642" cy="717886"/>
              <a:chOff x="-1363105" y="3552105"/>
              <a:chExt cx="1754642" cy="717886"/>
            </a:xfrm>
          </p:grpSpPr>
          <p:sp>
            <p:nvSpPr>
              <p:cNvPr id="15" name="Google Shape;690;p19">
                <a:extLst>
                  <a:ext uri="{FF2B5EF4-FFF2-40B4-BE49-F238E27FC236}">
                    <a16:creationId xmlns:a16="http://schemas.microsoft.com/office/drawing/2014/main" id="{23BBE0AE-8FB4-E604-BC1F-2464FBA667FB}"/>
                  </a:ext>
                </a:extLst>
              </p:cNvPr>
              <p:cNvSpPr/>
              <p:nvPr/>
            </p:nvSpPr>
            <p:spPr>
              <a:xfrm>
                <a:off x="-1363096" y="3552105"/>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6" name="Google Shape;691;p19">
                <a:extLst>
                  <a:ext uri="{FF2B5EF4-FFF2-40B4-BE49-F238E27FC236}">
                    <a16:creationId xmlns:a16="http://schemas.microsoft.com/office/drawing/2014/main" id="{97715B38-F3E4-A331-F8E2-BDF9C60F5A2C}"/>
                  </a:ext>
                </a:extLst>
              </p:cNvPr>
              <p:cNvSpPr/>
              <p:nvPr/>
            </p:nvSpPr>
            <p:spPr>
              <a:xfrm>
                <a:off x="-1363105" y="3645941"/>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692;p19">
                <a:extLst>
                  <a:ext uri="{FF2B5EF4-FFF2-40B4-BE49-F238E27FC236}">
                    <a16:creationId xmlns:a16="http://schemas.microsoft.com/office/drawing/2014/main" id="{3D5AAA0A-C369-6683-BB21-BC64B6E65BC1}"/>
                  </a:ext>
                </a:extLst>
              </p:cNvPr>
              <p:cNvSpPr/>
              <p:nvPr/>
            </p:nvSpPr>
            <p:spPr>
              <a:xfrm>
                <a:off x="-1313910" y="3593098"/>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693;p19">
                <a:extLst>
                  <a:ext uri="{FF2B5EF4-FFF2-40B4-BE49-F238E27FC236}">
                    <a16:creationId xmlns:a16="http://schemas.microsoft.com/office/drawing/2014/main" id="{3C1D485A-1B0E-8E81-A76A-CA77C62B5CE4}"/>
                  </a:ext>
                </a:extLst>
              </p:cNvPr>
              <p:cNvSpPr/>
              <p:nvPr/>
            </p:nvSpPr>
            <p:spPr>
              <a:xfrm>
                <a:off x="-1272003" y="3593098"/>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694;p19">
                <a:extLst>
                  <a:ext uri="{FF2B5EF4-FFF2-40B4-BE49-F238E27FC236}">
                    <a16:creationId xmlns:a16="http://schemas.microsoft.com/office/drawing/2014/main" id="{93BE34BC-7764-FD25-B7EA-A302DA5D4B8E}"/>
                  </a:ext>
                </a:extLst>
              </p:cNvPr>
              <p:cNvSpPr/>
              <p:nvPr/>
            </p:nvSpPr>
            <p:spPr>
              <a:xfrm>
                <a:off x="-1228276" y="3593098"/>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695;p19">
                <a:extLst>
                  <a:ext uri="{FF2B5EF4-FFF2-40B4-BE49-F238E27FC236}">
                    <a16:creationId xmlns:a16="http://schemas.microsoft.com/office/drawing/2014/main" id="{AB3939A7-F77E-2FF0-967E-9CBD49325B06}"/>
                  </a:ext>
                </a:extLst>
              </p:cNvPr>
              <p:cNvSpPr/>
              <p:nvPr/>
            </p:nvSpPr>
            <p:spPr>
              <a:xfrm>
                <a:off x="-1247269" y="3732626"/>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1" name="Google Shape;696;p19">
                <a:extLst>
                  <a:ext uri="{FF2B5EF4-FFF2-40B4-BE49-F238E27FC236}">
                    <a16:creationId xmlns:a16="http://schemas.microsoft.com/office/drawing/2014/main" id="{EEE46213-7DBE-686E-1683-66EE23F28F31}"/>
                  </a:ext>
                </a:extLst>
              </p:cNvPr>
              <p:cNvSpPr/>
              <p:nvPr/>
            </p:nvSpPr>
            <p:spPr>
              <a:xfrm>
                <a:off x="-704069" y="4000856"/>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2" name="Google Shape;697;p19">
                <a:extLst>
                  <a:ext uri="{FF2B5EF4-FFF2-40B4-BE49-F238E27FC236}">
                    <a16:creationId xmlns:a16="http://schemas.microsoft.com/office/drawing/2014/main" id="{169792C3-7E64-E5F3-950E-D96C47367D1A}"/>
                  </a:ext>
                </a:extLst>
              </p:cNvPr>
              <p:cNvSpPr/>
              <p:nvPr/>
            </p:nvSpPr>
            <p:spPr>
              <a:xfrm>
                <a:off x="-704069" y="4086490"/>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698;p19">
                <a:extLst>
                  <a:ext uri="{FF2B5EF4-FFF2-40B4-BE49-F238E27FC236}">
                    <a16:creationId xmlns:a16="http://schemas.microsoft.com/office/drawing/2014/main" id="{44798D30-BFC6-6EB9-6665-BF552CB12F00}"/>
                  </a:ext>
                </a:extLst>
              </p:cNvPr>
              <p:cNvSpPr/>
              <p:nvPr/>
            </p:nvSpPr>
            <p:spPr>
              <a:xfrm>
                <a:off x="-357877" y="4173952"/>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699;p19">
                <a:extLst>
                  <a:ext uri="{FF2B5EF4-FFF2-40B4-BE49-F238E27FC236}">
                    <a16:creationId xmlns:a16="http://schemas.microsoft.com/office/drawing/2014/main" id="{1AB83143-9711-3F9B-DD4D-E1ED5C99BC29}"/>
                  </a:ext>
                </a:extLst>
              </p:cNvPr>
              <p:cNvSpPr/>
              <p:nvPr/>
            </p:nvSpPr>
            <p:spPr>
              <a:xfrm>
                <a:off x="-450799" y="377385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700;p19">
                <a:extLst>
                  <a:ext uri="{FF2B5EF4-FFF2-40B4-BE49-F238E27FC236}">
                    <a16:creationId xmlns:a16="http://schemas.microsoft.com/office/drawing/2014/main" id="{81E32FA7-1083-4FBC-CFA7-4E74B3BFB101}"/>
                  </a:ext>
                </a:extLst>
              </p:cNvPr>
              <p:cNvSpPr/>
              <p:nvPr/>
            </p:nvSpPr>
            <p:spPr>
              <a:xfrm>
                <a:off x="-450799" y="3852202"/>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701;p19">
                <a:extLst>
                  <a:ext uri="{FF2B5EF4-FFF2-40B4-BE49-F238E27FC236}">
                    <a16:creationId xmlns:a16="http://schemas.microsoft.com/office/drawing/2014/main" id="{BF1B1AB5-BD83-359F-945A-8E28B18B4030}"/>
                  </a:ext>
                </a:extLst>
              </p:cNvPr>
              <p:cNvSpPr/>
              <p:nvPr/>
            </p:nvSpPr>
            <p:spPr>
              <a:xfrm>
                <a:off x="-155630" y="3928728"/>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7" name="Google Shape;702;p19">
              <a:extLst>
                <a:ext uri="{FF2B5EF4-FFF2-40B4-BE49-F238E27FC236}">
                  <a16:creationId xmlns:a16="http://schemas.microsoft.com/office/drawing/2014/main" id="{09CE73FE-A88E-D2F4-13EE-9418DC98282A}"/>
                </a:ext>
              </a:extLst>
            </p:cNvPr>
            <p:cNvGrpSpPr/>
            <p:nvPr/>
          </p:nvGrpSpPr>
          <p:grpSpPr>
            <a:xfrm>
              <a:off x="-903536" y="2337060"/>
              <a:ext cx="1550566" cy="1051322"/>
              <a:chOff x="-903536" y="2337060"/>
              <a:chExt cx="1550566" cy="1051322"/>
            </a:xfrm>
          </p:grpSpPr>
          <p:sp>
            <p:nvSpPr>
              <p:cNvPr id="28" name="Google Shape;703;p19">
                <a:extLst>
                  <a:ext uri="{FF2B5EF4-FFF2-40B4-BE49-F238E27FC236}">
                    <a16:creationId xmlns:a16="http://schemas.microsoft.com/office/drawing/2014/main" id="{CBE58AF3-0709-8410-FB3A-2E26D9B63264}"/>
                  </a:ext>
                </a:extLst>
              </p:cNvPr>
              <p:cNvSpPr/>
              <p:nvPr/>
            </p:nvSpPr>
            <p:spPr>
              <a:xfrm>
                <a:off x="-903536" y="2337060"/>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704;p19">
                <a:extLst>
                  <a:ext uri="{FF2B5EF4-FFF2-40B4-BE49-F238E27FC236}">
                    <a16:creationId xmlns:a16="http://schemas.microsoft.com/office/drawing/2014/main" id="{404F03F9-145E-994C-FD09-3EA096A0CC42}"/>
                  </a:ext>
                </a:extLst>
              </p:cNvPr>
              <p:cNvSpPr/>
              <p:nvPr/>
            </p:nvSpPr>
            <p:spPr>
              <a:xfrm>
                <a:off x="-901717" y="2431810"/>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705;p19">
                <a:extLst>
                  <a:ext uri="{FF2B5EF4-FFF2-40B4-BE49-F238E27FC236}">
                    <a16:creationId xmlns:a16="http://schemas.microsoft.com/office/drawing/2014/main" id="{1742A054-A21A-4FF4-497D-F3B8CD626D57}"/>
                  </a:ext>
                </a:extLst>
              </p:cNvPr>
              <p:cNvSpPr/>
              <p:nvPr/>
            </p:nvSpPr>
            <p:spPr>
              <a:xfrm>
                <a:off x="-865278" y="2373498"/>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706;p19">
                <a:extLst>
                  <a:ext uri="{FF2B5EF4-FFF2-40B4-BE49-F238E27FC236}">
                    <a16:creationId xmlns:a16="http://schemas.microsoft.com/office/drawing/2014/main" id="{2A5D71EB-C7EF-ABAD-49D2-DCA83A2438A8}"/>
                  </a:ext>
                </a:extLst>
              </p:cNvPr>
              <p:cNvSpPr/>
              <p:nvPr/>
            </p:nvSpPr>
            <p:spPr>
              <a:xfrm>
                <a:off x="-823371" y="2373498"/>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707;p19">
                <a:extLst>
                  <a:ext uri="{FF2B5EF4-FFF2-40B4-BE49-F238E27FC236}">
                    <a16:creationId xmlns:a16="http://schemas.microsoft.com/office/drawing/2014/main" id="{E89355C3-A614-BD52-E20F-45BFF2C0FA91}"/>
                  </a:ext>
                </a:extLst>
              </p:cNvPr>
              <p:cNvSpPr/>
              <p:nvPr/>
            </p:nvSpPr>
            <p:spPr>
              <a:xfrm>
                <a:off x="-781464" y="2373498"/>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708;p19">
                <a:extLst>
                  <a:ext uri="{FF2B5EF4-FFF2-40B4-BE49-F238E27FC236}">
                    <a16:creationId xmlns:a16="http://schemas.microsoft.com/office/drawing/2014/main" id="{03D192C5-CCFB-90D8-9E3C-D0081602580F}"/>
                  </a:ext>
                </a:extLst>
              </p:cNvPr>
              <p:cNvSpPr/>
              <p:nvPr/>
            </p:nvSpPr>
            <p:spPr>
              <a:xfrm>
                <a:off x="-768708" y="2542955"/>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709;p19">
                <a:extLst>
                  <a:ext uri="{FF2B5EF4-FFF2-40B4-BE49-F238E27FC236}">
                    <a16:creationId xmlns:a16="http://schemas.microsoft.com/office/drawing/2014/main" id="{47AC80DC-7299-43D4-2DAF-2B87DEE75E96}"/>
                  </a:ext>
                </a:extLst>
              </p:cNvPr>
              <p:cNvSpPr/>
              <p:nvPr/>
            </p:nvSpPr>
            <p:spPr>
              <a:xfrm>
                <a:off x="-781446" y="3094731"/>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710;p19">
                <a:extLst>
                  <a:ext uri="{FF2B5EF4-FFF2-40B4-BE49-F238E27FC236}">
                    <a16:creationId xmlns:a16="http://schemas.microsoft.com/office/drawing/2014/main" id="{C5C985B7-7CE8-2A63-8FFA-6AC6361B9805}"/>
                  </a:ext>
                </a:extLst>
              </p:cNvPr>
              <p:cNvSpPr/>
              <p:nvPr/>
            </p:nvSpPr>
            <p:spPr>
              <a:xfrm>
                <a:off x="-429795" y="3094731"/>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711;p19">
                <a:extLst>
                  <a:ext uri="{FF2B5EF4-FFF2-40B4-BE49-F238E27FC236}">
                    <a16:creationId xmlns:a16="http://schemas.microsoft.com/office/drawing/2014/main" id="{9B46EC70-2588-D511-45A3-8C4A44DCD104}"/>
                  </a:ext>
                </a:extLst>
              </p:cNvPr>
              <p:cNvSpPr/>
              <p:nvPr/>
            </p:nvSpPr>
            <p:spPr>
              <a:xfrm>
                <a:off x="-78135" y="3094731"/>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712;p19">
                <a:extLst>
                  <a:ext uri="{FF2B5EF4-FFF2-40B4-BE49-F238E27FC236}">
                    <a16:creationId xmlns:a16="http://schemas.microsoft.com/office/drawing/2014/main" id="{92158BC5-F801-24C0-49C5-70C550BFF071}"/>
                  </a:ext>
                </a:extLst>
              </p:cNvPr>
              <p:cNvSpPr/>
              <p:nvPr/>
            </p:nvSpPr>
            <p:spPr>
              <a:xfrm>
                <a:off x="273524" y="3094731"/>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8" name="Google Shape;713;p19">
                <a:extLst>
                  <a:ext uri="{FF2B5EF4-FFF2-40B4-BE49-F238E27FC236}">
                    <a16:creationId xmlns:a16="http://schemas.microsoft.com/office/drawing/2014/main" id="{DAFFABC5-EFD9-A886-BBE0-6C1143AC31B8}"/>
                  </a:ext>
                </a:extLst>
              </p:cNvPr>
              <p:cNvSpPr/>
              <p:nvPr/>
            </p:nvSpPr>
            <p:spPr>
              <a:xfrm>
                <a:off x="-247436" y="2797295"/>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9" name="Google Shape;714;p19">
                <a:extLst>
                  <a:ext uri="{FF2B5EF4-FFF2-40B4-BE49-F238E27FC236}">
                    <a16:creationId xmlns:a16="http://schemas.microsoft.com/office/drawing/2014/main" id="{631AF115-3A06-2466-F04A-9E1A53D75D0E}"/>
                  </a:ext>
                </a:extLst>
              </p:cNvPr>
              <p:cNvSpPr/>
              <p:nvPr/>
            </p:nvSpPr>
            <p:spPr>
              <a:xfrm>
                <a:off x="-247436" y="2875641"/>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0" name="Google Shape;715;p19">
                <a:extLst>
                  <a:ext uri="{FF2B5EF4-FFF2-40B4-BE49-F238E27FC236}">
                    <a16:creationId xmlns:a16="http://schemas.microsoft.com/office/drawing/2014/main" id="{D6B14012-702F-9091-35E8-E1BF3F3D0AE3}"/>
                  </a:ext>
                </a:extLst>
              </p:cNvPr>
              <p:cNvSpPr/>
              <p:nvPr/>
            </p:nvSpPr>
            <p:spPr>
              <a:xfrm>
                <a:off x="-247436" y="2952167"/>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spTree>
    <p:extLst>
      <p:ext uri="{BB962C8B-B14F-4D97-AF65-F5344CB8AC3E}">
        <p14:creationId xmlns:p14="http://schemas.microsoft.com/office/powerpoint/2010/main" val="282019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_3_1">
    <p:spTree>
      <p:nvGrpSpPr>
        <p:cNvPr id="1" name=""/>
        <p:cNvGrpSpPr/>
        <p:nvPr/>
      </p:nvGrpSpPr>
      <p:grpSpPr>
        <a:xfrm>
          <a:off x="0" y="0"/>
          <a:ext cx="0" cy="0"/>
          <a:chOff x="0" y="0"/>
          <a:chExt cx="0" cy="0"/>
        </a:xfrm>
      </p:grpSpPr>
      <p:sp>
        <p:nvSpPr>
          <p:cNvPr id="2" name="Google Shape;717;p20">
            <a:extLst>
              <a:ext uri="{FF2B5EF4-FFF2-40B4-BE49-F238E27FC236}">
                <a16:creationId xmlns:a16="http://schemas.microsoft.com/office/drawing/2014/main" id="{8A901EDA-1A87-EB00-3155-3E466DDAD6E1}"/>
              </a:ext>
            </a:extLst>
          </p:cNvPr>
          <p:cNvSpPr txBox="1">
            <a:spLocks noGrp="1"/>
          </p:cNvSpPr>
          <p:nvPr>
            <p:ph type="title"/>
          </p:nvPr>
        </p:nvSpPr>
        <p:spPr>
          <a:xfrm>
            <a:off x="733458" y="976021"/>
            <a:ext cx="4448098" cy="1058701"/>
          </a:xfrm>
        </p:spPr>
        <p:txBody>
          <a:bodyPr anchor="b"/>
          <a:lstStyle>
            <a:lvl1pPr>
              <a:defRPr sz="8500"/>
            </a:lvl1pPr>
          </a:lstStyle>
          <a:p>
            <a:pPr lvl="0"/>
            <a:endParaRPr lang="tr-TR"/>
          </a:p>
        </p:txBody>
      </p:sp>
      <p:sp>
        <p:nvSpPr>
          <p:cNvPr id="3" name="Google Shape;718;p20">
            <a:extLst>
              <a:ext uri="{FF2B5EF4-FFF2-40B4-BE49-F238E27FC236}">
                <a16:creationId xmlns:a16="http://schemas.microsoft.com/office/drawing/2014/main" id="{A8544A55-A5ED-9C7A-4D19-BD2F55D4C3AE}"/>
              </a:ext>
            </a:extLst>
          </p:cNvPr>
          <p:cNvSpPr txBox="1">
            <a:spLocks noGrp="1"/>
          </p:cNvSpPr>
          <p:nvPr>
            <p:ph type="subTitle" idx="4294967295"/>
          </p:nvPr>
        </p:nvSpPr>
        <p:spPr>
          <a:xfrm>
            <a:off x="733421" y="1820277"/>
            <a:ext cx="4448098" cy="1058701"/>
          </a:xfrm>
        </p:spPr>
        <p:txBody>
          <a:bodyPr anchorCtr="1"/>
          <a:lstStyle>
            <a:lvl1pPr algn="ctr">
              <a:buNone/>
              <a:defRPr sz="1600"/>
            </a:lvl1pPr>
          </a:lstStyle>
          <a:p>
            <a:pPr lvl="0"/>
            <a:endParaRPr lang="tr-TR"/>
          </a:p>
        </p:txBody>
      </p:sp>
      <p:sp>
        <p:nvSpPr>
          <p:cNvPr id="4" name="Google Shape;719;p20">
            <a:extLst>
              <a:ext uri="{FF2B5EF4-FFF2-40B4-BE49-F238E27FC236}">
                <a16:creationId xmlns:a16="http://schemas.microsoft.com/office/drawing/2014/main" id="{B2B30FD2-5766-CCEE-32DA-1C3E0D677CAC}"/>
              </a:ext>
            </a:extLst>
          </p:cNvPr>
          <p:cNvSpPr txBox="1"/>
          <p:nvPr/>
        </p:nvSpPr>
        <p:spPr>
          <a:xfrm>
            <a:off x="713222" y="3590775"/>
            <a:ext cx="4448098" cy="556202"/>
          </a:xfrm>
          <a:prstGeom prst="rect">
            <a:avLst/>
          </a:prstGeom>
          <a:noFill/>
          <a:ln cap="flat">
            <a:noFill/>
          </a:ln>
        </p:spPr>
        <p:txBody>
          <a:bodyPr vert="horz" wrap="square" lIns="91421" tIns="91421" rIns="91421" bIns="91421" anchor="t" anchorCtr="1" compatLnSpc="1">
            <a:noAutofit/>
          </a:bodyPr>
          <a:lstStyle/>
          <a:p>
            <a:pPr marL="0" marR="0" lvl="0" indent="0" algn="ctr" defTabSz="914400" rtl="0" fontAlgn="auto" hangingPunct="1">
              <a:lnSpc>
                <a:spcPct val="100000"/>
              </a:lnSpc>
              <a:spcBef>
                <a:spcPts val="30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263238"/>
                </a:solidFill>
                <a:uFillTx/>
                <a:latin typeface="Roboto"/>
                <a:ea typeface="Roboto"/>
                <a:cs typeface="Roboto"/>
              </a:rPr>
              <a:t>CREDITS:</a:t>
            </a:r>
            <a:r>
              <a:rPr lang="en-US" sz="1100" b="0" i="0" u="none" strike="noStrike" kern="0" cap="none" spc="0" baseline="0">
                <a:solidFill>
                  <a:srgbClr val="263238"/>
                </a:solidFill>
                <a:uFillTx/>
                <a:latin typeface="Roboto"/>
                <a:ea typeface="Roboto"/>
                <a:cs typeface="Roboto"/>
              </a:rPr>
              <a:t> This presentation template was created by </a:t>
            </a:r>
            <a:r>
              <a:rPr lang="en-US" sz="1100" b="1" i="0" u="sng" strike="noStrike" kern="0" cap="none" spc="0" baseline="0">
                <a:solidFill>
                  <a:srgbClr val="263238"/>
                </a:solidFill>
                <a:uFillTx/>
                <a:latin typeface="Roboto"/>
                <a:ea typeface="Roboto"/>
                <a:cs typeface="Roboto"/>
                <a:hlinkClick r:id="rId2">
                  <a:extLst>
                    <a:ext uri="{A12FA001-AC4F-418D-AE19-62706E023703}">
                      <ahyp:hlinkClr xmlns:ahyp="http://schemas.microsoft.com/office/drawing/2018/hyperlinkcolor" val="tx"/>
                    </a:ext>
                  </a:extLst>
                </a:hlinkClick>
              </a:rPr>
              <a:t>Slidesgo</a:t>
            </a:r>
            <a:r>
              <a:rPr lang="en-US" sz="1100" b="0" i="0" u="none" strike="noStrike" kern="0" cap="none" spc="0" baseline="0">
                <a:solidFill>
                  <a:srgbClr val="263238"/>
                </a:solidFill>
                <a:uFillTx/>
                <a:latin typeface="Roboto"/>
                <a:ea typeface="Roboto"/>
                <a:cs typeface="Roboto"/>
              </a:rPr>
              <a:t>, and includes icons by </a:t>
            </a:r>
            <a:r>
              <a:rPr lang="en-US" sz="1100" b="1" i="0" u="sng" strike="noStrike" kern="0" cap="none" spc="0" baseline="0">
                <a:solidFill>
                  <a:srgbClr val="263238"/>
                </a:solidFill>
                <a:uFillTx/>
                <a:latin typeface="Roboto"/>
                <a:ea typeface="Roboto"/>
                <a:cs typeface="Roboto"/>
                <a:hlinkClick r:id="rId3">
                  <a:extLst>
                    <a:ext uri="{A12FA001-AC4F-418D-AE19-62706E023703}">
                      <ahyp:hlinkClr xmlns:ahyp="http://schemas.microsoft.com/office/drawing/2018/hyperlinkcolor" val="tx"/>
                    </a:ext>
                  </a:extLst>
                </a:hlinkClick>
              </a:rPr>
              <a:t>Flaticon</a:t>
            </a:r>
            <a:r>
              <a:rPr lang="en-US" sz="1100" b="0" i="0" u="none" strike="noStrike" kern="0" cap="none" spc="0" baseline="0">
                <a:solidFill>
                  <a:srgbClr val="263238"/>
                </a:solidFill>
                <a:uFillTx/>
                <a:latin typeface="Roboto"/>
                <a:ea typeface="Roboto"/>
                <a:cs typeface="Roboto"/>
              </a:rPr>
              <a:t>, and infographics &amp; images by </a:t>
            </a:r>
            <a:r>
              <a:rPr lang="en-US" sz="1100" b="1" i="0" u="sng" strike="noStrike" kern="0" cap="none" spc="0" baseline="0">
                <a:solidFill>
                  <a:srgbClr val="263238"/>
                </a:solidFill>
                <a:uFillTx/>
                <a:latin typeface="Roboto"/>
                <a:ea typeface="Roboto"/>
                <a:cs typeface="Roboto"/>
                <a:hlinkClick r:id="rId4">
                  <a:extLst>
                    <a:ext uri="{A12FA001-AC4F-418D-AE19-62706E023703}">
                      <ahyp:hlinkClr xmlns:ahyp="http://schemas.microsoft.com/office/drawing/2018/hyperlinkcolor" val="tx"/>
                    </a:ext>
                  </a:extLst>
                </a:hlinkClick>
              </a:rPr>
              <a:t>Freepik</a:t>
            </a:r>
            <a:r>
              <a:rPr lang="en-US" sz="1100" b="0" i="0" u="sng" strike="noStrike" kern="0" cap="none" spc="0" baseline="0">
                <a:solidFill>
                  <a:srgbClr val="263238"/>
                </a:solidFill>
                <a:uFillTx/>
                <a:latin typeface="Roboto"/>
                <a:ea typeface="Roboto"/>
                <a:cs typeface="Roboto"/>
              </a:rPr>
              <a:t> </a:t>
            </a:r>
            <a:endParaRPr lang="en-US" sz="1100" b="1" i="0" u="sng" strike="noStrike" kern="0" cap="none" spc="0" baseline="0">
              <a:solidFill>
                <a:srgbClr val="263238"/>
              </a:solidFill>
              <a:uFillTx/>
              <a:latin typeface="Roboto"/>
              <a:ea typeface="Roboto"/>
              <a:cs typeface="Roboto"/>
            </a:endParaRPr>
          </a:p>
        </p:txBody>
      </p:sp>
      <p:grpSp>
        <p:nvGrpSpPr>
          <p:cNvPr id="5" name="Google Shape;720;p20">
            <a:extLst>
              <a:ext uri="{FF2B5EF4-FFF2-40B4-BE49-F238E27FC236}">
                <a16:creationId xmlns:a16="http://schemas.microsoft.com/office/drawing/2014/main" id="{DD2AF4B9-B11D-F6CC-FEB5-11C42CAF7B52}"/>
              </a:ext>
            </a:extLst>
          </p:cNvPr>
          <p:cNvGrpSpPr/>
          <p:nvPr/>
        </p:nvGrpSpPr>
        <p:grpSpPr>
          <a:xfrm>
            <a:off x="-501557" y="-179990"/>
            <a:ext cx="9485819" cy="3497679"/>
            <a:chOff x="-501557" y="-179990"/>
            <a:chExt cx="9485819" cy="3497679"/>
          </a:xfrm>
        </p:grpSpPr>
        <p:grpSp>
          <p:nvGrpSpPr>
            <p:cNvPr id="6" name="Google Shape;721;p20">
              <a:extLst>
                <a:ext uri="{FF2B5EF4-FFF2-40B4-BE49-F238E27FC236}">
                  <a16:creationId xmlns:a16="http://schemas.microsoft.com/office/drawing/2014/main" id="{80531210-B3E1-682A-6598-8AD9FF2C2AB1}"/>
                </a:ext>
              </a:extLst>
            </p:cNvPr>
            <p:cNvGrpSpPr/>
            <p:nvPr/>
          </p:nvGrpSpPr>
          <p:grpSpPr>
            <a:xfrm>
              <a:off x="-501557" y="-179990"/>
              <a:ext cx="1767652" cy="1127848"/>
              <a:chOff x="-501557" y="-179990"/>
              <a:chExt cx="1767652" cy="1127848"/>
            </a:xfrm>
          </p:grpSpPr>
          <p:sp>
            <p:nvSpPr>
              <p:cNvPr id="7" name="Google Shape;722;p20">
                <a:extLst>
                  <a:ext uri="{FF2B5EF4-FFF2-40B4-BE49-F238E27FC236}">
                    <a16:creationId xmlns:a16="http://schemas.microsoft.com/office/drawing/2014/main" id="{37184EC6-C71D-1A0B-E992-C67CA4CE2D3C}"/>
                  </a:ext>
                </a:extLst>
              </p:cNvPr>
              <p:cNvSpPr/>
              <p:nvPr/>
            </p:nvSpPr>
            <p:spPr>
              <a:xfrm>
                <a:off x="-501557" y="-179990"/>
                <a:ext cx="1126028" cy="1127848"/>
              </a:xfrm>
              <a:custGeom>
                <a:avLst/>
                <a:gdLst>
                  <a:gd name="f0" fmla="val w"/>
                  <a:gd name="f1" fmla="val h"/>
                  <a:gd name="f2" fmla="val 0"/>
                  <a:gd name="f3" fmla="val 618"/>
                  <a:gd name="f4" fmla="val 619"/>
                  <a:gd name="f5" fmla="val 564"/>
                  <a:gd name="f6" fmla="val 269"/>
                  <a:gd name="f7" fmla="val 568"/>
                  <a:gd name="f8" fmla="val 292"/>
                  <a:gd name="f9" fmla="val 315"/>
                  <a:gd name="f10" fmla="val 566"/>
                  <a:gd name="f11" fmla="val 337"/>
                  <a:gd name="f12" fmla="val 372"/>
                  <a:gd name="f13" fmla="val 581"/>
                  <a:gd name="f14" fmla="val 470"/>
                  <a:gd name="f15" fmla="val 518"/>
                  <a:gd name="f16" fmla="val 461"/>
                  <a:gd name="f17" fmla="val 505"/>
                  <a:gd name="f18" fmla="val 479"/>
                  <a:gd name="f19" fmla="val 489"/>
                  <a:gd name="f20" fmla="val 496"/>
                  <a:gd name="f21" fmla="val 471"/>
                  <a:gd name="f22" fmla="val 511"/>
                  <a:gd name="f23" fmla="val 483"/>
                  <a:gd name="f24" fmla="val 573"/>
                  <a:gd name="f25" fmla="val 387"/>
                  <a:gd name="f26" fmla="val 615"/>
                  <a:gd name="f27" fmla="val 350"/>
                  <a:gd name="f28" fmla="val 327"/>
                  <a:gd name="f29" fmla="val 304"/>
                  <a:gd name="f30" fmla="val 569"/>
                  <a:gd name="f31" fmla="val 281"/>
                  <a:gd name="f32" fmla="val 246"/>
                  <a:gd name="f33" fmla="val 148"/>
                  <a:gd name="f34" fmla="val 157"/>
                  <a:gd name="f35" fmla="val 139"/>
                  <a:gd name="f36" fmla="val 122"/>
                  <a:gd name="f37" fmla="val 108"/>
                  <a:gd name="f38" fmla="val 46"/>
                  <a:gd name="f39" fmla="val 484"/>
                  <a:gd name="f40" fmla="val 3"/>
                  <a:gd name="f41" fmla="val 388"/>
                  <a:gd name="f42" fmla="val 54"/>
                  <a:gd name="f43" fmla="val 50"/>
                  <a:gd name="f44" fmla="val 52"/>
                  <a:gd name="f45" fmla="val 37"/>
                  <a:gd name="f46" fmla="val 100"/>
                  <a:gd name="f47" fmla="val 113"/>
                  <a:gd name="f48" fmla="val 129"/>
                  <a:gd name="f49" fmla="val 147"/>
                  <a:gd name="f50" fmla="val 135"/>
                  <a:gd name="f51" fmla="val 231"/>
                  <a:gd name="f52" fmla="val 268"/>
                  <a:gd name="f53" fmla="val 291"/>
                  <a:gd name="f54" fmla="val 314"/>
                  <a:gd name="f55" fmla="val 510"/>
                  <a:gd name="f56" fmla="val 572"/>
                  <a:gd name="f57" fmla="val 414"/>
                  <a:gd name="f58" fmla="val 211"/>
                  <a:gd name="f59" fmla="val 322"/>
                  <a:gd name="f60" fmla="val 186"/>
                  <a:gd name="f61" fmla="val 265"/>
                  <a:gd name="f62" fmla="val 208"/>
                  <a:gd name="f63" fmla="val 236"/>
                  <a:gd name="f64" fmla="val 183"/>
                  <a:gd name="f65" fmla="val 303"/>
                  <a:gd name="f66" fmla="val 359"/>
                  <a:gd name="f67" fmla="val 233"/>
                  <a:gd name="f68" fmla="val 416"/>
                  <a:gd name="f69" fmla="val 300"/>
                  <a:gd name="f70" fmla="val 442"/>
                  <a:gd name="f71" fmla="val 356"/>
                  <a:gd name="f72" fmla="val 417"/>
                  <a:gd name="f73" fmla="val 413"/>
                  <a:gd name="f74" fmla="val 391"/>
                  <a:gd name="f75" fmla="val 439"/>
                  <a:gd name="f76" fmla="val 325"/>
                  <a:gd name="f77" fmla="*/ f0 1 618"/>
                  <a:gd name="f78" fmla="*/ f1 1 619"/>
                  <a:gd name="f79" fmla="val f2"/>
                  <a:gd name="f80" fmla="val f3"/>
                  <a:gd name="f81" fmla="val f4"/>
                  <a:gd name="f82" fmla="+- f81 0 f79"/>
                  <a:gd name="f83" fmla="+- f80 0 f79"/>
                  <a:gd name="f84" fmla="*/ f83 1 618"/>
                  <a:gd name="f85" fmla="*/ f82 1 619"/>
                  <a:gd name="f86" fmla="*/ f79 1 f84"/>
                  <a:gd name="f87" fmla="*/ f80 1 f84"/>
                  <a:gd name="f88" fmla="*/ f79 1 f85"/>
                  <a:gd name="f89" fmla="*/ f81 1 f85"/>
                  <a:gd name="f90" fmla="*/ f86 f77 1"/>
                  <a:gd name="f91" fmla="*/ f87 f77 1"/>
                  <a:gd name="f92" fmla="*/ f89 f78 1"/>
                  <a:gd name="f93" fmla="*/ f88 f78 1"/>
                </a:gdLst>
                <a:ahLst/>
                <a:cxnLst>
                  <a:cxn ang="3cd4">
                    <a:pos x="hc" y="t"/>
                  </a:cxn>
                  <a:cxn ang="0">
                    <a:pos x="r" y="vc"/>
                  </a:cxn>
                  <a:cxn ang="cd4">
                    <a:pos x="hc" y="b"/>
                  </a:cxn>
                  <a:cxn ang="cd2">
                    <a:pos x="l" y="vc"/>
                  </a:cxn>
                </a:cxnLst>
                <a:rect l="f90" t="f93" r="f91" b="f92"/>
                <a:pathLst>
                  <a:path w="618" h="619">
                    <a:moveTo>
                      <a:pt x="f5" y="f6"/>
                    </a:moveTo>
                    <a:cubicBezTo>
                      <a:pt x="f7" y="f8"/>
                      <a:pt x="f7" y="f9"/>
                      <a:pt x="f10" y="f11"/>
                    </a:cubicBezTo>
                    <a:lnTo>
                      <a:pt x="f3" y="f12"/>
                    </a:lnTo>
                    <a:lnTo>
                      <a:pt x="f13" y="f14"/>
                    </a:lnTo>
                    <a:lnTo>
                      <a:pt x="f15" y="f16"/>
                    </a:lnTo>
                    <a:cubicBezTo>
                      <a:pt x="f17" y="f18"/>
                      <a:pt x="f19" y="f20"/>
                      <a:pt x="f21" y="f22"/>
                    </a:cubicBezTo>
                    <a:lnTo>
                      <a:pt x="f23" y="f24"/>
                    </a:lnTo>
                    <a:lnTo>
                      <a:pt x="f25" y="f26"/>
                    </a:lnTo>
                    <a:lnTo>
                      <a:pt x="f27" y="f5"/>
                    </a:lnTo>
                    <a:cubicBezTo>
                      <a:pt x="f28" y="f7"/>
                      <a:pt x="f29" y="f30"/>
                      <a:pt x="f31" y="f10"/>
                    </a:cubicBezTo>
                    <a:lnTo>
                      <a:pt x="f32" y="f4"/>
                    </a:lnTo>
                    <a:lnTo>
                      <a:pt x="f33" y="f13"/>
                    </a:lnTo>
                    <a:lnTo>
                      <a:pt x="f34" y="f15"/>
                    </a:lnTo>
                    <a:cubicBezTo>
                      <a:pt x="f35" y="f17"/>
                      <a:pt x="f36" y="f19"/>
                      <a:pt x="f37" y="f21"/>
                    </a:cubicBezTo>
                    <a:lnTo>
                      <a:pt x="f38" y="f39"/>
                    </a:lnTo>
                    <a:lnTo>
                      <a:pt x="f40" y="f41"/>
                    </a:lnTo>
                    <a:lnTo>
                      <a:pt x="f42" y="f27"/>
                    </a:lnTo>
                    <a:cubicBezTo>
                      <a:pt x="f43" y="f28"/>
                      <a:pt x="f43" y="f29"/>
                      <a:pt x="f44" y="f31"/>
                    </a:cubicBezTo>
                    <a:lnTo>
                      <a:pt x="f2" y="f32"/>
                    </a:lnTo>
                    <a:lnTo>
                      <a:pt x="f45" y="f33"/>
                    </a:lnTo>
                    <a:lnTo>
                      <a:pt x="f46" y="f34"/>
                    </a:lnTo>
                    <a:cubicBezTo>
                      <a:pt x="f47" y="f35"/>
                      <a:pt x="f48" y="f36"/>
                      <a:pt x="f49" y="f37"/>
                    </a:cubicBezTo>
                    <a:lnTo>
                      <a:pt x="f50" y="f38"/>
                    </a:lnTo>
                    <a:lnTo>
                      <a:pt x="f51" y="f40"/>
                    </a:lnTo>
                    <a:lnTo>
                      <a:pt x="f52" y="f42"/>
                    </a:lnTo>
                    <a:cubicBezTo>
                      <a:pt x="f53" y="f43"/>
                      <a:pt x="f54" y="f43"/>
                      <a:pt x="f11" y="f44"/>
                    </a:cubicBezTo>
                    <a:lnTo>
                      <a:pt x="f12" y="f2"/>
                    </a:lnTo>
                    <a:lnTo>
                      <a:pt x="f14" y="f45"/>
                    </a:lnTo>
                    <a:lnTo>
                      <a:pt x="f16" y="f46"/>
                    </a:lnTo>
                    <a:cubicBezTo>
                      <a:pt x="f18" y="f47"/>
                      <a:pt x="f20" y="f48"/>
                      <a:pt x="f55" y="f49"/>
                    </a:cubicBezTo>
                    <a:lnTo>
                      <a:pt x="f56" y="f50"/>
                    </a:lnTo>
                    <a:lnTo>
                      <a:pt x="f26" y="f51"/>
                    </a:lnTo>
                    <a:lnTo>
                      <a:pt x="f5" y="f6"/>
                    </a:lnTo>
                    <a:moveTo>
                      <a:pt x="f57" y="f52"/>
                    </a:moveTo>
                    <a:cubicBezTo>
                      <a:pt x="f41" y="f58"/>
                      <a:pt x="f59" y="f60"/>
                      <a:pt x="f61" y="f58"/>
                    </a:cubicBezTo>
                    <a:cubicBezTo>
                      <a:pt x="f62" y="f63"/>
                      <a:pt x="f64" y="f65"/>
                      <a:pt x="f62" y="f66"/>
                    </a:cubicBezTo>
                    <a:cubicBezTo>
                      <a:pt x="f67" y="f68"/>
                      <a:pt x="f69" y="f70"/>
                      <a:pt x="f71" y="f72"/>
                    </a:cubicBezTo>
                    <a:cubicBezTo>
                      <a:pt x="f73" y="f74"/>
                      <a:pt x="f75" y="f76"/>
                      <a:pt x="f57" y="f5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8" name="Google Shape;723;p20">
                <a:extLst>
                  <a:ext uri="{FF2B5EF4-FFF2-40B4-BE49-F238E27FC236}">
                    <a16:creationId xmlns:a16="http://schemas.microsoft.com/office/drawing/2014/main" id="{FD613CBF-E829-3141-6AAA-AD519EC979C8}"/>
                  </a:ext>
                </a:extLst>
              </p:cNvPr>
              <p:cNvGrpSpPr/>
              <p:nvPr/>
            </p:nvGrpSpPr>
            <p:grpSpPr>
              <a:xfrm>
                <a:off x="848846" y="-107880"/>
                <a:ext cx="417249" cy="417249"/>
                <a:chOff x="848846" y="-107880"/>
                <a:chExt cx="417249" cy="417249"/>
              </a:xfrm>
            </p:grpSpPr>
            <p:sp>
              <p:nvSpPr>
                <p:cNvPr id="9" name="Google Shape;724;p20">
                  <a:extLst>
                    <a:ext uri="{FF2B5EF4-FFF2-40B4-BE49-F238E27FC236}">
                      <a16:creationId xmlns:a16="http://schemas.microsoft.com/office/drawing/2014/main" id="{4BD19F28-9839-6A24-E139-EFE70273B806}"/>
                    </a:ext>
                  </a:extLst>
                </p:cNvPr>
                <p:cNvSpPr/>
                <p:nvPr/>
              </p:nvSpPr>
              <p:spPr>
                <a:xfrm>
                  <a:off x="976396" y="25127"/>
                  <a:ext cx="154871" cy="153052"/>
                </a:xfrm>
                <a:custGeom>
                  <a:avLst/>
                  <a:gdLst>
                    <a:gd name="f0" fmla="val w"/>
                    <a:gd name="f1" fmla="val h"/>
                    <a:gd name="f2" fmla="val 0"/>
                    <a:gd name="f3" fmla="val 85"/>
                    <a:gd name="f4" fmla="val 84"/>
                    <a:gd name="f5" fmla="val 59"/>
                    <a:gd name="f6" fmla="val 80"/>
                    <a:gd name="f7" fmla="val 81"/>
                    <a:gd name="f8" fmla="val 57"/>
                    <a:gd name="f9" fmla="val 56"/>
                    <a:gd name="f10" fmla="val 82"/>
                    <a:gd name="f11" fmla="val 53"/>
                    <a:gd name="f12" fmla="val 83"/>
                    <a:gd name="f13" fmla="val 50"/>
                    <a:gd name="f14" fmla="val 44"/>
                    <a:gd name="f15" fmla="val 33"/>
                    <a:gd name="f16" fmla="val 23"/>
                    <a:gd name="f17" fmla="val 12"/>
                    <a:gd name="f18" fmla="val 74"/>
                    <a:gd name="f19" fmla="val 2"/>
                    <a:gd name="f20" fmla="val 62"/>
                    <a:gd name="f21" fmla="val 46"/>
                    <a:gd name="f22" fmla="val 38"/>
                    <a:gd name="f23" fmla="val 1"/>
                    <a:gd name="f24" fmla="val 29"/>
                    <a:gd name="f25" fmla="val 6"/>
                    <a:gd name="f26" fmla="val 22"/>
                    <a:gd name="f27" fmla="val 10"/>
                    <a:gd name="f28" fmla="val 14"/>
                    <a:gd name="f29" fmla="val 17"/>
                    <a:gd name="f30" fmla="val 8"/>
                    <a:gd name="f31" fmla="val 25"/>
                    <a:gd name="f32" fmla="val 4"/>
                    <a:gd name="f33" fmla="val 34"/>
                    <a:gd name="f34" fmla="val 43"/>
                    <a:gd name="f35" fmla="val -1"/>
                    <a:gd name="f36" fmla="val 52"/>
                    <a:gd name="f37" fmla="val 60"/>
                    <a:gd name="f38" fmla="val 3"/>
                    <a:gd name="f39" fmla="val 68"/>
                    <a:gd name="f40" fmla="val 7"/>
                    <a:gd name="f41" fmla="val 73"/>
                    <a:gd name="f42" fmla="val 13"/>
                    <a:gd name="f43" fmla="val 87"/>
                    <a:gd name="f44" fmla="val 41"/>
                    <a:gd name="f45" fmla="val 64"/>
                    <a:gd name="f46" fmla="val 72"/>
                    <a:gd name="f47" fmla="val 75"/>
                    <a:gd name="f48" fmla="val 66"/>
                    <a:gd name="f49" fmla="val 77"/>
                    <a:gd name="f50" fmla="val 79"/>
                    <a:gd name="f51" fmla="val 63"/>
                    <a:gd name="f52" fmla="val 70"/>
                    <a:gd name="f53" fmla="val 26"/>
                    <a:gd name="f54" fmla="val 71"/>
                    <a:gd name="f55" fmla="val 15"/>
                    <a:gd name="f56" fmla="val 51"/>
                    <a:gd name="f57" fmla="val 35"/>
                    <a:gd name="f58" fmla="val 27"/>
                    <a:gd name="f59" fmla="val 19"/>
                    <a:gd name="f60" fmla="val 16"/>
                    <a:gd name="f61" fmla="val 9"/>
                    <a:gd name="f62" fmla="val 5"/>
                    <a:gd name="f63" fmla="val 30"/>
                    <a:gd name="f64" fmla="val 45"/>
                    <a:gd name="f65" fmla="val 24"/>
                    <a:gd name="f66" fmla="val 78"/>
                    <a:gd name="f67" fmla="*/ f0 1 85"/>
                    <a:gd name="f68" fmla="*/ f1 1 84"/>
                    <a:gd name="f69" fmla="val f2"/>
                    <a:gd name="f70" fmla="val f3"/>
                    <a:gd name="f71" fmla="val f4"/>
                    <a:gd name="f72" fmla="+- f71 0 f69"/>
                    <a:gd name="f73" fmla="+- f70 0 f69"/>
                    <a:gd name="f74" fmla="*/ f73 1 85"/>
                    <a:gd name="f75" fmla="*/ f72 1 84"/>
                    <a:gd name="f76" fmla="*/ f69 1 f74"/>
                    <a:gd name="f77" fmla="*/ f70 1 f74"/>
                    <a:gd name="f78" fmla="*/ f69 1 f75"/>
                    <a:gd name="f79" fmla="*/ f71 1 f75"/>
                    <a:gd name="f80" fmla="*/ f76 f67 1"/>
                    <a:gd name="f81" fmla="*/ f77 f67 1"/>
                    <a:gd name="f82" fmla="*/ f79 f68 1"/>
                    <a:gd name="f83" fmla="*/ f78 f68 1"/>
                  </a:gdLst>
                  <a:ahLst/>
                  <a:cxnLst>
                    <a:cxn ang="3cd4">
                      <a:pos x="hc" y="t"/>
                    </a:cxn>
                    <a:cxn ang="0">
                      <a:pos x="r" y="vc"/>
                    </a:cxn>
                    <a:cxn ang="cd4">
                      <a:pos x="hc" y="b"/>
                    </a:cxn>
                    <a:cxn ang="cd2">
                      <a:pos x="l" y="vc"/>
                    </a:cxn>
                  </a:cxnLst>
                  <a:rect l="f80" t="f83" r="f81" b="f82"/>
                  <a:pathLst>
                    <a:path w="85" h="84">
                      <a:moveTo>
                        <a:pt x="f5" y="f6"/>
                      </a:moveTo>
                      <a:cubicBezTo>
                        <a:pt x="f5" y="f6"/>
                        <a:pt x="f5" y="f7"/>
                        <a:pt x="f8" y="f7"/>
                      </a:cubicBezTo>
                      <a:cubicBezTo>
                        <a:pt x="f9" y="f10"/>
                        <a:pt x="f11" y="f12"/>
                        <a:pt x="f13" y="f4"/>
                      </a:cubicBezTo>
                      <a:cubicBezTo>
                        <a:pt x="f14" y="f3"/>
                        <a:pt x="f15" y="f3"/>
                        <a:pt x="f16" y="f6"/>
                      </a:cubicBezTo>
                      <a:cubicBezTo>
                        <a:pt x="f17" y="f18"/>
                        <a:pt x="f19" y="f20"/>
                        <a:pt x="f2" y="f21"/>
                      </a:cubicBezTo>
                      <a:cubicBezTo>
                        <a:pt x="f2" y="f22"/>
                        <a:pt x="f23" y="f24"/>
                        <a:pt x="f25" y="f26"/>
                      </a:cubicBezTo>
                      <a:cubicBezTo>
                        <a:pt x="f27" y="f28"/>
                        <a:pt x="f29" y="f30"/>
                        <a:pt x="f31" y="f32"/>
                      </a:cubicBezTo>
                      <a:cubicBezTo>
                        <a:pt x="f33" y="f2"/>
                        <a:pt x="f34" y="f35"/>
                        <a:pt x="f36" y="f23"/>
                      </a:cubicBezTo>
                      <a:cubicBezTo>
                        <a:pt x="f37" y="f38"/>
                        <a:pt x="f39" y="f40"/>
                        <a:pt x="f41" y="f42"/>
                      </a:cubicBezTo>
                      <a:cubicBezTo>
                        <a:pt x="f3" y="f31"/>
                        <a:pt x="f43" y="f44"/>
                        <a:pt x="f4" y="f36"/>
                      </a:cubicBezTo>
                      <a:cubicBezTo>
                        <a:pt x="f7" y="f45"/>
                        <a:pt x="f18" y="f46"/>
                        <a:pt x="f39" y="f47"/>
                      </a:cubicBezTo>
                      <a:cubicBezTo>
                        <a:pt x="f48" y="f49"/>
                        <a:pt x="f45" y="f50"/>
                        <a:pt x="f20" y="f50"/>
                      </a:cubicBezTo>
                      <a:cubicBezTo>
                        <a:pt x="f37" y="f6"/>
                        <a:pt x="f5" y="f6"/>
                        <a:pt x="f5" y="f6"/>
                      </a:cubicBezTo>
                      <a:cubicBezTo>
                        <a:pt x="f5" y="f6"/>
                        <a:pt x="f51" y="f50"/>
                        <a:pt x="f39" y="f18"/>
                      </a:cubicBezTo>
                      <a:cubicBezTo>
                        <a:pt x="f46" y="f52"/>
                        <a:pt x="f50" y="f51"/>
                        <a:pt x="f7" y="f36"/>
                      </a:cubicBezTo>
                      <a:cubicBezTo>
                        <a:pt x="f4" y="f44"/>
                        <a:pt x="f10" y="f53"/>
                        <a:pt x="f54" y="f55"/>
                      </a:cubicBezTo>
                      <a:cubicBezTo>
                        <a:pt x="f48" y="f27"/>
                        <a:pt x="f5" y="f25"/>
                        <a:pt x="f56" y="f32"/>
                      </a:cubicBezTo>
                      <a:cubicBezTo>
                        <a:pt x="f34" y="f38"/>
                        <a:pt x="f57" y="f32"/>
                        <a:pt x="f58" y="f40"/>
                      </a:cubicBezTo>
                      <a:cubicBezTo>
                        <a:pt x="f59" y="f27"/>
                        <a:pt x="f42" y="f60"/>
                        <a:pt x="f61" y="f16"/>
                      </a:cubicBezTo>
                      <a:cubicBezTo>
                        <a:pt x="f62" y="f63"/>
                        <a:pt x="f38" y="f22"/>
                        <a:pt x="f32" y="f64"/>
                      </a:cubicBezTo>
                      <a:cubicBezTo>
                        <a:pt x="f32" y="f37"/>
                        <a:pt x="f28" y="f46"/>
                        <a:pt x="f65" y="f66"/>
                      </a:cubicBezTo>
                      <a:cubicBezTo>
                        <a:pt x="f33" y="f12"/>
                        <a:pt x="f34" y="f12"/>
                        <a:pt x="f13" y="f10"/>
                      </a:cubicBezTo>
                      <a:cubicBezTo>
                        <a:pt x="f9" y="f7"/>
                        <a:pt x="f5" y="f6"/>
                        <a:pt x="f5" y="f6"/>
                      </a:cubicBezTo>
                      <a:close/>
                    </a:path>
                  </a:pathLst>
                </a:custGeom>
                <a:solidFill>
                  <a:srgbClr val="EC442C"/>
                </a:solidFill>
                <a:ln w="9528" cap="flat">
                  <a:solidFill>
                    <a:srgbClr val="EC442C"/>
                  </a:solidFill>
                  <a:prstDash val="solid"/>
                  <a:roun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725;p20">
                  <a:extLst>
                    <a:ext uri="{FF2B5EF4-FFF2-40B4-BE49-F238E27FC236}">
                      <a16:creationId xmlns:a16="http://schemas.microsoft.com/office/drawing/2014/main" id="{7CDD7769-4459-A093-C2A1-D486F9B13FA8}"/>
                    </a:ext>
                  </a:extLst>
                </p:cNvPr>
                <p:cNvSpPr/>
                <p:nvPr/>
              </p:nvSpPr>
              <p:spPr>
                <a:xfrm>
                  <a:off x="848846" y="-107880"/>
                  <a:ext cx="417249" cy="417249"/>
                </a:xfrm>
                <a:custGeom>
                  <a:avLst/>
                  <a:gdLst>
                    <a:gd name="f0" fmla="val 180"/>
                    <a:gd name="f1" fmla="val w"/>
                    <a:gd name="f2" fmla="val h"/>
                    <a:gd name="f3" fmla="val 0"/>
                    <a:gd name="f4" fmla="val 229"/>
                    <a:gd name="f5" fmla="val 129"/>
                    <a:gd name="f6" fmla="val 208"/>
                    <a:gd name="f7" fmla="val 130"/>
                    <a:gd name="f8" fmla="val 209"/>
                    <a:gd name="f9" fmla="val 131"/>
                    <a:gd name="f10" fmla="val 210"/>
                    <a:gd name="f11" fmla="val 132"/>
                    <a:gd name="f12" fmla="val 211"/>
                    <a:gd name="f13" fmla="val 133"/>
                    <a:gd name="f14" fmla="val 212"/>
                    <a:gd name="f15" fmla="val 135"/>
                    <a:gd name="f16" fmla="val 216"/>
                    <a:gd name="f17" fmla="val 139"/>
                    <a:gd name="f18" fmla="val 220"/>
                    <a:gd name="f19" fmla="val 143"/>
                    <a:gd name="f20" fmla="val 226"/>
                    <a:gd name="f21" fmla="val 152"/>
                    <a:gd name="f22" fmla="val 222"/>
                    <a:gd name="f23" fmla="val 163"/>
                    <a:gd name="f24" fmla="val 217"/>
                    <a:gd name="f25" fmla="val 178"/>
                    <a:gd name="f26" fmla="val 177"/>
                    <a:gd name="f27" fmla="val 176"/>
                    <a:gd name="f28" fmla="val 204"/>
                    <a:gd name="f29" fmla="val 174"/>
                    <a:gd name="f30" fmla="val 197"/>
                    <a:gd name="f31" fmla="val 172"/>
                    <a:gd name="f32" fmla="val 189"/>
                    <a:gd name="f33" fmla="val 188"/>
                    <a:gd name="f34" fmla="val 173"/>
                    <a:gd name="f35" fmla="val 179"/>
                    <a:gd name="f36" fmla="val 183"/>
                    <a:gd name="f37" fmla="val 185"/>
                    <a:gd name="f38" fmla="val 190"/>
                    <a:gd name="f39" fmla="val 170"/>
                    <a:gd name="f40" fmla="val 169"/>
                    <a:gd name="f41" fmla="val 191"/>
                    <a:gd name="f42" fmla="val 198"/>
                    <a:gd name="f43" fmla="val 205"/>
                    <a:gd name="f44" fmla="val 171"/>
                    <a:gd name="f45" fmla="val 213"/>
                    <a:gd name="f46" fmla="val 162"/>
                    <a:gd name="f47" fmla="val 221"/>
                    <a:gd name="f48" fmla="val 150"/>
                    <a:gd name="f49" fmla="val 138"/>
                    <a:gd name="f50" fmla="val 214"/>
                    <a:gd name="f51" fmla="val 207"/>
                    <a:gd name="f52" fmla="val 126"/>
                    <a:gd name="f53" fmla="val 206"/>
                    <a:gd name="f54" fmla="val 125"/>
                    <a:gd name="f55" fmla="val 117"/>
                    <a:gd name="f56" fmla="val 109"/>
                    <a:gd name="f57" fmla="val 101"/>
                    <a:gd name="f58" fmla="val 100"/>
                    <a:gd name="f59" fmla="val 99"/>
                    <a:gd name="f60" fmla="val 95"/>
                    <a:gd name="f61" fmla="val 218"/>
                    <a:gd name="f62" fmla="val 90"/>
                    <a:gd name="f63" fmla="val 225"/>
                    <a:gd name="f64" fmla="val 85"/>
                    <a:gd name="f65" fmla="val 224"/>
                    <a:gd name="f66" fmla="val 87"/>
                    <a:gd name="f67" fmla="val 76"/>
                    <a:gd name="f68" fmla="val 64"/>
                    <a:gd name="f69" fmla="val 52"/>
                    <a:gd name="f70" fmla="val 53"/>
                    <a:gd name="f71" fmla="val 55"/>
                    <a:gd name="f72" fmla="val 196"/>
                    <a:gd name="f73" fmla="val 56"/>
                    <a:gd name="f74" fmla="val 58"/>
                    <a:gd name="f75" fmla="val 187"/>
                    <a:gd name="f76" fmla="val 57"/>
                    <a:gd name="f77" fmla="val 182"/>
                    <a:gd name="f78" fmla="val 51"/>
                    <a:gd name="f79" fmla="val 45"/>
                    <a:gd name="f80" fmla="val 40"/>
                    <a:gd name="f81" fmla="val 168"/>
                    <a:gd name="f82" fmla="val 39"/>
                    <a:gd name="f83" fmla="val 32"/>
                    <a:gd name="f84" fmla="val 24"/>
                    <a:gd name="f85" fmla="val 16"/>
                    <a:gd name="f86" fmla="val 18"/>
                    <a:gd name="f87" fmla="val 161"/>
                    <a:gd name="f88" fmla="val 13"/>
                    <a:gd name="f89" fmla="val 149"/>
                    <a:gd name="f90" fmla="val 9"/>
                    <a:gd name="f91" fmla="val 137"/>
                    <a:gd name="f92" fmla="val 4"/>
                    <a:gd name="f93" fmla="val 3"/>
                    <a:gd name="f94" fmla="val 23"/>
                    <a:gd name="f95" fmla="val 124"/>
                    <a:gd name="f96" fmla="val 22"/>
                    <a:gd name="f97" fmla="val 108"/>
                    <a:gd name="f98" fmla="val 102"/>
                    <a:gd name="f99" fmla="val 98"/>
                    <a:gd name="f100" fmla="val 97"/>
                    <a:gd name="f101" fmla="val 21"/>
                    <a:gd name="f102" fmla="val 19"/>
                    <a:gd name="f103" fmla="val 91"/>
                    <a:gd name="f104" fmla="val 14"/>
                    <a:gd name="f105" fmla="val 89"/>
                    <a:gd name="f106" fmla="val 11"/>
                    <a:gd name="f107" fmla="val 8"/>
                    <a:gd name="f108" fmla="val 5"/>
                    <a:gd name="f109" fmla="val 75"/>
                    <a:gd name="f110" fmla="val 10"/>
                    <a:gd name="f111" fmla="val 63"/>
                    <a:gd name="f112" fmla="val 54"/>
                    <a:gd name="f113" fmla="val 26"/>
                    <a:gd name="f114" fmla="val 34"/>
                    <a:gd name="f115" fmla="val 41"/>
                    <a:gd name="f116" fmla="val 42"/>
                    <a:gd name="f117" fmla="val 43"/>
                    <a:gd name="f118" fmla="val 50"/>
                    <a:gd name="f119" fmla="val 48"/>
                    <a:gd name="f120" fmla="val 44"/>
                    <a:gd name="f121" fmla="val 61"/>
                    <a:gd name="f122" fmla="val 38"/>
                    <a:gd name="f123" fmla="val 30"/>
                    <a:gd name="f124" fmla="val 60"/>
                    <a:gd name="f125" fmla="val 59"/>
                    <a:gd name="f126" fmla="val 15"/>
                    <a:gd name="f127" fmla="val 17"/>
                    <a:gd name="f128" fmla="val 12"/>
                    <a:gd name="f129" fmla="val 69"/>
                    <a:gd name="f130" fmla="val 81"/>
                    <a:gd name="f131" fmla="val 93"/>
                    <a:gd name="f132" fmla="val 104"/>
                    <a:gd name="f133" fmla="val 105"/>
                    <a:gd name="f134" fmla="val 113"/>
                    <a:gd name="f135" fmla="val 122"/>
                    <a:gd name="f136" fmla="val 136"/>
                    <a:gd name="f137" fmla="val 140"/>
                    <a:gd name="f138" fmla="val 145"/>
                    <a:gd name="f139" fmla="val 155"/>
                    <a:gd name="f140" fmla="val 167"/>
                    <a:gd name="f141" fmla="val 20"/>
                    <a:gd name="f142" fmla="val 186"/>
                    <a:gd name="f143" fmla="val 200"/>
                    <a:gd name="f144" fmla="val 70"/>
                    <a:gd name="f145" fmla="val 219"/>
                    <a:gd name="f146" fmla="val 82"/>
                    <a:gd name="f147" fmla="val 223"/>
                    <a:gd name="f148" fmla="val 92"/>
                    <a:gd name="f149" fmla="val 227"/>
                    <a:gd name="f150" fmla="val 96"/>
                    <a:gd name="f151" fmla="val 119"/>
                    <a:gd name="f152" fmla="val 123"/>
                    <a:gd name="f153" fmla="val 128"/>
                    <a:gd name="f154" fmla="val 127"/>
                    <a:gd name="f155" fmla="val 228"/>
                    <a:gd name="f156" fmla="val 215"/>
                    <a:gd name="f157" fmla="val 199"/>
                    <a:gd name="f158" fmla="val 192"/>
                    <a:gd name="f159" fmla="val 46"/>
                    <a:gd name="f160" fmla="val 175"/>
                    <a:gd name="f161" fmla="val 27"/>
                    <a:gd name="f162" fmla="val 7"/>
                    <a:gd name="f163" fmla="val 156"/>
                    <a:gd name="f164" fmla="val 2"/>
                    <a:gd name="f165" fmla="val 144"/>
                    <a:gd name="f166" fmla="val 1"/>
                    <a:gd name="f167" fmla="val 142"/>
                    <a:gd name="f168" fmla="val 106"/>
                    <a:gd name="f169" fmla="val 80"/>
                    <a:gd name="f170" fmla="val 68"/>
                    <a:gd name="f171" fmla="val 31"/>
                    <a:gd name="f172" fmla="val 37"/>
                    <a:gd name="f173" fmla="val 35"/>
                    <a:gd name="f174" fmla="val 49"/>
                    <a:gd name="f175" fmla="val 62"/>
                    <a:gd name="f176" fmla="val 74"/>
                    <a:gd name="f177" fmla="val 6"/>
                    <a:gd name="f178" fmla="val 94"/>
                    <a:gd name="f179" fmla="val 184"/>
                    <a:gd name="f180" fmla="val 195"/>
                    <a:gd name="f181" fmla="val 203"/>
                    <a:gd name="f182" fmla="val 86"/>
                    <a:gd name="f183" fmla="val 88"/>
                    <a:gd name="f184" fmla="val 118"/>
                    <a:gd name="f185" fmla="val 151"/>
                    <a:gd name="f186" fmla="val 164"/>
                    <a:gd name="f187" fmla="*/ f1 1 229"/>
                    <a:gd name="f188" fmla="*/ f2 1 229"/>
                    <a:gd name="f189" fmla="val f3"/>
                    <a:gd name="f190" fmla="val f4"/>
                    <a:gd name="f191" fmla="+- f190 0 f189"/>
                    <a:gd name="f192" fmla="*/ f191 1 229"/>
                    <a:gd name="f193" fmla="*/ f189 1 f192"/>
                    <a:gd name="f194" fmla="*/ f190 1 f192"/>
                    <a:gd name="f195" fmla="*/ f193 f187 1"/>
                    <a:gd name="f196" fmla="*/ f194 f187 1"/>
                    <a:gd name="f197" fmla="*/ f194 f188 1"/>
                    <a:gd name="f198" fmla="*/ f193 f188 1"/>
                  </a:gdLst>
                  <a:ahLst/>
                  <a:cxnLst>
                    <a:cxn ang="3cd4">
                      <a:pos x="hc" y="t"/>
                    </a:cxn>
                    <a:cxn ang="0">
                      <a:pos x="r" y="vc"/>
                    </a:cxn>
                    <a:cxn ang="cd4">
                      <a:pos x="hc" y="b"/>
                    </a:cxn>
                    <a:cxn ang="cd2">
                      <a:pos x="l" y="vc"/>
                    </a:cxn>
                  </a:cxnLst>
                  <a:rect l="f195" t="f198" r="f196" b="f197"/>
                  <a:pathLst>
                    <a:path w="229" h="229">
                      <a:moveTo>
                        <a:pt x="f5" y="f6"/>
                      </a:moveTo>
                      <a:cubicBezTo>
                        <a:pt x="f5" y="f6"/>
                        <a:pt x="f7" y="f6"/>
                        <a:pt x="f7" y="f8"/>
                      </a:cubicBezTo>
                      <a:cubicBezTo>
                        <a:pt x="f9" y="f10"/>
                        <a:pt x="f11" y="f12"/>
                        <a:pt x="f13" y="f14"/>
                      </a:cubicBezTo>
                      <a:cubicBezTo>
                        <a:pt x="f15" y="f16"/>
                        <a:pt x="f17" y="f18"/>
                        <a:pt x="f19" y="f20"/>
                      </a:cubicBezTo>
                      <a:lnTo>
                        <a:pt x="f19" y="f20"/>
                      </a:lnTo>
                      <a:cubicBezTo>
                        <a:pt x="f21" y="f22"/>
                        <a:pt x="f23" y="f24"/>
                        <a:pt x="f25" y="f10"/>
                      </a:cubicBezTo>
                      <a:lnTo>
                        <a:pt x="f26" y="f12"/>
                      </a:lnTo>
                      <a:cubicBezTo>
                        <a:pt x="f27" y="f28"/>
                        <a:pt x="f29" y="f30"/>
                        <a:pt x="f31" y="f32"/>
                      </a:cubicBezTo>
                      <a:lnTo>
                        <a:pt x="f31" y="f33"/>
                      </a:lnTo>
                      <a:lnTo>
                        <a:pt x="f34" y="f33"/>
                      </a:lnTo>
                      <a:cubicBezTo>
                        <a:pt x="f35" y="f36"/>
                        <a:pt x="f37" y="f26"/>
                        <a:pt x="f38" y="f39"/>
                      </a:cubicBezTo>
                      <a:lnTo>
                        <a:pt x="f38" y="f40"/>
                      </a:lnTo>
                      <a:lnTo>
                        <a:pt x="f41" y="f40"/>
                      </a:lnTo>
                      <a:cubicBezTo>
                        <a:pt x="f42" y="f39"/>
                        <a:pt x="f43" y="f44"/>
                        <a:pt x="f45" y="f31"/>
                      </a:cubicBezTo>
                      <a:lnTo>
                        <a:pt x="f14" y="f34"/>
                      </a:lnTo>
                      <a:cubicBezTo>
                        <a:pt x="f16" y="f46"/>
                        <a:pt x="f47" y="f48"/>
                        <a:pt x="f20" y="f49"/>
                      </a:cubicBezTo>
                      <a:lnTo>
                        <a:pt x="f20" y="f17"/>
                      </a:lnTo>
                      <a:cubicBezTo>
                        <a:pt x="f18" y="f15"/>
                        <a:pt x="f50" y="f9"/>
                        <a:pt x="f51" y="f52"/>
                      </a:cubicBezTo>
                      <a:lnTo>
                        <a:pt x="f53" y="f52"/>
                      </a:lnTo>
                      <a:lnTo>
                        <a:pt x="f53" y="f54"/>
                      </a:lnTo>
                      <a:cubicBezTo>
                        <a:pt x="f51" y="f55"/>
                        <a:pt x="f51" y="f56"/>
                        <a:pt x="f53" y="f57"/>
                      </a:cubicBezTo>
                      <a:lnTo>
                        <a:pt x="f53" y="f58"/>
                      </a:lnTo>
                      <a:lnTo>
                        <a:pt x="f53" y="f59"/>
                      </a:lnTo>
                      <a:cubicBezTo>
                        <a:pt x="f14" y="f60"/>
                        <a:pt x="f61" y="f62"/>
                        <a:pt x="f63" y="f64"/>
                      </a:cubicBezTo>
                      <a:lnTo>
                        <a:pt x="f65" y="f66"/>
                      </a:lnTo>
                      <a:cubicBezTo>
                        <a:pt x="f18" y="f67"/>
                        <a:pt x="f50" y="f68"/>
                        <a:pt x="f8" y="f69"/>
                      </a:cubicBezTo>
                      <a:lnTo>
                        <a:pt x="f12" y="f70"/>
                      </a:lnTo>
                      <a:cubicBezTo>
                        <a:pt x="f28" y="f71"/>
                        <a:pt x="f72" y="f73"/>
                        <a:pt x="f33" y="f74"/>
                      </a:cubicBezTo>
                      <a:lnTo>
                        <a:pt x="f75" y="f74"/>
                      </a:lnTo>
                      <a:lnTo>
                        <a:pt x="f75" y="f76"/>
                      </a:lnTo>
                      <a:cubicBezTo>
                        <a:pt x="f77" y="f78"/>
                        <a:pt x="f27" y="f79"/>
                        <a:pt x="f40" y="f80"/>
                      </a:cubicBezTo>
                      <a:lnTo>
                        <a:pt x="f81" y="f80"/>
                      </a:lnTo>
                      <a:lnTo>
                        <a:pt x="f81" y="f82"/>
                      </a:lnTo>
                      <a:cubicBezTo>
                        <a:pt x="f40" y="f83"/>
                        <a:pt x="f39" y="f84"/>
                        <a:pt x="f44" y="f85"/>
                      </a:cubicBezTo>
                      <a:lnTo>
                        <a:pt x="f31" y="f86"/>
                      </a:lnTo>
                      <a:cubicBezTo>
                        <a:pt x="f87" y="f88"/>
                        <a:pt x="f89" y="f90"/>
                        <a:pt x="f91" y="f92"/>
                      </a:cubicBezTo>
                      <a:lnTo>
                        <a:pt x="f17" y="f93"/>
                      </a:lnTo>
                      <a:cubicBezTo>
                        <a:pt x="f15" y="f90"/>
                        <a:pt x="f7" y="f85"/>
                        <a:pt x="f52" y="f94"/>
                      </a:cubicBezTo>
                      <a:lnTo>
                        <a:pt x="f54" y="f94"/>
                      </a:lnTo>
                      <a:lnTo>
                        <a:pt x="f95" y="f94"/>
                      </a:lnTo>
                      <a:cubicBezTo>
                        <a:pt x="f55" y="f96"/>
                        <a:pt x="f97" y="f94"/>
                        <a:pt x="f58" y="f84"/>
                      </a:cubicBezTo>
                      <a:lnTo>
                        <a:pt x="f58" y="f84"/>
                      </a:lnTo>
                      <a:cubicBezTo>
                        <a:pt x="f59" y="f84"/>
                        <a:pt x="f98" y="f84"/>
                        <a:pt x="f99" y="f94"/>
                      </a:cubicBezTo>
                      <a:lnTo>
                        <a:pt x="f99" y="f94"/>
                      </a:lnTo>
                      <a:lnTo>
                        <a:pt x="f99" y="f94"/>
                      </a:lnTo>
                      <a:lnTo>
                        <a:pt x="f99" y="f94"/>
                      </a:lnTo>
                      <a:lnTo>
                        <a:pt x="f99" y="f94"/>
                      </a:lnTo>
                      <a:lnTo>
                        <a:pt x="f100" y="f96"/>
                      </a:lnTo>
                      <a:lnTo>
                        <a:pt x="f100" y="f101"/>
                      </a:lnTo>
                      <a:lnTo>
                        <a:pt x="f60" y="f102"/>
                      </a:lnTo>
                      <a:lnTo>
                        <a:pt x="f103" y="f104"/>
                      </a:lnTo>
                      <a:cubicBezTo>
                        <a:pt x="f105" y="f106"/>
                        <a:pt x="f66" y="f107"/>
                        <a:pt x="f64" y="f108"/>
                      </a:cubicBezTo>
                      <a:lnTo>
                        <a:pt x="f66" y="f108"/>
                      </a:lnTo>
                      <a:cubicBezTo>
                        <a:pt x="f109" y="f110"/>
                        <a:pt x="f111" y="f85"/>
                        <a:pt x="f69" y="f101"/>
                      </a:cubicBezTo>
                      <a:lnTo>
                        <a:pt x="f70" y="f102"/>
                      </a:lnTo>
                      <a:cubicBezTo>
                        <a:pt x="f112" y="f113"/>
                        <a:pt x="f73" y="f114"/>
                        <a:pt x="f76" y="f115"/>
                      </a:cubicBezTo>
                      <a:lnTo>
                        <a:pt x="f76" y="f116"/>
                      </a:lnTo>
                      <a:lnTo>
                        <a:pt x="f76" y="f117"/>
                      </a:lnTo>
                      <a:cubicBezTo>
                        <a:pt x="f118" y="f119"/>
                        <a:pt x="f120" y="f112"/>
                        <a:pt x="f80" y="f121"/>
                      </a:cubicBezTo>
                      <a:lnTo>
                        <a:pt x="f82" y="f121"/>
                      </a:lnTo>
                      <a:lnTo>
                        <a:pt x="f122" y="f121"/>
                      </a:lnTo>
                      <a:cubicBezTo>
                        <a:pt x="f123" y="f124"/>
                        <a:pt x="f94" y="f125"/>
                        <a:pt x="f126" y="f74"/>
                      </a:cubicBezTo>
                      <a:lnTo>
                        <a:pt x="f127" y="f76"/>
                      </a:lnTo>
                      <a:cubicBezTo>
                        <a:pt x="f128" y="f129"/>
                        <a:pt x="f107" y="f130"/>
                        <a:pt x="f93" y="f131"/>
                      </a:cubicBezTo>
                      <a:lnTo>
                        <a:pt x="f93" y="f103"/>
                      </a:lnTo>
                      <a:cubicBezTo>
                        <a:pt x="f90" y="f60"/>
                        <a:pt x="f85" y="f59"/>
                        <a:pt x="f96" y="f132"/>
                      </a:cubicBezTo>
                      <a:lnTo>
                        <a:pt x="f94" y="f132"/>
                      </a:lnTo>
                      <a:lnTo>
                        <a:pt x="f96" y="f133"/>
                      </a:lnTo>
                      <a:cubicBezTo>
                        <a:pt x="f96" y="f134"/>
                        <a:pt x="f96" y="f135"/>
                        <a:pt x="f94" y="f5"/>
                      </a:cubicBezTo>
                      <a:lnTo>
                        <a:pt x="f94" y="f7"/>
                      </a:lnTo>
                      <a:lnTo>
                        <a:pt x="f96" y="f9"/>
                      </a:lnTo>
                      <a:cubicBezTo>
                        <a:pt x="f85" y="f136"/>
                        <a:pt x="f110" y="f137"/>
                        <a:pt x="f92" y="f138"/>
                      </a:cubicBezTo>
                      <a:lnTo>
                        <a:pt x="f92" y="f19"/>
                      </a:lnTo>
                      <a:cubicBezTo>
                        <a:pt x="f110" y="f139"/>
                        <a:pt x="f126" y="f140"/>
                        <a:pt x="f141" y="f25"/>
                      </a:cubicBezTo>
                      <a:lnTo>
                        <a:pt x="f86" y="f26"/>
                      </a:lnTo>
                      <a:cubicBezTo>
                        <a:pt x="f113" y="f27"/>
                        <a:pt x="f114" y="f29"/>
                        <a:pt x="f115" y="f34"/>
                      </a:cubicBezTo>
                      <a:lnTo>
                        <a:pt x="f116" y="f34"/>
                      </a:lnTo>
                      <a:lnTo>
                        <a:pt x="f116" y="f34"/>
                      </a:lnTo>
                      <a:cubicBezTo>
                        <a:pt x="f119" y="f0"/>
                        <a:pt x="f112" y="f142"/>
                        <a:pt x="f124" y="f38"/>
                      </a:cubicBezTo>
                      <a:lnTo>
                        <a:pt x="f124" y="f41"/>
                      </a:lnTo>
                      <a:lnTo>
                        <a:pt x="f124" y="f41"/>
                      </a:lnTo>
                      <a:cubicBezTo>
                        <a:pt x="f125" y="f143"/>
                        <a:pt x="f74" y="f51"/>
                        <a:pt x="f76" y="f50"/>
                      </a:cubicBezTo>
                      <a:lnTo>
                        <a:pt x="f73" y="f45"/>
                      </a:lnTo>
                      <a:cubicBezTo>
                        <a:pt x="f144" y="f145"/>
                        <a:pt x="f146" y="f147"/>
                        <a:pt x="f148" y="f149"/>
                      </a:cubicBezTo>
                      <a:lnTo>
                        <a:pt x="f103" y="f149"/>
                      </a:lnTo>
                      <a:cubicBezTo>
                        <a:pt x="f150" y="f18"/>
                        <a:pt x="f58" y="f45"/>
                        <a:pt x="f132" y="f6"/>
                      </a:cubicBezTo>
                      <a:lnTo>
                        <a:pt x="f132" y="f6"/>
                      </a:lnTo>
                      <a:lnTo>
                        <a:pt x="f132" y="f6"/>
                      </a:lnTo>
                      <a:cubicBezTo>
                        <a:pt x="f134" y="f8"/>
                        <a:pt x="f151" y="f8"/>
                        <a:pt x="f152" y="f6"/>
                      </a:cubicBezTo>
                      <a:cubicBezTo>
                        <a:pt x="f54" y="f6"/>
                        <a:pt x="f52" y="f6"/>
                        <a:pt x="f153" y="f6"/>
                      </a:cubicBezTo>
                      <a:cubicBezTo>
                        <a:pt x="f5" y="f6"/>
                        <a:pt x="f5" y="f6"/>
                        <a:pt x="f5" y="f6"/>
                      </a:cubicBezTo>
                      <a:lnTo>
                        <a:pt x="f153" y="f6"/>
                      </a:lnTo>
                      <a:cubicBezTo>
                        <a:pt x="f154" y="f8"/>
                        <a:pt x="f54" y="f8"/>
                        <a:pt x="f152" y="f8"/>
                      </a:cubicBezTo>
                      <a:cubicBezTo>
                        <a:pt x="f151" y="f8"/>
                        <a:pt x="f134" y="f10"/>
                        <a:pt x="f132" y="f8"/>
                      </a:cubicBezTo>
                      <a:lnTo>
                        <a:pt x="f133" y="f8"/>
                      </a:lnTo>
                      <a:cubicBezTo>
                        <a:pt x="f57" y="f50"/>
                        <a:pt x="f100" y="f47"/>
                        <a:pt x="f148" y="f155"/>
                      </a:cubicBezTo>
                      <a:lnTo>
                        <a:pt x="f148" y="f4"/>
                      </a:lnTo>
                      <a:lnTo>
                        <a:pt x="f103" y="f155"/>
                      </a:lnTo>
                      <a:cubicBezTo>
                        <a:pt x="f130" y="f63"/>
                        <a:pt x="f129" y="f18"/>
                        <a:pt x="f73" y="f156"/>
                      </a:cubicBezTo>
                      <a:lnTo>
                        <a:pt x="f71" y="f156"/>
                      </a:lnTo>
                      <a:lnTo>
                        <a:pt x="f71" y="f50"/>
                      </a:lnTo>
                      <a:cubicBezTo>
                        <a:pt x="f73" y="f51"/>
                        <a:pt x="f76" y="f157"/>
                        <a:pt x="f74" y="f41"/>
                      </a:cubicBezTo>
                      <a:lnTo>
                        <a:pt x="f125" y="f158"/>
                      </a:lnTo>
                      <a:cubicBezTo>
                        <a:pt x="f69" y="f75"/>
                        <a:pt x="f159" y="f77"/>
                        <a:pt x="f80" y="f160"/>
                      </a:cubicBezTo>
                      <a:lnTo>
                        <a:pt x="f115" y="f160"/>
                      </a:lnTo>
                      <a:cubicBezTo>
                        <a:pt x="f114" y="f26"/>
                        <a:pt x="f161" y="f25"/>
                        <a:pt x="f102" y="f0"/>
                      </a:cubicBezTo>
                      <a:lnTo>
                        <a:pt x="f86" y="f0"/>
                      </a:lnTo>
                      <a:lnTo>
                        <a:pt x="f127" y="f35"/>
                      </a:lnTo>
                      <a:cubicBezTo>
                        <a:pt x="f128" y="f81"/>
                        <a:pt x="f162" y="f163"/>
                        <a:pt x="f164" y="f165"/>
                      </a:cubicBezTo>
                      <a:lnTo>
                        <a:pt x="f166" y="f19"/>
                      </a:lnTo>
                      <a:lnTo>
                        <a:pt x="f164" y="f167"/>
                      </a:lnTo>
                      <a:cubicBezTo>
                        <a:pt x="f107" y="f49"/>
                        <a:pt x="f104" y="f13"/>
                        <a:pt x="f101" y="f5"/>
                      </a:cubicBezTo>
                      <a:lnTo>
                        <a:pt x="f141" y="f7"/>
                      </a:lnTo>
                      <a:cubicBezTo>
                        <a:pt x="f102" y="f135"/>
                        <a:pt x="f86" y="f134"/>
                        <a:pt x="f102" y="f133"/>
                      </a:cubicBezTo>
                      <a:lnTo>
                        <a:pt x="f141" y="f168"/>
                      </a:lnTo>
                      <a:cubicBezTo>
                        <a:pt x="f104" y="f98"/>
                        <a:pt x="f162" y="f99"/>
                        <a:pt x="f166" y="f131"/>
                      </a:cubicBezTo>
                      <a:lnTo>
                        <a:pt x="f3" y="f131"/>
                      </a:lnTo>
                      <a:lnTo>
                        <a:pt x="f3" y="f148"/>
                      </a:lnTo>
                      <a:cubicBezTo>
                        <a:pt x="f108" y="f169"/>
                        <a:pt x="f90" y="f170"/>
                        <a:pt x="f104" y="f73"/>
                      </a:cubicBezTo>
                      <a:lnTo>
                        <a:pt x="f104" y="f71"/>
                      </a:lnTo>
                      <a:lnTo>
                        <a:pt x="f85" y="f71"/>
                      </a:lnTo>
                      <a:cubicBezTo>
                        <a:pt x="f94" y="f73"/>
                        <a:pt x="f171" y="f76"/>
                        <a:pt x="f82" y="f74"/>
                      </a:cubicBezTo>
                      <a:lnTo>
                        <a:pt x="f172" y="f125"/>
                      </a:lnTo>
                      <a:cubicBezTo>
                        <a:pt x="f116" y="f69"/>
                        <a:pt x="f119" y="f159"/>
                        <a:pt x="f112" y="f80"/>
                      </a:cubicBezTo>
                      <a:lnTo>
                        <a:pt x="f112" y="f116"/>
                      </a:lnTo>
                      <a:cubicBezTo>
                        <a:pt x="f69" y="f173"/>
                        <a:pt x="f78" y="f161"/>
                        <a:pt x="f174" y="f102"/>
                      </a:cubicBezTo>
                      <a:lnTo>
                        <a:pt x="f174" y="f86"/>
                      </a:lnTo>
                      <a:lnTo>
                        <a:pt x="f118" y="f86"/>
                      </a:lnTo>
                      <a:cubicBezTo>
                        <a:pt x="f175" y="f88"/>
                        <a:pt x="f176" y="f162"/>
                        <a:pt x="f64" y="f164"/>
                      </a:cubicBezTo>
                      <a:lnTo>
                        <a:pt x="f66" y="f164"/>
                      </a:lnTo>
                      <a:lnTo>
                        <a:pt x="f66" y="f93"/>
                      </a:lnTo>
                      <a:cubicBezTo>
                        <a:pt x="f62" y="f177"/>
                        <a:pt x="f148" y="f90"/>
                        <a:pt x="f178" y="f128"/>
                      </a:cubicBezTo>
                      <a:lnTo>
                        <a:pt x="f99" y="f127"/>
                      </a:lnTo>
                      <a:lnTo>
                        <a:pt x="f59" y="f102"/>
                      </a:lnTo>
                      <a:lnTo>
                        <a:pt x="f58" y="f141"/>
                      </a:lnTo>
                      <a:lnTo>
                        <a:pt x="f57" y="f101"/>
                      </a:lnTo>
                      <a:lnTo>
                        <a:pt x="f57" y="f101"/>
                      </a:lnTo>
                      <a:lnTo>
                        <a:pt x="f57" y="f101"/>
                      </a:lnTo>
                      <a:lnTo>
                        <a:pt x="f57" y="f101"/>
                      </a:lnTo>
                      <a:lnTo>
                        <a:pt x="f57" y="f101"/>
                      </a:lnTo>
                      <a:lnTo>
                        <a:pt x="f57" y="f101"/>
                      </a:lnTo>
                      <a:cubicBezTo>
                        <a:pt x="f99" y="f141"/>
                        <a:pt x="f58" y="f101"/>
                        <a:pt x="f59" y="f101"/>
                      </a:cubicBezTo>
                      <a:lnTo>
                        <a:pt x="f59" y="f101"/>
                      </a:lnTo>
                      <a:cubicBezTo>
                        <a:pt x="f97" y="f102"/>
                        <a:pt x="f55" y="f102"/>
                        <a:pt x="f54" y="f141"/>
                      </a:cubicBezTo>
                      <a:lnTo>
                        <a:pt x="f152" y="f101"/>
                      </a:lnTo>
                      <a:cubicBezTo>
                        <a:pt x="f153" y="f104"/>
                        <a:pt x="f11" y="f107"/>
                        <a:pt x="f136" y="f164"/>
                      </a:cubicBezTo>
                      <a:lnTo>
                        <a:pt x="f91" y="f3"/>
                      </a:lnTo>
                      <a:lnTo>
                        <a:pt x="f49" y="f166"/>
                      </a:lnTo>
                      <a:cubicBezTo>
                        <a:pt x="f48" y="f177"/>
                        <a:pt x="f46" y="f110"/>
                        <a:pt x="f29" y="f126"/>
                      </a:cubicBezTo>
                      <a:lnTo>
                        <a:pt x="f160" y="f126"/>
                      </a:lnTo>
                      <a:lnTo>
                        <a:pt x="f160" y="f85"/>
                      </a:lnTo>
                      <a:cubicBezTo>
                        <a:pt x="f29" y="f84"/>
                        <a:pt x="f31" y="f83"/>
                        <a:pt x="f44" y="f82"/>
                      </a:cubicBezTo>
                      <a:lnTo>
                        <a:pt x="f44" y="f122"/>
                      </a:lnTo>
                      <a:cubicBezTo>
                        <a:pt x="f25" y="f117"/>
                        <a:pt x="f179" y="f174"/>
                        <a:pt x="f32" y="f71"/>
                      </a:cubicBezTo>
                      <a:lnTo>
                        <a:pt x="f75" y="f71"/>
                      </a:lnTo>
                      <a:cubicBezTo>
                        <a:pt x="f180" y="f70"/>
                        <a:pt x="f181" y="f69"/>
                        <a:pt x="f10" y="f118"/>
                      </a:cubicBezTo>
                      <a:lnTo>
                        <a:pt x="f12" y="f118"/>
                      </a:lnTo>
                      <a:lnTo>
                        <a:pt x="f14" y="f78"/>
                      </a:lnTo>
                      <a:cubicBezTo>
                        <a:pt x="f24" y="f111"/>
                        <a:pt x="f22" y="f109"/>
                        <a:pt x="f149" y="f182"/>
                      </a:cubicBezTo>
                      <a:lnTo>
                        <a:pt x="f155" y="f66"/>
                      </a:lnTo>
                      <a:lnTo>
                        <a:pt x="f149" y="f183"/>
                      </a:lnTo>
                      <a:cubicBezTo>
                        <a:pt x="f18" y="f131"/>
                        <a:pt x="f50" y="f100"/>
                        <a:pt x="f6" y="f98"/>
                      </a:cubicBezTo>
                      <a:lnTo>
                        <a:pt x="f8" y="f58"/>
                      </a:lnTo>
                      <a:cubicBezTo>
                        <a:pt x="f10" y="f56"/>
                        <a:pt x="f10" y="f184"/>
                        <a:pt x="f8" y="f54"/>
                      </a:cubicBezTo>
                      <a:lnTo>
                        <a:pt x="f8" y="f95"/>
                      </a:lnTo>
                      <a:cubicBezTo>
                        <a:pt x="f16" y="f5"/>
                        <a:pt x="f22" y="f13"/>
                        <a:pt x="f155" y="f91"/>
                      </a:cubicBezTo>
                      <a:lnTo>
                        <a:pt x="f4" y="f49"/>
                      </a:lnTo>
                      <a:lnTo>
                        <a:pt x="f4" y="f17"/>
                      </a:lnTo>
                      <a:cubicBezTo>
                        <a:pt x="f65" y="f185"/>
                        <a:pt x="f145" y="f23"/>
                        <a:pt x="f156" y="f29"/>
                      </a:cubicBezTo>
                      <a:lnTo>
                        <a:pt x="f50" y="f160"/>
                      </a:lnTo>
                      <a:lnTo>
                        <a:pt x="f45" y="f160"/>
                      </a:lnTo>
                      <a:cubicBezTo>
                        <a:pt x="f43" y="f29"/>
                        <a:pt x="f42" y="f34"/>
                        <a:pt x="f41" y="f31"/>
                      </a:cubicBezTo>
                      <a:lnTo>
                        <a:pt x="f158" y="f44"/>
                      </a:lnTo>
                      <a:cubicBezTo>
                        <a:pt x="f142" y="f25"/>
                        <a:pt x="f0" y="f179"/>
                        <a:pt x="f29" y="f32"/>
                      </a:cubicBezTo>
                      <a:lnTo>
                        <a:pt x="f160" y="f33"/>
                      </a:lnTo>
                      <a:cubicBezTo>
                        <a:pt x="f27" y="f72"/>
                        <a:pt x="f25" y="f28"/>
                        <a:pt x="f35" y="f12"/>
                      </a:cubicBezTo>
                      <a:lnTo>
                        <a:pt x="f35" y="f14"/>
                      </a:lnTo>
                      <a:lnTo>
                        <a:pt x="f25" y="f14"/>
                      </a:lnTo>
                      <a:cubicBezTo>
                        <a:pt x="f186" y="f61"/>
                        <a:pt x="f21" y="f147"/>
                        <a:pt x="f19" y="f149"/>
                      </a:cubicBezTo>
                      <a:lnTo>
                        <a:pt x="f19" y="f149"/>
                      </a:lnTo>
                      <a:lnTo>
                        <a:pt x="f19" y="f149"/>
                      </a:lnTo>
                      <a:cubicBezTo>
                        <a:pt x="f49" y="f47"/>
                        <a:pt x="f15" y="f16"/>
                        <a:pt x="f13" y="f45"/>
                      </a:cubicBezTo>
                      <a:cubicBezTo>
                        <a:pt x="f11" y="f14"/>
                        <a:pt x="f9" y="f10"/>
                        <a:pt x="f7" y="f8"/>
                      </a:cubicBezTo>
                      <a:lnTo>
                        <a:pt x="f5" y="f6"/>
                      </a:lnTo>
                      <a:close/>
                    </a:path>
                  </a:pathLst>
                </a:custGeom>
                <a:solidFill>
                  <a:srgbClr val="EC442C"/>
                </a:solidFill>
                <a:ln w="9528" cap="flat">
                  <a:solidFill>
                    <a:srgbClr val="EC442C"/>
                  </a:solidFill>
                  <a:prstDash val="solid"/>
                  <a:round/>
                </a:ln>
              </p:spPr>
              <p:txBody>
                <a:bodyPr vert="horz" wrap="square" lIns="90004" tIns="37426" rIns="90004" bIns="3742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sp>
          <p:nvSpPr>
            <p:cNvPr id="11" name="Google Shape;726;p20">
              <a:extLst>
                <a:ext uri="{FF2B5EF4-FFF2-40B4-BE49-F238E27FC236}">
                  <a16:creationId xmlns:a16="http://schemas.microsoft.com/office/drawing/2014/main" id="{63D135D8-FDFF-EB13-C0C4-A3425B0CD4D0}"/>
                </a:ext>
              </a:extLst>
            </p:cNvPr>
            <p:cNvSpPr/>
            <p:nvPr/>
          </p:nvSpPr>
          <p:spPr>
            <a:xfrm>
              <a:off x="8545570" y="2878988"/>
              <a:ext cx="438692" cy="438701"/>
            </a:xfrm>
            <a:custGeom>
              <a:avLst/>
              <a:gdLst>
                <a:gd name="f0" fmla="val 360"/>
                <a:gd name="f1" fmla="val w"/>
                <a:gd name="f2" fmla="val h"/>
                <a:gd name="f3" fmla="val 0"/>
                <a:gd name="f4" fmla="val 409"/>
                <a:gd name="f5" fmla="val 117"/>
                <a:gd name="f6" fmla="val 60"/>
                <a:gd name="f7" fmla="val 130"/>
                <a:gd name="f8" fmla="val 52"/>
                <a:gd name="f9" fmla="val 144"/>
                <a:gd name="f10" fmla="val 46"/>
                <a:gd name="f11" fmla="val 158"/>
                <a:gd name="f12" fmla="val 42"/>
                <a:gd name="f13" fmla="val 166"/>
                <a:gd name="f14" fmla="val 1"/>
                <a:gd name="f15" fmla="val 235"/>
                <a:gd name="f16" fmla="val 245"/>
                <a:gd name="f17" fmla="val 40"/>
                <a:gd name="f18" fmla="val 259"/>
                <a:gd name="f19" fmla="val 44"/>
                <a:gd name="f20" fmla="val 273"/>
                <a:gd name="f21" fmla="val 49"/>
                <a:gd name="f22" fmla="val 287"/>
                <a:gd name="f23" fmla="val 57"/>
                <a:gd name="f24" fmla="val 321"/>
                <a:gd name="f25" fmla="val 34"/>
                <a:gd name="f26" fmla="val 371"/>
                <a:gd name="f27" fmla="val 82"/>
                <a:gd name="f28" fmla="val 349"/>
                <a:gd name="f29" fmla="val 357"/>
                <a:gd name="f30" fmla="val 363"/>
                <a:gd name="f31" fmla="val 367"/>
                <a:gd name="f32" fmla="val 408"/>
                <a:gd name="f33" fmla="val 167"/>
                <a:gd name="f34" fmla="val 236"/>
                <a:gd name="f35" fmla="val 369"/>
                <a:gd name="f36" fmla="val 365"/>
                <a:gd name="f37" fmla="val 260"/>
                <a:gd name="f38" fmla="val 274"/>
                <a:gd name="f39" fmla="val 352"/>
                <a:gd name="f40" fmla="val 375"/>
                <a:gd name="f41" fmla="val 322"/>
                <a:gd name="f42" fmla="val 327"/>
                <a:gd name="f43" fmla="val 292"/>
                <a:gd name="f44" fmla="val 350"/>
                <a:gd name="f45" fmla="val 279"/>
                <a:gd name="f46" fmla="val 358"/>
                <a:gd name="f47" fmla="val 265"/>
                <a:gd name="f48" fmla="val 364"/>
                <a:gd name="f49" fmla="val 251"/>
                <a:gd name="f50" fmla="val 368"/>
                <a:gd name="f51" fmla="val 242"/>
                <a:gd name="f52" fmla="val 173"/>
                <a:gd name="f53" fmla="val 164"/>
                <a:gd name="f54" fmla="val 149"/>
                <a:gd name="f55" fmla="val 366"/>
                <a:gd name="f56" fmla="val 135"/>
                <a:gd name="f57" fmla="val 122"/>
                <a:gd name="f58" fmla="val 353"/>
                <a:gd name="f59" fmla="val 87"/>
                <a:gd name="f60" fmla="val 38"/>
                <a:gd name="f61" fmla="val 328"/>
                <a:gd name="f62" fmla="val 59"/>
                <a:gd name="f63" fmla="val 51"/>
                <a:gd name="f64" fmla="val 45"/>
                <a:gd name="f65" fmla="val 41"/>
                <a:gd name="f66" fmla="val 243"/>
                <a:gd name="f67" fmla="val 174"/>
                <a:gd name="f68" fmla="val 43"/>
                <a:gd name="f69" fmla="val 136"/>
                <a:gd name="f70" fmla="val 56"/>
                <a:gd name="f71" fmla="val 88"/>
                <a:gd name="f72" fmla="val 81"/>
                <a:gd name="f73" fmla="val 153"/>
                <a:gd name="f74" fmla="val 151"/>
                <a:gd name="f75" fmla="val 125"/>
                <a:gd name="f76" fmla="val 181"/>
                <a:gd name="f77" fmla="val 126"/>
                <a:gd name="f78" fmla="val 228"/>
                <a:gd name="f79" fmla="val 155"/>
                <a:gd name="f80" fmla="val 256"/>
                <a:gd name="f81" fmla="val 185"/>
                <a:gd name="f82" fmla="val 285"/>
                <a:gd name="f83" fmla="val 231"/>
                <a:gd name="f84" fmla="val 283"/>
                <a:gd name="f85" fmla="val 254"/>
                <a:gd name="f86" fmla="val 288"/>
                <a:gd name="f87" fmla="val 224"/>
                <a:gd name="f88" fmla="val 178"/>
                <a:gd name="f89" fmla="val 258"/>
                <a:gd name="f90" fmla="val 229"/>
                <a:gd name="f91" fmla="val 121"/>
                <a:gd name="f92" fmla="val 182"/>
                <a:gd name="f93" fmla="*/ f1 1 409"/>
                <a:gd name="f94" fmla="*/ f2 1 409"/>
                <a:gd name="f95" fmla="val f3"/>
                <a:gd name="f96" fmla="val f4"/>
                <a:gd name="f97" fmla="+- f96 0 f95"/>
                <a:gd name="f98" fmla="*/ f97 1 409"/>
                <a:gd name="f99" fmla="*/ f95 1 f98"/>
                <a:gd name="f100" fmla="*/ f96 1 f98"/>
                <a:gd name="f101" fmla="*/ f99 f93 1"/>
                <a:gd name="f102" fmla="*/ f100 f93 1"/>
                <a:gd name="f103" fmla="*/ f100 f94 1"/>
                <a:gd name="f104" fmla="*/ f99 f94 1"/>
              </a:gdLst>
              <a:ahLst/>
              <a:cxnLst>
                <a:cxn ang="3cd4">
                  <a:pos x="hc" y="t"/>
                </a:cxn>
                <a:cxn ang="0">
                  <a:pos x="r" y="vc"/>
                </a:cxn>
                <a:cxn ang="cd4">
                  <a:pos x="hc" y="b"/>
                </a:cxn>
                <a:cxn ang="cd2">
                  <a:pos x="l" y="vc"/>
                </a:cxn>
              </a:cxnLst>
              <a:rect l="f101" t="f104" r="f102" b="f103"/>
              <a:pathLst>
                <a:path w="409" h="409">
                  <a:moveTo>
                    <a:pt x="f5" y="f6"/>
                  </a:moveTo>
                  <a:cubicBezTo>
                    <a:pt x="f7" y="f8"/>
                    <a:pt x="f9" y="f10"/>
                    <a:pt x="f11" y="f12"/>
                  </a:cubicBezTo>
                  <a:lnTo>
                    <a:pt x="f13" y="f14"/>
                  </a:lnTo>
                  <a:lnTo>
                    <a:pt x="f15" y="f3"/>
                  </a:lnTo>
                  <a:lnTo>
                    <a:pt x="f16" y="f17"/>
                  </a:lnTo>
                  <a:cubicBezTo>
                    <a:pt x="f18" y="f19"/>
                    <a:pt x="f20" y="f21"/>
                    <a:pt x="f22" y="f23"/>
                  </a:cubicBezTo>
                  <a:lnTo>
                    <a:pt x="f24" y="f25"/>
                  </a:lnTo>
                  <a:lnTo>
                    <a:pt x="f26" y="f27"/>
                  </a:lnTo>
                  <a:lnTo>
                    <a:pt x="f28" y="f5"/>
                  </a:lnTo>
                  <a:cubicBezTo>
                    <a:pt x="f29" y="f7"/>
                    <a:pt x="f30" y="f9"/>
                    <a:pt x="f31" y="f11"/>
                  </a:cubicBezTo>
                  <a:lnTo>
                    <a:pt x="f32" y="f33"/>
                  </a:lnTo>
                  <a:lnTo>
                    <a:pt x="f4" y="f34"/>
                  </a:lnTo>
                  <a:lnTo>
                    <a:pt x="f35" y="f16"/>
                  </a:lnTo>
                  <a:cubicBezTo>
                    <a:pt x="f36" y="f37"/>
                    <a:pt x="f0" y="f38"/>
                    <a:pt x="f39" y="f22"/>
                  </a:cubicBezTo>
                  <a:lnTo>
                    <a:pt x="f40" y="f41"/>
                  </a:lnTo>
                  <a:lnTo>
                    <a:pt x="f42" y="f26"/>
                  </a:lnTo>
                  <a:lnTo>
                    <a:pt x="f43" y="f44"/>
                  </a:lnTo>
                  <a:cubicBezTo>
                    <a:pt x="f45" y="f46"/>
                    <a:pt x="f47" y="f48"/>
                    <a:pt x="f49" y="f50"/>
                  </a:cubicBezTo>
                  <a:lnTo>
                    <a:pt x="f51" y="f32"/>
                  </a:lnTo>
                  <a:lnTo>
                    <a:pt x="f52" y="f4"/>
                  </a:lnTo>
                  <a:lnTo>
                    <a:pt x="f53" y="f35"/>
                  </a:lnTo>
                  <a:cubicBezTo>
                    <a:pt x="f54" y="f55"/>
                    <a:pt x="f56" y="f0"/>
                    <a:pt x="f57" y="f58"/>
                  </a:cubicBezTo>
                  <a:lnTo>
                    <a:pt x="f59" y="f40"/>
                  </a:lnTo>
                  <a:lnTo>
                    <a:pt x="f60" y="f61"/>
                  </a:lnTo>
                  <a:lnTo>
                    <a:pt x="f62" y="f43"/>
                  </a:lnTo>
                  <a:cubicBezTo>
                    <a:pt x="f63" y="f45"/>
                    <a:pt x="f64" y="f47"/>
                    <a:pt x="f65" y="f49"/>
                  </a:cubicBezTo>
                  <a:lnTo>
                    <a:pt x="f14" y="f66"/>
                  </a:lnTo>
                  <a:lnTo>
                    <a:pt x="f3" y="f67"/>
                  </a:lnTo>
                  <a:lnTo>
                    <a:pt x="f17" y="f53"/>
                  </a:lnTo>
                  <a:cubicBezTo>
                    <a:pt x="f68" y="f54"/>
                    <a:pt x="f21" y="f69"/>
                    <a:pt x="f70" y="f57"/>
                  </a:cubicBezTo>
                  <a:lnTo>
                    <a:pt x="f25" y="f71"/>
                  </a:lnTo>
                  <a:lnTo>
                    <a:pt x="f72" y="f60"/>
                  </a:lnTo>
                  <a:lnTo>
                    <a:pt x="f5" y="f6"/>
                  </a:lnTo>
                  <a:moveTo>
                    <a:pt x="f73" y="f74"/>
                  </a:moveTo>
                  <a:cubicBezTo>
                    <a:pt x="f75" y="f76"/>
                    <a:pt x="f77" y="f78"/>
                    <a:pt x="f79" y="f80"/>
                  </a:cubicBezTo>
                  <a:cubicBezTo>
                    <a:pt x="f81" y="f82"/>
                    <a:pt x="f83" y="f84"/>
                    <a:pt x="f37" y="f85"/>
                  </a:cubicBezTo>
                  <a:cubicBezTo>
                    <a:pt x="f86" y="f87"/>
                    <a:pt x="f86" y="f88"/>
                    <a:pt x="f89" y="f54"/>
                  </a:cubicBezTo>
                  <a:cubicBezTo>
                    <a:pt x="f90" y="f91"/>
                    <a:pt x="f92" y="f57"/>
                    <a:pt x="f73" y="f74"/>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26439214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_9">
    <p:spTree>
      <p:nvGrpSpPr>
        <p:cNvPr id="1" name=""/>
        <p:cNvGrpSpPr/>
        <p:nvPr/>
      </p:nvGrpSpPr>
      <p:grpSpPr>
        <a:xfrm>
          <a:off x="0" y="0"/>
          <a:ext cx="0" cy="0"/>
          <a:chOff x="0" y="0"/>
          <a:chExt cx="0" cy="0"/>
        </a:xfrm>
      </p:grpSpPr>
      <p:grpSp>
        <p:nvGrpSpPr>
          <p:cNvPr id="2" name="Google Shape;728;p21">
            <a:extLst>
              <a:ext uri="{FF2B5EF4-FFF2-40B4-BE49-F238E27FC236}">
                <a16:creationId xmlns:a16="http://schemas.microsoft.com/office/drawing/2014/main" id="{22EDB87D-C443-9FE1-3F64-FE11B92E71CE}"/>
              </a:ext>
            </a:extLst>
          </p:cNvPr>
          <p:cNvGrpSpPr/>
          <p:nvPr/>
        </p:nvGrpSpPr>
        <p:grpSpPr>
          <a:xfrm>
            <a:off x="8685437" y="257184"/>
            <a:ext cx="1864288" cy="2073136"/>
            <a:chOff x="8685437" y="257184"/>
            <a:chExt cx="1864288" cy="2073136"/>
          </a:xfrm>
        </p:grpSpPr>
        <p:grpSp>
          <p:nvGrpSpPr>
            <p:cNvPr id="3" name="Google Shape;729;p21">
              <a:extLst>
                <a:ext uri="{FF2B5EF4-FFF2-40B4-BE49-F238E27FC236}">
                  <a16:creationId xmlns:a16="http://schemas.microsoft.com/office/drawing/2014/main" id="{05BA84E2-79AD-EEB3-B75C-ABD025551F63}"/>
                </a:ext>
              </a:extLst>
            </p:cNvPr>
            <p:cNvGrpSpPr/>
            <p:nvPr/>
          </p:nvGrpSpPr>
          <p:grpSpPr>
            <a:xfrm>
              <a:off x="8795083" y="1612434"/>
              <a:ext cx="1754642" cy="717886"/>
              <a:chOff x="8795083" y="1612434"/>
              <a:chExt cx="1754642" cy="717886"/>
            </a:xfrm>
          </p:grpSpPr>
          <p:sp>
            <p:nvSpPr>
              <p:cNvPr id="4" name="Google Shape;730;p21">
                <a:extLst>
                  <a:ext uri="{FF2B5EF4-FFF2-40B4-BE49-F238E27FC236}">
                    <a16:creationId xmlns:a16="http://schemas.microsoft.com/office/drawing/2014/main" id="{690546DF-8F83-6035-93FF-D40D8D68FB45}"/>
                  </a:ext>
                </a:extLst>
              </p:cNvPr>
              <p:cNvSpPr/>
              <p:nvPr/>
            </p:nvSpPr>
            <p:spPr>
              <a:xfrm>
                <a:off x="8795092" y="1612434"/>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 name="Google Shape;731;p21">
                <a:extLst>
                  <a:ext uri="{FF2B5EF4-FFF2-40B4-BE49-F238E27FC236}">
                    <a16:creationId xmlns:a16="http://schemas.microsoft.com/office/drawing/2014/main" id="{CA692791-1CE3-DE35-136B-08422E2C0E4A}"/>
                  </a:ext>
                </a:extLst>
              </p:cNvPr>
              <p:cNvSpPr/>
              <p:nvPr/>
            </p:nvSpPr>
            <p:spPr>
              <a:xfrm>
                <a:off x="8795083" y="1706261"/>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 name="Google Shape;732;p21">
                <a:extLst>
                  <a:ext uri="{FF2B5EF4-FFF2-40B4-BE49-F238E27FC236}">
                    <a16:creationId xmlns:a16="http://schemas.microsoft.com/office/drawing/2014/main" id="{D4973033-666B-CB51-3C61-9D9A9E143C85}"/>
                  </a:ext>
                </a:extLst>
              </p:cNvPr>
              <p:cNvSpPr/>
              <p:nvPr/>
            </p:nvSpPr>
            <p:spPr>
              <a:xfrm>
                <a:off x="8844277" y="1653427"/>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733;p21">
                <a:extLst>
                  <a:ext uri="{FF2B5EF4-FFF2-40B4-BE49-F238E27FC236}">
                    <a16:creationId xmlns:a16="http://schemas.microsoft.com/office/drawing/2014/main" id="{9CADEEC6-E697-B35C-C6D9-DF978DC449CB}"/>
                  </a:ext>
                </a:extLst>
              </p:cNvPr>
              <p:cNvSpPr/>
              <p:nvPr/>
            </p:nvSpPr>
            <p:spPr>
              <a:xfrm>
                <a:off x="8886184" y="1653427"/>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 name="Google Shape;734;p21">
                <a:extLst>
                  <a:ext uri="{FF2B5EF4-FFF2-40B4-BE49-F238E27FC236}">
                    <a16:creationId xmlns:a16="http://schemas.microsoft.com/office/drawing/2014/main" id="{880391E3-E69E-A63A-511B-9A5E7B77DD81}"/>
                  </a:ext>
                </a:extLst>
              </p:cNvPr>
              <p:cNvSpPr/>
              <p:nvPr/>
            </p:nvSpPr>
            <p:spPr>
              <a:xfrm>
                <a:off x="8929911" y="1653427"/>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 name="Google Shape;735;p21">
                <a:extLst>
                  <a:ext uri="{FF2B5EF4-FFF2-40B4-BE49-F238E27FC236}">
                    <a16:creationId xmlns:a16="http://schemas.microsoft.com/office/drawing/2014/main" id="{F3E6EA72-150F-CEB2-505D-22C8EA87AD66}"/>
                  </a:ext>
                </a:extLst>
              </p:cNvPr>
              <p:cNvSpPr/>
              <p:nvPr/>
            </p:nvSpPr>
            <p:spPr>
              <a:xfrm>
                <a:off x="8921499" y="1803535"/>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736;p21">
                <a:extLst>
                  <a:ext uri="{FF2B5EF4-FFF2-40B4-BE49-F238E27FC236}">
                    <a16:creationId xmlns:a16="http://schemas.microsoft.com/office/drawing/2014/main" id="{2762ACF1-A389-2913-3B61-7CEBC299CD36}"/>
                  </a:ext>
                </a:extLst>
              </p:cNvPr>
              <p:cNvSpPr/>
              <p:nvPr/>
            </p:nvSpPr>
            <p:spPr>
              <a:xfrm>
                <a:off x="9454118" y="2061176"/>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737;p21">
                <a:extLst>
                  <a:ext uri="{FF2B5EF4-FFF2-40B4-BE49-F238E27FC236}">
                    <a16:creationId xmlns:a16="http://schemas.microsoft.com/office/drawing/2014/main" id="{06EAA81E-63BE-D5D6-AC64-815F1CE4D221}"/>
                  </a:ext>
                </a:extLst>
              </p:cNvPr>
              <p:cNvSpPr/>
              <p:nvPr/>
            </p:nvSpPr>
            <p:spPr>
              <a:xfrm>
                <a:off x="9454118" y="2146819"/>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738;p21">
                <a:extLst>
                  <a:ext uri="{FF2B5EF4-FFF2-40B4-BE49-F238E27FC236}">
                    <a16:creationId xmlns:a16="http://schemas.microsoft.com/office/drawing/2014/main" id="{9D2B627A-C56F-0D78-B9BF-C25A9D4468EF}"/>
                  </a:ext>
                </a:extLst>
              </p:cNvPr>
              <p:cNvSpPr/>
              <p:nvPr/>
            </p:nvSpPr>
            <p:spPr>
              <a:xfrm>
                <a:off x="9800310" y="2234272"/>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739;p21">
                <a:extLst>
                  <a:ext uri="{FF2B5EF4-FFF2-40B4-BE49-F238E27FC236}">
                    <a16:creationId xmlns:a16="http://schemas.microsoft.com/office/drawing/2014/main" id="{9B104BC7-146E-88B8-4C24-096B5A7162C0}"/>
                  </a:ext>
                </a:extLst>
              </p:cNvPr>
              <p:cNvSpPr/>
              <p:nvPr/>
            </p:nvSpPr>
            <p:spPr>
              <a:xfrm>
                <a:off x="9707389" y="183417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4" name="Google Shape;740;p21">
                <a:extLst>
                  <a:ext uri="{FF2B5EF4-FFF2-40B4-BE49-F238E27FC236}">
                    <a16:creationId xmlns:a16="http://schemas.microsoft.com/office/drawing/2014/main" id="{D10877E8-4766-CDBC-A091-35670D817093}"/>
                  </a:ext>
                </a:extLst>
              </p:cNvPr>
              <p:cNvSpPr/>
              <p:nvPr/>
            </p:nvSpPr>
            <p:spPr>
              <a:xfrm>
                <a:off x="9707389" y="1912531"/>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5" name="Google Shape;741;p21">
                <a:extLst>
                  <a:ext uri="{FF2B5EF4-FFF2-40B4-BE49-F238E27FC236}">
                    <a16:creationId xmlns:a16="http://schemas.microsoft.com/office/drawing/2014/main" id="{7F642D1D-4C7D-4A8F-AD67-9C1C5071AE50}"/>
                  </a:ext>
                </a:extLst>
              </p:cNvPr>
              <p:cNvSpPr/>
              <p:nvPr/>
            </p:nvSpPr>
            <p:spPr>
              <a:xfrm>
                <a:off x="10002557" y="1989057"/>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16" name="Google Shape;742;p21">
              <a:extLst>
                <a:ext uri="{FF2B5EF4-FFF2-40B4-BE49-F238E27FC236}">
                  <a16:creationId xmlns:a16="http://schemas.microsoft.com/office/drawing/2014/main" id="{C9FB68BB-355F-462B-EC07-6D672DE78D71}"/>
                </a:ext>
              </a:extLst>
            </p:cNvPr>
            <p:cNvGrpSpPr/>
            <p:nvPr/>
          </p:nvGrpSpPr>
          <p:grpSpPr>
            <a:xfrm>
              <a:off x="8685437" y="257184"/>
              <a:ext cx="1550566" cy="1051322"/>
              <a:chOff x="8685437" y="257184"/>
              <a:chExt cx="1550566" cy="1051322"/>
            </a:xfrm>
          </p:grpSpPr>
          <p:sp>
            <p:nvSpPr>
              <p:cNvPr id="17" name="Google Shape;743;p21">
                <a:extLst>
                  <a:ext uri="{FF2B5EF4-FFF2-40B4-BE49-F238E27FC236}">
                    <a16:creationId xmlns:a16="http://schemas.microsoft.com/office/drawing/2014/main" id="{75D15CD2-3310-3056-F9FD-F8113F95637F}"/>
                  </a:ext>
                </a:extLst>
              </p:cNvPr>
              <p:cNvSpPr/>
              <p:nvPr/>
            </p:nvSpPr>
            <p:spPr>
              <a:xfrm>
                <a:off x="8685437" y="257184"/>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744;p21">
                <a:extLst>
                  <a:ext uri="{FF2B5EF4-FFF2-40B4-BE49-F238E27FC236}">
                    <a16:creationId xmlns:a16="http://schemas.microsoft.com/office/drawing/2014/main" id="{B1F34840-D4A0-195D-BEFC-2FDF9AE983A7}"/>
                  </a:ext>
                </a:extLst>
              </p:cNvPr>
              <p:cNvSpPr/>
              <p:nvPr/>
            </p:nvSpPr>
            <p:spPr>
              <a:xfrm>
                <a:off x="8687257" y="351934"/>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745;p21">
                <a:extLst>
                  <a:ext uri="{FF2B5EF4-FFF2-40B4-BE49-F238E27FC236}">
                    <a16:creationId xmlns:a16="http://schemas.microsoft.com/office/drawing/2014/main" id="{1B5242DE-B7E8-7312-0873-4DDE419B0FDC}"/>
                  </a:ext>
                </a:extLst>
              </p:cNvPr>
              <p:cNvSpPr/>
              <p:nvPr/>
            </p:nvSpPr>
            <p:spPr>
              <a:xfrm>
                <a:off x="8723705" y="293632"/>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746;p21">
                <a:extLst>
                  <a:ext uri="{FF2B5EF4-FFF2-40B4-BE49-F238E27FC236}">
                    <a16:creationId xmlns:a16="http://schemas.microsoft.com/office/drawing/2014/main" id="{4C37D2AC-6D5E-F7E3-7656-963BFD217852}"/>
                  </a:ext>
                </a:extLst>
              </p:cNvPr>
              <p:cNvSpPr/>
              <p:nvPr/>
            </p:nvSpPr>
            <p:spPr>
              <a:xfrm>
                <a:off x="8765612" y="293632"/>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1" name="Google Shape;747;p21">
                <a:extLst>
                  <a:ext uri="{FF2B5EF4-FFF2-40B4-BE49-F238E27FC236}">
                    <a16:creationId xmlns:a16="http://schemas.microsoft.com/office/drawing/2014/main" id="{88808ED9-C392-BDD4-9D54-EC0548A9F606}"/>
                  </a:ext>
                </a:extLst>
              </p:cNvPr>
              <p:cNvSpPr/>
              <p:nvPr/>
            </p:nvSpPr>
            <p:spPr>
              <a:xfrm>
                <a:off x="8807519" y="293632"/>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2" name="Google Shape;748;p21">
                <a:extLst>
                  <a:ext uri="{FF2B5EF4-FFF2-40B4-BE49-F238E27FC236}">
                    <a16:creationId xmlns:a16="http://schemas.microsoft.com/office/drawing/2014/main" id="{24D02A1B-038C-EB41-309B-3F481271CA61}"/>
                  </a:ext>
                </a:extLst>
              </p:cNvPr>
              <p:cNvSpPr/>
              <p:nvPr/>
            </p:nvSpPr>
            <p:spPr>
              <a:xfrm>
                <a:off x="8820265" y="463079"/>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749;p21">
                <a:extLst>
                  <a:ext uri="{FF2B5EF4-FFF2-40B4-BE49-F238E27FC236}">
                    <a16:creationId xmlns:a16="http://schemas.microsoft.com/office/drawing/2014/main" id="{7378DD06-F847-EAC5-FEC9-10632F285708}"/>
                  </a:ext>
                </a:extLst>
              </p:cNvPr>
              <p:cNvSpPr/>
              <p:nvPr/>
            </p:nvSpPr>
            <p:spPr>
              <a:xfrm>
                <a:off x="880752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750;p21">
                <a:extLst>
                  <a:ext uri="{FF2B5EF4-FFF2-40B4-BE49-F238E27FC236}">
                    <a16:creationId xmlns:a16="http://schemas.microsoft.com/office/drawing/2014/main" id="{3AA50EC1-2D15-7A4B-EE2B-7C7705EF918D}"/>
                  </a:ext>
                </a:extLst>
              </p:cNvPr>
              <p:cNvSpPr/>
              <p:nvPr/>
            </p:nvSpPr>
            <p:spPr>
              <a:xfrm>
                <a:off x="915918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751;p21">
                <a:extLst>
                  <a:ext uri="{FF2B5EF4-FFF2-40B4-BE49-F238E27FC236}">
                    <a16:creationId xmlns:a16="http://schemas.microsoft.com/office/drawing/2014/main" id="{FCA9E793-B00A-7E08-DF14-18EFFC2AA1FB}"/>
                  </a:ext>
                </a:extLst>
              </p:cNvPr>
              <p:cNvSpPr/>
              <p:nvPr/>
            </p:nvSpPr>
            <p:spPr>
              <a:xfrm>
                <a:off x="951083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752;p21">
                <a:extLst>
                  <a:ext uri="{FF2B5EF4-FFF2-40B4-BE49-F238E27FC236}">
                    <a16:creationId xmlns:a16="http://schemas.microsoft.com/office/drawing/2014/main" id="{CBA8E2FE-D16D-0B61-4110-4DC4357BEFD4}"/>
                  </a:ext>
                </a:extLst>
              </p:cNvPr>
              <p:cNvSpPr/>
              <p:nvPr/>
            </p:nvSpPr>
            <p:spPr>
              <a:xfrm>
                <a:off x="986249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753;p21">
                <a:extLst>
                  <a:ext uri="{FF2B5EF4-FFF2-40B4-BE49-F238E27FC236}">
                    <a16:creationId xmlns:a16="http://schemas.microsoft.com/office/drawing/2014/main" id="{35151819-8325-499E-9A5C-CFD0FBFBAB06}"/>
                  </a:ext>
                </a:extLst>
              </p:cNvPr>
              <p:cNvSpPr/>
              <p:nvPr/>
            </p:nvSpPr>
            <p:spPr>
              <a:xfrm>
                <a:off x="9341537" y="717419"/>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754;p21">
                <a:extLst>
                  <a:ext uri="{FF2B5EF4-FFF2-40B4-BE49-F238E27FC236}">
                    <a16:creationId xmlns:a16="http://schemas.microsoft.com/office/drawing/2014/main" id="{155D2376-0FD1-F0BD-E97E-10CD5A33F979}"/>
                  </a:ext>
                </a:extLst>
              </p:cNvPr>
              <p:cNvSpPr/>
              <p:nvPr/>
            </p:nvSpPr>
            <p:spPr>
              <a:xfrm>
                <a:off x="9341537" y="795765"/>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755;p21">
                <a:extLst>
                  <a:ext uri="{FF2B5EF4-FFF2-40B4-BE49-F238E27FC236}">
                    <a16:creationId xmlns:a16="http://schemas.microsoft.com/office/drawing/2014/main" id="{069F2A09-8EED-5C5D-4456-311C52720211}"/>
                  </a:ext>
                </a:extLst>
              </p:cNvPr>
              <p:cNvSpPr/>
              <p:nvPr/>
            </p:nvSpPr>
            <p:spPr>
              <a:xfrm>
                <a:off x="9341537" y="872291"/>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30" name="Google Shape;756;p21">
            <a:extLst>
              <a:ext uri="{FF2B5EF4-FFF2-40B4-BE49-F238E27FC236}">
                <a16:creationId xmlns:a16="http://schemas.microsoft.com/office/drawing/2014/main" id="{DF162EC3-1DBC-92EB-B9B1-314B3EA12DBB}"/>
              </a:ext>
            </a:extLst>
          </p:cNvPr>
          <p:cNvGrpSpPr/>
          <p:nvPr/>
        </p:nvGrpSpPr>
        <p:grpSpPr>
          <a:xfrm>
            <a:off x="-110477" y="-179971"/>
            <a:ext cx="8691572" cy="5474511"/>
            <a:chOff x="-110477" y="-179971"/>
            <a:chExt cx="8691572" cy="5474511"/>
          </a:xfrm>
        </p:grpSpPr>
        <p:grpSp>
          <p:nvGrpSpPr>
            <p:cNvPr id="31" name="Google Shape;757;p21">
              <a:extLst>
                <a:ext uri="{FF2B5EF4-FFF2-40B4-BE49-F238E27FC236}">
                  <a16:creationId xmlns:a16="http://schemas.microsoft.com/office/drawing/2014/main" id="{87A5909A-97C0-8D37-E625-E3599EFB98A7}"/>
                </a:ext>
              </a:extLst>
            </p:cNvPr>
            <p:cNvGrpSpPr/>
            <p:nvPr/>
          </p:nvGrpSpPr>
          <p:grpSpPr>
            <a:xfrm>
              <a:off x="8280448" y="-179971"/>
              <a:ext cx="300647" cy="747036"/>
              <a:chOff x="8280448" y="-179971"/>
              <a:chExt cx="300647" cy="747036"/>
            </a:xfrm>
          </p:grpSpPr>
          <p:sp>
            <p:nvSpPr>
              <p:cNvPr id="32" name="Google Shape;758;p21">
                <a:extLst>
                  <a:ext uri="{FF2B5EF4-FFF2-40B4-BE49-F238E27FC236}">
                    <a16:creationId xmlns:a16="http://schemas.microsoft.com/office/drawing/2014/main" id="{CAEF4F07-E1C1-69FB-EDC9-C44D17A23C23}"/>
                  </a:ext>
                </a:extLst>
              </p:cNvPr>
              <p:cNvSpPr/>
              <p:nvPr/>
            </p:nvSpPr>
            <p:spPr>
              <a:xfrm rot="5400013">
                <a:off x="8517325" y="503295"/>
                <a:ext cx="63770" cy="63770"/>
              </a:xfrm>
              <a:custGeom>
                <a:avLst/>
                <a:gdLst>
                  <a:gd name="f0" fmla="val w"/>
                  <a:gd name="f1" fmla="val h"/>
                  <a:gd name="f2" fmla="val 0"/>
                  <a:gd name="f3" fmla="val 35"/>
                  <a:gd name="f4" fmla="val 17"/>
                  <a:gd name="f5" fmla="val 27"/>
                  <a:gd name="f6" fmla="val 7"/>
                  <a:gd name="f7" fmla="val 26"/>
                  <a:gd name="f8" fmla="val 8"/>
                  <a:gd name="f9" fmla="*/ f0 1 35"/>
                  <a:gd name="f10" fmla="*/ f1 1 35"/>
                  <a:gd name="f11" fmla="val f2"/>
                  <a:gd name="f12" fmla="val f3"/>
                  <a:gd name="f13" fmla="+- f12 0 f11"/>
                  <a:gd name="f14" fmla="*/ f13 1 35"/>
                  <a:gd name="f15" fmla="*/ f11 1 f14"/>
                  <a:gd name="f16" fmla="*/ f12 1 f14"/>
                  <a:gd name="f17" fmla="*/ f15 f9 1"/>
                  <a:gd name="f18" fmla="*/ f16 f9 1"/>
                  <a:gd name="f19" fmla="*/ f16 f10 1"/>
                  <a:gd name="f20" fmla="*/ f15 f10 1"/>
                </a:gdLst>
                <a:ahLst/>
                <a:cxnLst>
                  <a:cxn ang="3cd4">
                    <a:pos x="hc" y="t"/>
                  </a:cxn>
                  <a:cxn ang="0">
                    <a:pos x="r" y="vc"/>
                  </a:cxn>
                  <a:cxn ang="cd4">
                    <a:pos x="hc" y="b"/>
                  </a:cxn>
                  <a:cxn ang="cd2">
                    <a:pos x="l" y="vc"/>
                  </a:cxn>
                </a:cxnLst>
                <a:rect l="f17" t="f20" r="f18" b="f19"/>
                <a:pathLst>
                  <a:path w="35" h="35">
                    <a:moveTo>
                      <a:pt x="f4" y="f2"/>
                    </a:moveTo>
                    <a:cubicBezTo>
                      <a:pt x="f5" y="f2"/>
                      <a:pt x="f3" y="f6"/>
                      <a:pt x="f3" y="f4"/>
                    </a:cubicBezTo>
                    <a:cubicBezTo>
                      <a:pt x="f3" y="f7"/>
                      <a:pt x="f7" y="f3"/>
                      <a:pt x="f4" y="f3"/>
                    </a:cubicBezTo>
                    <a:cubicBezTo>
                      <a:pt x="f6" y="f3"/>
                      <a:pt x="f2" y="f7"/>
                      <a:pt x="f2" y="f4"/>
                    </a:cubicBezTo>
                    <a:cubicBezTo>
                      <a:pt x="f2" y="f6"/>
                      <a:pt x="f8" y="f2"/>
                      <a:pt x="f4" y="f2"/>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3" name="Google Shape;759;p21">
                <a:extLst>
                  <a:ext uri="{FF2B5EF4-FFF2-40B4-BE49-F238E27FC236}">
                    <a16:creationId xmlns:a16="http://schemas.microsoft.com/office/drawing/2014/main" id="{E4E7C6EA-E01C-2F5B-709D-692E1A8EBA6C}"/>
                  </a:ext>
                </a:extLst>
              </p:cNvPr>
              <p:cNvSpPr/>
              <p:nvPr/>
            </p:nvSpPr>
            <p:spPr>
              <a:xfrm rot="5400013">
                <a:off x="8054514" y="45963"/>
                <a:ext cx="723354" cy="271485"/>
              </a:xfrm>
              <a:custGeom>
                <a:avLst/>
                <a:gdLst>
                  <a:gd name="f0" fmla="val w"/>
                  <a:gd name="f1" fmla="val h"/>
                  <a:gd name="f2" fmla="val 0"/>
                  <a:gd name="f3" fmla="val 397"/>
                  <a:gd name="f4" fmla="val 149"/>
                  <a:gd name="f5" fmla="val 97"/>
                  <a:gd name="f6" fmla="val 125"/>
                  <a:gd name="f7" fmla="val 374"/>
                  <a:gd name="f8" fmla="val 345"/>
                  <a:gd name="f9" fmla="val 51"/>
                  <a:gd name="f10" fmla="val 23"/>
                  <a:gd name="f11" fmla="val 12"/>
                  <a:gd name="f12" fmla="val 6"/>
                  <a:gd name="f13" fmla="val 122"/>
                  <a:gd name="f14" fmla="val 27"/>
                  <a:gd name="f15" fmla="val 142"/>
                  <a:gd name="f16" fmla="val 370"/>
                  <a:gd name="f17" fmla="val 390"/>
                  <a:gd name="f18" fmla="*/ f0 1 397"/>
                  <a:gd name="f19" fmla="*/ f1 1 149"/>
                  <a:gd name="f20" fmla="val f2"/>
                  <a:gd name="f21" fmla="val f3"/>
                  <a:gd name="f22" fmla="val f4"/>
                  <a:gd name="f23" fmla="+- f22 0 f20"/>
                  <a:gd name="f24" fmla="+- f21 0 f20"/>
                  <a:gd name="f25" fmla="*/ f24 1 397"/>
                  <a:gd name="f26" fmla="*/ f23 1 149"/>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397" h="149">
                    <a:moveTo>
                      <a:pt x="f3" y="f2"/>
                    </a:moveTo>
                    <a:lnTo>
                      <a:pt x="f3" y="f5"/>
                    </a:lnTo>
                    <a:cubicBezTo>
                      <a:pt x="f3" y="f6"/>
                      <a:pt x="f7" y="f4"/>
                      <a:pt x="f8" y="f4"/>
                    </a:cubicBezTo>
                    <a:lnTo>
                      <a:pt x="f9" y="f4"/>
                    </a:lnTo>
                    <a:cubicBezTo>
                      <a:pt x="f10" y="f4"/>
                      <a:pt x="f2" y="f6"/>
                      <a:pt x="f2" y="f5"/>
                    </a:cubicBezTo>
                    <a:lnTo>
                      <a:pt x="f2" y="f11"/>
                    </a:lnTo>
                    <a:lnTo>
                      <a:pt x="f12" y="f11"/>
                    </a:lnTo>
                    <a:lnTo>
                      <a:pt x="f12" y="f5"/>
                    </a:lnTo>
                    <a:cubicBezTo>
                      <a:pt x="f12" y="f13"/>
                      <a:pt x="f14" y="f15"/>
                      <a:pt x="f9" y="f15"/>
                    </a:cubicBezTo>
                    <a:lnTo>
                      <a:pt x="f8" y="f15"/>
                    </a:lnTo>
                    <a:cubicBezTo>
                      <a:pt x="f16" y="f15"/>
                      <a:pt x="f17" y="f13"/>
                      <a:pt x="f17" y="f5"/>
                    </a:cubicBezTo>
                    <a:lnTo>
                      <a:pt x="f17" y="f2"/>
                    </a:lnTo>
                    <a:lnTo>
                      <a:pt x="f3" y="f2"/>
                    </a:lnTo>
                    <a:close/>
                  </a:path>
                </a:pathLst>
              </a:custGeom>
              <a:solidFill>
                <a:srgbClr val="455A64"/>
              </a:solidFill>
              <a:ln cap="flat">
                <a:noFill/>
                <a:prstDash val="solid"/>
              </a:ln>
            </p:spPr>
            <p:txBody>
              <a:bodyPr vert="horz" wrap="square" lIns="90004" tIns="8622" rIns="90004" bIns="86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34" name="Google Shape;760;p21">
              <a:extLst>
                <a:ext uri="{FF2B5EF4-FFF2-40B4-BE49-F238E27FC236}">
                  <a16:creationId xmlns:a16="http://schemas.microsoft.com/office/drawing/2014/main" id="{4152372C-FCA4-006E-E551-57FF0B80F638}"/>
                </a:ext>
              </a:extLst>
            </p:cNvPr>
            <p:cNvGrpSpPr/>
            <p:nvPr/>
          </p:nvGrpSpPr>
          <p:grpSpPr>
            <a:xfrm>
              <a:off x="-110477" y="4410855"/>
              <a:ext cx="728811" cy="883685"/>
              <a:chOff x="-110477" y="4410855"/>
              <a:chExt cx="728811" cy="883685"/>
            </a:xfrm>
          </p:grpSpPr>
          <p:grpSp>
            <p:nvGrpSpPr>
              <p:cNvPr id="35" name="Google Shape;761;p21">
                <a:extLst>
                  <a:ext uri="{FF2B5EF4-FFF2-40B4-BE49-F238E27FC236}">
                    <a16:creationId xmlns:a16="http://schemas.microsoft.com/office/drawing/2014/main" id="{573A5964-2B7A-236C-5821-8975A8B4C186}"/>
                  </a:ext>
                </a:extLst>
              </p:cNvPr>
              <p:cNvGrpSpPr/>
              <p:nvPr/>
            </p:nvGrpSpPr>
            <p:grpSpPr>
              <a:xfrm>
                <a:off x="-110477" y="4959284"/>
                <a:ext cx="521106" cy="335256"/>
                <a:chOff x="-110477" y="4959284"/>
                <a:chExt cx="521106" cy="335256"/>
              </a:xfrm>
            </p:grpSpPr>
            <p:sp>
              <p:nvSpPr>
                <p:cNvPr id="36" name="Google Shape;762;p21">
                  <a:extLst>
                    <a:ext uri="{FF2B5EF4-FFF2-40B4-BE49-F238E27FC236}">
                      <a16:creationId xmlns:a16="http://schemas.microsoft.com/office/drawing/2014/main" id="{3A857BA5-600D-2DAA-D6CD-513882E38065}"/>
                    </a:ext>
                  </a:extLst>
                </p:cNvPr>
                <p:cNvSpPr/>
                <p:nvPr/>
              </p:nvSpPr>
              <p:spPr>
                <a:xfrm flipH="1">
                  <a:off x="348679" y="4959284"/>
                  <a:ext cx="61950" cy="67418"/>
                </a:xfrm>
                <a:custGeom>
                  <a:avLst/>
                  <a:gdLst>
                    <a:gd name="f0" fmla="val w"/>
                    <a:gd name="f1" fmla="val h"/>
                    <a:gd name="f2" fmla="val 0"/>
                    <a:gd name="f3" fmla="val 34"/>
                    <a:gd name="f4" fmla="val 37"/>
                    <a:gd name="f5" fmla="val 19"/>
                    <a:gd name="f6" fmla="val 9"/>
                    <a:gd name="f7" fmla="val 7"/>
                    <a:gd name="f8" fmla="val 17"/>
                    <a:gd name="f9" fmla="val 26"/>
                    <a:gd name="f10" fmla="val 29"/>
                    <a:gd name="f11" fmla="*/ f0 1 34"/>
                    <a:gd name="f12" fmla="*/ f1 1 37"/>
                    <a:gd name="f13" fmla="val f2"/>
                    <a:gd name="f14" fmla="val f3"/>
                    <a:gd name="f15" fmla="val f4"/>
                    <a:gd name="f16" fmla="+- f15 0 f13"/>
                    <a:gd name="f17" fmla="+- f14 0 f13"/>
                    <a:gd name="f18" fmla="*/ f17 1 34"/>
                    <a:gd name="f19" fmla="*/ f16 1 3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4" h="37">
                      <a:moveTo>
                        <a:pt x="f2" y="f5"/>
                      </a:moveTo>
                      <a:cubicBezTo>
                        <a:pt x="f2" y="f6"/>
                        <a:pt x="f7" y="f2"/>
                        <a:pt x="f8" y="f2"/>
                      </a:cubicBezTo>
                      <a:cubicBezTo>
                        <a:pt x="f9" y="f2"/>
                        <a:pt x="f3" y="f6"/>
                        <a:pt x="f3" y="f5"/>
                      </a:cubicBezTo>
                      <a:cubicBezTo>
                        <a:pt x="f3" y="f10"/>
                        <a:pt x="f9" y="f4"/>
                        <a:pt x="f8" y="f4"/>
                      </a:cubicBezTo>
                      <a:cubicBezTo>
                        <a:pt x="f7" y="f4"/>
                        <a:pt x="f2" y="f10"/>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7" name="Google Shape;763;p21">
                  <a:extLst>
                    <a:ext uri="{FF2B5EF4-FFF2-40B4-BE49-F238E27FC236}">
                      <a16:creationId xmlns:a16="http://schemas.microsoft.com/office/drawing/2014/main" id="{5ACF9DA4-FC98-D262-3511-0ECA642CBD75}"/>
                    </a:ext>
                  </a:extLst>
                </p:cNvPr>
                <p:cNvSpPr/>
                <p:nvPr/>
              </p:nvSpPr>
              <p:spPr>
                <a:xfrm flipH="1">
                  <a:off x="-110477" y="4986616"/>
                  <a:ext cx="490127" cy="307924"/>
                </a:xfrm>
                <a:custGeom>
                  <a:avLst/>
                  <a:gdLst>
                    <a:gd name="f0" fmla="val w"/>
                    <a:gd name="f1" fmla="val h"/>
                    <a:gd name="f2" fmla="val 0"/>
                    <a:gd name="f3" fmla="val 269"/>
                    <a:gd name="f4" fmla="val 169"/>
                    <a:gd name="f5" fmla="val 58"/>
                    <a:gd name="f6" fmla="val 111"/>
                    <a:gd name="f7" fmla="val 154"/>
                    <a:gd name="f8" fmla="val 46"/>
                    <a:gd name="f9" fmla="val 102"/>
                    <a:gd name="f10" fmla="val 139"/>
                    <a:gd name="f11" fmla="val 156"/>
                    <a:gd name="f12" fmla="val 162"/>
                    <a:gd name="f13" fmla="val 187"/>
                    <a:gd name="f14" fmla="val 148"/>
                    <a:gd name="f15" fmla="val 134"/>
                    <a:gd name="f16" fmla="val 50"/>
                    <a:gd name="f17" fmla="val 108"/>
                    <a:gd name="f18" fmla="val 7"/>
                    <a:gd name="f19" fmla="*/ f0 1 269"/>
                    <a:gd name="f20" fmla="*/ f1 1 169"/>
                    <a:gd name="f21" fmla="val f2"/>
                    <a:gd name="f22" fmla="val f3"/>
                    <a:gd name="f23" fmla="val f4"/>
                    <a:gd name="f24" fmla="+- f23 0 f21"/>
                    <a:gd name="f25" fmla="+- f22 0 f21"/>
                    <a:gd name="f26" fmla="*/ f25 1 269"/>
                    <a:gd name="f27" fmla="*/ f24 1 169"/>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269" h="169">
                      <a:moveTo>
                        <a:pt x="f2" y="f2"/>
                      </a:moveTo>
                      <a:lnTo>
                        <a:pt x="f5" y="f2"/>
                      </a:lnTo>
                      <a:cubicBezTo>
                        <a:pt x="f6" y="f2"/>
                        <a:pt x="f7" y="f8"/>
                        <a:pt x="f7" y="f9"/>
                      </a:cubicBezTo>
                      <a:cubicBezTo>
                        <a:pt x="f7" y="f10"/>
                        <a:pt x="f11" y="f12"/>
                        <a:pt x="f13" y="f12"/>
                      </a:cubicBezTo>
                      <a:lnTo>
                        <a:pt x="f3" y="f12"/>
                      </a:lnTo>
                      <a:lnTo>
                        <a:pt x="f3" y="f4"/>
                      </a:lnTo>
                      <a:lnTo>
                        <a:pt x="f13" y="f4"/>
                      </a:lnTo>
                      <a:cubicBezTo>
                        <a:pt x="f14" y="f4"/>
                        <a:pt x="f14" y="f15"/>
                        <a:pt x="f14" y="f9"/>
                      </a:cubicBezTo>
                      <a:cubicBezTo>
                        <a:pt x="f14" y="f16"/>
                        <a:pt x="f17" y="f18"/>
                        <a:pt x="f5" y="f18"/>
                      </a:cubicBezTo>
                      <a:lnTo>
                        <a:pt x="f2" y="f18"/>
                      </a:lnTo>
                      <a:lnTo>
                        <a:pt x="f2" y="f2"/>
                      </a:lnTo>
                      <a:close/>
                    </a:path>
                  </a:pathLst>
                </a:custGeom>
                <a:solidFill>
                  <a:srgbClr val="263238"/>
                </a:solidFill>
                <a:ln cap="flat">
                  <a:noFill/>
                  <a:prstDash val="solid"/>
                </a:ln>
              </p:spPr>
              <p:txBody>
                <a:bodyPr vert="horz" wrap="square" lIns="90004" tIns="15828" rIns="90004" bIns="158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38" name="Google Shape;764;p21">
                <a:extLst>
                  <a:ext uri="{FF2B5EF4-FFF2-40B4-BE49-F238E27FC236}">
                    <a16:creationId xmlns:a16="http://schemas.microsoft.com/office/drawing/2014/main" id="{565F63DE-665F-7C92-84C6-1830632A974E}"/>
                  </a:ext>
                </a:extLst>
              </p:cNvPr>
              <p:cNvSpPr/>
              <p:nvPr/>
            </p:nvSpPr>
            <p:spPr>
              <a:xfrm flipH="1">
                <a:off x="170114" y="4410855"/>
                <a:ext cx="448220" cy="448220"/>
              </a:xfrm>
              <a:custGeom>
                <a:avLst/>
                <a:gdLst>
                  <a:gd name="f0" fmla="val w"/>
                  <a:gd name="f1" fmla="val h"/>
                  <a:gd name="f2" fmla="val 0"/>
                  <a:gd name="f3" fmla="val 246"/>
                  <a:gd name="f4" fmla="val 123"/>
                  <a:gd name="f5" fmla="val 169"/>
                  <a:gd name="f6" fmla="val 211"/>
                  <a:gd name="f7" fmla="val 212"/>
                  <a:gd name="f8" fmla="val 170"/>
                  <a:gd name="f9" fmla="val 76"/>
                  <a:gd name="f10" fmla="val 34"/>
                  <a:gd name="f11" fmla="*/ f0 1 246"/>
                  <a:gd name="f12" fmla="*/ f1 1 246"/>
                  <a:gd name="f13" fmla="val f2"/>
                  <a:gd name="f14" fmla="val f3"/>
                  <a:gd name="f15" fmla="+- f14 0 f13"/>
                  <a:gd name="f16" fmla="*/ f15 1 246"/>
                  <a:gd name="f17" fmla="*/ f13 1 f16"/>
                  <a:gd name="f18" fmla="*/ f14 1 f16"/>
                  <a:gd name="f19" fmla="*/ f17 f11 1"/>
                  <a:gd name="f20" fmla="*/ f18 f11 1"/>
                  <a:gd name="f21" fmla="*/ f18 f12 1"/>
                  <a:gd name="f22" fmla="*/ f17 f12 1"/>
                </a:gdLst>
                <a:ahLst/>
                <a:cxnLst>
                  <a:cxn ang="3cd4">
                    <a:pos x="hc" y="t"/>
                  </a:cxn>
                  <a:cxn ang="0">
                    <a:pos x="r" y="vc"/>
                  </a:cxn>
                  <a:cxn ang="cd4">
                    <a:pos x="hc" y="b"/>
                  </a:cxn>
                  <a:cxn ang="cd2">
                    <a:pos x="l" y="vc"/>
                  </a:cxn>
                </a:cxnLst>
                <a:rect l="f19" t="f22" r="f20" b="f21"/>
                <a:pathLst>
                  <a:path w="246" h="246">
                    <a:moveTo>
                      <a:pt x="f4" y="f3"/>
                    </a:moveTo>
                    <a:lnTo>
                      <a:pt x="f5" y="f3"/>
                    </a:lnTo>
                    <a:cubicBezTo>
                      <a:pt x="f6" y="f3"/>
                      <a:pt x="f3" y="f7"/>
                      <a:pt x="f3" y="f8"/>
                    </a:cubicBezTo>
                    <a:lnTo>
                      <a:pt x="f3" y="f9"/>
                    </a:lnTo>
                    <a:cubicBezTo>
                      <a:pt x="f3" y="f10"/>
                      <a:pt x="f6" y="f2"/>
                      <a:pt x="f5" y="f2"/>
                    </a:cubicBezTo>
                    <a:lnTo>
                      <a:pt x="f9" y="f2"/>
                    </a:lnTo>
                    <a:cubicBezTo>
                      <a:pt x="f10" y="f2"/>
                      <a:pt x="f2" y="f10"/>
                      <a:pt x="f2" y="f9"/>
                    </a:cubicBezTo>
                    <a:lnTo>
                      <a:pt x="f2" y="f8"/>
                    </a:lnTo>
                    <a:cubicBezTo>
                      <a:pt x="f2" y="f7"/>
                      <a:pt x="f10" y="f3"/>
                      <a:pt x="f9" y="f3"/>
                    </a:cubicBezTo>
                    <a:lnTo>
                      <a:pt x="f4" y="f3"/>
                    </a:lnTo>
                    <a:close/>
                  </a:path>
                </a:pathLst>
              </a:custGeom>
              <a:solidFill>
                <a:srgbClr val="EBEBEB"/>
              </a:solidFill>
              <a:ln cap="flat">
                <a:noFill/>
                <a:prstDash val="solid"/>
              </a:ln>
            </p:spPr>
            <p:txBody>
              <a:bodyPr vert="horz" wrap="square" lIns="90004" tIns="43552" rIns="90004" bIns="4355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9" name="Google Shape;765;p21">
                <a:extLst>
                  <a:ext uri="{FF2B5EF4-FFF2-40B4-BE49-F238E27FC236}">
                    <a16:creationId xmlns:a16="http://schemas.microsoft.com/office/drawing/2014/main" id="{630988F1-B45E-06DA-CFFF-F1A992FEE282}"/>
                  </a:ext>
                </a:extLst>
              </p:cNvPr>
              <p:cNvSpPr/>
              <p:nvPr/>
            </p:nvSpPr>
            <p:spPr>
              <a:xfrm flipH="1">
                <a:off x="310411" y="4589410"/>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0" name="Google Shape;766;p21">
                <a:extLst>
                  <a:ext uri="{FF2B5EF4-FFF2-40B4-BE49-F238E27FC236}">
                    <a16:creationId xmlns:a16="http://schemas.microsoft.com/office/drawing/2014/main" id="{AE5CFC64-F33D-CB0F-CB90-7A6146FA7C50}"/>
                  </a:ext>
                </a:extLst>
              </p:cNvPr>
              <p:cNvSpPr/>
              <p:nvPr/>
            </p:nvSpPr>
            <p:spPr>
              <a:xfrm flipH="1">
                <a:off x="310411" y="4629497"/>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1" name="Google Shape;767;p21">
                <a:extLst>
                  <a:ext uri="{FF2B5EF4-FFF2-40B4-BE49-F238E27FC236}">
                    <a16:creationId xmlns:a16="http://schemas.microsoft.com/office/drawing/2014/main" id="{7A5B06D0-EADE-EFDD-9435-73DA054782EF}"/>
                  </a:ext>
                </a:extLst>
              </p:cNvPr>
              <p:cNvSpPr/>
              <p:nvPr/>
            </p:nvSpPr>
            <p:spPr>
              <a:xfrm flipH="1">
                <a:off x="310411" y="4669584"/>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42" name="Google Shape;768;p21">
            <a:extLst>
              <a:ext uri="{FF2B5EF4-FFF2-40B4-BE49-F238E27FC236}">
                <a16:creationId xmlns:a16="http://schemas.microsoft.com/office/drawing/2014/main" id="{DA8FC0C4-4596-88E8-14DA-1C53C5F898F1}"/>
              </a:ext>
            </a:extLst>
          </p:cNvPr>
          <p:cNvGrpSpPr/>
          <p:nvPr/>
        </p:nvGrpSpPr>
        <p:grpSpPr>
          <a:xfrm>
            <a:off x="91272" y="182928"/>
            <a:ext cx="558701" cy="919921"/>
            <a:chOff x="91272" y="182928"/>
            <a:chExt cx="558701" cy="919921"/>
          </a:xfrm>
        </p:grpSpPr>
        <p:sp>
          <p:nvSpPr>
            <p:cNvPr id="43" name="Google Shape;769;p21">
              <a:extLst>
                <a:ext uri="{FF2B5EF4-FFF2-40B4-BE49-F238E27FC236}">
                  <a16:creationId xmlns:a16="http://schemas.microsoft.com/office/drawing/2014/main" id="{8D0C8C45-01B7-790A-7689-6581D0009391}"/>
                </a:ext>
              </a:extLst>
            </p:cNvPr>
            <p:cNvSpPr/>
            <p:nvPr/>
          </p:nvSpPr>
          <p:spPr>
            <a:xfrm rot="4500045">
              <a:off x="90363" y="568094"/>
              <a:ext cx="535664" cy="533845"/>
            </a:xfrm>
            <a:custGeom>
              <a:avLst/>
              <a:gdLst>
                <a:gd name="f0" fmla="val w"/>
                <a:gd name="f1" fmla="val h"/>
                <a:gd name="f2" fmla="val 0"/>
                <a:gd name="f3" fmla="val 294"/>
                <a:gd name="f4" fmla="val 293"/>
                <a:gd name="f5" fmla="val 166"/>
                <a:gd name="f6" fmla="val 268"/>
                <a:gd name="f7" fmla="val 156"/>
                <a:gd name="f8" fmla="val 269"/>
                <a:gd name="f9" fmla="val 145"/>
                <a:gd name="f10" fmla="val 270"/>
                <a:gd name="f11" fmla="val 134"/>
                <a:gd name="f12" fmla="val 117"/>
                <a:gd name="f13" fmla="val 71"/>
                <a:gd name="f14" fmla="val 276"/>
                <a:gd name="f15" fmla="val 75"/>
                <a:gd name="f16" fmla="val 246"/>
                <a:gd name="f17" fmla="val 67"/>
                <a:gd name="f18" fmla="val 240"/>
                <a:gd name="f19" fmla="val 59"/>
                <a:gd name="f20" fmla="val 232"/>
                <a:gd name="f21" fmla="val 52"/>
                <a:gd name="f22" fmla="val 224"/>
                <a:gd name="f23" fmla="val 22"/>
                <a:gd name="f24" fmla="val 229"/>
                <a:gd name="f25" fmla="val 2"/>
                <a:gd name="f26" fmla="val 184"/>
                <a:gd name="f27" fmla="val 26"/>
                <a:gd name="f28" fmla="val 24"/>
                <a:gd name="f29" fmla="val 155"/>
                <a:gd name="f30" fmla="val 144"/>
                <a:gd name="f31" fmla="val 25"/>
                <a:gd name="f32" fmla="val 18"/>
                <a:gd name="f33" fmla="val 48"/>
                <a:gd name="f34" fmla="val 54"/>
                <a:gd name="f35" fmla="val 66"/>
                <a:gd name="f36" fmla="val 62"/>
                <a:gd name="f37" fmla="val 58"/>
                <a:gd name="f38" fmla="val 70"/>
                <a:gd name="f39" fmla="val 51"/>
                <a:gd name="f40" fmla="val 64"/>
                <a:gd name="f41" fmla="val 110"/>
                <a:gd name="f42" fmla="val 128"/>
                <a:gd name="f43" fmla="val 139"/>
                <a:gd name="f44" fmla="val 150"/>
                <a:gd name="f45" fmla="val 160"/>
                <a:gd name="f46" fmla="val 177"/>
                <a:gd name="f47" fmla="val 223"/>
                <a:gd name="f48" fmla="val 219"/>
                <a:gd name="f49" fmla="val 228"/>
                <a:gd name="f50" fmla="val 236"/>
                <a:gd name="f51" fmla="val 61"/>
                <a:gd name="f52" fmla="val 242"/>
                <a:gd name="f53" fmla="val 272"/>
                <a:gd name="f54" fmla="val 292"/>
                <a:gd name="f55" fmla="val 127"/>
                <a:gd name="f56" fmla="val 138"/>
                <a:gd name="f57" fmla="val 149"/>
                <a:gd name="f58" fmla="val 227"/>
                <a:gd name="f59" fmla="val 235"/>
                <a:gd name="f60" fmla="val 230"/>
                <a:gd name="f61" fmla="val 167"/>
                <a:gd name="f62" fmla="val 196"/>
                <a:gd name="f63" fmla="val 194"/>
                <a:gd name="f64" fmla="val 206"/>
                <a:gd name="f65" fmla="val 153"/>
                <a:gd name="f66" fmla="val 126"/>
                <a:gd name="f67" fmla="val 182"/>
                <a:gd name="f68" fmla="val 99"/>
                <a:gd name="f69" fmla="val 87"/>
                <a:gd name="f70" fmla="val 123"/>
                <a:gd name="f71" fmla="val 97"/>
                <a:gd name="f72" fmla="val 111"/>
                <a:gd name="f73" fmla="val 84"/>
                <a:gd name="f74" fmla="val 142"/>
                <a:gd name="f75" fmla="val 96"/>
                <a:gd name="f76" fmla="val 169"/>
                <a:gd name="f77" fmla="val 108"/>
                <a:gd name="f78" fmla="val 140"/>
                <a:gd name="f79" fmla="val 208"/>
                <a:gd name="f80" fmla="*/ f0 1 294"/>
                <a:gd name="f81" fmla="*/ f1 1 293"/>
                <a:gd name="f82" fmla="val f2"/>
                <a:gd name="f83" fmla="val f3"/>
                <a:gd name="f84" fmla="val f4"/>
                <a:gd name="f85" fmla="+- f84 0 f82"/>
                <a:gd name="f86" fmla="+- f83 0 f82"/>
                <a:gd name="f87" fmla="*/ f86 1 294"/>
                <a:gd name="f88" fmla="*/ f85 1 293"/>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294" h="293">
                  <a:moveTo>
                    <a:pt x="f5" y="f6"/>
                  </a:moveTo>
                  <a:cubicBezTo>
                    <a:pt x="f7" y="f8"/>
                    <a:pt x="f9" y="f10"/>
                    <a:pt x="f11" y="f8"/>
                  </a:cubicBezTo>
                  <a:lnTo>
                    <a:pt x="f12" y="f4"/>
                  </a:lnTo>
                  <a:lnTo>
                    <a:pt x="f13" y="f14"/>
                  </a:lnTo>
                  <a:lnTo>
                    <a:pt x="f15" y="f16"/>
                  </a:lnTo>
                  <a:cubicBezTo>
                    <a:pt x="f17" y="f18"/>
                    <a:pt x="f19" y="f20"/>
                    <a:pt x="f21" y="f22"/>
                  </a:cubicBezTo>
                  <a:lnTo>
                    <a:pt x="f23" y="f24"/>
                  </a:lnTo>
                  <a:lnTo>
                    <a:pt x="f25" y="f26"/>
                  </a:lnTo>
                  <a:lnTo>
                    <a:pt x="f27" y="f5"/>
                  </a:lnTo>
                  <a:cubicBezTo>
                    <a:pt x="f28" y="f29"/>
                    <a:pt x="f28" y="f30"/>
                    <a:pt x="f31" y="f11"/>
                  </a:cubicBezTo>
                  <a:lnTo>
                    <a:pt x="f2" y="f12"/>
                  </a:lnTo>
                  <a:lnTo>
                    <a:pt x="f32" y="f13"/>
                  </a:lnTo>
                  <a:lnTo>
                    <a:pt x="f33" y="f15"/>
                  </a:lnTo>
                  <a:cubicBezTo>
                    <a:pt x="f34" y="f35"/>
                    <a:pt x="f36" y="f37"/>
                    <a:pt x="f38" y="f39"/>
                  </a:cubicBezTo>
                  <a:lnTo>
                    <a:pt x="f40" y="f23"/>
                  </a:lnTo>
                  <a:lnTo>
                    <a:pt x="f41" y="f25"/>
                  </a:lnTo>
                  <a:lnTo>
                    <a:pt x="f42" y="f27"/>
                  </a:lnTo>
                  <a:cubicBezTo>
                    <a:pt x="f43" y="f28"/>
                    <a:pt x="f44" y="f28"/>
                    <a:pt x="f45" y="f31"/>
                  </a:cubicBezTo>
                  <a:lnTo>
                    <a:pt x="f46" y="f2"/>
                  </a:lnTo>
                  <a:lnTo>
                    <a:pt x="f47" y="f32"/>
                  </a:lnTo>
                  <a:lnTo>
                    <a:pt x="f48" y="f33"/>
                  </a:lnTo>
                  <a:cubicBezTo>
                    <a:pt x="f49" y="f34"/>
                    <a:pt x="f50" y="f51"/>
                    <a:pt x="f52" y="f38"/>
                  </a:cubicBezTo>
                  <a:lnTo>
                    <a:pt x="f53" y="f40"/>
                  </a:lnTo>
                  <a:lnTo>
                    <a:pt x="f54" y="f41"/>
                  </a:lnTo>
                  <a:lnTo>
                    <a:pt x="f6" y="f55"/>
                  </a:lnTo>
                  <a:cubicBezTo>
                    <a:pt x="f10" y="f56"/>
                    <a:pt x="f10" y="f57"/>
                    <a:pt x="f8" y="f45"/>
                  </a:cubicBezTo>
                  <a:lnTo>
                    <a:pt x="f3" y="f46"/>
                  </a:lnTo>
                  <a:lnTo>
                    <a:pt x="f14" y="f47"/>
                  </a:lnTo>
                  <a:lnTo>
                    <a:pt x="f16" y="f48"/>
                  </a:lnTo>
                  <a:cubicBezTo>
                    <a:pt x="f18" y="f58"/>
                    <a:pt x="f20" y="f59"/>
                    <a:pt x="f22" y="f52"/>
                  </a:cubicBezTo>
                  <a:lnTo>
                    <a:pt x="f60" y="f53"/>
                  </a:lnTo>
                  <a:lnTo>
                    <a:pt x="f26" y="f54"/>
                  </a:lnTo>
                  <a:lnTo>
                    <a:pt x="f5" y="f6"/>
                  </a:lnTo>
                  <a:moveTo>
                    <a:pt x="f61" y="f62"/>
                  </a:moveTo>
                  <a:cubicBezTo>
                    <a:pt x="f63" y="f26"/>
                    <a:pt x="f64" y="f65"/>
                    <a:pt x="f63" y="f66"/>
                  </a:cubicBezTo>
                  <a:cubicBezTo>
                    <a:pt x="f67" y="f68"/>
                    <a:pt x="f44" y="f69"/>
                    <a:pt x="f70" y="f68"/>
                  </a:cubicBezTo>
                  <a:cubicBezTo>
                    <a:pt x="f71" y="f72"/>
                    <a:pt x="f73" y="f74"/>
                    <a:pt x="f75" y="f76"/>
                  </a:cubicBezTo>
                  <a:cubicBezTo>
                    <a:pt x="f77" y="f62"/>
                    <a:pt x="f78" y="f79"/>
                    <a:pt x="f61"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4" name="Google Shape;770;p21">
              <a:extLst>
                <a:ext uri="{FF2B5EF4-FFF2-40B4-BE49-F238E27FC236}">
                  <a16:creationId xmlns:a16="http://schemas.microsoft.com/office/drawing/2014/main" id="{CAF5B15C-DB8D-0E49-A4E3-27898C3F09AE}"/>
                </a:ext>
              </a:extLst>
            </p:cNvPr>
            <p:cNvSpPr/>
            <p:nvPr/>
          </p:nvSpPr>
          <p:spPr>
            <a:xfrm rot="4500045">
              <a:off x="373939" y="182018"/>
              <a:ext cx="275124" cy="276944"/>
            </a:xfrm>
            <a:custGeom>
              <a:avLst/>
              <a:gdLst>
                <a:gd name="f0" fmla="val w"/>
                <a:gd name="f1" fmla="val h"/>
                <a:gd name="f2" fmla="val 0"/>
                <a:gd name="f3" fmla="val 151"/>
                <a:gd name="f4" fmla="val 152"/>
                <a:gd name="f5" fmla="val 85"/>
                <a:gd name="f6" fmla="val 139"/>
                <a:gd name="f7" fmla="val 80"/>
                <a:gd name="f8" fmla="val 140"/>
                <a:gd name="f9" fmla="val 74"/>
                <a:gd name="f10" fmla="val 69"/>
                <a:gd name="f11" fmla="val 60"/>
                <a:gd name="f12" fmla="val 36"/>
                <a:gd name="f13" fmla="val 143"/>
                <a:gd name="f14" fmla="val 38"/>
                <a:gd name="f15" fmla="val 128"/>
                <a:gd name="f16" fmla="val 34"/>
                <a:gd name="f17" fmla="val 124"/>
                <a:gd name="f18" fmla="val 30"/>
                <a:gd name="f19" fmla="val 120"/>
                <a:gd name="f20" fmla="val 26"/>
                <a:gd name="f21" fmla="val 116"/>
                <a:gd name="f22" fmla="val 11"/>
                <a:gd name="f23" fmla="val 119"/>
                <a:gd name="f24" fmla="val 96"/>
                <a:gd name="f25" fmla="val 13"/>
                <a:gd name="f26" fmla="val 86"/>
                <a:gd name="f27" fmla="val 12"/>
                <a:gd name="f28" fmla="val 81"/>
                <a:gd name="f29" fmla="val 75"/>
                <a:gd name="f30" fmla="val 61"/>
                <a:gd name="f31" fmla="val 9"/>
                <a:gd name="f32" fmla="val 37"/>
                <a:gd name="f33" fmla="val 24"/>
                <a:gd name="f34" fmla="val 39"/>
                <a:gd name="f35" fmla="val 27"/>
                <a:gd name="f36" fmla="val 35"/>
                <a:gd name="f37" fmla="val 31"/>
                <a:gd name="f38" fmla="val 33"/>
                <a:gd name="f39" fmla="val 56"/>
                <a:gd name="f40" fmla="val 1"/>
                <a:gd name="f41" fmla="val 66"/>
                <a:gd name="f42" fmla="val 14"/>
                <a:gd name="f43" fmla="val 71"/>
                <a:gd name="f44" fmla="val 77"/>
                <a:gd name="f45" fmla="val 82"/>
                <a:gd name="f46" fmla="val 91"/>
                <a:gd name="f47" fmla="val 115"/>
                <a:gd name="f48" fmla="val 10"/>
                <a:gd name="f49" fmla="val 113"/>
                <a:gd name="f50" fmla="val 25"/>
                <a:gd name="f51" fmla="val 117"/>
                <a:gd name="f52" fmla="val 28"/>
                <a:gd name="f53" fmla="val 121"/>
                <a:gd name="f54" fmla="val 32"/>
                <a:gd name="f55" fmla="val 125"/>
                <a:gd name="f56" fmla="val 57"/>
                <a:gd name="f57" fmla="val 138"/>
                <a:gd name="f58" fmla="val 72"/>
                <a:gd name="f59" fmla="val 78"/>
                <a:gd name="f60" fmla="val 83"/>
                <a:gd name="f61" fmla="val 92"/>
                <a:gd name="f62" fmla="val 142"/>
                <a:gd name="f63" fmla="val 127"/>
                <a:gd name="f64" fmla="val 114"/>
                <a:gd name="f65" fmla="val 118"/>
                <a:gd name="f66" fmla="val 122"/>
                <a:gd name="f67" fmla="val 126"/>
                <a:gd name="f68" fmla="val 141"/>
                <a:gd name="f69" fmla="val 95"/>
                <a:gd name="f70" fmla="val 102"/>
                <a:gd name="f71" fmla="val 99"/>
                <a:gd name="f72" fmla="val 106"/>
                <a:gd name="f73" fmla="val 79"/>
                <a:gd name="f74" fmla="val 100"/>
                <a:gd name="f75" fmla="val 93"/>
                <a:gd name="f76" fmla="val 52"/>
                <a:gd name="f77" fmla="val 45"/>
                <a:gd name="f78" fmla="val 63"/>
                <a:gd name="f79" fmla="val 49"/>
                <a:gd name="f80" fmla="val 58"/>
                <a:gd name="f81" fmla="val 43"/>
                <a:gd name="f82" fmla="val 88"/>
                <a:gd name="f83" fmla="val 55"/>
                <a:gd name="f84" fmla="val 108"/>
                <a:gd name="f85" fmla="*/ f0 1 151"/>
                <a:gd name="f86" fmla="*/ f1 1 152"/>
                <a:gd name="f87" fmla="val f2"/>
                <a:gd name="f88" fmla="val f3"/>
                <a:gd name="f89" fmla="val f4"/>
                <a:gd name="f90" fmla="+- f89 0 f87"/>
                <a:gd name="f91" fmla="+- f88 0 f87"/>
                <a:gd name="f92" fmla="*/ f91 1 151"/>
                <a:gd name="f93" fmla="*/ f90 1 152"/>
                <a:gd name="f94" fmla="*/ f87 1 f92"/>
                <a:gd name="f95" fmla="*/ f88 1 f92"/>
                <a:gd name="f96" fmla="*/ f87 1 f93"/>
                <a:gd name="f97" fmla="*/ f89 1 f93"/>
                <a:gd name="f98" fmla="*/ f94 f85 1"/>
                <a:gd name="f99" fmla="*/ f95 f85 1"/>
                <a:gd name="f100" fmla="*/ f97 f86 1"/>
                <a:gd name="f101" fmla="*/ f96 f86 1"/>
              </a:gdLst>
              <a:ahLst/>
              <a:cxnLst>
                <a:cxn ang="3cd4">
                  <a:pos x="hc" y="t"/>
                </a:cxn>
                <a:cxn ang="0">
                  <a:pos x="r" y="vc"/>
                </a:cxn>
                <a:cxn ang="cd4">
                  <a:pos x="hc" y="b"/>
                </a:cxn>
                <a:cxn ang="cd2">
                  <a:pos x="l" y="vc"/>
                </a:cxn>
              </a:cxnLst>
              <a:rect l="f98" t="f101" r="f99" b="f100"/>
              <a:pathLst>
                <a:path w="151" h="152">
                  <a:moveTo>
                    <a:pt x="f5" y="f6"/>
                  </a:moveTo>
                  <a:cubicBezTo>
                    <a:pt x="f7" y="f8"/>
                    <a:pt x="f9" y="f8"/>
                    <a:pt x="f10" y="f6"/>
                  </a:cubicBezTo>
                  <a:lnTo>
                    <a:pt x="f11" y="f4"/>
                  </a:lnTo>
                  <a:lnTo>
                    <a:pt x="f12" y="f13"/>
                  </a:lnTo>
                  <a:lnTo>
                    <a:pt x="f14" y="f15"/>
                  </a:lnTo>
                  <a:cubicBezTo>
                    <a:pt x="f16" y="f17"/>
                    <a:pt x="f18" y="f19"/>
                    <a:pt x="f20" y="f21"/>
                  </a:cubicBezTo>
                  <a:lnTo>
                    <a:pt x="f22" y="f23"/>
                  </a:lnTo>
                  <a:lnTo>
                    <a:pt x="f2" y="f24"/>
                  </a:lnTo>
                  <a:lnTo>
                    <a:pt x="f25" y="f26"/>
                  </a:lnTo>
                  <a:cubicBezTo>
                    <a:pt x="f27" y="f28"/>
                    <a:pt x="f27" y="f29"/>
                    <a:pt x="f25" y="f10"/>
                  </a:cubicBezTo>
                  <a:lnTo>
                    <a:pt x="f2" y="f30"/>
                  </a:lnTo>
                  <a:lnTo>
                    <a:pt x="f31" y="f32"/>
                  </a:lnTo>
                  <a:lnTo>
                    <a:pt x="f33" y="f34"/>
                  </a:lnTo>
                  <a:cubicBezTo>
                    <a:pt x="f35" y="f36"/>
                    <a:pt x="f37" y="f18"/>
                    <a:pt x="f12" y="f35"/>
                  </a:cubicBezTo>
                  <a:lnTo>
                    <a:pt x="f38" y="f27"/>
                  </a:lnTo>
                  <a:lnTo>
                    <a:pt x="f39" y="f40"/>
                  </a:lnTo>
                  <a:lnTo>
                    <a:pt x="f41" y="f42"/>
                  </a:lnTo>
                  <a:cubicBezTo>
                    <a:pt x="f43" y="f25"/>
                    <a:pt x="f44" y="f25"/>
                    <a:pt x="f45" y="f25"/>
                  </a:cubicBezTo>
                  <a:lnTo>
                    <a:pt x="f46" y="f2"/>
                  </a:lnTo>
                  <a:lnTo>
                    <a:pt x="f47" y="f48"/>
                  </a:lnTo>
                  <a:lnTo>
                    <a:pt x="f49" y="f50"/>
                  </a:lnTo>
                  <a:cubicBezTo>
                    <a:pt x="f51" y="f52"/>
                    <a:pt x="f53" y="f54"/>
                    <a:pt x="f55" y="f32"/>
                  </a:cubicBezTo>
                  <a:lnTo>
                    <a:pt x="f8" y="f16"/>
                  </a:lnTo>
                  <a:lnTo>
                    <a:pt x="f3" y="f56"/>
                  </a:lnTo>
                  <a:lnTo>
                    <a:pt x="f57" y="f41"/>
                  </a:lnTo>
                  <a:cubicBezTo>
                    <a:pt x="f6" y="f58"/>
                    <a:pt x="f6" y="f59"/>
                    <a:pt x="f57" y="f60"/>
                  </a:cubicBezTo>
                  <a:lnTo>
                    <a:pt x="f3" y="f61"/>
                  </a:lnTo>
                  <a:lnTo>
                    <a:pt x="f62" y="f21"/>
                  </a:lnTo>
                  <a:lnTo>
                    <a:pt x="f63" y="f64"/>
                  </a:lnTo>
                  <a:cubicBezTo>
                    <a:pt x="f17" y="f65"/>
                    <a:pt x="f19" y="f66"/>
                    <a:pt x="f47" y="f67"/>
                  </a:cubicBezTo>
                  <a:lnTo>
                    <a:pt x="f65" y="f68"/>
                  </a:lnTo>
                  <a:lnTo>
                    <a:pt x="f69" y="f3"/>
                  </a:lnTo>
                  <a:lnTo>
                    <a:pt x="f5" y="f6"/>
                  </a:lnTo>
                  <a:moveTo>
                    <a:pt x="f26" y="f70"/>
                  </a:moveTo>
                  <a:cubicBezTo>
                    <a:pt x="f71" y="f24"/>
                    <a:pt x="f72" y="f73"/>
                    <a:pt x="f74" y="f41"/>
                  </a:cubicBezTo>
                  <a:cubicBezTo>
                    <a:pt x="f75" y="f76"/>
                    <a:pt x="f44" y="f77"/>
                    <a:pt x="f78" y="f76"/>
                  </a:cubicBezTo>
                  <a:cubicBezTo>
                    <a:pt x="f79" y="f80"/>
                    <a:pt x="f81" y="f9"/>
                    <a:pt x="f79" y="f82"/>
                  </a:cubicBezTo>
                  <a:cubicBezTo>
                    <a:pt x="f83" y="f70"/>
                    <a:pt x="f58" y="f84"/>
                    <a:pt x="f26" y="f70"/>
                  </a:cubicBezTo>
                  <a:close/>
                </a:path>
              </a:pathLst>
            </a:custGeom>
            <a:solidFill>
              <a:srgbClr val="455A64"/>
            </a:solidFill>
            <a:ln cap="flat">
              <a:noFill/>
              <a:prstDash val="solid"/>
            </a:ln>
          </p:spPr>
          <p:txBody>
            <a:bodyPr vert="horz" wrap="square" lIns="90004" tIns="9701" rIns="90004" bIns="97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26684469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_9_1">
    <p:spTree>
      <p:nvGrpSpPr>
        <p:cNvPr id="1" name=""/>
        <p:cNvGrpSpPr/>
        <p:nvPr/>
      </p:nvGrpSpPr>
      <p:grpSpPr>
        <a:xfrm>
          <a:off x="0" y="0"/>
          <a:ext cx="0" cy="0"/>
          <a:chOff x="0" y="0"/>
          <a:chExt cx="0" cy="0"/>
        </a:xfrm>
      </p:grpSpPr>
      <p:grpSp>
        <p:nvGrpSpPr>
          <p:cNvPr id="2" name="Google Shape;772;p22">
            <a:extLst>
              <a:ext uri="{FF2B5EF4-FFF2-40B4-BE49-F238E27FC236}">
                <a16:creationId xmlns:a16="http://schemas.microsoft.com/office/drawing/2014/main" id="{33D233BC-7B4A-7957-05F5-27B201F942B2}"/>
              </a:ext>
            </a:extLst>
          </p:cNvPr>
          <p:cNvGrpSpPr/>
          <p:nvPr/>
        </p:nvGrpSpPr>
        <p:grpSpPr>
          <a:xfrm>
            <a:off x="-187186" y="139308"/>
            <a:ext cx="10397449" cy="5226454"/>
            <a:chOff x="-187186" y="139308"/>
            <a:chExt cx="10397449" cy="5226454"/>
          </a:xfrm>
        </p:grpSpPr>
        <p:grpSp>
          <p:nvGrpSpPr>
            <p:cNvPr id="3" name="Google Shape;773;p22">
              <a:extLst>
                <a:ext uri="{FF2B5EF4-FFF2-40B4-BE49-F238E27FC236}">
                  <a16:creationId xmlns:a16="http://schemas.microsoft.com/office/drawing/2014/main" id="{1A978C65-BDBD-931C-D1E9-A1EF6438B02C}"/>
                </a:ext>
              </a:extLst>
            </p:cNvPr>
            <p:cNvGrpSpPr/>
            <p:nvPr/>
          </p:nvGrpSpPr>
          <p:grpSpPr>
            <a:xfrm>
              <a:off x="-187186" y="139308"/>
              <a:ext cx="1065897" cy="619496"/>
              <a:chOff x="-187186" y="139308"/>
              <a:chExt cx="1065897" cy="619496"/>
            </a:xfrm>
          </p:grpSpPr>
          <p:sp>
            <p:nvSpPr>
              <p:cNvPr id="4" name="Google Shape;774;p22">
                <a:extLst>
                  <a:ext uri="{FF2B5EF4-FFF2-40B4-BE49-F238E27FC236}">
                    <a16:creationId xmlns:a16="http://schemas.microsoft.com/office/drawing/2014/main" id="{14E2F8DB-58AE-C47E-9B70-0813ABDF882B}"/>
                  </a:ext>
                </a:extLst>
              </p:cNvPr>
              <p:cNvSpPr/>
              <p:nvPr/>
            </p:nvSpPr>
            <p:spPr>
              <a:xfrm>
                <a:off x="-187186" y="139308"/>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 name="Google Shape;775;p22">
                <a:extLst>
                  <a:ext uri="{FF2B5EF4-FFF2-40B4-BE49-F238E27FC236}">
                    <a16:creationId xmlns:a16="http://schemas.microsoft.com/office/drawing/2014/main" id="{BC45A1AB-C21F-AA46-7DD5-CCACC5B37712}"/>
                  </a:ext>
                </a:extLst>
              </p:cNvPr>
              <p:cNvSpPr/>
              <p:nvPr/>
            </p:nvSpPr>
            <p:spPr>
              <a:xfrm>
                <a:off x="-183547" y="214015"/>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 name="Google Shape;776;p22">
                <a:extLst>
                  <a:ext uri="{FF2B5EF4-FFF2-40B4-BE49-F238E27FC236}">
                    <a16:creationId xmlns:a16="http://schemas.microsoft.com/office/drawing/2014/main" id="{43BA6F01-904B-4F53-ADFA-571036805408}"/>
                  </a:ext>
                </a:extLst>
              </p:cNvPr>
              <p:cNvSpPr/>
              <p:nvPr/>
            </p:nvSpPr>
            <p:spPr>
              <a:xfrm>
                <a:off x="-94265" y="317872"/>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777;p22">
                <a:extLst>
                  <a:ext uri="{FF2B5EF4-FFF2-40B4-BE49-F238E27FC236}">
                    <a16:creationId xmlns:a16="http://schemas.microsoft.com/office/drawing/2014/main" id="{6D391E04-85BE-6100-1F4B-4215F2DD3170}"/>
                  </a:ext>
                </a:extLst>
              </p:cNvPr>
              <p:cNvSpPr/>
              <p:nvPr/>
            </p:nvSpPr>
            <p:spPr>
              <a:xfrm>
                <a:off x="324804" y="368887"/>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 name="Google Shape;778;p22">
                <a:extLst>
                  <a:ext uri="{FF2B5EF4-FFF2-40B4-BE49-F238E27FC236}">
                    <a16:creationId xmlns:a16="http://schemas.microsoft.com/office/drawing/2014/main" id="{E25E1E31-BA3A-F7A9-E254-6483F7CBE03E}"/>
                  </a:ext>
                </a:extLst>
              </p:cNvPr>
              <p:cNvSpPr/>
              <p:nvPr/>
            </p:nvSpPr>
            <p:spPr>
              <a:xfrm>
                <a:off x="324804" y="443593"/>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 name="Google Shape;779;p22">
                <a:extLst>
                  <a:ext uri="{FF2B5EF4-FFF2-40B4-BE49-F238E27FC236}">
                    <a16:creationId xmlns:a16="http://schemas.microsoft.com/office/drawing/2014/main" id="{5BFC4CEA-5C52-5E43-BE1A-411AEB63F94E}"/>
                  </a:ext>
                </a:extLst>
              </p:cNvPr>
              <p:cNvSpPr/>
              <p:nvPr/>
            </p:nvSpPr>
            <p:spPr>
              <a:xfrm>
                <a:off x="324804" y="516480"/>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780;p22">
                <a:extLst>
                  <a:ext uri="{FF2B5EF4-FFF2-40B4-BE49-F238E27FC236}">
                    <a16:creationId xmlns:a16="http://schemas.microsoft.com/office/drawing/2014/main" id="{000CD885-19E8-80B5-BAB7-32162CD8E6B8}"/>
                  </a:ext>
                </a:extLst>
              </p:cNvPr>
              <p:cNvSpPr/>
              <p:nvPr/>
            </p:nvSpPr>
            <p:spPr>
              <a:xfrm>
                <a:off x="324804" y="58935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11" name="Google Shape;781;p22">
              <a:extLst>
                <a:ext uri="{FF2B5EF4-FFF2-40B4-BE49-F238E27FC236}">
                  <a16:creationId xmlns:a16="http://schemas.microsoft.com/office/drawing/2014/main" id="{68C0EE7A-9581-AF9E-27FE-1C5DDFEDACD1}"/>
                </a:ext>
              </a:extLst>
            </p:cNvPr>
            <p:cNvGrpSpPr/>
            <p:nvPr/>
          </p:nvGrpSpPr>
          <p:grpSpPr>
            <a:xfrm>
              <a:off x="8552191" y="917828"/>
              <a:ext cx="1658072" cy="3498329"/>
              <a:chOff x="8552191" y="917828"/>
              <a:chExt cx="1658072" cy="3498329"/>
            </a:xfrm>
          </p:grpSpPr>
          <p:sp>
            <p:nvSpPr>
              <p:cNvPr id="12" name="Google Shape;782;p22">
                <a:extLst>
                  <a:ext uri="{FF2B5EF4-FFF2-40B4-BE49-F238E27FC236}">
                    <a16:creationId xmlns:a16="http://schemas.microsoft.com/office/drawing/2014/main" id="{BB3E09D9-96B5-C9A8-543F-DD6B1C9168EA}"/>
                  </a:ext>
                </a:extLst>
              </p:cNvPr>
              <p:cNvSpPr/>
              <p:nvPr/>
            </p:nvSpPr>
            <p:spPr>
              <a:xfrm flipH="1">
                <a:off x="8552191" y="917828"/>
                <a:ext cx="1658072" cy="3498329"/>
              </a:xfrm>
              <a:custGeom>
                <a:avLst/>
                <a:gdLst>
                  <a:gd name="f0" fmla="val w"/>
                  <a:gd name="f1" fmla="val h"/>
                  <a:gd name="f2" fmla="val 0"/>
                  <a:gd name="f3" fmla="val 910"/>
                  <a:gd name="f4" fmla="val 1920"/>
                  <a:gd name="f5" fmla="val 803"/>
                  <a:gd name="f6" fmla="val 1"/>
                  <a:gd name="f7" fmla="val 804"/>
                  <a:gd name="f8" fmla="val 807"/>
                  <a:gd name="f9" fmla="val 2"/>
                  <a:gd name="f10" fmla="val 809"/>
                  <a:gd name="f11" fmla="val 813"/>
                  <a:gd name="f12" fmla="val 817"/>
                  <a:gd name="f13" fmla="val 827"/>
                  <a:gd name="f14" fmla="val 3"/>
                  <a:gd name="f15" fmla="val 841"/>
                  <a:gd name="f16" fmla="val 7"/>
                  <a:gd name="f17" fmla="val 857"/>
                  <a:gd name="f18" fmla="val 16"/>
                  <a:gd name="f19" fmla="val 865"/>
                  <a:gd name="f20" fmla="val 21"/>
                  <a:gd name="f21" fmla="val 873"/>
                  <a:gd name="f22" fmla="val 27"/>
                  <a:gd name="f23" fmla="val 881"/>
                  <a:gd name="f24" fmla="val 36"/>
                  <a:gd name="f25" fmla="val 888"/>
                  <a:gd name="f26" fmla="val 44"/>
                  <a:gd name="f27" fmla="val 897"/>
                  <a:gd name="f28" fmla="val 55"/>
                  <a:gd name="f29" fmla="val 902"/>
                  <a:gd name="f30" fmla="val 68"/>
                  <a:gd name="f31" fmla="val 907"/>
                  <a:gd name="f32" fmla="val 80"/>
                  <a:gd name="f33" fmla="val 95"/>
                  <a:gd name="f34" fmla="val 111"/>
                  <a:gd name="f35" fmla="val 126"/>
                  <a:gd name="f36" fmla="val 143"/>
                  <a:gd name="f37" fmla="val 161"/>
                  <a:gd name="f38" fmla="val 302"/>
                  <a:gd name="f39" fmla="val 507"/>
                  <a:gd name="f40" fmla="val 761"/>
                  <a:gd name="f41" fmla="val 1014"/>
                  <a:gd name="f42" fmla="val 1315"/>
                  <a:gd name="f43" fmla="val 1650"/>
                  <a:gd name="f44" fmla="val 1692"/>
                  <a:gd name="f45" fmla="val 1734"/>
                  <a:gd name="f46" fmla="val 1777"/>
                  <a:gd name="f47" fmla="val 1809"/>
                  <a:gd name="f48" fmla="val 1820"/>
                  <a:gd name="f49" fmla="val 909"/>
                  <a:gd name="f50" fmla="val 1831"/>
                  <a:gd name="f51" fmla="val 906"/>
                  <a:gd name="f52" fmla="val 1842"/>
                  <a:gd name="f53" fmla="val 903"/>
                  <a:gd name="f54" fmla="val 1852"/>
                  <a:gd name="f55" fmla="val 899"/>
                  <a:gd name="f56" fmla="val 1862"/>
                  <a:gd name="f57" fmla="val 893"/>
                  <a:gd name="f58" fmla="val 1872"/>
                  <a:gd name="f59" fmla="val 886"/>
                  <a:gd name="f60" fmla="val 1881"/>
                  <a:gd name="f61" fmla="val 879"/>
                  <a:gd name="f62" fmla="val 1889"/>
                  <a:gd name="f63" fmla="val 870"/>
                  <a:gd name="f64" fmla="val 1896"/>
                  <a:gd name="f65" fmla="val 853"/>
                  <a:gd name="f66" fmla="val 1910"/>
                  <a:gd name="f67" fmla="val 831"/>
                  <a:gd name="f68" fmla="val 1919"/>
                  <a:gd name="f69" fmla="val 787"/>
                  <a:gd name="f70" fmla="val 1921"/>
                  <a:gd name="f71" fmla="val 765"/>
                  <a:gd name="f72" fmla="val 742"/>
                  <a:gd name="f73" fmla="val 698"/>
                  <a:gd name="f74" fmla="val 652"/>
                  <a:gd name="f75" fmla="val 607"/>
                  <a:gd name="f76" fmla="val 516"/>
                  <a:gd name="f77" fmla="val 423"/>
                  <a:gd name="f78" fmla="val 329"/>
                  <a:gd name="f79" fmla="val 282"/>
                  <a:gd name="f80" fmla="val 235"/>
                  <a:gd name="f81" fmla="val 187"/>
                  <a:gd name="f82" fmla="val 163"/>
                  <a:gd name="f83" fmla="val 139"/>
                  <a:gd name="f84" fmla="val 115"/>
                  <a:gd name="f85" fmla="val 91"/>
                  <a:gd name="f86" fmla="val 66"/>
                  <a:gd name="f87" fmla="val 1915"/>
                  <a:gd name="f88" fmla="val 46"/>
                  <a:gd name="f89" fmla="val 1901"/>
                  <a:gd name="f90" fmla="val 26"/>
                  <a:gd name="f91" fmla="val 1887"/>
                  <a:gd name="f92" fmla="val 11"/>
                  <a:gd name="f93" fmla="val 1866"/>
                  <a:gd name="f94" fmla="val 4"/>
                  <a:gd name="f95" fmla="val 1843"/>
                  <a:gd name="f96" fmla="val 1819"/>
                  <a:gd name="f97" fmla="val 1807"/>
                  <a:gd name="f98" fmla="val 1795"/>
                  <a:gd name="f99" fmla="val 1783"/>
                  <a:gd name="f100" fmla="val 1771"/>
                  <a:gd name="f101" fmla="val 1723"/>
                  <a:gd name="f102" fmla="val 1676"/>
                  <a:gd name="f103" fmla="val 1629"/>
                  <a:gd name="f104" fmla="val 1535"/>
                  <a:gd name="f105" fmla="val 1442"/>
                  <a:gd name="f106" fmla="val 1351"/>
                  <a:gd name="f107" fmla="val 1169"/>
                  <a:gd name="f108" fmla="val 993"/>
                  <a:gd name="f109" fmla="val 826"/>
                  <a:gd name="f110" fmla="val 658"/>
                  <a:gd name="f111" fmla="val 499"/>
                  <a:gd name="f112" fmla="val 350"/>
                  <a:gd name="f113" fmla="val 276"/>
                  <a:gd name="f114" fmla="val 204"/>
                  <a:gd name="f115" fmla="val 135"/>
                  <a:gd name="f116" fmla="val 118"/>
                  <a:gd name="f117" fmla="val 109"/>
                  <a:gd name="f118" fmla="val 105"/>
                  <a:gd name="f119" fmla="val 100"/>
                  <a:gd name="f120" fmla="val 96"/>
                  <a:gd name="f121" fmla="val 92"/>
                  <a:gd name="f122" fmla="val 88"/>
                  <a:gd name="f123" fmla="val 83"/>
                  <a:gd name="f124" fmla="val 67"/>
                  <a:gd name="f125" fmla="val 15"/>
                  <a:gd name="f126" fmla="val 51"/>
                  <a:gd name="f127" fmla="val 25"/>
                  <a:gd name="f128" fmla="val 38"/>
                  <a:gd name="f129" fmla="val 50"/>
                  <a:gd name="f130" fmla="val 65"/>
                  <a:gd name="f131" fmla="val 9"/>
                  <a:gd name="f132" fmla="val 112"/>
                  <a:gd name="f133" fmla="val 144"/>
                  <a:gd name="f134" fmla="val 175"/>
                  <a:gd name="f135" fmla="val 205"/>
                  <a:gd name="f136" fmla="val 220"/>
                  <a:gd name="f137" fmla="val 249"/>
                  <a:gd name="f138" fmla="val 257"/>
                  <a:gd name="f139" fmla="val 264"/>
                  <a:gd name="f140" fmla="val 271"/>
                  <a:gd name="f141" fmla="val 278"/>
                  <a:gd name="f142" fmla="val 286"/>
                  <a:gd name="f143" fmla="val 292"/>
                  <a:gd name="f144" fmla="val 6"/>
                  <a:gd name="f145" fmla="val 298"/>
                  <a:gd name="f146" fmla="val 10"/>
                  <a:gd name="f147" fmla="val 303"/>
                  <a:gd name="f148" fmla="val 305"/>
                  <a:gd name="f149" fmla="val 23"/>
                  <a:gd name="f150" fmla="val 308"/>
                  <a:gd name="f151" fmla="val 30"/>
                  <a:gd name="f152" fmla="val 307"/>
                  <a:gd name="f153" fmla="val 37"/>
                  <a:gd name="f154" fmla="val 48"/>
                  <a:gd name="f155" fmla="val 54"/>
                  <a:gd name="f156" fmla="val 57"/>
                  <a:gd name="f157" fmla="val 61"/>
                  <a:gd name="f158" fmla="val 71"/>
                  <a:gd name="f159" fmla="val 311"/>
                  <a:gd name="f160" fmla="val 77"/>
                  <a:gd name="f161" fmla="val 315"/>
                  <a:gd name="f162" fmla="val 82"/>
                  <a:gd name="f163" fmla="val 320"/>
                  <a:gd name="f164" fmla="val 87"/>
                  <a:gd name="f165" fmla="val 325"/>
                  <a:gd name="f166" fmla="val 332"/>
                  <a:gd name="f167" fmla="val 335"/>
                  <a:gd name="f168" fmla="val 93"/>
                  <a:gd name="f169" fmla="val 338"/>
                  <a:gd name="f170" fmla="val 341"/>
                  <a:gd name="f171" fmla="val 345"/>
                  <a:gd name="f172" fmla="val 348"/>
                  <a:gd name="f173" fmla="val 351"/>
                  <a:gd name="f174" fmla="val 364"/>
                  <a:gd name="f175" fmla="val 377"/>
                  <a:gd name="f176" fmla="val 389"/>
                  <a:gd name="f177" fmla="val 440"/>
                  <a:gd name="f178" fmla="val 486"/>
                  <a:gd name="f179" fmla="val 94"/>
                  <a:gd name="f180" fmla="val 529"/>
                  <a:gd name="f181" fmla="val 551"/>
                  <a:gd name="f182" fmla="val 572"/>
                  <a:gd name="f183" fmla="val 591"/>
                  <a:gd name="f184" fmla="val 596"/>
                  <a:gd name="f185" fmla="val 601"/>
                  <a:gd name="f186" fmla="val 606"/>
                  <a:gd name="f187" fmla="val 610"/>
                  <a:gd name="f188" fmla="val 615"/>
                  <a:gd name="f189" fmla="val 619"/>
                  <a:gd name="f190" fmla="val 89"/>
                  <a:gd name="f191" fmla="val 627"/>
                  <a:gd name="f192" fmla="val 84"/>
                  <a:gd name="f193" fmla="val 632"/>
                  <a:gd name="f194" fmla="val 76"/>
                  <a:gd name="f195" fmla="val 634"/>
                  <a:gd name="f196" fmla="val 635"/>
                  <a:gd name="f197" fmla="val 63"/>
                  <a:gd name="f198" fmla="val 59"/>
                  <a:gd name="f199" fmla="val 42"/>
                  <a:gd name="f200" fmla="val 34"/>
                  <a:gd name="f201" fmla="val 29"/>
                  <a:gd name="f202" fmla="val 636"/>
                  <a:gd name="f203" fmla="val 637"/>
                  <a:gd name="f204" fmla="val 22"/>
                  <a:gd name="f205" fmla="val 639"/>
                  <a:gd name="f206" fmla="val 18"/>
                  <a:gd name="f207" fmla="val 643"/>
                  <a:gd name="f208" fmla="val 649"/>
                  <a:gd name="f209" fmla="val 656"/>
                  <a:gd name="f210" fmla="val 663"/>
                  <a:gd name="f211" fmla="val 670"/>
                  <a:gd name="f212" fmla="val 677"/>
                  <a:gd name="f213" fmla="val 704"/>
                  <a:gd name="f214" fmla="val 727"/>
                  <a:gd name="f215" fmla="val 746"/>
                  <a:gd name="f216" fmla="val 779"/>
                  <a:gd name="f217" fmla="val 788"/>
                  <a:gd name="f218" fmla="val 798"/>
                  <a:gd name="f219" fmla="val 650"/>
                  <a:gd name="f220" fmla="val 644"/>
                  <a:gd name="f221" fmla="val 12"/>
                  <a:gd name="f222" fmla="val 640"/>
                  <a:gd name="f223" fmla="val 19"/>
                  <a:gd name="f224" fmla="val 638"/>
                  <a:gd name="f225" fmla="val 633"/>
                  <a:gd name="f226" fmla="val 85"/>
                  <a:gd name="f227" fmla="val 90"/>
                  <a:gd name="f228" fmla="val 611"/>
                  <a:gd name="f229" fmla="val 571"/>
                  <a:gd name="f230" fmla="val 439"/>
                  <a:gd name="f231" fmla="val 344"/>
                  <a:gd name="f232" fmla="val 334"/>
                  <a:gd name="f233" fmla="val 331"/>
                  <a:gd name="f234" fmla="val 324"/>
                  <a:gd name="f235" fmla="val 318"/>
                  <a:gd name="f236" fmla="val 314"/>
                  <a:gd name="f237" fmla="val 309"/>
                  <a:gd name="f238" fmla="val 78"/>
                  <a:gd name="f239" fmla="val 306"/>
                  <a:gd name="f240" fmla="val 72"/>
                  <a:gd name="f241" fmla="val 58"/>
                  <a:gd name="f242" fmla="val 47"/>
                  <a:gd name="f243" fmla="val 24"/>
                  <a:gd name="f244" fmla="val 301"/>
                  <a:gd name="f245" fmla="val 17"/>
                  <a:gd name="f246" fmla="val 296"/>
                  <a:gd name="f247" fmla="val 291"/>
                  <a:gd name="f248" fmla="val 285"/>
                  <a:gd name="f249" fmla="val 234"/>
                  <a:gd name="f250" fmla="val 174"/>
                  <a:gd name="f251" fmla="val 40"/>
                  <a:gd name="f252" fmla="val 52"/>
                  <a:gd name="f253" fmla="val 5"/>
                  <a:gd name="f254" fmla="val 117"/>
                  <a:gd name="f255" fmla="val 657"/>
                  <a:gd name="f256" fmla="val 825"/>
                  <a:gd name="f257" fmla="val 992"/>
                  <a:gd name="f258" fmla="val 1830"/>
                  <a:gd name="f259" fmla="val 13"/>
                  <a:gd name="f260" fmla="val 1864"/>
                  <a:gd name="f261" fmla="val 28"/>
                  <a:gd name="f262" fmla="val 1885"/>
                  <a:gd name="f263" fmla="val 1898"/>
                  <a:gd name="f264" fmla="val 1912"/>
                  <a:gd name="f265" fmla="val 1918"/>
                  <a:gd name="f266" fmla="val 1917"/>
                  <a:gd name="f267" fmla="val 697"/>
                  <a:gd name="f268" fmla="val 764"/>
                  <a:gd name="f269" fmla="val 830"/>
                  <a:gd name="f270" fmla="val 1916"/>
                  <a:gd name="f271" fmla="val 852"/>
                  <a:gd name="f272" fmla="val 1907"/>
                  <a:gd name="f273" fmla="val 868"/>
                  <a:gd name="f274" fmla="val 1894"/>
                  <a:gd name="f275" fmla="val 877"/>
                  <a:gd name="f276" fmla="val 884"/>
                  <a:gd name="f277" fmla="val 1879"/>
                  <a:gd name="f278" fmla="val 890"/>
                  <a:gd name="f279" fmla="val 1870"/>
                  <a:gd name="f280" fmla="val 896"/>
                  <a:gd name="f281" fmla="val 1861"/>
                  <a:gd name="f282" fmla="val 900"/>
                  <a:gd name="f283" fmla="val 1851"/>
                  <a:gd name="f284" fmla="val 1841"/>
                  <a:gd name="f285" fmla="val 1798"/>
                  <a:gd name="f286" fmla="val 1788"/>
                  <a:gd name="f287" fmla="val 1013"/>
                  <a:gd name="f288" fmla="val 908"/>
                  <a:gd name="f289" fmla="val 760"/>
                  <a:gd name="f290" fmla="val 110"/>
                  <a:gd name="f291" fmla="val 901"/>
                  <a:gd name="f292" fmla="val 895"/>
                  <a:gd name="f293" fmla="val 812"/>
                  <a:gd name="f294" fmla="val 806"/>
                  <a:gd name="f295" fmla="*/ f0 1 910"/>
                  <a:gd name="f296" fmla="*/ f1 1 1920"/>
                  <a:gd name="f297" fmla="val f2"/>
                  <a:gd name="f298" fmla="val f3"/>
                  <a:gd name="f299" fmla="val f4"/>
                  <a:gd name="f300" fmla="+- f299 0 f297"/>
                  <a:gd name="f301" fmla="+- f298 0 f297"/>
                  <a:gd name="f302" fmla="*/ f301 1 910"/>
                  <a:gd name="f303" fmla="*/ f300 1 1920"/>
                  <a:gd name="f304" fmla="*/ f297 1 f302"/>
                  <a:gd name="f305" fmla="*/ f298 1 f302"/>
                  <a:gd name="f306" fmla="*/ f297 1 f303"/>
                  <a:gd name="f307" fmla="*/ f299 1 f303"/>
                  <a:gd name="f308" fmla="*/ f304 f295 1"/>
                  <a:gd name="f309" fmla="*/ f305 f295 1"/>
                  <a:gd name="f310" fmla="*/ f307 f296 1"/>
                  <a:gd name="f311" fmla="*/ f306 f296 1"/>
                </a:gdLst>
                <a:ahLst/>
                <a:cxnLst>
                  <a:cxn ang="3cd4">
                    <a:pos x="hc" y="t"/>
                  </a:cxn>
                  <a:cxn ang="0">
                    <a:pos x="r" y="vc"/>
                  </a:cxn>
                  <a:cxn ang="cd4">
                    <a:pos x="hc" y="b"/>
                  </a:cxn>
                  <a:cxn ang="cd2">
                    <a:pos x="l" y="vc"/>
                  </a:cxn>
                </a:cxnLst>
                <a:rect l="f308" t="f311" r="f309" b="f310"/>
                <a:pathLst>
                  <a:path w="910" h="1920">
                    <a:moveTo>
                      <a:pt x="f5" y="f6"/>
                    </a:moveTo>
                    <a:cubicBezTo>
                      <a:pt x="f5" y="f6"/>
                      <a:pt x="f7" y="f6"/>
                      <a:pt x="f8" y="f9"/>
                    </a:cubicBezTo>
                    <a:cubicBezTo>
                      <a:pt x="f10" y="f9"/>
                      <a:pt x="f11" y="f9"/>
                      <a:pt x="f12" y="f9"/>
                    </a:cubicBezTo>
                    <a:cubicBezTo>
                      <a:pt x="f13" y="f14"/>
                      <a:pt x="f15" y="f16"/>
                      <a:pt x="f17" y="f18"/>
                    </a:cubicBezTo>
                    <a:cubicBezTo>
                      <a:pt x="f19" y="f20"/>
                      <a:pt x="f21" y="f22"/>
                      <a:pt x="f23" y="f24"/>
                    </a:cubicBezTo>
                    <a:cubicBezTo>
                      <a:pt x="f25" y="f26"/>
                      <a:pt x="f27" y="f28"/>
                      <a:pt x="f29" y="f30"/>
                    </a:cubicBezTo>
                    <a:cubicBezTo>
                      <a:pt x="f31" y="f32"/>
                      <a:pt x="f3" y="f33"/>
                      <a:pt x="f3" y="f34"/>
                    </a:cubicBezTo>
                    <a:cubicBezTo>
                      <a:pt x="f3" y="f35"/>
                      <a:pt x="f3" y="f36"/>
                      <a:pt x="f3" y="f37"/>
                    </a:cubicBezTo>
                    <a:cubicBezTo>
                      <a:pt x="f3" y="f38"/>
                      <a:pt x="f3" y="f39"/>
                      <a:pt x="f3" y="f40"/>
                    </a:cubicBezTo>
                    <a:cubicBezTo>
                      <a:pt x="f3" y="f41"/>
                      <a:pt x="f3" y="f42"/>
                      <a:pt x="f3" y="f43"/>
                    </a:cubicBezTo>
                    <a:cubicBezTo>
                      <a:pt x="f3" y="f44"/>
                      <a:pt x="f3" y="f45"/>
                      <a:pt x="f3" y="f46"/>
                    </a:cubicBezTo>
                    <a:lnTo>
                      <a:pt x="f3" y="f47"/>
                    </a:lnTo>
                    <a:cubicBezTo>
                      <a:pt x="f3" y="f48"/>
                      <a:pt x="f49" y="f50"/>
                      <a:pt x="f51" y="f52"/>
                    </a:cubicBezTo>
                    <a:cubicBezTo>
                      <a:pt x="f53" y="f54"/>
                      <a:pt x="f55" y="f56"/>
                      <a:pt x="f57" y="f58"/>
                    </a:cubicBezTo>
                    <a:cubicBezTo>
                      <a:pt x="f59" y="f60"/>
                      <a:pt x="f61" y="f62"/>
                      <a:pt x="f63" y="f64"/>
                    </a:cubicBezTo>
                    <a:cubicBezTo>
                      <a:pt x="f65" y="f66"/>
                      <a:pt x="f67" y="f68"/>
                      <a:pt x="f10" y="f4"/>
                    </a:cubicBezTo>
                    <a:cubicBezTo>
                      <a:pt x="f69" y="f70"/>
                      <a:pt x="f71" y="f4"/>
                      <a:pt x="f72" y="f4"/>
                    </a:cubicBezTo>
                    <a:cubicBezTo>
                      <a:pt x="f73" y="f4"/>
                      <a:pt x="f74" y="f4"/>
                      <a:pt x="f75" y="f4"/>
                    </a:cubicBezTo>
                    <a:cubicBezTo>
                      <a:pt x="f76" y="f4"/>
                      <a:pt x="f77" y="f4"/>
                      <a:pt x="f78" y="f4"/>
                    </a:cubicBezTo>
                    <a:cubicBezTo>
                      <a:pt x="f79" y="f4"/>
                      <a:pt x="f80" y="f4"/>
                      <a:pt x="f81" y="f4"/>
                    </a:cubicBezTo>
                    <a:cubicBezTo>
                      <a:pt x="f82" y="f4"/>
                      <a:pt x="f83" y="f4"/>
                      <a:pt x="f84" y="f4"/>
                    </a:cubicBezTo>
                    <a:cubicBezTo>
                      <a:pt x="f85" y="f70"/>
                      <a:pt x="f86" y="f87"/>
                      <a:pt x="f88" y="f89"/>
                    </a:cubicBezTo>
                    <a:cubicBezTo>
                      <a:pt x="f90" y="f91"/>
                      <a:pt x="f92" y="f93"/>
                      <a:pt x="f94" y="f95"/>
                    </a:cubicBezTo>
                    <a:cubicBezTo>
                      <a:pt x="f2" y="f50"/>
                      <a:pt x="f2" y="f96"/>
                      <a:pt x="f2" y="f97"/>
                    </a:cubicBezTo>
                    <a:cubicBezTo>
                      <a:pt x="f2" y="f98"/>
                      <a:pt x="f2" y="f99"/>
                      <a:pt x="f2" y="f100"/>
                    </a:cubicBezTo>
                    <a:cubicBezTo>
                      <a:pt x="f2" y="f101"/>
                      <a:pt x="f2" y="f102"/>
                      <a:pt x="f2" y="f103"/>
                    </a:cubicBezTo>
                    <a:cubicBezTo>
                      <a:pt x="f2" y="f104"/>
                      <a:pt x="f2" y="f105"/>
                      <a:pt x="f2" y="f106"/>
                    </a:cubicBezTo>
                    <a:cubicBezTo>
                      <a:pt x="f2" y="f107"/>
                      <a:pt x="f2" y="f108"/>
                      <a:pt x="f2" y="f109"/>
                    </a:cubicBezTo>
                    <a:cubicBezTo>
                      <a:pt x="f2" y="f110"/>
                      <a:pt x="f2" y="f111"/>
                      <a:pt x="f2" y="f112"/>
                    </a:cubicBezTo>
                    <a:cubicBezTo>
                      <a:pt x="f2" y="f113"/>
                      <a:pt x="f2" y="f114"/>
                      <a:pt x="f2" y="f115"/>
                    </a:cubicBezTo>
                    <a:cubicBezTo>
                      <a:pt x="f2" y="f35"/>
                      <a:pt x="f2" y="f116"/>
                      <a:pt x="f2" y="f117"/>
                    </a:cubicBezTo>
                    <a:cubicBezTo>
                      <a:pt x="f2" y="f118"/>
                      <a:pt x="f6" y="f119"/>
                      <a:pt x="f6" y="f120"/>
                    </a:cubicBezTo>
                    <a:cubicBezTo>
                      <a:pt x="f9" y="f121"/>
                      <a:pt x="f9" y="f122"/>
                      <a:pt x="f14" y="f123"/>
                    </a:cubicBezTo>
                    <a:cubicBezTo>
                      <a:pt x="f16" y="f124"/>
                      <a:pt x="f125" y="f126"/>
                      <a:pt x="f127" y="f128"/>
                    </a:cubicBezTo>
                    <a:cubicBezTo>
                      <a:pt x="f24" y="f90"/>
                      <a:pt x="f129" y="f18"/>
                      <a:pt x="f130" y="f131"/>
                    </a:cubicBezTo>
                    <a:cubicBezTo>
                      <a:pt x="f32" y="f9"/>
                      <a:pt x="f120" y="f2"/>
                      <a:pt x="f132" y="f2"/>
                    </a:cubicBezTo>
                    <a:cubicBezTo>
                      <a:pt x="f133" y="f2"/>
                      <a:pt x="f134" y="f2"/>
                      <a:pt x="f135" y="f2"/>
                    </a:cubicBezTo>
                    <a:cubicBezTo>
                      <a:pt x="f136" y="f2"/>
                      <a:pt x="f80" y="f2"/>
                      <a:pt x="f137" y="f2"/>
                    </a:cubicBezTo>
                    <a:cubicBezTo>
                      <a:pt x="f138" y="f2"/>
                      <a:pt x="f139" y="f2"/>
                      <a:pt x="f140" y="f2"/>
                    </a:cubicBezTo>
                    <a:cubicBezTo>
                      <a:pt x="f141" y="f2"/>
                      <a:pt x="f142" y="f9"/>
                      <a:pt x="f143" y="f144"/>
                    </a:cubicBezTo>
                    <a:cubicBezTo>
                      <a:pt x="f145" y="f146"/>
                      <a:pt x="f147" y="f18"/>
                      <a:pt x="f148" y="f149"/>
                    </a:cubicBezTo>
                    <a:cubicBezTo>
                      <a:pt x="f150" y="f151"/>
                      <a:pt x="f152" y="f153"/>
                      <a:pt x="f152" y="f26"/>
                    </a:cubicBezTo>
                    <a:cubicBezTo>
                      <a:pt x="f152" y="f154"/>
                      <a:pt x="f152" y="f129"/>
                      <a:pt x="f152" y="f155"/>
                    </a:cubicBezTo>
                    <a:cubicBezTo>
                      <a:pt x="f152" y="f156"/>
                      <a:pt x="f152" y="f157"/>
                      <a:pt x="f152" y="f130"/>
                    </a:cubicBezTo>
                    <a:cubicBezTo>
                      <a:pt x="f150" y="f158"/>
                      <a:pt x="f159" y="f160"/>
                      <a:pt x="f161" y="f162"/>
                    </a:cubicBezTo>
                    <a:cubicBezTo>
                      <a:pt x="f163" y="f164"/>
                      <a:pt x="f165" y="f85"/>
                      <a:pt x="f166" y="f121"/>
                    </a:cubicBezTo>
                    <a:cubicBezTo>
                      <a:pt x="f167" y="f168"/>
                      <a:pt x="f169" y="f168"/>
                      <a:pt x="f170" y="f168"/>
                    </a:cubicBezTo>
                    <a:cubicBezTo>
                      <a:pt x="f171" y="f168"/>
                      <a:pt x="f172" y="f168"/>
                      <a:pt x="f173" y="f168"/>
                    </a:cubicBezTo>
                    <a:cubicBezTo>
                      <a:pt x="f174" y="f168"/>
                      <a:pt x="f175" y="f168"/>
                      <a:pt x="f176" y="f168"/>
                    </a:cubicBezTo>
                    <a:cubicBezTo>
                      <a:pt x="f177" y="f168"/>
                      <a:pt x="f178" y="f179"/>
                      <a:pt x="f180" y="f179"/>
                    </a:cubicBezTo>
                    <a:cubicBezTo>
                      <a:pt x="f181" y="f179"/>
                      <a:pt x="f182" y="f179"/>
                      <a:pt x="f183" y="f179"/>
                    </a:cubicBezTo>
                    <a:cubicBezTo>
                      <a:pt x="f184" y="f179"/>
                      <a:pt x="f185" y="f179"/>
                      <a:pt x="f186" y="f179"/>
                    </a:cubicBezTo>
                    <a:cubicBezTo>
                      <a:pt x="f187" y="f168"/>
                      <a:pt x="f188" y="f85"/>
                      <a:pt x="f189" y="f190"/>
                    </a:cubicBezTo>
                    <a:cubicBezTo>
                      <a:pt x="f191" y="f192"/>
                      <a:pt x="f193" y="f194"/>
                      <a:pt x="f195" y="f30"/>
                    </a:cubicBezTo>
                    <a:cubicBezTo>
                      <a:pt x="f196" y="f197"/>
                      <a:pt x="f195" y="f198"/>
                      <a:pt x="f195" y="f28"/>
                    </a:cubicBezTo>
                    <a:cubicBezTo>
                      <a:pt x="f195" y="f129"/>
                      <a:pt x="f195" y="f88"/>
                      <a:pt x="f195" y="f199"/>
                    </a:cubicBezTo>
                    <a:cubicBezTo>
                      <a:pt x="f195" y="f128"/>
                      <a:pt x="f195" y="f200"/>
                      <a:pt x="f196" y="f201"/>
                    </a:cubicBezTo>
                    <a:cubicBezTo>
                      <a:pt x="f202" y="f127"/>
                      <a:pt x="f203" y="f204"/>
                      <a:pt x="f205" y="f206"/>
                    </a:cubicBezTo>
                    <a:cubicBezTo>
                      <a:pt x="f207" y="f92"/>
                      <a:pt x="f208" y="f144"/>
                      <a:pt x="f209" y="f14"/>
                    </a:cubicBezTo>
                    <a:cubicBezTo>
                      <a:pt x="f210" y="f2"/>
                      <a:pt x="f211" y="f6"/>
                      <a:pt x="f212" y="f6"/>
                    </a:cubicBezTo>
                    <a:cubicBezTo>
                      <a:pt x="f213" y="f6"/>
                      <a:pt x="f214" y="f6"/>
                      <a:pt x="f215" y="f6"/>
                    </a:cubicBezTo>
                    <a:cubicBezTo>
                      <a:pt x="f71" y="f6"/>
                      <a:pt x="f216" y="f6"/>
                      <a:pt x="f217" y="f6"/>
                    </a:cubicBezTo>
                    <a:cubicBezTo>
                      <a:pt x="f218" y="f6"/>
                      <a:pt x="f5" y="f6"/>
                      <a:pt x="f5" y="f6"/>
                    </a:cubicBezTo>
                    <a:cubicBezTo>
                      <a:pt x="f5" y="f6"/>
                      <a:pt x="f218" y="f6"/>
                      <a:pt x="f217" y="f6"/>
                    </a:cubicBezTo>
                    <a:cubicBezTo>
                      <a:pt x="f216" y="f6"/>
                      <a:pt x="f71" y="f9"/>
                      <a:pt x="f215" y="f9"/>
                    </a:cubicBezTo>
                    <a:cubicBezTo>
                      <a:pt x="f214" y="f9"/>
                      <a:pt x="f213" y="f9"/>
                      <a:pt x="f212" y="f9"/>
                    </a:cubicBezTo>
                    <a:cubicBezTo>
                      <a:pt x="f211" y="f9"/>
                      <a:pt x="f210" y="f6"/>
                      <a:pt x="f209" y="f94"/>
                    </a:cubicBezTo>
                    <a:cubicBezTo>
                      <a:pt x="f219" y="f16"/>
                      <a:pt x="f220" y="f221"/>
                      <a:pt x="f222" y="f223"/>
                    </a:cubicBezTo>
                    <a:cubicBezTo>
                      <a:pt x="f224" y="f204"/>
                      <a:pt x="f203" y="f90"/>
                      <a:pt x="f202" y="f151"/>
                    </a:cubicBezTo>
                    <a:cubicBezTo>
                      <a:pt x="f196" y="f200"/>
                      <a:pt x="f202" y="f128"/>
                      <a:pt x="f202" y="f199"/>
                    </a:cubicBezTo>
                    <a:cubicBezTo>
                      <a:pt x="f202" y="f88"/>
                      <a:pt x="f202" y="f129"/>
                      <a:pt x="f202" y="f28"/>
                    </a:cubicBezTo>
                    <a:cubicBezTo>
                      <a:pt x="f202" y="f198"/>
                      <a:pt x="f202" y="f197"/>
                      <a:pt x="f196" y="f30"/>
                    </a:cubicBezTo>
                    <a:cubicBezTo>
                      <a:pt x="f225" y="f160"/>
                      <a:pt x="f191" y="f226"/>
                      <a:pt x="f189" y="f227"/>
                    </a:cubicBezTo>
                    <a:cubicBezTo>
                      <a:pt x="f188" y="f168"/>
                      <a:pt x="f228" y="f179"/>
                      <a:pt x="f186" y="f33"/>
                    </a:cubicBezTo>
                    <a:cubicBezTo>
                      <a:pt x="f185" y="f33"/>
                      <a:pt x="f184" y="f33"/>
                      <a:pt x="f183" y="f33"/>
                    </a:cubicBezTo>
                    <a:cubicBezTo>
                      <a:pt x="f229" y="f33"/>
                      <a:pt x="f181" y="f33"/>
                      <a:pt x="f180" y="f33"/>
                    </a:cubicBezTo>
                    <a:cubicBezTo>
                      <a:pt x="f178" y="f33"/>
                      <a:pt x="f230" y="f33"/>
                      <a:pt x="f176" y="f33"/>
                    </a:cubicBezTo>
                    <a:cubicBezTo>
                      <a:pt x="f175" y="f33"/>
                      <a:pt x="f174" y="f33"/>
                      <a:pt x="f173" y="f33"/>
                    </a:cubicBezTo>
                    <a:cubicBezTo>
                      <a:pt x="f172" y="f33"/>
                      <a:pt x="f231" y="f33"/>
                      <a:pt x="f170" y="f33"/>
                    </a:cubicBezTo>
                    <a:cubicBezTo>
                      <a:pt x="f169" y="f33"/>
                      <a:pt x="f232" y="f33"/>
                      <a:pt x="f233" y="f179"/>
                    </a:cubicBezTo>
                    <a:cubicBezTo>
                      <a:pt x="f234" y="f121"/>
                      <a:pt x="f235" y="f190"/>
                      <a:pt x="f236" y="f123"/>
                    </a:cubicBezTo>
                    <a:cubicBezTo>
                      <a:pt x="f237" y="f238"/>
                      <a:pt x="f239" y="f240"/>
                      <a:pt x="f148" y="f130"/>
                    </a:cubicBezTo>
                    <a:cubicBezTo>
                      <a:pt x="f148" y="f157"/>
                      <a:pt x="f148" y="f241"/>
                      <a:pt x="f148" y="f155"/>
                    </a:cubicBezTo>
                    <a:cubicBezTo>
                      <a:pt x="f148" y="f126"/>
                      <a:pt x="f148" y="f242"/>
                      <a:pt x="f148" y="f26"/>
                    </a:cubicBezTo>
                    <a:cubicBezTo>
                      <a:pt x="f148" y="f153"/>
                      <a:pt x="f239" y="f151"/>
                      <a:pt x="f147" y="f243"/>
                    </a:cubicBezTo>
                    <a:cubicBezTo>
                      <a:pt x="f244" y="f245"/>
                      <a:pt x="f246" y="f92"/>
                      <a:pt x="f247" y="f16"/>
                    </a:cubicBezTo>
                    <a:cubicBezTo>
                      <a:pt x="f248" y="f14"/>
                      <a:pt x="f141" y="f9"/>
                      <a:pt x="f140" y="f9"/>
                    </a:cubicBezTo>
                    <a:lnTo>
                      <a:pt x="f137" y="f9"/>
                    </a:lnTo>
                    <a:cubicBezTo>
                      <a:pt x="f249" y="f9"/>
                      <a:pt x="f136" y="f9"/>
                      <a:pt x="f114" y="f9"/>
                    </a:cubicBezTo>
                    <a:cubicBezTo>
                      <a:pt x="f250" y="f9"/>
                      <a:pt x="f133" y="f9"/>
                      <a:pt x="f132" y="f9"/>
                    </a:cubicBezTo>
                    <a:cubicBezTo>
                      <a:pt x="f120" y="f9"/>
                      <a:pt x="f32" y="f94"/>
                      <a:pt x="f130" y="f92"/>
                    </a:cubicBezTo>
                    <a:cubicBezTo>
                      <a:pt x="f126" y="f245"/>
                      <a:pt x="f153" y="f22"/>
                      <a:pt x="f22" y="f251"/>
                    </a:cubicBezTo>
                    <a:cubicBezTo>
                      <a:pt x="f18" y="f252"/>
                      <a:pt x="f131" y="f124"/>
                      <a:pt x="f253" y="f192"/>
                    </a:cubicBezTo>
                    <a:cubicBezTo>
                      <a:pt x="f94" y="f122"/>
                      <a:pt x="f94" y="f121"/>
                      <a:pt x="f14" y="f120"/>
                    </a:cubicBezTo>
                    <a:cubicBezTo>
                      <a:pt x="f14" y="f119"/>
                      <a:pt x="f9" y="f118"/>
                      <a:pt x="f9" y="f117"/>
                    </a:cubicBezTo>
                    <a:cubicBezTo>
                      <a:pt x="f9" y="f254"/>
                      <a:pt x="f9" y="f35"/>
                      <a:pt x="f9" y="f115"/>
                    </a:cubicBezTo>
                    <a:cubicBezTo>
                      <a:pt x="f9" y="f114"/>
                      <a:pt x="f9" y="f113"/>
                      <a:pt x="f9" y="f112"/>
                    </a:cubicBezTo>
                    <a:cubicBezTo>
                      <a:pt x="f9" y="f111"/>
                      <a:pt x="f9" y="f255"/>
                      <a:pt x="f9" y="f256"/>
                    </a:cubicBezTo>
                    <a:cubicBezTo>
                      <a:pt x="f9" y="f257"/>
                      <a:pt x="f9" y="f107"/>
                      <a:pt x="f9" y="f106"/>
                    </a:cubicBezTo>
                    <a:cubicBezTo>
                      <a:pt x="f9" y="f105"/>
                      <a:pt x="f9" y="f104"/>
                      <a:pt x="f9" y="f103"/>
                    </a:cubicBezTo>
                    <a:cubicBezTo>
                      <a:pt x="f9" y="f102"/>
                      <a:pt x="f9" y="f101"/>
                      <a:pt x="f9" y="f100"/>
                    </a:cubicBezTo>
                    <a:cubicBezTo>
                      <a:pt x="f9" y="f99"/>
                      <a:pt x="f9" y="f98"/>
                      <a:pt x="f9" y="f97"/>
                    </a:cubicBezTo>
                    <a:cubicBezTo>
                      <a:pt x="f9" y="f96"/>
                      <a:pt x="f14" y="f258"/>
                      <a:pt x="f16" y="f52"/>
                    </a:cubicBezTo>
                    <a:cubicBezTo>
                      <a:pt x="f259" y="f260"/>
                      <a:pt x="f261" y="f262"/>
                      <a:pt x="f154" y="f263"/>
                    </a:cubicBezTo>
                    <a:cubicBezTo>
                      <a:pt x="f124" y="f264"/>
                      <a:pt x="f85" y="f265"/>
                      <a:pt x="f84" y="f266"/>
                    </a:cubicBezTo>
                    <a:cubicBezTo>
                      <a:pt x="f83" y="f266"/>
                      <a:pt x="f82" y="f266"/>
                      <a:pt x="f81" y="f266"/>
                    </a:cubicBezTo>
                    <a:cubicBezTo>
                      <a:pt x="f249" y="f266"/>
                      <a:pt x="f79" y="f266"/>
                      <a:pt x="f78" y="f266"/>
                    </a:cubicBezTo>
                    <a:cubicBezTo>
                      <a:pt x="f77" y="f266"/>
                      <a:pt x="f76" y="f266"/>
                      <a:pt x="f75" y="f266"/>
                    </a:cubicBezTo>
                    <a:cubicBezTo>
                      <a:pt x="f74" y="f266"/>
                      <a:pt x="f267" y="f266"/>
                      <a:pt x="f72" y="f266"/>
                    </a:cubicBezTo>
                    <a:cubicBezTo>
                      <a:pt x="f268" y="f266"/>
                      <a:pt x="f69" y="f265"/>
                      <a:pt x="f10" y="f266"/>
                    </a:cubicBezTo>
                    <a:cubicBezTo>
                      <a:pt x="f269" y="f270"/>
                      <a:pt x="f271" y="f272"/>
                      <a:pt x="f273" y="f274"/>
                    </a:cubicBezTo>
                    <a:cubicBezTo>
                      <a:pt x="f275" y="f91"/>
                      <a:pt x="f276" y="f277"/>
                      <a:pt x="f278" y="f279"/>
                    </a:cubicBezTo>
                    <a:cubicBezTo>
                      <a:pt x="f280" y="f281"/>
                      <a:pt x="f282" y="f283"/>
                      <a:pt x="f53" y="f284"/>
                    </a:cubicBezTo>
                    <a:cubicBezTo>
                      <a:pt x="f51" y="f258"/>
                      <a:pt x="f31" y="f48"/>
                      <a:pt x="f31" y="f47"/>
                    </a:cubicBezTo>
                    <a:cubicBezTo>
                      <a:pt x="f31" y="f285"/>
                      <a:pt x="f31" y="f286"/>
                      <a:pt x="f31" y="f46"/>
                    </a:cubicBezTo>
                    <a:cubicBezTo>
                      <a:pt x="f31" y="f45"/>
                      <a:pt x="f31" y="f44"/>
                      <a:pt x="f31" y="f43"/>
                    </a:cubicBezTo>
                    <a:cubicBezTo>
                      <a:pt x="f31" y="f42"/>
                      <a:pt x="f31" y="f287"/>
                      <a:pt x="f288" y="f289"/>
                    </a:cubicBezTo>
                    <a:cubicBezTo>
                      <a:pt x="f288" y="f39"/>
                      <a:pt x="f288" y="f38"/>
                      <a:pt x="f288" y="f37"/>
                    </a:cubicBezTo>
                    <a:cubicBezTo>
                      <a:pt x="f288" y="f36"/>
                      <a:pt x="f288" y="f35"/>
                      <a:pt x="f288" y="f290"/>
                    </a:cubicBezTo>
                    <a:cubicBezTo>
                      <a:pt x="f288" y="f33"/>
                      <a:pt x="f51" y="f32"/>
                      <a:pt x="f291" y="f30"/>
                    </a:cubicBezTo>
                    <a:cubicBezTo>
                      <a:pt x="f292" y="f28"/>
                      <a:pt x="f25" y="f26"/>
                      <a:pt x="f23" y="f24"/>
                    </a:cubicBezTo>
                    <a:cubicBezTo>
                      <a:pt x="f21" y="f261"/>
                      <a:pt x="f19" y="f20"/>
                      <a:pt x="f17" y="f18"/>
                    </a:cubicBezTo>
                    <a:cubicBezTo>
                      <a:pt x="f15" y="f16"/>
                      <a:pt x="f109" y="f94"/>
                      <a:pt x="f12" y="f9"/>
                    </a:cubicBezTo>
                    <a:cubicBezTo>
                      <a:pt x="f293" y="f9"/>
                      <a:pt x="f10" y="f9"/>
                      <a:pt x="f294" y="f6"/>
                    </a:cubicBezTo>
                    <a:cubicBezTo>
                      <a:pt x="f7" y="f6"/>
                      <a:pt x="f5" y="f6"/>
                      <a:pt x="f5" y="f6"/>
                    </a:cubicBezTo>
                    <a:close/>
                  </a:path>
                </a:pathLst>
              </a:custGeom>
              <a:solidFill>
                <a:srgbClr val="BBBBBB"/>
              </a:solidFill>
              <a:ln w="9528" cap="flat">
                <a:solidFill>
                  <a:srgbClr val="BBBBBB"/>
                </a:solidFill>
                <a:prstDash val="solid"/>
                <a:roun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3" name="Google Shape;783;p22">
                <a:extLst>
                  <a:ext uri="{FF2B5EF4-FFF2-40B4-BE49-F238E27FC236}">
                    <a16:creationId xmlns:a16="http://schemas.microsoft.com/office/drawing/2014/main" id="{9BB10678-B7C4-696E-7F83-8D31E3A2154A}"/>
                  </a:ext>
                </a:extLst>
              </p:cNvPr>
              <p:cNvSpPr/>
              <p:nvPr/>
            </p:nvSpPr>
            <p:spPr>
              <a:xfrm flipH="1">
                <a:off x="8727381" y="1233050"/>
                <a:ext cx="142116" cy="3648"/>
              </a:xfrm>
              <a:custGeom>
                <a:avLst/>
                <a:gdLst>
                  <a:gd name="f0" fmla="val w"/>
                  <a:gd name="f1" fmla="val h"/>
                  <a:gd name="f2" fmla="val 0"/>
                  <a:gd name="f3" fmla="val 78"/>
                  <a:gd name="f4" fmla="val 2"/>
                  <a:gd name="f5" fmla="val 1"/>
                  <a:gd name="f6" fmla="val 61"/>
                  <a:gd name="f7" fmla="val 39"/>
                  <a:gd name="f8" fmla="val 18"/>
                  <a:gd name="f9" fmla="*/ f0 1 78"/>
                  <a:gd name="f10" fmla="*/ f1 1 2"/>
                  <a:gd name="f11" fmla="val f2"/>
                  <a:gd name="f12" fmla="val f3"/>
                  <a:gd name="f13" fmla="val f4"/>
                  <a:gd name="f14" fmla="+- f13 0 f11"/>
                  <a:gd name="f15" fmla="+- f12 0 f11"/>
                  <a:gd name="f16" fmla="*/ f14 1 2"/>
                  <a:gd name="f17" fmla="*/ f15 1 78"/>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8"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4" name="Google Shape;784;p22">
                <a:extLst>
                  <a:ext uri="{FF2B5EF4-FFF2-40B4-BE49-F238E27FC236}">
                    <a16:creationId xmlns:a16="http://schemas.microsoft.com/office/drawing/2014/main" id="{C124084D-6989-5E6E-7A23-BBFBF4EF11E9}"/>
                  </a:ext>
                </a:extLst>
              </p:cNvPr>
              <p:cNvSpPr/>
              <p:nvPr/>
            </p:nvSpPr>
            <p:spPr>
              <a:xfrm flipH="1">
                <a:off x="8725561" y="1269488"/>
                <a:ext cx="143944" cy="3648"/>
              </a:xfrm>
              <a:custGeom>
                <a:avLst/>
                <a:gdLst>
                  <a:gd name="f0" fmla="val w"/>
                  <a:gd name="f1" fmla="val h"/>
                  <a:gd name="f2" fmla="val 0"/>
                  <a:gd name="f3" fmla="val 79"/>
                  <a:gd name="f4" fmla="val 2"/>
                  <a:gd name="f5" fmla="val 1"/>
                  <a:gd name="f6" fmla="val 61"/>
                  <a:gd name="f7" fmla="val 39"/>
                  <a:gd name="f8" fmla="val 18"/>
                  <a:gd name="f9" fmla="*/ f0 1 79"/>
                  <a:gd name="f10" fmla="*/ f1 1 2"/>
                  <a:gd name="f11" fmla="val f2"/>
                  <a:gd name="f12" fmla="val f3"/>
                  <a:gd name="f13" fmla="val f4"/>
                  <a:gd name="f14" fmla="+- f13 0 f11"/>
                  <a:gd name="f15" fmla="+- f12 0 f11"/>
                  <a:gd name="f16" fmla="*/ f14 1 2"/>
                  <a:gd name="f17" fmla="*/ f15 1 79"/>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9"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5" name="Google Shape;785;p22">
                <a:extLst>
                  <a:ext uri="{FF2B5EF4-FFF2-40B4-BE49-F238E27FC236}">
                    <a16:creationId xmlns:a16="http://schemas.microsoft.com/office/drawing/2014/main" id="{3CBCD6C4-BFCE-96AC-A0FD-428A1E440417}"/>
                  </a:ext>
                </a:extLst>
              </p:cNvPr>
              <p:cNvSpPr/>
              <p:nvPr/>
            </p:nvSpPr>
            <p:spPr>
              <a:xfrm flipH="1">
                <a:off x="8725561" y="1305927"/>
                <a:ext cx="143944" cy="3648"/>
              </a:xfrm>
              <a:custGeom>
                <a:avLst/>
                <a:gdLst>
                  <a:gd name="f0" fmla="val w"/>
                  <a:gd name="f1" fmla="val h"/>
                  <a:gd name="f2" fmla="val 0"/>
                  <a:gd name="f3" fmla="val 79"/>
                  <a:gd name="f4" fmla="val 2"/>
                  <a:gd name="f5" fmla="val 1"/>
                  <a:gd name="f6" fmla="val 61"/>
                  <a:gd name="f7" fmla="val 40"/>
                  <a:gd name="f8" fmla="val 18"/>
                  <a:gd name="f9" fmla="*/ f0 1 79"/>
                  <a:gd name="f10" fmla="*/ f1 1 2"/>
                  <a:gd name="f11" fmla="val f2"/>
                  <a:gd name="f12" fmla="val f3"/>
                  <a:gd name="f13" fmla="val f4"/>
                  <a:gd name="f14" fmla="+- f13 0 f11"/>
                  <a:gd name="f15" fmla="+- f12 0 f11"/>
                  <a:gd name="f16" fmla="*/ f14 1 2"/>
                  <a:gd name="f17" fmla="*/ f15 1 79"/>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9"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6" name="Google Shape;786;p22">
                <a:extLst>
                  <a:ext uri="{FF2B5EF4-FFF2-40B4-BE49-F238E27FC236}">
                    <a16:creationId xmlns:a16="http://schemas.microsoft.com/office/drawing/2014/main" id="{189A6A53-DC28-894A-4164-66988F0F7151}"/>
                  </a:ext>
                </a:extLst>
              </p:cNvPr>
              <p:cNvSpPr/>
              <p:nvPr/>
            </p:nvSpPr>
            <p:spPr>
              <a:xfrm flipH="1">
                <a:off x="8732849" y="1539154"/>
                <a:ext cx="1353787" cy="251441"/>
              </a:xfrm>
              <a:custGeom>
                <a:avLst/>
                <a:gdLst>
                  <a:gd name="f0" fmla="val 180"/>
                  <a:gd name="f1" fmla="val w"/>
                  <a:gd name="f2" fmla="val h"/>
                  <a:gd name="f3" fmla="val 0"/>
                  <a:gd name="f4" fmla="val 743"/>
                  <a:gd name="f5" fmla="val 138"/>
                  <a:gd name="f6" fmla="val 685"/>
                  <a:gd name="f7" fmla="val 137"/>
                  <a:gd name="f8" fmla="val 687"/>
                  <a:gd name="f9" fmla="val 136"/>
                  <a:gd name="f10" fmla="val 690"/>
                  <a:gd name="f11" fmla="val 693"/>
                  <a:gd name="f12" fmla="val 697"/>
                  <a:gd name="f13" fmla="val 135"/>
                  <a:gd name="f14" fmla="val 702"/>
                  <a:gd name="f15" fmla="val 134"/>
                  <a:gd name="f16" fmla="val 707"/>
                  <a:gd name="f17" fmla="val 132"/>
                  <a:gd name="f18" fmla="val 713"/>
                  <a:gd name="f19" fmla="val 129"/>
                  <a:gd name="f20" fmla="val 720"/>
                  <a:gd name="f21" fmla="val 124"/>
                  <a:gd name="f22" fmla="val 726"/>
                  <a:gd name="f23" fmla="val 120"/>
                  <a:gd name="f24" fmla="val 732"/>
                  <a:gd name="f25" fmla="val 113"/>
                  <a:gd name="f26" fmla="val 737"/>
                  <a:gd name="f27" fmla="val 103"/>
                  <a:gd name="f28" fmla="val 739"/>
                  <a:gd name="f29" fmla="val 98"/>
                  <a:gd name="f30" fmla="val 741"/>
                  <a:gd name="f31" fmla="val 93"/>
                  <a:gd name="f32" fmla="val 87"/>
                  <a:gd name="f33" fmla="val 742"/>
                  <a:gd name="f34" fmla="val 82"/>
                  <a:gd name="f35" fmla="val 76"/>
                  <a:gd name="f36" fmla="val 69"/>
                  <a:gd name="f37" fmla="val 63"/>
                  <a:gd name="f38" fmla="val 56"/>
                  <a:gd name="f39" fmla="val 49"/>
                  <a:gd name="f40" fmla="val 740"/>
                  <a:gd name="f41" fmla="val 43"/>
                  <a:gd name="f42" fmla="val 36"/>
                  <a:gd name="f43" fmla="val 733"/>
                  <a:gd name="f44" fmla="val 30"/>
                  <a:gd name="f45" fmla="val 17"/>
                  <a:gd name="f46" fmla="val 712"/>
                  <a:gd name="f47" fmla="val 7"/>
                  <a:gd name="f48" fmla="val 696"/>
                  <a:gd name="f49" fmla="val 4"/>
                  <a:gd name="f50" fmla="val 688"/>
                  <a:gd name="f51" fmla="val 2"/>
                  <a:gd name="f52" fmla="val 679"/>
                  <a:gd name="f53" fmla="val 3"/>
                  <a:gd name="f54" fmla="val 670"/>
                  <a:gd name="f55" fmla="val 661"/>
                  <a:gd name="f56" fmla="val 652"/>
                  <a:gd name="f57" fmla="val 643"/>
                  <a:gd name="f58" fmla="val 493"/>
                  <a:gd name="f59" fmla="val 286"/>
                  <a:gd name="f60" fmla="val 58"/>
                  <a:gd name="f61" fmla="val 44"/>
                  <a:gd name="f62" fmla="val 9"/>
                  <a:gd name="f63" fmla="val 20"/>
                  <a:gd name="f64" fmla="val 18"/>
                  <a:gd name="f65" fmla="val 10"/>
                  <a:gd name="f66" fmla="val 27"/>
                  <a:gd name="f67" fmla="val 40"/>
                  <a:gd name="f68" fmla="val 54"/>
                  <a:gd name="f69" fmla="val 61"/>
                  <a:gd name="f70" fmla="val 68"/>
                  <a:gd name="f71" fmla="val 75"/>
                  <a:gd name="f72" fmla="val 88"/>
                  <a:gd name="f73" fmla="val 5"/>
                  <a:gd name="f74" fmla="val 95"/>
                  <a:gd name="f75" fmla="val 8"/>
                  <a:gd name="f76" fmla="val 108"/>
                  <a:gd name="f77" fmla="val 119"/>
                  <a:gd name="f78" fmla="val 28"/>
                  <a:gd name="f79" fmla="val 126"/>
                  <a:gd name="f80" fmla="val 33"/>
                  <a:gd name="f81" fmla="val 130"/>
                  <a:gd name="f82" fmla="val 39"/>
                  <a:gd name="f83" fmla="val 46"/>
                  <a:gd name="f84" fmla="val 52"/>
                  <a:gd name="f85" fmla="val 65"/>
                  <a:gd name="f86" fmla="val 78"/>
                  <a:gd name="f87" fmla="val 91"/>
                  <a:gd name="f88" fmla="val 104"/>
                  <a:gd name="f89" fmla="val 156"/>
                  <a:gd name="f90" fmla="val 279"/>
                  <a:gd name="f91" fmla="val 368"/>
                  <a:gd name="f92" fmla="val 443"/>
                  <a:gd name="f93" fmla="val 518"/>
                  <a:gd name="f94" fmla="val 579"/>
                  <a:gd name="f95" fmla="val 620"/>
                  <a:gd name="f96" fmla="val 641"/>
                  <a:gd name="f97" fmla="val 658"/>
                  <a:gd name="f98" fmla="val 669"/>
                  <a:gd name="f99" fmla="val 674"/>
                  <a:gd name="f100" fmla="val 678"/>
                  <a:gd name="f101" fmla="val 681"/>
                  <a:gd name="f102" fmla="val 684"/>
                  <a:gd name="f103" fmla="val 657"/>
                  <a:gd name="f104" fmla="val 59"/>
                  <a:gd name="f105" fmla="val 45"/>
                  <a:gd name="f106" fmla="val 38"/>
                  <a:gd name="f107" fmla="val 32"/>
                  <a:gd name="f108" fmla="val 26"/>
                  <a:gd name="f109" fmla="val 128"/>
                  <a:gd name="f110" fmla="val 15"/>
                  <a:gd name="f111" fmla="val 121"/>
                  <a:gd name="f112" fmla="val 6"/>
                  <a:gd name="f113" fmla="val 109"/>
                  <a:gd name="f114" fmla="val 89"/>
                  <a:gd name="f115" fmla="val 81"/>
                  <a:gd name="f116" fmla="val 1"/>
                  <a:gd name="f117" fmla="val 19"/>
                  <a:gd name="f118" fmla="val 16"/>
                  <a:gd name="f119" fmla="val 29"/>
                  <a:gd name="f120" fmla="val 727"/>
                  <a:gd name="f121" fmla="val 735"/>
                  <a:gd name="f122" fmla="val 35"/>
                  <a:gd name="f123" fmla="val 42"/>
                  <a:gd name="f124" fmla="val 738"/>
                  <a:gd name="f125" fmla="val 125"/>
                  <a:gd name="f126" fmla="val 714"/>
                  <a:gd name="f127" fmla="val 708"/>
                  <a:gd name="f128" fmla="val 133"/>
                  <a:gd name="f129" fmla="val 686"/>
                  <a:gd name="f130" fmla="*/ f1 1 743"/>
                  <a:gd name="f131" fmla="*/ f2 1 138"/>
                  <a:gd name="f132" fmla="val f3"/>
                  <a:gd name="f133" fmla="val f4"/>
                  <a:gd name="f134" fmla="val f5"/>
                  <a:gd name="f135" fmla="+- f134 0 f132"/>
                  <a:gd name="f136" fmla="+- f133 0 f132"/>
                  <a:gd name="f137" fmla="*/ f136 1 743"/>
                  <a:gd name="f138" fmla="*/ f135 1 138"/>
                  <a:gd name="f139" fmla="*/ f132 1 f137"/>
                  <a:gd name="f140" fmla="*/ f133 1 f137"/>
                  <a:gd name="f141" fmla="*/ f132 1 f138"/>
                  <a:gd name="f142" fmla="*/ f134 1 f138"/>
                  <a:gd name="f143" fmla="*/ f139 f130 1"/>
                  <a:gd name="f144" fmla="*/ f140 f130 1"/>
                  <a:gd name="f145" fmla="*/ f142 f131 1"/>
                  <a:gd name="f146" fmla="*/ f141 f131 1"/>
                </a:gdLst>
                <a:ahLst/>
                <a:cxnLst>
                  <a:cxn ang="3cd4">
                    <a:pos x="hc" y="t"/>
                  </a:cxn>
                  <a:cxn ang="0">
                    <a:pos x="r" y="vc"/>
                  </a:cxn>
                  <a:cxn ang="cd4">
                    <a:pos x="hc" y="b"/>
                  </a:cxn>
                  <a:cxn ang="cd2">
                    <a:pos x="l" y="vc"/>
                  </a:cxn>
                </a:cxnLst>
                <a:rect l="f143" t="f146" r="f144" b="f145"/>
                <a:pathLst>
                  <a:path w="743" h="138">
                    <a:moveTo>
                      <a:pt x="f6" y="f7"/>
                    </a:moveTo>
                    <a:cubicBezTo>
                      <a:pt x="f6" y="f7"/>
                      <a:pt x="f8" y="f9"/>
                      <a:pt x="f10" y="f9"/>
                    </a:cubicBezTo>
                    <a:cubicBezTo>
                      <a:pt x="f11" y="f9"/>
                      <a:pt x="f12" y="f13"/>
                      <a:pt x="f14" y="f15"/>
                    </a:cubicBezTo>
                    <a:cubicBezTo>
                      <a:pt x="f16" y="f17"/>
                      <a:pt x="f18" y="f19"/>
                      <a:pt x="f20" y="f21"/>
                    </a:cubicBezTo>
                    <a:cubicBezTo>
                      <a:pt x="f22" y="f23"/>
                      <a:pt x="f24" y="f25"/>
                      <a:pt x="f26" y="f27"/>
                    </a:cubicBezTo>
                    <a:cubicBezTo>
                      <a:pt x="f28" y="f29"/>
                      <a:pt x="f30" y="f31"/>
                      <a:pt x="f30" y="f32"/>
                    </a:cubicBezTo>
                    <a:cubicBezTo>
                      <a:pt x="f33" y="f34"/>
                      <a:pt x="f33" y="f35"/>
                      <a:pt x="f33" y="f36"/>
                    </a:cubicBezTo>
                    <a:cubicBezTo>
                      <a:pt x="f33" y="f37"/>
                      <a:pt x="f33" y="f38"/>
                      <a:pt x="f30" y="f39"/>
                    </a:cubicBezTo>
                    <a:cubicBezTo>
                      <a:pt x="f40" y="f41"/>
                      <a:pt x="f26" y="f42"/>
                      <a:pt x="f43" y="f44"/>
                    </a:cubicBezTo>
                    <a:cubicBezTo>
                      <a:pt x="f22" y="f45"/>
                      <a:pt x="f46" y="f47"/>
                      <a:pt x="f48" y="f49"/>
                    </a:cubicBezTo>
                    <a:cubicBezTo>
                      <a:pt x="f50" y="f51"/>
                      <a:pt x="f52" y="f53"/>
                      <a:pt x="f54" y="f53"/>
                    </a:cubicBezTo>
                    <a:cubicBezTo>
                      <a:pt x="f55" y="f53"/>
                      <a:pt x="f56" y="f53"/>
                      <a:pt x="f57" y="f53"/>
                    </a:cubicBezTo>
                    <a:cubicBezTo>
                      <a:pt x="f58" y="f53"/>
                      <a:pt x="f59" y="f53"/>
                      <a:pt x="f60" y="f53"/>
                    </a:cubicBezTo>
                    <a:cubicBezTo>
                      <a:pt x="f61" y="f53"/>
                      <a:pt x="f44" y="f62"/>
                      <a:pt x="f63" y="f64"/>
                    </a:cubicBezTo>
                    <a:cubicBezTo>
                      <a:pt x="f65" y="f66"/>
                      <a:pt x="f49" y="f67"/>
                      <a:pt x="f53" y="f68"/>
                    </a:cubicBezTo>
                    <a:cubicBezTo>
                      <a:pt x="f51" y="f69"/>
                      <a:pt x="f53" y="f70"/>
                      <a:pt x="f53" y="f71"/>
                    </a:cubicBezTo>
                    <a:cubicBezTo>
                      <a:pt x="f51" y="f34"/>
                      <a:pt x="f53" y="f72"/>
                      <a:pt x="f73" y="f74"/>
                    </a:cubicBezTo>
                    <a:cubicBezTo>
                      <a:pt x="f75" y="f76"/>
                      <a:pt x="f45" y="f77"/>
                      <a:pt x="f78" y="f79"/>
                    </a:cubicBezTo>
                    <a:cubicBezTo>
                      <a:pt x="f80" y="f81"/>
                      <a:pt x="f82" y="f17"/>
                      <a:pt x="f83" y="f15"/>
                    </a:cubicBezTo>
                    <a:cubicBezTo>
                      <a:pt x="f84" y="f13"/>
                      <a:pt x="f60" y="f13"/>
                      <a:pt x="f85" y="f13"/>
                    </a:cubicBezTo>
                    <a:cubicBezTo>
                      <a:pt x="f86" y="f13"/>
                      <a:pt x="f87" y="f13"/>
                      <a:pt x="f88" y="f13"/>
                    </a:cubicBezTo>
                    <a:cubicBezTo>
                      <a:pt x="f81" y="f13"/>
                      <a:pt x="f89" y="f13"/>
                      <a:pt x="f0" y="f13"/>
                    </a:cubicBezTo>
                    <a:cubicBezTo>
                      <a:pt x="f90" y="f13"/>
                      <a:pt x="f91" y="f13"/>
                      <a:pt x="f92" y="f9"/>
                    </a:cubicBezTo>
                    <a:cubicBezTo>
                      <a:pt x="f93" y="f9"/>
                      <a:pt x="f94" y="f9"/>
                      <a:pt x="f95" y="f9"/>
                    </a:cubicBezTo>
                    <a:cubicBezTo>
                      <a:pt x="f96" y="f9"/>
                      <a:pt x="f97" y="f9"/>
                      <a:pt x="f98" y="f9"/>
                    </a:cubicBezTo>
                    <a:cubicBezTo>
                      <a:pt x="f99" y="f9"/>
                      <a:pt x="f100" y="f9"/>
                      <a:pt x="f101" y="f9"/>
                    </a:cubicBezTo>
                    <a:cubicBezTo>
                      <a:pt x="f102" y="f9"/>
                      <a:pt x="f6" y="f7"/>
                      <a:pt x="f6" y="f7"/>
                    </a:cubicBezTo>
                    <a:cubicBezTo>
                      <a:pt x="f6" y="f7"/>
                      <a:pt x="f102" y="f7"/>
                      <a:pt x="f101" y="f7"/>
                    </a:cubicBezTo>
                    <a:cubicBezTo>
                      <a:pt x="f100" y="f7"/>
                      <a:pt x="f99" y="f7"/>
                      <a:pt x="f98" y="f7"/>
                    </a:cubicBezTo>
                    <a:cubicBezTo>
                      <a:pt x="f103" y="f7"/>
                      <a:pt x="f96" y="f7"/>
                      <a:pt x="f95" y="f7"/>
                    </a:cubicBezTo>
                    <a:cubicBezTo>
                      <a:pt x="f94" y="f7"/>
                      <a:pt x="f93" y="f7"/>
                      <a:pt x="f92" y="f7"/>
                    </a:cubicBezTo>
                    <a:cubicBezTo>
                      <a:pt x="f91" y="f5"/>
                      <a:pt x="f90" y="f5"/>
                      <a:pt x="f0" y="f5"/>
                    </a:cubicBezTo>
                    <a:cubicBezTo>
                      <a:pt x="f89" y="f5"/>
                      <a:pt x="f81" y="f5"/>
                      <a:pt x="f88" y="f5"/>
                    </a:cubicBezTo>
                    <a:cubicBezTo>
                      <a:pt x="f87" y="f5"/>
                      <a:pt x="f86" y="f5"/>
                      <a:pt x="f85" y="f5"/>
                    </a:cubicBezTo>
                    <a:cubicBezTo>
                      <a:pt x="f104" y="f5"/>
                      <a:pt x="f84" y="f5"/>
                      <a:pt x="f105" y="f9"/>
                    </a:cubicBezTo>
                    <a:cubicBezTo>
                      <a:pt x="f106" y="f13"/>
                      <a:pt x="f107" y="f17"/>
                      <a:pt x="f108" y="f109"/>
                    </a:cubicBezTo>
                    <a:cubicBezTo>
                      <a:pt x="f110" y="f111"/>
                      <a:pt x="f112" y="f113"/>
                      <a:pt x="f51" y="f74"/>
                    </a:cubicBezTo>
                    <a:cubicBezTo>
                      <a:pt x="f3" y="f114"/>
                      <a:pt x="f3" y="f115"/>
                      <a:pt x="f3" y="f71"/>
                    </a:cubicBezTo>
                    <a:cubicBezTo>
                      <a:pt x="f3" y="f70"/>
                      <a:pt x="f3" y="f69"/>
                      <a:pt x="f3" y="f68"/>
                    </a:cubicBezTo>
                    <a:cubicBezTo>
                      <a:pt x="f116" y="f82"/>
                      <a:pt x="f75" y="f108"/>
                      <a:pt x="f117" y="f118"/>
                    </a:cubicBezTo>
                    <a:cubicBezTo>
                      <a:pt x="f119" y="f112"/>
                      <a:pt x="f61" y="f3"/>
                      <a:pt x="f60" y="f3"/>
                    </a:cubicBezTo>
                    <a:cubicBezTo>
                      <a:pt x="f59" y="f3"/>
                      <a:pt x="f58" y="f116"/>
                      <a:pt x="f57" y="f116"/>
                    </a:cubicBezTo>
                    <a:cubicBezTo>
                      <a:pt x="f56" y="f116"/>
                      <a:pt x="f55" y="f116"/>
                      <a:pt x="f54" y="f116"/>
                    </a:cubicBezTo>
                    <a:cubicBezTo>
                      <a:pt x="f52" y="f116"/>
                      <a:pt x="f50" y="f3"/>
                      <a:pt x="f48" y="f51"/>
                    </a:cubicBezTo>
                    <a:cubicBezTo>
                      <a:pt x="f18" y="f73"/>
                      <a:pt x="f120" y="f118"/>
                      <a:pt x="f121" y="f119"/>
                    </a:cubicBezTo>
                    <a:cubicBezTo>
                      <a:pt x="f28" y="f122"/>
                      <a:pt x="f30" y="f123"/>
                      <a:pt x="f33" y="f39"/>
                    </a:cubicBezTo>
                    <a:cubicBezTo>
                      <a:pt x="f4" y="f38"/>
                      <a:pt x="f4" y="f37"/>
                      <a:pt x="f4" y="f36"/>
                    </a:cubicBezTo>
                    <a:cubicBezTo>
                      <a:pt x="f4" y="f71"/>
                      <a:pt x="f4" y="f115"/>
                      <a:pt x="f33" y="f32"/>
                    </a:cubicBezTo>
                    <a:cubicBezTo>
                      <a:pt x="f33" y="f31"/>
                      <a:pt x="f40" y="f29"/>
                      <a:pt x="f124" y="f27"/>
                    </a:cubicBezTo>
                    <a:cubicBezTo>
                      <a:pt x="f43" y="f25"/>
                      <a:pt x="f120" y="f23"/>
                      <a:pt x="f20" y="f125"/>
                    </a:cubicBezTo>
                    <a:cubicBezTo>
                      <a:pt x="f126" y="f81"/>
                      <a:pt x="f127" y="f128"/>
                      <a:pt x="f14" y="f15"/>
                    </a:cubicBezTo>
                    <a:cubicBezTo>
                      <a:pt x="f12" y="f9"/>
                      <a:pt x="f11" y="f9"/>
                      <a:pt x="f10" y="f9"/>
                    </a:cubicBezTo>
                    <a:cubicBezTo>
                      <a:pt x="f8" y="f9"/>
                      <a:pt x="f129" y="f9"/>
                      <a:pt x="f129" y="f9"/>
                    </a:cubicBezTo>
                    <a:lnTo>
                      <a:pt x="f6" y="f7"/>
                    </a:lnTo>
                    <a:close/>
                  </a:path>
                </a:pathLst>
              </a:custGeom>
              <a:solidFill>
                <a:srgbClr val="263238"/>
              </a:solidFill>
              <a:ln cap="flat">
                <a:noFill/>
                <a:prstDash val="solid"/>
              </a:ln>
            </p:spPr>
            <p:txBody>
              <a:bodyPr vert="horz" wrap="square" lIns="90004" tIns="4672" rIns="90004" bIns="467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7" name="Google Shape;787;p22">
                <a:extLst>
                  <a:ext uri="{FF2B5EF4-FFF2-40B4-BE49-F238E27FC236}">
                    <a16:creationId xmlns:a16="http://schemas.microsoft.com/office/drawing/2014/main" id="{73CFEAF1-A980-E667-CBF8-1F73CE69B4A5}"/>
                  </a:ext>
                </a:extLst>
              </p:cNvPr>
              <p:cNvSpPr/>
              <p:nvPr/>
            </p:nvSpPr>
            <p:spPr>
              <a:xfrm flipH="1">
                <a:off x="8820302" y="2666993"/>
                <a:ext cx="783485" cy="5468"/>
              </a:xfrm>
              <a:custGeom>
                <a:avLst/>
                <a:gdLst>
                  <a:gd name="f0" fmla="val w"/>
                  <a:gd name="f1" fmla="val h"/>
                  <a:gd name="f2" fmla="val 0"/>
                  <a:gd name="f3" fmla="val 430"/>
                  <a:gd name="f4" fmla="val 3"/>
                  <a:gd name="f5" fmla="val 2"/>
                  <a:gd name="f6" fmla="val 334"/>
                  <a:gd name="f7" fmla="val 215"/>
                  <a:gd name="f8" fmla="val 96"/>
                  <a:gd name="f9" fmla="val 1"/>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8" name="Google Shape;788;p22">
                <a:extLst>
                  <a:ext uri="{FF2B5EF4-FFF2-40B4-BE49-F238E27FC236}">
                    <a16:creationId xmlns:a16="http://schemas.microsoft.com/office/drawing/2014/main" id="{1D4FB566-6CED-CC39-F217-C9DEEAC82444}"/>
                  </a:ext>
                </a:extLst>
              </p:cNvPr>
              <p:cNvSpPr/>
              <p:nvPr/>
            </p:nvSpPr>
            <p:spPr>
              <a:xfrm flipH="1">
                <a:off x="8811194" y="3095179"/>
                <a:ext cx="792592" cy="5468"/>
              </a:xfrm>
              <a:custGeom>
                <a:avLst/>
                <a:gdLst>
                  <a:gd name="f0" fmla="val w"/>
                  <a:gd name="f1" fmla="val h"/>
                  <a:gd name="f2" fmla="val 0"/>
                  <a:gd name="f3" fmla="val 435"/>
                  <a:gd name="f4" fmla="val 3"/>
                  <a:gd name="f5" fmla="val 1"/>
                  <a:gd name="f6" fmla="val 2"/>
                  <a:gd name="f7" fmla="val 337"/>
                  <a:gd name="f8" fmla="val 217"/>
                  <a:gd name="f9" fmla="val 97"/>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6"/>
                      <a:pt x="f7" y="f4"/>
                      <a:pt x="f8" y="f4"/>
                    </a:cubicBezTo>
                    <a:cubicBezTo>
                      <a:pt x="f9" y="f4"/>
                      <a:pt x="f2" y="f6"/>
                      <a:pt x="f2" y="f5"/>
                    </a:cubicBezTo>
                    <a:cubicBezTo>
                      <a:pt x="f2" y="f5"/>
                      <a:pt x="f10"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9" name="Google Shape;789;p22">
                <a:extLst>
                  <a:ext uri="{FF2B5EF4-FFF2-40B4-BE49-F238E27FC236}">
                    <a16:creationId xmlns:a16="http://schemas.microsoft.com/office/drawing/2014/main" id="{75416BAE-A3D9-7EF2-A25D-87216F84FDA7}"/>
                  </a:ext>
                </a:extLst>
              </p:cNvPr>
              <p:cNvSpPr/>
              <p:nvPr/>
            </p:nvSpPr>
            <p:spPr>
              <a:xfrm flipH="1">
                <a:off x="8820302" y="3160769"/>
                <a:ext cx="783485" cy="3648"/>
              </a:xfrm>
              <a:custGeom>
                <a:avLst/>
                <a:gdLst>
                  <a:gd name="f0" fmla="val w"/>
                  <a:gd name="f1" fmla="val h"/>
                  <a:gd name="f2" fmla="val 0"/>
                  <a:gd name="f3" fmla="val 430"/>
                  <a:gd name="f4" fmla="val 2"/>
                  <a:gd name="f5" fmla="val 1"/>
                  <a:gd name="f6" fmla="val 334"/>
                  <a:gd name="f7" fmla="val 215"/>
                  <a:gd name="f8" fmla="val 96"/>
                  <a:gd name="f9" fmla="*/ f0 1 430"/>
                  <a:gd name="f10" fmla="*/ f1 1 2"/>
                  <a:gd name="f11" fmla="val f2"/>
                  <a:gd name="f12" fmla="val f3"/>
                  <a:gd name="f13" fmla="val f4"/>
                  <a:gd name="f14" fmla="+- f13 0 f11"/>
                  <a:gd name="f15" fmla="+- f12 0 f11"/>
                  <a:gd name="f16" fmla="*/ f14 1 2"/>
                  <a:gd name="f17" fmla="*/ f15 1 430"/>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430"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0" name="Google Shape;790;p22">
                <a:extLst>
                  <a:ext uri="{FF2B5EF4-FFF2-40B4-BE49-F238E27FC236}">
                    <a16:creationId xmlns:a16="http://schemas.microsoft.com/office/drawing/2014/main" id="{89259114-39CB-605F-579D-DDE71E089A61}"/>
                  </a:ext>
                </a:extLst>
              </p:cNvPr>
              <p:cNvSpPr/>
              <p:nvPr/>
            </p:nvSpPr>
            <p:spPr>
              <a:xfrm flipH="1">
                <a:off x="8811194" y="3587136"/>
                <a:ext cx="792592" cy="5468"/>
              </a:xfrm>
              <a:custGeom>
                <a:avLst/>
                <a:gdLst>
                  <a:gd name="f0" fmla="val w"/>
                  <a:gd name="f1" fmla="val h"/>
                  <a:gd name="f2" fmla="val 0"/>
                  <a:gd name="f3" fmla="val 435"/>
                  <a:gd name="f4" fmla="val 3"/>
                  <a:gd name="f5" fmla="val 2"/>
                  <a:gd name="f6" fmla="val 337"/>
                  <a:gd name="f7" fmla="val 217"/>
                  <a:gd name="f8" fmla="val 97"/>
                  <a:gd name="f9" fmla="val 1"/>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5"/>
                      <a:pt x="f6" y="f4"/>
                      <a:pt x="f7" y="f4"/>
                    </a:cubicBezTo>
                    <a:cubicBezTo>
                      <a:pt x="f8" y="f4"/>
                      <a:pt x="f2" y="f5"/>
                      <a:pt x="f2" y="f5"/>
                    </a:cubicBezTo>
                    <a:cubicBezTo>
                      <a:pt x="f2" y="f9"/>
                      <a:pt x="f10"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1" name="Google Shape;791;p22">
                <a:extLst>
                  <a:ext uri="{FF2B5EF4-FFF2-40B4-BE49-F238E27FC236}">
                    <a16:creationId xmlns:a16="http://schemas.microsoft.com/office/drawing/2014/main" id="{5FDBEA62-E35F-3AF1-A240-85C0F8C37CED}"/>
                  </a:ext>
                </a:extLst>
              </p:cNvPr>
              <p:cNvSpPr/>
              <p:nvPr/>
            </p:nvSpPr>
            <p:spPr>
              <a:xfrm flipH="1">
                <a:off x="8820302" y="3652726"/>
                <a:ext cx="783485" cy="5468"/>
              </a:xfrm>
              <a:custGeom>
                <a:avLst/>
                <a:gdLst>
                  <a:gd name="f0" fmla="val w"/>
                  <a:gd name="f1" fmla="val h"/>
                  <a:gd name="f2" fmla="val 0"/>
                  <a:gd name="f3" fmla="val 430"/>
                  <a:gd name="f4" fmla="val 3"/>
                  <a:gd name="f5" fmla="val 1"/>
                  <a:gd name="f6" fmla="val 2"/>
                  <a:gd name="f7" fmla="val 334"/>
                  <a:gd name="f8" fmla="val 215"/>
                  <a:gd name="f9" fmla="val 96"/>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6"/>
                      <a:pt x="f7" y="f4"/>
                      <a:pt x="f8" y="f4"/>
                    </a:cubicBezTo>
                    <a:cubicBezTo>
                      <a:pt x="f9" y="f4"/>
                      <a:pt x="f2" y="f6"/>
                      <a:pt x="f2" y="f5"/>
                    </a:cubicBezTo>
                    <a:cubicBezTo>
                      <a:pt x="f2" y="f2"/>
                      <a:pt x="f9" y="f2"/>
                      <a:pt x="f8" y="f2"/>
                    </a:cubicBezTo>
                    <a:cubicBezTo>
                      <a:pt x="f7"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2" name="Google Shape;792;p22">
                <a:extLst>
                  <a:ext uri="{FF2B5EF4-FFF2-40B4-BE49-F238E27FC236}">
                    <a16:creationId xmlns:a16="http://schemas.microsoft.com/office/drawing/2014/main" id="{3E28B023-12C5-F2E6-DA9D-B6A400BB45A1}"/>
                  </a:ext>
                </a:extLst>
              </p:cNvPr>
              <p:cNvSpPr/>
              <p:nvPr/>
            </p:nvSpPr>
            <p:spPr>
              <a:xfrm flipH="1">
                <a:off x="8811194" y="4077263"/>
                <a:ext cx="792592" cy="3648"/>
              </a:xfrm>
              <a:custGeom>
                <a:avLst/>
                <a:gdLst>
                  <a:gd name="f0" fmla="val w"/>
                  <a:gd name="f1" fmla="val h"/>
                  <a:gd name="f2" fmla="val 0"/>
                  <a:gd name="f3" fmla="val 435"/>
                  <a:gd name="f4" fmla="val 2"/>
                  <a:gd name="f5" fmla="val 1"/>
                  <a:gd name="f6" fmla="val 337"/>
                  <a:gd name="f7" fmla="val 217"/>
                  <a:gd name="f8" fmla="val 97"/>
                  <a:gd name="f9" fmla="val 96"/>
                  <a:gd name="f10" fmla="*/ f0 1 435"/>
                  <a:gd name="f11" fmla="*/ f1 1 2"/>
                  <a:gd name="f12" fmla="val f2"/>
                  <a:gd name="f13" fmla="val f3"/>
                  <a:gd name="f14" fmla="val f4"/>
                  <a:gd name="f15" fmla="+- f14 0 f12"/>
                  <a:gd name="f16" fmla="+- f13 0 f12"/>
                  <a:gd name="f17" fmla="*/ f15 1 2"/>
                  <a:gd name="f18" fmla="*/ f16 1 43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5" h="2">
                    <a:moveTo>
                      <a:pt x="f3" y="f5"/>
                    </a:moveTo>
                    <a:cubicBezTo>
                      <a:pt x="f3" y="f4"/>
                      <a:pt x="f6" y="f4"/>
                      <a:pt x="f7" y="f4"/>
                    </a:cubicBezTo>
                    <a:cubicBezTo>
                      <a:pt x="f8" y="f4"/>
                      <a:pt x="f2" y="f4"/>
                      <a:pt x="f2" y="f5"/>
                    </a:cubicBezTo>
                    <a:cubicBezTo>
                      <a:pt x="f2" y="f2"/>
                      <a:pt x="f9"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3" name="Google Shape;793;p22">
                <a:extLst>
                  <a:ext uri="{FF2B5EF4-FFF2-40B4-BE49-F238E27FC236}">
                    <a16:creationId xmlns:a16="http://schemas.microsoft.com/office/drawing/2014/main" id="{FC086A70-A330-61BF-9B3E-F249F79C376F}"/>
                  </a:ext>
                </a:extLst>
              </p:cNvPr>
              <p:cNvSpPr/>
              <p:nvPr/>
            </p:nvSpPr>
            <p:spPr>
              <a:xfrm flipH="1">
                <a:off x="8820302" y="4141034"/>
                <a:ext cx="783485" cy="5468"/>
              </a:xfrm>
              <a:custGeom>
                <a:avLst/>
                <a:gdLst>
                  <a:gd name="f0" fmla="val w"/>
                  <a:gd name="f1" fmla="val h"/>
                  <a:gd name="f2" fmla="val 0"/>
                  <a:gd name="f3" fmla="val 430"/>
                  <a:gd name="f4" fmla="val 3"/>
                  <a:gd name="f5" fmla="val 2"/>
                  <a:gd name="f6" fmla="val 334"/>
                  <a:gd name="f7" fmla="val 215"/>
                  <a:gd name="f8" fmla="val 96"/>
                  <a:gd name="f9" fmla="val 1"/>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24" name="Google Shape;794;p22">
              <a:extLst>
                <a:ext uri="{FF2B5EF4-FFF2-40B4-BE49-F238E27FC236}">
                  <a16:creationId xmlns:a16="http://schemas.microsoft.com/office/drawing/2014/main" id="{CDCC54DF-F9EA-C7CB-BEE8-25BA6564D654}"/>
                </a:ext>
              </a:extLst>
            </p:cNvPr>
            <p:cNvGrpSpPr/>
            <p:nvPr/>
          </p:nvGrpSpPr>
          <p:grpSpPr>
            <a:xfrm>
              <a:off x="7830528" y="4746266"/>
              <a:ext cx="1065897" cy="619496"/>
              <a:chOff x="7830528" y="4746266"/>
              <a:chExt cx="1065897" cy="619496"/>
            </a:xfrm>
          </p:grpSpPr>
          <p:sp>
            <p:nvSpPr>
              <p:cNvPr id="25" name="Google Shape;795;p22">
                <a:extLst>
                  <a:ext uri="{FF2B5EF4-FFF2-40B4-BE49-F238E27FC236}">
                    <a16:creationId xmlns:a16="http://schemas.microsoft.com/office/drawing/2014/main" id="{A3EFF206-887F-936B-9D50-2C68C0FFAFF4}"/>
                  </a:ext>
                </a:extLst>
              </p:cNvPr>
              <p:cNvSpPr/>
              <p:nvPr/>
            </p:nvSpPr>
            <p:spPr>
              <a:xfrm flipH="1">
                <a:off x="7830528" y="4746266"/>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796;p22">
                <a:extLst>
                  <a:ext uri="{FF2B5EF4-FFF2-40B4-BE49-F238E27FC236}">
                    <a16:creationId xmlns:a16="http://schemas.microsoft.com/office/drawing/2014/main" id="{92A7C968-4CB8-3D58-A562-8CCA5EF8B111}"/>
                  </a:ext>
                </a:extLst>
              </p:cNvPr>
              <p:cNvSpPr/>
              <p:nvPr/>
            </p:nvSpPr>
            <p:spPr>
              <a:xfrm flipH="1">
                <a:off x="7832348" y="4820963"/>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797;p22">
                <a:extLst>
                  <a:ext uri="{FF2B5EF4-FFF2-40B4-BE49-F238E27FC236}">
                    <a16:creationId xmlns:a16="http://schemas.microsoft.com/office/drawing/2014/main" id="{6DF6AEE2-3BCC-779F-3C1C-21B1DB496526}"/>
                  </a:ext>
                </a:extLst>
              </p:cNvPr>
              <p:cNvSpPr/>
              <p:nvPr/>
            </p:nvSpPr>
            <p:spPr>
              <a:xfrm flipH="1">
                <a:off x="8475537" y="4924821"/>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798;p22">
                <a:extLst>
                  <a:ext uri="{FF2B5EF4-FFF2-40B4-BE49-F238E27FC236}">
                    <a16:creationId xmlns:a16="http://schemas.microsoft.com/office/drawing/2014/main" id="{4D376B6E-2EBC-BDB4-4F17-DFF7502744BB}"/>
                  </a:ext>
                </a:extLst>
              </p:cNvPr>
              <p:cNvSpPr/>
              <p:nvPr/>
            </p:nvSpPr>
            <p:spPr>
              <a:xfrm flipH="1">
                <a:off x="7908874" y="4975844"/>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799;p22">
                <a:extLst>
                  <a:ext uri="{FF2B5EF4-FFF2-40B4-BE49-F238E27FC236}">
                    <a16:creationId xmlns:a16="http://schemas.microsoft.com/office/drawing/2014/main" id="{B78C94DF-D5FD-F3AD-0DF2-14DFB06DE5CE}"/>
                  </a:ext>
                </a:extLst>
              </p:cNvPr>
              <p:cNvSpPr/>
              <p:nvPr/>
            </p:nvSpPr>
            <p:spPr>
              <a:xfrm flipH="1">
                <a:off x="7899766" y="5050542"/>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800;p22">
                <a:extLst>
                  <a:ext uri="{FF2B5EF4-FFF2-40B4-BE49-F238E27FC236}">
                    <a16:creationId xmlns:a16="http://schemas.microsoft.com/office/drawing/2014/main" id="{1FF9DEDC-A8D9-3CE3-4E86-D4DB9268058B}"/>
                  </a:ext>
                </a:extLst>
              </p:cNvPr>
              <p:cNvSpPr/>
              <p:nvPr/>
            </p:nvSpPr>
            <p:spPr>
              <a:xfrm flipH="1">
                <a:off x="7899766" y="512342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801;p22">
                <a:extLst>
                  <a:ext uri="{FF2B5EF4-FFF2-40B4-BE49-F238E27FC236}">
                    <a16:creationId xmlns:a16="http://schemas.microsoft.com/office/drawing/2014/main" id="{1810210A-AE23-64FC-73B4-FF849643DEBB}"/>
                  </a:ext>
                </a:extLst>
              </p:cNvPr>
              <p:cNvSpPr/>
              <p:nvPr/>
            </p:nvSpPr>
            <p:spPr>
              <a:xfrm flipH="1">
                <a:off x="7899766" y="5196306"/>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32" name="Google Shape;802;p22">
            <a:extLst>
              <a:ext uri="{FF2B5EF4-FFF2-40B4-BE49-F238E27FC236}">
                <a16:creationId xmlns:a16="http://schemas.microsoft.com/office/drawing/2014/main" id="{D93F7E89-811D-9B63-1904-EFA862FD5602}"/>
              </a:ext>
            </a:extLst>
          </p:cNvPr>
          <p:cNvGrpSpPr/>
          <p:nvPr/>
        </p:nvGrpSpPr>
        <p:grpSpPr>
          <a:xfrm>
            <a:off x="-467824" y="4104138"/>
            <a:ext cx="1293599" cy="1903753"/>
            <a:chOff x="-467824" y="4104138"/>
            <a:chExt cx="1293599" cy="1903753"/>
          </a:xfrm>
        </p:grpSpPr>
        <p:grpSp>
          <p:nvGrpSpPr>
            <p:cNvPr id="33" name="Google Shape;803;p22">
              <a:extLst>
                <a:ext uri="{FF2B5EF4-FFF2-40B4-BE49-F238E27FC236}">
                  <a16:creationId xmlns:a16="http://schemas.microsoft.com/office/drawing/2014/main" id="{967CDE8C-B78F-D6D1-76E9-BD977292F69D}"/>
                </a:ext>
              </a:extLst>
            </p:cNvPr>
            <p:cNvGrpSpPr/>
            <p:nvPr/>
          </p:nvGrpSpPr>
          <p:grpSpPr>
            <a:xfrm>
              <a:off x="316719" y="4377992"/>
              <a:ext cx="509056" cy="1629899"/>
              <a:chOff x="316719" y="4377992"/>
              <a:chExt cx="509056" cy="1629899"/>
            </a:xfrm>
          </p:grpSpPr>
          <p:sp>
            <p:nvSpPr>
              <p:cNvPr id="34" name="Google Shape;804;p22">
                <a:extLst>
                  <a:ext uri="{FF2B5EF4-FFF2-40B4-BE49-F238E27FC236}">
                    <a16:creationId xmlns:a16="http://schemas.microsoft.com/office/drawing/2014/main" id="{33ED6299-4751-1AAD-36FA-9A371ED99155}"/>
                  </a:ext>
                </a:extLst>
              </p:cNvPr>
              <p:cNvSpPr/>
              <p:nvPr/>
            </p:nvSpPr>
            <p:spPr>
              <a:xfrm rot="5400013">
                <a:off x="316719" y="4377992"/>
                <a:ext cx="54489" cy="54489"/>
              </a:xfrm>
              <a:custGeom>
                <a:avLst/>
                <a:gdLst>
                  <a:gd name="f0" fmla="val w"/>
                  <a:gd name="f1" fmla="val h"/>
                  <a:gd name="f2" fmla="val 0"/>
                  <a:gd name="f3" fmla="val 35"/>
                  <a:gd name="f4" fmla="val 17"/>
                  <a:gd name="f5" fmla="val 27"/>
                  <a:gd name="f6" fmla="val 8"/>
                  <a:gd name="f7" fmla="*/ f0 1 35"/>
                  <a:gd name="f8" fmla="*/ f1 1 35"/>
                  <a:gd name="f9" fmla="val f2"/>
                  <a:gd name="f10" fmla="val f3"/>
                  <a:gd name="f11" fmla="+- f10 0 f9"/>
                  <a:gd name="f12" fmla="*/ f11 1 35"/>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35" h="35">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5" name="Google Shape;805;p22">
                <a:extLst>
                  <a:ext uri="{FF2B5EF4-FFF2-40B4-BE49-F238E27FC236}">
                    <a16:creationId xmlns:a16="http://schemas.microsoft.com/office/drawing/2014/main" id="{33306375-25F9-6CA8-4594-18C529459F57}"/>
                  </a:ext>
                </a:extLst>
              </p:cNvPr>
              <p:cNvSpPr/>
              <p:nvPr/>
            </p:nvSpPr>
            <p:spPr>
              <a:xfrm rot="5400013">
                <a:off x="-213349" y="4968768"/>
                <a:ext cx="1608109" cy="470138"/>
              </a:xfrm>
              <a:custGeom>
                <a:avLst/>
                <a:gdLst>
                  <a:gd name="f0" fmla="val w"/>
                  <a:gd name="f1" fmla="val h"/>
                  <a:gd name="f2" fmla="val 0"/>
                  <a:gd name="f3" fmla="val 1033"/>
                  <a:gd name="f4" fmla="val 302"/>
                  <a:gd name="f5" fmla="val 6"/>
                  <a:gd name="f6" fmla="val 96"/>
                  <a:gd name="f7" fmla="val 43"/>
                  <a:gd name="f8" fmla="val 95"/>
                  <a:gd name="f9" fmla="val 937"/>
                  <a:gd name="f10" fmla="val 990"/>
                  <a:gd name="f11" fmla="val 129"/>
                  <a:gd name="f12" fmla="val 1026"/>
                  <a:gd name="f13" fmla="val 47"/>
                  <a:gd name="f14" fmla="val 986"/>
                  <a:gd name="f15" fmla="val 7"/>
                  <a:gd name="f16" fmla="val 46"/>
                  <a:gd name="f17" fmla="*/ f0 1 1033"/>
                  <a:gd name="f18" fmla="*/ f1 1 302"/>
                  <a:gd name="f19" fmla="val f2"/>
                  <a:gd name="f20" fmla="val f3"/>
                  <a:gd name="f21" fmla="val f4"/>
                  <a:gd name="f22" fmla="+- f21 0 f19"/>
                  <a:gd name="f23" fmla="+- f20 0 f19"/>
                  <a:gd name="f24" fmla="*/ f23 1 1033"/>
                  <a:gd name="f25" fmla="*/ f22 1 302"/>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1033" h="302">
                    <a:moveTo>
                      <a:pt x="f5" y="f4"/>
                    </a:moveTo>
                    <a:lnTo>
                      <a:pt x="f2" y="f4"/>
                    </a:lnTo>
                    <a:lnTo>
                      <a:pt x="f2" y="f6"/>
                    </a:lnTo>
                    <a:cubicBezTo>
                      <a:pt x="f2" y="f7"/>
                      <a:pt x="f7" y="f2"/>
                      <a:pt x="f8" y="f2"/>
                    </a:cubicBezTo>
                    <a:lnTo>
                      <a:pt x="f9" y="f2"/>
                    </a:lnTo>
                    <a:cubicBezTo>
                      <a:pt x="f10" y="f2"/>
                      <a:pt x="f3" y="f7"/>
                      <a:pt x="f3" y="f6"/>
                    </a:cubicBezTo>
                    <a:lnTo>
                      <a:pt x="f3" y="f11"/>
                    </a:lnTo>
                    <a:lnTo>
                      <a:pt x="f12" y="f11"/>
                    </a:lnTo>
                    <a:lnTo>
                      <a:pt x="f12" y="f6"/>
                    </a:lnTo>
                    <a:cubicBezTo>
                      <a:pt x="f12" y="f13"/>
                      <a:pt x="f14" y="f15"/>
                      <a:pt x="f9" y="f15"/>
                    </a:cubicBezTo>
                    <a:lnTo>
                      <a:pt x="f8" y="f15"/>
                    </a:lnTo>
                    <a:cubicBezTo>
                      <a:pt x="f16" y="f15"/>
                      <a:pt x="f5" y="f13"/>
                      <a:pt x="f5" y="f6"/>
                    </a:cubicBezTo>
                    <a:lnTo>
                      <a:pt x="f5" y="f4"/>
                    </a:ln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36" name="Google Shape;806;p22">
              <a:extLst>
                <a:ext uri="{FF2B5EF4-FFF2-40B4-BE49-F238E27FC236}">
                  <a16:creationId xmlns:a16="http://schemas.microsoft.com/office/drawing/2014/main" id="{436492D3-6263-505E-FFDD-AF2DF04C61DF}"/>
                </a:ext>
              </a:extLst>
            </p:cNvPr>
            <p:cNvSpPr/>
            <p:nvPr/>
          </p:nvSpPr>
          <p:spPr>
            <a:xfrm rot="16199987" flipH="1">
              <a:off x="-467824" y="4104138"/>
              <a:ext cx="652195" cy="652195"/>
            </a:xfrm>
            <a:custGeom>
              <a:avLst>
                <a:gd name="f0" fmla="val 660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C442C"/>
            </a:solidFill>
            <a:ln cap="flat">
              <a:noFill/>
              <a:prstDash val="soli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grpSp>
      <p:grpSp>
        <p:nvGrpSpPr>
          <p:cNvPr id="37" name="Google Shape;807;p22">
            <a:extLst>
              <a:ext uri="{FF2B5EF4-FFF2-40B4-BE49-F238E27FC236}">
                <a16:creationId xmlns:a16="http://schemas.microsoft.com/office/drawing/2014/main" id="{6B3F059C-DDDF-460B-34EF-552E06659217}"/>
              </a:ext>
            </a:extLst>
          </p:cNvPr>
          <p:cNvGrpSpPr/>
          <p:nvPr/>
        </p:nvGrpSpPr>
        <p:grpSpPr>
          <a:xfrm>
            <a:off x="-467816" y="-389058"/>
            <a:ext cx="9963091" cy="2257076"/>
            <a:chOff x="-467816" y="-389058"/>
            <a:chExt cx="9963091" cy="2257076"/>
          </a:xfrm>
        </p:grpSpPr>
        <p:sp>
          <p:nvSpPr>
            <p:cNvPr id="38" name="Google Shape;808;p22">
              <a:extLst>
                <a:ext uri="{FF2B5EF4-FFF2-40B4-BE49-F238E27FC236}">
                  <a16:creationId xmlns:a16="http://schemas.microsoft.com/office/drawing/2014/main" id="{22E7DEC6-91C2-92E7-F9C9-2DAB0945F6C7}"/>
                </a:ext>
              </a:extLst>
            </p:cNvPr>
            <p:cNvSpPr/>
            <p:nvPr/>
          </p:nvSpPr>
          <p:spPr>
            <a:xfrm>
              <a:off x="-467816" y="917810"/>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39" name="Google Shape;809;p22">
              <a:extLst>
                <a:ext uri="{FF2B5EF4-FFF2-40B4-BE49-F238E27FC236}">
                  <a16:creationId xmlns:a16="http://schemas.microsoft.com/office/drawing/2014/main" id="{7A538A43-2D8C-6769-66F5-BDA3F4AD84F7}"/>
                </a:ext>
              </a:extLst>
            </p:cNvPr>
            <p:cNvGrpSpPr/>
            <p:nvPr/>
          </p:nvGrpSpPr>
          <p:grpSpPr>
            <a:xfrm>
              <a:off x="431852" y="1589245"/>
              <a:ext cx="278773" cy="278773"/>
              <a:chOff x="431852" y="1589245"/>
              <a:chExt cx="278773" cy="278773"/>
            </a:xfrm>
          </p:grpSpPr>
          <p:sp>
            <p:nvSpPr>
              <p:cNvPr id="40" name="Google Shape;810;p22">
                <a:extLst>
                  <a:ext uri="{FF2B5EF4-FFF2-40B4-BE49-F238E27FC236}">
                    <a16:creationId xmlns:a16="http://schemas.microsoft.com/office/drawing/2014/main" id="{90074C53-7A0B-E766-455B-5BFBF2F63DBE}"/>
                  </a:ext>
                </a:extLst>
              </p:cNvPr>
              <p:cNvSpPr/>
              <p:nvPr/>
            </p:nvSpPr>
            <p:spPr>
              <a:xfrm>
                <a:off x="433672" y="1589245"/>
                <a:ext cx="275133" cy="276953"/>
              </a:xfrm>
              <a:custGeom>
                <a:avLst/>
                <a:gdLst>
                  <a:gd name="f0" fmla="val w"/>
                  <a:gd name="f1" fmla="val h"/>
                  <a:gd name="f2" fmla="val 0"/>
                  <a:gd name="f3" fmla="val 151"/>
                  <a:gd name="f4" fmla="val 152"/>
                  <a:gd name="f5" fmla="val 85"/>
                  <a:gd name="f6" fmla="val 139"/>
                  <a:gd name="f7" fmla="val 80"/>
                  <a:gd name="f8" fmla="val 140"/>
                  <a:gd name="f9" fmla="val 74"/>
                  <a:gd name="f10" fmla="val 69"/>
                  <a:gd name="f11" fmla="val 60"/>
                  <a:gd name="f12" fmla="val 36"/>
                  <a:gd name="f13" fmla="val 143"/>
                  <a:gd name="f14" fmla="val 38"/>
                  <a:gd name="f15" fmla="val 128"/>
                  <a:gd name="f16" fmla="val 34"/>
                  <a:gd name="f17" fmla="val 124"/>
                  <a:gd name="f18" fmla="val 30"/>
                  <a:gd name="f19" fmla="val 120"/>
                  <a:gd name="f20" fmla="val 26"/>
                  <a:gd name="f21" fmla="val 116"/>
                  <a:gd name="f22" fmla="val 11"/>
                  <a:gd name="f23" fmla="val 119"/>
                  <a:gd name="f24" fmla="val 96"/>
                  <a:gd name="f25" fmla="val 13"/>
                  <a:gd name="f26" fmla="val 86"/>
                  <a:gd name="f27" fmla="val 12"/>
                  <a:gd name="f28" fmla="val 81"/>
                  <a:gd name="f29" fmla="val 75"/>
                  <a:gd name="f30" fmla="val 61"/>
                  <a:gd name="f31" fmla="val 9"/>
                  <a:gd name="f32" fmla="val 37"/>
                  <a:gd name="f33" fmla="val 24"/>
                  <a:gd name="f34" fmla="val 39"/>
                  <a:gd name="f35" fmla="val 27"/>
                  <a:gd name="f36" fmla="val 35"/>
                  <a:gd name="f37" fmla="val 31"/>
                  <a:gd name="f38" fmla="val 33"/>
                  <a:gd name="f39" fmla="val 56"/>
                  <a:gd name="f40" fmla="val 1"/>
                  <a:gd name="f41" fmla="val 66"/>
                  <a:gd name="f42" fmla="val 14"/>
                  <a:gd name="f43" fmla="val 71"/>
                  <a:gd name="f44" fmla="val 77"/>
                  <a:gd name="f45" fmla="val 82"/>
                  <a:gd name="f46" fmla="val 91"/>
                  <a:gd name="f47" fmla="val 115"/>
                  <a:gd name="f48" fmla="val 10"/>
                  <a:gd name="f49" fmla="val 113"/>
                  <a:gd name="f50" fmla="val 25"/>
                  <a:gd name="f51" fmla="val 117"/>
                  <a:gd name="f52" fmla="val 28"/>
                  <a:gd name="f53" fmla="val 121"/>
                  <a:gd name="f54" fmla="val 32"/>
                  <a:gd name="f55" fmla="val 125"/>
                  <a:gd name="f56" fmla="val 57"/>
                  <a:gd name="f57" fmla="val 138"/>
                  <a:gd name="f58" fmla="val 72"/>
                  <a:gd name="f59" fmla="val 78"/>
                  <a:gd name="f60" fmla="val 83"/>
                  <a:gd name="f61" fmla="val 92"/>
                  <a:gd name="f62" fmla="val 142"/>
                  <a:gd name="f63" fmla="val 127"/>
                  <a:gd name="f64" fmla="val 114"/>
                  <a:gd name="f65" fmla="val 118"/>
                  <a:gd name="f66" fmla="val 122"/>
                  <a:gd name="f67" fmla="val 126"/>
                  <a:gd name="f68" fmla="val 141"/>
                  <a:gd name="f69" fmla="val 95"/>
                  <a:gd name="f70" fmla="val 102"/>
                  <a:gd name="f71" fmla="val 99"/>
                  <a:gd name="f72" fmla="val 106"/>
                  <a:gd name="f73" fmla="val 79"/>
                  <a:gd name="f74" fmla="val 100"/>
                  <a:gd name="f75" fmla="val 93"/>
                  <a:gd name="f76" fmla="val 52"/>
                  <a:gd name="f77" fmla="val 45"/>
                  <a:gd name="f78" fmla="val 63"/>
                  <a:gd name="f79" fmla="val 49"/>
                  <a:gd name="f80" fmla="val 58"/>
                  <a:gd name="f81" fmla="val 43"/>
                  <a:gd name="f82" fmla="val 88"/>
                  <a:gd name="f83" fmla="val 55"/>
                  <a:gd name="f84" fmla="val 108"/>
                  <a:gd name="f85" fmla="*/ f0 1 151"/>
                  <a:gd name="f86" fmla="*/ f1 1 152"/>
                  <a:gd name="f87" fmla="val f2"/>
                  <a:gd name="f88" fmla="val f3"/>
                  <a:gd name="f89" fmla="val f4"/>
                  <a:gd name="f90" fmla="+- f89 0 f87"/>
                  <a:gd name="f91" fmla="+- f88 0 f87"/>
                  <a:gd name="f92" fmla="*/ f91 1 151"/>
                  <a:gd name="f93" fmla="*/ f90 1 152"/>
                  <a:gd name="f94" fmla="*/ f87 1 f92"/>
                  <a:gd name="f95" fmla="*/ f88 1 f92"/>
                  <a:gd name="f96" fmla="*/ f87 1 f93"/>
                  <a:gd name="f97" fmla="*/ f89 1 f93"/>
                  <a:gd name="f98" fmla="*/ f94 f85 1"/>
                  <a:gd name="f99" fmla="*/ f95 f85 1"/>
                  <a:gd name="f100" fmla="*/ f97 f86 1"/>
                  <a:gd name="f101" fmla="*/ f96 f86 1"/>
                </a:gdLst>
                <a:ahLst/>
                <a:cxnLst>
                  <a:cxn ang="3cd4">
                    <a:pos x="hc" y="t"/>
                  </a:cxn>
                  <a:cxn ang="0">
                    <a:pos x="r" y="vc"/>
                  </a:cxn>
                  <a:cxn ang="cd4">
                    <a:pos x="hc" y="b"/>
                  </a:cxn>
                  <a:cxn ang="cd2">
                    <a:pos x="l" y="vc"/>
                  </a:cxn>
                </a:cxnLst>
                <a:rect l="f98" t="f101" r="f99" b="f100"/>
                <a:pathLst>
                  <a:path w="151" h="152">
                    <a:moveTo>
                      <a:pt x="f5" y="f6"/>
                    </a:moveTo>
                    <a:cubicBezTo>
                      <a:pt x="f7" y="f8"/>
                      <a:pt x="f9" y="f8"/>
                      <a:pt x="f10" y="f6"/>
                    </a:cubicBezTo>
                    <a:lnTo>
                      <a:pt x="f11" y="f4"/>
                    </a:lnTo>
                    <a:lnTo>
                      <a:pt x="f12" y="f13"/>
                    </a:lnTo>
                    <a:lnTo>
                      <a:pt x="f14" y="f15"/>
                    </a:lnTo>
                    <a:cubicBezTo>
                      <a:pt x="f16" y="f17"/>
                      <a:pt x="f18" y="f19"/>
                      <a:pt x="f20" y="f21"/>
                    </a:cubicBezTo>
                    <a:lnTo>
                      <a:pt x="f22" y="f23"/>
                    </a:lnTo>
                    <a:lnTo>
                      <a:pt x="f2" y="f24"/>
                    </a:lnTo>
                    <a:lnTo>
                      <a:pt x="f25" y="f26"/>
                    </a:lnTo>
                    <a:cubicBezTo>
                      <a:pt x="f27" y="f28"/>
                      <a:pt x="f27" y="f29"/>
                      <a:pt x="f25" y="f10"/>
                    </a:cubicBezTo>
                    <a:lnTo>
                      <a:pt x="f2" y="f30"/>
                    </a:lnTo>
                    <a:lnTo>
                      <a:pt x="f31" y="f32"/>
                    </a:lnTo>
                    <a:lnTo>
                      <a:pt x="f33" y="f34"/>
                    </a:lnTo>
                    <a:cubicBezTo>
                      <a:pt x="f35" y="f36"/>
                      <a:pt x="f37" y="f18"/>
                      <a:pt x="f12" y="f35"/>
                    </a:cubicBezTo>
                    <a:lnTo>
                      <a:pt x="f38" y="f27"/>
                    </a:lnTo>
                    <a:lnTo>
                      <a:pt x="f39" y="f40"/>
                    </a:lnTo>
                    <a:lnTo>
                      <a:pt x="f41" y="f42"/>
                    </a:lnTo>
                    <a:cubicBezTo>
                      <a:pt x="f43" y="f25"/>
                      <a:pt x="f44" y="f25"/>
                      <a:pt x="f45" y="f25"/>
                    </a:cubicBezTo>
                    <a:lnTo>
                      <a:pt x="f46" y="f2"/>
                    </a:lnTo>
                    <a:lnTo>
                      <a:pt x="f47" y="f48"/>
                    </a:lnTo>
                    <a:lnTo>
                      <a:pt x="f49" y="f50"/>
                    </a:lnTo>
                    <a:cubicBezTo>
                      <a:pt x="f51" y="f52"/>
                      <a:pt x="f53" y="f54"/>
                      <a:pt x="f55" y="f32"/>
                    </a:cubicBezTo>
                    <a:lnTo>
                      <a:pt x="f8" y="f16"/>
                    </a:lnTo>
                    <a:lnTo>
                      <a:pt x="f3" y="f56"/>
                    </a:lnTo>
                    <a:lnTo>
                      <a:pt x="f57" y="f41"/>
                    </a:lnTo>
                    <a:cubicBezTo>
                      <a:pt x="f6" y="f58"/>
                      <a:pt x="f6" y="f59"/>
                      <a:pt x="f57" y="f60"/>
                    </a:cubicBezTo>
                    <a:lnTo>
                      <a:pt x="f3" y="f61"/>
                    </a:lnTo>
                    <a:lnTo>
                      <a:pt x="f62" y="f21"/>
                    </a:lnTo>
                    <a:lnTo>
                      <a:pt x="f63" y="f64"/>
                    </a:lnTo>
                    <a:cubicBezTo>
                      <a:pt x="f17" y="f65"/>
                      <a:pt x="f19" y="f66"/>
                      <a:pt x="f47" y="f67"/>
                    </a:cubicBezTo>
                    <a:lnTo>
                      <a:pt x="f65" y="f68"/>
                    </a:lnTo>
                    <a:lnTo>
                      <a:pt x="f69" y="f3"/>
                    </a:lnTo>
                    <a:lnTo>
                      <a:pt x="f5" y="f6"/>
                    </a:lnTo>
                    <a:moveTo>
                      <a:pt x="f26" y="f70"/>
                    </a:moveTo>
                    <a:cubicBezTo>
                      <a:pt x="f71" y="f24"/>
                      <a:pt x="f72" y="f73"/>
                      <a:pt x="f74" y="f41"/>
                    </a:cubicBezTo>
                    <a:cubicBezTo>
                      <a:pt x="f75" y="f76"/>
                      <a:pt x="f44" y="f77"/>
                      <a:pt x="f78" y="f76"/>
                    </a:cubicBezTo>
                    <a:cubicBezTo>
                      <a:pt x="f79" y="f80"/>
                      <a:pt x="f81" y="f9"/>
                      <a:pt x="f79" y="f82"/>
                    </a:cubicBezTo>
                    <a:cubicBezTo>
                      <a:pt x="f83" y="f70"/>
                      <a:pt x="f58" y="f84"/>
                      <a:pt x="f26" y="f70"/>
                    </a:cubicBezTo>
                    <a:close/>
                  </a:path>
                </a:pathLst>
              </a:custGeom>
              <a:solidFill>
                <a:srgbClr val="455A64"/>
              </a:solidFill>
              <a:ln cap="flat">
                <a:noFill/>
                <a:prstDash val="solid"/>
              </a:ln>
            </p:spPr>
            <p:txBody>
              <a:bodyPr vert="horz" wrap="square" lIns="90004" tIns="9701" rIns="90004" bIns="97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1" name="Google Shape;811;p22">
                <a:extLst>
                  <a:ext uri="{FF2B5EF4-FFF2-40B4-BE49-F238E27FC236}">
                    <a16:creationId xmlns:a16="http://schemas.microsoft.com/office/drawing/2014/main" id="{4E107111-2055-BE54-1EA9-12BC26A5A553}"/>
                  </a:ext>
                </a:extLst>
              </p:cNvPr>
              <p:cNvSpPr/>
              <p:nvPr/>
            </p:nvSpPr>
            <p:spPr>
              <a:xfrm>
                <a:off x="517486" y="1676698"/>
                <a:ext cx="102037" cy="103857"/>
              </a:xfrm>
              <a:custGeom>
                <a:avLst/>
                <a:gdLst>
                  <a:gd name="f0" fmla="val w"/>
                  <a:gd name="f1" fmla="val h"/>
                  <a:gd name="f2" fmla="val 0"/>
                  <a:gd name="f3" fmla="val 56"/>
                  <a:gd name="f4" fmla="val 57"/>
                  <a:gd name="f5" fmla="val 40"/>
                  <a:gd name="f6" fmla="val 54"/>
                  <a:gd name="f7" fmla="val 38"/>
                  <a:gd name="f8" fmla="val 55"/>
                  <a:gd name="f9" fmla="val 33"/>
                  <a:gd name="f10" fmla="val 29"/>
                  <a:gd name="f11" fmla="val 22"/>
                  <a:gd name="f12" fmla="val 15"/>
                  <a:gd name="f13" fmla="val 53"/>
                  <a:gd name="f14" fmla="val 11"/>
                  <a:gd name="f15" fmla="val 52"/>
                  <a:gd name="f16" fmla="val 8"/>
                  <a:gd name="f17" fmla="val 49"/>
                  <a:gd name="f18" fmla="val 5"/>
                  <a:gd name="f19" fmla="val 45"/>
                  <a:gd name="f20" fmla="val 2"/>
                  <a:gd name="f21" fmla="val 41"/>
                  <a:gd name="f22" fmla="val 36"/>
                  <a:gd name="f23" fmla="val 31"/>
                  <a:gd name="f24" fmla="val 28"/>
                  <a:gd name="f25" fmla="val 25"/>
                  <a:gd name="f26" fmla="val 1"/>
                  <a:gd name="f27" fmla="val 23"/>
                  <a:gd name="f28" fmla="val 20"/>
                  <a:gd name="f29" fmla="val 17"/>
                  <a:gd name="f30" fmla="val 4"/>
                  <a:gd name="f31" fmla="val 7"/>
                  <a:gd name="f32" fmla="val 10"/>
                  <a:gd name="f33" fmla="val 3"/>
                  <a:gd name="f34" fmla="val 34"/>
                  <a:gd name="f35" fmla="val 37"/>
                  <a:gd name="f36" fmla="val 42"/>
                  <a:gd name="f37" fmla="val 47"/>
                  <a:gd name="f38" fmla="val 9"/>
                  <a:gd name="f39" fmla="val 13"/>
                  <a:gd name="f40" fmla="val 18"/>
                  <a:gd name="f41" fmla="val 27"/>
                  <a:gd name="f42" fmla="val 35"/>
                  <a:gd name="f43" fmla="val 43"/>
                  <a:gd name="f44" fmla="val 48"/>
                  <a:gd name="f45" fmla="val 46"/>
                  <a:gd name="f46" fmla="val 51"/>
                  <a:gd name="f47" fmla="val 39"/>
                  <a:gd name="f48" fmla="val 50"/>
                  <a:gd name="f49" fmla="val 14"/>
                  <a:gd name="f50" fmla="val 44"/>
                  <a:gd name="f51" fmla="val 6"/>
                  <a:gd name="f52" fmla="val 12"/>
                  <a:gd name="f53" fmla="val 16"/>
                  <a:gd name="f54" fmla="val 26"/>
                  <a:gd name="f55" fmla="*/ f0 1 56"/>
                  <a:gd name="f56" fmla="*/ f1 1 57"/>
                  <a:gd name="f57" fmla="val f2"/>
                  <a:gd name="f58" fmla="val f3"/>
                  <a:gd name="f59" fmla="val f4"/>
                  <a:gd name="f60" fmla="+- f59 0 f57"/>
                  <a:gd name="f61" fmla="+- f58 0 f57"/>
                  <a:gd name="f62" fmla="*/ f61 1 56"/>
                  <a:gd name="f63" fmla="*/ f60 1 57"/>
                  <a:gd name="f64" fmla="*/ f57 1 f62"/>
                  <a:gd name="f65" fmla="*/ f58 1 f62"/>
                  <a:gd name="f66" fmla="*/ f57 1 f63"/>
                  <a:gd name="f67" fmla="*/ f59 1 f63"/>
                  <a:gd name="f68" fmla="*/ f64 f55 1"/>
                  <a:gd name="f69" fmla="*/ f65 f55 1"/>
                  <a:gd name="f70" fmla="*/ f67 f56 1"/>
                  <a:gd name="f71" fmla="*/ f66 f56 1"/>
                </a:gdLst>
                <a:ahLst/>
                <a:cxnLst>
                  <a:cxn ang="3cd4">
                    <a:pos x="hc" y="t"/>
                  </a:cxn>
                  <a:cxn ang="0">
                    <a:pos x="r" y="vc"/>
                  </a:cxn>
                  <a:cxn ang="cd4">
                    <a:pos x="hc" y="b"/>
                  </a:cxn>
                  <a:cxn ang="cd2">
                    <a:pos x="l" y="vc"/>
                  </a:cxn>
                </a:cxnLst>
                <a:rect l="f68" t="f71" r="f69" b="f70"/>
                <a:pathLst>
                  <a:path w="56" h="57">
                    <a:moveTo>
                      <a:pt x="f5" y="f6"/>
                    </a:moveTo>
                    <a:cubicBezTo>
                      <a:pt x="f5" y="f6"/>
                      <a:pt x="f7" y="f8"/>
                      <a:pt x="f9" y="f3"/>
                    </a:cubicBezTo>
                    <a:cubicBezTo>
                      <a:pt x="f10" y="f4"/>
                      <a:pt x="f11" y="f4"/>
                      <a:pt x="f12" y="f13"/>
                    </a:cubicBezTo>
                    <a:cubicBezTo>
                      <a:pt x="f14" y="f15"/>
                      <a:pt x="f16" y="f17"/>
                      <a:pt x="f18" y="f19"/>
                    </a:cubicBezTo>
                    <a:cubicBezTo>
                      <a:pt x="f20" y="f21"/>
                      <a:pt x="f2" y="f22"/>
                      <a:pt x="f2" y="f23"/>
                    </a:cubicBezTo>
                    <a:cubicBezTo>
                      <a:pt x="f2" y="f24"/>
                      <a:pt x="f2" y="f25"/>
                      <a:pt x="f26" y="f27"/>
                    </a:cubicBezTo>
                    <a:cubicBezTo>
                      <a:pt x="f26" y="f28"/>
                      <a:pt x="f20" y="f29"/>
                      <a:pt x="f30" y="f12"/>
                    </a:cubicBezTo>
                    <a:cubicBezTo>
                      <a:pt x="f31" y="f32"/>
                      <a:pt x="f14" y="f18"/>
                      <a:pt x="f29" y="f33"/>
                    </a:cubicBezTo>
                    <a:cubicBezTo>
                      <a:pt x="f11" y="f2"/>
                      <a:pt x="f10" y="f2"/>
                      <a:pt x="f34" y="f26"/>
                    </a:cubicBezTo>
                    <a:cubicBezTo>
                      <a:pt x="f35" y="f20"/>
                      <a:pt x="f5" y="f33"/>
                      <a:pt x="f36" y="f30"/>
                    </a:cubicBezTo>
                    <a:cubicBezTo>
                      <a:pt x="f19" y="f18"/>
                      <a:pt x="f37" y="f31"/>
                      <a:pt x="f17" y="f38"/>
                    </a:cubicBezTo>
                    <a:cubicBezTo>
                      <a:pt x="f13" y="f39"/>
                      <a:pt x="f8" y="f40"/>
                      <a:pt x="f3" y="f11"/>
                    </a:cubicBezTo>
                    <a:cubicBezTo>
                      <a:pt x="f4" y="f41"/>
                      <a:pt x="f4" y="f23"/>
                      <a:pt x="f3" y="f42"/>
                    </a:cubicBezTo>
                    <a:cubicBezTo>
                      <a:pt x="f6" y="f43"/>
                      <a:pt x="f17" y="f44"/>
                      <a:pt x="f45" y="f46"/>
                    </a:cubicBezTo>
                    <a:cubicBezTo>
                      <a:pt x="f36" y="f13"/>
                      <a:pt x="f5" y="f6"/>
                      <a:pt x="f5" y="f6"/>
                    </a:cubicBezTo>
                    <a:cubicBezTo>
                      <a:pt x="f47" y="f6"/>
                      <a:pt x="f36" y="f13"/>
                      <a:pt x="f19" y="f48"/>
                    </a:cubicBezTo>
                    <a:cubicBezTo>
                      <a:pt x="f44" y="f44"/>
                      <a:pt x="f13" y="f43"/>
                      <a:pt x="f8" y="f42"/>
                    </a:cubicBezTo>
                    <a:cubicBezTo>
                      <a:pt x="f8" y="f23"/>
                      <a:pt x="f3" y="f41"/>
                      <a:pt x="f8" y="f27"/>
                    </a:cubicBezTo>
                    <a:cubicBezTo>
                      <a:pt x="f13" y="f40"/>
                      <a:pt x="f46" y="f49"/>
                      <a:pt x="f44" y="f32"/>
                    </a:cubicBezTo>
                    <a:cubicBezTo>
                      <a:pt x="f45" y="f16"/>
                      <a:pt x="f50" y="f31"/>
                      <a:pt x="f36" y="f51"/>
                    </a:cubicBezTo>
                    <a:cubicBezTo>
                      <a:pt x="f47" y="f30"/>
                      <a:pt x="f35" y="f33"/>
                      <a:pt x="f34" y="f33"/>
                    </a:cubicBezTo>
                    <a:cubicBezTo>
                      <a:pt x="f10" y="f26"/>
                      <a:pt x="f27" y="f20"/>
                      <a:pt x="f29" y="f30"/>
                    </a:cubicBezTo>
                    <a:cubicBezTo>
                      <a:pt x="f52" y="f31"/>
                      <a:pt x="f16" y="f14"/>
                      <a:pt x="f18" y="f53"/>
                    </a:cubicBezTo>
                    <a:cubicBezTo>
                      <a:pt x="f30" y="f40"/>
                      <a:pt x="f33" y="f28"/>
                      <a:pt x="f20" y="f27"/>
                    </a:cubicBezTo>
                    <a:cubicBezTo>
                      <a:pt x="f20" y="f54"/>
                      <a:pt x="f26" y="f24"/>
                      <a:pt x="f20" y="f23"/>
                    </a:cubicBezTo>
                    <a:cubicBezTo>
                      <a:pt x="f20" y="f22"/>
                      <a:pt x="f30" y="f5"/>
                      <a:pt x="f51" y="f50"/>
                    </a:cubicBezTo>
                    <a:cubicBezTo>
                      <a:pt x="f38" y="f44"/>
                      <a:pt x="f52" y="f46"/>
                      <a:pt x="f12" y="f13"/>
                    </a:cubicBezTo>
                    <a:cubicBezTo>
                      <a:pt x="f11" y="f3"/>
                      <a:pt x="f10" y="f3"/>
                      <a:pt x="f9" y="f3"/>
                    </a:cubicBezTo>
                    <a:cubicBezTo>
                      <a:pt x="f35" y="f8"/>
                      <a:pt x="f5" y="f6"/>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Google Shape;812;p22">
                <a:extLst>
                  <a:ext uri="{FF2B5EF4-FFF2-40B4-BE49-F238E27FC236}">
                    <a16:creationId xmlns:a16="http://schemas.microsoft.com/office/drawing/2014/main" id="{ABA923E3-48AF-36BB-5F71-839FDE2D581B}"/>
                  </a:ext>
                </a:extLst>
              </p:cNvPr>
              <p:cNvSpPr/>
              <p:nvPr/>
            </p:nvSpPr>
            <p:spPr>
              <a:xfrm>
                <a:off x="431852" y="1589245"/>
                <a:ext cx="278773" cy="278773"/>
              </a:xfrm>
              <a:custGeom>
                <a:avLst/>
                <a:gdLst>
                  <a:gd name="f0" fmla="val w"/>
                  <a:gd name="f1" fmla="val h"/>
                  <a:gd name="f2" fmla="val 0"/>
                  <a:gd name="f3" fmla="val 153"/>
                  <a:gd name="f4" fmla="val 86"/>
                  <a:gd name="f5" fmla="val 139"/>
                  <a:gd name="f6" fmla="val 87"/>
                  <a:gd name="f7" fmla="val 140"/>
                  <a:gd name="f8" fmla="val 89"/>
                  <a:gd name="f9" fmla="val 142"/>
                  <a:gd name="f10" fmla="val 90"/>
                  <a:gd name="f11" fmla="val 144"/>
                  <a:gd name="f12" fmla="val 93"/>
                  <a:gd name="f13" fmla="val 147"/>
                  <a:gd name="f14" fmla="val 96"/>
                  <a:gd name="f15" fmla="val 151"/>
                  <a:gd name="f16" fmla="val 102"/>
                  <a:gd name="f17" fmla="val 148"/>
                  <a:gd name="f18" fmla="val 109"/>
                  <a:gd name="f19" fmla="val 145"/>
                  <a:gd name="f20" fmla="val 119"/>
                  <a:gd name="f21" fmla="val 141"/>
                  <a:gd name="f22" fmla="val 118"/>
                  <a:gd name="f23" fmla="val 136"/>
                  <a:gd name="f24" fmla="val 117"/>
                  <a:gd name="f25" fmla="val 131"/>
                  <a:gd name="f26" fmla="val 116"/>
                  <a:gd name="f27" fmla="val 126"/>
                  <a:gd name="f28" fmla="val 125"/>
                  <a:gd name="f29" fmla="val 120"/>
                  <a:gd name="f30" fmla="val 122"/>
                  <a:gd name="f31" fmla="val 124"/>
                  <a:gd name="f32" fmla="val 127"/>
                  <a:gd name="f33" fmla="val 113"/>
                  <a:gd name="f34" fmla="val 128"/>
                  <a:gd name="f35" fmla="val 133"/>
                  <a:gd name="f36" fmla="val 114"/>
                  <a:gd name="f37" fmla="val 138"/>
                  <a:gd name="f38" fmla="val 143"/>
                  <a:gd name="f39" fmla="val 115"/>
                  <a:gd name="f40" fmla="val 146"/>
                  <a:gd name="f41" fmla="val 108"/>
                  <a:gd name="f42" fmla="val 149"/>
                  <a:gd name="f43" fmla="val 100"/>
                  <a:gd name="f44" fmla="val 152"/>
                  <a:gd name="f45" fmla="val 92"/>
                  <a:gd name="f46" fmla="val 84"/>
                  <a:gd name="f47" fmla="val 83"/>
                  <a:gd name="f48" fmla="val 78"/>
                  <a:gd name="f49" fmla="val 72"/>
                  <a:gd name="f50" fmla="val 67"/>
                  <a:gd name="f51" fmla="val 66"/>
                  <a:gd name="f52" fmla="val 63"/>
                  <a:gd name="f53" fmla="val 60"/>
                  <a:gd name="f54" fmla="val 57"/>
                  <a:gd name="f55" fmla="val 50"/>
                  <a:gd name="f56" fmla="val 42"/>
                  <a:gd name="f57" fmla="val 34"/>
                  <a:gd name="f58" fmla="val 137"/>
                  <a:gd name="f59" fmla="val 35"/>
                  <a:gd name="f60" fmla="val 36"/>
                  <a:gd name="f61" fmla="val 37"/>
                  <a:gd name="f62" fmla="val 33"/>
                  <a:gd name="f63" fmla="val 29"/>
                  <a:gd name="f64" fmla="val 26"/>
                  <a:gd name="f65" fmla="val 25"/>
                  <a:gd name="f66" fmla="val 20"/>
                  <a:gd name="f67" fmla="val 15"/>
                  <a:gd name="f68" fmla="val 10"/>
                  <a:gd name="f69" fmla="val 11"/>
                  <a:gd name="f70" fmla="val 8"/>
                  <a:gd name="f71" fmla="val 4"/>
                  <a:gd name="f72" fmla="val 1"/>
                  <a:gd name="f73" fmla="val 5"/>
                  <a:gd name="f74" fmla="val 9"/>
                  <a:gd name="f75" fmla="val 14"/>
                  <a:gd name="f76" fmla="val 68"/>
                  <a:gd name="f77" fmla="val 65"/>
                  <a:gd name="f78" fmla="val 13"/>
                  <a:gd name="f79" fmla="val 64"/>
                  <a:gd name="f80" fmla="val 61"/>
                  <a:gd name="f81" fmla="val 6"/>
                  <a:gd name="f82" fmla="val 58"/>
                  <a:gd name="f83" fmla="val 2"/>
                  <a:gd name="f84" fmla="val 12"/>
                  <a:gd name="f85" fmla="val 17"/>
                  <a:gd name="f86" fmla="val 22"/>
                  <a:gd name="f87" fmla="val 38"/>
                  <a:gd name="f88" fmla="val 27"/>
                  <a:gd name="f89" fmla="val 28"/>
                  <a:gd name="f90" fmla="val 31"/>
                  <a:gd name="f91" fmla="val 40"/>
                  <a:gd name="f92" fmla="val 39"/>
                  <a:gd name="f93" fmla="val 46"/>
                  <a:gd name="f94" fmla="val 53"/>
                  <a:gd name="f95" fmla="val 69"/>
                  <a:gd name="f96" fmla="val 70"/>
                  <a:gd name="f97" fmla="val 75"/>
                  <a:gd name="f98" fmla="val 81"/>
                  <a:gd name="f99" fmla="val 104"/>
                  <a:gd name="f100" fmla="val 112"/>
                  <a:gd name="f101" fmla="val 121"/>
                  <a:gd name="f102" fmla="val 134"/>
                  <a:gd name="f103" fmla="val 47"/>
                  <a:gd name="f104" fmla="val 55"/>
                  <a:gd name="f105" fmla="val 150"/>
                  <a:gd name="f106" fmla="val 80"/>
                  <a:gd name="f107" fmla="val 82"/>
                  <a:gd name="f108" fmla="val 85"/>
                  <a:gd name="f109" fmla="val 54"/>
                  <a:gd name="f110" fmla="val 23"/>
                  <a:gd name="f111" fmla="val 95"/>
                  <a:gd name="f112" fmla="val 76"/>
                  <a:gd name="f113" fmla="val 62"/>
                  <a:gd name="f114" fmla="val 3"/>
                  <a:gd name="f115" fmla="val 45"/>
                  <a:gd name="f116" fmla="val 32"/>
                  <a:gd name="f117" fmla="val 30"/>
                  <a:gd name="f118" fmla="val 41"/>
                  <a:gd name="f119" fmla="val 49"/>
                  <a:gd name="f120" fmla="val 7"/>
                  <a:gd name="f121" fmla="val 91"/>
                  <a:gd name="f122" fmla="val 101"/>
                  <a:gd name="f123" fmla="val 21"/>
                  <a:gd name="f124" fmla="val 123"/>
                  <a:gd name="f125" fmla="val 132"/>
                  <a:gd name="f126" fmla="val 110"/>
                  <a:gd name="f127" fmla="*/ f0 1 153"/>
                  <a:gd name="f128" fmla="*/ f1 1 153"/>
                  <a:gd name="f129" fmla="val f2"/>
                  <a:gd name="f130" fmla="val f3"/>
                  <a:gd name="f131" fmla="+- f130 0 f129"/>
                  <a:gd name="f132" fmla="*/ f131 1 153"/>
                  <a:gd name="f133" fmla="*/ f129 1 f132"/>
                  <a:gd name="f134" fmla="*/ f130 1 f132"/>
                  <a:gd name="f135" fmla="*/ f133 f127 1"/>
                  <a:gd name="f136" fmla="*/ f134 f127 1"/>
                  <a:gd name="f137" fmla="*/ f134 f128 1"/>
                  <a:gd name="f138" fmla="*/ f133 f128 1"/>
                </a:gdLst>
                <a:ahLst/>
                <a:cxnLst>
                  <a:cxn ang="3cd4">
                    <a:pos x="hc" y="t"/>
                  </a:cxn>
                  <a:cxn ang="0">
                    <a:pos x="r" y="vc"/>
                  </a:cxn>
                  <a:cxn ang="cd4">
                    <a:pos x="hc" y="b"/>
                  </a:cxn>
                  <a:cxn ang="cd2">
                    <a:pos x="l" y="vc"/>
                  </a:cxn>
                </a:cxnLst>
                <a:rect l="f135" t="f138" r="f136" b="f137"/>
                <a:pathLst>
                  <a:path w="153" h="153">
                    <a:moveTo>
                      <a:pt x="f4" y="f5"/>
                    </a:moveTo>
                    <a:cubicBezTo>
                      <a:pt x="f4" y="f5"/>
                      <a:pt x="f6" y="f5"/>
                      <a:pt x="f6" y="f7"/>
                    </a:cubicBezTo>
                    <a:lnTo>
                      <a:pt x="f8" y="f9"/>
                    </a:lnTo>
                    <a:cubicBezTo>
                      <a:pt x="f10" y="f11"/>
                      <a:pt x="f12" y="f13"/>
                      <a:pt x="f14" y="f15"/>
                    </a:cubicBezTo>
                    <a:lnTo>
                      <a:pt x="f14" y="f15"/>
                    </a:lnTo>
                    <a:cubicBezTo>
                      <a:pt x="f16" y="f17"/>
                      <a:pt x="f18" y="f19"/>
                      <a:pt x="f20" y="f21"/>
                    </a:cubicBezTo>
                    <a:lnTo>
                      <a:pt x="f20" y="f21"/>
                    </a:lnTo>
                    <a:cubicBezTo>
                      <a:pt x="f22" y="f23"/>
                      <a:pt x="f24" y="f25"/>
                      <a:pt x="f26" y="f27"/>
                    </a:cubicBezTo>
                    <a:lnTo>
                      <a:pt x="f26" y="f28"/>
                    </a:lnTo>
                    <a:lnTo>
                      <a:pt x="f26" y="f28"/>
                    </a:lnTo>
                    <a:cubicBezTo>
                      <a:pt x="f29" y="f30"/>
                      <a:pt x="f31" y="f22"/>
                      <a:pt x="f32" y="f33"/>
                    </a:cubicBezTo>
                    <a:lnTo>
                      <a:pt x="f34" y="f33"/>
                    </a:lnTo>
                    <a:lnTo>
                      <a:pt x="f34" y="f33"/>
                    </a:lnTo>
                    <a:cubicBezTo>
                      <a:pt x="f35" y="f36"/>
                      <a:pt x="f37" y="f36"/>
                      <a:pt x="f38" y="f39"/>
                    </a:cubicBezTo>
                    <a:lnTo>
                      <a:pt x="f38" y="f26"/>
                    </a:lnTo>
                    <a:cubicBezTo>
                      <a:pt x="f40" y="f41"/>
                      <a:pt x="f42" y="f43"/>
                      <a:pt x="f44" y="f45"/>
                    </a:cubicBezTo>
                    <a:lnTo>
                      <a:pt x="f44" y="f45"/>
                    </a:lnTo>
                    <a:cubicBezTo>
                      <a:pt x="f17" y="f10"/>
                      <a:pt x="f11" y="f6"/>
                      <a:pt x="f5" y="f46"/>
                    </a:cubicBezTo>
                    <a:lnTo>
                      <a:pt x="f5" y="f47"/>
                    </a:lnTo>
                    <a:lnTo>
                      <a:pt x="f5" y="f47"/>
                    </a:lnTo>
                    <a:cubicBezTo>
                      <a:pt x="f5" y="f48"/>
                      <a:pt x="f5" y="f49"/>
                      <a:pt x="f37" y="f50"/>
                    </a:cubicBezTo>
                    <a:lnTo>
                      <a:pt x="f37" y="f51"/>
                    </a:lnTo>
                    <a:lnTo>
                      <a:pt x="f5" y="f51"/>
                    </a:lnTo>
                    <a:cubicBezTo>
                      <a:pt x="f38" y="f52"/>
                      <a:pt x="f13" y="f53"/>
                      <a:pt x="f15" y="f54"/>
                    </a:cubicBezTo>
                    <a:lnTo>
                      <a:pt x="f15" y="f54"/>
                    </a:lnTo>
                    <a:cubicBezTo>
                      <a:pt x="f17" y="f55"/>
                      <a:pt x="f11" y="f56"/>
                      <a:pt x="f21" y="f57"/>
                    </a:cubicBezTo>
                    <a:lnTo>
                      <a:pt x="f21" y="f57"/>
                    </a:lnTo>
                    <a:cubicBezTo>
                      <a:pt x="f58" y="f59"/>
                      <a:pt x="f25" y="f60"/>
                      <a:pt x="f27" y="f61"/>
                    </a:cubicBezTo>
                    <a:lnTo>
                      <a:pt x="f27" y="f61"/>
                    </a:lnTo>
                    <a:lnTo>
                      <a:pt x="f28" y="f61"/>
                    </a:lnTo>
                    <a:cubicBezTo>
                      <a:pt x="f30" y="f62"/>
                      <a:pt x="f22" y="f63"/>
                      <a:pt x="f33" y="f64"/>
                    </a:cubicBezTo>
                    <a:lnTo>
                      <a:pt x="f33" y="f64"/>
                    </a:lnTo>
                    <a:lnTo>
                      <a:pt x="f33" y="f65"/>
                    </a:lnTo>
                    <a:cubicBezTo>
                      <a:pt x="f36" y="f66"/>
                      <a:pt x="f39" y="f67"/>
                      <a:pt x="f39" y="f68"/>
                    </a:cubicBezTo>
                    <a:lnTo>
                      <a:pt x="f26" y="f69"/>
                    </a:lnTo>
                    <a:cubicBezTo>
                      <a:pt x="f41" y="f70"/>
                      <a:pt x="f43" y="f71"/>
                      <a:pt x="f45" y="f72"/>
                    </a:cubicBezTo>
                    <a:lnTo>
                      <a:pt x="f12" y="f72"/>
                    </a:lnTo>
                    <a:cubicBezTo>
                      <a:pt x="f10" y="f73"/>
                      <a:pt x="f6" y="f74"/>
                      <a:pt x="f46" y="f75"/>
                    </a:cubicBezTo>
                    <a:lnTo>
                      <a:pt x="f46" y="f75"/>
                    </a:lnTo>
                    <a:lnTo>
                      <a:pt x="f47" y="f75"/>
                    </a:lnTo>
                    <a:cubicBezTo>
                      <a:pt x="f48" y="f75"/>
                      <a:pt x="f49" y="f75"/>
                      <a:pt x="f50" y="f67"/>
                    </a:cubicBezTo>
                    <a:lnTo>
                      <a:pt x="f50" y="f67"/>
                    </a:lnTo>
                    <a:cubicBezTo>
                      <a:pt x="f51" y="f75"/>
                      <a:pt x="f76" y="f67"/>
                      <a:pt x="f51" y="f75"/>
                    </a:cubicBezTo>
                    <a:lnTo>
                      <a:pt x="f51" y="f75"/>
                    </a:lnTo>
                    <a:lnTo>
                      <a:pt x="f51" y="f75"/>
                    </a:lnTo>
                    <a:lnTo>
                      <a:pt x="f51" y="f75"/>
                    </a:lnTo>
                    <a:lnTo>
                      <a:pt x="f77" y="f75"/>
                    </a:lnTo>
                    <a:lnTo>
                      <a:pt x="f77" y="f78"/>
                    </a:lnTo>
                    <a:lnTo>
                      <a:pt x="f79" y="f69"/>
                    </a:lnTo>
                    <a:lnTo>
                      <a:pt x="f80" y="f70"/>
                    </a:lnTo>
                    <a:cubicBezTo>
                      <a:pt x="f53" y="f81"/>
                      <a:pt x="f82" y="f71"/>
                      <a:pt x="f54" y="f83"/>
                    </a:cubicBezTo>
                    <a:lnTo>
                      <a:pt x="f82" y="f83"/>
                    </a:lnTo>
                    <a:cubicBezTo>
                      <a:pt x="f55" y="f81"/>
                      <a:pt x="f56" y="f74"/>
                      <a:pt x="f57" y="f78"/>
                    </a:cubicBezTo>
                    <a:lnTo>
                      <a:pt x="f59" y="f84"/>
                    </a:lnTo>
                    <a:cubicBezTo>
                      <a:pt x="f60" y="f85"/>
                      <a:pt x="f61" y="f86"/>
                      <a:pt x="f87" y="f88"/>
                    </a:cubicBezTo>
                    <a:lnTo>
                      <a:pt x="f87" y="f88"/>
                    </a:lnTo>
                    <a:lnTo>
                      <a:pt x="f61" y="f89"/>
                    </a:lnTo>
                    <a:cubicBezTo>
                      <a:pt x="f62" y="f90"/>
                      <a:pt x="f63" y="f59"/>
                      <a:pt x="f64" y="f91"/>
                    </a:cubicBezTo>
                    <a:lnTo>
                      <a:pt x="f64" y="f91"/>
                    </a:lnTo>
                    <a:lnTo>
                      <a:pt x="f65" y="f91"/>
                    </a:lnTo>
                    <a:cubicBezTo>
                      <a:pt x="f66" y="f92"/>
                      <a:pt x="f67" y="f92"/>
                      <a:pt x="f68" y="f87"/>
                    </a:cubicBezTo>
                    <a:lnTo>
                      <a:pt x="f69" y="f61"/>
                    </a:lnTo>
                    <a:cubicBezTo>
                      <a:pt x="f70" y="f93"/>
                      <a:pt x="f71" y="f94"/>
                      <a:pt x="f72" y="f80"/>
                    </a:cubicBezTo>
                    <a:lnTo>
                      <a:pt x="f72" y="f53"/>
                    </a:lnTo>
                    <a:cubicBezTo>
                      <a:pt x="f81" y="f52"/>
                      <a:pt x="f68" y="f51"/>
                      <a:pt x="f75" y="f95"/>
                    </a:cubicBezTo>
                    <a:lnTo>
                      <a:pt x="f75" y="f95"/>
                    </a:lnTo>
                    <a:lnTo>
                      <a:pt x="f75" y="f96"/>
                    </a:lnTo>
                    <a:cubicBezTo>
                      <a:pt x="f75" y="f97"/>
                      <a:pt x="f75" y="f98"/>
                      <a:pt x="f67" y="f4"/>
                    </a:cubicBezTo>
                    <a:lnTo>
                      <a:pt x="f67" y="f6"/>
                    </a:lnTo>
                    <a:lnTo>
                      <a:pt x="f75" y="f6"/>
                    </a:lnTo>
                    <a:cubicBezTo>
                      <a:pt x="f68" y="f10"/>
                      <a:pt x="f81" y="f12"/>
                      <a:pt x="f83" y="f14"/>
                    </a:cubicBezTo>
                    <a:lnTo>
                      <a:pt x="f83" y="f14"/>
                    </a:lnTo>
                    <a:cubicBezTo>
                      <a:pt x="f81" y="f99"/>
                      <a:pt x="f74" y="f100"/>
                      <a:pt x="f78" y="f20"/>
                    </a:cubicBezTo>
                    <a:lnTo>
                      <a:pt x="f84" y="f20"/>
                    </a:lnTo>
                    <a:cubicBezTo>
                      <a:pt x="f85" y="f22"/>
                      <a:pt x="f86" y="f24"/>
                      <a:pt x="f88" y="f26"/>
                    </a:cubicBezTo>
                    <a:lnTo>
                      <a:pt x="f88" y="f26"/>
                    </a:lnTo>
                    <a:lnTo>
                      <a:pt x="f89" y="f26"/>
                    </a:lnTo>
                    <a:cubicBezTo>
                      <a:pt x="f90" y="f101"/>
                      <a:pt x="f59" y="f31"/>
                      <a:pt x="f91" y="f32"/>
                    </a:cubicBezTo>
                    <a:lnTo>
                      <a:pt x="f91" y="f34"/>
                    </a:lnTo>
                    <a:lnTo>
                      <a:pt x="f91" y="f34"/>
                    </a:lnTo>
                    <a:cubicBezTo>
                      <a:pt x="f92" y="f102"/>
                      <a:pt x="f87" y="f5"/>
                      <a:pt x="f87" y="f38"/>
                    </a:cubicBezTo>
                    <a:lnTo>
                      <a:pt x="f61" y="f38"/>
                    </a:lnTo>
                    <a:cubicBezTo>
                      <a:pt x="f103" y="f40"/>
                      <a:pt x="f104" y="f105"/>
                      <a:pt x="f80" y="f44"/>
                    </a:cubicBezTo>
                    <a:lnTo>
                      <a:pt x="f80" y="f44"/>
                    </a:lnTo>
                    <a:cubicBezTo>
                      <a:pt x="f79" y="f13"/>
                      <a:pt x="f50" y="f38"/>
                      <a:pt x="f96" y="f5"/>
                    </a:cubicBezTo>
                    <a:lnTo>
                      <a:pt x="f96" y="f5"/>
                    </a:lnTo>
                    <a:lnTo>
                      <a:pt x="f96" y="f5"/>
                    </a:lnTo>
                    <a:cubicBezTo>
                      <a:pt x="f97" y="f7"/>
                      <a:pt x="f106" y="f7"/>
                      <a:pt x="f107" y="f7"/>
                    </a:cubicBezTo>
                    <a:lnTo>
                      <a:pt x="f108" y="f5"/>
                    </a:lnTo>
                    <a:cubicBezTo>
                      <a:pt x="f4" y="f5"/>
                      <a:pt x="f6" y="f5"/>
                      <a:pt x="f6" y="f5"/>
                    </a:cubicBezTo>
                    <a:cubicBezTo>
                      <a:pt x="f6" y="f5"/>
                      <a:pt x="f108" y="f37"/>
                      <a:pt x="f108" y="f5"/>
                    </a:cubicBezTo>
                    <a:cubicBezTo>
                      <a:pt x="f46" y="f7"/>
                      <a:pt x="f46" y="f7"/>
                      <a:pt x="f107" y="f7"/>
                    </a:cubicBezTo>
                    <a:cubicBezTo>
                      <a:pt x="f106" y="f7"/>
                      <a:pt x="f97" y="f7"/>
                      <a:pt x="f96" y="f7"/>
                    </a:cubicBezTo>
                    <a:lnTo>
                      <a:pt x="f96" y="f7"/>
                    </a:lnTo>
                    <a:cubicBezTo>
                      <a:pt x="f76" y="f38"/>
                      <a:pt x="f77" y="f17"/>
                      <a:pt x="f80" y="f3"/>
                    </a:cubicBezTo>
                    <a:lnTo>
                      <a:pt x="f80" y="f3"/>
                    </a:lnTo>
                    <a:lnTo>
                      <a:pt x="f80" y="f3"/>
                    </a:lnTo>
                    <a:cubicBezTo>
                      <a:pt x="f109" y="f105"/>
                      <a:pt x="f93" y="f13"/>
                      <a:pt x="f61" y="f11"/>
                    </a:cubicBezTo>
                    <a:lnTo>
                      <a:pt x="f61" y="f11"/>
                    </a:lnTo>
                    <a:lnTo>
                      <a:pt x="f61" y="f38"/>
                    </a:lnTo>
                    <a:cubicBezTo>
                      <a:pt x="f61" y="f37"/>
                      <a:pt x="f87" y="f35"/>
                      <a:pt x="f92" y="f34"/>
                    </a:cubicBezTo>
                    <a:lnTo>
                      <a:pt x="f92" y="f34"/>
                    </a:lnTo>
                    <a:cubicBezTo>
                      <a:pt x="f59" y="f28"/>
                      <a:pt x="f90" y="f101"/>
                      <a:pt x="f88" y="f24"/>
                    </a:cubicBezTo>
                    <a:lnTo>
                      <a:pt x="f88" y="f24"/>
                    </a:lnTo>
                    <a:cubicBezTo>
                      <a:pt x="f110" y="f22"/>
                      <a:pt x="f85" y="f20"/>
                      <a:pt x="f84" y="f29"/>
                    </a:cubicBezTo>
                    <a:lnTo>
                      <a:pt x="f84" y="f29"/>
                    </a:lnTo>
                    <a:lnTo>
                      <a:pt x="f69" y="f29"/>
                    </a:lnTo>
                    <a:cubicBezTo>
                      <a:pt x="f70" y="f100"/>
                      <a:pt x="f73" y="f99"/>
                      <a:pt x="f72" y="f14"/>
                    </a:cubicBezTo>
                    <a:lnTo>
                      <a:pt x="f72" y="f14"/>
                    </a:lnTo>
                    <a:lnTo>
                      <a:pt x="f72" y="f111"/>
                    </a:lnTo>
                    <a:cubicBezTo>
                      <a:pt x="f73" y="f45"/>
                      <a:pt x="f74" y="f8"/>
                      <a:pt x="f75" y="f4"/>
                    </a:cubicBezTo>
                    <a:lnTo>
                      <a:pt x="f78" y="f6"/>
                    </a:lnTo>
                    <a:cubicBezTo>
                      <a:pt x="f84" y="f98"/>
                      <a:pt x="f84" y="f112"/>
                      <a:pt x="f78" y="f96"/>
                    </a:cubicBezTo>
                    <a:lnTo>
                      <a:pt x="f78" y="f96"/>
                    </a:lnTo>
                    <a:cubicBezTo>
                      <a:pt x="f74" y="f76"/>
                      <a:pt x="f73" y="f77"/>
                      <a:pt x="f2" y="f113"/>
                    </a:cubicBezTo>
                    <a:lnTo>
                      <a:pt x="f2" y="f80"/>
                    </a:lnTo>
                    <a:lnTo>
                      <a:pt x="f2" y="f80"/>
                    </a:lnTo>
                    <a:cubicBezTo>
                      <a:pt x="f114" y="f94"/>
                      <a:pt x="f81" y="f115"/>
                      <a:pt x="f74" y="f61"/>
                    </a:cubicBezTo>
                    <a:lnTo>
                      <a:pt x="f68" y="f60"/>
                    </a:lnTo>
                    <a:lnTo>
                      <a:pt x="f68" y="f60"/>
                    </a:lnTo>
                    <a:cubicBezTo>
                      <a:pt x="f67" y="f61"/>
                      <a:pt x="f66" y="f87"/>
                      <a:pt x="f65" y="f92"/>
                    </a:cubicBezTo>
                    <a:lnTo>
                      <a:pt x="f65" y="f92"/>
                    </a:lnTo>
                    <a:cubicBezTo>
                      <a:pt x="f89" y="f57"/>
                      <a:pt x="f116" y="f117"/>
                      <a:pt x="f60" y="f88"/>
                    </a:cubicBezTo>
                    <a:lnTo>
                      <a:pt x="f60" y="f88"/>
                    </a:lnTo>
                    <a:cubicBezTo>
                      <a:pt x="f59" y="f86"/>
                      <a:pt x="f57" y="f85"/>
                      <a:pt x="f62" y="f84"/>
                    </a:cubicBezTo>
                    <a:lnTo>
                      <a:pt x="f62" y="f84"/>
                    </a:lnTo>
                    <a:lnTo>
                      <a:pt x="f57" y="f69"/>
                    </a:lnTo>
                    <a:cubicBezTo>
                      <a:pt x="f118" y="f70"/>
                      <a:pt x="f119" y="f71"/>
                      <a:pt x="f54" y="f72"/>
                    </a:cubicBezTo>
                    <a:lnTo>
                      <a:pt x="f82" y="f72"/>
                    </a:lnTo>
                    <a:lnTo>
                      <a:pt x="f82" y="f72"/>
                    </a:lnTo>
                    <a:lnTo>
                      <a:pt x="f52" y="f120"/>
                    </a:lnTo>
                    <a:lnTo>
                      <a:pt x="f77" y="f69"/>
                    </a:lnTo>
                    <a:lnTo>
                      <a:pt x="f51" y="f84"/>
                    </a:lnTo>
                    <a:lnTo>
                      <a:pt x="f50" y="f78"/>
                    </a:lnTo>
                    <a:lnTo>
                      <a:pt x="f50" y="f78"/>
                    </a:lnTo>
                    <a:lnTo>
                      <a:pt x="f50" y="f78"/>
                    </a:lnTo>
                    <a:lnTo>
                      <a:pt x="f50" y="f75"/>
                    </a:lnTo>
                    <a:lnTo>
                      <a:pt x="f50" y="f75"/>
                    </a:lnTo>
                    <a:cubicBezTo>
                      <a:pt x="f51" y="f78"/>
                      <a:pt x="f50" y="f75"/>
                      <a:pt x="f50" y="f78"/>
                    </a:cubicBezTo>
                    <a:lnTo>
                      <a:pt x="f50" y="f78"/>
                    </a:lnTo>
                    <a:cubicBezTo>
                      <a:pt x="f49" y="f84"/>
                      <a:pt x="f48" y="f84"/>
                      <a:pt x="f46" y="f78"/>
                    </a:cubicBezTo>
                    <a:lnTo>
                      <a:pt x="f47" y="f78"/>
                    </a:lnTo>
                    <a:cubicBezTo>
                      <a:pt x="f4" y="f74"/>
                      <a:pt x="f8" y="f71"/>
                      <a:pt x="f121" y="f2"/>
                    </a:cubicBezTo>
                    <a:lnTo>
                      <a:pt x="f45" y="f2"/>
                    </a:lnTo>
                    <a:lnTo>
                      <a:pt x="f45" y="f2"/>
                    </a:lnTo>
                    <a:cubicBezTo>
                      <a:pt x="f122" y="f114"/>
                      <a:pt x="f18" y="f81"/>
                      <a:pt x="f26" y="f74"/>
                    </a:cubicBezTo>
                    <a:lnTo>
                      <a:pt x="f24" y="f68"/>
                    </a:lnTo>
                    <a:lnTo>
                      <a:pt x="f24" y="f68"/>
                    </a:lnTo>
                    <a:cubicBezTo>
                      <a:pt x="f26" y="f67"/>
                      <a:pt x="f39" y="f123"/>
                      <a:pt x="f39" y="f65"/>
                    </a:cubicBezTo>
                    <a:lnTo>
                      <a:pt x="f36" y="f65"/>
                    </a:lnTo>
                    <a:cubicBezTo>
                      <a:pt x="f20" y="f89"/>
                      <a:pt x="f124" y="f116"/>
                      <a:pt x="f32" y="f60"/>
                    </a:cubicBezTo>
                    <a:lnTo>
                      <a:pt x="f27" y="f60"/>
                    </a:lnTo>
                    <a:cubicBezTo>
                      <a:pt x="f25" y="f59"/>
                      <a:pt x="f23" y="f57"/>
                      <a:pt x="f21" y="f62"/>
                    </a:cubicBezTo>
                    <a:lnTo>
                      <a:pt x="f9" y="f62"/>
                    </a:lnTo>
                    <a:lnTo>
                      <a:pt x="f9" y="f57"/>
                    </a:lnTo>
                    <a:cubicBezTo>
                      <a:pt x="f40" y="f56"/>
                      <a:pt x="f42" y="f55"/>
                      <a:pt x="f44" y="f54"/>
                    </a:cubicBezTo>
                    <a:lnTo>
                      <a:pt x="f3" y="f82"/>
                    </a:lnTo>
                    <a:lnTo>
                      <a:pt x="f44" y="f82"/>
                    </a:lnTo>
                    <a:cubicBezTo>
                      <a:pt x="f17" y="f80"/>
                      <a:pt x="f11" y="f79"/>
                      <a:pt x="f7" y="f50"/>
                    </a:cubicBezTo>
                    <a:lnTo>
                      <a:pt x="f7" y="f50"/>
                    </a:lnTo>
                    <a:cubicBezTo>
                      <a:pt x="f21" y="f49"/>
                      <a:pt x="f21" y="f48"/>
                      <a:pt x="f7" y="f46"/>
                    </a:cubicBezTo>
                    <a:lnTo>
                      <a:pt x="f7" y="f47"/>
                    </a:lnTo>
                    <a:cubicBezTo>
                      <a:pt x="f19" y="f4"/>
                      <a:pt x="f42" y="f8"/>
                      <a:pt x="f3" y="f45"/>
                    </a:cubicBezTo>
                    <a:lnTo>
                      <a:pt x="f3" y="f45"/>
                    </a:lnTo>
                    <a:lnTo>
                      <a:pt x="f3" y="f45"/>
                    </a:lnTo>
                    <a:cubicBezTo>
                      <a:pt x="f105" y="f122"/>
                      <a:pt x="f13" y="f18"/>
                      <a:pt x="f11" y="f26"/>
                    </a:cubicBezTo>
                    <a:lnTo>
                      <a:pt x="f11" y="f24"/>
                    </a:lnTo>
                    <a:lnTo>
                      <a:pt x="f38" y="f24"/>
                    </a:lnTo>
                    <a:cubicBezTo>
                      <a:pt x="f37" y="f26"/>
                      <a:pt x="f35" y="f39"/>
                      <a:pt x="f34" y="f36"/>
                    </a:cubicBezTo>
                    <a:lnTo>
                      <a:pt x="f34" y="f36"/>
                    </a:lnTo>
                    <a:cubicBezTo>
                      <a:pt x="f28" y="f20"/>
                      <a:pt x="f101" y="f124"/>
                      <a:pt x="f24" y="f27"/>
                    </a:cubicBezTo>
                    <a:lnTo>
                      <a:pt x="f24" y="f27"/>
                    </a:lnTo>
                    <a:cubicBezTo>
                      <a:pt x="f22" y="f125"/>
                      <a:pt x="f20" y="f58"/>
                      <a:pt x="f29" y="f21"/>
                    </a:cubicBezTo>
                    <a:lnTo>
                      <a:pt x="f29" y="f9"/>
                    </a:lnTo>
                    <a:lnTo>
                      <a:pt x="f29" y="f9"/>
                    </a:lnTo>
                    <a:cubicBezTo>
                      <a:pt x="f126" y="f40"/>
                      <a:pt x="f16" y="f42"/>
                      <a:pt x="f14" y="f44"/>
                    </a:cubicBezTo>
                    <a:lnTo>
                      <a:pt x="f14" y="f44"/>
                    </a:lnTo>
                    <a:cubicBezTo>
                      <a:pt x="f12" y="f17"/>
                      <a:pt x="f10" y="f19"/>
                      <a:pt x="f8" y="f38"/>
                    </a:cubicBezTo>
                    <a:lnTo>
                      <a:pt x="f6" y="f7"/>
                    </a:lnTo>
                    <a:lnTo>
                      <a:pt x="f6" y="f5"/>
                    </a:lnTo>
                    <a:lnTo>
                      <a:pt x="f4" y="f5"/>
                    </a:lnTo>
                    <a:close/>
                  </a:path>
                </a:pathLst>
              </a:custGeom>
              <a:solidFill>
                <a:srgbClr val="263238"/>
              </a:solidFill>
              <a:ln cap="flat">
                <a:noFill/>
                <a:prstDash val="solid"/>
              </a:ln>
            </p:spPr>
            <p:txBody>
              <a:bodyPr vert="horz" wrap="square" lIns="90004" tIns="10076" rIns="90004" bIns="1007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43" name="Google Shape;813;p22">
              <a:extLst>
                <a:ext uri="{FF2B5EF4-FFF2-40B4-BE49-F238E27FC236}">
                  <a16:creationId xmlns:a16="http://schemas.microsoft.com/office/drawing/2014/main" id="{F1C3D421-36F6-10A1-9656-FC4EB45BE4BA}"/>
                </a:ext>
              </a:extLst>
            </p:cNvPr>
            <p:cNvSpPr/>
            <p:nvPr/>
          </p:nvSpPr>
          <p:spPr>
            <a:xfrm>
              <a:off x="8688107" y="-389058"/>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34372587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2" name="Google Shape;64;p3">
            <a:extLst>
              <a:ext uri="{FF2B5EF4-FFF2-40B4-BE49-F238E27FC236}">
                <a16:creationId xmlns:a16="http://schemas.microsoft.com/office/drawing/2014/main" id="{8E173721-013E-C4FF-4D61-2590C76DF81C}"/>
              </a:ext>
            </a:extLst>
          </p:cNvPr>
          <p:cNvSpPr txBox="1">
            <a:spLocks noGrp="1"/>
          </p:cNvSpPr>
          <p:nvPr>
            <p:ph type="title"/>
          </p:nvPr>
        </p:nvSpPr>
        <p:spPr>
          <a:xfrm>
            <a:off x="3989371" y="2571978"/>
            <a:ext cx="4383597" cy="841796"/>
          </a:xfrm>
        </p:spPr>
        <p:txBody>
          <a:bodyPr/>
          <a:lstStyle>
            <a:lvl1pPr>
              <a:defRPr sz="4800"/>
            </a:lvl1pPr>
          </a:lstStyle>
          <a:p>
            <a:pPr lvl="0"/>
            <a:endParaRPr lang="tr-TR"/>
          </a:p>
        </p:txBody>
      </p:sp>
      <p:sp>
        <p:nvSpPr>
          <p:cNvPr id="3" name="Google Shape;65;p3">
            <a:extLst>
              <a:ext uri="{FF2B5EF4-FFF2-40B4-BE49-F238E27FC236}">
                <a16:creationId xmlns:a16="http://schemas.microsoft.com/office/drawing/2014/main" id="{761AF26F-7610-E146-8712-43C0062BDC56}"/>
              </a:ext>
            </a:extLst>
          </p:cNvPr>
          <p:cNvSpPr txBox="1">
            <a:spLocks noGrp="1"/>
          </p:cNvSpPr>
          <p:nvPr>
            <p:ph type="title" idx="4294967295"/>
          </p:nvPr>
        </p:nvSpPr>
        <p:spPr>
          <a:xfrm>
            <a:off x="5642670" y="1454773"/>
            <a:ext cx="1076998" cy="962104"/>
          </a:xfrm>
          <a:solidFill>
            <a:srgbClr val="EC442C"/>
          </a:solidFill>
          <a:ln w="152403" cap="flat">
            <a:solidFill>
              <a:srgbClr val="EC442C"/>
            </a:solidFill>
            <a:prstDash val="solid"/>
            <a:round/>
          </a:ln>
        </p:spPr>
        <p:txBody>
          <a:bodyPr anchor="ctr"/>
          <a:lstStyle>
            <a:lvl1pPr>
              <a:defRPr sz="6000" b="1">
                <a:solidFill>
                  <a:srgbClr val="FFFFFF"/>
                </a:solidFill>
                <a:latin typeface="Roboto"/>
                <a:ea typeface="Roboto"/>
                <a:cs typeface="Roboto"/>
              </a:defRPr>
            </a:lvl1pPr>
          </a:lstStyle>
          <a:p>
            <a:pPr lvl="0"/>
            <a:r>
              <a:rPr lang="tr-TR"/>
              <a:t>xx%</a:t>
            </a:r>
          </a:p>
        </p:txBody>
      </p:sp>
      <p:grpSp>
        <p:nvGrpSpPr>
          <p:cNvPr id="4" name="Google Shape;66;p3">
            <a:extLst>
              <a:ext uri="{FF2B5EF4-FFF2-40B4-BE49-F238E27FC236}">
                <a16:creationId xmlns:a16="http://schemas.microsoft.com/office/drawing/2014/main" id="{6C450452-4EFF-8B15-2AF2-C9A8C5CD30E2}"/>
              </a:ext>
            </a:extLst>
          </p:cNvPr>
          <p:cNvGrpSpPr/>
          <p:nvPr/>
        </p:nvGrpSpPr>
        <p:grpSpPr>
          <a:xfrm>
            <a:off x="-1105180" y="273789"/>
            <a:ext cx="2010134" cy="1932932"/>
            <a:chOff x="-1105180" y="273789"/>
            <a:chExt cx="2010134" cy="1932932"/>
          </a:xfrm>
        </p:grpSpPr>
        <p:grpSp>
          <p:nvGrpSpPr>
            <p:cNvPr id="5" name="Google Shape;67;p3">
              <a:extLst>
                <a:ext uri="{FF2B5EF4-FFF2-40B4-BE49-F238E27FC236}">
                  <a16:creationId xmlns:a16="http://schemas.microsoft.com/office/drawing/2014/main" id="{B9C393B5-473D-0B3E-FAB7-CB629232027B}"/>
                </a:ext>
              </a:extLst>
            </p:cNvPr>
            <p:cNvGrpSpPr/>
            <p:nvPr/>
          </p:nvGrpSpPr>
          <p:grpSpPr>
            <a:xfrm>
              <a:off x="-1105180" y="1488835"/>
              <a:ext cx="1754642" cy="717886"/>
              <a:chOff x="-1105180" y="1488835"/>
              <a:chExt cx="1754642" cy="717886"/>
            </a:xfrm>
          </p:grpSpPr>
          <p:sp>
            <p:nvSpPr>
              <p:cNvPr id="6" name="Google Shape;68;p3">
                <a:extLst>
                  <a:ext uri="{FF2B5EF4-FFF2-40B4-BE49-F238E27FC236}">
                    <a16:creationId xmlns:a16="http://schemas.microsoft.com/office/drawing/2014/main" id="{44C18C55-C325-CF4F-AD9A-B8063844EE17}"/>
                  </a:ext>
                </a:extLst>
              </p:cNvPr>
              <p:cNvSpPr/>
              <p:nvPr/>
            </p:nvSpPr>
            <p:spPr>
              <a:xfrm>
                <a:off x="-1105171" y="1488835"/>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69;p3">
                <a:extLst>
                  <a:ext uri="{FF2B5EF4-FFF2-40B4-BE49-F238E27FC236}">
                    <a16:creationId xmlns:a16="http://schemas.microsoft.com/office/drawing/2014/main" id="{F517E3A5-3AA0-AA06-7354-E6E64C145C89}"/>
                  </a:ext>
                </a:extLst>
              </p:cNvPr>
              <p:cNvSpPr/>
              <p:nvPr/>
            </p:nvSpPr>
            <p:spPr>
              <a:xfrm>
                <a:off x="-1105180" y="1582661"/>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 name="Google Shape;70;p3">
                <a:extLst>
                  <a:ext uri="{FF2B5EF4-FFF2-40B4-BE49-F238E27FC236}">
                    <a16:creationId xmlns:a16="http://schemas.microsoft.com/office/drawing/2014/main" id="{36125142-E033-94BA-333B-D80475362E9B}"/>
                  </a:ext>
                </a:extLst>
              </p:cNvPr>
              <p:cNvSpPr/>
              <p:nvPr/>
            </p:nvSpPr>
            <p:spPr>
              <a:xfrm>
                <a:off x="-1055985" y="1529827"/>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 name="Google Shape;71;p3">
                <a:extLst>
                  <a:ext uri="{FF2B5EF4-FFF2-40B4-BE49-F238E27FC236}">
                    <a16:creationId xmlns:a16="http://schemas.microsoft.com/office/drawing/2014/main" id="{68671328-813E-27F9-59DA-F27936E6D7AD}"/>
                  </a:ext>
                </a:extLst>
              </p:cNvPr>
              <p:cNvSpPr/>
              <p:nvPr/>
            </p:nvSpPr>
            <p:spPr>
              <a:xfrm>
                <a:off x="-1014078" y="1529827"/>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72;p3">
                <a:extLst>
                  <a:ext uri="{FF2B5EF4-FFF2-40B4-BE49-F238E27FC236}">
                    <a16:creationId xmlns:a16="http://schemas.microsoft.com/office/drawing/2014/main" id="{78F55081-5FAF-6D62-6F4E-375AE3F0D7B2}"/>
                  </a:ext>
                </a:extLst>
              </p:cNvPr>
              <p:cNvSpPr/>
              <p:nvPr/>
            </p:nvSpPr>
            <p:spPr>
              <a:xfrm>
                <a:off x="-970352" y="1529827"/>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73;p3">
                <a:extLst>
                  <a:ext uri="{FF2B5EF4-FFF2-40B4-BE49-F238E27FC236}">
                    <a16:creationId xmlns:a16="http://schemas.microsoft.com/office/drawing/2014/main" id="{93409BA6-F687-7F68-AA1B-6E1A8FB6F3C2}"/>
                  </a:ext>
                </a:extLst>
              </p:cNvPr>
              <p:cNvSpPr/>
              <p:nvPr/>
            </p:nvSpPr>
            <p:spPr>
              <a:xfrm>
                <a:off x="-989344" y="1669346"/>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74;p3">
                <a:extLst>
                  <a:ext uri="{FF2B5EF4-FFF2-40B4-BE49-F238E27FC236}">
                    <a16:creationId xmlns:a16="http://schemas.microsoft.com/office/drawing/2014/main" id="{F0B4B205-0D7D-2121-CC50-D5D9D68B8A6E}"/>
                  </a:ext>
                </a:extLst>
              </p:cNvPr>
              <p:cNvSpPr/>
              <p:nvPr/>
            </p:nvSpPr>
            <p:spPr>
              <a:xfrm>
                <a:off x="-446144" y="1937577"/>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75;p3">
                <a:extLst>
                  <a:ext uri="{FF2B5EF4-FFF2-40B4-BE49-F238E27FC236}">
                    <a16:creationId xmlns:a16="http://schemas.microsoft.com/office/drawing/2014/main" id="{E98C55DF-C535-C226-FDEB-4B9540F40442}"/>
                  </a:ext>
                </a:extLst>
              </p:cNvPr>
              <p:cNvSpPr/>
              <p:nvPr/>
            </p:nvSpPr>
            <p:spPr>
              <a:xfrm>
                <a:off x="-446144" y="2023219"/>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4" name="Google Shape;76;p3">
                <a:extLst>
                  <a:ext uri="{FF2B5EF4-FFF2-40B4-BE49-F238E27FC236}">
                    <a16:creationId xmlns:a16="http://schemas.microsoft.com/office/drawing/2014/main" id="{B909B45E-CD30-E121-2F74-7D4A5A28B7D3}"/>
                  </a:ext>
                </a:extLst>
              </p:cNvPr>
              <p:cNvSpPr/>
              <p:nvPr/>
            </p:nvSpPr>
            <p:spPr>
              <a:xfrm>
                <a:off x="-99953" y="2110672"/>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5" name="Google Shape;77;p3">
                <a:extLst>
                  <a:ext uri="{FF2B5EF4-FFF2-40B4-BE49-F238E27FC236}">
                    <a16:creationId xmlns:a16="http://schemas.microsoft.com/office/drawing/2014/main" id="{42908B9C-D864-41C4-4C44-1B0D6781A379}"/>
                  </a:ext>
                </a:extLst>
              </p:cNvPr>
              <p:cNvSpPr/>
              <p:nvPr/>
            </p:nvSpPr>
            <p:spPr>
              <a:xfrm>
                <a:off x="-192874" y="1710577"/>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6" name="Google Shape;78;p3">
                <a:extLst>
                  <a:ext uri="{FF2B5EF4-FFF2-40B4-BE49-F238E27FC236}">
                    <a16:creationId xmlns:a16="http://schemas.microsoft.com/office/drawing/2014/main" id="{A557DF1F-9D27-0B51-87FF-2D0A2567695D}"/>
                  </a:ext>
                </a:extLst>
              </p:cNvPr>
              <p:cNvSpPr/>
              <p:nvPr/>
            </p:nvSpPr>
            <p:spPr>
              <a:xfrm>
                <a:off x="-192874" y="1788932"/>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79;p3">
                <a:extLst>
                  <a:ext uri="{FF2B5EF4-FFF2-40B4-BE49-F238E27FC236}">
                    <a16:creationId xmlns:a16="http://schemas.microsoft.com/office/drawing/2014/main" id="{5177130F-C2C4-6699-CA4E-CBCA815177C6}"/>
                  </a:ext>
                </a:extLst>
              </p:cNvPr>
              <p:cNvSpPr/>
              <p:nvPr/>
            </p:nvSpPr>
            <p:spPr>
              <a:xfrm>
                <a:off x="102293" y="1865458"/>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18" name="Google Shape;80;p3">
              <a:extLst>
                <a:ext uri="{FF2B5EF4-FFF2-40B4-BE49-F238E27FC236}">
                  <a16:creationId xmlns:a16="http://schemas.microsoft.com/office/drawing/2014/main" id="{2FE5F24D-0E60-DEFC-F67F-228E71C20C0A}"/>
                </a:ext>
              </a:extLst>
            </p:cNvPr>
            <p:cNvGrpSpPr/>
            <p:nvPr/>
          </p:nvGrpSpPr>
          <p:grpSpPr>
            <a:xfrm>
              <a:off x="-645612" y="273789"/>
              <a:ext cx="1550566" cy="1051322"/>
              <a:chOff x="-645612" y="273789"/>
              <a:chExt cx="1550566" cy="1051322"/>
            </a:xfrm>
          </p:grpSpPr>
          <p:sp>
            <p:nvSpPr>
              <p:cNvPr id="19" name="Google Shape;81;p3">
                <a:extLst>
                  <a:ext uri="{FF2B5EF4-FFF2-40B4-BE49-F238E27FC236}">
                    <a16:creationId xmlns:a16="http://schemas.microsoft.com/office/drawing/2014/main" id="{E21338D8-8263-C7DD-8894-302A0D699022}"/>
                  </a:ext>
                </a:extLst>
              </p:cNvPr>
              <p:cNvSpPr/>
              <p:nvPr/>
            </p:nvSpPr>
            <p:spPr>
              <a:xfrm>
                <a:off x="-645612" y="273789"/>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82;p3">
                <a:extLst>
                  <a:ext uri="{FF2B5EF4-FFF2-40B4-BE49-F238E27FC236}">
                    <a16:creationId xmlns:a16="http://schemas.microsoft.com/office/drawing/2014/main" id="{06CB8DF9-253C-2E46-21FB-1D16DD2D779C}"/>
                  </a:ext>
                </a:extLst>
              </p:cNvPr>
              <p:cNvSpPr/>
              <p:nvPr/>
            </p:nvSpPr>
            <p:spPr>
              <a:xfrm>
                <a:off x="-643792" y="368530"/>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1" name="Google Shape;83;p3">
                <a:extLst>
                  <a:ext uri="{FF2B5EF4-FFF2-40B4-BE49-F238E27FC236}">
                    <a16:creationId xmlns:a16="http://schemas.microsoft.com/office/drawing/2014/main" id="{AFEABFB1-368D-8328-6871-32B6EBE3E927}"/>
                  </a:ext>
                </a:extLst>
              </p:cNvPr>
              <p:cNvSpPr/>
              <p:nvPr/>
            </p:nvSpPr>
            <p:spPr>
              <a:xfrm>
                <a:off x="-607344" y="310228"/>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2" name="Google Shape;84;p3">
                <a:extLst>
                  <a:ext uri="{FF2B5EF4-FFF2-40B4-BE49-F238E27FC236}">
                    <a16:creationId xmlns:a16="http://schemas.microsoft.com/office/drawing/2014/main" id="{39ED8F3D-F05F-AB8D-BD73-FF1448401EB1}"/>
                  </a:ext>
                </a:extLst>
              </p:cNvPr>
              <p:cNvSpPr/>
              <p:nvPr/>
            </p:nvSpPr>
            <p:spPr>
              <a:xfrm>
                <a:off x="-565437" y="310228"/>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85;p3">
                <a:extLst>
                  <a:ext uri="{FF2B5EF4-FFF2-40B4-BE49-F238E27FC236}">
                    <a16:creationId xmlns:a16="http://schemas.microsoft.com/office/drawing/2014/main" id="{681D036E-2B12-B443-6426-FF4719E1BA3B}"/>
                  </a:ext>
                </a:extLst>
              </p:cNvPr>
              <p:cNvSpPr/>
              <p:nvPr/>
            </p:nvSpPr>
            <p:spPr>
              <a:xfrm>
                <a:off x="-523530" y="310228"/>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86;p3">
                <a:extLst>
                  <a:ext uri="{FF2B5EF4-FFF2-40B4-BE49-F238E27FC236}">
                    <a16:creationId xmlns:a16="http://schemas.microsoft.com/office/drawing/2014/main" id="{C7D40994-CDB4-487A-3886-22F34EEC03A7}"/>
                  </a:ext>
                </a:extLst>
              </p:cNvPr>
              <p:cNvSpPr/>
              <p:nvPr/>
            </p:nvSpPr>
            <p:spPr>
              <a:xfrm>
                <a:off x="-510783" y="479675"/>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87;p3">
                <a:extLst>
                  <a:ext uri="{FF2B5EF4-FFF2-40B4-BE49-F238E27FC236}">
                    <a16:creationId xmlns:a16="http://schemas.microsoft.com/office/drawing/2014/main" id="{15CB7792-0D36-5161-26B9-45B5B6B95B79}"/>
                  </a:ext>
                </a:extLst>
              </p:cNvPr>
              <p:cNvSpPr/>
              <p:nvPr/>
            </p:nvSpPr>
            <p:spPr>
              <a:xfrm>
                <a:off x="-523521"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88;p3">
                <a:extLst>
                  <a:ext uri="{FF2B5EF4-FFF2-40B4-BE49-F238E27FC236}">
                    <a16:creationId xmlns:a16="http://schemas.microsoft.com/office/drawing/2014/main" id="{3012E222-16A6-AFE6-9105-DD3A6BC30805}"/>
                  </a:ext>
                </a:extLst>
              </p:cNvPr>
              <p:cNvSpPr/>
              <p:nvPr/>
            </p:nvSpPr>
            <p:spPr>
              <a:xfrm>
                <a:off x="-171861"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89;p3">
                <a:extLst>
                  <a:ext uri="{FF2B5EF4-FFF2-40B4-BE49-F238E27FC236}">
                    <a16:creationId xmlns:a16="http://schemas.microsoft.com/office/drawing/2014/main" id="{1825FA77-0CAA-B08A-52F2-DA26179325B4}"/>
                  </a:ext>
                </a:extLst>
              </p:cNvPr>
              <p:cNvSpPr/>
              <p:nvPr/>
            </p:nvSpPr>
            <p:spPr>
              <a:xfrm>
                <a:off x="179789"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90;p3">
                <a:extLst>
                  <a:ext uri="{FF2B5EF4-FFF2-40B4-BE49-F238E27FC236}">
                    <a16:creationId xmlns:a16="http://schemas.microsoft.com/office/drawing/2014/main" id="{B20849FE-C1A9-9E75-7782-EF452777690D}"/>
                  </a:ext>
                </a:extLst>
              </p:cNvPr>
              <p:cNvSpPr/>
              <p:nvPr/>
            </p:nvSpPr>
            <p:spPr>
              <a:xfrm>
                <a:off x="531449"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91;p3">
                <a:extLst>
                  <a:ext uri="{FF2B5EF4-FFF2-40B4-BE49-F238E27FC236}">
                    <a16:creationId xmlns:a16="http://schemas.microsoft.com/office/drawing/2014/main" id="{1C34F9D2-5FB2-27A0-C2E8-7CEEFF5E7CB8}"/>
                  </a:ext>
                </a:extLst>
              </p:cNvPr>
              <p:cNvSpPr/>
              <p:nvPr/>
            </p:nvSpPr>
            <p:spPr>
              <a:xfrm>
                <a:off x="10488" y="73401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92;p3">
                <a:extLst>
                  <a:ext uri="{FF2B5EF4-FFF2-40B4-BE49-F238E27FC236}">
                    <a16:creationId xmlns:a16="http://schemas.microsoft.com/office/drawing/2014/main" id="{7BA030B6-2F0E-E833-E8FE-2C7A41796467}"/>
                  </a:ext>
                </a:extLst>
              </p:cNvPr>
              <p:cNvSpPr/>
              <p:nvPr/>
            </p:nvSpPr>
            <p:spPr>
              <a:xfrm>
                <a:off x="10488" y="812371"/>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93;p3">
                <a:extLst>
                  <a:ext uri="{FF2B5EF4-FFF2-40B4-BE49-F238E27FC236}">
                    <a16:creationId xmlns:a16="http://schemas.microsoft.com/office/drawing/2014/main" id="{24DB024D-2274-CAA0-54D2-194DDDE3E9DF}"/>
                  </a:ext>
                </a:extLst>
              </p:cNvPr>
              <p:cNvSpPr/>
              <p:nvPr/>
            </p:nvSpPr>
            <p:spPr>
              <a:xfrm>
                <a:off x="10488" y="888897"/>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32" name="Google Shape;94;p3">
            <a:extLst>
              <a:ext uri="{FF2B5EF4-FFF2-40B4-BE49-F238E27FC236}">
                <a16:creationId xmlns:a16="http://schemas.microsoft.com/office/drawing/2014/main" id="{A5E6A3BD-1070-A07E-EE73-8A43F361850B}"/>
              </a:ext>
            </a:extLst>
          </p:cNvPr>
          <p:cNvGrpSpPr/>
          <p:nvPr/>
        </p:nvGrpSpPr>
        <p:grpSpPr>
          <a:xfrm>
            <a:off x="-190972" y="2491127"/>
            <a:ext cx="4432543" cy="2947651"/>
            <a:chOff x="-190972" y="2491127"/>
            <a:chExt cx="4432543" cy="2947651"/>
          </a:xfrm>
        </p:grpSpPr>
        <p:grpSp>
          <p:nvGrpSpPr>
            <p:cNvPr id="33" name="Google Shape;95;p3">
              <a:extLst>
                <a:ext uri="{FF2B5EF4-FFF2-40B4-BE49-F238E27FC236}">
                  <a16:creationId xmlns:a16="http://schemas.microsoft.com/office/drawing/2014/main" id="{F6497411-A0F6-B70F-27B4-DF82F72E999A}"/>
                </a:ext>
              </a:extLst>
            </p:cNvPr>
            <p:cNvGrpSpPr/>
            <p:nvPr/>
          </p:nvGrpSpPr>
          <p:grpSpPr>
            <a:xfrm>
              <a:off x="-190972" y="2491127"/>
              <a:ext cx="453185" cy="454840"/>
              <a:chOff x="-190972" y="2491127"/>
              <a:chExt cx="453185" cy="454840"/>
            </a:xfrm>
          </p:grpSpPr>
          <p:sp>
            <p:nvSpPr>
              <p:cNvPr id="34" name="Google Shape;96;p3">
                <a:extLst>
                  <a:ext uri="{FF2B5EF4-FFF2-40B4-BE49-F238E27FC236}">
                    <a16:creationId xmlns:a16="http://schemas.microsoft.com/office/drawing/2014/main" id="{F4C808C2-C57F-C3BC-96E2-D5B1BF7C52FB}"/>
                  </a:ext>
                </a:extLst>
              </p:cNvPr>
              <p:cNvSpPr/>
              <p:nvPr/>
            </p:nvSpPr>
            <p:spPr>
              <a:xfrm>
                <a:off x="-49871" y="2637202"/>
                <a:ext cx="164345" cy="166000"/>
              </a:xfrm>
              <a:custGeom>
                <a:avLst/>
                <a:gdLst>
                  <a:gd name="f0" fmla="val w"/>
                  <a:gd name="f1" fmla="val h"/>
                  <a:gd name="f2" fmla="val 0"/>
                  <a:gd name="f3" fmla="val 99"/>
                  <a:gd name="f4" fmla="val 100"/>
                  <a:gd name="f5" fmla="val 69"/>
                  <a:gd name="f6" fmla="val 95"/>
                  <a:gd name="f7" fmla="val 68"/>
                  <a:gd name="f8" fmla="val 67"/>
                  <a:gd name="f9" fmla="val 96"/>
                  <a:gd name="f10" fmla="val 65"/>
                  <a:gd name="f11" fmla="val 97"/>
                  <a:gd name="f12" fmla="val 62"/>
                  <a:gd name="f13" fmla="val 98"/>
                  <a:gd name="f14" fmla="val 58"/>
                  <a:gd name="f15" fmla="val 51"/>
                  <a:gd name="f16" fmla="val 101"/>
                  <a:gd name="f17" fmla="val 38"/>
                  <a:gd name="f18" fmla="val 26"/>
                  <a:gd name="f19" fmla="val 94"/>
                  <a:gd name="f20" fmla="val 13"/>
                  <a:gd name="f21" fmla="val 88"/>
                  <a:gd name="f22" fmla="val 1"/>
                  <a:gd name="f23" fmla="val 73"/>
                  <a:gd name="f24" fmla="val 54"/>
                  <a:gd name="f25" fmla="val -1"/>
                  <a:gd name="f26" fmla="val 45"/>
                  <a:gd name="f27" fmla="val 35"/>
                  <a:gd name="f28" fmla="val 6"/>
                  <a:gd name="f29" fmla="val 11"/>
                  <a:gd name="f30" fmla="val 17"/>
                  <a:gd name="f31" fmla="val 19"/>
                  <a:gd name="f32" fmla="val 9"/>
                  <a:gd name="f33" fmla="val 29"/>
                  <a:gd name="f34" fmla="val 5"/>
                  <a:gd name="f35" fmla="val 39"/>
                  <a:gd name="f36" fmla="val 61"/>
                  <a:gd name="f37" fmla="val 71"/>
                  <a:gd name="f38" fmla="val 4"/>
                  <a:gd name="f39" fmla="val 79"/>
                  <a:gd name="f40" fmla="val 86"/>
                  <a:gd name="f41" fmla="val 16"/>
                  <a:gd name="f42" fmla="val 30"/>
                  <a:gd name="f43" fmla="val 102"/>
                  <a:gd name="f44" fmla="val 49"/>
                  <a:gd name="f45" fmla="val 76"/>
                  <a:gd name="f46" fmla="val 85"/>
                  <a:gd name="f47" fmla="val 80"/>
                  <a:gd name="f48" fmla="val 89"/>
                  <a:gd name="f49" fmla="val 77"/>
                  <a:gd name="f50" fmla="val 92"/>
                  <a:gd name="f51" fmla="val 74"/>
                  <a:gd name="f52" fmla="val 93"/>
                  <a:gd name="f53" fmla="val 72"/>
                  <a:gd name="f54" fmla="val 70"/>
                  <a:gd name="f55" fmla="val 83"/>
                  <a:gd name="f56" fmla="val 75"/>
                  <a:gd name="f57" fmla="val 31"/>
                  <a:gd name="f58" fmla="val 18"/>
                  <a:gd name="f59" fmla="val 12"/>
                  <a:gd name="f60" fmla="val 7"/>
                  <a:gd name="f61" fmla="val 60"/>
                  <a:gd name="f62" fmla="val 3"/>
                  <a:gd name="f63" fmla="val 40"/>
                  <a:gd name="f64" fmla="val 8"/>
                  <a:gd name="f65" fmla="val 22"/>
                  <a:gd name="f66" fmla="val 14"/>
                  <a:gd name="f67" fmla="val 10"/>
                  <a:gd name="f68" fmla="val 28"/>
                  <a:gd name="f69" fmla="val 36"/>
                  <a:gd name="f70" fmla="val 27"/>
                  <a:gd name="f71" fmla="*/ f0 1 99"/>
                  <a:gd name="f72" fmla="*/ f1 1 100"/>
                  <a:gd name="f73" fmla="val f2"/>
                  <a:gd name="f74" fmla="val f3"/>
                  <a:gd name="f75" fmla="val f4"/>
                  <a:gd name="f76" fmla="+- f75 0 f73"/>
                  <a:gd name="f77" fmla="+- f74 0 f73"/>
                  <a:gd name="f78" fmla="*/ f77 1 99"/>
                  <a:gd name="f79" fmla="*/ f76 1 100"/>
                  <a:gd name="f80" fmla="*/ f73 1 f78"/>
                  <a:gd name="f81" fmla="*/ f74 1 f78"/>
                  <a:gd name="f82" fmla="*/ f73 1 f79"/>
                  <a:gd name="f83" fmla="*/ f75 1 f79"/>
                  <a:gd name="f84" fmla="*/ f80 f71 1"/>
                  <a:gd name="f85" fmla="*/ f81 f71 1"/>
                  <a:gd name="f86" fmla="*/ f83 f72 1"/>
                  <a:gd name="f87" fmla="*/ f82 f72 1"/>
                </a:gdLst>
                <a:ahLst/>
                <a:cxnLst>
                  <a:cxn ang="3cd4">
                    <a:pos x="hc" y="t"/>
                  </a:cxn>
                  <a:cxn ang="0">
                    <a:pos x="r" y="vc"/>
                  </a:cxn>
                  <a:cxn ang="cd4">
                    <a:pos x="hc" y="b"/>
                  </a:cxn>
                  <a:cxn ang="cd2">
                    <a:pos x="l" y="vc"/>
                  </a:cxn>
                </a:cxnLst>
                <a:rect l="f84" t="f87" r="f85" b="f86"/>
                <a:pathLst>
                  <a:path w="99" h="100">
                    <a:moveTo>
                      <a:pt x="f5" y="f6"/>
                    </a:moveTo>
                    <a:cubicBezTo>
                      <a:pt x="f5" y="f6"/>
                      <a:pt x="f7" y="f6"/>
                      <a:pt x="f8" y="f9"/>
                    </a:cubicBezTo>
                    <a:cubicBezTo>
                      <a:pt x="f10" y="f11"/>
                      <a:pt x="f12" y="f13"/>
                      <a:pt x="f14" y="f3"/>
                    </a:cubicBezTo>
                    <a:cubicBezTo>
                      <a:pt x="f15" y="f16"/>
                      <a:pt x="f17" y="f16"/>
                      <a:pt x="f18" y="f19"/>
                    </a:cubicBezTo>
                    <a:cubicBezTo>
                      <a:pt x="f20" y="f21"/>
                      <a:pt x="f22" y="f23"/>
                      <a:pt x="f2" y="f24"/>
                    </a:cubicBezTo>
                    <a:cubicBezTo>
                      <a:pt x="f25" y="f26"/>
                      <a:pt x="f22" y="f27"/>
                      <a:pt x="f28" y="f18"/>
                    </a:cubicBezTo>
                    <a:cubicBezTo>
                      <a:pt x="f29" y="f30"/>
                      <a:pt x="f31" y="f32"/>
                      <a:pt x="f33" y="f34"/>
                    </a:cubicBezTo>
                    <a:cubicBezTo>
                      <a:pt x="f35" y="f2"/>
                      <a:pt x="f15" y="f25"/>
                      <a:pt x="f36" y="f22"/>
                    </a:cubicBezTo>
                    <a:cubicBezTo>
                      <a:pt x="f37" y="f38"/>
                      <a:pt x="f39" y="f32"/>
                      <a:pt x="f40" y="f41"/>
                    </a:cubicBezTo>
                    <a:cubicBezTo>
                      <a:pt x="f3" y="f42"/>
                      <a:pt x="f43" y="f44"/>
                      <a:pt x="f13" y="f12"/>
                    </a:cubicBezTo>
                    <a:cubicBezTo>
                      <a:pt x="f6" y="f45"/>
                      <a:pt x="f40" y="f46"/>
                      <a:pt x="f47" y="f48"/>
                    </a:cubicBezTo>
                    <a:cubicBezTo>
                      <a:pt x="f49" y="f50"/>
                      <a:pt x="f51" y="f52"/>
                      <a:pt x="f53" y="f19"/>
                    </a:cubicBezTo>
                    <a:cubicBezTo>
                      <a:pt x="f54" y="f6"/>
                      <a:pt x="f5" y="f6"/>
                      <a:pt x="f5" y="f6"/>
                    </a:cubicBezTo>
                    <a:cubicBezTo>
                      <a:pt x="f5" y="f19"/>
                      <a:pt x="f23" y="f52"/>
                      <a:pt x="f39" y="f21"/>
                    </a:cubicBezTo>
                    <a:cubicBezTo>
                      <a:pt x="f46" y="f55"/>
                      <a:pt x="f50" y="f56"/>
                      <a:pt x="f6" y="f36"/>
                    </a:cubicBezTo>
                    <a:cubicBezTo>
                      <a:pt x="f3" y="f44"/>
                      <a:pt x="f9" y="f57"/>
                      <a:pt x="f55" y="f58"/>
                    </a:cubicBezTo>
                    <a:cubicBezTo>
                      <a:pt x="f49" y="f59"/>
                      <a:pt x="f5" y="f60"/>
                      <a:pt x="f61" y="f34"/>
                    </a:cubicBezTo>
                    <a:cubicBezTo>
                      <a:pt x="f15" y="f62"/>
                      <a:pt x="f63" y="f38"/>
                      <a:pt x="f57" y="f64"/>
                    </a:cubicBezTo>
                    <a:cubicBezTo>
                      <a:pt x="f65" y="f59"/>
                      <a:pt x="f66" y="f31"/>
                      <a:pt x="f67" y="f68"/>
                    </a:cubicBezTo>
                    <a:cubicBezTo>
                      <a:pt x="f34" y="f69"/>
                      <a:pt x="f62" y="f26"/>
                      <a:pt x="f62" y="f24"/>
                    </a:cubicBezTo>
                    <a:cubicBezTo>
                      <a:pt x="f34" y="f37"/>
                      <a:pt x="f41" y="f46"/>
                      <a:pt x="f70" y="f50"/>
                    </a:cubicBezTo>
                    <a:cubicBezTo>
                      <a:pt x="f35" y="f13"/>
                      <a:pt x="f15" y="f3"/>
                      <a:pt x="f14" y="f11"/>
                    </a:cubicBezTo>
                    <a:cubicBezTo>
                      <a:pt x="f10" y="f9"/>
                      <a:pt x="f5" y="f19"/>
                      <a:pt x="f5" y="f6"/>
                    </a:cubicBez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97;p3">
                <a:extLst>
                  <a:ext uri="{FF2B5EF4-FFF2-40B4-BE49-F238E27FC236}">
                    <a16:creationId xmlns:a16="http://schemas.microsoft.com/office/drawing/2014/main" id="{D180A587-F2C8-21C7-0398-A5B21DF31239}"/>
                  </a:ext>
                </a:extLst>
              </p:cNvPr>
              <p:cNvSpPr/>
              <p:nvPr/>
            </p:nvSpPr>
            <p:spPr>
              <a:xfrm>
                <a:off x="-189317" y="2494446"/>
                <a:ext cx="448202" cy="448202"/>
              </a:xfrm>
              <a:custGeom>
                <a:avLst/>
                <a:gdLst>
                  <a:gd name="f0" fmla="val 180"/>
                  <a:gd name="f1" fmla="val w"/>
                  <a:gd name="f2" fmla="val h"/>
                  <a:gd name="f3" fmla="val 0"/>
                  <a:gd name="f4" fmla="val 270"/>
                  <a:gd name="f5" fmla="val 153"/>
                  <a:gd name="f6" fmla="val 245"/>
                  <a:gd name="f7" fmla="val 246"/>
                  <a:gd name="f8" fmla="val 154"/>
                  <a:gd name="f9" fmla="val 247"/>
                  <a:gd name="f10" fmla="val 155"/>
                  <a:gd name="f11" fmla="val 248"/>
                  <a:gd name="f12" fmla="val 156"/>
                  <a:gd name="f13" fmla="val 249"/>
                  <a:gd name="f14" fmla="val 157"/>
                  <a:gd name="f15" fmla="val 251"/>
                  <a:gd name="f16" fmla="val 160"/>
                  <a:gd name="f17" fmla="val 254"/>
                  <a:gd name="f18" fmla="val 164"/>
                  <a:gd name="f19" fmla="val 260"/>
                  <a:gd name="f20" fmla="val 170"/>
                  <a:gd name="f21" fmla="val 267"/>
                  <a:gd name="f22" fmla="val 169"/>
                  <a:gd name="f23" fmla="val 262"/>
                  <a:gd name="f24" fmla="val 193"/>
                  <a:gd name="f25" fmla="val 256"/>
                  <a:gd name="f26" fmla="val 210"/>
                  <a:gd name="f27" fmla="val 208"/>
                  <a:gd name="f28" fmla="val 241"/>
                  <a:gd name="f29" fmla="val 206"/>
                  <a:gd name="f30" fmla="val 232"/>
                  <a:gd name="f31" fmla="val 204"/>
                  <a:gd name="f32" fmla="val 222"/>
                  <a:gd name="f33" fmla="val 205"/>
                  <a:gd name="f34" fmla="val 221"/>
                  <a:gd name="f35" fmla="val 212"/>
                  <a:gd name="f36" fmla="val 215"/>
                  <a:gd name="f37" fmla="val 218"/>
                  <a:gd name="f38" fmla="val 224"/>
                  <a:gd name="f39" fmla="val 200"/>
                  <a:gd name="f40" fmla="val 225"/>
                  <a:gd name="f41" fmla="val 199"/>
                  <a:gd name="f42" fmla="val 226"/>
                  <a:gd name="f43" fmla="val 234"/>
                  <a:gd name="f44" fmla="val 201"/>
                  <a:gd name="f45" fmla="val 243"/>
                  <a:gd name="f46" fmla="val 202"/>
                  <a:gd name="f47" fmla="val 253"/>
                  <a:gd name="f48" fmla="val 203"/>
                  <a:gd name="f49" fmla="val 191"/>
                  <a:gd name="f50" fmla="val 261"/>
                  <a:gd name="f51" fmla="val 177"/>
                  <a:gd name="f52" fmla="val 162"/>
                  <a:gd name="f53" fmla="val 268"/>
                  <a:gd name="f54" fmla="val 159"/>
                  <a:gd name="f55" fmla="val 149"/>
                  <a:gd name="f56" fmla="val 244"/>
                  <a:gd name="f57" fmla="val 148"/>
                  <a:gd name="f58" fmla="val 147"/>
                  <a:gd name="f59" fmla="val 138"/>
                  <a:gd name="f60" fmla="val 128"/>
                  <a:gd name="f61" fmla="val 118"/>
                  <a:gd name="f62" fmla="val 117"/>
                  <a:gd name="f63" fmla="val 112"/>
                  <a:gd name="f64" fmla="val 258"/>
                  <a:gd name="f65" fmla="val 106"/>
                  <a:gd name="f66" fmla="val 266"/>
                  <a:gd name="f67" fmla="val 100"/>
                  <a:gd name="f68" fmla="val 265"/>
                  <a:gd name="f69" fmla="val 103"/>
                  <a:gd name="f70" fmla="val 90"/>
                  <a:gd name="f71" fmla="val 76"/>
                  <a:gd name="f72" fmla="val 61"/>
                  <a:gd name="f73" fmla="val 62"/>
                  <a:gd name="f74" fmla="val 64"/>
                  <a:gd name="f75" fmla="val 66"/>
                  <a:gd name="f76" fmla="val 68"/>
                  <a:gd name="f77" fmla="val 67"/>
                  <a:gd name="f78" fmla="val 60"/>
                  <a:gd name="f79" fmla="val 53"/>
                  <a:gd name="f80" fmla="val 47"/>
                  <a:gd name="f81" fmla="val 46"/>
                  <a:gd name="f82" fmla="val 45"/>
                  <a:gd name="f83" fmla="val 37"/>
                  <a:gd name="f84" fmla="val 28"/>
                  <a:gd name="f85" fmla="val 18"/>
                  <a:gd name="f86" fmla="val 20"/>
                  <a:gd name="f87" fmla="val 15"/>
                  <a:gd name="f88" fmla="val 176"/>
                  <a:gd name="f89" fmla="val 10"/>
                  <a:gd name="f90" fmla="val 4"/>
                  <a:gd name="f91" fmla="val 11"/>
                  <a:gd name="f92" fmla="val 26"/>
                  <a:gd name="f93" fmla="val 27"/>
                  <a:gd name="f94" fmla="val 120"/>
                  <a:gd name="f95" fmla="val 116"/>
                  <a:gd name="f96" fmla="val 115"/>
                  <a:gd name="f97" fmla="val 24"/>
                  <a:gd name="f98" fmla="val 21"/>
                  <a:gd name="f99" fmla="val 108"/>
                  <a:gd name="f100" fmla="val 16"/>
                  <a:gd name="f101" fmla="val 12"/>
                  <a:gd name="f102" fmla="val 9"/>
                  <a:gd name="f103" fmla="val 5"/>
                  <a:gd name="f104" fmla="val 6"/>
                  <a:gd name="f105" fmla="val 89"/>
                  <a:gd name="f106" fmla="val 75"/>
                  <a:gd name="f107" fmla="val 63"/>
                  <a:gd name="f108" fmla="val 22"/>
                  <a:gd name="f109" fmla="val 31"/>
                  <a:gd name="f110" fmla="val 40"/>
                  <a:gd name="f111" fmla="val 49"/>
                  <a:gd name="f112" fmla="val 50"/>
                  <a:gd name="f113" fmla="val 57"/>
                  <a:gd name="f114" fmla="val 71"/>
                  <a:gd name="f115" fmla="val 72"/>
                  <a:gd name="f116" fmla="val 36"/>
                  <a:gd name="f117" fmla="val 69"/>
                  <a:gd name="f118" fmla="val 81"/>
                  <a:gd name="f119" fmla="val 95"/>
                  <a:gd name="f120" fmla="val 109"/>
                  <a:gd name="f121" fmla="val 107"/>
                  <a:gd name="f122" fmla="val 19"/>
                  <a:gd name="f123" fmla="val 122"/>
                  <a:gd name="f124" fmla="val 123"/>
                  <a:gd name="f125" fmla="val 124"/>
                  <a:gd name="f126" fmla="val 134"/>
                  <a:gd name="f127" fmla="val 143"/>
                  <a:gd name="f128" fmla="val 165"/>
                  <a:gd name="f129" fmla="val 171"/>
                  <a:gd name="f130" fmla="val 183"/>
                  <a:gd name="f131" fmla="val 197"/>
                  <a:gd name="f132" fmla="val 209"/>
                  <a:gd name="f133" fmla="val 207"/>
                  <a:gd name="f134" fmla="val 219"/>
                  <a:gd name="f135" fmla="val 70"/>
                  <a:gd name="f136" fmla="val 235"/>
                  <a:gd name="f137" fmla="val 252"/>
                  <a:gd name="f138" fmla="val 83"/>
                  <a:gd name="f139" fmla="val 97"/>
                  <a:gd name="f140" fmla="val 263"/>
                  <a:gd name="f141" fmla="val 114"/>
                  <a:gd name="f142" fmla="val 259"/>
                  <a:gd name="f143" fmla="val 119"/>
                  <a:gd name="f144" fmla="val 141"/>
                  <a:gd name="f145" fmla="val 146"/>
                  <a:gd name="f146" fmla="val 150"/>
                  <a:gd name="f147" fmla="val 151"/>
                  <a:gd name="f148" fmla="val 152"/>
                  <a:gd name="f149" fmla="val 269"/>
                  <a:gd name="f150" fmla="val 96"/>
                  <a:gd name="f151" fmla="val 82"/>
                  <a:gd name="f152" fmla="val 65"/>
                  <a:gd name="f153" fmla="val 55"/>
                  <a:gd name="f154" fmla="val 214"/>
                  <a:gd name="f155" fmla="val 48"/>
                  <a:gd name="f156" fmla="val 41"/>
                  <a:gd name="f157" fmla="val 32"/>
                  <a:gd name="f158" fmla="val 23"/>
                  <a:gd name="f159" fmla="val 211"/>
                  <a:gd name="f160" fmla="val 198"/>
                  <a:gd name="f161" fmla="val 184"/>
                  <a:gd name="f162" fmla="val 3"/>
                  <a:gd name="f163" fmla="val 2"/>
                  <a:gd name="f164" fmla="val 168"/>
                  <a:gd name="f165" fmla="val 17"/>
                  <a:gd name="f166" fmla="val 25"/>
                  <a:gd name="f167" fmla="val 133"/>
                  <a:gd name="f168" fmla="val 125"/>
                  <a:gd name="f169" fmla="val 110"/>
                  <a:gd name="f170" fmla="val 1"/>
                  <a:gd name="f171" fmla="val 94"/>
                  <a:gd name="f172" fmla="val 80"/>
                  <a:gd name="f173" fmla="val 44"/>
                  <a:gd name="f174" fmla="val 54"/>
                  <a:gd name="f175" fmla="val 59"/>
                  <a:gd name="f176" fmla="val 58"/>
                  <a:gd name="f177" fmla="val 73"/>
                  <a:gd name="f178" fmla="val 14"/>
                  <a:gd name="f179" fmla="val 87"/>
                  <a:gd name="f180" fmla="val 8"/>
                  <a:gd name="f181" fmla="val 101"/>
                  <a:gd name="f182" fmla="val 13"/>
                  <a:gd name="f183" fmla="val 161"/>
                  <a:gd name="f184" fmla="val 163"/>
                  <a:gd name="f185" fmla="val 178"/>
                  <a:gd name="f186" fmla="val 192"/>
                  <a:gd name="f187" fmla="val 231"/>
                  <a:gd name="f188" fmla="val 240"/>
                  <a:gd name="f189" fmla="val 250"/>
                  <a:gd name="f190" fmla="val 257"/>
                  <a:gd name="f191" fmla="val 74"/>
                  <a:gd name="f192" fmla="val 88"/>
                  <a:gd name="f193" fmla="val 102"/>
                  <a:gd name="f194" fmla="val 255"/>
                  <a:gd name="f195" fmla="val 264"/>
                  <a:gd name="f196" fmla="val 220"/>
                  <a:gd name="f197" fmla="val 213"/>
                  <a:gd name="f198" fmla="val 217"/>
                  <a:gd name="f199" fmla="val 223"/>
                  <a:gd name="f200" fmla="val 194"/>
                  <a:gd name="f201" fmla="*/ f1 1 270"/>
                  <a:gd name="f202" fmla="*/ f2 1 270"/>
                  <a:gd name="f203" fmla="val f3"/>
                  <a:gd name="f204" fmla="val f4"/>
                  <a:gd name="f205" fmla="+- f204 0 f203"/>
                  <a:gd name="f206" fmla="*/ f205 1 270"/>
                  <a:gd name="f207" fmla="*/ f203 1 f206"/>
                  <a:gd name="f208" fmla="*/ f204 1 f206"/>
                  <a:gd name="f209" fmla="*/ f207 f201 1"/>
                  <a:gd name="f210" fmla="*/ f208 f201 1"/>
                  <a:gd name="f211" fmla="*/ f208 f202 1"/>
                  <a:gd name="f212" fmla="*/ f207 f202 1"/>
                </a:gdLst>
                <a:ahLst/>
                <a:cxnLst>
                  <a:cxn ang="3cd4">
                    <a:pos x="hc" y="t"/>
                  </a:cxn>
                  <a:cxn ang="0">
                    <a:pos x="r" y="vc"/>
                  </a:cxn>
                  <a:cxn ang="cd4">
                    <a:pos x="hc" y="b"/>
                  </a:cxn>
                  <a:cxn ang="cd2">
                    <a:pos x="l" y="vc"/>
                  </a:cxn>
                </a:cxnLst>
                <a:rect l="f209" t="f212" r="f210" b="f211"/>
                <a:pathLst>
                  <a:path w="270" h="270">
                    <a:moveTo>
                      <a:pt x="f5" y="f6"/>
                    </a:moveTo>
                    <a:cubicBezTo>
                      <a:pt x="f5" y="f6"/>
                      <a:pt x="f5" y="f7"/>
                      <a:pt x="f8" y="f9"/>
                    </a:cubicBezTo>
                    <a:cubicBezTo>
                      <a:pt x="f10" y="f11"/>
                      <a:pt x="f12" y="f13"/>
                      <a:pt x="f14" y="f15"/>
                    </a:cubicBezTo>
                    <a:cubicBezTo>
                      <a:pt x="f16" y="f17"/>
                      <a:pt x="f18" y="f19"/>
                      <a:pt x="f20" y="f21"/>
                    </a:cubicBezTo>
                    <a:lnTo>
                      <a:pt x="f22" y="f21"/>
                    </a:lnTo>
                    <a:cubicBezTo>
                      <a:pt x="f0" y="f23"/>
                      <a:pt x="f24" y="f25"/>
                      <a:pt x="f26" y="f11"/>
                    </a:cubicBezTo>
                    <a:lnTo>
                      <a:pt x="f26" y="f13"/>
                    </a:lnTo>
                    <a:cubicBezTo>
                      <a:pt x="f27" y="f28"/>
                      <a:pt x="f29" y="f30"/>
                      <a:pt x="f31" y="f32"/>
                    </a:cubicBezTo>
                    <a:lnTo>
                      <a:pt x="f31" y="f32"/>
                    </a:lnTo>
                    <a:lnTo>
                      <a:pt x="f33" y="f34"/>
                    </a:lnTo>
                    <a:cubicBezTo>
                      <a:pt x="f35" y="f36"/>
                      <a:pt x="f37" y="f27"/>
                      <a:pt x="f38" y="f39"/>
                    </a:cubicBezTo>
                    <a:lnTo>
                      <a:pt x="f40" y="f41"/>
                    </a:lnTo>
                    <a:lnTo>
                      <a:pt x="f42" y="f39"/>
                    </a:lnTo>
                    <a:cubicBezTo>
                      <a:pt x="f43" y="f44"/>
                      <a:pt x="f45" y="f46"/>
                      <a:pt x="f47" y="f48"/>
                    </a:cubicBezTo>
                    <a:lnTo>
                      <a:pt x="f15" y="f31"/>
                    </a:lnTo>
                    <a:cubicBezTo>
                      <a:pt x="f25" y="f49"/>
                      <a:pt x="f50" y="f51"/>
                      <a:pt x="f21" y="f52"/>
                    </a:cubicBezTo>
                    <a:lnTo>
                      <a:pt x="f53" y="f18"/>
                    </a:lnTo>
                    <a:cubicBezTo>
                      <a:pt x="f50" y="f54"/>
                      <a:pt x="f47" y="f8"/>
                      <a:pt x="f6" y="f55"/>
                    </a:cubicBezTo>
                    <a:lnTo>
                      <a:pt x="f56" y="f57"/>
                    </a:lnTo>
                    <a:lnTo>
                      <a:pt x="f56" y="f58"/>
                    </a:lnTo>
                    <a:cubicBezTo>
                      <a:pt x="f6" y="f59"/>
                      <a:pt x="f6" y="f60"/>
                      <a:pt x="f56" y="f61"/>
                    </a:cubicBezTo>
                    <a:lnTo>
                      <a:pt x="f45" y="f62"/>
                    </a:lnTo>
                    <a:lnTo>
                      <a:pt x="f56" y="f62"/>
                    </a:lnTo>
                    <a:cubicBezTo>
                      <a:pt x="f15" y="f63"/>
                      <a:pt x="f64" y="f65"/>
                      <a:pt x="f66" y="f67"/>
                    </a:cubicBezTo>
                    <a:lnTo>
                      <a:pt x="f68" y="f69"/>
                    </a:lnTo>
                    <a:cubicBezTo>
                      <a:pt x="f19" y="f70"/>
                      <a:pt x="f47" y="f71"/>
                      <a:pt x="f9" y="f72"/>
                    </a:cubicBezTo>
                    <a:lnTo>
                      <a:pt x="f13" y="f73"/>
                    </a:lnTo>
                    <a:cubicBezTo>
                      <a:pt x="f28" y="f74"/>
                      <a:pt x="f30" y="f75"/>
                      <a:pt x="f32" y="f76"/>
                    </a:cubicBezTo>
                    <a:lnTo>
                      <a:pt x="f34" y="f76"/>
                    </a:lnTo>
                    <a:lnTo>
                      <a:pt x="f34" y="f77"/>
                    </a:lnTo>
                    <a:cubicBezTo>
                      <a:pt x="f36" y="f78"/>
                      <a:pt x="f27" y="f79"/>
                      <a:pt x="f39" y="f80"/>
                    </a:cubicBezTo>
                    <a:lnTo>
                      <a:pt x="f41" y="f81"/>
                    </a:lnTo>
                    <a:lnTo>
                      <a:pt x="f41" y="f82"/>
                    </a:lnTo>
                    <a:cubicBezTo>
                      <a:pt x="f39" y="f83"/>
                      <a:pt x="f44" y="f84"/>
                      <a:pt x="f48" y="f85"/>
                    </a:cubicBezTo>
                    <a:lnTo>
                      <a:pt x="f31" y="f86"/>
                    </a:lnTo>
                    <a:cubicBezTo>
                      <a:pt x="f49" y="f87"/>
                      <a:pt x="f88" y="f89"/>
                      <a:pt x="f52" y="f90"/>
                    </a:cubicBezTo>
                    <a:lnTo>
                      <a:pt x="f18" y="f90"/>
                    </a:lnTo>
                    <a:cubicBezTo>
                      <a:pt x="f16" y="f91"/>
                      <a:pt x="f8" y="f85"/>
                      <a:pt x="f55" y="f92"/>
                    </a:cubicBezTo>
                    <a:lnTo>
                      <a:pt x="f57" y="f93"/>
                    </a:lnTo>
                    <a:lnTo>
                      <a:pt x="f58" y="f93"/>
                    </a:lnTo>
                    <a:cubicBezTo>
                      <a:pt x="f59" y="f92"/>
                      <a:pt x="f60" y="f92"/>
                      <a:pt x="f61" y="f84"/>
                    </a:cubicBezTo>
                    <a:lnTo>
                      <a:pt x="f61" y="f84"/>
                    </a:lnTo>
                    <a:cubicBezTo>
                      <a:pt x="f61" y="f93"/>
                      <a:pt x="f94" y="f84"/>
                      <a:pt x="f62" y="f93"/>
                    </a:cubicBezTo>
                    <a:lnTo>
                      <a:pt x="f62" y="f93"/>
                    </a:lnTo>
                    <a:lnTo>
                      <a:pt x="f62" y="f93"/>
                    </a:lnTo>
                    <a:lnTo>
                      <a:pt x="f95" y="f93"/>
                    </a:lnTo>
                    <a:lnTo>
                      <a:pt x="f95" y="f92"/>
                    </a:lnTo>
                    <a:lnTo>
                      <a:pt x="f95" y="f92"/>
                    </a:lnTo>
                    <a:lnTo>
                      <a:pt x="f96" y="f97"/>
                    </a:lnTo>
                    <a:lnTo>
                      <a:pt x="f63" y="f98"/>
                    </a:lnTo>
                    <a:lnTo>
                      <a:pt x="f99" y="f100"/>
                    </a:lnTo>
                    <a:cubicBezTo>
                      <a:pt x="f65" y="f101"/>
                      <a:pt x="f69" y="f102"/>
                      <a:pt x="f67" y="f103"/>
                    </a:cubicBezTo>
                    <a:lnTo>
                      <a:pt x="f69" y="f104"/>
                    </a:lnTo>
                    <a:cubicBezTo>
                      <a:pt x="f105" y="f101"/>
                      <a:pt x="f106" y="f85"/>
                      <a:pt x="f72" y="f97"/>
                    </a:cubicBezTo>
                    <a:lnTo>
                      <a:pt x="f107" y="f108"/>
                    </a:lnTo>
                    <a:cubicBezTo>
                      <a:pt x="f74" y="f109"/>
                      <a:pt x="f75" y="f110"/>
                      <a:pt x="f76" y="f111"/>
                    </a:cubicBezTo>
                    <a:lnTo>
                      <a:pt x="f76" y="f112"/>
                    </a:lnTo>
                    <a:lnTo>
                      <a:pt x="f77" y="f112"/>
                    </a:lnTo>
                    <a:cubicBezTo>
                      <a:pt x="f78" y="f113"/>
                      <a:pt x="f79" y="f74"/>
                      <a:pt x="f80" y="f114"/>
                    </a:cubicBezTo>
                    <a:lnTo>
                      <a:pt x="f80" y="f115"/>
                    </a:lnTo>
                    <a:lnTo>
                      <a:pt x="f82" y="f115"/>
                    </a:lnTo>
                    <a:cubicBezTo>
                      <a:pt x="f116" y="f114"/>
                      <a:pt x="f93" y="f117"/>
                      <a:pt x="f85" y="f76"/>
                    </a:cubicBezTo>
                    <a:lnTo>
                      <a:pt x="f98" y="f77"/>
                    </a:lnTo>
                    <a:cubicBezTo>
                      <a:pt x="f87" y="f118"/>
                      <a:pt x="f89" y="f119"/>
                      <a:pt x="f90" y="f120"/>
                    </a:cubicBezTo>
                    <a:lnTo>
                      <a:pt x="f90" y="f121"/>
                    </a:lnTo>
                    <a:cubicBezTo>
                      <a:pt x="f91" y="f63"/>
                      <a:pt x="f122" y="f62"/>
                      <a:pt x="f92" y="f123"/>
                    </a:cubicBezTo>
                    <a:lnTo>
                      <a:pt x="f93" y="f124"/>
                    </a:lnTo>
                    <a:lnTo>
                      <a:pt x="f93" y="f125"/>
                    </a:lnTo>
                    <a:cubicBezTo>
                      <a:pt x="f92" y="f126"/>
                      <a:pt x="f92" y="f127"/>
                      <a:pt x="f84" y="f5"/>
                    </a:cubicBezTo>
                    <a:lnTo>
                      <a:pt x="f84" y="f8"/>
                    </a:lnTo>
                    <a:lnTo>
                      <a:pt x="f93" y="f8"/>
                    </a:lnTo>
                    <a:cubicBezTo>
                      <a:pt x="f122" y="f16"/>
                      <a:pt x="f101" y="f128"/>
                      <a:pt x="f103" y="f129"/>
                    </a:cubicBezTo>
                    <a:lnTo>
                      <a:pt x="f104" y="f22"/>
                    </a:lnTo>
                    <a:cubicBezTo>
                      <a:pt x="f101" y="f130"/>
                      <a:pt x="f85" y="f131"/>
                      <a:pt x="f97" y="f26"/>
                    </a:cubicBezTo>
                    <a:lnTo>
                      <a:pt x="f108" y="f132"/>
                    </a:lnTo>
                    <a:cubicBezTo>
                      <a:pt x="f109" y="f133"/>
                      <a:pt x="f110" y="f33"/>
                      <a:pt x="f111" y="f31"/>
                    </a:cubicBezTo>
                    <a:lnTo>
                      <a:pt x="f112" y="f31"/>
                    </a:lnTo>
                    <a:lnTo>
                      <a:pt x="f112" y="f31"/>
                    </a:lnTo>
                    <a:cubicBezTo>
                      <a:pt x="f113" y="f35"/>
                      <a:pt x="f74" y="f134"/>
                      <a:pt x="f114" y="f38"/>
                    </a:cubicBezTo>
                    <a:lnTo>
                      <a:pt x="f115" y="f40"/>
                    </a:lnTo>
                    <a:lnTo>
                      <a:pt x="f115" y="f42"/>
                    </a:lnTo>
                    <a:cubicBezTo>
                      <a:pt x="f135" y="f136"/>
                      <a:pt x="f117" y="f56"/>
                      <a:pt x="f76" y="f137"/>
                    </a:cubicBezTo>
                    <a:lnTo>
                      <a:pt x="f77" y="f15"/>
                    </a:lnTo>
                    <a:cubicBezTo>
                      <a:pt x="f138" y="f64"/>
                      <a:pt x="f139" y="f140"/>
                      <a:pt x="f120" y="f53"/>
                    </a:cubicBezTo>
                    <a:lnTo>
                      <a:pt x="f99" y="f53"/>
                    </a:lnTo>
                    <a:cubicBezTo>
                      <a:pt x="f141" y="f142"/>
                      <a:pt x="f143" y="f137"/>
                      <a:pt x="f124" y="f7"/>
                    </a:cubicBezTo>
                    <a:lnTo>
                      <a:pt x="f124" y="f6"/>
                    </a:lnTo>
                    <a:lnTo>
                      <a:pt x="f125" y="f6"/>
                    </a:lnTo>
                    <a:cubicBezTo>
                      <a:pt x="f126" y="f7"/>
                      <a:pt x="f144" y="f7"/>
                      <a:pt x="f145" y="f7"/>
                    </a:cubicBezTo>
                    <a:cubicBezTo>
                      <a:pt x="f57" y="f7"/>
                      <a:pt x="f146" y="f6"/>
                      <a:pt x="f147" y="f6"/>
                    </a:cubicBezTo>
                    <a:cubicBezTo>
                      <a:pt x="f5" y="f6"/>
                      <a:pt x="f5" y="f6"/>
                      <a:pt x="f5" y="f6"/>
                    </a:cubicBezTo>
                    <a:cubicBezTo>
                      <a:pt x="f5" y="f6"/>
                      <a:pt x="f148" y="f6"/>
                      <a:pt x="f147" y="f7"/>
                    </a:cubicBezTo>
                    <a:cubicBezTo>
                      <a:pt x="f146" y="f7"/>
                      <a:pt x="f57" y="f7"/>
                      <a:pt x="f145" y="f7"/>
                    </a:cubicBezTo>
                    <a:cubicBezTo>
                      <a:pt x="f144" y="f9"/>
                      <a:pt x="f126" y="f9"/>
                      <a:pt x="f125" y="f7"/>
                    </a:cubicBezTo>
                    <a:lnTo>
                      <a:pt x="f125" y="f7"/>
                    </a:lnTo>
                    <a:cubicBezTo>
                      <a:pt x="f94" y="f137"/>
                      <a:pt x="f96" y="f19"/>
                      <a:pt x="f120" y="f149"/>
                    </a:cubicBezTo>
                    <a:lnTo>
                      <a:pt x="f120" y="f4"/>
                    </a:lnTo>
                    <a:lnTo>
                      <a:pt x="f99" y="f149"/>
                    </a:lnTo>
                    <a:cubicBezTo>
                      <a:pt x="f150" y="f68"/>
                      <a:pt x="f151" y="f19"/>
                      <a:pt x="f75" y="f47"/>
                    </a:cubicBezTo>
                    <a:lnTo>
                      <a:pt x="f152" y="f47"/>
                    </a:lnTo>
                    <a:lnTo>
                      <a:pt x="f152" y="f137"/>
                    </a:lnTo>
                    <a:cubicBezTo>
                      <a:pt x="f75" y="f56"/>
                      <a:pt x="f76" y="f136"/>
                      <a:pt x="f117" y="f40"/>
                    </a:cubicBezTo>
                    <a:lnTo>
                      <a:pt x="f135" y="f42"/>
                    </a:lnTo>
                    <a:cubicBezTo>
                      <a:pt x="f73" y="f34"/>
                      <a:pt x="f153" y="f154"/>
                      <a:pt x="f155" y="f29"/>
                    </a:cubicBezTo>
                    <a:lnTo>
                      <a:pt x="f111" y="f29"/>
                    </a:lnTo>
                    <a:cubicBezTo>
                      <a:pt x="f156" y="f27"/>
                      <a:pt x="f157" y="f26"/>
                      <a:pt x="f158" y="f35"/>
                    </a:cubicBezTo>
                    <a:lnTo>
                      <a:pt x="f98" y="f35"/>
                    </a:lnTo>
                    <a:lnTo>
                      <a:pt x="f98" y="f159"/>
                    </a:lnTo>
                    <a:cubicBezTo>
                      <a:pt x="f87" y="f160"/>
                      <a:pt x="f102" y="f161"/>
                      <a:pt x="f162" y="f20"/>
                    </a:cubicBezTo>
                    <a:lnTo>
                      <a:pt x="f163" y="f22"/>
                    </a:lnTo>
                    <a:lnTo>
                      <a:pt x="f162" y="f164"/>
                    </a:lnTo>
                    <a:cubicBezTo>
                      <a:pt x="f89" y="f52"/>
                      <a:pt x="f165" y="f14"/>
                      <a:pt x="f166" y="f147"/>
                    </a:cubicBezTo>
                    <a:lnTo>
                      <a:pt x="f97" y="f5"/>
                    </a:lnTo>
                    <a:cubicBezTo>
                      <a:pt x="f158" y="f127"/>
                      <a:pt x="f108" y="f167"/>
                      <a:pt x="f158" y="f124"/>
                    </a:cubicBezTo>
                    <a:lnTo>
                      <a:pt x="f97" y="f168"/>
                    </a:lnTo>
                    <a:cubicBezTo>
                      <a:pt x="f165" y="f94"/>
                      <a:pt x="f102" y="f96"/>
                      <a:pt x="f163" y="f169"/>
                    </a:cubicBezTo>
                    <a:lnTo>
                      <a:pt x="f3" y="f120"/>
                    </a:lnTo>
                    <a:lnTo>
                      <a:pt x="f170" y="f99"/>
                    </a:lnTo>
                    <a:cubicBezTo>
                      <a:pt x="f104" y="f171"/>
                      <a:pt x="f101" y="f172"/>
                      <a:pt x="f165" y="f152"/>
                    </a:cubicBezTo>
                    <a:lnTo>
                      <a:pt x="f85" y="f74"/>
                    </a:lnTo>
                    <a:lnTo>
                      <a:pt x="f122" y="f74"/>
                    </a:lnTo>
                    <a:cubicBezTo>
                      <a:pt x="f84" y="f75"/>
                      <a:pt x="f83" y="f77"/>
                      <a:pt x="f81" y="f76"/>
                    </a:cubicBezTo>
                    <a:lnTo>
                      <a:pt x="f173" y="f117"/>
                    </a:lnTo>
                    <a:cubicBezTo>
                      <a:pt x="f112" y="f72"/>
                      <a:pt x="f113" y="f174"/>
                      <a:pt x="f152" y="f80"/>
                    </a:cubicBezTo>
                    <a:lnTo>
                      <a:pt x="f74" y="f111"/>
                    </a:lnTo>
                    <a:cubicBezTo>
                      <a:pt x="f73" y="f110"/>
                      <a:pt x="f72" y="f109"/>
                      <a:pt x="f175" y="f108"/>
                    </a:cubicBezTo>
                    <a:lnTo>
                      <a:pt x="f176" y="f98"/>
                    </a:lnTo>
                    <a:lnTo>
                      <a:pt x="f78" y="f86"/>
                    </a:lnTo>
                    <a:cubicBezTo>
                      <a:pt x="f177" y="f178"/>
                      <a:pt x="f179" y="f180"/>
                      <a:pt x="f181" y="f163"/>
                    </a:cubicBezTo>
                    <a:lnTo>
                      <a:pt x="f69" y="f170"/>
                    </a:lnTo>
                    <a:lnTo>
                      <a:pt x="f69" y="f162"/>
                    </a:lnTo>
                    <a:cubicBezTo>
                      <a:pt x="f65" y="f104"/>
                      <a:pt x="f120" y="f89"/>
                      <a:pt x="f63" y="f182"/>
                    </a:cubicBezTo>
                    <a:lnTo>
                      <a:pt x="f95" y="f122"/>
                    </a:lnTo>
                    <a:lnTo>
                      <a:pt x="f61" y="f108"/>
                    </a:lnTo>
                    <a:lnTo>
                      <a:pt x="f143" y="f158"/>
                    </a:lnTo>
                    <a:lnTo>
                      <a:pt x="f143" y="f97"/>
                    </a:lnTo>
                    <a:lnTo>
                      <a:pt x="f94" y="f97"/>
                    </a:lnTo>
                    <a:lnTo>
                      <a:pt x="f94" y="f97"/>
                    </a:lnTo>
                    <a:lnTo>
                      <a:pt x="f94" y="f97"/>
                    </a:lnTo>
                    <a:lnTo>
                      <a:pt x="f94" y="f97"/>
                    </a:lnTo>
                    <a:lnTo>
                      <a:pt x="f94" y="f97"/>
                    </a:lnTo>
                    <a:cubicBezTo>
                      <a:pt x="f95" y="f158"/>
                      <a:pt x="f143" y="f97"/>
                      <a:pt x="f61" y="f97"/>
                    </a:cubicBezTo>
                    <a:lnTo>
                      <a:pt x="f61" y="f97"/>
                    </a:lnTo>
                    <a:cubicBezTo>
                      <a:pt x="f60" y="f108"/>
                      <a:pt x="f59" y="f108"/>
                      <a:pt x="f57" y="f158"/>
                    </a:cubicBezTo>
                    <a:lnTo>
                      <a:pt x="f145" y="f97"/>
                    </a:lnTo>
                    <a:cubicBezTo>
                      <a:pt x="f147" y="f100"/>
                      <a:pt x="f12" y="f180"/>
                      <a:pt x="f183" y="f170"/>
                    </a:cubicBezTo>
                    <a:lnTo>
                      <a:pt x="f52" y="f3"/>
                    </a:lnTo>
                    <a:lnTo>
                      <a:pt x="f184" y="f3"/>
                    </a:lnTo>
                    <a:cubicBezTo>
                      <a:pt x="f185" y="f104"/>
                      <a:pt x="f186" y="f91"/>
                      <a:pt x="f33" y="f165"/>
                    </a:cubicBezTo>
                    <a:lnTo>
                      <a:pt x="f133" y="f165"/>
                    </a:lnTo>
                    <a:lnTo>
                      <a:pt x="f133" y="f122"/>
                    </a:lnTo>
                    <a:cubicBezTo>
                      <a:pt x="f33" y="f84"/>
                      <a:pt x="f31" y="f83"/>
                      <a:pt x="f48" y="f81"/>
                    </a:cubicBezTo>
                    <a:lnTo>
                      <a:pt x="f46" y="f173"/>
                    </a:lnTo>
                    <a:cubicBezTo>
                      <a:pt x="f26" y="f112"/>
                      <a:pt x="f37" y="f113"/>
                      <a:pt x="f38" y="f74"/>
                    </a:cubicBezTo>
                    <a:lnTo>
                      <a:pt x="f32" y="f74"/>
                    </a:lnTo>
                    <a:cubicBezTo>
                      <a:pt x="f187" y="f73"/>
                      <a:pt x="f188" y="f78"/>
                      <a:pt x="f11" y="f175"/>
                    </a:cubicBezTo>
                    <a:lnTo>
                      <a:pt x="f189" y="f176"/>
                    </a:lnTo>
                    <a:lnTo>
                      <a:pt x="f15" y="f78"/>
                    </a:lnTo>
                    <a:cubicBezTo>
                      <a:pt x="f190" y="f191"/>
                      <a:pt x="f140" y="f192"/>
                      <a:pt x="f149" y="f181"/>
                    </a:cubicBezTo>
                    <a:lnTo>
                      <a:pt x="f149" y="f193"/>
                    </a:lnTo>
                    <a:lnTo>
                      <a:pt x="f53" y="f69"/>
                    </a:lnTo>
                    <a:cubicBezTo>
                      <a:pt x="f50" y="f120"/>
                      <a:pt x="f47" y="f141"/>
                      <a:pt x="f7" y="f143"/>
                    </a:cubicBezTo>
                    <a:lnTo>
                      <a:pt x="f9" y="f61"/>
                    </a:lnTo>
                    <a:cubicBezTo>
                      <a:pt x="f13" y="f60"/>
                      <a:pt x="f13" y="f59"/>
                      <a:pt x="f11" y="f57"/>
                    </a:cubicBezTo>
                    <a:lnTo>
                      <a:pt x="f9" y="f145"/>
                    </a:lnTo>
                    <a:cubicBezTo>
                      <a:pt x="f194" y="f147"/>
                      <a:pt x="f23" y="f14"/>
                      <a:pt x="f149" y="f183"/>
                    </a:cubicBezTo>
                    <a:lnTo>
                      <a:pt x="f4" y="f52"/>
                    </a:lnTo>
                    <a:lnTo>
                      <a:pt x="f4" y="f184"/>
                    </a:lnTo>
                    <a:cubicBezTo>
                      <a:pt x="f195" y="f185"/>
                      <a:pt x="f142" y="f186"/>
                      <a:pt x="f17" y="f33"/>
                    </a:cubicBezTo>
                    <a:lnTo>
                      <a:pt x="f47" y="f29"/>
                    </a:lnTo>
                    <a:lnTo>
                      <a:pt x="f137" y="f29"/>
                    </a:lnTo>
                    <a:cubicBezTo>
                      <a:pt x="f45" y="f33"/>
                      <a:pt x="f43" y="f48"/>
                      <a:pt x="f40" y="f46"/>
                    </a:cubicBezTo>
                    <a:lnTo>
                      <a:pt x="f42" y="f44"/>
                    </a:lnTo>
                    <a:cubicBezTo>
                      <a:pt x="f196" y="f26"/>
                      <a:pt x="f197" y="f198"/>
                      <a:pt x="f29" y="f199"/>
                    </a:cubicBezTo>
                    <a:lnTo>
                      <a:pt x="f29" y="f32"/>
                    </a:lnTo>
                    <a:cubicBezTo>
                      <a:pt x="f27" y="f187"/>
                      <a:pt x="f26" y="f188"/>
                      <a:pt x="f159" y="f11"/>
                    </a:cubicBezTo>
                    <a:lnTo>
                      <a:pt x="f35" y="f13"/>
                    </a:lnTo>
                    <a:lnTo>
                      <a:pt x="f159" y="f189"/>
                    </a:lnTo>
                    <a:cubicBezTo>
                      <a:pt x="f200" y="f190"/>
                      <a:pt x="f0" y="f140"/>
                      <a:pt x="f22" y="f21"/>
                    </a:cubicBezTo>
                    <a:lnTo>
                      <a:pt x="f22" y="f53"/>
                    </a:lnTo>
                    <a:lnTo>
                      <a:pt x="f22" y="f21"/>
                    </a:lnTo>
                    <a:cubicBezTo>
                      <a:pt x="f18" y="f19"/>
                      <a:pt x="f16" y="f194"/>
                      <a:pt x="f14" y="f15"/>
                    </a:cubicBezTo>
                    <a:cubicBezTo>
                      <a:pt x="f12" y="f13"/>
                      <a:pt x="f10" y="f11"/>
                      <a:pt x="f8" y="f9"/>
                    </a:cubicBezTo>
                    <a:cubicBezTo>
                      <a:pt x="f5" y="f7"/>
                      <a:pt x="f5" y="f6"/>
                      <a:pt x="f5" y="f6"/>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98;p3">
                <a:extLst>
                  <a:ext uri="{FF2B5EF4-FFF2-40B4-BE49-F238E27FC236}">
                    <a16:creationId xmlns:a16="http://schemas.microsoft.com/office/drawing/2014/main" id="{7ABB8922-9243-BF70-9B1C-2ACD5ABEFFDA}"/>
                  </a:ext>
                </a:extLst>
              </p:cNvPr>
              <p:cNvSpPr/>
              <p:nvPr/>
            </p:nvSpPr>
            <p:spPr>
              <a:xfrm>
                <a:off x="-51535" y="2635547"/>
                <a:ext cx="169319" cy="167664"/>
              </a:xfrm>
              <a:custGeom>
                <a:avLst/>
                <a:gdLst>
                  <a:gd name="f0" fmla="val w"/>
                  <a:gd name="f1" fmla="val h"/>
                  <a:gd name="f2" fmla="val 0"/>
                  <a:gd name="f3" fmla="val 102"/>
                  <a:gd name="f4" fmla="val 101"/>
                  <a:gd name="f5" fmla="val 70"/>
                  <a:gd name="f6" fmla="val 96"/>
                  <a:gd name="f7" fmla="val 69"/>
                  <a:gd name="f8" fmla="val 68"/>
                  <a:gd name="f9" fmla="val 97"/>
                  <a:gd name="f10" fmla="val 67"/>
                  <a:gd name="f11" fmla="val 65"/>
                  <a:gd name="f12" fmla="val 98"/>
                  <a:gd name="f13" fmla="val 61"/>
                  <a:gd name="f14" fmla="val 99"/>
                  <a:gd name="f15" fmla="val 55"/>
                  <a:gd name="f16" fmla="val 100"/>
                  <a:gd name="f17" fmla="val 47"/>
                  <a:gd name="f18" fmla="val 40"/>
                  <a:gd name="f19" fmla="val 30"/>
                  <a:gd name="f20" fmla="val 22"/>
                  <a:gd name="f21" fmla="val 90"/>
                  <a:gd name="f22" fmla="val 13"/>
                  <a:gd name="f23" fmla="val 84"/>
                  <a:gd name="f24" fmla="val 5"/>
                  <a:gd name="f25" fmla="val 73"/>
                  <a:gd name="f26" fmla="val 3"/>
                  <a:gd name="f27" fmla="val 59"/>
                  <a:gd name="f28" fmla="val 46"/>
                  <a:gd name="f29" fmla="val 4"/>
                  <a:gd name="f30" fmla="val 29"/>
                  <a:gd name="f31" fmla="val 16"/>
                  <a:gd name="f32" fmla="val 18"/>
                  <a:gd name="f33" fmla="val 27"/>
                  <a:gd name="f34" fmla="val 6"/>
                  <a:gd name="f35" fmla="val -1"/>
                  <a:gd name="f36" fmla="val 64"/>
                  <a:gd name="f37" fmla="val 7"/>
                  <a:gd name="f38" fmla="val 81"/>
                  <a:gd name="f39" fmla="val 12"/>
                  <a:gd name="f40" fmla="val 88"/>
                  <a:gd name="f41" fmla="val 20"/>
                  <a:gd name="f42" fmla="val 94"/>
                  <a:gd name="f43" fmla="val 36"/>
                  <a:gd name="f44" fmla="val 56"/>
                  <a:gd name="f45" fmla="val 76"/>
                  <a:gd name="f46" fmla="val 91"/>
                  <a:gd name="f47" fmla="val 85"/>
                  <a:gd name="f48" fmla="val 82"/>
                  <a:gd name="f49" fmla="val 80"/>
                  <a:gd name="f50" fmla="val 92"/>
                  <a:gd name="f51" fmla="val 78"/>
                  <a:gd name="f52" fmla="val 93"/>
                  <a:gd name="f53" fmla="val 77"/>
                  <a:gd name="f54" fmla="val 95"/>
                  <a:gd name="f55" fmla="val 74"/>
                  <a:gd name="f56" fmla="val 72"/>
                  <a:gd name="f57" fmla="val 71"/>
                  <a:gd name="f58" fmla="val 75"/>
                  <a:gd name="f59" fmla="val 41"/>
                  <a:gd name="f60" fmla="val 8"/>
                  <a:gd name="f61" fmla="val 60"/>
                  <a:gd name="f62" fmla="val 42"/>
                  <a:gd name="f63" fmla="val 1"/>
                  <a:gd name="f64" fmla="val 25"/>
                  <a:gd name="f65" fmla="val 15"/>
                  <a:gd name="f66" fmla="val 31"/>
                  <a:gd name="f67" fmla="val 39"/>
                  <a:gd name="f68" fmla="val 21"/>
                  <a:gd name="f69" fmla="val 11"/>
                  <a:gd name="f70" fmla="val 86"/>
                  <a:gd name="f71" fmla="val -2"/>
                  <a:gd name="f72" fmla="val 23"/>
                  <a:gd name="f73" fmla="val -3"/>
                  <a:gd name="f74" fmla="val 79"/>
                  <a:gd name="f75" fmla="val 14"/>
                  <a:gd name="f76" fmla="val 106"/>
                  <a:gd name="f77" fmla="val 89"/>
                  <a:gd name="f78" fmla="val 87"/>
                  <a:gd name="f79" fmla="val 66"/>
                  <a:gd name="f80" fmla="val 38"/>
                  <a:gd name="f81" fmla="val 63"/>
                  <a:gd name="f82" fmla="val 9"/>
                  <a:gd name="f83" fmla="val 83"/>
                  <a:gd name="f84" fmla="*/ f0 1 102"/>
                  <a:gd name="f85" fmla="*/ f1 1 101"/>
                  <a:gd name="f86" fmla="val f2"/>
                  <a:gd name="f87" fmla="val f3"/>
                  <a:gd name="f88" fmla="val f4"/>
                  <a:gd name="f89" fmla="+- f88 0 f86"/>
                  <a:gd name="f90" fmla="+- f87 0 f86"/>
                  <a:gd name="f91" fmla="*/ f90 1 102"/>
                  <a:gd name="f92" fmla="*/ f89 1 101"/>
                  <a:gd name="f93" fmla="*/ f86 1 f91"/>
                  <a:gd name="f94" fmla="*/ f87 1 f91"/>
                  <a:gd name="f95" fmla="*/ f86 1 f92"/>
                  <a:gd name="f96" fmla="*/ f88 1 f92"/>
                  <a:gd name="f97" fmla="*/ f93 f84 1"/>
                  <a:gd name="f98" fmla="*/ f94 f84 1"/>
                  <a:gd name="f99" fmla="*/ f96 f85 1"/>
                  <a:gd name="f100" fmla="*/ f95 f85 1"/>
                </a:gdLst>
                <a:ahLst/>
                <a:cxnLst>
                  <a:cxn ang="3cd4">
                    <a:pos x="hc" y="t"/>
                  </a:cxn>
                  <a:cxn ang="0">
                    <a:pos x="r" y="vc"/>
                  </a:cxn>
                  <a:cxn ang="cd4">
                    <a:pos x="hc" y="b"/>
                  </a:cxn>
                  <a:cxn ang="cd2">
                    <a:pos x="l" y="vc"/>
                  </a:cxn>
                </a:cxnLst>
                <a:rect l="f97" t="f100" r="f98" b="f99"/>
                <a:pathLst>
                  <a:path w="102" h="101">
                    <a:moveTo>
                      <a:pt x="f5" y="f6"/>
                    </a:moveTo>
                    <a:lnTo>
                      <a:pt x="f7" y="f6"/>
                    </a:lnTo>
                    <a:cubicBezTo>
                      <a:pt x="f8" y="f9"/>
                      <a:pt x="f10" y="f9"/>
                      <a:pt x="f11" y="f12"/>
                    </a:cubicBezTo>
                    <a:cubicBezTo>
                      <a:pt x="f13" y="f14"/>
                      <a:pt x="f15" y="f16"/>
                      <a:pt x="f17" y="f16"/>
                    </a:cubicBezTo>
                    <a:cubicBezTo>
                      <a:pt x="f18" y="f14"/>
                      <a:pt x="f19" y="f9"/>
                      <a:pt x="f20" y="f21"/>
                    </a:cubicBezTo>
                    <a:cubicBezTo>
                      <a:pt x="f22" y="f23"/>
                      <a:pt x="f24" y="f25"/>
                      <a:pt x="f26" y="f27"/>
                    </a:cubicBezTo>
                    <a:cubicBezTo>
                      <a:pt x="f2" y="f28"/>
                      <a:pt x="f29" y="f30"/>
                      <a:pt x="f31" y="f32"/>
                    </a:cubicBezTo>
                    <a:cubicBezTo>
                      <a:pt x="f33" y="f34"/>
                      <a:pt x="f28" y="f35"/>
                      <a:pt x="f36" y="f24"/>
                    </a:cubicBezTo>
                    <a:cubicBezTo>
                      <a:pt x="f25" y="f37"/>
                      <a:pt x="f38" y="f39"/>
                      <a:pt x="f40" y="f41"/>
                    </a:cubicBezTo>
                    <a:cubicBezTo>
                      <a:pt x="f42" y="f33"/>
                      <a:pt x="f12" y="f43"/>
                      <a:pt x="f14" y="f28"/>
                    </a:cubicBezTo>
                    <a:cubicBezTo>
                      <a:pt x="f4" y="f44"/>
                      <a:pt x="f14" y="f10"/>
                      <a:pt x="f42" y="f45"/>
                    </a:cubicBezTo>
                    <a:cubicBezTo>
                      <a:pt x="f46" y="f38"/>
                      <a:pt x="f40" y="f47"/>
                      <a:pt x="f23" y="f40"/>
                    </a:cubicBezTo>
                    <a:cubicBezTo>
                      <a:pt x="f48" y="f21"/>
                      <a:pt x="f49" y="f50"/>
                      <a:pt x="f51" y="f52"/>
                    </a:cubicBezTo>
                    <a:cubicBezTo>
                      <a:pt x="f53" y="f42"/>
                      <a:pt x="f45" y="f54"/>
                      <a:pt x="f55" y="f6"/>
                    </a:cubicBezTo>
                    <a:lnTo>
                      <a:pt x="f25" y="f6"/>
                    </a:lnTo>
                    <a:lnTo>
                      <a:pt x="f56" y="f9"/>
                    </a:lnTo>
                    <a:lnTo>
                      <a:pt x="f56" y="f9"/>
                    </a:lnTo>
                    <a:lnTo>
                      <a:pt x="f56" y="f9"/>
                    </a:lnTo>
                    <a:lnTo>
                      <a:pt x="f56" y="f9"/>
                    </a:lnTo>
                    <a:cubicBezTo>
                      <a:pt x="f57" y="f9"/>
                      <a:pt x="f25" y="f6"/>
                      <a:pt x="f56" y="f54"/>
                    </a:cubicBezTo>
                    <a:lnTo>
                      <a:pt x="f5" y="f42"/>
                    </a:lnTo>
                    <a:cubicBezTo>
                      <a:pt x="f57" y="f52"/>
                      <a:pt x="f55" y="f50"/>
                      <a:pt x="f58" y="f46"/>
                    </a:cubicBezTo>
                    <a:cubicBezTo>
                      <a:pt x="f52" y="f38"/>
                      <a:pt x="f4" y="f27"/>
                      <a:pt x="f9" y="f59"/>
                    </a:cubicBezTo>
                    <a:cubicBezTo>
                      <a:pt x="f52" y="f20"/>
                      <a:pt x="f53" y="f60"/>
                      <a:pt x="f61" y="f24"/>
                    </a:cubicBezTo>
                    <a:cubicBezTo>
                      <a:pt x="f62" y="f63"/>
                      <a:pt x="f64" y="f60"/>
                      <a:pt x="f65" y="f41"/>
                    </a:cubicBezTo>
                    <a:cubicBezTo>
                      <a:pt x="f29" y="f66"/>
                      <a:pt x="f63" y="f17"/>
                      <a:pt x="f26" y="f61"/>
                    </a:cubicBezTo>
                    <a:cubicBezTo>
                      <a:pt x="f34" y="f25"/>
                      <a:pt x="f22" y="f23"/>
                      <a:pt x="f20" y="f21"/>
                    </a:cubicBezTo>
                    <a:cubicBezTo>
                      <a:pt x="f19" y="f9"/>
                      <a:pt x="f18" y="f14"/>
                      <a:pt x="f17" y="f16"/>
                    </a:cubicBezTo>
                    <a:cubicBezTo>
                      <a:pt x="f15" y="f16"/>
                      <a:pt x="f13" y="f14"/>
                      <a:pt x="f11" y="f12"/>
                    </a:cubicBezTo>
                    <a:cubicBezTo>
                      <a:pt x="f8" y="f9"/>
                      <a:pt x="f5" y="f6"/>
                      <a:pt x="f5" y="f6"/>
                    </a:cubicBezTo>
                    <a:cubicBezTo>
                      <a:pt x="f5" y="f6"/>
                      <a:pt x="f7" y="f9"/>
                      <a:pt x="f11" y="f14"/>
                    </a:cubicBezTo>
                    <a:cubicBezTo>
                      <a:pt x="f13" y="f16"/>
                      <a:pt x="f15" y="f3"/>
                      <a:pt x="f17" y="f4"/>
                    </a:cubicBezTo>
                    <a:cubicBezTo>
                      <a:pt x="f67" y="f4"/>
                      <a:pt x="f19" y="f14"/>
                      <a:pt x="f68" y="f50"/>
                    </a:cubicBezTo>
                    <a:cubicBezTo>
                      <a:pt x="f69" y="f70"/>
                      <a:pt x="f26" y="f58"/>
                      <a:pt x="f63" y="f13"/>
                    </a:cubicBezTo>
                    <a:cubicBezTo>
                      <a:pt x="f71" y="f17"/>
                      <a:pt x="f63" y="f19"/>
                      <a:pt x="f39" y="f32"/>
                    </a:cubicBezTo>
                    <a:cubicBezTo>
                      <a:pt x="f72" y="f24"/>
                      <a:pt x="f62" y="f73"/>
                      <a:pt x="f13" y="f63"/>
                    </a:cubicBezTo>
                    <a:cubicBezTo>
                      <a:pt x="f5" y="f26"/>
                      <a:pt x="f74" y="f37"/>
                      <a:pt x="f70" y="f75"/>
                    </a:cubicBezTo>
                    <a:cubicBezTo>
                      <a:pt x="f52" y="f68"/>
                      <a:pt x="f14" y="f19"/>
                      <a:pt x="f4" y="f18"/>
                    </a:cubicBezTo>
                    <a:cubicBezTo>
                      <a:pt x="f76" y="f61"/>
                      <a:pt x="f9" y="f23"/>
                      <a:pt x="f53" y="f54"/>
                    </a:cubicBezTo>
                    <a:cubicBezTo>
                      <a:pt x="f58" y="f6"/>
                      <a:pt x="f25" y="f9"/>
                      <a:pt x="f57" y="f12"/>
                    </a:cubicBezTo>
                    <a:lnTo>
                      <a:pt x="f7" y="f12"/>
                    </a:lnTo>
                    <a:lnTo>
                      <a:pt x="f7" y="f9"/>
                    </a:lnTo>
                    <a:cubicBezTo>
                      <a:pt x="f8" y="f6"/>
                      <a:pt x="f7" y="f42"/>
                      <a:pt x="f7" y="f54"/>
                    </a:cubicBezTo>
                    <a:cubicBezTo>
                      <a:pt x="f7" y="f42"/>
                      <a:pt x="f7" y="f42"/>
                      <a:pt x="f7" y="f42"/>
                    </a:cubicBezTo>
                    <a:lnTo>
                      <a:pt x="f5" y="f42"/>
                    </a:lnTo>
                    <a:lnTo>
                      <a:pt x="f5" y="f42"/>
                    </a:lnTo>
                    <a:lnTo>
                      <a:pt x="f57" y="f52"/>
                    </a:lnTo>
                    <a:lnTo>
                      <a:pt x="f25" y="f50"/>
                    </a:lnTo>
                    <a:cubicBezTo>
                      <a:pt x="f55" y="f50"/>
                      <a:pt x="f58" y="f46"/>
                      <a:pt x="f45" y="f21"/>
                    </a:cubicBezTo>
                    <a:cubicBezTo>
                      <a:pt x="f51" y="f77"/>
                      <a:pt x="f49" y="f78"/>
                      <a:pt x="f38" y="f70"/>
                    </a:cubicBezTo>
                    <a:cubicBezTo>
                      <a:pt x="f47" y="f48"/>
                      <a:pt x="f40" y="f74"/>
                      <a:pt x="f21" y="f55"/>
                    </a:cubicBezTo>
                    <a:cubicBezTo>
                      <a:pt x="f54" y="f79"/>
                      <a:pt x="f9" y="f44"/>
                      <a:pt x="f6" y="f17"/>
                    </a:cubicBezTo>
                    <a:cubicBezTo>
                      <a:pt x="f54" y="f80"/>
                      <a:pt x="f46" y="f30"/>
                      <a:pt x="f47" y="f20"/>
                    </a:cubicBezTo>
                    <a:cubicBezTo>
                      <a:pt x="f74" y="f31"/>
                      <a:pt x="f57" y="f69"/>
                      <a:pt x="f81" y="f60"/>
                    </a:cubicBezTo>
                    <a:cubicBezTo>
                      <a:pt x="f28" y="f29"/>
                      <a:pt x="f30" y="f82"/>
                      <a:pt x="f32" y="f41"/>
                    </a:cubicBezTo>
                    <a:cubicBezTo>
                      <a:pt x="f37" y="f66"/>
                      <a:pt x="f26" y="f28"/>
                      <a:pt x="f34" y="f27"/>
                    </a:cubicBezTo>
                    <a:cubicBezTo>
                      <a:pt x="f60" y="f56"/>
                      <a:pt x="f65" y="f83"/>
                      <a:pt x="f72" y="f77"/>
                    </a:cubicBezTo>
                    <a:cubicBezTo>
                      <a:pt x="f66" y="f54"/>
                      <a:pt x="f18" y="f12"/>
                      <a:pt x="f17" y="f14"/>
                    </a:cubicBezTo>
                    <a:cubicBezTo>
                      <a:pt x="f15" y="f14"/>
                      <a:pt x="f13" y="f12"/>
                      <a:pt x="f36" y="f9"/>
                    </a:cubicBezTo>
                    <a:cubicBezTo>
                      <a:pt x="f8" y="f9"/>
                      <a:pt x="f5" y="f6"/>
                      <a:pt x="f5" y="f6"/>
                    </a:cubicBez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99;p3">
                <a:extLst>
                  <a:ext uri="{FF2B5EF4-FFF2-40B4-BE49-F238E27FC236}">
                    <a16:creationId xmlns:a16="http://schemas.microsoft.com/office/drawing/2014/main" id="{64EB74FB-48A5-32FB-750E-2F905A9EDC50}"/>
                  </a:ext>
                </a:extLst>
              </p:cNvPr>
              <p:cNvSpPr/>
              <p:nvPr/>
            </p:nvSpPr>
            <p:spPr>
              <a:xfrm>
                <a:off x="-190972" y="2491127"/>
                <a:ext cx="453185" cy="454840"/>
              </a:xfrm>
              <a:custGeom>
                <a:avLst/>
                <a:gdLst>
                  <a:gd name="f0" fmla="val 180"/>
                  <a:gd name="f1" fmla="val w"/>
                  <a:gd name="f2" fmla="val h"/>
                  <a:gd name="f3" fmla="val 0"/>
                  <a:gd name="f4" fmla="val 273"/>
                  <a:gd name="f5" fmla="val 274"/>
                  <a:gd name="f6" fmla="val 154"/>
                  <a:gd name="f7" fmla="val 247"/>
                  <a:gd name="f8" fmla="val 156"/>
                  <a:gd name="f9" fmla="val 250"/>
                  <a:gd name="f10" fmla="val 160"/>
                  <a:gd name="f11" fmla="val 256"/>
                  <a:gd name="f12" fmla="val 171"/>
                  <a:gd name="f13" fmla="val 270"/>
                  <a:gd name="f14" fmla="val 170"/>
                  <a:gd name="f15" fmla="val 269"/>
                  <a:gd name="f16" fmla="val 181"/>
                  <a:gd name="f17" fmla="val 265"/>
                  <a:gd name="f18" fmla="val 195"/>
                  <a:gd name="f19" fmla="val 258"/>
                  <a:gd name="f20" fmla="val 212"/>
                  <a:gd name="f21" fmla="val 251"/>
                  <a:gd name="f22" fmla="val 252"/>
                  <a:gd name="f23" fmla="val 210"/>
                  <a:gd name="f24" fmla="val 243"/>
                  <a:gd name="f25" fmla="val 208"/>
                  <a:gd name="f26" fmla="val 234"/>
                  <a:gd name="f27" fmla="val 206"/>
                  <a:gd name="f28" fmla="val 224"/>
                  <a:gd name="f29" fmla="val 225"/>
                  <a:gd name="f30" fmla="val 214"/>
                  <a:gd name="f31" fmla="val 218"/>
                  <a:gd name="f32" fmla="val 221"/>
                  <a:gd name="f33" fmla="val 211"/>
                  <a:gd name="f34" fmla="val 227"/>
                  <a:gd name="f35" fmla="val 203"/>
                  <a:gd name="f36" fmla="val 228"/>
                  <a:gd name="f37" fmla="val 204"/>
                  <a:gd name="f38" fmla="val 205"/>
                  <a:gd name="f39" fmla="val 235"/>
                  <a:gd name="f40" fmla="val 245"/>
                  <a:gd name="f41" fmla="val 254"/>
                  <a:gd name="f42" fmla="val 207"/>
                  <a:gd name="f43" fmla="val 253"/>
                  <a:gd name="f44" fmla="val 194"/>
                  <a:gd name="f45" fmla="val 264"/>
                  <a:gd name="f46" fmla="val 179"/>
                  <a:gd name="f47" fmla="val 164"/>
                  <a:gd name="f48" fmla="val 271"/>
                  <a:gd name="f49" fmla="val 165"/>
                  <a:gd name="f50" fmla="val 263"/>
                  <a:gd name="f51" fmla="val 161"/>
                  <a:gd name="f52" fmla="val 255"/>
                  <a:gd name="f53" fmla="val 155"/>
                  <a:gd name="f54" fmla="val 150"/>
                  <a:gd name="f55" fmla="val 249"/>
                  <a:gd name="f56" fmla="val 148"/>
                  <a:gd name="f57" fmla="val 149"/>
                  <a:gd name="f58" fmla="val 248"/>
                  <a:gd name="f59" fmla="val 141"/>
                  <a:gd name="f60" fmla="val 130"/>
                  <a:gd name="f61" fmla="val 246"/>
                  <a:gd name="f62" fmla="val 120"/>
                  <a:gd name="f63" fmla="val 122"/>
                  <a:gd name="f64" fmla="val 115"/>
                  <a:gd name="f65" fmla="val 261"/>
                  <a:gd name="f66" fmla="val 109"/>
                  <a:gd name="f67" fmla="val 103"/>
                  <a:gd name="f68" fmla="val 105"/>
                  <a:gd name="f69" fmla="val 92"/>
                  <a:gd name="f70" fmla="val 77"/>
                  <a:gd name="f71" fmla="val 62"/>
                  <a:gd name="f72" fmla="val 63"/>
                  <a:gd name="f73" fmla="val 64"/>
                  <a:gd name="f74" fmla="val 233"/>
                  <a:gd name="f75" fmla="val 66"/>
                  <a:gd name="f76" fmla="val 223"/>
                  <a:gd name="f77" fmla="val 68"/>
                  <a:gd name="f78" fmla="val 65"/>
                  <a:gd name="f79" fmla="val 61"/>
                  <a:gd name="f80" fmla="val 54"/>
                  <a:gd name="f81" fmla="val 202"/>
                  <a:gd name="f82" fmla="val 48"/>
                  <a:gd name="f83" fmla="val 46"/>
                  <a:gd name="f84" fmla="val 47"/>
                  <a:gd name="f85" fmla="val 39"/>
                  <a:gd name="f86" fmla="val 30"/>
                  <a:gd name="f87" fmla="val 20"/>
                  <a:gd name="f88" fmla="val 21"/>
                  <a:gd name="f89" fmla="val 193"/>
                  <a:gd name="f90" fmla="val 16"/>
                  <a:gd name="f91" fmla="val 178"/>
                  <a:gd name="f92" fmla="val 10"/>
                  <a:gd name="f93" fmla="val 163"/>
                  <a:gd name="f94" fmla="val 4"/>
                  <a:gd name="f95" fmla="val 11"/>
                  <a:gd name="f96" fmla="val 19"/>
                  <a:gd name="f97" fmla="val 27"/>
                  <a:gd name="f98" fmla="val 147"/>
                  <a:gd name="f99" fmla="val 25"/>
                  <a:gd name="f100" fmla="val 24"/>
                  <a:gd name="f101" fmla="val 140"/>
                  <a:gd name="f102" fmla="val 119"/>
                  <a:gd name="f103" fmla="val 28"/>
                  <a:gd name="f104" fmla="val 118"/>
                  <a:gd name="f105" fmla="val 121"/>
                  <a:gd name="f106" fmla="val 26"/>
                  <a:gd name="f107" fmla="val 114"/>
                  <a:gd name="f108" fmla="val 108"/>
                  <a:gd name="f109" fmla="val 13"/>
                  <a:gd name="f110" fmla="val 102"/>
                  <a:gd name="f111" fmla="val 5"/>
                  <a:gd name="f112" fmla="val 104"/>
                  <a:gd name="f113" fmla="val 6"/>
                  <a:gd name="f114" fmla="val 91"/>
                  <a:gd name="f115" fmla="val 12"/>
                  <a:gd name="f116" fmla="val 76"/>
                  <a:gd name="f117" fmla="val 23"/>
                  <a:gd name="f118" fmla="val 32"/>
                  <a:gd name="f119" fmla="val 41"/>
                  <a:gd name="f120" fmla="val 51"/>
                  <a:gd name="f121" fmla="val 49"/>
                  <a:gd name="f122" fmla="val 67"/>
                  <a:gd name="f123" fmla="val 52"/>
                  <a:gd name="f124" fmla="val 60"/>
                  <a:gd name="f125" fmla="val 57"/>
                  <a:gd name="f126" fmla="val 53"/>
                  <a:gd name="f127" fmla="val 73"/>
                  <a:gd name="f128" fmla="val 45"/>
                  <a:gd name="f129" fmla="val 70"/>
                  <a:gd name="f130" fmla="val 69"/>
                  <a:gd name="f131" fmla="val 38"/>
                  <a:gd name="f132" fmla="val 72"/>
                  <a:gd name="f133" fmla="val 81"/>
                  <a:gd name="f134" fmla="val 97"/>
                  <a:gd name="f135" fmla="val 112"/>
                  <a:gd name="f136" fmla="val 3"/>
                  <a:gd name="f137" fmla="val 125"/>
                  <a:gd name="f138" fmla="val 128"/>
                  <a:gd name="f139" fmla="val 126"/>
                  <a:gd name="f140" fmla="val 135"/>
                  <a:gd name="f141" fmla="val 145"/>
                  <a:gd name="f142" fmla="val 167"/>
                  <a:gd name="f143" fmla="val 173"/>
                  <a:gd name="f144" fmla="val 184"/>
                  <a:gd name="f145" fmla="val 18"/>
                  <a:gd name="f146" fmla="val 198"/>
                  <a:gd name="f147" fmla="val 213"/>
                  <a:gd name="f148" fmla="val 22"/>
                  <a:gd name="f149" fmla="val 31"/>
                  <a:gd name="f150" fmla="val 40"/>
                  <a:gd name="f151" fmla="val 50"/>
                  <a:gd name="f152" fmla="val 229"/>
                  <a:gd name="f153" fmla="val 71"/>
                  <a:gd name="f154" fmla="val 237"/>
                  <a:gd name="f155" fmla="val 259"/>
                  <a:gd name="f156" fmla="val 96"/>
                  <a:gd name="f157" fmla="val 110"/>
                  <a:gd name="f158" fmla="val 113"/>
                  <a:gd name="f159" fmla="val 123"/>
                  <a:gd name="f160" fmla="val 133"/>
                  <a:gd name="f161" fmla="val 152"/>
                  <a:gd name="f162" fmla="val 153"/>
                  <a:gd name="f163" fmla="val 144"/>
                  <a:gd name="f164" fmla="val 136"/>
                  <a:gd name="f165" fmla="val 124"/>
                  <a:gd name="f166" fmla="val 257"/>
                  <a:gd name="f167" fmla="val 116"/>
                  <a:gd name="f168" fmla="val 111"/>
                  <a:gd name="f169" fmla="val 272"/>
                  <a:gd name="f170" fmla="val 95"/>
                  <a:gd name="f171" fmla="val 267"/>
                  <a:gd name="f172" fmla="val 236"/>
                  <a:gd name="f173" fmla="val 55"/>
                  <a:gd name="f174" fmla="val 216"/>
                  <a:gd name="f175" fmla="val 42"/>
                  <a:gd name="f176" fmla="val 33"/>
                  <a:gd name="f177" fmla="val 17"/>
                  <a:gd name="f178" fmla="val 199"/>
                  <a:gd name="f179" fmla="val 185"/>
                  <a:gd name="f180" fmla="val 172"/>
                  <a:gd name="f181" fmla="val 8"/>
                  <a:gd name="f182" fmla="val 146"/>
                  <a:gd name="f183" fmla="val 127"/>
                  <a:gd name="f184" fmla="val 7"/>
                  <a:gd name="f185" fmla="val 9"/>
                  <a:gd name="f186" fmla="val 14"/>
                  <a:gd name="f187" fmla="val 82"/>
                  <a:gd name="f188" fmla="val 29"/>
                  <a:gd name="f189" fmla="val 59"/>
                  <a:gd name="f190" fmla="val 43"/>
                  <a:gd name="f191" fmla="val 34"/>
                  <a:gd name="f192" fmla="val 89"/>
                  <a:gd name="f193" fmla="val 101"/>
                  <a:gd name="f194" fmla="val 158"/>
                  <a:gd name="f195" fmla="val 192"/>
                  <a:gd name="f196" fmla="val 15"/>
                  <a:gd name="f197" fmla="val 201"/>
                  <a:gd name="f198" fmla="val 222"/>
                  <a:gd name="f199" fmla="val 232"/>
                  <a:gd name="f200" fmla="val 241"/>
                  <a:gd name="f201" fmla="val 268"/>
                  <a:gd name="f202" fmla="val 266"/>
                  <a:gd name="f203" fmla="val 260"/>
                  <a:gd name="f204" fmla="val 131"/>
                  <a:gd name="f205" fmla="val 166"/>
                  <a:gd name="f206" fmla="val 226"/>
                  <a:gd name="f207" fmla="val 220"/>
                  <a:gd name="f208" fmla="val 219"/>
                  <a:gd name="f209" fmla="val 209"/>
                  <a:gd name="f210" fmla="val 169"/>
                  <a:gd name="f211" fmla="val 262"/>
                  <a:gd name="f212" fmla="val 168"/>
                  <a:gd name="f213" fmla="val 162"/>
                  <a:gd name="f214" fmla="val 157"/>
                  <a:gd name="f215" fmla="val 151"/>
                  <a:gd name="f216" fmla="val 244"/>
                  <a:gd name="f217" fmla="val 99"/>
                  <a:gd name="f218" fmla="val 79"/>
                  <a:gd name="f219" fmla="val 242"/>
                  <a:gd name="f220" fmla="val 215"/>
                  <a:gd name="f221" fmla="val 56"/>
                  <a:gd name="f222" fmla="val 200"/>
                  <a:gd name="f223" fmla="val 191"/>
                  <a:gd name="f224" fmla="val 177"/>
                  <a:gd name="f225" fmla="val 2"/>
                  <a:gd name="f226" fmla="val 139"/>
                  <a:gd name="f227" fmla="val 117"/>
                  <a:gd name="f228" fmla="val 106"/>
                  <a:gd name="f229" fmla="val 100"/>
                  <a:gd name="f230" fmla="val 58"/>
                  <a:gd name="f231" fmla="val 75"/>
                  <a:gd name="f232" fmla="val 74"/>
                  <a:gd name="f233" fmla="val 83"/>
                  <a:gd name="f234" fmla="val 1"/>
                  <a:gd name="f235" fmla="val 174"/>
                  <a:gd name="f236" fmla="val 197"/>
                  <a:gd name="f237" fmla="val 142"/>
                  <a:gd name="f238" fmla="val 80"/>
                  <a:gd name="f239" fmla="val 230"/>
                  <a:gd name="f240" fmla="val 44"/>
                  <a:gd name="f241" fmla="val 134"/>
                  <a:gd name="f242" fmla="val 132"/>
                  <a:gd name="f243" fmla="val 90"/>
                  <a:gd name="f244" fmla="val 129"/>
                  <a:gd name="f245" fmla="val 143"/>
                  <a:gd name="f246" fmla="*/ f1 1 273"/>
                  <a:gd name="f247" fmla="*/ f2 1 274"/>
                  <a:gd name="f248" fmla="val f3"/>
                  <a:gd name="f249" fmla="val f4"/>
                  <a:gd name="f250" fmla="val f5"/>
                  <a:gd name="f251" fmla="+- f250 0 f248"/>
                  <a:gd name="f252" fmla="+- f249 0 f248"/>
                  <a:gd name="f253" fmla="*/ f252 1 273"/>
                  <a:gd name="f254" fmla="*/ f251 1 274"/>
                  <a:gd name="f255" fmla="*/ f248 1 f253"/>
                  <a:gd name="f256" fmla="*/ f249 1 f253"/>
                  <a:gd name="f257" fmla="*/ f248 1 f254"/>
                  <a:gd name="f258" fmla="*/ f250 1 f254"/>
                  <a:gd name="f259" fmla="*/ f255 f246 1"/>
                  <a:gd name="f260" fmla="*/ f256 f246 1"/>
                  <a:gd name="f261" fmla="*/ f258 f247 1"/>
                  <a:gd name="f262" fmla="*/ f257 f247 1"/>
                </a:gdLst>
                <a:ahLst/>
                <a:cxnLst>
                  <a:cxn ang="3cd4">
                    <a:pos x="hc" y="t"/>
                  </a:cxn>
                  <a:cxn ang="0">
                    <a:pos x="r" y="vc"/>
                  </a:cxn>
                  <a:cxn ang="cd4">
                    <a:pos x="hc" y="b"/>
                  </a:cxn>
                  <a:cxn ang="cd2">
                    <a:pos x="l" y="vc"/>
                  </a:cxn>
                </a:cxnLst>
                <a:rect l="f259" t="f262" r="f260" b="f261"/>
                <a:pathLst>
                  <a:path w="273" h="274">
                    <a:moveTo>
                      <a:pt x="f6" y="f7"/>
                    </a:moveTo>
                    <a:cubicBezTo>
                      <a:pt x="f8" y="f9"/>
                      <a:pt x="f10" y="f11"/>
                      <a:pt x="f12" y="f13"/>
                    </a:cubicBezTo>
                    <a:lnTo>
                      <a:pt x="f14" y="f15"/>
                    </a:lnTo>
                    <a:cubicBezTo>
                      <a:pt x="f16" y="f17"/>
                      <a:pt x="f18" y="f19"/>
                      <a:pt x="f20" y="f21"/>
                    </a:cubicBezTo>
                    <a:lnTo>
                      <a:pt x="f20" y="f22"/>
                    </a:lnTo>
                    <a:cubicBezTo>
                      <a:pt x="f23" y="f24"/>
                      <a:pt x="f25" y="f26"/>
                      <a:pt x="f27" y="f28"/>
                    </a:cubicBezTo>
                    <a:lnTo>
                      <a:pt x="f25" y="f28"/>
                    </a:lnTo>
                    <a:lnTo>
                      <a:pt x="f25" y="f29"/>
                    </a:lnTo>
                    <a:lnTo>
                      <a:pt x="f27" y="f28"/>
                    </a:lnTo>
                    <a:cubicBezTo>
                      <a:pt x="f30" y="f31"/>
                      <a:pt x="f32" y="f33"/>
                      <a:pt x="f34" y="f35"/>
                    </a:cubicBezTo>
                    <a:lnTo>
                      <a:pt x="f36" y="f37"/>
                    </a:lnTo>
                    <a:lnTo>
                      <a:pt x="f34" y="f38"/>
                    </a:lnTo>
                    <a:lnTo>
                      <a:pt x="f34" y="f35"/>
                    </a:lnTo>
                    <a:cubicBezTo>
                      <a:pt x="f39" y="f37"/>
                      <a:pt x="f40" y="f38"/>
                      <a:pt x="f41" y="f42"/>
                    </a:cubicBezTo>
                    <a:lnTo>
                      <a:pt x="f43" y="f25"/>
                    </a:lnTo>
                    <a:cubicBezTo>
                      <a:pt x="f19" y="f44"/>
                      <a:pt x="f45" y="f46"/>
                      <a:pt x="f13" y="f47"/>
                    </a:cubicBezTo>
                    <a:lnTo>
                      <a:pt x="f48" y="f49"/>
                    </a:lnTo>
                    <a:cubicBezTo>
                      <a:pt x="f50" y="f51"/>
                      <a:pt x="f52" y="f53"/>
                      <a:pt x="f7" y="f54"/>
                    </a:cubicBezTo>
                    <a:lnTo>
                      <a:pt x="f55" y="f56"/>
                    </a:lnTo>
                    <a:lnTo>
                      <a:pt x="f55" y="f57"/>
                    </a:lnTo>
                    <a:lnTo>
                      <a:pt x="f7" y="f54"/>
                    </a:lnTo>
                    <a:cubicBezTo>
                      <a:pt x="f58" y="f59"/>
                      <a:pt x="f58" y="f60"/>
                      <a:pt x="f61" y="f62"/>
                    </a:cubicBezTo>
                    <a:lnTo>
                      <a:pt x="f55" y="f62"/>
                    </a:lnTo>
                    <a:lnTo>
                      <a:pt x="f58" y="f63"/>
                    </a:lnTo>
                    <a:lnTo>
                      <a:pt x="f61" y="f62"/>
                    </a:lnTo>
                    <a:cubicBezTo>
                      <a:pt x="f43" y="f64"/>
                      <a:pt x="f65" y="f66"/>
                      <a:pt x="f15" y="f67"/>
                    </a:cubicBezTo>
                    <a:lnTo>
                      <a:pt x="f15" y="f68"/>
                    </a:lnTo>
                    <a:cubicBezTo>
                      <a:pt x="f50" y="f69"/>
                      <a:pt x="f11" y="f70"/>
                      <a:pt x="f55" y="f71"/>
                    </a:cubicBezTo>
                    <a:lnTo>
                      <a:pt x="f21" y="f72"/>
                    </a:lnTo>
                    <a:cubicBezTo>
                      <a:pt x="f24" y="f73"/>
                      <a:pt x="f74" y="f75"/>
                      <a:pt x="f76" y="f77"/>
                    </a:cubicBezTo>
                    <a:lnTo>
                      <a:pt x="f28" y="f78"/>
                    </a:lnTo>
                    <a:lnTo>
                      <a:pt x="f29" y="f75"/>
                    </a:lnTo>
                    <a:lnTo>
                      <a:pt x="f76" y="f77"/>
                    </a:lnTo>
                    <a:cubicBezTo>
                      <a:pt x="f31" y="f79"/>
                      <a:pt x="f23" y="f80"/>
                      <a:pt x="f81" y="f82"/>
                    </a:cubicBezTo>
                    <a:lnTo>
                      <a:pt x="f37" y="f83"/>
                    </a:lnTo>
                    <a:lnTo>
                      <a:pt x="f38" y="f84"/>
                    </a:lnTo>
                    <a:lnTo>
                      <a:pt x="f81" y="f82"/>
                    </a:lnTo>
                    <a:cubicBezTo>
                      <a:pt x="f35" y="f85"/>
                      <a:pt x="f37" y="f86"/>
                      <a:pt x="f27" y="f87"/>
                    </a:cubicBezTo>
                    <a:lnTo>
                      <a:pt x="f42" y="f88"/>
                    </a:lnTo>
                    <a:cubicBezTo>
                      <a:pt x="f89" y="f90"/>
                      <a:pt x="f91" y="f92"/>
                      <a:pt x="f93" y="f94"/>
                    </a:cubicBezTo>
                    <a:lnTo>
                      <a:pt x="f49" y="f94"/>
                    </a:lnTo>
                    <a:cubicBezTo>
                      <a:pt x="f10" y="f95"/>
                      <a:pt x="f6" y="f96"/>
                      <a:pt x="f57" y="f97"/>
                    </a:cubicBezTo>
                    <a:lnTo>
                      <a:pt x="f98" y="f99"/>
                    </a:lnTo>
                    <a:lnTo>
                      <a:pt x="f56" y="f100"/>
                    </a:lnTo>
                    <a:lnTo>
                      <a:pt x="f57" y="f97"/>
                    </a:lnTo>
                    <a:cubicBezTo>
                      <a:pt x="f101" y="f97"/>
                      <a:pt x="f60" y="f97"/>
                      <a:pt x="f102" y="f103"/>
                    </a:cubicBezTo>
                    <a:lnTo>
                      <a:pt x="f62" y="f103"/>
                    </a:lnTo>
                    <a:lnTo>
                      <a:pt x="f62" y="f99"/>
                    </a:lnTo>
                    <a:lnTo>
                      <a:pt x="f62" y="f99"/>
                    </a:lnTo>
                    <a:lnTo>
                      <a:pt x="f102" y="f103"/>
                    </a:lnTo>
                    <a:lnTo>
                      <a:pt x="f104" y="f103"/>
                    </a:lnTo>
                    <a:lnTo>
                      <a:pt x="f104" y="f103"/>
                    </a:lnTo>
                    <a:lnTo>
                      <a:pt x="f102" y="f103"/>
                    </a:lnTo>
                    <a:lnTo>
                      <a:pt x="f62" y="f99"/>
                    </a:lnTo>
                    <a:lnTo>
                      <a:pt x="f62" y="f99"/>
                    </a:lnTo>
                    <a:lnTo>
                      <a:pt x="f62" y="f99"/>
                    </a:lnTo>
                    <a:lnTo>
                      <a:pt x="f62" y="f99"/>
                    </a:lnTo>
                    <a:lnTo>
                      <a:pt x="f62" y="f99"/>
                    </a:lnTo>
                    <a:lnTo>
                      <a:pt x="f105" y="f106"/>
                    </a:lnTo>
                    <a:lnTo>
                      <a:pt x="f102" y="f103"/>
                    </a:lnTo>
                    <a:cubicBezTo>
                      <a:pt x="f107" y="f88"/>
                      <a:pt x="f108" y="f109"/>
                      <a:pt x="f110" y="f111"/>
                    </a:cubicBezTo>
                    <a:lnTo>
                      <a:pt x="f112" y="f113"/>
                    </a:lnTo>
                    <a:cubicBezTo>
                      <a:pt x="f114" y="f115"/>
                      <a:pt x="f116" y="f96"/>
                      <a:pt x="f79" y="f99"/>
                    </a:cubicBezTo>
                    <a:lnTo>
                      <a:pt x="f71" y="f117"/>
                    </a:lnTo>
                    <a:cubicBezTo>
                      <a:pt x="f73" y="f118"/>
                      <a:pt x="f75" y="f119"/>
                      <a:pt x="f77" y="f120"/>
                    </a:cubicBezTo>
                    <a:lnTo>
                      <a:pt x="f73" y="f120"/>
                    </a:lnTo>
                    <a:lnTo>
                      <a:pt x="f78" y="f121"/>
                    </a:lnTo>
                    <a:lnTo>
                      <a:pt x="f122" y="f123"/>
                    </a:lnTo>
                    <a:cubicBezTo>
                      <a:pt x="f124" y="f125"/>
                      <a:pt x="f126" y="f73"/>
                      <a:pt x="f84" y="f127"/>
                    </a:cubicBezTo>
                    <a:lnTo>
                      <a:pt x="f128" y="f129"/>
                    </a:lnTo>
                    <a:lnTo>
                      <a:pt x="f83" y="f130"/>
                    </a:lnTo>
                    <a:lnTo>
                      <a:pt x="f84" y="f127"/>
                    </a:lnTo>
                    <a:cubicBezTo>
                      <a:pt x="f131" y="f132"/>
                      <a:pt x="f103" y="f129"/>
                      <a:pt x="f96" y="f130"/>
                    </a:cubicBezTo>
                    <a:lnTo>
                      <a:pt x="f88" y="f77"/>
                    </a:lnTo>
                    <a:cubicBezTo>
                      <a:pt x="f90" y="f133"/>
                      <a:pt x="f92" y="f134"/>
                      <a:pt x="f94" y="f135"/>
                    </a:cubicBezTo>
                    <a:lnTo>
                      <a:pt x="f136" y="f66"/>
                    </a:lnTo>
                    <a:cubicBezTo>
                      <a:pt x="f95" y="f107"/>
                      <a:pt x="f96" y="f62"/>
                      <a:pt x="f97" y="f137"/>
                    </a:cubicBezTo>
                    <a:lnTo>
                      <a:pt x="f100" y="f138"/>
                    </a:lnTo>
                    <a:lnTo>
                      <a:pt x="f117" y="f139"/>
                    </a:lnTo>
                    <a:lnTo>
                      <a:pt x="f97" y="f139"/>
                    </a:lnTo>
                    <a:cubicBezTo>
                      <a:pt x="f106" y="f140"/>
                      <a:pt x="f106" y="f141"/>
                      <a:pt x="f103" y="f53"/>
                    </a:cubicBezTo>
                    <a:lnTo>
                      <a:pt x="f100" y="f53"/>
                    </a:lnTo>
                    <a:lnTo>
                      <a:pt x="f99" y="f6"/>
                    </a:lnTo>
                    <a:lnTo>
                      <a:pt x="f103" y="f8"/>
                    </a:lnTo>
                    <a:cubicBezTo>
                      <a:pt x="f88" y="f51"/>
                      <a:pt x="f109" y="f142"/>
                      <a:pt x="f111" y="f143"/>
                    </a:cubicBezTo>
                    <a:lnTo>
                      <a:pt x="f113" y="f14"/>
                    </a:lnTo>
                    <a:cubicBezTo>
                      <a:pt x="f95" y="f144"/>
                      <a:pt x="f145" y="f146"/>
                      <a:pt x="f99" y="f147"/>
                    </a:cubicBezTo>
                    <a:lnTo>
                      <a:pt x="f148" y="f20"/>
                    </a:lnTo>
                    <a:cubicBezTo>
                      <a:pt x="f149" y="f23"/>
                      <a:pt x="f150" y="f25"/>
                      <a:pt x="f151" y="f42"/>
                    </a:cubicBezTo>
                    <a:lnTo>
                      <a:pt x="f151" y="f23"/>
                    </a:lnTo>
                    <a:lnTo>
                      <a:pt x="f121" y="f23"/>
                    </a:lnTo>
                    <a:lnTo>
                      <a:pt x="f120" y="f42"/>
                    </a:lnTo>
                    <a:cubicBezTo>
                      <a:pt x="f125" y="f30"/>
                      <a:pt x="f73" y="f32"/>
                      <a:pt x="f132" y="f34"/>
                    </a:cubicBezTo>
                    <a:lnTo>
                      <a:pt x="f130" y="f152"/>
                    </a:lnTo>
                    <a:lnTo>
                      <a:pt x="f130" y="f36"/>
                    </a:lnTo>
                    <a:lnTo>
                      <a:pt x="f132" y="f36"/>
                    </a:lnTo>
                    <a:cubicBezTo>
                      <a:pt x="f153" y="f154"/>
                      <a:pt x="f129" y="f61"/>
                      <a:pt x="f130" y="f11"/>
                    </a:cubicBezTo>
                    <a:lnTo>
                      <a:pt x="f122" y="f43"/>
                    </a:lnTo>
                    <a:cubicBezTo>
                      <a:pt x="f133" y="f155"/>
                      <a:pt x="f156" y="f45"/>
                      <a:pt x="f157" y="f13"/>
                    </a:cubicBezTo>
                    <a:lnTo>
                      <a:pt x="f108" y="f48"/>
                    </a:lnTo>
                    <a:cubicBezTo>
                      <a:pt x="f158" y="f50"/>
                      <a:pt x="f104" y="f52"/>
                      <a:pt x="f159" y="f7"/>
                    </a:cubicBezTo>
                    <a:lnTo>
                      <a:pt x="f139" y="f9"/>
                    </a:lnTo>
                    <a:lnTo>
                      <a:pt x="f139" y="f21"/>
                    </a:lnTo>
                    <a:lnTo>
                      <a:pt x="f137" y="f7"/>
                    </a:lnTo>
                    <a:cubicBezTo>
                      <a:pt x="f160" y="f58"/>
                      <a:pt x="f59" y="f58"/>
                      <a:pt x="f54" y="f61"/>
                    </a:cubicBezTo>
                    <a:lnTo>
                      <a:pt x="f161" y="f61"/>
                    </a:lnTo>
                    <a:lnTo>
                      <a:pt x="f161" y="f61"/>
                    </a:lnTo>
                    <a:lnTo>
                      <a:pt x="f161" y="f7"/>
                    </a:lnTo>
                    <a:lnTo>
                      <a:pt x="f161" y="f7"/>
                    </a:lnTo>
                    <a:lnTo>
                      <a:pt x="f161" y="f7"/>
                    </a:lnTo>
                    <a:lnTo>
                      <a:pt x="f162" y="f9"/>
                    </a:lnTo>
                    <a:lnTo>
                      <a:pt x="f6" y="f9"/>
                    </a:lnTo>
                    <a:lnTo>
                      <a:pt x="f6" y="f9"/>
                    </a:lnTo>
                    <a:lnTo>
                      <a:pt x="f6" y="f9"/>
                    </a:lnTo>
                    <a:lnTo>
                      <a:pt x="f54" y="f9"/>
                    </a:lnTo>
                    <a:cubicBezTo>
                      <a:pt x="f98" y="f9"/>
                      <a:pt x="f163" y="f21"/>
                      <a:pt x="f59" y="f21"/>
                    </a:cubicBezTo>
                    <a:cubicBezTo>
                      <a:pt x="f164" y="f21"/>
                      <a:pt x="f60" y="f21"/>
                      <a:pt x="f165" y="f9"/>
                    </a:cubicBezTo>
                    <a:lnTo>
                      <a:pt x="f139" y="f55"/>
                    </a:lnTo>
                    <a:cubicBezTo>
                      <a:pt x="f105" y="f166"/>
                      <a:pt x="f167" y="f45"/>
                      <a:pt x="f168" y="f169"/>
                    </a:cubicBezTo>
                    <a:lnTo>
                      <a:pt x="f66" y="f15"/>
                    </a:lnTo>
                    <a:lnTo>
                      <a:pt x="f66" y="f15"/>
                    </a:lnTo>
                    <a:lnTo>
                      <a:pt x="f66" y="f169"/>
                    </a:lnTo>
                    <a:cubicBezTo>
                      <a:pt x="f170" y="f171"/>
                      <a:pt x="f133" y="f65"/>
                      <a:pt x="f122" y="f11"/>
                    </a:cubicBezTo>
                    <a:lnTo>
                      <a:pt x="f129" y="f43"/>
                    </a:lnTo>
                    <a:lnTo>
                      <a:pt x="f129" y="f41"/>
                    </a:lnTo>
                    <a:lnTo>
                      <a:pt x="f75" y="f52"/>
                    </a:lnTo>
                    <a:cubicBezTo>
                      <a:pt x="f77" y="f40"/>
                      <a:pt x="f130" y="f172"/>
                      <a:pt x="f153" y="f34"/>
                    </a:cubicBezTo>
                    <a:lnTo>
                      <a:pt x="f153" y="f152"/>
                    </a:lnTo>
                    <a:cubicBezTo>
                      <a:pt x="f72" y="f76"/>
                      <a:pt x="f173" y="f174"/>
                      <a:pt x="f121" y="f25"/>
                    </a:cubicBezTo>
                    <a:lnTo>
                      <a:pt x="f120" y="f25"/>
                    </a:lnTo>
                    <a:cubicBezTo>
                      <a:pt x="f175" y="f23"/>
                      <a:pt x="f176" y="f20"/>
                      <a:pt x="f100" y="f30"/>
                    </a:cubicBezTo>
                    <a:lnTo>
                      <a:pt x="f100" y="f23"/>
                    </a:lnTo>
                    <a:lnTo>
                      <a:pt x="f99" y="f33"/>
                    </a:lnTo>
                    <a:lnTo>
                      <a:pt x="f117" y="f147"/>
                    </a:lnTo>
                    <a:cubicBezTo>
                      <a:pt x="f177" y="f178"/>
                      <a:pt x="f95" y="f179"/>
                      <a:pt x="f111" y="f180"/>
                    </a:cubicBezTo>
                    <a:lnTo>
                      <a:pt x="f181" y="f180"/>
                    </a:lnTo>
                    <a:lnTo>
                      <a:pt x="f181" y="f143"/>
                    </a:lnTo>
                    <a:lnTo>
                      <a:pt x="f111" y="f12"/>
                    </a:lnTo>
                    <a:cubicBezTo>
                      <a:pt x="f115" y="f49"/>
                      <a:pt x="f87" y="f10"/>
                      <a:pt x="f97" y="f6"/>
                    </a:cubicBezTo>
                    <a:lnTo>
                      <a:pt x="f106" y="f8"/>
                    </a:lnTo>
                    <a:cubicBezTo>
                      <a:pt x="f99" y="f182"/>
                      <a:pt x="f100" y="f140"/>
                      <a:pt x="f106" y="f137"/>
                    </a:cubicBezTo>
                    <a:lnTo>
                      <a:pt x="f106" y="f183"/>
                    </a:lnTo>
                    <a:cubicBezTo>
                      <a:pt x="f96" y="f63"/>
                      <a:pt x="f95" y="f167"/>
                      <a:pt x="f136" y="f168"/>
                    </a:cubicBezTo>
                    <a:lnTo>
                      <a:pt x="f113" y="f66"/>
                    </a:lnTo>
                    <a:lnTo>
                      <a:pt x="f184" y="f168"/>
                    </a:lnTo>
                    <a:lnTo>
                      <a:pt x="f136" y="f168"/>
                    </a:lnTo>
                    <a:cubicBezTo>
                      <a:pt x="f185" y="f156"/>
                      <a:pt x="f186" y="f187"/>
                      <a:pt x="f96" y="f77"/>
                    </a:cubicBezTo>
                    <a:lnTo>
                      <a:pt x="f148" y="f153"/>
                    </a:lnTo>
                    <a:lnTo>
                      <a:pt x="f88" y="f132"/>
                    </a:lnTo>
                    <a:lnTo>
                      <a:pt x="f87" y="f77"/>
                    </a:lnTo>
                    <a:cubicBezTo>
                      <a:pt x="f188" y="f129"/>
                      <a:pt x="f85" y="f153"/>
                      <a:pt x="f82" y="f132"/>
                    </a:cubicBezTo>
                    <a:lnTo>
                      <a:pt x="f83" y="f127"/>
                    </a:lnTo>
                    <a:cubicBezTo>
                      <a:pt x="f123" y="f73"/>
                      <a:pt x="f189" y="f125"/>
                      <a:pt x="f122" y="f151"/>
                    </a:cubicBezTo>
                    <a:lnTo>
                      <a:pt x="f122" y="f123"/>
                    </a:lnTo>
                    <a:cubicBezTo>
                      <a:pt x="f78" y="f190"/>
                      <a:pt x="f72" y="f191"/>
                      <a:pt x="f79" y="f99"/>
                    </a:cubicBezTo>
                    <a:lnTo>
                      <a:pt x="f78" y="f99"/>
                    </a:lnTo>
                    <a:lnTo>
                      <a:pt x="f73" y="f97"/>
                    </a:lnTo>
                    <a:lnTo>
                      <a:pt x="f71" y="f100"/>
                    </a:lnTo>
                    <a:cubicBezTo>
                      <a:pt x="f116" y="f145"/>
                      <a:pt x="f192" y="f115"/>
                      <a:pt x="f67" y="f113"/>
                    </a:cubicBezTo>
                    <a:lnTo>
                      <a:pt x="f67" y="f185"/>
                    </a:lnTo>
                    <a:lnTo>
                      <a:pt x="f193" y="f185"/>
                    </a:lnTo>
                    <a:lnTo>
                      <a:pt x="f67" y="f113"/>
                    </a:lnTo>
                    <a:cubicBezTo>
                      <a:pt x="f66" y="f186"/>
                      <a:pt x="f107" y="f88"/>
                      <a:pt x="f102" y="f103"/>
                    </a:cubicBezTo>
                    <a:lnTo>
                      <a:pt x="f102" y="f97"/>
                    </a:lnTo>
                    <a:lnTo>
                      <a:pt x="f62" y="f103"/>
                    </a:lnTo>
                    <a:lnTo>
                      <a:pt x="f62" y="f103"/>
                    </a:lnTo>
                    <a:lnTo>
                      <a:pt x="f62" y="f103"/>
                    </a:lnTo>
                    <a:lnTo>
                      <a:pt x="f104" y="f188"/>
                    </a:lnTo>
                    <a:lnTo>
                      <a:pt x="f102" y="f149"/>
                    </a:lnTo>
                    <a:lnTo>
                      <a:pt x="f102" y="f149"/>
                    </a:lnTo>
                    <a:lnTo>
                      <a:pt x="f102" y="f149"/>
                    </a:lnTo>
                    <a:lnTo>
                      <a:pt x="f102" y="f149"/>
                    </a:lnTo>
                    <a:lnTo>
                      <a:pt x="f62" y="f103"/>
                    </a:lnTo>
                    <a:lnTo>
                      <a:pt x="f102" y="f103"/>
                    </a:lnTo>
                    <a:cubicBezTo>
                      <a:pt x="f60" y="f106"/>
                      <a:pt x="f101" y="f106"/>
                      <a:pt x="f57" y="f97"/>
                    </a:cubicBezTo>
                    <a:lnTo>
                      <a:pt x="f56" y="f103"/>
                    </a:lnTo>
                    <a:cubicBezTo>
                      <a:pt x="f162" y="f87"/>
                      <a:pt x="f194" y="f115"/>
                      <a:pt x="f47" y="f94"/>
                    </a:cubicBezTo>
                    <a:lnTo>
                      <a:pt x="f49" y="f184"/>
                    </a:lnTo>
                    <a:lnTo>
                      <a:pt x="f47" y="f184"/>
                    </a:lnTo>
                    <a:lnTo>
                      <a:pt x="f47" y="f94"/>
                    </a:lnTo>
                    <a:cubicBezTo>
                      <a:pt x="f46" y="f92"/>
                      <a:pt x="f195" y="f196"/>
                      <a:pt x="f27" y="f88"/>
                    </a:cubicBezTo>
                    <a:lnTo>
                      <a:pt x="f37" y="f117"/>
                    </a:lnTo>
                    <a:lnTo>
                      <a:pt x="f35" y="f88"/>
                    </a:lnTo>
                    <a:lnTo>
                      <a:pt x="f27" y="f88"/>
                    </a:lnTo>
                    <a:cubicBezTo>
                      <a:pt x="f38" y="f149"/>
                      <a:pt x="f35" y="f150"/>
                      <a:pt x="f81" y="f82"/>
                    </a:cubicBezTo>
                    <a:lnTo>
                      <a:pt x="f197" y="f84"/>
                    </a:lnTo>
                    <a:cubicBezTo>
                      <a:pt x="f23" y="f126"/>
                      <a:pt x="f31" y="f79"/>
                      <a:pt x="f28" y="f77"/>
                    </a:cubicBezTo>
                    <a:lnTo>
                      <a:pt x="f198" y="f77"/>
                    </a:lnTo>
                    <a:cubicBezTo>
                      <a:pt x="f199" y="f75"/>
                      <a:pt x="f200" y="f73"/>
                      <a:pt x="f9" y="f71"/>
                    </a:cubicBezTo>
                    <a:lnTo>
                      <a:pt x="f55" y="f78"/>
                    </a:lnTo>
                    <a:lnTo>
                      <a:pt x="f58" y="f73"/>
                    </a:lnTo>
                    <a:lnTo>
                      <a:pt x="f9" y="f71"/>
                    </a:lnTo>
                    <a:cubicBezTo>
                      <a:pt x="f166" y="f70"/>
                      <a:pt x="f50" y="f114"/>
                      <a:pt x="f201" y="f112"/>
                    </a:cubicBezTo>
                    <a:lnTo>
                      <a:pt x="f202" y="f112"/>
                    </a:lnTo>
                    <a:lnTo>
                      <a:pt x="f202" y="f110"/>
                    </a:lnTo>
                    <a:lnTo>
                      <a:pt x="f201" y="f112"/>
                    </a:lnTo>
                    <a:cubicBezTo>
                      <a:pt x="f203" y="f157"/>
                      <a:pt x="f43" y="f64"/>
                      <a:pt x="f61" y="f105"/>
                    </a:cubicBezTo>
                    <a:lnTo>
                      <a:pt x="f61" y="f102"/>
                    </a:lnTo>
                    <a:cubicBezTo>
                      <a:pt x="f58" y="f204"/>
                      <a:pt x="f58" y="f59"/>
                      <a:pt x="f7" y="f54"/>
                    </a:cubicBezTo>
                    <a:lnTo>
                      <a:pt x="f7" y="f57"/>
                    </a:lnTo>
                    <a:cubicBezTo>
                      <a:pt x="f52" y="f53"/>
                      <a:pt x="f50" y="f10"/>
                      <a:pt x="f13" y="f49"/>
                    </a:cubicBezTo>
                    <a:lnTo>
                      <a:pt x="f201" y="f205"/>
                    </a:lnTo>
                    <a:lnTo>
                      <a:pt x="f201" y="f49"/>
                    </a:lnTo>
                    <a:lnTo>
                      <a:pt x="f13" y="f49"/>
                    </a:lnTo>
                    <a:cubicBezTo>
                      <a:pt x="f45" y="f16"/>
                      <a:pt x="f19" y="f44"/>
                      <a:pt x="f41" y="f42"/>
                    </a:cubicBezTo>
                    <a:lnTo>
                      <a:pt x="f22" y="f38"/>
                    </a:lnTo>
                    <a:lnTo>
                      <a:pt x="f43" y="f38"/>
                    </a:lnTo>
                    <a:lnTo>
                      <a:pt x="f41" y="f42"/>
                    </a:lnTo>
                    <a:cubicBezTo>
                      <a:pt x="f24" y="f38"/>
                      <a:pt x="f26" y="f37"/>
                      <a:pt x="f206" y="f35"/>
                    </a:cubicBezTo>
                    <a:lnTo>
                      <a:pt x="f34" y="f81"/>
                    </a:lnTo>
                    <a:cubicBezTo>
                      <a:pt x="f207" y="f20"/>
                      <a:pt x="f147" y="f208"/>
                      <a:pt x="f27" y="f28"/>
                    </a:cubicBezTo>
                    <a:lnTo>
                      <a:pt x="f27" y="f28"/>
                    </a:lnTo>
                    <a:cubicBezTo>
                      <a:pt x="f209" y="f39"/>
                      <a:pt x="f23" y="f24"/>
                      <a:pt x="f20" y="f21"/>
                    </a:cubicBezTo>
                    <a:lnTo>
                      <a:pt x="f23" y="f21"/>
                    </a:lnTo>
                    <a:lnTo>
                      <a:pt x="f33" y="f9"/>
                    </a:lnTo>
                    <a:lnTo>
                      <a:pt x="f20" y="f21"/>
                    </a:lnTo>
                    <a:cubicBezTo>
                      <a:pt x="f44" y="f155"/>
                      <a:pt x="f16" y="f17"/>
                      <a:pt x="f14" y="f15"/>
                    </a:cubicBezTo>
                    <a:lnTo>
                      <a:pt x="f14" y="f201"/>
                    </a:lnTo>
                    <a:lnTo>
                      <a:pt x="f12" y="f201"/>
                    </a:lnTo>
                    <a:lnTo>
                      <a:pt x="f14" y="f15"/>
                    </a:lnTo>
                    <a:cubicBezTo>
                      <a:pt x="f10" y="f52"/>
                      <a:pt x="f8" y="f9"/>
                      <a:pt x="f6" y="f7"/>
                    </a:cubicBezTo>
                    <a:cubicBezTo>
                      <a:pt x="f6" y="f7"/>
                      <a:pt x="f8" y="f55"/>
                      <a:pt x="f194" y="f22"/>
                    </a:cubicBezTo>
                    <a:cubicBezTo>
                      <a:pt x="f51" y="f11"/>
                      <a:pt x="f205" y="f65"/>
                      <a:pt x="f12" y="f15"/>
                    </a:cubicBezTo>
                    <a:lnTo>
                      <a:pt x="f180" y="f15"/>
                    </a:lnTo>
                    <a:lnTo>
                      <a:pt x="f12" y="f15"/>
                    </a:lnTo>
                    <a:lnTo>
                      <a:pt x="f14" y="f15"/>
                    </a:lnTo>
                    <a:lnTo>
                      <a:pt x="f210" y="f15"/>
                    </a:lnTo>
                    <a:lnTo>
                      <a:pt x="f14" y="f201"/>
                    </a:lnTo>
                    <a:cubicBezTo>
                      <a:pt x="f0" y="f45"/>
                      <a:pt x="f89" y="f19"/>
                      <a:pt x="f33" y="f55"/>
                    </a:cubicBezTo>
                    <a:lnTo>
                      <a:pt x="f147" y="f55"/>
                    </a:lnTo>
                    <a:lnTo>
                      <a:pt x="f20" y="f9"/>
                    </a:lnTo>
                    <a:lnTo>
                      <a:pt x="f20" y="f21"/>
                    </a:lnTo>
                    <a:lnTo>
                      <a:pt x="f33" y="f43"/>
                    </a:lnTo>
                    <a:lnTo>
                      <a:pt x="f23" y="f21"/>
                    </a:lnTo>
                    <a:cubicBezTo>
                      <a:pt x="f209" y="f24"/>
                      <a:pt x="f42" y="f39"/>
                      <a:pt x="f38" y="f28"/>
                    </a:cubicBezTo>
                    <a:lnTo>
                      <a:pt x="f38" y="f76"/>
                    </a:lnTo>
                    <a:lnTo>
                      <a:pt x="f38" y="f76"/>
                    </a:lnTo>
                    <a:cubicBezTo>
                      <a:pt x="f20" y="f31"/>
                      <a:pt x="f31" y="f33"/>
                      <a:pt x="f29" y="f197"/>
                    </a:cubicBezTo>
                    <a:lnTo>
                      <a:pt x="f206" y="f197"/>
                    </a:lnTo>
                    <a:lnTo>
                      <a:pt x="f206" y="f197"/>
                    </a:lnTo>
                    <a:cubicBezTo>
                      <a:pt x="f26" y="f81"/>
                      <a:pt x="f24" y="f35"/>
                      <a:pt x="f41" y="f38"/>
                    </a:cubicBezTo>
                    <a:lnTo>
                      <a:pt x="f166" y="f38"/>
                    </a:lnTo>
                    <a:lnTo>
                      <a:pt x="f41" y="f42"/>
                    </a:lnTo>
                    <a:lnTo>
                      <a:pt x="f43" y="f42"/>
                    </a:lnTo>
                    <a:lnTo>
                      <a:pt x="f21" y="f209"/>
                    </a:lnTo>
                    <a:lnTo>
                      <a:pt x="f22" y="f27"/>
                    </a:lnTo>
                    <a:cubicBezTo>
                      <a:pt x="f166" y="f89"/>
                      <a:pt x="f211" y="f0"/>
                      <a:pt x="f201" y="f47"/>
                    </a:cubicBezTo>
                    <a:lnTo>
                      <a:pt x="f15" y="f51"/>
                    </a:lnTo>
                    <a:lnTo>
                      <a:pt x="f13" y="f47"/>
                    </a:lnTo>
                    <a:lnTo>
                      <a:pt x="f13" y="f49"/>
                    </a:lnTo>
                    <a:lnTo>
                      <a:pt x="f48" y="f212"/>
                    </a:lnTo>
                    <a:lnTo>
                      <a:pt x="f15" y="f142"/>
                    </a:lnTo>
                    <a:cubicBezTo>
                      <a:pt x="f65" y="f213"/>
                      <a:pt x="f41" y="f214"/>
                      <a:pt x="f40" y="f215"/>
                    </a:cubicBezTo>
                    <a:lnTo>
                      <a:pt x="f40" y="f215"/>
                    </a:lnTo>
                    <a:lnTo>
                      <a:pt x="f40" y="f54"/>
                    </a:lnTo>
                    <a:cubicBezTo>
                      <a:pt x="f61" y="f59"/>
                      <a:pt x="f61" y="f204"/>
                      <a:pt x="f216" y="f62"/>
                    </a:cubicBezTo>
                    <a:lnTo>
                      <a:pt x="f216" y="f102"/>
                    </a:lnTo>
                    <a:lnTo>
                      <a:pt x="f216" y="f102"/>
                    </a:lnTo>
                    <a:cubicBezTo>
                      <a:pt x="f21" y="f158"/>
                      <a:pt x="f19" y="f108"/>
                      <a:pt x="f171" y="f110"/>
                    </a:cubicBezTo>
                    <a:lnTo>
                      <a:pt x="f13" y="f217"/>
                    </a:lnTo>
                    <a:lnTo>
                      <a:pt x="f15" y="f67"/>
                    </a:lnTo>
                    <a:lnTo>
                      <a:pt x="f201" y="f68"/>
                    </a:lnTo>
                    <a:lnTo>
                      <a:pt x="f171" y="f108"/>
                    </a:lnTo>
                    <a:lnTo>
                      <a:pt x="f202" y="f68"/>
                    </a:lnTo>
                    <a:cubicBezTo>
                      <a:pt x="f203" y="f69"/>
                      <a:pt x="f41" y="f218"/>
                      <a:pt x="f7" y="f73"/>
                    </a:cubicBezTo>
                    <a:lnTo>
                      <a:pt x="f61" y="f124"/>
                    </a:lnTo>
                    <a:lnTo>
                      <a:pt x="f55" y="f71"/>
                    </a:lnTo>
                    <a:lnTo>
                      <a:pt x="f21" y="f72"/>
                    </a:lnTo>
                    <a:lnTo>
                      <a:pt x="f41" y="f73"/>
                    </a:lnTo>
                    <a:lnTo>
                      <a:pt x="f9" y="f78"/>
                    </a:lnTo>
                    <a:cubicBezTo>
                      <a:pt x="f219" y="f122"/>
                      <a:pt x="f74" y="f130"/>
                      <a:pt x="f76" y="f153"/>
                    </a:cubicBezTo>
                    <a:lnTo>
                      <a:pt x="f198" y="f153"/>
                    </a:lnTo>
                    <a:lnTo>
                      <a:pt x="f198" y="f129"/>
                    </a:lnTo>
                    <a:cubicBezTo>
                      <a:pt x="f220" y="f72"/>
                      <a:pt x="f25" y="f221"/>
                      <a:pt x="f222" y="f121"/>
                    </a:cubicBezTo>
                    <a:lnTo>
                      <a:pt x="f178" y="f121"/>
                    </a:lnTo>
                    <a:lnTo>
                      <a:pt x="f178" y="f82"/>
                    </a:lnTo>
                    <a:cubicBezTo>
                      <a:pt x="f222" y="f85"/>
                      <a:pt x="f197" y="f86"/>
                      <a:pt x="f35" y="f87"/>
                    </a:cubicBezTo>
                    <a:lnTo>
                      <a:pt x="f37" y="f90"/>
                    </a:lnTo>
                    <a:lnTo>
                      <a:pt x="f27" y="f87"/>
                    </a:lnTo>
                    <a:lnTo>
                      <a:pt x="f42" y="f88"/>
                    </a:lnTo>
                    <a:lnTo>
                      <a:pt x="f209" y="f99"/>
                    </a:lnTo>
                    <a:lnTo>
                      <a:pt x="f38" y="f117"/>
                    </a:lnTo>
                    <a:cubicBezTo>
                      <a:pt x="f223" y="f145"/>
                      <a:pt x="f224" y="f109"/>
                      <a:pt x="f93" y="f184"/>
                    </a:cubicBezTo>
                    <a:lnTo>
                      <a:pt x="f194" y="f113"/>
                    </a:lnTo>
                    <a:lnTo>
                      <a:pt x="f93" y="f94"/>
                    </a:lnTo>
                    <a:lnTo>
                      <a:pt x="f47" y="f94"/>
                    </a:lnTo>
                    <a:lnTo>
                      <a:pt x="f210" y="f225"/>
                    </a:lnTo>
                    <a:lnTo>
                      <a:pt x="f205" y="f113"/>
                    </a:lnTo>
                    <a:cubicBezTo>
                      <a:pt x="f51" y="f186"/>
                      <a:pt x="f8" y="f88"/>
                      <a:pt x="f215" y="f188"/>
                    </a:cubicBezTo>
                    <a:lnTo>
                      <a:pt x="f54" y="f86"/>
                    </a:lnTo>
                    <a:lnTo>
                      <a:pt x="f57" y="f86"/>
                    </a:lnTo>
                    <a:cubicBezTo>
                      <a:pt x="f226" y="f188"/>
                      <a:pt x="f60" y="f188"/>
                      <a:pt x="f62" y="f149"/>
                    </a:cubicBezTo>
                    <a:lnTo>
                      <a:pt x="f102" y="f149"/>
                    </a:lnTo>
                    <a:lnTo>
                      <a:pt x="f102" y="f149"/>
                    </a:lnTo>
                    <a:lnTo>
                      <a:pt x="f102" y="f149"/>
                    </a:lnTo>
                    <a:lnTo>
                      <a:pt x="f102" y="f86"/>
                    </a:lnTo>
                    <a:lnTo>
                      <a:pt x="f102" y="f86"/>
                    </a:lnTo>
                    <a:lnTo>
                      <a:pt x="f62" y="f103"/>
                    </a:lnTo>
                    <a:cubicBezTo>
                      <a:pt x="f62" y="f97"/>
                      <a:pt x="f62" y="f97"/>
                      <a:pt x="f62" y="f97"/>
                    </a:cubicBezTo>
                    <a:lnTo>
                      <a:pt x="f62" y="f97"/>
                    </a:lnTo>
                    <a:lnTo>
                      <a:pt x="f62" y="f103"/>
                    </a:lnTo>
                    <a:lnTo>
                      <a:pt x="f62" y="f103"/>
                    </a:lnTo>
                    <a:lnTo>
                      <a:pt x="f105" y="f86"/>
                    </a:lnTo>
                    <a:lnTo>
                      <a:pt x="f102" y="f149"/>
                    </a:lnTo>
                    <a:lnTo>
                      <a:pt x="f102" y="f149"/>
                    </a:lnTo>
                    <a:lnTo>
                      <a:pt x="f102" y="f149"/>
                    </a:lnTo>
                    <a:lnTo>
                      <a:pt x="f102" y="f149"/>
                    </a:lnTo>
                    <a:lnTo>
                      <a:pt x="f104" y="f149"/>
                    </a:lnTo>
                    <a:lnTo>
                      <a:pt x="f227" y="f86"/>
                    </a:lnTo>
                    <a:lnTo>
                      <a:pt x="f227" y="f86"/>
                    </a:lnTo>
                    <a:lnTo>
                      <a:pt x="f227" y="f86"/>
                    </a:lnTo>
                    <a:cubicBezTo>
                      <a:pt x="f168" y="f117"/>
                      <a:pt x="f228" y="f196"/>
                      <a:pt x="f229" y="f181"/>
                    </a:cubicBezTo>
                    <a:lnTo>
                      <a:pt x="f134" y="f94"/>
                    </a:lnTo>
                    <a:lnTo>
                      <a:pt x="f110" y="f111"/>
                    </a:lnTo>
                    <a:lnTo>
                      <a:pt x="f112" y="f111"/>
                    </a:lnTo>
                    <a:lnTo>
                      <a:pt x="f66" y="f184"/>
                    </a:lnTo>
                    <a:lnTo>
                      <a:pt x="f112" y="f185"/>
                    </a:lnTo>
                    <a:cubicBezTo>
                      <a:pt x="f114" y="f196"/>
                      <a:pt x="f70" y="f88"/>
                      <a:pt x="f72" y="f97"/>
                    </a:cubicBezTo>
                    <a:lnTo>
                      <a:pt x="f230" y="f188"/>
                    </a:lnTo>
                    <a:lnTo>
                      <a:pt x="f79" y="f99"/>
                    </a:lnTo>
                    <a:lnTo>
                      <a:pt x="f71" y="f117"/>
                    </a:lnTo>
                    <a:lnTo>
                      <a:pt x="f73" y="f145"/>
                    </a:lnTo>
                    <a:lnTo>
                      <a:pt x="f78" y="f117"/>
                    </a:lnTo>
                    <a:cubicBezTo>
                      <a:pt x="f122" y="f118"/>
                      <a:pt x="f77" y="f175"/>
                      <a:pt x="f129" y="f120"/>
                    </a:cubicBezTo>
                    <a:lnTo>
                      <a:pt x="f129" y="f123"/>
                    </a:lnTo>
                    <a:lnTo>
                      <a:pt x="f129" y="f126"/>
                    </a:lnTo>
                    <a:cubicBezTo>
                      <a:pt x="f71" y="f189"/>
                      <a:pt x="f173" y="f75"/>
                      <a:pt x="f121" y="f231"/>
                    </a:cubicBezTo>
                    <a:lnTo>
                      <a:pt x="f82" y="f116"/>
                    </a:lnTo>
                    <a:lnTo>
                      <a:pt x="f84" y="f231"/>
                    </a:lnTo>
                    <a:cubicBezTo>
                      <a:pt x="f131" y="f232"/>
                      <a:pt x="f188" y="f127"/>
                      <a:pt x="f96" y="f153"/>
                    </a:cubicBezTo>
                    <a:lnTo>
                      <a:pt x="f186" y="f153"/>
                    </a:lnTo>
                    <a:lnTo>
                      <a:pt x="f96" y="f77"/>
                    </a:lnTo>
                    <a:lnTo>
                      <a:pt x="f87" y="f122"/>
                    </a:lnTo>
                    <a:lnTo>
                      <a:pt x="f99" y="f73"/>
                    </a:lnTo>
                    <a:lnTo>
                      <a:pt x="f117" y="f130"/>
                    </a:lnTo>
                    <a:cubicBezTo>
                      <a:pt x="f177" y="f233"/>
                      <a:pt x="f115" y="f134"/>
                      <a:pt x="f113" y="f168"/>
                    </a:cubicBezTo>
                    <a:lnTo>
                      <a:pt x="f111" y="f167"/>
                    </a:lnTo>
                    <a:lnTo>
                      <a:pt x="f136" y="f168"/>
                    </a:lnTo>
                    <a:lnTo>
                      <a:pt x="f225" y="f157"/>
                    </a:lnTo>
                    <a:lnTo>
                      <a:pt x="f234" y="f68"/>
                    </a:lnTo>
                    <a:lnTo>
                      <a:pt x="f111" y="f108"/>
                    </a:lnTo>
                    <a:cubicBezTo>
                      <a:pt x="f109" y="f158"/>
                      <a:pt x="f88" y="f104"/>
                      <a:pt x="f188" y="f159"/>
                    </a:cubicBezTo>
                    <a:lnTo>
                      <a:pt x="f86" y="f165"/>
                    </a:lnTo>
                    <a:lnTo>
                      <a:pt x="f188" y="f137"/>
                    </a:lnTo>
                    <a:cubicBezTo>
                      <a:pt x="f103" y="f140"/>
                      <a:pt x="f103" y="f141"/>
                      <a:pt x="f86" y="f53"/>
                    </a:cubicBezTo>
                    <a:lnTo>
                      <a:pt x="f86" y="f8"/>
                    </a:lnTo>
                    <a:lnTo>
                      <a:pt x="f188" y="f214"/>
                    </a:lnTo>
                    <a:cubicBezTo>
                      <a:pt x="f148" y="f93"/>
                      <a:pt x="f196" y="f212"/>
                      <a:pt x="f184" y="f235"/>
                    </a:cubicBezTo>
                    <a:lnTo>
                      <a:pt x="f136" y="f224"/>
                    </a:lnTo>
                    <a:lnTo>
                      <a:pt x="f94" y="f180"/>
                    </a:lnTo>
                    <a:lnTo>
                      <a:pt x="f94" y="f14"/>
                    </a:lnTo>
                    <a:lnTo>
                      <a:pt x="f113" y="f49"/>
                    </a:lnTo>
                    <a:lnTo>
                      <a:pt x="f181" y="f14"/>
                    </a:lnTo>
                    <a:cubicBezTo>
                      <a:pt x="f186" y="f144"/>
                      <a:pt x="f87" y="f236"/>
                      <a:pt x="f106" y="f33"/>
                    </a:cubicBezTo>
                    <a:lnTo>
                      <a:pt x="f188" y="f174"/>
                    </a:lnTo>
                    <a:lnTo>
                      <a:pt x="f100" y="f30"/>
                    </a:lnTo>
                    <a:lnTo>
                      <a:pt x="f148" y="f147"/>
                    </a:lnTo>
                    <a:lnTo>
                      <a:pt x="f145" y="f33"/>
                    </a:lnTo>
                    <a:lnTo>
                      <a:pt x="f117" y="f209"/>
                    </a:lnTo>
                    <a:cubicBezTo>
                      <a:pt x="f118" y="f25"/>
                      <a:pt x="f119" y="f27"/>
                      <a:pt x="f151" y="f37"/>
                    </a:cubicBezTo>
                    <a:lnTo>
                      <a:pt x="f123" y="f37"/>
                    </a:lnTo>
                    <a:lnTo>
                      <a:pt x="f123" y="f38"/>
                    </a:lnTo>
                    <a:cubicBezTo>
                      <a:pt x="f230" y="f147"/>
                      <a:pt x="f75" y="f207"/>
                      <a:pt x="f232" y="f29"/>
                    </a:cubicBezTo>
                    <a:lnTo>
                      <a:pt x="f231" y="f206"/>
                    </a:lnTo>
                    <a:lnTo>
                      <a:pt x="f231" y="f34"/>
                    </a:lnTo>
                    <a:cubicBezTo>
                      <a:pt x="f127" y="f172"/>
                      <a:pt x="f132" y="f61"/>
                      <a:pt x="f129" y="f52"/>
                    </a:cubicBezTo>
                    <a:lnTo>
                      <a:pt x="f129" y="f203"/>
                    </a:lnTo>
                    <a:lnTo>
                      <a:pt x="f122" y="f52"/>
                    </a:lnTo>
                    <a:lnTo>
                      <a:pt x="f75" y="f52"/>
                    </a:lnTo>
                    <a:lnTo>
                      <a:pt x="f72" y="f9"/>
                    </a:lnTo>
                    <a:lnTo>
                      <a:pt x="f130" y="f22"/>
                    </a:lnTo>
                    <a:cubicBezTo>
                      <a:pt x="f233" y="f166"/>
                      <a:pt x="f134" y="f50"/>
                      <a:pt x="f168" y="f201"/>
                    </a:cubicBezTo>
                    <a:lnTo>
                      <a:pt x="f167" y="f13"/>
                    </a:lnTo>
                    <a:lnTo>
                      <a:pt x="f168" y="f169"/>
                    </a:lnTo>
                    <a:lnTo>
                      <a:pt x="f157" y="f169"/>
                    </a:lnTo>
                    <a:lnTo>
                      <a:pt x="f112" y="f5"/>
                    </a:lnTo>
                    <a:lnTo>
                      <a:pt x="f108" y="f15"/>
                    </a:lnTo>
                    <a:cubicBezTo>
                      <a:pt x="f158" y="f211"/>
                      <a:pt x="f104" y="f41"/>
                      <a:pt x="f159" y="f61"/>
                    </a:cubicBezTo>
                    <a:lnTo>
                      <a:pt x="f165" y="f40"/>
                    </a:lnTo>
                    <a:lnTo>
                      <a:pt x="f137" y="f61"/>
                    </a:lnTo>
                    <a:cubicBezTo>
                      <a:pt x="f60" y="f61"/>
                      <a:pt x="f164" y="f61"/>
                      <a:pt x="f59" y="f61"/>
                    </a:cubicBezTo>
                    <a:cubicBezTo>
                      <a:pt x="f163" y="f61"/>
                      <a:pt x="f98" y="f61"/>
                      <a:pt x="f54" y="f61"/>
                    </a:cubicBezTo>
                    <a:lnTo>
                      <a:pt x="f6" y="f40"/>
                    </a:lnTo>
                    <a:lnTo>
                      <a:pt x="f6" y="f40"/>
                    </a:lnTo>
                    <a:lnTo>
                      <a:pt x="f53" y="f40"/>
                    </a:lnTo>
                    <a:lnTo>
                      <a:pt x="f53" y="f40"/>
                    </a:lnTo>
                    <a:cubicBezTo>
                      <a:pt x="f8" y="f40"/>
                      <a:pt x="f214" y="f58"/>
                      <a:pt x="f8" y="f58"/>
                    </a:cubicBezTo>
                    <a:lnTo>
                      <a:pt x="f8" y="f58"/>
                    </a:lnTo>
                    <a:lnTo>
                      <a:pt x="f8" y="f58"/>
                    </a:lnTo>
                    <a:lnTo>
                      <a:pt x="f53" y="f55"/>
                    </a:lnTo>
                    <a:cubicBezTo>
                      <a:pt x="f6" y="f55"/>
                      <a:pt x="f162" y="f9"/>
                      <a:pt x="f162" y="f9"/>
                    </a:cubicBezTo>
                    <a:lnTo>
                      <a:pt x="f215" y="f9"/>
                    </a:lnTo>
                    <a:cubicBezTo>
                      <a:pt x="f237" y="f21"/>
                      <a:pt x="f160" y="f21"/>
                      <a:pt x="f137" y="f9"/>
                    </a:cubicBezTo>
                    <a:lnTo>
                      <a:pt x="f104" y="f9"/>
                    </a:lnTo>
                    <a:lnTo>
                      <a:pt x="f165" y="f7"/>
                    </a:lnTo>
                    <a:lnTo>
                      <a:pt x="f137" y="f61"/>
                    </a:lnTo>
                    <a:lnTo>
                      <a:pt x="f204" y="f24"/>
                    </a:lnTo>
                    <a:lnTo>
                      <a:pt x="f183" y="f55"/>
                    </a:lnTo>
                    <a:cubicBezTo>
                      <a:pt x="f63" y="f166"/>
                      <a:pt x="f227" y="f17"/>
                      <a:pt x="f135" y="f4"/>
                    </a:cubicBezTo>
                    <a:lnTo>
                      <a:pt x="f168" y="f5"/>
                    </a:lnTo>
                    <a:lnTo>
                      <a:pt x="f66" y="f4"/>
                    </a:lnTo>
                    <a:cubicBezTo>
                      <a:pt x="f170" y="f201"/>
                      <a:pt x="f238" y="f211"/>
                      <a:pt x="f75" y="f166"/>
                    </a:cubicBezTo>
                    <a:lnTo>
                      <a:pt x="f78" y="f11"/>
                    </a:lnTo>
                    <a:lnTo>
                      <a:pt x="f78" y="f52"/>
                    </a:lnTo>
                    <a:cubicBezTo>
                      <a:pt x="f75" y="f40"/>
                      <a:pt x="f77" y="f172"/>
                      <a:pt x="f130" y="f34"/>
                    </a:cubicBezTo>
                    <a:lnTo>
                      <a:pt x="f129" y="f207"/>
                    </a:lnTo>
                    <a:lnTo>
                      <a:pt x="f127" y="f34"/>
                    </a:lnTo>
                    <a:lnTo>
                      <a:pt x="f127" y="f34"/>
                    </a:lnTo>
                    <a:lnTo>
                      <a:pt x="f116" y="f26"/>
                    </a:lnTo>
                    <a:lnTo>
                      <a:pt x="f129" y="f239"/>
                    </a:lnTo>
                    <a:cubicBezTo>
                      <a:pt x="f71" y="f28"/>
                      <a:pt x="f80" y="f174"/>
                      <a:pt x="f82" y="f209"/>
                    </a:cubicBezTo>
                    <a:lnTo>
                      <a:pt x="f240" y="f37"/>
                    </a:lnTo>
                    <a:lnTo>
                      <a:pt x="f151" y="f27"/>
                    </a:lnTo>
                    <a:lnTo>
                      <a:pt x="f120" y="f27"/>
                    </a:lnTo>
                    <a:lnTo>
                      <a:pt x="f230" y="f209"/>
                    </a:lnTo>
                    <a:lnTo>
                      <a:pt x="f120" y="f23"/>
                    </a:lnTo>
                    <a:cubicBezTo>
                      <a:pt x="f119" y="f20"/>
                      <a:pt x="f118" y="f30"/>
                      <a:pt x="f117" y="f220"/>
                    </a:cubicBezTo>
                    <a:lnTo>
                      <a:pt x="f148" y="f174"/>
                    </a:lnTo>
                    <a:lnTo>
                      <a:pt x="f88" y="f30"/>
                    </a:lnTo>
                    <a:cubicBezTo>
                      <a:pt x="f196" y="f222"/>
                      <a:pt x="f181" y="f179"/>
                      <a:pt x="f225" y="f180"/>
                    </a:cubicBezTo>
                    <a:lnTo>
                      <a:pt x="f225" y="f14"/>
                    </a:lnTo>
                    <a:lnTo>
                      <a:pt x="f136" y="f210"/>
                    </a:lnTo>
                    <a:cubicBezTo>
                      <a:pt x="f95" y="f93"/>
                      <a:pt x="f145" y="f194"/>
                      <a:pt x="f99" y="f161"/>
                    </a:cubicBezTo>
                    <a:lnTo>
                      <a:pt x="f149" y="f56"/>
                    </a:lnTo>
                    <a:lnTo>
                      <a:pt x="f103" y="f53"/>
                    </a:lnTo>
                    <a:lnTo>
                      <a:pt x="f103" y="f8"/>
                    </a:lnTo>
                    <a:lnTo>
                      <a:pt x="f99" y="f213"/>
                    </a:lnTo>
                    <a:lnTo>
                      <a:pt x="f100" y="f53"/>
                    </a:lnTo>
                    <a:cubicBezTo>
                      <a:pt x="f148" y="f141"/>
                      <a:pt x="f148" y="f241"/>
                      <a:pt x="f117" y="f137"/>
                    </a:cubicBezTo>
                    <a:lnTo>
                      <a:pt x="f100" y="f104"/>
                    </a:lnTo>
                    <a:lnTo>
                      <a:pt x="f97" y="f137"/>
                    </a:lnTo>
                    <a:lnTo>
                      <a:pt x="f103" y="f139"/>
                    </a:lnTo>
                    <a:lnTo>
                      <a:pt x="f86" y="f242"/>
                    </a:lnTo>
                    <a:lnTo>
                      <a:pt x="f99" y="f138"/>
                    </a:lnTo>
                    <a:cubicBezTo>
                      <a:pt x="f177" y="f159"/>
                      <a:pt x="f185" y="f227"/>
                      <a:pt x="f234" y="f135"/>
                    </a:cubicBezTo>
                    <a:lnTo>
                      <a:pt x="f3" y="f135"/>
                    </a:lnTo>
                    <a:lnTo>
                      <a:pt x="f234" y="f157"/>
                    </a:lnTo>
                    <a:cubicBezTo>
                      <a:pt x="f113" y="f170"/>
                      <a:pt x="f115" y="f238"/>
                      <a:pt x="f145" y="f75"/>
                    </a:cubicBezTo>
                    <a:lnTo>
                      <a:pt x="f145" y="f78"/>
                    </a:lnTo>
                    <a:lnTo>
                      <a:pt x="f87" y="f78"/>
                    </a:lnTo>
                    <a:cubicBezTo>
                      <a:pt x="f188" y="f75"/>
                      <a:pt x="f85" y="f77"/>
                      <a:pt x="f82" y="f130"/>
                    </a:cubicBezTo>
                    <a:lnTo>
                      <a:pt x="f80" y="f129"/>
                    </a:lnTo>
                    <a:lnTo>
                      <a:pt x="f82" y="f127"/>
                    </a:lnTo>
                    <a:lnTo>
                      <a:pt x="f84" y="f127"/>
                    </a:lnTo>
                    <a:lnTo>
                      <a:pt x="f119" y="f116"/>
                    </a:lnTo>
                    <a:lnTo>
                      <a:pt x="f240" y="f129"/>
                    </a:lnTo>
                    <a:cubicBezTo>
                      <a:pt x="f120" y="f71"/>
                      <a:pt x="f230" y="f80"/>
                      <a:pt x="f78" y="f82"/>
                    </a:cubicBezTo>
                    <a:lnTo>
                      <a:pt x="f129" y="f240"/>
                    </a:lnTo>
                    <a:lnTo>
                      <a:pt x="f77" y="f151"/>
                    </a:lnTo>
                    <a:lnTo>
                      <a:pt x="f77" y="f123"/>
                    </a:lnTo>
                    <a:lnTo>
                      <a:pt x="f78" y="f230"/>
                    </a:lnTo>
                    <a:lnTo>
                      <a:pt x="f73" y="f120"/>
                    </a:lnTo>
                    <a:cubicBezTo>
                      <a:pt x="f71" y="f175"/>
                      <a:pt x="f124" y="f118"/>
                      <a:pt x="f189" y="f100"/>
                    </a:cubicBezTo>
                    <a:lnTo>
                      <a:pt x="f230" y="f148"/>
                    </a:lnTo>
                    <a:lnTo>
                      <a:pt x="f124" y="f148"/>
                    </a:lnTo>
                    <a:cubicBezTo>
                      <a:pt x="f231" y="f196"/>
                      <a:pt x="f243" y="f181"/>
                      <a:pt x="f67" y="f225"/>
                    </a:cubicBezTo>
                    <a:lnTo>
                      <a:pt x="f112" y="f225"/>
                    </a:lnTo>
                    <a:lnTo>
                      <a:pt x="f68" y="f136"/>
                    </a:lnTo>
                    <a:cubicBezTo>
                      <a:pt x="f168" y="f95"/>
                      <a:pt x="f227" y="f96"/>
                      <a:pt x="f63" y="f106"/>
                    </a:cubicBezTo>
                    <a:lnTo>
                      <a:pt x="f139" y="f149"/>
                    </a:lnTo>
                    <a:lnTo>
                      <a:pt x="f62" y="f103"/>
                    </a:lnTo>
                    <a:lnTo>
                      <a:pt x="f102" y="f103"/>
                    </a:lnTo>
                    <a:lnTo>
                      <a:pt x="f102" y="f103"/>
                    </a:lnTo>
                    <a:lnTo>
                      <a:pt x="f104" y="f103"/>
                    </a:lnTo>
                    <a:lnTo>
                      <a:pt x="f104" y="f103"/>
                    </a:lnTo>
                    <a:lnTo>
                      <a:pt x="f104" y="f97"/>
                    </a:lnTo>
                    <a:lnTo>
                      <a:pt x="f102" y="f100"/>
                    </a:lnTo>
                    <a:cubicBezTo>
                      <a:pt x="f62" y="f100"/>
                      <a:pt x="f62" y="f100"/>
                      <a:pt x="f62" y="f99"/>
                    </a:cubicBezTo>
                    <a:lnTo>
                      <a:pt x="f62" y="f99"/>
                    </a:lnTo>
                    <a:lnTo>
                      <a:pt x="f62" y="f99"/>
                    </a:lnTo>
                    <a:lnTo>
                      <a:pt x="f62" y="f99"/>
                    </a:lnTo>
                    <a:cubicBezTo>
                      <a:pt x="f62" y="f99"/>
                      <a:pt x="f62" y="f100"/>
                      <a:pt x="f62" y="f99"/>
                    </a:cubicBezTo>
                    <a:lnTo>
                      <a:pt x="f102" y="f97"/>
                    </a:lnTo>
                    <a:lnTo>
                      <a:pt x="f102" y="f97"/>
                    </a:lnTo>
                    <a:lnTo>
                      <a:pt x="f102" y="f103"/>
                    </a:lnTo>
                    <a:lnTo>
                      <a:pt x="f102" y="f103"/>
                    </a:lnTo>
                    <a:lnTo>
                      <a:pt x="f107" y="f106"/>
                    </a:lnTo>
                    <a:lnTo>
                      <a:pt x="f102" y="f99"/>
                    </a:lnTo>
                    <a:lnTo>
                      <a:pt x="f102" y="f99"/>
                    </a:lnTo>
                    <a:cubicBezTo>
                      <a:pt x="f244" y="f117"/>
                      <a:pt x="f101" y="f117"/>
                      <a:pt x="f57" y="f100"/>
                    </a:cubicBezTo>
                    <a:lnTo>
                      <a:pt x="f53" y="f100"/>
                    </a:lnTo>
                    <a:lnTo>
                      <a:pt x="f54" y="f97"/>
                    </a:lnTo>
                    <a:lnTo>
                      <a:pt x="f56" y="f103"/>
                    </a:lnTo>
                    <a:lnTo>
                      <a:pt x="f245" y="f86"/>
                    </a:lnTo>
                    <a:lnTo>
                      <a:pt x="f182" y="f99"/>
                    </a:lnTo>
                    <a:cubicBezTo>
                      <a:pt x="f161" y="f177"/>
                      <a:pt x="f214" y="f185"/>
                      <a:pt x="f213" y="f225"/>
                    </a:cubicBezTo>
                    <a:lnTo>
                      <a:pt x="f93" y="f3"/>
                    </a:lnTo>
                    <a:lnTo>
                      <a:pt x="f47" y="f234"/>
                    </a:lnTo>
                    <a:cubicBezTo>
                      <a:pt x="f46" y="f184"/>
                      <a:pt x="f18" y="f109"/>
                      <a:pt x="f25" y="f145"/>
                    </a:cubicBezTo>
                    <a:lnTo>
                      <a:pt x="f209" y="f145"/>
                    </a:lnTo>
                    <a:lnTo>
                      <a:pt x="f209" y="f87"/>
                    </a:lnTo>
                    <a:cubicBezTo>
                      <a:pt x="f25" y="f86"/>
                      <a:pt x="f27" y="f85"/>
                      <a:pt x="f38" y="f82"/>
                    </a:cubicBezTo>
                    <a:lnTo>
                      <a:pt x="f37" y="f126"/>
                    </a:lnTo>
                    <a:lnTo>
                      <a:pt x="f81" y="f82"/>
                    </a:lnTo>
                    <a:lnTo>
                      <a:pt x="f197" y="f84"/>
                    </a:lnTo>
                    <a:lnTo>
                      <a:pt x="f178" y="f175"/>
                    </a:lnTo>
                    <a:lnTo>
                      <a:pt x="f37" y="f128"/>
                    </a:lnTo>
                    <a:cubicBezTo>
                      <a:pt x="f20" y="f120"/>
                      <a:pt x="f207" y="f189"/>
                      <a:pt x="f206" y="f75"/>
                    </a:cubicBezTo>
                    <a:lnTo>
                      <a:pt x="f152" y="f129"/>
                    </a:lnTo>
                    <a:lnTo>
                      <a:pt x="f28" y="f77"/>
                    </a:lnTo>
                    <a:lnTo>
                      <a:pt x="f76" y="f77"/>
                    </a:lnTo>
                    <a:lnTo>
                      <a:pt x="f31" y="f75"/>
                    </a:lnTo>
                    <a:lnTo>
                      <a:pt x="f76" y="f78"/>
                    </a:lnTo>
                    <a:cubicBezTo>
                      <a:pt x="f74" y="f72"/>
                      <a:pt x="f219" y="f79"/>
                      <a:pt x="f21" y="f124"/>
                    </a:cubicBezTo>
                    <a:lnTo>
                      <a:pt x="f22" y="f189"/>
                    </a:lnTo>
                    <a:lnTo>
                      <a:pt x="f22" y="f124"/>
                    </a:lnTo>
                    <a:cubicBezTo>
                      <a:pt x="f155" y="f231"/>
                      <a:pt x="f17" y="f243"/>
                      <a:pt x="f48" y="f67"/>
                    </a:cubicBezTo>
                    <a:lnTo>
                      <a:pt x="f169" y="f112"/>
                    </a:lnTo>
                    <a:lnTo>
                      <a:pt x="f48" y="f68"/>
                    </a:lnTo>
                    <a:cubicBezTo>
                      <a:pt x="f50" y="f168"/>
                      <a:pt x="f52" y="f227"/>
                      <a:pt x="f58" y="f63"/>
                    </a:cubicBezTo>
                    <a:lnTo>
                      <a:pt x="f216" y="f137"/>
                    </a:lnTo>
                    <a:lnTo>
                      <a:pt x="f61" y="f62"/>
                    </a:lnTo>
                    <a:lnTo>
                      <a:pt x="f61" y="f102"/>
                    </a:lnTo>
                    <a:lnTo>
                      <a:pt x="f58" y="f64"/>
                    </a:lnTo>
                    <a:lnTo>
                      <a:pt x="f55" y="f62"/>
                    </a:lnTo>
                    <a:cubicBezTo>
                      <a:pt x="f21" y="f60"/>
                      <a:pt x="f21" y="f59"/>
                      <a:pt x="f9" y="f54"/>
                    </a:cubicBezTo>
                    <a:lnTo>
                      <a:pt x="f55" y="f6"/>
                    </a:lnTo>
                    <a:lnTo>
                      <a:pt x="f7" y="f54"/>
                    </a:lnTo>
                    <a:lnTo>
                      <a:pt x="f7" y="f57"/>
                    </a:lnTo>
                    <a:lnTo>
                      <a:pt x="f40" y="f141"/>
                    </a:lnTo>
                    <a:lnTo>
                      <a:pt x="f58" y="f98"/>
                    </a:lnTo>
                    <a:cubicBezTo>
                      <a:pt x="f166" y="f162"/>
                      <a:pt x="f17" y="f194"/>
                      <a:pt x="f169" y="f93"/>
                    </a:cubicBezTo>
                    <a:lnTo>
                      <a:pt x="f4" y="f47"/>
                    </a:lnTo>
                    <a:lnTo>
                      <a:pt x="f169" y="f49"/>
                    </a:lnTo>
                    <a:cubicBezTo>
                      <a:pt x="f202" y="f0"/>
                      <a:pt x="f203" y="f44"/>
                      <a:pt x="f52" y="f25"/>
                    </a:cubicBezTo>
                    <a:lnTo>
                      <a:pt x="f52" y="f209"/>
                    </a:lnTo>
                    <a:lnTo>
                      <a:pt x="f41" y="f209"/>
                    </a:lnTo>
                    <a:cubicBezTo>
                      <a:pt x="f216" y="f42"/>
                      <a:pt x="f39" y="f27"/>
                      <a:pt x="f206" y="f37"/>
                    </a:cubicBezTo>
                    <a:lnTo>
                      <a:pt x="f76" y="f37"/>
                    </a:lnTo>
                    <a:lnTo>
                      <a:pt x="f206" y="f35"/>
                    </a:lnTo>
                    <a:lnTo>
                      <a:pt x="f34" y="f81"/>
                    </a:lnTo>
                    <a:lnTo>
                      <a:pt x="f239" y="f197"/>
                    </a:lnTo>
                    <a:lnTo>
                      <a:pt x="f36" y="f37"/>
                    </a:lnTo>
                    <a:cubicBezTo>
                      <a:pt x="f198" y="f20"/>
                      <a:pt x="f220" y="f208"/>
                      <a:pt x="f42" y="f29"/>
                    </a:cubicBezTo>
                    <a:lnTo>
                      <a:pt x="f38" y="f34"/>
                    </a:lnTo>
                    <a:lnTo>
                      <a:pt x="f27" y="f28"/>
                    </a:lnTo>
                    <a:lnTo>
                      <a:pt x="f27" y="f28"/>
                    </a:lnTo>
                    <a:lnTo>
                      <a:pt x="f42" y="f32"/>
                    </a:lnTo>
                    <a:lnTo>
                      <a:pt x="f25" y="f28"/>
                    </a:lnTo>
                    <a:cubicBezTo>
                      <a:pt x="f23" y="f26"/>
                      <a:pt x="f33" y="f24"/>
                      <a:pt x="f147" y="f21"/>
                    </a:cubicBezTo>
                    <a:lnTo>
                      <a:pt x="f147" y="f22"/>
                    </a:lnTo>
                    <a:lnTo>
                      <a:pt x="f147" y="f22"/>
                    </a:lnTo>
                    <a:cubicBezTo>
                      <a:pt x="f18" y="f155"/>
                      <a:pt x="f16" y="f17"/>
                      <a:pt x="f14" y="f13"/>
                    </a:cubicBezTo>
                    <a:lnTo>
                      <a:pt x="f14" y="f13"/>
                    </a:lnTo>
                    <a:lnTo>
                      <a:pt x="f14" y="f13"/>
                    </a:lnTo>
                    <a:cubicBezTo>
                      <a:pt x="f49" y="f50"/>
                      <a:pt x="f51" y="f166"/>
                      <a:pt x="f194" y="f43"/>
                    </a:cubicBezTo>
                    <a:cubicBezTo>
                      <a:pt x="f214" y="f21"/>
                      <a:pt x="f8" y="f9"/>
                      <a:pt x="f53" y="f55"/>
                    </a:cubicBezTo>
                    <a:cubicBezTo>
                      <a:pt x="f6" y="f58"/>
                      <a:pt x="f6" y="f7"/>
                      <a:pt x="f6" y="f7"/>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38" name="Google Shape;100;p3">
              <a:extLst>
                <a:ext uri="{FF2B5EF4-FFF2-40B4-BE49-F238E27FC236}">
                  <a16:creationId xmlns:a16="http://schemas.microsoft.com/office/drawing/2014/main" id="{D5E15557-ECE8-FD8A-8B91-622FDD04D5B1}"/>
                </a:ext>
              </a:extLst>
            </p:cNvPr>
            <p:cNvSpPr/>
            <p:nvPr/>
          </p:nvSpPr>
          <p:spPr>
            <a:xfrm>
              <a:off x="3424848" y="4620390"/>
              <a:ext cx="816723" cy="818388"/>
            </a:xfrm>
            <a:custGeom>
              <a:avLst/>
              <a:gdLst>
                <a:gd name="f0" fmla="val 360"/>
                <a:gd name="f1" fmla="val w"/>
                <a:gd name="f2" fmla="val h"/>
                <a:gd name="f3" fmla="val 0"/>
                <a:gd name="f4" fmla="val 492"/>
                <a:gd name="f5" fmla="val 493"/>
                <a:gd name="f6" fmla="val 92"/>
                <a:gd name="f7" fmla="val 112"/>
                <a:gd name="f8" fmla="val 104"/>
                <a:gd name="f9" fmla="val 98"/>
                <a:gd name="f10" fmla="val 118"/>
                <a:gd name="f11" fmla="val 86"/>
                <a:gd name="f12" fmla="val 133"/>
                <a:gd name="f13" fmla="val 76"/>
                <a:gd name="f14" fmla="val 128"/>
                <a:gd name="f15" fmla="val 26"/>
                <a:gd name="f16" fmla="val 206"/>
                <a:gd name="f17" fmla="val 233"/>
                <a:gd name="f18" fmla="val 42"/>
                <a:gd name="f19" fmla="val 250"/>
                <a:gd name="f20" fmla="val 41"/>
                <a:gd name="f21" fmla="val 269"/>
                <a:gd name="f22" fmla="val 287"/>
                <a:gd name="f23" fmla="val 46"/>
                <a:gd name="f24" fmla="val 318"/>
                <a:gd name="f25" fmla="val 7"/>
                <a:gd name="f26" fmla="val 393"/>
                <a:gd name="f27" fmla="val 44"/>
                <a:gd name="f28" fmla="val 381"/>
                <a:gd name="f29" fmla="val 395"/>
                <a:gd name="f30" fmla="val 407"/>
                <a:gd name="f31" fmla="val 416"/>
                <a:gd name="f32" fmla="val 465"/>
                <a:gd name="f33" fmla="val 449"/>
                <a:gd name="f34" fmla="val 450"/>
                <a:gd name="f35" fmla="val 446"/>
                <a:gd name="f36" fmla="val 485"/>
                <a:gd name="f37" fmla="val 448"/>
                <a:gd name="f38" fmla="val 400"/>
                <a:gd name="f39" fmla="val 388"/>
                <a:gd name="f40" fmla="val 375"/>
                <a:gd name="f41" fmla="val 365"/>
                <a:gd name="f42" fmla="val 466"/>
                <a:gd name="f43" fmla="val 286"/>
                <a:gd name="f44" fmla="val 260"/>
                <a:gd name="f45" fmla="val 242"/>
                <a:gd name="f46" fmla="val 452"/>
                <a:gd name="f47" fmla="val 224"/>
                <a:gd name="f48" fmla="val 447"/>
                <a:gd name="f49" fmla="val 174"/>
                <a:gd name="f50" fmla="val 486"/>
                <a:gd name="f51" fmla="val 100"/>
                <a:gd name="f52" fmla="val 175"/>
                <a:gd name="f53" fmla="val 168"/>
                <a:gd name="f54" fmla="val 204"/>
                <a:gd name="f55" fmla="val 146"/>
                <a:gd name="f56" fmla="val 248"/>
                <a:gd name="f57" fmla="val 165"/>
                <a:gd name="f58" fmla="val 301"/>
                <a:gd name="f59" fmla="val 209"/>
                <a:gd name="f60" fmla="val 323"/>
                <a:gd name="f61" fmla="val 253"/>
                <a:gd name="f62" fmla="val 344"/>
                <a:gd name="f63" fmla="val 306"/>
                <a:gd name="f64" fmla="val 326"/>
                <a:gd name="f65" fmla="val 328"/>
                <a:gd name="f66" fmla="val 282"/>
                <a:gd name="f67" fmla="val 350"/>
                <a:gd name="f68" fmla="val 238"/>
                <a:gd name="f69" fmla="val 331"/>
                <a:gd name="f70" fmla="val 185"/>
                <a:gd name="f71" fmla="val 163"/>
                <a:gd name="f72" fmla="val 243"/>
                <a:gd name="f73" fmla="val 141"/>
                <a:gd name="f74" fmla="val 190"/>
                <a:gd name="f75" fmla="val 159"/>
                <a:gd name="f76" fmla="*/ f1 1 492"/>
                <a:gd name="f77" fmla="*/ f2 1 493"/>
                <a:gd name="f78" fmla="val f3"/>
                <a:gd name="f79" fmla="val f4"/>
                <a:gd name="f80" fmla="val f5"/>
                <a:gd name="f81" fmla="+- f80 0 f78"/>
                <a:gd name="f82" fmla="+- f79 0 f78"/>
                <a:gd name="f83" fmla="*/ f82 1 492"/>
                <a:gd name="f84" fmla="*/ f81 1 493"/>
                <a:gd name="f85" fmla="*/ f78 1 f83"/>
                <a:gd name="f86" fmla="*/ f79 1 f83"/>
                <a:gd name="f87" fmla="*/ f78 1 f84"/>
                <a:gd name="f88" fmla="*/ f80 1 f84"/>
                <a:gd name="f89" fmla="*/ f85 f76 1"/>
                <a:gd name="f90" fmla="*/ f86 f76 1"/>
                <a:gd name="f91" fmla="*/ f88 f77 1"/>
                <a:gd name="f92" fmla="*/ f87 f77 1"/>
              </a:gdLst>
              <a:ahLst/>
              <a:cxnLst>
                <a:cxn ang="3cd4">
                  <a:pos x="hc" y="t"/>
                </a:cxn>
                <a:cxn ang="0">
                  <a:pos x="r" y="vc"/>
                </a:cxn>
                <a:cxn ang="cd4">
                  <a:pos x="hc" y="b"/>
                </a:cxn>
                <a:cxn ang="cd2">
                  <a:pos x="l" y="vc"/>
                </a:cxn>
              </a:cxnLst>
              <a:rect l="f89" t="f92" r="f90" b="f91"/>
              <a:pathLst>
                <a:path w="492" h="493">
                  <a:moveTo>
                    <a:pt x="f6" y="f7"/>
                  </a:moveTo>
                  <a:cubicBezTo>
                    <a:pt x="f8" y="f9"/>
                    <a:pt x="f10" y="f11"/>
                    <a:pt x="f12" y="f13"/>
                  </a:cubicBezTo>
                  <a:lnTo>
                    <a:pt x="f14" y="f15"/>
                  </a:lnTo>
                  <a:lnTo>
                    <a:pt x="f16" y="f3"/>
                  </a:lnTo>
                  <a:lnTo>
                    <a:pt x="f17" y="f18"/>
                  </a:lnTo>
                  <a:cubicBezTo>
                    <a:pt x="f19" y="f20"/>
                    <a:pt x="f21" y="f18"/>
                    <a:pt x="f22" y="f23"/>
                  </a:cubicBezTo>
                  <a:lnTo>
                    <a:pt x="f24" y="f25"/>
                  </a:lnTo>
                  <a:lnTo>
                    <a:pt x="f26" y="f27"/>
                  </a:lnTo>
                  <a:lnTo>
                    <a:pt x="f28" y="f6"/>
                  </a:lnTo>
                  <a:cubicBezTo>
                    <a:pt x="f29" y="f8"/>
                    <a:pt x="f30" y="f10"/>
                    <a:pt x="f31" y="f12"/>
                  </a:cubicBezTo>
                  <a:lnTo>
                    <a:pt x="f32" y="f14"/>
                  </a:lnTo>
                  <a:lnTo>
                    <a:pt x="f4" y="f16"/>
                  </a:lnTo>
                  <a:lnTo>
                    <a:pt x="f33" y="f17"/>
                  </a:lnTo>
                  <a:cubicBezTo>
                    <a:pt x="f34" y="f19"/>
                    <a:pt x="f33" y="f21"/>
                    <a:pt x="f35" y="f22"/>
                  </a:cubicBezTo>
                  <a:lnTo>
                    <a:pt x="f36" y="f24"/>
                  </a:lnTo>
                  <a:lnTo>
                    <a:pt x="f37" y="f26"/>
                  </a:lnTo>
                  <a:lnTo>
                    <a:pt x="f38" y="f28"/>
                  </a:lnTo>
                  <a:cubicBezTo>
                    <a:pt x="f39" y="f29"/>
                    <a:pt x="f40" y="f30"/>
                    <a:pt x="f0" y="f31"/>
                  </a:cubicBezTo>
                  <a:lnTo>
                    <a:pt x="f41" y="f42"/>
                  </a:lnTo>
                  <a:lnTo>
                    <a:pt x="f43" y="f5"/>
                  </a:lnTo>
                  <a:lnTo>
                    <a:pt x="f44" y="f34"/>
                  </a:lnTo>
                  <a:cubicBezTo>
                    <a:pt x="f45" y="f46"/>
                    <a:pt x="f47" y="f34"/>
                    <a:pt x="f16" y="f48"/>
                  </a:cubicBezTo>
                  <a:lnTo>
                    <a:pt x="f49" y="f50"/>
                  </a:lnTo>
                  <a:lnTo>
                    <a:pt x="f51" y="f33"/>
                  </a:lnTo>
                  <a:lnTo>
                    <a:pt x="f7" y="f38"/>
                  </a:lnTo>
                  <a:cubicBezTo>
                    <a:pt x="f9" y="f39"/>
                    <a:pt x="f11" y="f40"/>
                    <a:pt x="f13" y="f0"/>
                  </a:cubicBezTo>
                  <a:lnTo>
                    <a:pt x="f15" y="f41"/>
                  </a:lnTo>
                  <a:lnTo>
                    <a:pt x="f3" y="f43"/>
                  </a:lnTo>
                  <a:lnTo>
                    <a:pt x="f18" y="f44"/>
                  </a:lnTo>
                  <a:cubicBezTo>
                    <a:pt x="f20" y="f45"/>
                    <a:pt x="f18" y="f47"/>
                    <a:pt x="f23" y="f16"/>
                  </a:cubicBezTo>
                  <a:lnTo>
                    <a:pt x="f25" y="f52"/>
                  </a:lnTo>
                  <a:lnTo>
                    <a:pt x="f27" y="f51"/>
                  </a:lnTo>
                  <a:lnTo>
                    <a:pt x="f6" y="f7"/>
                  </a:lnTo>
                  <a:moveTo>
                    <a:pt x="f53" y="f54"/>
                  </a:moveTo>
                  <a:cubicBezTo>
                    <a:pt x="f55" y="f56"/>
                    <a:pt x="f57" y="f58"/>
                    <a:pt x="f59" y="f60"/>
                  </a:cubicBezTo>
                  <a:cubicBezTo>
                    <a:pt x="f61" y="f62"/>
                    <a:pt x="f63" y="f64"/>
                    <a:pt x="f65" y="f66"/>
                  </a:cubicBezTo>
                  <a:cubicBezTo>
                    <a:pt x="f67" y="f68"/>
                    <a:pt x="f69" y="f70"/>
                    <a:pt x="f22" y="f71"/>
                  </a:cubicBezTo>
                  <a:cubicBezTo>
                    <a:pt x="f72" y="f73"/>
                    <a:pt x="f74" y="f75"/>
                    <a:pt x="f53" y="f54"/>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39" name="Google Shape;101;p3">
            <a:extLst>
              <a:ext uri="{FF2B5EF4-FFF2-40B4-BE49-F238E27FC236}">
                <a16:creationId xmlns:a16="http://schemas.microsoft.com/office/drawing/2014/main" id="{0B8668E8-E2F2-308D-A396-36C033BF88D6}"/>
              </a:ext>
            </a:extLst>
          </p:cNvPr>
          <p:cNvGrpSpPr/>
          <p:nvPr/>
        </p:nvGrpSpPr>
        <p:grpSpPr>
          <a:xfrm>
            <a:off x="4436568" y="-378424"/>
            <a:ext cx="5710071" cy="5683726"/>
            <a:chOff x="4436568" y="-378424"/>
            <a:chExt cx="5710071" cy="5683726"/>
          </a:xfrm>
        </p:grpSpPr>
        <p:grpSp>
          <p:nvGrpSpPr>
            <p:cNvPr id="40" name="Google Shape;102;p3">
              <a:extLst>
                <a:ext uri="{FF2B5EF4-FFF2-40B4-BE49-F238E27FC236}">
                  <a16:creationId xmlns:a16="http://schemas.microsoft.com/office/drawing/2014/main" id="{36AF7AC8-D026-5F32-F914-467B8DFD6239}"/>
                </a:ext>
              </a:extLst>
            </p:cNvPr>
            <p:cNvGrpSpPr/>
            <p:nvPr/>
          </p:nvGrpSpPr>
          <p:grpSpPr>
            <a:xfrm>
              <a:off x="4436568" y="4858517"/>
              <a:ext cx="270882" cy="446785"/>
              <a:chOff x="4436568" y="4858517"/>
              <a:chExt cx="270882" cy="446785"/>
            </a:xfrm>
          </p:grpSpPr>
          <p:sp>
            <p:nvSpPr>
              <p:cNvPr id="41" name="Google Shape;103;p3">
                <a:extLst>
                  <a:ext uri="{FF2B5EF4-FFF2-40B4-BE49-F238E27FC236}">
                    <a16:creationId xmlns:a16="http://schemas.microsoft.com/office/drawing/2014/main" id="{DD051477-B443-0BF9-1DC6-A1BEF628E20A}"/>
                  </a:ext>
                </a:extLst>
              </p:cNvPr>
              <p:cNvSpPr/>
              <p:nvPr/>
            </p:nvSpPr>
            <p:spPr>
              <a:xfrm rot="16200004">
                <a:off x="4652961" y="4858517"/>
                <a:ext cx="54489" cy="54489"/>
              </a:xfrm>
              <a:custGeom>
                <a:avLst/>
                <a:gdLst>
                  <a:gd name="f0" fmla="val w"/>
                  <a:gd name="f1" fmla="val h"/>
                  <a:gd name="f2" fmla="val 0"/>
                  <a:gd name="f3" fmla="val 35"/>
                  <a:gd name="f4" fmla="val 17"/>
                  <a:gd name="f5" fmla="val 27"/>
                  <a:gd name="f6" fmla="val 8"/>
                  <a:gd name="f7" fmla="*/ f0 1 35"/>
                  <a:gd name="f8" fmla="*/ f1 1 35"/>
                  <a:gd name="f9" fmla="val f2"/>
                  <a:gd name="f10" fmla="val f3"/>
                  <a:gd name="f11" fmla="+- f10 0 f9"/>
                  <a:gd name="f12" fmla="*/ f11 1 35"/>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35" h="35">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2" name="Google Shape;104;p3">
                <a:extLst>
                  <a:ext uri="{FF2B5EF4-FFF2-40B4-BE49-F238E27FC236}">
                    <a16:creationId xmlns:a16="http://schemas.microsoft.com/office/drawing/2014/main" id="{64600E4B-FE7D-23E6-6140-D3B51D200581}"/>
                  </a:ext>
                </a:extLst>
              </p:cNvPr>
              <p:cNvSpPr/>
              <p:nvPr/>
            </p:nvSpPr>
            <p:spPr>
              <a:xfrm rot="16200004">
                <a:off x="4351730" y="4971382"/>
                <a:ext cx="418758" cy="249082"/>
              </a:xfrm>
              <a:custGeom>
                <a:avLst/>
                <a:gdLst>
                  <a:gd name="f0" fmla="val w"/>
                  <a:gd name="f1" fmla="val h"/>
                  <a:gd name="f2" fmla="val 0"/>
                  <a:gd name="f3" fmla="val 269"/>
                  <a:gd name="f4" fmla="val 160"/>
                  <a:gd name="f5" fmla="val 211"/>
                  <a:gd name="f6" fmla="val 158"/>
                  <a:gd name="f7" fmla="val 115"/>
                  <a:gd name="f8" fmla="val 117"/>
                  <a:gd name="f9" fmla="val 64"/>
                  <a:gd name="f10" fmla="val 29"/>
                  <a:gd name="f11" fmla="val 113"/>
                  <a:gd name="f12" fmla="val 7"/>
                  <a:gd name="f13" fmla="val 82"/>
                  <a:gd name="f14" fmla="val 122"/>
                  <a:gd name="f15" fmla="val 34"/>
                  <a:gd name="f16" fmla="val 63"/>
                  <a:gd name="f17" fmla="val 162"/>
                  <a:gd name="f18" fmla="val 153"/>
                  <a:gd name="f19" fmla="*/ f0 1 269"/>
                  <a:gd name="f20" fmla="*/ f1 1 160"/>
                  <a:gd name="f21" fmla="val f2"/>
                  <a:gd name="f22" fmla="val f3"/>
                  <a:gd name="f23" fmla="val f4"/>
                  <a:gd name="f24" fmla="+- f23 0 f21"/>
                  <a:gd name="f25" fmla="+- f22 0 f21"/>
                  <a:gd name="f26" fmla="*/ f25 1 269"/>
                  <a:gd name="f27" fmla="*/ f24 1 160"/>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269" h="160">
                    <a:moveTo>
                      <a:pt x="f3" y="f4"/>
                    </a:moveTo>
                    <a:lnTo>
                      <a:pt x="f5" y="f4"/>
                    </a:lnTo>
                    <a:cubicBezTo>
                      <a:pt x="f6" y="f4"/>
                      <a:pt x="f7" y="f8"/>
                      <a:pt x="f7" y="f9"/>
                    </a:cubicBezTo>
                    <a:cubicBezTo>
                      <a:pt x="f7" y="f10"/>
                      <a:pt x="f11" y="f12"/>
                      <a:pt x="f13" y="f12"/>
                    </a:cubicBezTo>
                    <a:lnTo>
                      <a:pt x="f2" y="f12"/>
                    </a:lnTo>
                    <a:lnTo>
                      <a:pt x="f2" y="f2"/>
                    </a:lnTo>
                    <a:lnTo>
                      <a:pt x="f13" y="f2"/>
                    </a:lnTo>
                    <a:cubicBezTo>
                      <a:pt x="f14" y="f2"/>
                      <a:pt x="f14" y="f15"/>
                      <a:pt x="f14" y="f16"/>
                    </a:cubicBezTo>
                    <a:cubicBezTo>
                      <a:pt x="f14" y="f11"/>
                      <a:pt x="f17" y="f18"/>
                      <a:pt x="f5" y="f18"/>
                    </a:cubicBezTo>
                    <a:lnTo>
                      <a:pt x="f3" y="f18"/>
                    </a:lnTo>
                    <a:lnTo>
                      <a:pt x="f3" y="f4"/>
                    </a:lnTo>
                    <a:close/>
                  </a:path>
                </a:pathLst>
              </a:custGeom>
              <a:solidFill>
                <a:srgbClr val="455A64"/>
              </a:solidFill>
              <a:ln cap="flat">
                <a:noFill/>
                <a:prstDash val="solid"/>
              </a:ln>
            </p:spPr>
            <p:txBody>
              <a:bodyPr vert="horz" wrap="square" lIns="90004" tIns="12600" rIns="90004" bIns="1260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43" name="Google Shape;105;p3">
              <a:extLst>
                <a:ext uri="{FF2B5EF4-FFF2-40B4-BE49-F238E27FC236}">
                  <a16:creationId xmlns:a16="http://schemas.microsoft.com/office/drawing/2014/main" id="{DDE5AD20-69A1-CA3F-1299-21951A9DCDF1}"/>
                </a:ext>
              </a:extLst>
            </p:cNvPr>
            <p:cNvGrpSpPr/>
            <p:nvPr/>
          </p:nvGrpSpPr>
          <p:grpSpPr>
            <a:xfrm>
              <a:off x="8242877" y="-378424"/>
              <a:ext cx="1903762" cy="1293600"/>
              <a:chOff x="8242877" y="-378424"/>
              <a:chExt cx="1903762" cy="1293600"/>
            </a:xfrm>
          </p:grpSpPr>
          <p:grpSp>
            <p:nvGrpSpPr>
              <p:cNvPr id="44" name="Google Shape;106;p3">
                <a:extLst>
                  <a:ext uri="{FF2B5EF4-FFF2-40B4-BE49-F238E27FC236}">
                    <a16:creationId xmlns:a16="http://schemas.microsoft.com/office/drawing/2014/main" id="{2B74AFD2-41BF-9A30-3CA7-5D995BC6DBBC}"/>
                  </a:ext>
                </a:extLst>
              </p:cNvPr>
              <p:cNvGrpSpPr/>
              <p:nvPr/>
            </p:nvGrpSpPr>
            <p:grpSpPr>
              <a:xfrm>
                <a:off x="8516720" y="406120"/>
                <a:ext cx="1629919" cy="509056"/>
                <a:chOff x="8516720" y="406120"/>
                <a:chExt cx="1629919" cy="509056"/>
              </a:xfrm>
            </p:grpSpPr>
            <p:sp>
              <p:nvSpPr>
                <p:cNvPr id="45" name="Google Shape;107;p3">
                  <a:extLst>
                    <a:ext uri="{FF2B5EF4-FFF2-40B4-BE49-F238E27FC236}">
                      <a16:creationId xmlns:a16="http://schemas.microsoft.com/office/drawing/2014/main" id="{3C4F0B38-62E1-0B10-2B3D-CCCEFD4AB00B}"/>
                    </a:ext>
                  </a:extLst>
                </p:cNvPr>
                <p:cNvSpPr/>
                <p:nvPr/>
              </p:nvSpPr>
              <p:spPr>
                <a:xfrm rot="10800009" flipH="1">
                  <a:off x="8516720" y="406120"/>
                  <a:ext cx="54489" cy="54489"/>
                </a:xfrm>
                <a:custGeom>
                  <a:avLst/>
                  <a:gdLst>
                    <a:gd name="f0" fmla="val w"/>
                    <a:gd name="f1" fmla="val h"/>
                    <a:gd name="f2" fmla="val 0"/>
                    <a:gd name="f3" fmla="val 35"/>
                    <a:gd name="f4" fmla="val 17"/>
                    <a:gd name="f5" fmla="val 27"/>
                    <a:gd name="f6" fmla="val 8"/>
                    <a:gd name="f7" fmla="*/ f0 1 35"/>
                    <a:gd name="f8" fmla="*/ f1 1 35"/>
                    <a:gd name="f9" fmla="val f2"/>
                    <a:gd name="f10" fmla="val f3"/>
                    <a:gd name="f11" fmla="+- f10 0 f9"/>
                    <a:gd name="f12" fmla="*/ f11 1 35"/>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35" h="35">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6" name="Google Shape;108;p3">
                  <a:extLst>
                    <a:ext uri="{FF2B5EF4-FFF2-40B4-BE49-F238E27FC236}">
                      <a16:creationId xmlns:a16="http://schemas.microsoft.com/office/drawing/2014/main" id="{4665D5CB-1C38-C672-A091-70BC0D75C4C2}"/>
                    </a:ext>
                  </a:extLst>
                </p:cNvPr>
                <p:cNvSpPr/>
                <p:nvPr/>
              </p:nvSpPr>
              <p:spPr>
                <a:xfrm rot="10800009" flipH="1">
                  <a:off x="8538530" y="445038"/>
                  <a:ext cx="1608109" cy="470138"/>
                </a:xfrm>
                <a:custGeom>
                  <a:avLst/>
                  <a:gdLst>
                    <a:gd name="f0" fmla="val w"/>
                    <a:gd name="f1" fmla="val h"/>
                    <a:gd name="f2" fmla="val 0"/>
                    <a:gd name="f3" fmla="val 1033"/>
                    <a:gd name="f4" fmla="val 302"/>
                    <a:gd name="f5" fmla="val 6"/>
                    <a:gd name="f6" fmla="val 96"/>
                    <a:gd name="f7" fmla="val 43"/>
                    <a:gd name="f8" fmla="val 95"/>
                    <a:gd name="f9" fmla="val 937"/>
                    <a:gd name="f10" fmla="val 990"/>
                    <a:gd name="f11" fmla="val 129"/>
                    <a:gd name="f12" fmla="val 1026"/>
                    <a:gd name="f13" fmla="val 47"/>
                    <a:gd name="f14" fmla="val 986"/>
                    <a:gd name="f15" fmla="val 7"/>
                    <a:gd name="f16" fmla="val 46"/>
                    <a:gd name="f17" fmla="*/ f0 1 1033"/>
                    <a:gd name="f18" fmla="*/ f1 1 302"/>
                    <a:gd name="f19" fmla="val f2"/>
                    <a:gd name="f20" fmla="val f3"/>
                    <a:gd name="f21" fmla="val f4"/>
                    <a:gd name="f22" fmla="+- f21 0 f19"/>
                    <a:gd name="f23" fmla="+- f20 0 f19"/>
                    <a:gd name="f24" fmla="*/ f23 1 1033"/>
                    <a:gd name="f25" fmla="*/ f22 1 302"/>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1033" h="302">
                      <a:moveTo>
                        <a:pt x="f5" y="f4"/>
                      </a:moveTo>
                      <a:lnTo>
                        <a:pt x="f2" y="f4"/>
                      </a:lnTo>
                      <a:lnTo>
                        <a:pt x="f2" y="f6"/>
                      </a:lnTo>
                      <a:cubicBezTo>
                        <a:pt x="f2" y="f7"/>
                        <a:pt x="f7" y="f2"/>
                        <a:pt x="f8" y="f2"/>
                      </a:cubicBezTo>
                      <a:lnTo>
                        <a:pt x="f9" y="f2"/>
                      </a:lnTo>
                      <a:cubicBezTo>
                        <a:pt x="f10" y="f2"/>
                        <a:pt x="f3" y="f7"/>
                        <a:pt x="f3" y="f6"/>
                      </a:cubicBezTo>
                      <a:lnTo>
                        <a:pt x="f3" y="f11"/>
                      </a:lnTo>
                      <a:lnTo>
                        <a:pt x="f12" y="f11"/>
                      </a:lnTo>
                      <a:lnTo>
                        <a:pt x="f12" y="f6"/>
                      </a:lnTo>
                      <a:cubicBezTo>
                        <a:pt x="f12" y="f13"/>
                        <a:pt x="f14" y="f15"/>
                        <a:pt x="f9" y="f15"/>
                      </a:cubicBezTo>
                      <a:lnTo>
                        <a:pt x="f8" y="f15"/>
                      </a:lnTo>
                      <a:cubicBezTo>
                        <a:pt x="f16" y="f15"/>
                        <a:pt x="f5" y="f13"/>
                        <a:pt x="f5" y="f6"/>
                      </a:cubicBezTo>
                      <a:lnTo>
                        <a:pt x="f5" y="f4"/>
                      </a:ln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47" name="Google Shape;109;p3">
                <a:extLst>
                  <a:ext uri="{FF2B5EF4-FFF2-40B4-BE49-F238E27FC236}">
                    <a16:creationId xmlns:a16="http://schemas.microsoft.com/office/drawing/2014/main" id="{B9F9E092-1F8E-3243-9338-878A55E9B7A8}"/>
                  </a:ext>
                </a:extLst>
              </p:cNvPr>
              <p:cNvSpPr/>
              <p:nvPr/>
            </p:nvSpPr>
            <p:spPr>
              <a:xfrm>
                <a:off x="8242877" y="-378424"/>
                <a:ext cx="652195" cy="652195"/>
              </a:xfrm>
              <a:custGeom>
                <a:avLst>
                  <a:gd name="f0" fmla="val 660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BEBEB"/>
              </a:solidFill>
              <a:ln cap="flat">
                <a:noFill/>
                <a:prstDash val="soli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grpSp>
      </p:grpSp>
    </p:spTree>
    <p:extLst>
      <p:ext uri="{BB962C8B-B14F-4D97-AF65-F5344CB8AC3E}">
        <p14:creationId xmlns:p14="http://schemas.microsoft.com/office/powerpoint/2010/main" val="1546389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TITLE_AND_TWO_COLUMNS">
    <p:spTree>
      <p:nvGrpSpPr>
        <p:cNvPr id="1" name=""/>
        <p:cNvGrpSpPr/>
        <p:nvPr/>
      </p:nvGrpSpPr>
      <p:grpSpPr>
        <a:xfrm>
          <a:off x="0" y="0"/>
          <a:ext cx="0" cy="0"/>
          <a:chOff x="0" y="0"/>
          <a:chExt cx="0" cy="0"/>
        </a:xfrm>
      </p:grpSpPr>
      <p:sp>
        <p:nvSpPr>
          <p:cNvPr id="2" name="Google Shape;159;p5">
            <a:extLst>
              <a:ext uri="{FF2B5EF4-FFF2-40B4-BE49-F238E27FC236}">
                <a16:creationId xmlns:a16="http://schemas.microsoft.com/office/drawing/2014/main" id="{2DA25465-8483-A001-372E-667D6EC43968}"/>
              </a:ext>
            </a:extLst>
          </p:cNvPr>
          <p:cNvSpPr txBox="1">
            <a:spLocks noGrp="1"/>
          </p:cNvSpPr>
          <p:nvPr>
            <p:ph type="title"/>
          </p:nvPr>
        </p:nvSpPr>
        <p:spPr>
          <a:xfrm>
            <a:off x="719998" y="445029"/>
            <a:ext cx="7704002" cy="572697"/>
          </a:xfrm>
        </p:spPr>
        <p:txBody>
          <a:bodyPr/>
          <a:lstStyle>
            <a:lvl1pPr>
              <a:defRPr/>
            </a:lvl1pPr>
          </a:lstStyle>
          <a:p>
            <a:pPr lvl="0"/>
            <a:endParaRPr lang="tr-TR"/>
          </a:p>
        </p:txBody>
      </p:sp>
      <p:sp>
        <p:nvSpPr>
          <p:cNvPr id="3" name="Google Shape;160;p5">
            <a:extLst>
              <a:ext uri="{FF2B5EF4-FFF2-40B4-BE49-F238E27FC236}">
                <a16:creationId xmlns:a16="http://schemas.microsoft.com/office/drawing/2014/main" id="{DC8EFBE1-1B88-5D7D-2FCC-B8A2508CAE75}"/>
              </a:ext>
            </a:extLst>
          </p:cNvPr>
          <p:cNvSpPr txBox="1">
            <a:spLocks noGrp="1"/>
          </p:cNvSpPr>
          <p:nvPr>
            <p:ph type="subTitle" idx="4294967295"/>
          </p:nvPr>
        </p:nvSpPr>
        <p:spPr>
          <a:xfrm>
            <a:off x="4983891" y="2878942"/>
            <a:ext cx="2606396" cy="1454097"/>
          </a:xfrm>
        </p:spPr>
        <p:txBody>
          <a:bodyPr anchorCtr="1"/>
          <a:lstStyle>
            <a:lvl1pPr algn="ctr">
              <a:buNone/>
              <a:defRPr/>
            </a:lvl1pPr>
          </a:lstStyle>
          <a:p>
            <a:pPr lvl="0"/>
            <a:endParaRPr lang="tr-TR"/>
          </a:p>
        </p:txBody>
      </p:sp>
      <p:sp>
        <p:nvSpPr>
          <p:cNvPr id="4" name="Google Shape;161;p5">
            <a:extLst>
              <a:ext uri="{FF2B5EF4-FFF2-40B4-BE49-F238E27FC236}">
                <a16:creationId xmlns:a16="http://schemas.microsoft.com/office/drawing/2014/main" id="{2217F1C7-7FE4-A281-FBB9-BD2BAEFE24BE}"/>
              </a:ext>
            </a:extLst>
          </p:cNvPr>
          <p:cNvSpPr txBox="1">
            <a:spLocks noGrp="1"/>
          </p:cNvSpPr>
          <p:nvPr>
            <p:ph type="subTitle" idx="4294967295"/>
          </p:nvPr>
        </p:nvSpPr>
        <p:spPr>
          <a:xfrm>
            <a:off x="1553711" y="2878942"/>
            <a:ext cx="2606396" cy="1454097"/>
          </a:xfrm>
        </p:spPr>
        <p:txBody>
          <a:bodyPr anchorCtr="1"/>
          <a:lstStyle>
            <a:lvl1pPr algn="ctr">
              <a:buNone/>
              <a:defRPr/>
            </a:lvl1pPr>
          </a:lstStyle>
          <a:p>
            <a:pPr lvl="0"/>
            <a:endParaRPr lang="tr-TR"/>
          </a:p>
        </p:txBody>
      </p:sp>
      <p:sp>
        <p:nvSpPr>
          <p:cNvPr id="5" name="Google Shape;162;p5">
            <a:extLst>
              <a:ext uri="{FF2B5EF4-FFF2-40B4-BE49-F238E27FC236}">
                <a16:creationId xmlns:a16="http://schemas.microsoft.com/office/drawing/2014/main" id="{38A691AD-3A85-079E-FC19-BD4F504078C1}"/>
              </a:ext>
            </a:extLst>
          </p:cNvPr>
          <p:cNvSpPr txBox="1">
            <a:spLocks noGrp="1"/>
          </p:cNvSpPr>
          <p:nvPr>
            <p:ph type="subTitle" idx="4294967295"/>
          </p:nvPr>
        </p:nvSpPr>
        <p:spPr>
          <a:xfrm>
            <a:off x="1553711" y="2527520"/>
            <a:ext cx="2606396" cy="435903"/>
          </a:xfrm>
        </p:spPr>
        <p:txBody>
          <a:bodyPr anchor="b" anchorCtr="1"/>
          <a:lstStyle>
            <a:lvl1pPr algn="ctr">
              <a:buNone/>
              <a:defRPr sz="1800"/>
            </a:lvl1pPr>
          </a:lstStyle>
          <a:p>
            <a:pPr lvl="0"/>
            <a:endParaRPr lang="tr-TR"/>
          </a:p>
        </p:txBody>
      </p:sp>
      <p:sp>
        <p:nvSpPr>
          <p:cNvPr id="6" name="Google Shape;163;p5">
            <a:extLst>
              <a:ext uri="{FF2B5EF4-FFF2-40B4-BE49-F238E27FC236}">
                <a16:creationId xmlns:a16="http://schemas.microsoft.com/office/drawing/2014/main" id="{06E691D0-70E7-C79E-D881-AB2110225758}"/>
              </a:ext>
            </a:extLst>
          </p:cNvPr>
          <p:cNvSpPr txBox="1">
            <a:spLocks noGrp="1"/>
          </p:cNvSpPr>
          <p:nvPr>
            <p:ph type="subTitle" idx="4294967295"/>
          </p:nvPr>
        </p:nvSpPr>
        <p:spPr>
          <a:xfrm>
            <a:off x="4983891" y="2527520"/>
            <a:ext cx="2606396" cy="435903"/>
          </a:xfrm>
        </p:spPr>
        <p:txBody>
          <a:bodyPr anchor="b" anchorCtr="1"/>
          <a:lstStyle>
            <a:lvl1pPr algn="ctr">
              <a:buNone/>
              <a:defRPr sz="1800"/>
            </a:lvl1pPr>
          </a:lstStyle>
          <a:p>
            <a:pPr lvl="0"/>
            <a:endParaRPr lang="tr-TR"/>
          </a:p>
        </p:txBody>
      </p:sp>
      <p:grpSp>
        <p:nvGrpSpPr>
          <p:cNvPr id="7" name="Google Shape;164;p5">
            <a:extLst>
              <a:ext uri="{FF2B5EF4-FFF2-40B4-BE49-F238E27FC236}">
                <a16:creationId xmlns:a16="http://schemas.microsoft.com/office/drawing/2014/main" id="{F8601267-F0A2-AF60-942F-91BB7EEB5379}"/>
              </a:ext>
            </a:extLst>
          </p:cNvPr>
          <p:cNvGrpSpPr/>
          <p:nvPr/>
        </p:nvGrpSpPr>
        <p:grpSpPr>
          <a:xfrm>
            <a:off x="-187186" y="139308"/>
            <a:ext cx="10397449" cy="5226454"/>
            <a:chOff x="-187186" y="139308"/>
            <a:chExt cx="10397449" cy="5226454"/>
          </a:xfrm>
        </p:grpSpPr>
        <p:grpSp>
          <p:nvGrpSpPr>
            <p:cNvPr id="8" name="Google Shape;165;p5">
              <a:extLst>
                <a:ext uri="{FF2B5EF4-FFF2-40B4-BE49-F238E27FC236}">
                  <a16:creationId xmlns:a16="http://schemas.microsoft.com/office/drawing/2014/main" id="{52396E8C-404B-8B26-BA22-F2B81B9CBD85}"/>
                </a:ext>
              </a:extLst>
            </p:cNvPr>
            <p:cNvGrpSpPr/>
            <p:nvPr/>
          </p:nvGrpSpPr>
          <p:grpSpPr>
            <a:xfrm>
              <a:off x="-187186" y="139308"/>
              <a:ext cx="1065897" cy="619496"/>
              <a:chOff x="-187186" y="139308"/>
              <a:chExt cx="1065897" cy="619496"/>
            </a:xfrm>
          </p:grpSpPr>
          <p:sp>
            <p:nvSpPr>
              <p:cNvPr id="9" name="Google Shape;166;p5">
                <a:extLst>
                  <a:ext uri="{FF2B5EF4-FFF2-40B4-BE49-F238E27FC236}">
                    <a16:creationId xmlns:a16="http://schemas.microsoft.com/office/drawing/2014/main" id="{C30A795F-5465-294F-F032-FECE10649A89}"/>
                  </a:ext>
                </a:extLst>
              </p:cNvPr>
              <p:cNvSpPr/>
              <p:nvPr/>
            </p:nvSpPr>
            <p:spPr>
              <a:xfrm>
                <a:off x="-187186" y="139308"/>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167;p5">
                <a:extLst>
                  <a:ext uri="{FF2B5EF4-FFF2-40B4-BE49-F238E27FC236}">
                    <a16:creationId xmlns:a16="http://schemas.microsoft.com/office/drawing/2014/main" id="{C2A63F08-8EEA-7BFA-2C30-858237CC03BA}"/>
                  </a:ext>
                </a:extLst>
              </p:cNvPr>
              <p:cNvSpPr/>
              <p:nvPr/>
            </p:nvSpPr>
            <p:spPr>
              <a:xfrm>
                <a:off x="-183547" y="214015"/>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168;p5">
                <a:extLst>
                  <a:ext uri="{FF2B5EF4-FFF2-40B4-BE49-F238E27FC236}">
                    <a16:creationId xmlns:a16="http://schemas.microsoft.com/office/drawing/2014/main" id="{5025AB19-8B9E-4650-A9FC-5EA072DB4179}"/>
                  </a:ext>
                </a:extLst>
              </p:cNvPr>
              <p:cNvSpPr/>
              <p:nvPr/>
            </p:nvSpPr>
            <p:spPr>
              <a:xfrm>
                <a:off x="-94265" y="317872"/>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169;p5">
                <a:extLst>
                  <a:ext uri="{FF2B5EF4-FFF2-40B4-BE49-F238E27FC236}">
                    <a16:creationId xmlns:a16="http://schemas.microsoft.com/office/drawing/2014/main" id="{467A2891-AF1F-5399-EB3B-8357BD453C55}"/>
                  </a:ext>
                </a:extLst>
              </p:cNvPr>
              <p:cNvSpPr/>
              <p:nvPr/>
            </p:nvSpPr>
            <p:spPr>
              <a:xfrm>
                <a:off x="324804" y="368887"/>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170;p5">
                <a:extLst>
                  <a:ext uri="{FF2B5EF4-FFF2-40B4-BE49-F238E27FC236}">
                    <a16:creationId xmlns:a16="http://schemas.microsoft.com/office/drawing/2014/main" id="{6D340DF0-E2BD-DCD0-D734-32AB59E8C957}"/>
                  </a:ext>
                </a:extLst>
              </p:cNvPr>
              <p:cNvSpPr/>
              <p:nvPr/>
            </p:nvSpPr>
            <p:spPr>
              <a:xfrm>
                <a:off x="324804" y="443593"/>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4" name="Google Shape;171;p5">
                <a:extLst>
                  <a:ext uri="{FF2B5EF4-FFF2-40B4-BE49-F238E27FC236}">
                    <a16:creationId xmlns:a16="http://schemas.microsoft.com/office/drawing/2014/main" id="{C0B32FD6-8321-79EB-7A28-56AAFCD3DCE1}"/>
                  </a:ext>
                </a:extLst>
              </p:cNvPr>
              <p:cNvSpPr/>
              <p:nvPr/>
            </p:nvSpPr>
            <p:spPr>
              <a:xfrm>
                <a:off x="324804" y="516480"/>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5" name="Google Shape;172;p5">
                <a:extLst>
                  <a:ext uri="{FF2B5EF4-FFF2-40B4-BE49-F238E27FC236}">
                    <a16:creationId xmlns:a16="http://schemas.microsoft.com/office/drawing/2014/main" id="{29CEE346-2EAF-605A-3128-603EAF0939A3}"/>
                  </a:ext>
                </a:extLst>
              </p:cNvPr>
              <p:cNvSpPr/>
              <p:nvPr/>
            </p:nvSpPr>
            <p:spPr>
              <a:xfrm>
                <a:off x="324804" y="58935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16" name="Google Shape;173;p5">
              <a:extLst>
                <a:ext uri="{FF2B5EF4-FFF2-40B4-BE49-F238E27FC236}">
                  <a16:creationId xmlns:a16="http://schemas.microsoft.com/office/drawing/2014/main" id="{A52CD6F6-2348-74CD-4950-E2F4450AAE9A}"/>
                </a:ext>
              </a:extLst>
            </p:cNvPr>
            <p:cNvGrpSpPr/>
            <p:nvPr/>
          </p:nvGrpSpPr>
          <p:grpSpPr>
            <a:xfrm>
              <a:off x="8552191" y="917828"/>
              <a:ext cx="1658072" cy="3498329"/>
              <a:chOff x="8552191" y="917828"/>
              <a:chExt cx="1658072" cy="3498329"/>
            </a:xfrm>
          </p:grpSpPr>
          <p:sp>
            <p:nvSpPr>
              <p:cNvPr id="17" name="Google Shape;174;p5">
                <a:extLst>
                  <a:ext uri="{FF2B5EF4-FFF2-40B4-BE49-F238E27FC236}">
                    <a16:creationId xmlns:a16="http://schemas.microsoft.com/office/drawing/2014/main" id="{554C5C2E-D132-1783-1429-91BCE461A7DB}"/>
                  </a:ext>
                </a:extLst>
              </p:cNvPr>
              <p:cNvSpPr/>
              <p:nvPr/>
            </p:nvSpPr>
            <p:spPr>
              <a:xfrm flipH="1">
                <a:off x="8552191" y="917828"/>
                <a:ext cx="1658072" cy="3498329"/>
              </a:xfrm>
              <a:custGeom>
                <a:avLst/>
                <a:gdLst>
                  <a:gd name="f0" fmla="val w"/>
                  <a:gd name="f1" fmla="val h"/>
                  <a:gd name="f2" fmla="val 0"/>
                  <a:gd name="f3" fmla="val 910"/>
                  <a:gd name="f4" fmla="val 1920"/>
                  <a:gd name="f5" fmla="val 803"/>
                  <a:gd name="f6" fmla="val 1"/>
                  <a:gd name="f7" fmla="val 804"/>
                  <a:gd name="f8" fmla="val 807"/>
                  <a:gd name="f9" fmla="val 2"/>
                  <a:gd name="f10" fmla="val 809"/>
                  <a:gd name="f11" fmla="val 813"/>
                  <a:gd name="f12" fmla="val 817"/>
                  <a:gd name="f13" fmla="val 827"/>
                  <a:gd name="f14" fmla="val 3"/>
                  <a:gd name="f15" fmla="val 841"/>
                  <a:gd name="f16" fmla="val 7"/>
                  <a:gd name="f17" fmla="val 857"/>
                  <a:gd name="f18" fmla="val 16"/>
                  <a:gd name="f19" fmla="val 865"/>
                  <a:gd name="f20" fmla="val 21"/>
                  <a:gd name="f21" fmla="val 873"/>
                  <a:gd name="f22" fmla="val 27"/>
                  <a:gd name="f23" fmla="val 881"/>
                  <a:gd name="f24" fmla="val 36"/>
                  <a:gd name="f25" fmla="val 888"/>
                  <a:gd name="f26" fmla="val 44"/>
                  <a:gd name="f27" fmla="val 897"/>
                  <a:gd name="f28" fmla="val 55"/>
                  <a:gd name="f29" fmla="val 902"/>
                  <a:gd name="f30" fmla="val 68"/>
                  <a:gd name="f31" fmla="val 907"/>
                  <a:gd name="f32" fmla="val 80"/>
                  <a:gd name="f33" fmla="val 95"/>
                  <a:gd name="f34" fmla="val 111"/>
                  <a:gd name="f35" fmla="val 126"/>
                  <a:gd name="f36" fmla="val 143"/>
                  <a:gd name="f37" fmla="val 161"/>
                  <a:gd name="f38" fmla="val 302"/>
                  <a:gd name="f39" fmla="val 507"/>
                  <a:gd name="f40" fmla="val 761"/>
                  <a:gd name="f41" fmla="val 1014"/>
                  <a:gd name="f42" fmla="val 1315"/>
                  <a:gd name="f43" fmla="val 1650"/>
                  <a:gd name="f44" fmla="val 1692"/>
                  <a:gd name="f45" fmla="val 1734"/>
                  <a:gd name="f46" fmla="val 1777"/>
                  <a:gd name="f47" fmla="val 1809"/>
                  <a:gd name="f48" fmla="val 1820"/>
                  <a:gd name="f49" fmla="val 909"/>
                  <a:gd name="f50" fmla="val 1831"/>
                  <a:gd name="f51" fmla="val 906"/>
                  <a:gd name="f52" fmla="val 1842"/>
                  <a:gd name="f53" fmla="val 903"/>
                  <a:gd name="f54" fmla="val 1852"/>
                  <a:gd name="f55" fmla="val 899"/>
                  <a:gd name="f56" fmla="val 1862"/>
                  <a:gd name="f57" fmla="val 893"/>
                  <a:gd name="f58" fmla="val 1872"/>
                  <a:gd name="f59" fmla="val 886"/>
                  <a:gd name="f60" fmla="val 1881"/>
                  <a:gd name="f61" fmla="val 879"/>
                  <a:gd name="f62" fmla="val 1889"/>
                  <a:gd name="f63" fmla="val 870"/>
                  <a:gd name="f64" fmla="val 1896"/>
                  <a:gd name="f65" fmla="val 853"/>
                  <a:gd name="f66" fmla="val 1910"/>
                  <a:gd name="f67" fmla="val 831"/>
                  <a:gd name="f68" fmla="val 1919"/>
                  <a:gd name="f69" fmla="val 787"/>
                  <a:gd name="f70" fmla="val 1921"/>
                  <a:gd name="f71" fmla="val 765"/>
                  <a:gd name="f72" fmla="val 742"/>
                  <a:gd name="f73" fmla="val 698"/>
                  <a:gd name="f74" fmla="val 652"/>
                  <a:gd name="f75" fmla="val 607"/>
                  <a:gd name="f76" fmla="val 516"/>
                  <a:gd name="f77" fmla="val 423"/>
                  <a:gd name="f78" fmla="val 329"/>
                  <a:gd name="f79" fmla="val 282"/>
                  <a:gd name="f80" fmla="val 235"/>
                  <a:gd name="f81" fmla="val 187"/>
                  <a:gd name="f82" fmla="val 163"/>
                  <a:gd name="f83" fmla="val 139"/>
                  <a:gd name="f84" fmla="val 115"/>
                  <a:gd name="f85" fmla="val 91"/>
                  <a:gd name="f86" fmla="val 66"/>
                  <a:gd name="f87" fmla="val 1915"/>
                  <a:gd name="f88" fmla="val 46"/>
                  <a:gd name="f89" fmla="val 1901"/>
                  <a:gd name="f90" fmla="val 26"/>
                  <a:gd name="f91" fmla="val 1887"/>
                  <a:gd name="f92" fmla="val 11"/>
                  <a:gd name="f93" fmla="val 1866"/>
                  <a:gd name="f94" fmla="val 4"/>
                  <a:gd name="f95" fmla="val 1843"/>
                  <a:gd name="f96" fmla="val 1819"/>
                  <a:gd name="f97" fmla="val 1807"/>
                  <a:gd name="f98" fmla="val 1795"/>
                  <a:gd name="f99" fmla="val 1783"/>
                  <a:gd name="f100" fmla="val 1771"/>
                  <a:gd name="f101" fmla="val 1723"/>
                  <a:gd name="f102" fmla="val 1676"/>
                  <a:gd name="f103" fmla="val 1629"/>
                  <a:gd name="f104" fmla="val 1535"/>
                  <a:gd name="f105" fmla="val 1442"/>
                  <a:gd name="f106" fmla="val 1351"/>
                  <a:gd name="f107" fmla="val 1169"/>
                  <a:gd name="f108" fmla="val 993"/>
                  <a:gd name="f109" fmla="val 826"/>
                  <a:gd name="f110" fmla="val 658"/>
                  <a:gd name="f111" fmla="val 499"/>
                  <a:gd name="f112" fmla="val 350"/>
                  <a:gd name="f113" fmla="val 276"/>
                  <a:gd name="f114" fmla="val 204"/>
                  <a:gd name="f115" fmla="val 135"/>
                  <a:gd name="f116" fmla="val 118"/>
                  <a:gd name="f117" fmla="val 109"/>
                  <a:gd name="f118" fmla="val 105"/>
                  <a:gd name="f119" fmla="val 100"/>
                  <a:gd name="f120" fmla="val 96"/>
                  <a:gd name="f121" fmla="val 92"/>
                  <a:gd name="f122" fmla="val 88"/>
                  <a:gd name="f123" fmla="val 83"/>
                  <a:gd name="f124" fmla="val 67"/>
                  <a:gd name="f125" fmla="val 15"/>
                  <a:gd name="f126" fmla="val 51"/>
                  <a:gd name="f127" fmla="val 25"/>
                  <a:gd name="f128" fmla="val 38"/>
                  <a:gd name="f129" fmla="val 50"/>
                  <a:gd name="f130" fmla="val 65"/>
                  <a:gd name="f131" fmla="val 9"/>
                  <a:gd name="f132" fmla="val 112"/>
                  <a:gd name="f133" fmla="val 144"/>
                  <a:gd name="f134" fmla="val 175"/>
                  <a:gd name="f135" fmla="val 205"/>
                  <a:gd name="f136" fmla="val 220"/>
                  <a:gd name="f137" fmla="val 249"/>
                  <a:gd name="f138" fmla="val 257"/>
                  <a:gd name="f139" fmla="val 264"/>
                  <a:gd name="f140" fmla="val 271"/>
                  <a:gd name="f141" fmla="val 278"/>
                  <a:gd name="f142" fmla="val 286"/>
                  <a:gd name="f143" fmla="val 292"/>
                  <a:gd name="f144" fmla="val 6"/>
                  <a:gd name="f145" fmla="val 298"/>
                  <a:gd name="f146" fmla="val 10"/>
                  <a:gd name="f147" fmla="val 303"/>
                  <a:gd name="f148" fmla="val 305"/>
                  <a:gd name="f149" fmla="val 23"/>
                  <a:gd name="f150" fmla="val 308"/>
                  <a:gd name="f151" fmla="val 30"/>
                  <a:gd name="f152" fmla="val 307"/>
                  <a:gd name="f153" fmla="val 37"/>
                  <a:gd name="f154" fmla="val 48"/>
                  <a:gd name="f155" fmla="val 54"/>
                  <a:gd name="f156" fmla="val 57"/>
                  <a:gd name="f157" fmla="val 61"/>
                  <a:gd name="f158" fmla="val 71"/>
                  <a:gd name="f159" fmla="val 311"/>
                  <a:gd name="f160" fmla="val 77"/>
                  <a:gd name="f161" fmla="val 315"/>
                  <a:gd name="f162" fmla="val 82"/>
                  <a:gd name="f163" fmla="val 320"/>
                  <a:gd name="f164" fmla="val 87"/>
                  <a:gd name="f165" fmla="val 325"/>
                  <a:gd name="f166" fmla="val 332"/>
                  <a:gd name="f167" fmla="val 335"/>
                  <a:gd name="f168" fmla="val 93"/>
                  <a:gd name="f169" fmla="val 338"/>
                  <a:gd name="f170" fmla="val 341"/>
                  <a:gd name="f171" fmla="val 345"/>
                  <a:gd name="f172" fmla="val 348"/>
                  <a:gd name="f173" fmla="val 351"/>
                  <a:gd name="f174" fmla="val 364"/>
                  <a:gd name="f175" fmla="val 377"/>
                  <a:gd name="f176" fmla="val 389"/>
                  <a:gd name="f177" fmla="val 440"/>
                  <a:gd name="f178" fmla="val 486"/>
                  <a:gd name="f179" fmla="val 94"/>
                  <a:gd name="f180" fmla="val 529"/>
                  <a:gd name="f181" fmla="val 551"/>
                  <a:gd name="f182" fmla="val 572"/>
                  <a:gd name="f183" fmla="val 591"/>
                  <a:gd name="f184" fmla="val 596"/>
                  <a:gd name="f185" fmla="val 601"/>
                  <a:gd name="f186" fmla="val 606"/>
                  <a:gd name="f187" fmla="val 610"/>
                  <a:gd name="f188" fmla="val 615"/>
                  <a:gd name="f189" fmla="val 619"/>
                  <a:gd name="f190" fmla="val 89"/>
                  <a:gd name="f191" fmla="val 627"/>
                  <a:gd name="f192" fmla="val 84"/>
                  <a:gd name="f193" fmla="val 632"/>
                  <a:gd name="f194" fmla="val 76"/>
                  <a:gd name="f195" fmla="val 634"/>
                  <a:gd name="f196" fmla="val 635"/>
                  <a:gd name="f197" fmla="val 63"/>
                  <a:gd name="f198" fmla="val 59"/>
                  <a:gd name="f199" fmla="val 42"/>
                  <a:gd name="f200" fmla="val 34"/>
                  <a:gd name="f201" fmla="val 29"/>
                  <a:gd name="f202" fmla="val 636"/>
                  <a:gd name="f203" fmla="val 637"/>
                  <a:gd name="f204" fmla="val 22"/>
                  <a:gd name="f205" fmla="val 639"/>
                  <a:gd name="f206" fmla="val 18"/>
                  <a:gd name="f207" fmla="val 643"/>
                  <a:gd name="f208" fmla="val 649"/>
                  <a:gd name="f209" fmla="val 656"/>
                  <a:gd name="f210" fmla="val 663"/>
                  <a:gd name="f211" fmla="val 670"/>
                  <a:gd name="f212" fmla="val 677"/>
                  <a:gd name="f213" fmla="val 704"/>
                  <a:gd name="f214" fmla="val 727"/>
                  <a:gd name="f215" fmla="val 746"/>
                  <a:gd name="f216" fmla="val 779"/>
                  <a:gd name="f217" fmla="val 788"/>
                  <a:gd name="f218" fmla="val 798"/>
                  <a:gd name="f219" fmla="val 650"/>
                  <a:gd name="f220" fmla="val 644"/>
                  <a:gd name="f221" fmla="val 12"/>
                  <a:gd name="f222" fmla="val 640"/>
                  <a:gd name="f223" fmla="val 19"/>
                  <a:gd name="f224" fmla="val 638"/>
                  <a:gd name="f225" fmla="val 633"/>
                  <a:gd name="f226" fmla="val 85"/>
                  <a:gd name="f227" fmla="val 90"/>
                  <a:gd name="f228" fmla="val 611"/>
                  <a:gd name="f229" fmla="val 571"/>
                  <a:gd name="f230" fmla="val 439"/>
                  <a:gd name="f231" fmla="val 344"/>
                  <a:gd name="f232" fmla="val 334"/>
                  <a:gd name="f233" fmla="val 331"/>
                  <a:gd name="f234" fmla="val 324"/>
                  <a:gd name="f235" fmla="val 318"/>
                  <a:gd name="f236" fmla="val 314"/>
                  <a:gd name="f237" fmla="val 309"/>
                  <a:gd name="f238" fmla="val 78"/>
                  <a:gd name="f239" fmla="val 306"/>
                  <a:gd name="f240" fmla="val 72"/>
                  <a:gd name="f241" fmla="val 58"/>
                  <a:gd name="f242" fmla="val 47"/>
                  <a:gd name="f243" fmla="val 24"/>
                  <a:gd name="f244" fmla="val 301"/>
                  <a:gd name="f245" fmla="val 17"/>
                  <a:gd name="f246" fmla="val 296"/>
                  <a:gd name="f247" fmla="val 291"/>
                  <a:gd name="f248" fmla="val 285"/>
                  <a:gd name="f249" fmla="val 234"/>
                  <a:gd name="f250" fmla="val 174"/>
                  <a:gd name="f251" fmla="val 40"/>
                  <a:gd name="f252" fmla="val 52"/>
                  <a:gd name="f253" fmla="val 5"/>
                  <a:gd name="f254" fmla="val 117"/>
                  <a:gd name="f255" fmla="val 657"/>
                  <a:gd name="f256" fmla="val 825"/>
                  <a:gd name="f257" fmla="val 992"/>
                  <a:gd name="f258" fmla="val 1830"/>
                  <a:gd name="f259" fmla="val 13"/>
                  <a:gd name="f260" fmla="val 1864"/>
                  <a:gd name="f261" fmla="val 28"/>
                  <a:gd name="f262" fmla="val 1885"/>
                  <a:gd name="f263" fmla="val 1898"/>
                  <a:gd name="f264" fmla="val 1912"/>
                  <a:gd name="f265" fmla="val 1918"/>
                  <a:gd name="f266" fmla="val 1917"/>
                  <a:gd name="f267" fmla="val 697"/>
                  <a:gd name="f268" fmla="val 764"/>
                  <a:gd name="f269" fmla="val 830"/>
                  <a:gd name="f270" fmla="val 1916"/>
                  <a:gd name="f271" fmla="val 852"/>
                  <a:gd name="f272" fmla="val 1907"/>
                  <a:gd name="f273" fmla="val 868"/>
                  <a:gd name="f274" fmla="val 1894"/>
                  <a:gd name="f275" fmla="val 877"/>
                  <a:gd name="f276" fmla="val 884"/>
                  <a:gd name="f277" fmla="val 1879"/>
                  <a:gd name="f278" fmla="val 890"/>
                  <a:gd name="f279" fmla="val 1870"/>
                  <a:gd name="f280" fmla="val 896"/>
                  <a:gd name="f281" fmla="val 1861"/>
                  <a:gd name="f282" fmla="val 900"/>
                  <a:gd name="f283" fmla="val 1851"/>
                  <a:gd name="f284" fmla="val 1841"/>
                  <a:gd name="f285" fmla="val 1798"/>
                  <a:gd name="f286" fmla="val 1788"/>
                  <a:gd name="f287" fmla="val 1013"/>
                  <a:gd name="f288" fmla="val 908"/>
                  <a:gd name="f289" fmla="val 760"/>
                  <a:gd name="f290" fmla="val 110"/>
                  <a:gd name="f291" fmla="val 901"/>
                  <a:gd name="f292" fmla="val 895"/>
                  <a:gd name="f293" fmla="val 812"/>
                  <a:gd name="f294" fmla="val 806"/>
                  <a:gd name="f295" fmla="*/ f0 1 910"/>
                  <a:gd name="f296" fmla="*/ f1 1 1920"/>
                  <a:gd name="f297" fmla="val f2"/>
                  <a:gd name="f298" fmla="val f3"/>
                  <a:gd name="f299" fmla="val f4"/>
                  <a:gd name="f300" fmla="+- f299 0 f297"/>
                  <a:gd name="f301" fmla="+- f298 0 f297"/>
                  <a:gd name="f302" fmla="*/ f301 1 910"/>
                  <a:gd name="f303" fmla="*/ f300 1 1920"/>
                  <a:gd name="f304" fmla="*/ f297 1 f302"/>
                  <a:gd name="f305" fmla="*/ f298 1 f302"/>
                  <a:gd name="f306" fmla="*/ f297 1 f303"/>
                  <a:gd name="f307" fmla="*/ f299 1 f303"/>
                  <a:gd name="f308" fmla="*/ f304 f295 1"/>
                  <a:gd name="f309" fmla="*/ f305 f295 1"/>
                  <a:gd name="f310" fmla="*/ f307 f296 1"/>
                  <a:gd name="f311" fmla="*/ f306 f296 1"/>
                </a:gdLst>
                <a:ahLst/>
                <a:cxnLst>
                  <a:cxn ang="3cd4">
                    <a:pos x="hc" y="t"/>
                  </a:cxn>
                  <a:cxn ang="0">
                    <a:pos x="r" y="vc"/>
                  </a:cxn>
                  <a:cxn ang="cd4">
                    <a:pos x="hc" y="b"/>
                  </a:cxn>
                  <a:cxn ang="cd2">
                    <a:pos x="l" y="vc"/>
                  </a:cxn>
                </a:cxnLst>
                <a:rect l="f308" t="f311" r="f309" b="f310"/>
                <a:pathLst>
                  <a:path w="910" h="1920">
                    <a:moveTo>
                      <a:pt x="f5" y="f6"/>
                    </a:moveTo>
                    <a:cubicBezTo>
                      <a:pt x="f5" y="f6"/>
                      <a:pt x="f7" y="f6"/>
                      <a:pt x="f8" y="f9"/>
                    </a:cubicBezTo>
                    <a:cubicBezTo>
                      <a:pt x="f10" y="f9"/>
                      <a:pt x="f11" y="f9"/>
                      <a:pt x="f12" y="f9"/>
                    </a:cubicBezTo>
                    <a:cubicBezTo>
                      <a:pt x="f13" y="f14"/>
                      <a:pt x="f15" y="f16"/>
                      <a:pt x="f17" y="f18"/>
                    </a:cubicBezTo>
                    <a:cubicBezTo>
                      <a:pt x="f19" y="f20"/>
                      <a:pt x="f21" y="f22"/>
                      <a:pt x="f23" y="f24"/>
                    </a:cubicBezTo>
                    <a:cubicBezTo>
                      <a:pt x="f25" y="f26"/>
                      <a:pt x="f27" y="f28"/>
                      <a:pt x="f29" y="f30"/>
                    </a:cubicBezTo>
                    <a:cubicBezTo>
                      <a:pt x="f31" y="f32"/>
                      <a:pt x="f3" y="f33"/>
                      <a:pt x="f3" y="f34"/>
                    </a:cubicBezTo>
                    <a:cubicBezTo>
                      <a:pt x="f3" y="f35"/>
                      <a:pt x="f3" y="f36"/>
                      <a:pt x="f3" y="f37"/>
                    </a:cubicBezTo>
                    <a:cubicBezTo>
                      <a:pt x="f3" y="f38"/>
                      <a:pt x="f3" y="f39"/>
                      <a:pt x="f3" y="f40"/>
                    </a:cubicBezTo>
                    <a:cubicBezTo>
                      <a:pt x="f3" y="f41"/>
                      <a:pt x="f3" y="f42"/>
                      <a:pt x="f3" y="f43"/>
                    </a:cubicBezTo>
                    <a:cubicBezTo>
                      <a:pt x="f3" y="f44"/>
                      <a:pt x="f3" y="f45"/>
                      <a:pt x="f3" y="f46"/>
                    </a:cubicBezTo>
                    <a:lnTo>
                      <a:pt x="f3" y="f47"/>
                    </a:lnTo>
                    <a:cubicBezTo>
                      <a:pt x="f3" y="f48"/>
                      <a:pt x="f49" y="f50"/>
                      <a:pt x="f51" y="f52"/>
                    </a:cubicBezTo>
                    <a:cubicBezTo>
                      <a:pt x="f53" y="f54"/>
                      <a:pt x="f55" y="f56"/>
                      <a:pt x="f57" y="f58"/>
                    </a:cubicBezTo>
                    <a:cubicBezTo>
                      <a:pt x="f59" y="f60"/>
                      <a:pt x="f61" y="f62"/>
                      <a:pt x="f63" y="f64"/>
                    </a:cubicBezTo>
                    <a:cubicBezTo>
                      <a:pt x="f65" y="f66"/>
                      <a:pt x="f67" y="f68"/>
                      <a:pt x="f10" y="f4"/>
                    </a:cubicBezTo>
                    <a:cubicBezTo>
                      <a:pt x="f69" y="f70"/>
                      <a:pt x="f71" y="f4"/>
                      <a:pt x="f72" y="f4"/>
                    </a:cubicBezTo>
                    <a:cubicBezTo>
                      <a:pt x="f73" y="f4"/>
                      <a:pt x="f74" y="f4"/>
                      <a:pt x="f75" y="f4"/>
                    </a:cubicBezTo>
                    <a:cubicBezTo>
                      <a:pt x="f76" y="f4"/>
                      <a:pt x="f77" y="f4"/>
                      <a:pt x="f78" y="f4"/>
                    </a:cubicBezTo>
                    <a:cubicBezTo>
                      <a:pt x="f79" y="f4"/>
                      <a:pt x="f80" y="f4"/>
                      <a:pt x="f81" y="f4"/>
                    </a:cubicBezTo>
                    <a:cubicBezTo>
                      <a:pt x="f82" y="f4"/>
                      <a:pt x="f83" y="f4"/>
                      <a:pt x="f84" y="f4"/>
                    </a:cubicBezTo>
                    <a:cubicBezTo>
                      <a:pt x="f85" y="f70"/>
                      <a:pt x="f86" y="f87"/>
                      <a:pt x="f88" y="f89"/>
                    </a:cubicBezTo>
                    <a:cubicBezTo>
                      <a:pt x="f90" y="f91"/>
                      <a:pt x="f92" y="f93"/>
                      <a:pt x="f94" y="f95"/>
                    </a:cubicBezTo>
                    <a:cubicBezTo>
                      <a:pt x="f2" y="f50"/>
                      <a:pt x="f2" y="f96"/>
                      <a:pt x="f2" y="f97"/>
                    </a:cubicBezTo>
                    <a:cubicBezTo>
                      <a:pt x="f2" y="f98"/>
                      <a:pt x="f2" y="f99"/>
                      <a:pt x="f2" y="f100"/>
                    </a:cubicBezTo>
                    <a:cubicBezTo>
                      <a:pt x="f2" y="f101"/>
                      <a:pt x="f2" y="f102"/>
                      <a:pt x="f2" y="f103"/>
                    </a:cubicBezTo>
                    <a:cubicBezTo>
                      <a:pt x="f2" y="f104"/>
                      <a:pt x="f2" y="f105"/>
                      <a:pt x="f2" y="f106"/>
                    </a:cubicBezTo>
                    <a:cubicBezTo>
                      <a:pt x="f2" y="f107"/>
                      <a:pt x="f2" y="f108"/>
                      <a:pt x="f2" y="f109"/>
                    </a:cubicBezTo>
                    <a:cubicBezTo>
                      <a:pt x="f2" y="f110"/>
                      <a:pt x="f2" y="f111"/>
                      <a:pt x="f2" y="f112"/>
                    </a:cubicBezTo>
                    <a:cubicBezTo>
                      <a:pt x="f2" y="f113"/>
                      <a:pt x="f2" y="f114"/>
                      <a:pt x="f2" y="f115"/>
                    </a:cubicBezTo>
                    <a:cubicBezTo>
                      <a:pt x="f2" y="f35"/>
                      <a:pt x="f2" y="f116"/>
                      <a:pt x="f2" y="f117"/>
                    </a:cubicBezTo>
                    <a:cubicBezTo>
                      <a:pt x="f2" y="f118"/>
                      <a:pt x="f6" y="f119"/>
                      <a:pt x="f6" y="f120"/>
                    </a:cubicBezTo>
                    <a:cubicBezTo>
                      <a:pt x="f9" y="f121"/>
                      <a:pt x="f9" y="f122"/>
                      <a:pt x="f14" y="f123"/>
                    </a:cubicBezTo>
                    <a:cubicBezTo>
                      <a:pt x="f16" y="f124"/>
                      <a:pt x="f125" y="f126"/>
                      <a:pt x="f127" y="f128"/>
                    </a:cubicBezTo>
                    <a:cubicBezTo>
                      <a:pt x="f24" y="f90"/>
                      <a:pt x="f129" y="f18"/>
                      <a:pt x="f130" y="f131"/>
                    </a:cubicBezTo>
                    <a:cubicBezTo>
                      <a:pt x="f32" y="f9"/>
                      <a:pt x="f120" y="f2"/>
                      <a:pt x="f132" y="f2"/>
                    </a:cubicBezTo>
                    <a:cubicBezTo>
                      <a:pt x="f133" y="f2"/>
                      <a:pt x="f134" y="f2"/>
                      <a:pt x="f135" y="f2"/>
                    </a:cubicBezTo>
                    <a:cubicBezTo>
                      <a:pt x="f136" y="f2"/>
                      <a:pt x="f80" y="f2"/>
                      <a:pt x="f137" y="f2"/>
                    </a:cubicBezTo>
                    <a:cubicBezTo>
                      <a:pt x="f138" y="f2"/>
                      <a:pt x="f139" y="f2"/>
                      <a:pt x="f140" y="f2"/>
                    </a:cubicBezTo>
                    <a:cubicBezTo>
                      <a:pt x="f141" y="f2"/>
                      <a:pt x="f142" y="f9"/>
                      <a:pt x="f143" y="f144"/>
                    </a:cubicBezTo>
                    <a:cubicBezTo>
                      <a:pt x="f145" y="f146"/>
                      <a:pt x="f147" y="f18"/>
                      <a:pt x="f148" y="f149"/>
                    </a:cubicBezTo>
                    <a:cubicBezTo>
                      <a:pt x="f150" y="f151"/>
                      <a:pt x="f152" y="f153"/>
                      <a:pt x="f152" y="f26"/>
                    </a:cubicBezTo>
                    <a:cubicBezTo>
                      <a:pt x="f152" y="f154"/>
                      <a:pt x="f152" y="f129"/>
                      <a:pt x="f152" y="f155"/>
                    </a:cubicBezTo>
                    <a:cubicBezTo>
                      <a:pt x="f152" y="f156"/>
                      <a:pt x="f152" y="f157"/>
                      <a:pt x="f152" y="f130"/>
                    </a:cubicBezTo>
                    <a:cubicBezTo>
                      <a:pt x="f150" y="f158"/>
                      <a:pt x="f159" y="f160"/>
                      <a:pt x="f161" y="f162"/>
                    </a:cubicBezTo>
                    <a:cubicBezTo>
                      <a:pt x="f163" y="f164"/>
                      <a:pt x="f165" y="f85"/>
                      <a:pt x="f166" y="f121"/>
                    </a:cubicBezTo>
                    <a:cubicBezTo>
                      <a:pt x="f167" y="f168"/>
                      <a:pt x="f169" y="f168"/>
                      <a:pt x="f170" y="f168"/>
                    </a:cubicBezTo>
                    <a:cubicBezTo>
                      <a:pt x="f171" y="f168"/>
                      <a:pt x="f172" y="f168"/>
                      <a:pt x="f173" y="f168"/>
                    </a:cubicBezTo>
                    <a:cubicBezTo>
                      <a:pt x="f174" y="f168"/>
                      <a:pt x="f175" y="f168"/>
                      <a:pt x="f176" y="f168"/>
                    </a:cubicBezTo>
                    <a:cubicBezTo>
                      <a:pt x="f177" y="f168"/>
                      <a:pt x="f178" y="f179"/>
                      <a:pt x="f180" y="f179"/>
                    </a:cubicBezTo>
                    <a:cubicBezTo>
                      <a:pt x="f181" y="f179"/>
                      <a:pt x="f182" y="f179"/>
                      <a:pt x="f183" y="f179"/>
                    </a:cubicBezTo>
                    <a:cubicBezTo>
                      <a:pt x="f184" y="f179"/>
                      <a:pt x="f185" y="f179"/>
                      <a:pt x="f186" y="f179"/>
                    </a:cubicBezTo>
                    <a:cubicBezTo>
                      <a:pt x="f187" y="f168"/>
                      <a:pt x="f188" y="f85"/>
                      <a:pt x="f189" y="f190"/>
                    </a:cubicBezTo>
                    <a:cubicBezTo>
                      <a:pt x="f191" y="f192"/>
                      <a:pt x="f193" y="f194"/>
                      <a:pt x="f195" y="f30"/>
                    </a:cubicBezTo>
                    <a:cubicBezTo>
                      <a:pt x="f196" y="f197"/>
                      <a:pt x="f195" y="f198"/>
                      <a:pt x="f195" y="f28"/>
                    </a:cubicBezTo>
                    <a:cubicBezTo>
                      <a:pt x="f195" y="f129"/>
                      <a:pt x="f195" y="f88"/>
                      <a:pt x="f195" y="f199"/>
                    </a:cubicBezTo>
                    <a:cubicBezTo>
                      <a:pt x="f195" y="f128"/>
                      <a:pt x="f195" y="f200"/>
                      <a:pt x="f196" y="f201"/>
                    </a:cubicBezTo>
                    <a:cubicBezTo>
                      <a:pt x="f202" y="f127"/>
                      <a:pt x="f203" y="f204"/>
                      <a:pt x="f205" y="f206"/>
                    </a:cubicBezTo>
                    <a:cubicBezTo>
                      <a:pt x="f207" y="f92"/>
                      <a:pt x="f208" y="f144"/>
                      <a:pt x="f209" y="f14"/>
                    </a:cubicBezTo>
                    <a:cubicBezTo>
                      <a:pt x="f210" y="f2"/>
                      <a:pt x="f211" y="f6"/>
                      <a:pt x="f212" y="f6"/>
                    </a:cubicBezTo>
                    <a:cubicBezTo>
                      <a:pt x="f213" y="f6"/>
                      <a:pt x="f214" y="f6"/>
                      <a:pt x="f215" y="f6"/>
                    </a:cubicBezTo>
                    <a:cubicBezTo>
                      <a:pt x="f71" y="f6"/>
                      <a:pt x="f216" y="f6"/>
                      <a:pt x="f217" y="f6"/>
                    </a:cubicBezTo>
                    <a:cubicBezTo>
                      <a:pt x="f218" y="f6"/>
                      <a:pt x="f5" y="f6"/>
                      <a:pt x="f5" y="f6"/>
                    </a:cubicBezTo>
                    <a:cubicBezTo>
                      <a:pt x="f5" y="f6"/>
                      <a:pt x="f218" y="f6"/>
                      <a:pt x="f217" y="f6"/>
                    </a:cubicBezTo>
                    <a:cubicBezTo>
                      <a:pt x="f216" y="f6"/>
                      <a:pt x="f71" y="f9"/>
                      <a:pt x="f215" y="f9"/>
                    </a:cubicBezTo>
                    <a:cubicBezTo>
                      <a:pt x="f214" y="f9"/>
                      <a:pt x="f213" y="f9"/>
                      <a:pt x="f212" y="f9"/>
                    </a:cubicBezTo>
                    <a:cubicBezTo>
                      <a:pt x="f211" y="f9"/>
                      <a:pt x="f210" y="f6"/>
                      <a:pt x="f209" y="f94"/>
                    </a:cubicBezTo>
                    <a:cubicBezTo>
                      <a:pt x="f219" y="f16"/>
                      <a:pt x="f220" y="f221"/>
                      <a:pt x="f222" y="f223"/>
                    </a:cubicBezTo>
                    <a:cubicBezTo>
                      <a:pt x="f224" y="f204"/>
                      <a:pt x="f203" y="f90"/>
                      <a:pt x="f202" y="f151"/>
                    </a:cubicBezTo>
                    <a:cubicBezTo>
                      <a:pt x="f196" y="f200"/>
                      <a:pt x="f202" y="f128"/>
                      <a:pt x="f202" y="f199"/>
                    </a:cubicBezTo>
                    <a:cubicBezTo>
                      <a:pt x="f202" y="f88"/>
                      <a:pt x="f202" y="f129"/>
                      <a:pt x="f202" y="f28"/>
                    </a:cubicBezTo>
                    <a:cubicBezTo>
                      <a:pt x="f202" y="f198"/>
                      <a:pt x="f202" y="f197"/>
                      <a:pt x="f196" y="f30"/>
                    </a:cubicBezTo>
                    <a:cubicBezTo>
                      <a:pt x="f225" y="f160"/>
                      <a:pt x="f191" y="f226"/>
                      <a:pt x="f189" y="f227"/>
                    </a:cubicBezTo>
                    <a:cubicBezTo>
                      <a:pt x="f188" y="f168"/>
                      <a:pt x="f228" y="f179"/>
                      <a:pt x="f186" y="f33"/>
                    </a:cubicBezTo>
                    <a:cubicBezTo>
                      <a:pt x="f185" y="f33"/>
                      <a:pt x="f184" y="f33"/>
                      <a:pt x="f183" y="f33"/>
                    </a:cubicBezTo>
                    <a:cubicBezTo>
                      <a:pt x="f229" y="f33"/>
                      <a:pt x="f181" y="f33"/>
                      <a:pt x="f180" y="f33"/>
                    </a:cubicBezTo>
                    <a:cubicBezTo>
                      <a:pt x="f178" y="f33"/>
                      <a:pt x="f230" y="f33"/>
                      <a:pt x="f176" y="f33"/>
                    </a:cubicBezTo>
                    <a:cubicBezTo>
                      <a:pt x="f175" y="f33"/>
                      <a:pt x="f174" y="f33"/>
                      <a:pt x="f173" y="f33"/>
                    </a:cubicBezTo>
                    <a:cubicBezTo>
                      <a:pt x="f172" y="f33"/>
                      <a:pt x="f231" y="f33"/>
                      <a:pt x="f170" y="f33"/>
                    </a:cubicBezTo>
                    <a:cubicBezTo>
                      <a:pt x="f169" y="f33"/>
                      <a:pt x="f232" y="f33"/>
                      <a:pt x="f233" y="f179"/>
                    </a:cubicBezTo>
                    <a:cubicBezTo>
                      <a:pt x="f234" y="f121"/>
                      <a:pt x="f235" y="f190"/>
                      <a:pt x="f236" y="f123"/>
                    </a:cubicBezTo>
                    <a:cubicBezTo>
                      <a:pt x="f237" y="f238"/>
                      <a:pt x="f239" y="f240"/>
                      <a:pt x="f148" y="f130"/>
                    </a:cubicBezTo>
                    <a:cubicBezTo>
                      <a:pt x="f148" y="f157"/>
                      <a:pt x="f148" y="f241"/>
                      <a:pt x="f148" y="f155"/>
                    </a:cubicBezTo>
                    <a:cubicBezTo>
                      <a:pt x="f148" y="f126"/>
                      <a:pt x="f148" y="f242"/>
                      <a:pt x="f148" y="f26"/>
                    </a:cubicBezTo>
                    <a:cubicBezTo>
                      <a:pt x="f148" y="f153"/>
                      <a:pt x="f239" y="f151"/>
                      <a:pt x="f147" y="f243"/>
                    </a:cubicBezTo>
                    <a:cubicBezTo>
                      <a:pt x="f244" y="f245"/>
                      <a:pt x="f246" y="f92"/>
                      <a:pt x="f247" y="f16"/>
                    </a:cubicBezTo>
                    <a:cubicBezTo>
                      <a:pt x="f248" y="f14"/>
                      <a:pt x="f141" y="f9"/>
                      <a:pt x="f140" y="f9"/>
                    </a:cubicBezTo>
                    <a:lnTo>
                      <a:pt x="f137" y="f9"/>
                    </a:lnTo>
                    <a:cubicBezTo>
                      <a:pt x="f249" y="f9"/>
                      <a:pt x="f136" y="f9"/>
                      <a:pt x="f114" y="f9"/>
                    </a:cubicBezTo>
                    <a:cubicBezTo>
                      <a:pt x="f250" y="f9"/>
                      <a:pt x="f133" y="f9"/>
                      <a:pt x="f132" y="f9"/>
                    </a:cubicBezTo>
                    <a:cubicBezTo>
                      <a:pt x="f120" y="f9"/>
                      <a:pt x="f32" y="f94"/>
                      <a:pt x="f130" y="f92"/>
                    </a:cubicBezTo>
                    <a:cubicBezTo>
                      <a:pt x="f126" y="f245"/>
                      <a:pt x="f153" y="f22"/>
                      <a:pt x="f22" y="f251"/>
                    </a:cubicBezTo>
                    <a:cubicBezTo>
                      <a:pt x="f18" y="f252"/>
                      <a:pt x="f131" y="f124"/>
                      <a:pt x="f253" y="f192"/>
                    </a:cubicBezTo>
                    <a:cubicBezTo>
                      <a:pt x="f94" y="f122"/>
                      <a:pt x="f94" y="f121"/>
                      <a:pt x="f14" y="f120"/>
                    </a:cubicBezTo>
                    <a:cubicBezTo>
                      <a:pt x="f14" y="f119"/>
                      <a:pt x="f9" y="f118"/>
                      <a:pt x="f9" y="f117"/>
                    </a:cubicBezTo>
                    <a:cubicBezTo>
                      <a:pt x="f9" y="f254"/>
                      <a:pt x="f9" y="f35"/>
                      <a:pt x="f9" y="f115"/>
                    </a:cubicBezTo>
                    <a:cubicBezTo>
                      <a:pt x="f9" y="f114"/>
                      <a:pt x="f9" y="f113"/>
                      <a:pt x="f9" y="f112"/>
                    </a:cubicBezTo>
                    <a:cubicBezTo>
                      <a:pt x="f9" y="f111"/>
                      <a:pt x="f9" y="f255"/>
                      <a:pt x="f9" y="f256"/>
                    </a:cubicBezTo>
                    <a:cubicBezTo>
                      <a:pt x="f9" y="f257"/>
                      <a:pt x="f9" y="f107"/>
                      <a:pt x="f9" y="f106"/>
                    </a:cubicBezTo>
                    <a:cubicBezTo>
                      <a:pt x="f9" y="f105"/>
                      <a:pt x="f9" y="f104"/>
                      <a:pt x="f9" y="f103"/>
                    </a:cubicBezTo>
                    <a:cubicBezTo>
                      <a:pt x="f9" y="f102"/>
                      <a:pt x="f9" y="f101"/>
                      <a:pt x="f9" y="f100"/>
                    </a:cubicBezTo>
                    <a:cubicBezTo>
                      <a:pt x="f9" y="f99"/>
                      <a:pt x="f9" y="f98"/>
                      <a:pt x="f9" y="f97"/>
                    </a:cubicBezTo>
                    <a:cubicBezTo>
                      <a:pt x="f9" y="f96"/>
                      <a:pt x="f14" y="f258"/>
                      <a:pt x="f16" y="f52"/>
                    </a:cubicBezTo>
                    <a:cubicBezTo>
                      <a:pt x="f259" y="f260"/>
                      <a:pt x="f261" y="f262"/>
                      <a:pt x="f154" y="f263"/>
                    </a:cubicBezTo>
                    <a:cubicBezTo>
                      <a:pt x="f124" y="f264"/>
                      <a:pt x="f85" y="f265"/>
                      <a:pt x="f84" y="f266"/>
                    </a:cubicBezTo>
                    <a:cubicBezTo>
                      <a:pt x="f83" y="f266"/>
                      <a:pt x="f82" y="f266"/>
                      <a:pt x="f81" y="f266"/>
                    </a:cubicBezTo>
                    <a:cubicBezTo>
                      <a:pt x="f249" y="f266"/>
                      <a:pt x="f79" y="f266"/>
                      <a:pt x="f78" y="f266"/>
                    </a:cubicBezTo>
                    <a:cubicBezTo>
                      <a:pt x="f77" y="f266"/>
                      <a:pt x="f76" y="f266"/>
                      <a:pt x="f75" y="f266"/>
                    </a:cubicBezTo>
                    <a:cubicBezTo>
                      <a:pt x="f74" y="f266"/>
                      <a:pt x="f267" y="f266"/>
                      <a:pt x="f72" y="f266"/>
                    </a:cubicBezTo>
                    <a:cubicBezTo>
                      <a:pt x="f268" y="f266"/>
                      <a:pt x="f69" y="f265"/>
                      <a:pt x="f10" y="f266"/>
                    </a:cubicBezTo>
                    <a:cubicBezTo>
                      <a:pt x="f269" y="f270"/>
                      <a:pt x="f271" y="f272"/>
                      <a:pt x="f273" y="f274"/>
                    </a:cubicBezTo>
                    <a:cubicBezTo>
                      <a:pt x="f275" y="f91"/>
                      <a:pt x="f276" y="f277"/>
                      <a:pt x="f278" y="f279"/>
                    </a:cubicBezTo>
                    <a:cubicBezTo>
                      <a:pt x="f280" y="f281"/>
                      <a:pt x="f282" y="f283"/>
                      <a:pt x="f53" y="f284"/>
                    </a:cubicBezTo>
                    <a:cubicBezTo>
                      <a:pt x="f51" y="f258"/>
                      <a:pt x="f31" y="f48"/>
                      <a:pt x="f31" y="f47"/>
                    </a:cubicBezTo>
                    <a:cubicBezTo>
                      <a:pt x="f31" y="f285"/>
                      <a:pt x="f31" y="f286"/>
                      <a:pt x="f31" y="f46"/>
                    </a:cubicBezTo>
                    <a:cubicBezTo>
                      <a:pt x="f31" y="f45"/>
                      <a:pt x="f31" y="f44"/>
                      <a:pt x="f31" y="f43"/>
                    </a:cubicBezTo>
                    <a:cubicBezTo>
                      <a:pt x="f31" y="f42"/>
                      <a:pt x="f31" y="f287"/>
                      <a:pt x="f288" y="f289"/>
                    </a:cubicBezTo>
                    <a:cubicBezTo>
                      <a:pt x="f288" y="f39"/>
                      <a:pt x="f288" y="f38"/>
                      <a:pt x="f288" y="f37"/>
                    </a:cubicBezTo>
                    <a:cubicBezTo>
                      <a:pt x="f288" y="f36"/>
                      <a:pt x="f288" y="f35"/>
                      <a:pt x="f288" y="f290"/>
                    </a:cubicBezTo>
                    <a:cubicBezTo>
                      <a:pt x="f288" y="f33"/>
                      <a:pt x="f51" y="f32"/>
                      <a:pt x="f291" y="f30"/>
                    </a:cubicBezTo>
                    <a:cubicBezTo>
                      <a:pt x="f292" y="f28"/>
                      <a:pt x="f25" y="f26"/>
                      <a:pt x="f23" y="f24"/>
                    </a:cubicBezTo>
                    <a:cubicBezTo>
                      <a:pt x="f21" y="f261"/>
                      <a:pt x="f19" y="f20"/>
                      <a:pt x="f17" y="f18"/>
                    </a:cubicBezTo>
                    <a:cubicBezTo>
                      <a:pt x="f15" y="f16"/>
                      <a:pt x="f109" y="f94"/>
                      <a:pt x="f12" y="f9"/>
                    </a:cubicBezTo>
                    <a:cubicBezTo>
                      <a:pt x="f293" y="f9"/>
                      <a:pt x="f10" y="f9"/>
                      <a:pt x="f294" y="f6"/>
                    </a:cubicBezTo>
                    <a:cubicBezTo>
                      <a:pt x="f7" y="f6"/>
                      <a:pt x="f5" y="f6"/>
                      <a:pt x="f5" y="f6"/>
                    </a:cubicBezTo>
                    <a:close/>
                  </a:path>
                </a:pathLst>
              </a:custGeom>
              <a:solidFill>
                <a:srgbClr val="BBBBBB"/>
              </a:solidFill>
              <a:ln w="9528" cap="flat">
                <a:solidFill>
                  <a:srgbClr val="BBBBBB"/>
                </a:solidFill>
                <a:prstDash val="solid"/>
                <a:roun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8" name="Google Shape;175;p5">
                <a:extLst>
                  <a:ext uri="{FF2B5EF4-FFF2-40B4-BE49-F238E27FC236}">
                    <a16:creationId xmlns:a16="http://schemas.microsoft.com/office/drawing/2014/main" id="{96793FC3-82EE-4FE8-6C89-DE92415EE78B}"/>
                  </a:ext>
                </a:extLst>
              </p:cNvPr>
              <p:cNvSpPr/>
              <p:nvPr/>
            </p:nvSpPr>
            <p:spPr>
              <a:xfrm flipH="1">
                <a:off x="8727381" y="1233050"/>
                <a:ext cx="142116" cy="3648"/>
              </a:xfrm>
              <a:custGeom>
                <a:avLst/>
                <a:gdLst>
                  <a:gd name="f0" fmla="val w"/>
                  <a:gd name="f1" fmla="val h"/>
                  <a:gd name="f2" fmla="val 0"/>
                  <a:gd name="f3" fmla="val 78"/>
                  <a:gd name="f4" fmla="val 2"/>
                  <a:gd name="f5" fmla="val 1"/>
                  <a:gd name="f6" fmla="val 61"/>
                  <a:gd name="f7" fmla="val 39"/>
                  <a:gd name="f8" fmla="val 18"/>
                  <a:gd name="f9" fmla="*/ f0 1 78"/>
                  <a:gd name="f10" fmla="*/ f1 1 2"/>
                  <a:gd name="f11" fmla="val f2"/>
                  <a:gd name="f12" fmla="val f3"/>
                  <a:gd name="f13" fmla="val f4"/>
                  <a:gd name="f14" fmla="+- f13 0 f11"/>
                  <a:gd name="f15" fmla="+- f12 0 f11"/>
                  <a:gd name="f16" fmla="*/ f14 1 2"/>
                  <a:gd name="f17" fmla="*/ f15 1 78"/>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8"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9" name="Google Shape;176;p5">
                <a:extLst>
                  <a:ext uri="{FF2B5EF4-FFF2-40B4-BE49-F238E27FC236}">
                    <a16:creationId xmlns:a16="http://schemas.microsoft.com/office/drawing/2014/main" id="{C63F5BAD-B889-6897-BC62-D15DF47C37C2}"/>
                  </a:ext>
                </a:extLst>
              </p:cNvPr>
              <p:cNvSpPr/>
              <p:nvPr/>
            </p:nvSpPr>
            <p:spPr>
              <a:xfrm flipH="1">
                <a:off x="8725561" y="1269488"/>
                <a:ext cx="143944" cy="3648"/>
              </a:xfrm>
              <a:custGeom>
                <a:avLst/>
                <a:gdLst>
                  <a:gd name="f0" fmla="val w"/>
                  <a:gd name="f1" fmla="val h"/>
                  <a:gd name="f2" fmla="val 0"/>
                  <a:gd name="f3" fmla="val 79"/>
                  <a:gd name="f4" fmla="val 2"/>
                  <a:gd name="f5" fmla="val 1"/>
                  <a:gd name="f6" fmla="val 61"/>
                  <a:gd name="f7" fmla="val 39"/>
                  <a:gd name="f8" fmla="val 18"/>
                  <a:gd name="f9" fmla="*/ f0 1 79"/>
                  <a:gd name="f10" fmla="*/ f1 1 2"/>
                  <a:gd name="f11" fmla="val f2"/>
                  <a:gd name="f12" fmla="val f3"/>
                  <a:gd name="f13" fmla="val f4"/>
                  <a:gd name="f14" fmla="+- f13 0 f11"/>
                  <a:gd name="f15" fmla="+- f12 0 f11"/>
                  <a:gd name="f16" fmla="*/ f14 1 2"/>
                  <a:gd name="f17" fmla="*/ f15 1 79"/>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9"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0" name="Google Shape;177;p5">
                <a:extLst>
                  <a:ext uri="{FF2B5EF4-FFF2-40B4-BE49-F238E27FC236}">
                    <a16:creationId xmlns:a16="http://schemas.microsoft.com/office/drawing/2014/main" id="{4EADBE25-3162-AF79-FA23-FB8DB55A86B2}"/>
                  </a:ext>
                </a:extLst>
              </p:cNvPr>
              <p:cNvSpPr/>
              <p:nvPr/>
            </p:nvSpPr>
            <p:spPr>
              <a:xfrm flipH="1">
                <a:off x="8725561" y="1305927"/>
                <a:ext cx="143944" cy="3648"/>
              </a:xfrm>
              <a:custGeom>
                <a:avLst/>
                <a:gdLst>
                  <a:gd name="f0" fmla="val w"/>
                  <a:gd name="f1" fmla="val h"/>
                  <a:gd name="f2" fmla="val 0"/>
                  <a:gd name="f3" fmla="val 79"/>
                  <a:gd name="f4" fmla="val 2"/>
                  <a:gd name="f5" fmla="val 1"/>
                  <a:gd name="f6" fmla="val 61"/>
                  <a:gd name="f7" fmla="val 40"/>
                  <a:gd name="f8" fmla="val 18"/>
                  <a:gd name="f9" fmla="*/ f0 1 79"/>
                  <a:gd name="f10" fmla="*/ f1 1 2"/>
                  <a:gd name="f11" fmla="val f2"/>
                  <a:gd name="f12" fmla="val f3"/>
                  <a:gd name="f13" fmla="val f4"/>
                  <a:gd name="f14" fmla="+- f13 0 f11"/>
                  <a:gd name="f15" fmla="+- f12 0 f11"/>
                  <a:gd name="f16" fmla="*/ f14 1 2"/>
                  <a:gd name="f17" fmla="*/ f15 1 79"/>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9"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1" name="Google Shape;178;p5">
                <a:extLst>
                  <a:ext uri="{FF2B5EF4-FFF2-40B4-BE49-F238E27FC236}">
                    <a16:creationId xmlns:a16="http://schemas.microsoft.com/office/drawing/2014/main" id="{9EFAF636-EC91-3BBA-9222-84E7C7446317}"/>
                  </a:ext>
                </a:extLst>
              </p:cNvPr>
              <p:cNvSpPr/>
              <p:nvPr/>
            </p:nvSpPr>
            <p:spPr>
              <a:xfrm flipH="1">
                <a:off x="8732849" y="1539154"/>
                <a:ext cx="1353787" cy="251441"/>
              </a:xfrm>
              <a:custGeom>
                <a:avLst/>
                <a:gdLst>
                  <a:gd name="f0" fmla="val 180"/>
                  <a:gd name="f1" fmla="val w"/>
                  <a:gd name="f2" fmla="val h"/>
                  <a:gd name="f3" fmla="val 0"/>
                  <a:gd name="f4" fmla="val 743"/>
                  <a:gd name="f5" fmla="val 138"/>
                  <a:gd name="f6" fmla="val 685"/>
                  <a:gd name="f7" fmla="val 137"/>
                  <a:gd name="f8" fmla="val 687"/>
                  <a:gd name="f9" fmla="val 136"/>
                  <a:gd name="f10" fmla="val 690"/>
                  <a:gd name="f11" fmla="val 693"/>
                  <a:gd name="f12" fmla="val 697"/>
                  <a:gd name="f13" fmla="val 135"/>
                  <a:gd name="f14" fmla="val 702"/>
                  <a:gd name="f15" fmla="val 134"/>
                  <a:gd name="f16" fmla="val 707"/>
                  <a:gd name="f17" fmla="val 132"/>
                  <a:gd name="f18" fmla="val 713"/>
                  <a:gd name="f19" fmla="val 129"/>
                  <a:gd name="f20" fmla="val 720"/>
                  <a:gd name="f21" fmla="val 124"/>
                  <a:gd name="f22" fmla="val 726"/>
                  <a:gd name="f23" fmla="val 120"/>
                  <a:gd name="f24" fmla="val 732"/>
                  <a:gd name="f25" fmla="val 113"/>
                  <a:gd name="f26" fmla="val 737"/>
                  <a:gd name="f27" fmla="val 103"/>
                  <a:gd name="f28" fmla="val 739"/>
                  <a:gd name="f29" fmla="val 98"/>
                  <a:gd name="f30" fmla="val 741"/>
                  <a:gd name="f31" fmla="val 93"/>
                  <a:gd name="f32" fmla="val 87"/>
                  <a:gd name="f33" fmla="val 742"/>
                  <a:gd name="f34" fmla="val 82"/>
                  <a:gd name="f35" fmla="val 76"/>
                  <a:gd name="f36" fmla="val 69"/>
                  <a:gd name="f37" fmla="val 63"/>
                  <a:gd name="f38" fmla="val 56"/>
                  <a:gd name="f39" fmla="val 49"/>
                  <a:gd name="f40" fmla="val 740"/>
                  <a:gd name="f41" fmla="val 43"/>
                  <a:gd name="f42" fmla="val 36"/>
                  <a:gd name="f43" fmla="val 733"/>
                  <a:gd name="f44" fmla="val 30"/>
                  <a:gd name="f45" fmla="val 17"/>
                  <a:gd name="f46" fmla="val 712"/>
                  <a:gd name="f47" fmla="val 7"/>
                  <a:gd name="f48" fmla="val 696"/>
                  <a:gd name="f49" fmla="val 4"/>
                  <a:gd name="f50" fmla="val 688"/>
                  <a:gd name="f51" fmla="val 2"/>
                  <a:gd name="f52" fmla="val 679"/>
                  <a:gd name="f53" fmla="val 3"/>
                  <a:gd name="f54" fmla="val 670"/>
                  <a:gd name="f55" fmla="val 661"/>
                  <a:gd name="f56" fmla="val 652"/>
                  <a:gd name="f57" fmla="val 643"/>
                  <a:gd name="f58" fmla="val 493"/>
                  <a:gd name="f59" fmla="val 286"/>
                  <a:gd name="f60" fmla="val 58"/>
                  <a:gd name="f61" fmla="val 44"/>
                  <a:gd name="f62" fmla="val 9"/>
                  <a:gd name="f63" fmla="val 20"/>
                  <a:gd name="f64" fmla="val 18"/>
                  <a:gd name="f65" fmla="val 10"/>
                  <a:gd name="f66" fmla="val 27"/>
                  <a:gd name="f67" fmla="val 40"/>
                  <a:gd name="f68" fmla="val 54"/>
                  <a:gd name="f69" fmla="val 61"/>
                  <a:gd name="f70" fmla="val 68"/>
                  <a:gd name="f71" fmla="val 75"/>
                  <a:gd name="f72" fmla="val 88"/>
                  <a:gd name="f73" fmla="val 5"/>
                  <a:gd name="f74" fmla="val 95"/>
                  <a:gd name="f75" fmla="val 8"/>
                  <a:gd name="f76" fmla="val 108"/>
                  <a:gd name="f77" fmla="val 119"/>
                  <a:gd name="f78" fmla="val 28"/>
                  <a:gd name="f79" fmla="val 126"/>
                  <a:gd name="f80" fmla="val 33"/>
                  <a:gd name="f81" fmla="val 130"/>
                  <a:gd name="f82" fmla="val 39"/>
                  <a:gd name="f83" fmla="val 46"/>
                  <a:gd name="f84" fmla="val 52"/>
                  <a:gd name="f85" fmla="val 65"/>
                  <a:gd name="f86" fmla="val 78"/>
                  <a:gd name="f87" fmla="val 91"/>
                  <a:gd name="f88" fmla="val 104"/>
                  <a:gd name="f89" fmla="val 156"/>
                  <a:gd name="f90" fmla="val 279"/>
                  <a:gd name="f91" fmla="val 368"/>
                  <a:gd name="f92" fmla="val 443"/>
                  <a:gd name="f93" fmla="val 518"/>
                  <a:gd name="f94" fmla="val 579"/>
                  <a:gd name="f95" fmla="val 620"/>
                  <a:gd name="f96" fmla="val 641"/>
                  <a:gd name="f97" fmla="val 658"/>
                  <a:gd name="f98" fmla="val 669"/>
                  <a:gd name="f99" fmla="val 674"/>
                  <a:gd name="f100" fmla="val 678"/>
                  <a:gd name="f101" fmla="val 681"/>
                  <a:gd name="f102" fmla="val 684"/>
                  <a:gd name="f103" fmla="val 657"/>
                  <a:gd name="f104" fmla="val 59"/>
                  <a:gd name="f105" fmla="val 45"/>
                  <a:gd name="f106" fmla="val 38"/>
                  <a:gd name="f107" fmla="val 32"/>
                  <a:gd name="f108" fmla="val 26"/>
                  <a:gd name="f109" fmla="val 128"/>
                  <a:gd name="f110" fmla="val 15"/>
                  <a:gd name="f111" fmla="val 121"/>
                  <a:gd name="f112" fmla="val 6"/>
                  <a:gd name="f113" fmla="val 109"/>
                  <a:gd name="f114" fmla="val 89"/>
                  <a:gd name="f115" fmla="val 81"/>
                  <a:gd name="f116" fmla="val 1"/>
                  <a:gd name="f117" fmla="val 19"/>
                  <a:gd name="f118" fmla="val 16"/>
                  <a:gd name="f119" fmla="val 29"/>
                  <a:gd name="f120" fmla="val 727"/>
                  <a:gd name="f121" fmla="val 735"/>
                  <a:gd name="f122" fmla="val 35"/>
                  <a:gd name="f123" fmla="val 42"/>
                  <a:gd name="f124" fmla="val 738"/>
                  <a:gd name="f125" fmla="val 125"/>
                  <a:gd name="f126" fmla="val 714"/>
                  <a:gd name="f127" fmla="val 708"/>
                  <a:gd name="f128" fmla="val 133"/>
                  <a:gd name="f129" fmla="val 686"/>
                  <a:gd name="f130" fmla="*/ f1 1 743"/>
                  <a:gd name="f131" fmla="*/ f2 1 138"/>
                  <a:gd name="f132" fmla="val f3"/>
                  <a:gd name="f133" fmla="val f4"/>
                  <a:gd name="f134" fmla="val f5"/>
                  <a:gd name="f135" fmla="+- f134 0 f132"/>
                  <a:gd name="f136" fmla="+- f133 0 f132"/>
                  <a:gd name="f137" fmla="*/ f136 1 743"/>
                  <a:gd name="f138" fmla="*/ f135 1 138"/>
                  <a:gd name="f139" fmla="*/ f132 1 f137"/>
                  <a:gd name="f140" fmla="*/ f133 1 f137"/>
                  <a:gd name="f141" fmla="*/ f132 1 f138"/>
                  <a:gd name="f142" fmla="*/ f134 1 f138"/>
                  <a:gd name="f143" fmla="*/ f139 f130 1"/>
                  <a:gd name="f144" fmla="*/ f140 f130 1"/>
                  <a:gd name="f145" fmla="*/ f142 f131 1"/>
                  <a:gd name="f146" fmla="*/ f141 f131 1"/>
                </a:gdLst>
                <a:ahLst/>
                <a:cxnLst>
                  <a:cxn ang="3cd4">
                    <a:pos x="hc" y="t"/>
                  </a:cxn>
                  <a:cxn ang="0">
                    <a:pos x="r" y="vc"/>
                  </a:cxn>
                  <a:cxn ang="cd4">
                    <a:pos x="hc" y="b"/>
                  </a:cxn>
                  <a:cxn ang="cd2">
                    <a:pos x="l" y="vc"/>
                  </a:cxn>
                </a:cxnLst>
                <a:rect l="f143" t="f146" r="f144" b="f145"/>
                <a:pathLst>
                  <a:path w="743" h="138">
                    <a:moveTo>
                      <a:pt x="f6" y="f7"/>
                    </a:moveTo>
                    <a:cubicBezTo>
                      <a:pt x="f6" y="f7"/>
                      <a:pt x="f8" y="f9"/>
                      <a:pt x="f10" y="f9"/>
                    </a:cubicBezTo>
                    <a:cubicBezTo>
                      <a:pt x="f11" y="f9"/>
                      <a:pt x="f12" y="f13"/>
                      <a:pt x="f14" y="f15"/>
                    </a:cubicBezTo>
                    <a:cubicBezTo>
                      <a:pt x="f16" y="f17"/>
                      <a:pt x="f18" y="f19"/>
                      <a:pt x="f20" y="f21"/>
                    </a:cubicBezTo>
                    <a:cubicBezTo>
                      <a:pt x="f22" y="f23"/>
                      <a:pt x="f24" y="f25"/>
                      <a:pt x="f26" y="f27"/>
                    </a:cubicBezTo>
                    <a:cubicBezTo>
                      <a:pt x="f28" y="f29"/>
                      <a:pt x="f30" y="f31"/>
                      <a:pt x="f30" y="f32"/>
                    </a:cubicBezTo>
                    <a:cubicBezTo>
                      <a:pt x="f33" y="f34"/>
                      <a:pt x="f33" y="f35"/>
                      <a:pt x="f33" y="f36"/>
                    </a:cubicBezTo>
                    <a:cubicBezTo>
                      <a:pt x="f33" y="f37"/>
                      <a:pt x="f33" y="f38"/>
                      <a:pt x="f30" y="f39"/>
                    </a:cubicBezTo>
                    <a:cubicBezTo>
                      <a:pt x="f40" y="f41"/>
                      <a:pt x="f26" y="f42"/>
                      <a:pt x="f43" y="f44"/>
                    </a:cubicBezTo>
                    <a:cubicBezTo>
                      <a:pt x="f22" y="f45"/>
                      <a:pt x="f46" y="f47"/>
                      <a:pt x="f48" y="f49"/>
                    </a:cubicBezTo>
                    <a:cubicBezTo>
                      <a:pt x="f50" y="f51"/>
                      <a:pt x="f52" y="f53"/>
                      <a:pt x="f54" y="f53"/>
                    </a:cubicBezTo>
                    <a:cubicBezTo>
                      <a:pt x="f55" y="f53"/>
                      <a:pt x="f56" y="f53"/>
                      <a:pt x="f57" y="f53"/>
                    </a:cubicBezTo>
                    <a:cubicBezTo>
                      <a:pt x="f58" y="f53"/>
                      <a:pt x="f59" y="f53"/>
                      <a:pt x="f60" y="f53"/>
                    </a:cubicBezTo>
                    <a:cubicBezTo>
                      <a:pt x="f61" y="f53"/>
                      <a:pt x="f44" y="f62"/>
                      <a:pt x="f63" y="f64"/>
                    </a:cubicBezTo>
                    <a:cubicBezTo>
                      <a:pt x="f65" y="f66"/>
                      <a:pt x="f49" y="f67"/>
                      <a:pt x="f53" y="f68"/>
                    </a:cubicBezTo>
                    <a:cubicBezTo>
                      <a:pt x="f51" y="f69"/>
                      <a:pt x="f53" y="f70"/>
                      <a:pt x="f53" y="f71"/>
                    </a:cubicBezTo>
                    <a:cubicBezTo>
                      <a:pt x="f51" y="f34"/>
                      <a:pt x="f53" y="f72"/>
                      <a:pt x="f73" y="f74"/>
                    </a:cubicBezTo>
                    <a:cubicBezTo>
                      <a:pt x="f75" y="f76"/>
                      <a:pt x="f45" y="f77"/>
                      <a:pt x="f78" y="f79"/>
                    </a:cubicBezTo>
                    <a:cubicBezTo>
                      <a:pt x="f80" y="f81"/>
                      <a:pt x="f82" y="f17"/>
                      <a:pt x="f83" y="f15"/>
                    </a:cubicBezTo>
                    <a:cubicBezTo>
                      <a:pt x="f84" y="f13"/>
                      <a:pt x="f60" y="f13"/>
                      <a:pt x="f85" y="f13"/>
                    </a:cubicBezTo>
                    <a:cubicBezTo>
                      <a:pt x="f86" y="f13"/>
                      <a:pt x="f87" y="f13"/>
                      <a:pt x="f88" y="f13"/>
                    </a:cubicBezTo>
                    <a:cubicBezTo>
                      <a:pt x="f81" y="f13"/>
                      <a:pt x="f89" y="f13"/>
                      <a:pt x="f0" y="f13"/>
                    </a:cubicBezTo>
                    <a:cubicBezTo>
                      <a:pt x="f90" y="f13"/>
                      <a:pt x="f91" y="f13"/>
                      <a:pt x="f92" y="f9"/>
                    </a:cubicBezTo>
                    <a:cubicBezTo>
                      <a:pt x="f93" y="f9"/>
                      <a:pt x="f94" y="f9"/>
                      <a:pt x="f95" y="f9"/>
                    </a:cubicBezTo>
                    <a:cubicBezTo>
                      <a:pt x="f96" y="f9"/>
                      <a:pt x="f97" y="f9"/>
                      <a:pt x="f98" y="f9"/>
                    </a:cubicBezTo>
                    <a:cubicBezTo>
                      <a:pt x="f99" y="f9"/>
                      <a:pt x="f100" y="f9"/>
                      <a:pt x="f101" y="f9"/>
                    </a:cubicBezTo>
                    <a:cubicBezTo>
                      <a:pt x="f102" y="f9"/>
                      <a:pt x="f6" y="f7"/>
                      <a:pt x="f6" y="f7"/>
                    </a:cubicBezTo>
                    <a:cubicBezTo>
                      <a:pt x="f6" y="f7"/>
                      <a:pt x="f102" y="f7"/>
                      <a:pt x="f101" y="f7"/>
                    </a:cubicBezTo>
                    <a:cubicBezTo>
                      <a:pt x="f100" y="f7"/>
                      <a:pt x="f99" y="f7"/>
                      <a:pt x="f98" y="f7"/>
                    </a:cubicBezTo>
                    <a:cubicBezTo>
                      <a:pt x="f103" y="f7"/>
                      <a:pt x="f96" y="f7"/>
                      <a:pt x="f95" y="f7"/>
                    </a:cubicBezTo>
                    <a:cubicBezTo>
                      <a:pt x="f94" y="f7"/>
                      <a:pt x="f93" y="f7"/>
                      <a:pt x="f92" y="f7"/>
                    </a:cubicBezTo>
                    <a:cubicBezTo>
                      <a:pt x="f91" y="f5"/>
                      <a:pt x="f90" y="f5"/>
                      <a:pt x="f0" y="f5"/>
                    </a:cubicBezTo>
                    <a:cubicBezTo>
                      <a:pt x="f89" y="f5"/>
                      <a:pt x="f81" y="f5"/>
                      <a:pt x="f88" y="f5"/>
                    </a:cubicBezTo>
                    <a:cubicBezTo>
                      <a:pt x="f87" y="f5"/>
                      <a:pt x="f86" y="f5"/>
                      <a:pt x="f85" y="f5"/>
                    </a:cubicBezTo>
                    <a:cubicBezTo>
                      <a:pt x="f104" y="f5"/>
                      <a:pt x="f84" y="f5"/>
                      <a:pt x="f105" y="f9"/>
                    </a:cubicBezTo>
                    <a:cubicBezTo>
                      <a:pt x="f106" y="f13"/>
                      <a:pt x="f107" y="f17"/>
                      <a:pt x="f108" y="f109"/>
                    </a:cubicBezTo>
                    <a:cubicBezTo>
                      <a:pt x="f110" y="f111"/>
                      <a:pt x="f112" y="f113"/>
                      <a:pt x="f51" y="f74"/>
                    </a:cubicBezTo>
                    <a:cubicBezTo>
                      <a:pt x="f3" y="f114"/>
                      <a:pt x="f3" y="f115"/>
                      <a:pt x="f3" y="f71"/>
                    </a:cubicBezTo>
                    <a:cubicBezTo>
                      <a:pt x="f3" y="f70"/>
                      <a:pt x="f3" y="f69"/>
                      <a:pt x="f3" y="f68"/>
                    </a:cubicBezTo>
                    <a:cubicBezTo>
                      <a:pt x="f116" y="f82"/>
                      <a:pt x="f75" y="f108"/>
                      <a:pt x="f117" y="f118"/>
                    </a:cubicBezTo>
                    <a:cubicBezTo>
                      <a:pt x="f119" y="f112"/>
                      <a:pt x="f61" y="f3"/>
                      <a:pt x="f60" y="f3"/>
                    </a:cubicBezTo>
                    <a:cubicBezTo>
                      <a:pt x="f59" y="f3"/>
                      <a:pt x="f58" y="f116"/>
                      <a:pt x="f57" y="f116"/>
                    </a:cubicBezTo>
                    <a:cubicBezTo>
                      <a:pt x="f56" y="f116"/>
                      <a:pt x="f55" y="f116"/>
                      <a:pt x="f54" y="f116"/>
                    </a:cubicBezTo>
                    <a:cubicBezTo>
                      <a:pt x="f52" y="f116"/>
                      <a:pt x="f50" y="f3"/>
                      <a:pt x="f48" y="f51"/>
                    </a:cubicBezTo>
                    <a:cubicBezTo>
                      <a:pt x="f18" y="f73"/>
                      <a:pt x="f120" y="f118"/>
                      <a:pt x="f121" y="f119"/>
                    </a:cubicBezTo>
                    <a:cubicBezTo>
                      <a:pt x="f28" y="f122"/>
                      <a:pt x="f30" y="f123"/>
                      <a:pt x="f33" y="f39"/>
                    </a:cubicBezTo>
                    <a:cubicBezTo>
                      <a:pt x="f4" y="f38"/>
                      <a:pt x="f4" y="f37"/>
                      <a:pt x="f4" y="f36"/>
                    </a:cubicBezTo>
                    <a:cubicBezTo>
                      <a:pt x="f4" y="f71"/>
                      <a:pt x="f4" y="f115"/>
                      <a:pt x="f33" y="f32"/>
                    </a:cubicBezTo>
                    <a:cubicBezTo>
                      <a:pt x="f33" y="f31"/>
                      <a:pt x="f40" y="f29"/>
                      <a:pt x="f124" y="f27"/>
                    </a:cubicBezTo>
                    <a:cubicBezTo>
                      <a:pt x="f43" y="f25"/>
                      <a:pt x="f120" y="f23"/>
                      <a:pt x="f20" y="f125"/>
                    </a:cubicBezTo>
                    <a:cubicBezTo>
                      <a:pt x="f126" y="f81"/>
                      <a:pt x="f127" y="f128"/>
                      <a:pt x="f14" y="f15"/>
                    </a:cubicBezTo>
                    <a:cubicBezTo>
                      <a:pt x="f12" y="f9"/>
                      <a:pt x="f11" y="f9"/>
                      <a:pt x="f10" y="f9"/>
                    </a:cubicBezTo>
                    <a:cubicBezTo>
                      <a:pt x="f8" y="f9"/>
                      <a:pt x="f129" y="f9"/>
                      <a:pt x="f129" y="f9"/>
                    </a:cubicBezTo>
                    <a:lnTo>
                      <a:pt x="f6" y="f7"/>
                    </a:lnTo>
                    <a:close/>
                  </a:path>
                </a:pathLst>
              </a:custGeom>
              <a:solidFill>
                <a:srgbClr val="263238"/>
              </a:solidFill>
              <a:ln cap="flat">
                <a:noFill/>
                <a:prstDash val="solid"/>
              </a:ln>
            </p:spPr>
            <p:txBody>
              <a:bodyPr vert="horz" wrap="square" lIns="90004" tIns="4672" rIns="90004" bIns="467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2" name="Google Shape;179;p5">
                <a:extLst>
                  <a:ext uri="{FF2B5EF4-FFF2-40B4-BE49-F238E27FC236}">
                    <a16:creationId xmlns:a16="http://schemas.microsoft.com/office/drawing/2014/main" id="{85CADEE0-2E61-A905-5CED-4E23FCBD8B4E}"/>
                  </a:ext>
                </a:extLst>
              </p:cNvPr>
              <p:cNvSpPr/>
              <p:nvPr/>
            </p:nvSpPr>
            <p:spPr>
              <a:xfrm flipH="1">
                <a:off x="8820302" y="2666993"/>
                <a:ext cx="783485" cy="5468"/>
              </a:xfrm>
              <a:custGeom>
                <a:avLst/>
                <a:gdLst>
                  <a:gd name="f0" fmla="val w"/>
                  <a:gd name="f1" fmla="val h"/>
                  <a:gd name="f2" fmla="val 0"/>
                  <a:gd name="f3" fmla="val 430"/>
                  <a:gd name="f4" fmla="val 3"/>
                  <a:gd name="f5" fmla="val 2"/>
                  <a:gd name="f6" fmla="val 334"/>
                  <a:gd name="f7" fmla="val 215"/>
                  <a:gd name="f8" fmla="val 96"/>
                  <a:gd name="f9" fmla="val 1"/>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3" name="Google Shape;180;p5">
                <a:extLst>
                  <a:ext uri="{FF2B5EF4-FFF2-40B4-BE49-F238E27FC236}">
                    <a16:creationId xmlns:a16="http://schemas.microsoft.com/office/drawing/2014/main" id="{874BB4E3-7347-F4F9-C6BC-6209705C6C47}"/>
                  </a:ext>
                </a:extLst>
              </p:cNvPr>
              <p:cNvSpPr/>
              <p:nvPr/>
            </p:nvSpPr>
            <p:spPr>
              <a:xfrm flipH="1">
                <a:off x="8811194" y="3095179"/>
                <a:ext cx="792592" cy="5468"/>
              </a:xfrm>
              <a:custGeom>
                <a:avLst/>
                <a:gdLst>
                  <a:gd name="f0" fmla="val w"/>
                  <a:gd name="f1" fmla="val h"/>
                  <a:gd name="f2" fmla="val 0"/>
                  <a:gd name="f3" fmla="val 435"/>
                  <a:gd name="f4" fmla="val 3"/>
                  <a:gd name="f5" fmla="val 1"/>
                  <a:gd name="f6" fmla="val 2"/>
                  <a:gd name="f7" fmla="val 337"/>
                  <a:gd name="f8" fmla="val 217"/>
                  <a:gd name="f9" fmla="val 97"/>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6"/>
                      <a:pt x="f7" y="f4"/>
                      <a:pt x="f8" y="f4"/>
                    </a:cubicBezTo>
                    <a:cubicBezTo>
                      <a:pt x="f9" y="f4"/>
                      <a:pt x="f2" y="f6"/>
                      <a:pt x="f2" y="f5"/>
                    </a:cubicBezTo>
                    <a:cubicBezTo>
                      <a:pt x="f2" y="f5"/>
                      <a:pt x="f10"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4" name="Google Shape;181;p5">
                <a:extLst>
                  <a:ext uri="{FF2B5EF4-FFF2-40B4-BE49-F238E27FC236}">
                    <a16:creationId xmlns:a16="http://schemas.microsoft.com/office/drawing/2014/main" id="{825065B9-1DD6-C472-15FE-49D3F8B1203F}"/>
                  </a:ext>
                </a:extLst>
              </p:cNvPr>
              <p:cNvSpPr/>
              <p:nvPr/>
            </p:nvSpPr>
            <p:spPr>
              <a:xfrm flipH="1">
                <a:off x="8820302" y="3160769"/>
                <a:ext cx="783485" cy="3648"/>
              </a:xfrm>
              <a:custGeom>
                <a:avLst/>
                <a:gdLst>
                  <a:gd name="f0" fmla="val w"/>
                  <a:gd name="f1" fmla="val h"/>
                  <a:gd name="f2" fmla="val 0"/>
                  <a:gd name="f3" fmla="val 430"/>
                  <a:gd name="f4" fmla="val 2"/>
                  <a:gd name="f5" fmla="val 1"/>
                  <a:gd name="f6" fmla="val 334"/>
                  <a:gd name="f7" fmla="val 215"/>
                  <a:gd name="f8" fmla="val 96"/>
                  <a:gd name="f9" fmla="*/ f0 1 430"/>
                  <a:gd name="f10" fmla="*/ f1 1 2"/>
                  <a:gd name="f11" fmla="val f2"/>
                  <a:gd name="f12" fmla="val f3"/>
                  <a:gd name="f13" fmla="val f4"/>
                  <a:gd name="f14" fmla="+- f13 0 f11"/>
                  <a:gd name="f15" fmla="+- f12 0 f11"/>
                  <a:gd name="f16" fmla="*/ f14 1 2"/>
                  <a:gd name="f17" fmla="*/ f15 1 430"/>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430"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5" name="Google Shape;182;p5">
                <a:extLst>
                  <a:ext uri="{FF2B5EF4-FFF2-40B4-BE49-F238E27FC236}">
                    <a16:creationId xmlns:a16="http://schemas.microsoft.com/office/drawing/2014/main" id="{EDFA65D9-9ECD-8825-2F6B-143C79553D6A}"/>
                  </a:ext>
                </a:extLst>
              </p:cNvPr>
              <p:cNvSpPr/>
              <p:nvPr/>
            </p:nvSpPr>
            <p:spPr>
              <a:xfrm flipH="1">
                <a:off x="8811194" y="3587136"/>
                <a:ext cx="792592" cy="5468"/>
              </a:xfrm>
              <a:custGeom>
                <a:avLst/>
                <a:gdLst>
                  <a:gd name="f0" fmla="val w"/>
                  <a:gd name="f1" fmla="val h"/>
                  <a:gd name="f2" fmla="val 0"/>
                  <a:gd name="f3" fmla="val 435"/>
                  <a:gd name="f4" fmla="val 3"/>
                  <a:gd name="f5" fmla="val 2"/>
                  <a:gd name="f6" fmla="val 337"/>
                  <a:gd name="f7" fmla="val 217"/>
                  <a:gd name="f8" fmla="val 97"/>
                  <a:gd name="f9" fmla="val 1"/>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5"/>
                      <a:pt x="f6" y="f4"/>
                      <a:pt x="f7" y="f4"/>
                    </a:cubicBezTo>
                    <a:cubicBezTo>
                      <a:pt x="f8" y="f4"/>
                      <a:pt x="f2" y="f5"/>
                      <a:pt x="f2" y="f5"/>
                    </a:cubicBezTo>
                    <a:cubicBezTo>
                      <a:pt x="f2" y="f9"/>
                      <a:pt x="f10"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6" name="Google Shape;183;p5">
                <a:extLst>
                  <a:ext uri="{FF2B5EF4-FFF2-40B4-BE49-F238E27FC236}">
                    <a16:creationId xmlns:a16="http://schemas.microsoft.com/office/drawing/2014/main" id="{07029E0D-863A-7B79-36E6-76C7B5C341D4}"/>
                  </a:ext>
                </a:extLst>
              </p:cNvPr>
              <p:cNvSpPr/>
              <p:nvPr/>
            </p:nvSpPr>
            <p:spPr>
              <a:xfrm flipH="1">
                <a:off x="8820302" y="3652726"/>
                <a:ext cx="783485" cy="5468"/>
              </a:xfrm>
              <a:custGeom>
                <a:avLst/>
                <a:gdLst>
                  <a:gd name="f0" fmla="val w"/>
                  <a:gd name="f1" fmla="val h"/>
                  <a:gd name="f2" fmla="val 0"/>
                  <a:gd name="f3" fmla="val 430"/>
                  <a:gd name="f4" fmla="val 3"/>
                  <a:gd name="f5" fmla="val 1"/>
                  <a:gd name="f6" fmla="val 2"/>
                  <a:gd name="f7" fmla="val 334"/>
                  <a:gd name="f8" fmla="val 215"/>
                  <a:gd name="f9" fmla="val 96"/>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6"/>
                      <a:pt x="f7" y="f4"/>
                      <a:pt x="f8" y="f4"/>
                    </a:cubicBezTo>
                    <a:cubicBezTo>
                      <a:pt x="f9" y="f4"/>
                      <a:pt x="f2" y="f6"/>
                      <a:pt x="f2" y="f5"/>
                    </a:cubicBezTo>
                    <a:cubicBezTo>
                      <a:pt x="f2" y="f2"/>
                      <a:pt x="f9" y="f2"/>
                      <a:pt x="f8" y="f2"/>
                    </a:cubicBezTo>
                    <a:cubicBezTo>
                      <a:pt x="f7"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7" name="Google Shape;184;p5">
                <a:extLst>
                  <a:ext uri="{FF2B5EF4-FFF2-40B4-BE49-F238E27FC236}">
                    <a16:creationId xmlns:a16="http://schemas.microsoft.com/office/drawing/2014/main" id="{6ACBF648-47CE-CD7E-D080-B5544197C2E2}"/>
                  </a:ext>
                </a:extLst>
              </p:cNvPr>
              <p:cNvSpPr/>
              <p:nvPr/>
            </p:nvSpPr>
            <p:spPr>
              <a:xfrm flipH="1">
                <a:off x="8811194" y="4077263"/>
                <a:ext cx="792592" cy="3648"/>
              </a:xfrm>
              <a:custGeom>
                <a:avLst/>
                <a:gdLst>
                  <a:gd name="f0" fmla="val w"/>
                  <a:gd name="f1" fmla="val h"/>
                  <a:gd name="f2" fmla="val 0"/>
                  <a:gd name="f3" fmla="val 435"/>
                  <a:gd name="f4" fmla="val 2"/>
                  <a:gd name="f5" fmla="val 1"/>
                  <a:gd name="f6" fmla="val 337"/>
                  <a:gd name="f7" fmla="val 217"/>
                  <a:gd name="f8" fmla="val 97"/>
                  <a:gd name="f9" fmla="val 96"/>
                  <a:gd name="f10" fmla="*/ f0 1 435"/>
                  <a:gd name="f11" fmla="*/ f1 1 2"/>
                  <a:gd name="f12" fmla="val f2"/>
                  <a:gd name="f13" fmla="val f3"/>
                  <a:gd name="f14" fmla="val f4"/>
                  <a:gd name="f15" fmla="+- f14 0 f12"/>
                  <a:gd name="f16" fmla="+- f13 0 f12"/>
                  <a:gd name="f17" fmla="*/ f15 1 2"/>
                  <a:gd name="f18" fmla="*/ f16 1 43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5" h="2">
                    <a:moveTo>
                      <a:pt x="f3" y="f5"/>
                    </a:moveTo>
                    <a:cubicBezTo>
                      <a:pt x="f3" y="f4"/>
                      <a:pt x="f6" y="f4"/>
                      <a:pt x="f7" y="f4"/>
                    </a:cubicBezTo>
                    <a:cubicBezTo>
                      <a:pt x="f8" y="f4"/>
                      <a:pt x="f2" y="f4"/>
                      <a:pt x="f2" y="f5"/>
                    </a:cubicBezTo>
                    <a:cubicBezTo>
                      <a:pt x="f2" y="f2"/>
                      <a:pt x="f9"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8" name="Google Shape;185;p5">
                <a:extLst>
                  <a:ext uri="{FF2B5EF4-FFF2-40B4-BE49-F238E27FC236}">
                    <a16:creationId xmlns:a16="http://schemas.microsoft.com/office/drawing/2014/main" id="{C9EF1288-766F-9FA2-B700-AE54CB96C0AB}"/>
                  </a:ext>
                </a:extLst>
              </p:cNvPr>
              <p:cNvSpPr/>
              <p:nvPr/>
            </p:nvSpPr>
            <p:spPr>
              <a:xfrm flipH="1">
                <a:off x="8820302" y="4141034"/>
                <a:ext cx="783485" cy="5468"/>
              </a:xfrm>
              <a:custGeom>
                <a:avLst/>
                <a:gdLst>
                  <a:gd name="f0" fmla="val w"/>
                  <a:gd name="f1" fmla="val h"/>
                  <a:gd name="f2" fmla="val 0"/>
                  <a:gd name="f3" fmla="val 430"/>
                  <a:gd name="f4" fmla="val 3"/>
                  <a:gd name="f5" fmla="val 2"/>
                  <a:gd name="f6" fmla="val 334"/>
                  <a:gd name="f7" fmla="val 215"/>
                  <a:gd name="f8" fmla="val 96"/>
                  <a:gd name="f9" fmla="val 1"/>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29" name="Google Shape;186;p5">
              <a:extLst>
                <a:ext uri="{FF2B5EF4-FFF2-40B4-BE49-F238E27FC236}">
                  <a16:creationId xmlns:a16="http://schemas.microsoft.com/office/drawing/2014/main" id="{2F810346-74BC-0629-42A9-AE996B472E62}"/>
                </a:ext>
              </a:extLst>
            </p:cNvPr>
            <p:cNvGrpSpPr/>
            <p:nvPr/>
          </p:nvGrpSpPr>
          <p:grpSpPr>
            <a:xfrm>
              <a:off x="7830528" y="4746266"/>
              <a:ext cx="1065897" cy="619496"/>
              <a:chOff x="7830528" y="4746266"/>
              <a:chExt cx="1065897" cy="619496"/>
            </a:xfrm>
          </p:grpSpPr>
          <p:sp>
            <p:nvSpPr>
              <p:cNvPr id="30" name="Google Shape;187;p5">
                <a:extLst>
                  <a:ext uri="{FF2B5EF4-FFF2-40B4-BE49-F238E27FC236}">
                    <a16:creationId xmlns:a16="http://schemas.microsoft.com/office/drawing/2014/main" id="{0B291103-3D92-2032-6222-85208FF76816}"/>
                  </a:ext>
                </a:extLst>
              </p:cNvPr>
              <p:cNvSpPr/>
              <p:nvPr/>
            </p:nvSpPr>
            <p:spPr>
              <a:xfrm flipH="1">
                <a:off x="7830528" y="4746266"/>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188;p5">
                <a:extLst>
                  <a:ext uri="{FF2B5EF4-FFF2-40B4-BE49-F238E27FC236}">
                    <a16:creationId xmlns:a16="http://schemas.microsoft.com/office/drawing/2014/main" id="{E5CBF4E7-A291-A552-0222-70402DF2B715}"/>
                  </a:ext>
                </a:extLst>
              </p:cNvPr>
              <p:cNvSpPr/>
              <p:nvPr/>
            </p:nvSpPr>
            <p:spPr>
              <a:xfrm flipH="1">
                <a:off x="7832348" y="4820963"/>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189;p5">
                <a:extLst>
                  <a:ext uri="{FF2B5EF4-FFF2-40B4-BE49-F238E27FC236}">
                    <a16:creationId xmlns:a16="http://schemas.microsoft.com/office/drawing/2014/main" id="{D59B44FF-EF45-A396-0016-C2E4CD830721}"/>
                  </a:ext>
                </a:extLst>
              </p:cNvPr>
              <p:cNvSpPr/>
              <p:nvPr/>
            </p:nvSpPr>
            <p:spPr>
              <a:xfrm flipH="1">
                <a:off x="8475537" y="4924821"/>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190;p5">
                <a:extLst>
                  <a:ext uri="{FF2B5EF4-FFF2-40B4-BE49-F238E27FC236}">
                    <a16:creationId xmlns:a16="http://schemas.microsoft.com/office/drawing/2014/main" id="{324CBEB9-72BF-A6FD-1BC0-C50F7E5C558E}"/>
                  </a:ext>
                </a:extLst>
              </p:cNvPr>
              <p:cNvSpPr/>
              <p:nvPr/>
            </p:nvSpPr>
            <p:spPr>
              <a:xfrm flipH="1">
                <a:off x="7908874" y="4975844"/>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191;p5">
                <a:extLst>
                  <a:ext uri="{FF2B5EF4-FFF2-40B4-BE49-F238E27FC236}">
                    <a16:creationId xmlns:a16="http://schemas.microsoft.com/office/drawing/2014/main" id="{8B31E6F3-34F5-AF0E-093D-9611F8A2A085}"/>
                  </a:ext>
                </a:extLst>
              </p:cNvPr>
              <p:cNvSpPr/>
              <p:nvPr/>
            </p:nvSpPr>
            <p:spPr>
              <a:xfrm flipH="1">
                <a:off x="7899766" y="5050542"/>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192;p5">
                <a:extLst>
                  <a:ext uri="{FF2B5EF4-FFF2-40B4-BE49-F238E27FC236}">
                    <a16:creationId xmlns:a16="http://schemas.microsoft.com/office/drawing/2014/main" id="{E0342678-B60F-C9A6-C4AB-A7F99C509C92}"/>
                  </a:ext>
                </a:extLst>
              </p:cNvPr>
              <p:cNvSpPr/>
              <p:nvPr/>
            </p:nvSpPr>
            <p:spPr>
              <a:xfrm flipH="1">
                <a:off x="7899766" y="512342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193;p5">
                <a:extLst>
                  <a:ext uri="{FF2B5EF4-FFF2-40B4-BE49-F238E27FC236}">
                    <a16:creationId xmlns:a16="http://schemas.microsoft.com/office/drawing/2014/main" id="{8D5C5CFB-DD65-EB36-B299-403DC84CD283}"/>
                  </a:ext>
                </a:extLst>
              </p:cNvPr>
              <p:cNvSpPr/>
              <p:nvPr/>
            </p:nvSpPr>
            <p:spPr>
              <a:xfrm flipH="1">
                <a:off x="7899766" y="5196306"/>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37" name="Google Shape;194;p5">
            <a:extLst>
              <a:ext uri="{FF2B5EF4-FFF2-40B4-BE49-F238E27FC236}">
                <a16:creationId xmlns:a16="http://schemas.microsoft.com/office/drawing/2014/main" id="{F2E974E2-CBD1-C424-36EC-FF3342A0DF9F}"/>
              </a:ext>
            </a:extLst>
          </p:cNvPr>
          <p:cNvGrpSpPr/>
          <p:nvPr/>
        </p:nvGrpSpPr>
        <p:grpSpPr>
          <a:xfrm>
            <a:off x="-467824" y="4104138"/>
            <a:ext cx="1293599" cy="1903753"/>
            <a:chOff x="-467824" y="4104138"/>
            <a:chExt cx="1293599" cy="1903753"/>
          </a:xfrm>
        </p:grpSpPr>
        <p:grpSp>
          <p:nvGrpSpPr>
            <p:cNvPr id="38" name="Google Shape;195;p5">
              <a:extLst>
                <a:ext uri="{FF2B5EF4-FFF2-40B4-BE49-F238E27FC236}">
                  <a16:creationId xmlns:a16="http://schemas.microsoft.com/office/drawing/2014/main" id="{A3A0FFC8-F412-9652-3083-0A73D52FDB52}"/>
                </a:ext>
              </a:extLst>
            </p:cNvPr>
            <p:cNvGrpSpPr/>
            <p:nvPr/>
          </p:nvGrpSpPr>
          <p:grpSpPr>
            <a:xfrm>
              <a:off x="316719" y="4377992"/>
              <a:ext cx="509056" cy="1629899"/>
              <a:chOff x="316719" y="4377992"/>
              <a:chExt cx="509056" cy="1629899"/>
            </a:xfrm>
          </p:grpSpPr>
          <p:sp>
            <p:nvSpPr>
              <p:cNvPr id="39" name="Google Shape;196;p5">
                <a:extLst>
                  <a:ext uri="{FF2B5EF4-FFF2-40B4-BE49-F238E27FC236}">
                    <a16:creationId xmlns:a16="http://schemas.microsoft.com/office/drawing/2014/main" id="{69E11F1F-3C8A-4293-AADB-280EB8FEC8E5}"/>
                  </a:ext>
                </a:extLst>
              </p:cNvPr>
              <p:cNvSpPr/>
              <p:nvPr/>
            </p:nvSpPr>
            <p:spPr>
              <a:xfrm rot="5400013">
                <a:off x="316719" y="4377992"/>
                <a:ext cx="54489" cy="54489"/>
              </a:xfrm>
              <a:custGeom>
                <a:avLst/>
                <a:gdLst>
                  <a:gd name="f0" fmla="val w"/>
                  <a:gd name="f1" fmla="val h"/>
                  <a:gd name="f2" fmla="val 0"/>
                  <a:gd name="f3" fmla="val 35"/>
                  <a:gd name="f4" fmla="val 17"/>
                  <a:gd name="f5" fmla="val 27"/>
                  <a:gd name="f6" fmla="val 8"/>
                  <a:gd name="f7" fmla="*/ f0 1 35"/>
                  <a:gd name="f8" fmla="*/ f1 1 35"/>
                  <a:gd name="f9" fmla="val f2"/>
                  <a:gd name="f10" fmla="val f3"/>
                  <a:gd name="f11" fmla="+- f10 0 f9"/>
                  <a:gd name="f12" fmla="*/ f11 1 35"/>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35" h="35">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0" name="Google Shape;197;p5">
                <a:extLst>
                  <a:ext uri="{FF2B5EF4-FFF2-40B4-BE49-F238E27FC236}">
                    <a16:creationId xmlns:a16="http://schemas.microsoft.com/office/drawing/2014/main" id="{29669BAA-0D2A-DA94-8210-B5BCCFE46C16}"/>
                  </a:ext>
                </a:extLst>
              </p:cNvPr>
              <p:cNvSpPr/>
              <p:nvPr/>
            </p:nvSpPr>
            <p:spPr>
              <a:xfrm rot="5400013">
                <a:off x="-213349" y="4968768"/>
                <a:ext cx="1608109" cy="470138"/>
              </a:xfrm>
              <a:custGeom>
                <a:avLst/>
                <a:gdLst>
                  <a:gd name="f0" fmla="val w"/>
                  <a:gd name="f1" fmla="val h"/>
                  <a:gd name="f2" fmla="val 0"/>
                  <a:gd name="f3" fmla="val 1033"/>
                  <a:gd name="f4" fmla="val 302"/>
                  <a:gd name="f5" fmla="val 6"/>
                  <a:gd name="f6" fmla="val 96"/>
                  <a:gd name="f7" fmla="val 43"/>
                  <a:gd name="f8" fmla="val 95"/>
                  <a:gd name="f9" fmla="val 937"/>
                  <a:gd name="f10" fmla="val 990"/>
                  <a:gd name="f11" fmla="val 129"/>
                  <a:gd name="f12" fmla="val 1026"/>
                  <a:gd name="f13" fmla="val 47"/>
                  <a:gd name="f14" fmla="val 986"/>
                  <a:gd name="f15" fmla="val 7"/>
                  <a:gd name="f16" fmla="val 46"/>
                  <a:gd name="f17" fmla="*/ f0 1 1033"/>
                  <a:gd name="f18" fmla="*/ f1 1 302"/>
                  <a:gd name="f19" fmla="val f2"/>
                  <a:gd name="f20" fmla="val f3"/>
                  <a:gd name="f21" fmla="val f4"/>
                  <a:gd name="f22" fmla="+- f21 0 f19"/>
                  <a:gd name="f23" fmla="+- f20 0 f19"/>
                  <a:gd name="f24" fmla="*/ f23 1 1033"/>
                  <a:gd name="f25" fmla="*/ f22 1 302"/>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1033" h="302">
                    <a:moveTo>
                      <a:pt x="f5" y="f4"/>
                    </a:moveTo>
                    <a:lnTo>
                      <a:pt x="f2" y="f4"/>
                    </a:lnTo>
                    <a:lnTo>
                      <a:pt x="f2" y="f6"/>
                    </a:lnTo>
                    <a:cubicBezTo>
                      <a:pt x="f2" y="f7"/>
                      <a:pt x="f7" y="f2"/>
                      <a:pt x="f8" y="f2"/>
                    </a:cubicBezTo>
                    <a:lnTo>
                      <a:pt x="f9" y="f2"/>
                    </a:lnTo>
                    <a:cubicBezTo>
                      <a:pt x="f10" y="f2"/>
                      <a:pt x="f3" y="f7"/>
                      <a:pt x="f3" y="f6"/>
                    </a:cubicBezTo>
                    <a:lnTo>
                      <a:pt x="f3" y="f11"/>
                    </a:lnTo>
                    <a:lnTo>
                      <a:pt x="f12" y="f11"/>
                    </a:lnTo>
                    <a:lnTo>
                      <a:pt x="f12" y="f6"/>
                    </a:lnTo>
                    <a:cubicBezTo>
                      <a:pt x="f12" y="f13"/>
                      <a:pt x="f14" y="f15"/>
                      <a:pt x="f9" y="f15"/>
                    </a:cubicBezTo>
                    <a:lnTo>
                      <a:pt x="f8" y="f15"/>
                    </a:lnTo>
                    <a:cubicBezTo>
                      <a:pt x="f16" y="f15"/>
                      <a:pt x="f5" y="f13"/>
                      <a:pt x="f5" y="f6"/>
                    </a:cubicBezTo>
                    <a:lnTo>
                      <a:pt x="f5" y="f4"/>
                    </a:ln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41" name="Google Shape;198;p5">
              <a:extLst>
                <a:ext uri="{FF2B5EF4-FFF2-40B4-BE49-F238E27FC236}">
                  <a16:creationId xmlns:a16="http://schemas.microsoft.com/office/drawing/2014/main" id="{4B23D1D6-92DC-6878-2B29-045A1A238109}"/>
                </a:ext>
              </a:extLst>
            </p:cNvPr>
            <p:cNvSpPr/>
            <p:nvPr/>
          </p:nvSpPr>
          <p:spPr>
            <a:xfrm rot="16199987" flipH="1">
              <a:off x="-467824" y="4104138"/>
              <a:ext cx="652195" cy="652195"/>
            </a:xfrm>
            <a:custGeom>
              <a:avLst>
                <a:gd name="f0" fmla="val 660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C442C"/>
            </a:solidFill>
            <a:ln cap="flat">
              <a:noFill/>
              <a:prstDash val="soli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grpSp>
      <p:grpSp>
        <p:nvGrpSpPr>
          <p:cNvPr id="42" name="Google Shape;199;p5">
            <a:extLst>
              <a:ext uri="{FF2B5EF4-FFF2-40B4-BE49-F238E27FC236}">
                <a16:creationId xmlns:a16="http://schemas.microsoft.com/office/drawing/2014/main" id="{5C7C8B37-B38A-FD83-DF7A-51C0AB0E3F49}"/>
              </a:ext>
            </a:extLst>
          </p:cNvPr>
          <p:cNvGrpSpPr/>
          <p:nvPr/>
        </p:nvGrpSpPr>
        <p:grpSpPr>
          <a:xfrm>
            <a:off x="-467816" y="-389058"/>
            <a:ext cx="9963091" cy="2257076"/>
            <a:chOff x="-467816" y="-389058"/>
            <a:chExt cx="9963091" cy="2257076"/>
          </a:xfrm>
        </p:grpSpPr>
        <p:sp>
          <p:nvSpPr>
            <p:cNvPr id="43" name="Google Shape;200;p5">
              <a:extLst>
                <a:ext uri="{FF2B5EF4-FFF2-40B4-BE49-F238E27FC236}">
                  <a16:creationId xmlns:a16="http://schemas.microsoft.com/office/drawing/2014/main" id="{476D4ADB-6742-6F8F-D911-07C5DE3A09C4}"/>
                </a:ext>
              </a:extLst>
            </p:cNvPr>
            <p:cNvSpPr/>
            <p:nvPr/>
          </p:nvSpPr>
          <p:spPr>
            <a:xfrm>
              <a:off x="-467816" y="917810"/>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44" name="Google Shape;201;p5">
              <a:extLst>
                <a:ext uri="{FF2B5EF4-FFF2-40B4-BE49-F238E27FC236}">
                  <a16:creationId xmlns:a16="http://schemas.microsoft.com/office/drawing/2014/main" id="{756159F1-FBEE-68FC-3E69-6C0AA7C78E1F}"/>
                </a:ext>
              </a:extLst>
            </p:cNvPr>
            <p:cNvGrpSpPr/>
            <p:nvPr/>
          </p:nvGrpSpPr>
          <p:grpSpPr>
            <a:xfrm>
              <a:off x="431852" y="1589245"/>
              <a:ext cx="278773" cy="278773"/>
              <a:chOff x="431852" y="1589245"/>
              <a:chExt cx="278773" cy="278773"/>
            </a:xfrm>
          </p:grpSpPr>
          <p:sp>
            <p:nvSpPr>
              <p:cNvPr id="45" name="Google Shape;202;p5">
                <a:extLst>
                  <a:ext uri="{FF2B5EF4-FFF2-40B4-BE49-F238E27FC236}">
                    <a16:creationId xmlns:a16="http://schemas.microsoft.com/office/drawing/2014/main" id="{50E983E7-1908-231E-4089-DEE5B2A696E9}"/>
                  </a:ext>
                </a:extLst>
              </p:cNvPr>
              <p:cNvSpPr/>
              <p:nvPr/>
            </p:nvSpPr>
            <p:spPr>
              <a:xfrm>
                <a:off x="433672" y="1589245"/>
                <a:ext cx="275133" cy="276953"/>
              </a:xfrm>
              <a:custGeom>
                <a:avLst/>
                <a:gdLst>
                  <a:gd name="f0" fmla="val w"/>
                  <a:gd name="f1" fmla="val h"/>
                  <a:gd name="f2" fmla="val 0"/>
                  <a:gd name="f3" fmla="val 151"/>
                  <a:gd name="f4" fmla="val 152"/>
                  <a:gd name="f5" fmla="val 85"/>
                  <a:gd name="f6" fmla="val 139"/>
                  <a:gd name="f7" fmla="val 80"/>
                  <a:gd name="f8" fmla="val 140"/>
                  <a:gd name="f9" fmla="val 74"/>
                  <a:gd name="f10" fmla="val 69"/>
                  <a:gd name="f11" fmla="val 60"/>
                  <a:gd name="f12" fmla="val 36"/>
                  <a:gd name="f13" fmla="val 143"/>
                  <a:gd name="f14" fmla="val 38"/>
                  <a:gd name="f15" fmla="val 128"/>
                  <a:gd name="f16" fmla="val 34"/>
                  <a:gd name="f17" fmla="val 124"/>
                  <a:gd name="f18" fmla="val 30"/>
                  <a:gd name="f19" fmla="val 120"/>
                  <a:gd name="f20" fmla="val 26"/>
                  <a:gd name="f21" fmla="val 116"/>
                  <a:gd name="f22" fmla="val 11"/>
                  <a:gd name="f23" fmla="val 119"/>
                  <a:gd name="f24" fmla="val 96"/>
                  <a:gd name="f25" fmla="val 13"/>
                  <a:gd name="f26" fmla="val 86"/>
                  <a:gd name="f27" fmla="val 12"/>
                  <a:gd name="f28" fmla="val 81"/>
                  <a:gd name="f29" fmla="val 75"/>
                  <a:gd name="f30" fmla="val 61"/>
                  <a:gd name="f31" fmla="val 9"/>
                  <a:gd name="f32" fmla="val 37"/>
                  <a:gd name="f33" fmla="val 24"/>
                  <a:gd name="f34" fmla="val 39"/>
                  <a:gd name="f35" fmla="val 27"/>
                  <a:gd name="f36" fmla="val 35"/>
                  <a:gd name="f37" fmla="val 31"/>
                  <a:gd name="f38" fmla="val 33"/>
                  <a:gd name="f39" fmla="val 56"/>
                  <a:gd name="f40" fmla="val 1"/>
                  <a:gd name="f41" fmla="val 66"/>
                  <a:gd name="f42" fmla="val 14"/>
                  <a:gd name="f43" fmla="val 71"/>
                  <a:gd name="f44" fmla="val 77"/>
                  <a:gd name="f45" fmla="val 82"/>
                  <a:gd name="f46" fmla="val 91"/>
                  <a:gd name="f47" fmla="val 115"/>
                  <a:gd name="f48" fmla="val 10"/>
                  <a:gd name="f49" fmla="val 113"/>
                  <a:gd name="f50" fmla="val 25"/>
                  <a:gd name="f51" fmla="val 117"/>
                  <a:gd name="f52" fmla="val 28"/>
                  <a:gd name="f53" fmla="val 121"/>
                  <a:gd name="f54" fmla="val 32"/>
                  <a:gd name="f55" fmla="val 125"/>
                  <a:gd name="f56" fmla="val 57"/>
                  <a:gd name="f57" fmla="val 138"/>
                  <a:gd name="f58" fmla="val 72"/>
                  <a:gd name="f59" fmla="val 78"/>
                  <a:gd name="f60" fmla="val 83"/>
                  <a:gd name="f61" fmla="val 92"/>
                  <a:gd name="f62" fmla="val 142"/>
                  <a:gd name="f63" fmla="val 127"/>
                  <a:gd name="f64" fmla="val 114"/>
                  <a:gd name="f65" fmla="val 118"/>
                  <a:gd name="f66" fmla="val 122"/>
                  <a:gd name="f67" fmla="val 126"/>
                  <a:gd name="f68" fmla="val 141"/>
                  <a:gd name="f69" fmla="val 95"/>
                  <a:gd name="f70" fmla="val 102"/>
                  <a:gd name="f71" fmla="val 99"/>
                  <a:gd name="f72" fmla="val 106"/>
                  <a:gd name="f73" fmla="val 79"/>
                  <a:gd name="f74" fmla="val 100"/>
                  <a:gd name="f75" fmla="val 93"/>
                  <a:gd name="f76" fmla="val 52"/>
                  <a:gd name="f77" fmla="val 45"/>
                  <a:gd name="f78" fmla="val 63"/>
                  <a:gd name="f79" fmla="val 49"/>
                  <a:gd name="f80" fmla="val 58"/>
                  <a:gd name="f81" fmla="val 43"/>
                  <a:gd name="f82" fmla="val 88"/>
                  <a:gd name="f83" fmla="val 55"/>
                  <a:gd name="f84" fmla="val 108"/>
                  <a:gd name="f85" fmla="*/ f0 1 151"/>
                  <a:gd name="f86" fmla="*/ f1 1 152"/>
                  <a:gd name="f87" fmla="val f2"/>
                  <a:gd name="f88" fmla="val f3"/>
                  <a:gd name="f89" fmla="val f4"/>
                  <a:gd name="f90" fmla="+- f89 0 f87"/>
                  <a:gd name="f91" fmla="+- f88 0 f87"/>
                  <a:gd name="f92" fmla="*/ f91 1 151"/>
                  <a:gd name="f93" fmla="*/ f90 1 152"/>
                  <a:gd name="f94" fmla="*/ f87 1 f92"/>
                  <a:gd name="f95" fmla="*/ f88 1 f92"/>
                  <a:gd name="f96" fmla="*/ f87 1 f93"/>
                  <a:gd name="f97" fmla="*/ f89 1 f93"/>
                  <a:gd name="f98" fmla="*/ f94 f85 1"/>
                  <a:gd name="f99" fmla="*/ f95 f85 1"/>
                  <a:gd name="f100" fmla="*/ f97 f86 1"/>
                  <a:gd name="f101" fmla="*/ f96 f86 1"/>
                </a:gdLst>
                <a:ahLst/>
                <a:cxnLst>
                  <a:cxn ang="3cd4">
                    <a:pos x="hc" y="t"/>
                  </a:cxn>
                  <a:cxn ang="0">
                    <a:pos x="r" y="vc"/>
                  </a:cxn>
                  <a:cxn ang="cd4">
                    <a:pos x="hc" y="b"/>
                  </a:cxn>
                  <a:cxn ang="cd2">
                    <a:pos x="l" y="vc"/>
                  </a:cxn>
                </a:cxnLst>
                <a:rect l="f98" t="f101" r="f99" b="f100"/>
                <a:pathLst>
                  <a:path w="151" h="152">
                    <a:moveTo>
                      <a:pt x="f5" y="f6"/>
                    </a:moveTo>
                    <a:cubicBezTo>
                      <a:pt x="f7" y="f8"/>
                      <a:pt x="f9" y="f8"/>
                      <a:pt x="f10" y="f6"/>
                    </a:cubicBezTo>
                    <a:lnTo>
                      <a:pt x="f11" y="f4"/>
                    </a:lnTo>
                    <a:lnTo>
                      <a:pt x="f12" y="f13"/>
                    </a:lnTo>
                    <a:lnTo>
                      <a:pt x="f14" y="f15"/>
                    </a:lnTo>
                    <a:cubicBezTo>
                      <a:pt x="f16" y="f17"/>
                      <a:pt x="f18" y="f19"/>
                      <a:pt x="f20" y="f21"/>
                    </a:cubicBezTo>
                    <a:lnTo>
                      <a:pt x="f22" y="f23"/>
                    </a:lnTo>
                    <a:lnTo>
                      <a:pt x="f2" y="f24"/>
                    </a:lnTo>
                    <a:lnTo>
                      <a:pt x="f25" y="f26"/>
                    </a:lnTo>
                    <a:cubicBezTo>
                      <a:pt x="f27" y="f28"/>
                      <a:pt x="f27" y="f29"/>
                      <a:pt x="f25" y="f10"/>
                    </a:cubicBezTo>
                    <a:lnTo>
                      <a:pt x="f2" y="f30"/>
                    </a:lnTo>
                    <a:lnTo>
                      <a:pt x="f31" y="f32"/>
                    </a:lnTo>
                    <a:lnTo>
                      <a:pt x="f33" y="f34"/>
                    </a:lnTo>
                    <a:cubicBezTo>
                      <a:pt x="f35" y="f36"/>
                      <a:pt x="f37" y="f18"/>
                      <a:pt x="f12" y="f35"/>
                    </a:cubicBezTo>
                    <a:lnTo>
                      <a:pt x="f38" y="f27"/>
                    </a:lnTo>
                    <a:lnTo>
                      <a:pt x="f39" y="f40"/>
                    </a:lnTo>
                    <a:lnTo>
                      <a:pt x="f41" y="f42"/>
                    </a:lnTo>
                    <a:cubicBezTo>
                      <a:pt x="f43" y="f25"/>
                      <a:pt x="f44" y="f25"/>
                      <a:pt x="f45" y="f25"/>
                    </a:cubicBezTo>
                    <a:lnTo>
                      <a:pt x="f46" y="f2"/>
                    </a:lnTo>
                    <a:lnTo>
                      <a:pt x="f47" y="f48"/>
                    </a:lnTo>
                    <a:lnTo>
                      <a:pt x="f49" y="f50"/>
                    </a:lnTo>
                    <a:cubicBezTo>
                      <a:pt x="f51" y="f52"/>
                      <a:pt x="f53" y="f54"/>
                      <a:pt x="f55" y="f32"/>
                    </a:cubicBezTo>
                    <a:lnTo>
                      <a:pt x="f8" y="f16"/>
                    </a:lnTo>
                    <a:lnTo>
                      <a:pt x="f3" y="f56"/>
                    </a:lnTo>
                    <a:lnTo>
                      <a:pt x="f57" y="f41"/>
                    </a:lnTo>
                    <a:cubicBezTo>
                      <a:pt x="f6" y="f58"/>
                      <a:pt x="f6" y="f59"/>
                      <a:pt x="f57" y="f60"/>
                    </a:cubicBezTo>
                    <a:lnTo>
                      <a:pt x="f3" y="f61"/>
                    </a:lnTo>
                    <a:lnTo>
                      <a:pt x="f62" y="f21"/>
                    </a:lnTo>
                    <a:lnTo>
                      <a:pt x="f63" y="f64"/>
                    </a:lnTo>
                    <a:cubicBezTo>
                      <a:pt x="f17" y="f65"/>
                      <a:pt x="f19" y="f66"/>
                      <a:pt x="f47" y="f67"/>
                    </a:cubicBezTo>
                    <a:lnTo>
                      <a:pt x="f65" y="f68"/>
                    </a:lnTo>
                    <a:lnTo>
                      <a:pt x="f69" y="f3"/>
                    </a:lnTo>
                    <a:lnTo>
                      <a:pt x="f5" y="f6"/>
                    </a:lnTo>
                    <a:moveTo>
                      <a:pt x="f26" y="f70"/>
                    </a:moveTo>
                    <a:cubicBezTo>
                      <a:pt x="f71" y="f24"/>
                      <a:pt x="f72" y="f73"/>
                      <a:pt x="f74" y="f41"/>
                    </a:cubicBezTo>
                    <a:cubicBezTo>
                      <a:pt x="f75" y="f76"/>
                      <a:pt x="f44" y="f77"/>
                      <a:pt x="f78" y="f76"/>
                    </a:cubicBezTo>
                    <a:cubicBezTo>
                      <a:pt x="f79" y="f80"/>
                      <a:pt x="f81" y="f9"/>
                      <a:pt x="f79" y="f82"/>
                    </a:cubicBezTo>
                    <a:cubicBezTo>
                      <a:pt x="f83" y="f70"/>
                      <a:pt x="f58" y="f84"/>
                      <a:pt x="f26" y="f70"/>
                    </a:cubicBezTo>
                    <a:close/>
                  </a:path>
                </a:pathLst>
              </a:custGeom>
              <a:solidFill>
                <a:srgbClr val="455A64"/>
              </a:solidFill>
              <a:ln cap="flat">
                <a:noFill/>
                <a:prstDash val="solid"/>
              </a:ln>
            </p:spPr>
            <p:txBody>
              <a:bodyPr vert="horz" wrap="square" lIns="90004" tIns="9701" rIns="90004" bIns="97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6" name="Google Shape;203;p5">
                <a:extLst>
                  <a:ext uri="{FF2B5EF4-FFF2-40B4-BE49-F238E27FC236}">
                    <a16:creationId xmlns:a16="http://schemas.microsoft.com/office/drawing/2014/main" id="{280A268D-BA80-6FC6-BAAF-0D597CF233F2}"/>
                  </a:ext>
                </a:extLst>
              </p:cNvPr>
              <p:cNvSpPr/>
              <p:nvPr/>
            </p:nvSpPr>
            <p:spPr>
              <a:xfrm>
                <a:off x="517486" y="1676698"/>
                <a:ext cx="102037" cy="103857"/>
              </a:xfrm>
              <a:custGeom>
                <a:avLst/>
                <a:gdLst>
                  <a:gd name="f0" fmla="val w"/>
                  <a:gd name="f1" fmla="val h"/>
                  <a:gd name="f2" fmla="val 0"/>
                  <a:gd name="f3" fmla="val 56"/>
                  <a:gd name="f4" fmla="val 57"/>
                  <a:gd name="f5" fmla="val 40"/>
                  <a:gd name="f6" fmla="val 54"/>
                  <a:gd name="f7" fmla="val 38"/>
                  <a:gd name="f8" fmla="val 55"/>
                  <a:gd name="f9" fmla="val 33"/>
                  <a:gd name="f10" fmla="val 29"/>
                  <a:gd name="f11" fmla="val 22"/>
                  <a:gd name="f12" fmla="val 15"/>
                  <a:gd name="f13" fmla="val 53"/>
                  <a:gd name="f14" fmla="val 11"/>
                  <a:gd name="f15" fmla="val 52"/>
                  <a:gd name="f16" fmla="val 8"/>
                  <a:gd name="f17" fmla="val 49"/>
                  <a:gd name="f18" fmla="val 5"/>
                  <a:gd name="f19" fmla="val 45"/>
                  <a:gd name="f20" fmla="val 2"/>
                  <a:gd name="f21" fmla="val 41"/>
                  <a:gd name="f22" fmla="val 36"/>
                  <a:gd name="f23" fmla="val 31"/>
                  <a:gd name="f24" fmla="val 28"/>
                  <a:gd name="f25" fmla="val 25"/>
                  <a:gd name="f26" fmla="val 1"/>
                  <a:gd name="f27" fmla="val 23"/>
                  <a:gd name="f28" fmla="val 20"/>
                  <a:gd name="f29" fmla="val 17"/>
                  <a:gd name="f30" fmla="val 4"/>
                  <a:gd name="f31" fmla="val 7"/>
                  <a:gd name="f32" fmla="val 10"/>
                  <a:gd name="f33" fmla="val 3"/>
                  <a:gd name="f34" fmla="val 34"/>
                  <a:gd name="f35" fmla="val 37"/>
                  <a:gd name="f36" fmla="val 42"/>
                  <a:gd name="f37" fmla="val 47"/>
                  <a:gd name="f38" fmla="val 9"/>
                  <a:gd name="f39" fmla="val 13"/>
                  <a:gd name="f40" fmla="val 18"/>
                  <a:gd name="f41" fmla="val 27"/>
                  <a:gd name="f42" fmla="val 35"/>
                  <a:gd name="f43" fmla="val 43"/>
                  <a:gd name="f44" fmla="val 48"/>
                  <a:gd name="f45" fmla="val 46"/>
                  <a:gd name="f46" fmla="val 51"/>
                  <a:gd name="f47" fmla="val 39"/>
                  <a:gd name="f48" fmla="val 50"/>
                  <a:gd name="f49" fmla="val 14"/>
                  <a:gd name="f50" fmla="val 44"/>
                  <a:gd name="f51" fmla="val 6"/>
                  <a:gd name="f52" fmla="val 12"/>
                  <a:gd name="f53" fmla="val 16"/>
                  <a:gd name="f54" fmla="val 26"/>
                  <a:gd name="f55" fmla="*/ f0 1 56"/>
                  <a:gd name="f56" fmla="*/ f1 1 57"/>
                  <a:gd name="f57" fmla="val f2"/>
                  <a:gd name="f58" fmla="val f3"/>
                  <a:gd name="f59" fmla="val f4"/>
                  <a:gd name="f60" fmla="+- f59 0 f57"/>
                  <a:gd name="f61" fmla="+- f58 0 f57"/>
                  <a:gd name="f62" fmla="*/ f61 1 56"/>
                  <a:gd name="f63" fmla="*/ f60 1 57"/>
                  <a:gd name="f64" fmla="*/ f57 1 f62"/>
                  <a:gd name="f65" fmla="*/ f58 1 f62"/>
                  <a:gd name="f66" fmla="*/ f57 1 f63"/>
                  <a:gd name="f67" fmla="*/ f59 1 f63"/>
                  <a:gd name="f68" fmla="*/ f64 f55 1"/>
                  <a:gd name="f69" fmla="*/ f65 f55 1"/>
                  <a:gd name="f70" fmla="*/ f67 f56 1"/>
                  <a:gd name="f71" fmla="*/ f66 f56 1"/>
                </a:gdLst>
                <a:ahLst/>
                <a:cxnLst>
                  <a:cxn ang="3cd4">
                    <a:pos x="hc" y="t"/>
                  </a:cxn>
                  <a:cxn ang="0">
                    <a:pos x="r" y="vc"/>
                  </a:cxn>
                  <a:cxn ang="cd4">
                    <a:pos x="hc" y="b"/>
                  </a:cxn>
                  <a:cxn ang="cd2">
                    <a:pos x="l" y="vc"/>
                  </a:cxn>
                </a:cxnLst>
                <a:rect l="f68" t="f71" r="f69" b="f70"/>
                <a:pathLst>
                  <a:path w="56" h="57">
                    <a:moveTo>
                      <a:pt x="f5" y="f6"/>
                    </a:moveTo>
                    <a:cubicBezTo>
                      <a:pt x="f5" y="f6"/>
                      <a:pt x="f7" y="f8"/>
                      <a:pt x="f9" y="f3"/>
                    </a:cubicBezTo>
                    <a:cubicBezTo>
                      <a:pt x="f10" y="f4"/>
                      <a:pt x="f11" y="f4"/>
                      <a:pt x="f12" y="f13"/>
                    </a:cubicBezTo>
                    <a:cubicBezTo>
                      <a:pt x="f14" y="f15"/>
                      <a:pt x="f16" y="f17"/>
                      <a:pt x="f18" y="f19"/>
                    </a:cubicBezTo>
                    <a:cubicBezTo>
                      <a:pt x="f20" y="f21"/>
                      <a:pt x="f2" y="f22"/>
                      <a:pt x="f2" y="f23"/>
                    </a:cubicBezTo>
                    <a:cubicBezTo>
                      <a:pt x="f2" y="f24"/>
                      <a:pt x="f2" y="f25"/>
                      <a:pt x="f26" y="f27"/>
                    </a:cubicBezTo>
                    <a:cubicBezTo>
                      <a:pt x="f26" y="f28"/>
                      <a:pt x="f20" y="f29"/>
                      <a:pt x="f30" y="f12"/>
                    </a:cubicBezTo>
                    <a:cubicBezTo>
                      <a:pt x="f31" y="f32"/>
                      <a:pt x="f14" y="f18"/>
                      <a:pt x="f29" y="f33"/>
                    </a:cubicBezTo>
                    <a:cubicBezTo>
                      <a:pt x="f11" y="f2"/>
                      <a:pt x="f10" y="f2"/>
                      <a:pt x="f34" y="f26"/>
                    </a:cubicBezTo>
                    <a:cubicBezTo>
                      <a:pt x="f35" y="f20"/>
                      <a:pt x="f5" y="f33"/>
                      <a:pt x="f36" y="f30"/>
                    </a:cubicBezTo>
                    <a:cubicBezTo>
                      <a:pt x="f19" y="f18"/>
                      <a:pt x="f37" y="f31"/>
                      <a:pt x="f17" y="f38"/>
                    </a:cubicBezTo>
                    <a:cubicBezTo>
                      <a:pt x="f13" y="f39"/>
                      <a:pt x="f8" y="f40"/>
                      <a:pt x="f3" y="f11"/>
                    </a:cubicBezTo>
                    <a:cubicBezTo>
                      <a:pt x="f4" y="f41"/>
                      <a:pt x="f4" y="f23"/>
                      <a:pt x="f3" y="f42"/>
                    </a:cubicBezTo>
                    <a:cubicBezTo>
                      <a:pt x="f6" y="f43"/>
                      <a:pt x="f17" y="f44"/>
                      <a:pt x="f45" y="f46"/>
                    </a:cubicBezTo>
                    <a:cubicBezTo>
                      <a:pt x="f36" y="f13"/>
                      <a:pt x="f5" y="f6"/>
                      <a:pt x="f5" y="f6"/>
                    </a:cubicBezTo>
                    <a:cubicBezTo>
                      <a:pt x="f47" y="f6"/>
                      <a:pt x="f36" y="f13"/>
                      <a:pt x="f19" y="f48"/>
                    </a:cubicBezTo>
                    <a:cubicBezTo>
                      <a:pt x="f44" y="f44"/>
                      <a:pt x="f13" y="f43"/>
                      <a:pt x="f8" y="f42"/>
                    </a:cubicBezTo>
                    <a:cubicBezTo>
                      <a:pt x="f8" y="f23"/>
                      <a:pt x="f3" y="f41"/>
                      <a:pt x="f8" y="f27"/>
                    </a:cubicBezTo>
                    <a:cubicBezTo>
                      <a:pt x="f13" y="f40"/>
                      <a:pt x="f46" y="f49"/>
                      <a:pt x="f44" y="f32"/>
                    </a:cubicBezTo>
                    <a:cubicBezTo>
                      <a:pt x="f45" y="f16"/>
                      <a:pt x="f50" y="f31"/>
                      <a:pt x="f36" y="f51"/>
                    </a:cubicBezTo>
                    <a:cubicBezTo>
                      <a:pt x="f47" y="f30"/>
                      <a:pt x="f35" y="f33"/>
                      <a:pt x="f34" y="f33"/>
                    </a:cubicBezTo>
                    <a:cubicBezTo>
                      <a:pt x="f10" y="f26"/>
                      <a:pt x="f27" y="f20"/>
                      <a:pt x="f29" y="f30"/>
                    </a:cubicBezTo>
                    <a:cubicBezTo>
                      <a:pt x="f52" y="f31"/>
                      <a:pt x="f16" y="f14"/>
                      <a:pt x="f18" y="f53"/>
                    </a:cubicBezTo>
                    <a:cubicBezTo>
                      <a:pt x="f30" y="f40"/>
                      <a:pt x="f33" y="f28"/>
                      <a:pt x="f20" y="f27"/>
                    </a:cubicBezTo>
                    <a:cubicBezTo>
                      <a:pt x="f20" y="f54"/>
                      <a:pt x="f26" y="f24"/>
                      <a:pt x="f20" y="f23"/>
                    </a:cubicBezTo>
                    <a:cubicBezTo>
                      <a:pt x="f20" y="f22"/>
                      <a:pt x="f30" y="f5"/>
                      <a:pt x="f51" y="f50"/>
                    </a:cubicBezTo>
                    <a:cubicBezTo>
                      <a:pt x="f38" y="f44"/>
                      <a:pt x="f52" y="f46"/>
                      <a:pt x="f12" y="f13"/>
                    </a:cubicBezTo>
                    <a:cubicBezTo>
                      <a:pt x="f11" y="f3"/>
                      <a:pt x="f10" y="f3"/>
                      <a:pt x="f9" y="f3"/>
                    </a:cubicBezTo>
                    <a:cubicBezTo>
                      <a:pt x="f35" y="f8"/>
                      <a:pt x="f5" y="f6"/>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7" name="Google Shape;204;p5">
                <a:extLst>
                  <a:ext uri="{FF2B5EF4-FFF2-40B4-BE49-F238E27FC236}">
                    <a16:creationId xmlns:a16="http://schemas.microsoft.com/office/drawing/2014/main" id="{8CEDE26E-2404-C01B-9CDD-81195F34E2A8}"/>
                  </a:ext>
                </a:extLst>
              </p:cNvPr>
              <p:cNvSpPr/>
              <p:nvPr/>
            </p:nvSpPr>
            <p:spPr>
              <a:xfrm>
                <a:off x="431852" y="1589245"/>
                <a:ext cx="278773" cy="278773"/>
              </a:xfrm>
              <a:custGeom>
                <a:avLst/>
                <a:gdLst>
                  <a:gd name="f0" fmla="val w"/>
                  <a:gd name="f1" fmla="val h"/>
                  <a:gd name="f2" fmla="val 0"/>
                  <a:gd name="f3" fmla="val 153"/>
                  <a:gd name="f4" fmla="val 86"/>
                  <a:gd name="f5" fmla="val 139"/>
                  <a:gd name="f6" fmla="val 87"/>
                  <a:gd name="f7" fmla="val 140"/>
                  <a:gd name="f8" fmla="val 89"/>
                  <a:gd name="f9" fmla="val 142"/>
                  <a:gd name="f10" fmla="val 90"/>
                  <a:gd name="f11" fmla="val 144"/>
                  <a:gd name="f12" fmla="val 93"/>
                  <a:gd name="f13" fmla="val 147"/>
                  <a:gd name="f14" fmla="val 96"/>
                  <a:gd name="f15" fmla="val 151"/>
                  <a:gd name="f16" fmla="val 102"/>
                  <a:gd name="f17" fmla="val 148"/>
                  <a:gd name="f18" fmla="val 109"/>
                  <a:gd name="f19" fmla="val 145"/>
                  <a:gd name="f20" fmla="val 119"/>
                  <a:gd name="f21" fmla="val 141"/>
                  <a:gd name="f22" fmla="val 118"/>
                  <a:gd name="f23" fmla="val 136"/>
                  <a:gd name="f24" fmla="val 117"/>
                  <a:gd name="f25" fmla="val 131"/>
                  <a:gd name="f26" fmla="val 116"/>
                  <a:gd name="f27" fmla="val 126"/>
                  <a:gd name="f28" fmla="val 125"/>
                  <a:gd name="f29" fmla="val 120"/>
                  <a:gd name="f30" fmla="val 122"/>
                  <a:gd name="f31" fmla="val 124"/>
                  <a:gd name="f32" fmla="val 127"/>
                  <a:gd name="f33" fmla="val 113"/>
                  <a:gd name="f34" fmla="val 128"/>
                  <a:gd name="f35" fmla="val 133"/>
                  <a:gd name="f36" fmla="val 114"/>
                  <a:gd name="f37" fmla="val 138"/>
                  <a:gd name="f38" fmla="val 143"/>
                  <a:gd name="f39" fmla="val 115"/>
                  <a:gd name="f40" fmla="val 146"/>
                  <a:gd name="f41" fmla="val 108"/>
                  <a:gd name="f42" fmla="val 149"/>
                  <a:gd name="f43" fmla="val 100"/>
                  <a:gd name="f44" fmla="val 152"/>
                  <a:gd name="f45" fmla="val 92"/>
                  <a:gd name="f46" fmla="val 84"/>
                  <a:gd name="f47" fmla="val 83"/>
                  <a:gd name="f48" fmla="val 78"/>
                  <a:gd name="f49" fmla="val 72"/>
                  <a:gd name="f50" fmla="val 67"/>
                  <a:gd name="f51" fmla="val 66"/>
                  <a:gd name="f52" fmla="val 63"/>
                  <a:gd name="f53" fmla="val 60"/>
                  <a:gd name="f54" fmla="val 57"/>
                  <a:gd name="f55" fmla="val 50"/>
                  <a:gd name="f56" fmla="val 42"/>
                  <a:gd name="f57" fmla="val 34"/>
                  <a:gd name="f58" fmla="val 137"/>
                  <a:gd name="f59" fmla="val 35"/>
                  <a:gd name="f60" fmla="val 36"/>
                  <a:gd name="f61" fmla="val 37"/>
                  <a:gd name="f62" fmla="val 33"/>
                  <a:gd name="f63" fmla="val 29"/>
                  <a:gd name="f64" fmla="val 26"/>
                  <a:gd name="f65" fmla="val 25"/>
                  <a:gd name="f66" fmla="val 20"/>
                  <a:gd name="f67" fmla="val 15"/>
                  <a:gd name="f68" fmla="val 10"/>
                  <a:gd name="f69" fmla="val 11"/>
                  <a:gd name="f70" fmla="val 8"/>
                  <a:gd name="f71" fmla="val 4"/>
                  <a:gd name="f72" fmla="val 1"/>
                  <a:gd name="f73" fmla="val 5"/>
                  <a:gd name="f74" fmla="val 9"/>
                  <a:gd name="f75" fmla="val 14"/>
                  <a:gd name="f76" fmla="val 68"/>
                  <a:gd name="f77" fmla="val 65"/>
                  <a:gd name="f78" fmla="val 13"/>
                  <a:gd name="f79" fmla="val 64"/>
                  <a:gd name="f80" fmla="val 61"/>
                  <a:gd name="f81" fmla="val 6"/>
                  <a:gd name="f82" fmla="val 58"/>
                  <a:gd name="f83" fmla="val 2"/>
                  <a:gd name="f84" fmla="val 12"/>
                  <a:gd name="f85" fmla="val 17"/>
                  <a:gd name="f86" fmla="val 22"/>
                  <a:gd name="f87" fmla="val 38"/>
                  <a:gd name="f88" fmla="val 27"/>
                  <a:gd name="f89" fmla="val 28"/>
                  <a:gd name="f90" fmla="val 31"/>
                  <a:gd name="f91" fmla="val 40"/>
                  <a:gd name="f92" fmla="val 39"/>
                  <a:gd name="f93" fmla="val 46"/>
                  <a:gd name="f94" fmla="val 53"/>
                  <a:gd name="f95" fmla="val 69"/>
                  <a:gd name="f96" fmla="val 70"/>
                  <a:gd name="f97" fmla="val 75"/>
                  <a:gd name="f98" fmla="val 81"/>
                  <a:gd name="f99" fmla="val 104"/>
                  <a:gd name="f100" fmla="val 112"/>
                  <a:gd name="f101" fmla="val 121"/>
                  <a:gd name="f102" fmla="val 134"/>
                  <a:gd name="f103" fmla="val 47"/>
                  <a:gd name="f104" fmla="val 55"/>
                  <a:gd name="f105" fmla="val 150"/>
                  <a:gd name="f106" fmla="val 80"/>
                  <a:gd name="f107" fmla="val 82"/>
                  <a:gd name="f108" fmla="val 85"/>
                  <a:gd name="f109" fmla="val 54"/>
                  <a:gd name="f110" fmla="val 23"/>
                  <a:gd name="f111" fmla="val 95"/>
                  <a:gd name="f112" fmla="val 76"/>
                  <a:gd name="f113" fmla="val 62"/>
                  <a:gd name="f114" fmla="val 3"/>
                  <a:gd name="f115" fmla="val 45"/>
                  <a:gd name="f116" fmla="val 32"/>
                  <a:gd name="f117" fmla="val 30"/>
                  <a:gd name="f118" fmla="val 41"/>
                  <a:gd name="f119" fmla="val 49"/>
                  <a:gd name="f120" fmla="val 7"/>
                  <a:gd name="f121" fmla="val 91"/>
                  <a:gd name="f122" fmla="val 101"/>
                  <a:gd name="f123" fmla="val 21"/>
                  <a:gd name="f124" fmla="val 123"/>
                  <a:gd name="f125" fmla="val 132"/>
                  <a:gd name="f126" fmla="val 110"/>
                  <a:gd name="f127" fmla="*/ f0 1 153"/>
                  <a:gd name="f128" fmla="*/ f1 1 153"/>
                  <a:gd name="f129" fmla="val f2"/>
                  <a:gd name="f130" fmla="val f3"/>
                  <a:gd name="f131" fmla="+- f130 0 f129"/>
                  <a:gd name="f132" fmla="*/ f131 1 153"/>
                  <a:gd name="f133" fmla="*/ f129 1 f132"/>
                  <a:gd name="f134" fmla="*/ f130 1 f132"/>
                  <a:gd name="f135" fmla="*/ f133 f127 1"/>
                  <a:gd name="f136" fmla="*/ f134 f127 1"/>
                  <a:gd name="f137" fmla="*/ f134 f128 1"/>
                  <a:gd name="f138" fmla="*/ f133 f128 1"/>
                </a:gdLst>
                <a:ahLst/>
                <a:cxnLst>
                  <a:cxn ang="3cd4">
                    <a:pos x="hc" y="t"/>
                  </a:cxn>
                  <a:cxn ang="0">
                    <a:pos x="r" y="vc"/>
                  </a:cxn>
                  <a:cxn ang="cd4">
                    <a:pos x="hc" y="b"/>
                  </a:cxn>
                  <a:cxn ang="cd2">
                    <a:pos x="l" y="vc"/>
                  </a:cxn>
                </a:cxnLst>
                <a:rect l="f135" t="f138" r="f136" b="f137"/>
                <a:pathLst>
                  <a:path w="153" h="153">
                    <a:moveTo>
                      <a:pt x="f4" y="f5"/>
                    </a:moveTo>
                    <a:cubicBezTo>
                      <a:pt x="f4" y="f5"/>
                      <a:pt x="f6" y="f5"/>
                      <a:pt x="f6" y="f7"/>
                    </a:cubicBezTo>
                    <a:lnTo>
                      <a:pt x="f8" y="f9"/>
                    </a:lnTo>
                    <a:cubicBezTo>
                      <a:pt x="f10" y="f11"/>
                      <a:pt x="f12" y="f13"/>
                      <a:pt x="f14" y="f15"/>
                    </a:cubicBezTo>
                    <a:lnTo>
                      <a:pt x="f14" y="f15"/>
                    </a:lnTo>
                    <a:cubicBezTo>
                      <a:pt x="f16" y="f17"/>
                      <a:pt x="f18" y="f19"/>
                      <a:pt x="f20" y="f21"/>
                    </a:cubicBezTo>
                    <a:lnTo>
                      <a:pt x="f20" y="f21"/>
                    </a:lnTo>
                    <a:cubicBezTo>
                      <a:pt x="f22" y="f23"/>
                      <a:pt x="f24" y="f25"/>
                      <a:pt x="f26" y="f27"/>
                    </a:cubicBezTo>
                    <a:lnTo>
                      <a:pt x="f26" y="f28"/>
                    </a:lnTo>
                    <a:lnTo>
                      <a:pt x="f26" y="f28"/>
                    </a:lnTo>
                    <a:cubicBezTo>
                      <a:pt x="f29" y="f30"/>
                      <a:pt x="f31" y="f22"/>
                      <a:pt x="f32" y="f33"/>
                    </a:cubicBezTo>
                    <a:lnTo>
                      <a:pt x="f34" y="f33"/>
                    </a:lnTo>
                    <a:lnTo>
                      <a:pt x="f34" y="f33"/>
                    </a:lnTo>
                    <a:cubicBezTo>
                      <a:pt x="f35" y="f36"/>
                      <a:pt x="f37" y="f36"/>
                      <a:pt x="f38" y="f39"/>
                    </a:cubicBezTo>
                    <a:lnTo>
                      <a:pt x="f38" y="f26"/>
                    </a:lnTo>
                    <a:cubicBezTo>
                      <a:pt x="f40" y="f41"/>
                      <a:pt x="f42" y="f43"/>
                      <a:pt x="f44" y="f45"/>
                    </a:cubicBezTo>
                    <a:lnTo>
                      <a:pt x="f44" y="f45"/>
                    </a:lnTo>
                    <a:cubicBezTo>
                      <a:pt x="f17" y="f10"/>
                      <a:pt x="f11" y="f6"/>
                      <a:pt x="f5" y="f46"/>
                    </a:cubicBezTo>
                    <a:lnTo>
                      <a:pt x="f5" y="f47"/>
                    </a:lnTo>
                    <a:lnTo>
                      <a:pt x="f5" y="f47"/>
                    </a:lnTo>
                    <a:cubicBezTo>
                      <a:pt x="f5" y="f48"/>
                      <a:pt x="f5" y="f49"/>
                      <a:pt x="f37" y="f50"/>
                    </a:cubicBezTo>
                    <a:lnTo>
                      <a:pt x="f37" y="f51"/>
                    </a:lnTo>
                    <a:lnTo>
                      <a:pt x="f5" y="f51"/>
                    </a:lnTo>
                    <a:cubicBezTo>
                      <a:pt x="f38" y="f52"/>
                      <a:pt x="f13" y="f53"/>
                      <a:pt x="f15" y="f54"/>
                    </a:cubicBezTo>
                    <a:lnTo>
                      <a:pt x="f15" y="f54"/>
                    </a:lnTo>
                    <a:cubicBezTo>
                      <a:pt x="f17" y="f55"/>
                      <a:pt x="f11" y="f56"/>
                      <a:pt x="f21" y="f57"/>
                    </a:cubicBezTo>
                    <a:lnTo>
                      <a:pt x="f21" y="f57"/>
                    </a:lnTo>
                    <a:cubicBezTo>
                      <a:pt x="f58" y="f59"/>
                      <a:pt x="f25" y="f60"/>
                      <a:pt x="f27" y="f61"/>
                    </a:cubicBezTo>
                    <a:lnTo>
                      <a:pt x="f27" y="f61"/>
                    </a:lnTo>
                    <a:lnTo>
                      <a:pt x="f28" y="f61"/>
                    </a:lnTo>
                    <a:cubicBezTo>
                      <a:pt x="f30" y="f62"/>
                      <a:pt x="f22" y="f63"/>
                      <a:pt x="f33" y="f64"/>
                    </a:cubicBezTo>
                    <a:lnTo>
                      <a:pt x="f33" y="f64"/>
                    </a:lnTo>
                    <a:lnTo>
                      <a:pt x="f33" y="f65"/>
                    </a:lnTo>
                    <a:cubicBezTo>
                      <a:pt x="f36" y="f66"/>
                      <a:pt x="f39" y="f67"/>
                      <a:pt x="f39" y="f68"/>
                    </a:cubicBezTo>
                    <a:lnTo>
                      <a:pt x="f26" y="f69"/>
                    </a:lnTo>
                    <a:cubicBezTo>
                      <a:pt x="f41" y="f70"/>
                      <a:pt x="f43" y="f71"/>
                      <a:pt x="f45" y="f72"/>
                    </a:cubicBezTo>
                    <a:lnTo>
                      <a:pt x="f12" y="f72"/>
                    </a:lnTo>
                    <a:cubicBezTo>
                      <a:pt x="f10" y="f73"/>
                      <a:pt x="f6" y="f74"/>
                      <a:pt x="f46" y="f75"/>
                    </a:cubicBezTo>
                    <a:lnTo>
                      <a:pt x="f46" y="f75"/>
                    </a:lnTo>
                    <a:lnTo>
                      <a:pt x="f47" y="f75"/>
                    </a:lnTo>
                    <a:cubicBezTo>
                      <a:pt x="f48" y="f75"/>
                      <a:pt x="f49" y="f75"/>
                      <a:pt x="f50" y="f67"/>
                    </a:cubicBezTo>
                    <a:lnTo>
                      <a:pt x="f50" y="f67"/>
                    </a:lnTo>
                    <a:cubicBezTo>
                      <a:pt x="f51" y="f75"/>
                      <a:pt x="f76" y="f67"/>
                      <a:pt x="f51" y="f75"/>
                    </a:cubicBezTo>
                    <a:lnTo>
                      <a:pt x="f51" y="f75"/>
                    </a:lnTo>
                    <a:lnTo>
                      <a:pt x="f51" y="f75"/>
                    </a:lnTo>
                    <a:lnTo>
                      <a:pt x="f51" y="f75"/>
                    </a:lnTo>
                    <a:lnTo>
                      <a:pt x="f77" y="f75"/>
                    </a:lnTo>
                    <a:lnTo>
                      <a:pt x="f77" y="f78"/>
                    </a:lnTo>
                    <a:lnTo>
                      <a:pt x="f79" y="f69"/>
                    </a:lnTo>
                    <a:lnTo>
                      <a:pt x="f80" y="f70"/>
                    </a:lnTo>
                    <a:cubicBezTo>
                      <a:pt x="f53" y="f81"/>
                      <a:pt x="f82" y="f71"/>
                      <a:pt x="f54" y="f83"/>
                    </a:cubicBezTo>
                    <a:lnTo>
                      <a:pt x="f82" y="f83"/>
                    </a:lnTo>
                    <a:cubicBezTo>
                      <a:pt x="f55" y="f81"/>
                      <a:pt x="f56" y="f74"/>
                      <a:pt x="f57" y="f78"/>
                    </a:cubicBezTo>
                    <a:lnTo>
                      <a:pt x="f59" y="f84"/>
                    </a:lnTo>
                    <a:cubicBezTo>
                      <a:pt x="f60" y="f85"/>
                      <a:pt x="f61" y="f86"/>
                      <a:pt x="f87" y="f88"/>
                    </a:cubicBezTo>
                    <a:lnTo>
                      <a:pt x="f87" y="f88"/>
                    </a:lnTo>
                    <a:lnTo>
                      <a:pt x="f61" y="f89"/>
                    </a:lnTo>
                    <a:cubicBezTo>
                      <a:pt x="f62" y="f90"/>
                      <a:pt x="f63" y="f59"/>
                      <a:pt x="f64" y="f91"/>
                    </a:cubicBezTo>
                    <a:lnTo>
                      <a:pt x="f64" y="f91"/>
                    </a:lnTo>
                    <a:lnTo>
                      <a:pt x="f65" y="f91"/>
                    </a:lnTo>
                    <a:cubicBezTo>
                      <a:pt x="f66" y="f92"/>
                      <a:pt x="f67" y="f92"/>
                      <a:pt x="f68" y="f87"/>
                    </a:cubicBezTo>
                    <a:lnTo>
                      <a:pt x="f69" y="f61"/>
                    </a:lnTo>
                    <a:cubicBezTo>
                      <a:pt x="f70" y="f93"/>
                      <a:pt x="f71" y="f94"/>
                      <a:pt x="f72" y="f80"/>
                    </a:cubicBezTo>
                    <a:lnTo>
                      <a:pt x="f72" y="f53"/>
                    </a:lnTo>
                    <a:cubicBezTo>
                      <a:pt x="f81" y="f52"/>
                      <a:pt x="f68" y="f51"/>
                      <a:pt x="f75" y="f95"/>
                    </a:cubicBezTo>
                    <a:lnTo>
                      <a:pt x="f75" y="f95"/>
                    </a:lnTo>
                    <a:lnTo>
                      <a:pt x="f75" y="f96"/>
                    </a:lnTo>
                    <a:cubicBezTo>
                      <a:pt x="f75" y="f97"/>
                      <a:pt x="f75" y="f98"/>
                      <a:pt x="f67" y="f4"/>
                    </a:cubicBezTo>
                    <a:lnTo>
                      <a:pt x="f67" y="f6"/>
                    </a:lnTo>
                    <a:lnTo>
                      <a:pt x="f75" y="f6"/>
                    </a:lnTo>
                    <a:cubicBezTo>
                      <a:pt x="f68" y="f10"/>
                      <a:pt x="f81" y="f12"/>
                      <a:pt x="f83" y="f14"/>
                    </a:cubicBezTo>
                    <a:lnTo>
                      <a:pt x="f83" y="f14"/>
                    </a:lnTo>
                    <a:cubicBezTo>
                      <a:pt x="f81" y="f99"/>
                      <a:pt x="f74" y="f100"/>
                      <a:pt x="f78" y="f20"/>
                    </a:cubicBezTo>
                    <a:lnTo>
                      <a:pt x="f84" y="f20"/>
                    </a:lnTo>
                    <a:cubicBezTo>
                      <a:pt x="f85" y="f22"/>
                      <a:pt x="f86" y="f24"/>
                      <a:pt x="f88" y="f26"/>
                    </a:cubicBezTo>
                    <a:lnTo>
                      <a:pt x="f88" y="f26"/>
                    </a:lnTo>
                    <a:lnTo>
                      <a:pt x="f89" y="f26"/>
                    </a:lnTo>
                    <a:cubicBezTo>
                      <a:pt x="f90" y="f101"/>
                      <a:pt x="f59" y="f31"/>
                      <a:pt x="f91" y="f32"/>
                    </a:cubicBezTo>
                    <a:lnTo>
                      <a:pt x="f91" y="f34"/>
                    </a:lnTo>
                    <a:lnTo>
                      <a:pt x="f91" y="f34"/>
                    </a:lnTo>
                    <a:cubicBezTo>
                      <a:pt x="f92" y="f102"/>
                      <a:pt x="f87" y="f5"/>
                      <a:pt x="f87" y="f38"/>
                    </a:cubicBezTo>
                    <a:lnTo>
                      <a:pt x="f61" y="f38"/>
                    </a:lnTo>
                    <a:cubicBezTo>
                      <a:pt x="f103" y="f40"/>
                      <a:pt x="f104" y="f105"/>
                      <a:pt x="f80" y="f44"/>
                    </a:cubicBezTo>
                    <a:lnTo>
                      <a:pt x="f80" y="f44"/>
                    </a:lnTo>
                    <a:cubicBezTo>
                      <a:pt x="f79" y="f13"/>
                      <a:pt x="f50" y="f38"/>
                      <a:pt x="f96" y="f5"/>
                    </a:cubicBezTo>
                    <a:lnTo>
                      <a:pt x="f96" y="f5"/>
                    </a:lnTo>
                    <a:lnTo>
                      <a:pt x="f96" y="f5"/>
                    </a:lnTo>
                    <a:cubicBezTo>
                      <a:pt x="f97" y="f7"/>
                      <a:pt x="f106" y="f7"/>
                      <a:pt x="f107" y="f7"/>
                    </a:cubicBezTo>
                    <a:lnTo>
                      <a:pt x="f108" y="f5"/>
                    </a:lnTo>
                    <a:cubicBezTo>
                      <a:pt x="f4" y="f5"/>
                      <a:pt x="f6" y="f5"/>
                      <a:pt x="f6" y="f5"/>
                    </a:cubicBezTo>
                    <a:cubicBezTo>
                      <a:pt x="f6" y="f5"/>
                      <a:pt x="f108" y="f37"/>
                      <a:pt x="f108" y="f5"/>
                    </a:cubicBezTo>
                    <a:cubicBezTo>
                      <a:pt x="f46" y="f7"/>
                      <a:pt x="f46" y="f7"/>
                      <a:pt x="f107" y="f7"/>
                    </a:cubicBezTo>
                    <a:cubicBezTo>
                      <a:pt x="f106" y="f7"/>
                      <a:pt x="f97" y="f7"/>
                      <a:pt x="f96" y="f7"/>
                    </a:cubicBezTo>
                    <a:lnTo>
                      <a:pt x="f96" y="f7"/>
                    </a:lnTo>
                    <a:cubicBezTo>
                      <a:pt x="f76" y="f38"/>
                      <a:pt x="f77" y="f17"/>
                      <a:pt x="f80" y="f3"/>
                    </a:cubicBezTo>
                    <a:lnTo>
                      <a:pt x="f80" y="f3"/>
                    </a:lnTo>
                    <a:lnTo>
                      <a:pt x="f80" y="f3"/>
                    </a:lnTo>
                    <a:cubicBezTo>
                      <a:pt x="f109" y="f105"/>
                      <a:pt x="f93" y="f13"/>
                      <a:pt x="f61" y="f11"/>
                    </a:cubicBezTo>
                    <a:lnTo>
                      <a:pt x="f61" y="f11"/>
                    </a:lnTo>
                    <a:lnTo>
                      <a:pt x="f61" y="f38"/>
                    </a:lnTo>
                    <a:cubicBezTo>
                      <a:pt x="f61" y="f37"/>
                      <a:pt x="f87" y="f35"/>
                      <a:pt x="f92" y="f34"/>
                    </a:cubicBezTo>
                    <a:lnTo>
                      <a:pt x="f92" y="f34"/>
                    </a:lnTo>
                    <a:cubicBezTo>
                      <a:pt x="f59" y="f28"/>
                      <a:pt x="f90" y="f101"/>
                      <a:pt x="f88" y="f24"/>
                    </a:cubicBezTo>
                    <a:lnTo>
                      <a:pt x="f88" y="f24"/>
                    </a:lnTo>
                    <a:cubicBezTo>
                      <a:pt x="f110" y="f22"/>
                      <a:pt x="f85" y="f20"/>
                      <a:pt x="f84" y="f29"/>
                    </a:cubicBezTo>
                    <a:lnTo>
                      <a:pt x="f84" y="f29"/>
                    </a:lnTo>
                    <a:lnTo>
                      <a:pt x="f69" y="f29"/>
                    </a:lnTo>
                    <a:cubicBezTo>
                      <a:pt x="f70" y="f100"/>
                      <a:pt x="f73" y="f99"/>
                      <a:pt x="f72" y="f14"/>
                    </a:cubicBezTo>
                    <a:lnTo>
                      <a:pt x="f72" y="f14"/>
                    </a:lnTo>
                    <a:lnTo>
                      <a:pt x="f72" y="f111"/>
                    </a:lnTo>
                    <a:cubicBezTo>
                      <a:pt x="f73" y="f45"/>
                      <a:pt x="f74" y="f8"/>
                      <a:pt x="f75" y="f4"/>
                    </a:cubicBezTo>
                    <a:lnTo>
                      <a:pt x="f78" y="f6"/>
                    </a:lnTo>
                    <a:cubicBezTo>
                      <a:pt x="f84" y="f98"/>
                      <a:pt x="f84" y="f112"/>
                      <a:pt x="f78" y="f96"/>
                    </a:cubicBezTo>
                    <a:lnTo>
                      <a:pt x="f78" y="f96"/>
                    </a:lnTo>
                    <a:cubicBezTo>
                      <a:pt x="f74" y="f76"/>
                      <a:pt x="f73" y="f77"/>
                      <a:pt x="f2" y="f113"/>
                    </a:cubicBezTo>
                    <a:lnTo>
                      <a:pt x="f2" y="f80"/>
                    </a:lnTo>
                    <a:lnTo>
                      <a:pt x="f2" y="f80"/>
                    </a:lnTo>
                    <a:cubicBezTo>
                      <a:pt x="f114" y="f94"/>
                      <a:pt x="f81" y="f115"/>
                      <a:pt x="f74" y="f61"/>
                    </a:cubicBezTo>
                    <a:lnTo>
                      <a:pt x="f68" y="f60"/>
                    </a:lnTo>
                    <a:lnTo>
                      <a:pt x="f68" y="f60"/>
                    </a:lnTo>
                    <a:cubicBezTo>
                      <a:pt x="f67" y="f61"/>
                      <a:pt x="f66" y="f87"/>
                      <a:pt x="f65" y="f92"/>
                    </a:cubicBezTo>
                    <a:lnTo>
                      <a:pt x="f65" y="f92"/>
                    </a:lnTo>
                    <a:cubicBezTo>
                      <a:pt x="f89" y="f57"/>
                      <a:pt x="f116" y="f117"/>
                      <a:pt x="f60" y="f88"/>
                    </a:cubicBezTo>
                    <a:lnTo>
                      <a:pt x="f60" y="f88"/>
                    </a:lnTo>
                    <a:cubicBezTo>
                      <a:pt x="f59" y="f86"/>
                      <a:pt x="f57" y="f85"/>
                      <a:pt x="f62" y="f84"/>
                    </a:cubicBezTo>
                    <a:lnTo>
                      <a:pt x="f62" y="f84"/>
                    </a:lnTo>
                    <a:lnTo>
                      <a:pt x="f57" y="f69"/>
                    </a:lnTo>
                    <a:cubicBezTo>
                      <a:pt x="f118" y="f70"/>
                      <a:pt x="f119" y="f71"/>
                      <a:pt x="f54" y="f72"/>
                    </a:cubicBezTo>
                    <a:lnTo>
                      <a:pt x="f82" y="f72"/>
                    </a:lnTo>
                    <a:lnTo>
                      <a:pt x="f82" y="f72"/>
                    </a:lnTo>
                    <a:lnTo>
                      <a:pt x="f52" y="f120"/>
                    </a:lnTo>
                    <a:lnTo>
                      <a:pt x="f77" y="f69"/>
                    </a:lnTo>
                    <a:lnTo>
                      <a:pt x="f51" y="f84"/>
                    </a:lnTo>
                    <a:lnTo>
                      <a:pt x="f50" y="f78"/>
                    </a:lnTo>
                    <a:lnTo>
                      <a:pt x="f50" y="f78"/>
                    </a:lnTo>
                    <a:lnTo>
                      <a:pt x="f50" y="f78"/>
                    </a:lnTo>
                    <a:lnTo>
                      <a:pt x="f50" y="f75"/>
                    </a:lnTo>
                    <a:lnTo>
                      <a:pt x="f50" y="f75"/>
                    </a:lnTo>
                    <a:cubicBezTo>
                      <a:pt x="f51" y="f78"/>
                      <a:pt x="f50" y="f75"/>
                      <a:pt x="f50" y="f78"/>
                    </a:cubicBezTo>
                    <a:lnTo>
                      <a:pt x="f50" y="f78"/>
                    </a:lnTo>
                    <a:cubicBezTo>
                      <a:pt x="f49" y="f84"/>
                      <a:pt x="f48" y="f84"/>
                      <a:pt x="f46" y="f78"/>
                    </a:cubicBezTo>
                    <a:lnTo>
                      <a:pt x="f47" y="f78"/>
                    </a:lnTo>
                    <a:cubicBezTo>
                      <a:pt x="f4" y="f74"/>
                      <a:pt x="f8" y="f71"/>
                      <a:pt x="f121" y="f2"/>
                    </a:cubicBezTo>
                    <a:lnTo>
                      <a:pt x="f45" y="f2"/>
                    </a:lnTo>
                    <a:lnTo>
                      <a:pt x="f45" y="f2"/>
                    </a:lnTo>
                    <a:cubicBezTo>
                      <a:pt x="f122" y="f114"/>
                      <a:pt x="f18" y="f81"/>
                      <a:pt x="f26" y="f74"/>
                    </a:cubicBezTo>
                    <a:lnTo>
                      <a:pt x="f24" y="f68"/>
                    </a:lnTo>
                    <a:lnTo>
                      <a:pt x="f24" y="f68"/>
                    </a:lnTo>
                    <a:cubicBezTo>
                      <a:pt x="f26" y="f67"/>
                      <a:pt x="f39" y="f123"/>
                      <a:pt x="f39" y="f65"/>
                    </a:cubicBezTo>
                    <a:lnTo>
                      <a:pt x="f36" y="f65"/>
                    </a:lnTo>
                    <a:cubicBezTo>
                      <a:pt x="f20" y="f89"/>
                      <a:pt x="f124" y="f116"/>
                      <a:pt x="f32" y="f60"/>
                    </a:cubicBezTo>
                    <a:lnTo>
                      <a:pt x="f27" y="f60"/>
                    </a:lnTo>
                    <a:cubicBezTo>
                      <a:pt x="f25" y="f59"/>
                      <a:pt x="f23" y="f57"/>
                      <a:pt x="f21" y="f62"/>
                    </a:cubicBezTo>
                    <a:lnTo>
                      <a:pt x="f9" y="f62"/>
                    </a:lnTo>
                    <a:lnTo>
                      <a:pt x="f9" y="f57"/>
                    </a:lnTo>
                    <a:cubicBezTo>
                      <a:pt x="f40" y="f56"/>
                      <a:pt x="f42" y="f55"/>
                      <a:pt x="f44" y="f54"/>
                    </a:cubicBezTo>
                    <a:lnTo>
                      <a:pt x="f3" y="f82"/>
                    </a:lnTo>
                    <a:lnTo>
                      <a:pt x="f44" y="f82"/>
                    </a:lnTo>
                    <a:cubicBezTo>
                      <a:pt x="f17" y="f80"/>
                      <a:pt x="f11" y="f79"/>
                      <a:pt x="f7" y="f50"/>
                    </a:cubicBezTo>
                    <a:lnTo>
                      <a:pt x="f7" y="f50"/>
                    </a:lnTo>
                    <a:cubicBezTo>
                      <a:pt x="f21" y="f49"/>
                      <a:pt x="f21" y="f48"/>
                      <a:pt x="f7" y="f46"/>
                    </a:cubicBezTo>
                    <a:lnTo>
                      <a:pt x="f7" y="f47"/>
                    </a:lnTo>
                    <a:cubicBezTo>
                      <a:pt x="f19" y="f4"/>
                      <a:pt x="f42" y="f8"/>
                      <a:pt x="f3" y="f45"/>
                    </a:cubicBezTo>
                    <a:lnTo>
                      <a:pt x="f3" y="f45"/>
                    </a:lnTo>
                    <a:lnTo>
                      <a:pt x="f3" y="f45"/>
                    </a:lnTo>
                    <a:cubicBezTo>
                      <a:pt x="f105" y="f122"/>
                      <a:pt x="f13" y="f18"/>
                      <a:pt x="f11" y="f26"/>
                    </a:cubicBezTo>
                    <a:lnTo>
                      <a:pt x="f11" y="f24"/>
                    </a:lnTo>
                    <a:lnTo>
                      <a:pt x="f38" y="f24"/>
                    </a:lnTo>
                    <a:cubicBezTo>
                      <a:pt x="f37" y="f26"/>
                      <a:pt x="f35" y="f39"/>
                      <a:pt x="f34" y="f36"/>
                    </a:cubicBezTo>
                    <a:lnTo>
                      <a:pt x="f34" y="f36"/>
                    </a:lnTo>
                    <a:cubicBezTo>
                      <a:pt x="f28" y="f20"/>
                      <a:pt x="f101" y="f124"/>
                      <a:pt x="f24" y="f27"/>
                    </a:cubicBezTo>
                    <a:lnTo>
                      <a:pt x="f24" y="f27"/>
                    </a:lnTo>
                    <a:cubicBezTo>
                      <a:pt x="f22" y="f125"/>
                      <a:pt x="f20" y="f58"/>
                      <a:pt x="f29" y="f21"/>
                    </a:cubicBezTo>
                    <a:lnTo>
                      <a:pt x="f29" y="f9"/>
                    </a:lnTo>
                    <a:lnTo>
                      <a:pt x="f29" y="f9"/>
                    </a:lnTo>
                    <a:cubicBezTo>
                      <a:pt x="f126" y="f40"/>
                      <a:pt x="f16" y="f42"/>
                      <a:pt x="f14" y="f44"/>
                    </a:cubicBezTo>
                    <a:lnTo>
                      <a:pt x="f14" y="f44"/>
                    </a:lnTo>
                    <a:cubicBezTo>
                      <a:pt x="f12" y="f17"/>
                      <a:pt x="f10" y="f19"/>
                      <a:pt x="f8" y="f38"/>
                    </a:cubicBezTo>
                    <a:lnTo>
                      <a:pt x="f6" y="f7"/>
                    </a:lnTo>
                    <a:lnTo>
                      <a:pt x="f6" y="f5"/>
                    </a:lnTo>
                    <a:lnTo>
                      <a:pt x="f4" y="f5"/>
                    </a:lnTo>
                    <a:close/>
                  </a:path>
                </a:pathLst>
              </a:custGeom>
              <a:solidFill>
                <a:srgbClr val="263238"/>
              </a:solidFill>
              <a:ln cap="flat">
                <a:noFill/>
                <a:prstDash val="solid"/>
              </a:ln>
            </p:spPr>
            <p:txBody>
              <a:bodyPr vert="horz" wrap="square" lIns="90004" tIns="10076" rIns="90004" bIns="1007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48" name="Google Shape;205;p5">
              <a:extLst>
                <a:ext uri="{FF2B5EF4-FFF2-40B4-BE49-F238E27FC236}">
                  <a16:creationId xmlns:a16="http://schemas.microsoft.com/office/drawing/2014/main" id="{8C880340-92D8-6459-0512-9AD8ACB7C40C}"/>
                </a:ext>
              </a:extLst>
            </p:cNvPr>
            <p:cNvSpPr/>
            <p:nvPr/>
          </p:nvSpPr>
          <p:spPr>
            <a:xfrm>
              <a:off x="8688107" y="-389058"/>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14832661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 name="Google Shape;207;p6">
            <a:extLst>
              <a:ext uri="{FF2B5EF4-FFF2-40B4-BE49-F238E27FC236}">
                <a16:creationId xmlns:a16="http://schemas.microsoft.com/office/drawing/2014/main" id="{7AA75291-0655-F43D-AD12-E96625840179}"/>
              </a:ext>
            </a:extLst>
          </p:cNvPr>
          <p:cNvSpPr txBox="1">
            <a:spLocks noGrp="1"/>
          </p:cNvSpPr>
          <p:nvPr>
            <p:ph type="title"/>
          </p:nvPr>
        </p:nvSpPr>
        <p:spPr>
          <a:xfrm>
            <a:off x="719998" y="445029"/>
            <a:ext cx="7704002" cy="572697"/>
          </a:xfrm>
        </p:spPr>
        <p:txBody>
          <a:bodyPr/>
          <a:lstStyle>
            <a:lvl1pPr>
              <a:defRPr/>
            </a:lvl1pPr>
          </a:lstStyle>
          <a:p>
            <a:pPr lvl="0"/>
            <a:endParaRPr lang="tr-TR"/>
          </a:p>
        </p:txBody>
      </p:sp>
      <p:grpSp>
        <p:nvGrpSpPr>
          <p:cNvPr id="3" name="Google Shape;208;p6">
            <a:extLst>
              <a:ext uri="{FF2B5EF4-FFF2-40B4-BE49-F238E27FC236}">
                <a16:creationId xmlns:a16="http://schemas.microsoft.com/office/drawing/2014/main" id="{8AAF8523-31E7-BAEF-5FD4-6205522853D9}"/>
              </a:ext>
            </a:extLst>
          </p:cNvPr>
          <p:cNvGrpSpPr/>
          <p:nvPr/>
        </p:nvGrpSpPr>
        <p:grpSpPr>
          <a:xfrm>
            <a:off x="-501557" y="-179990"/>
            <a:ext cx="1767652" cy="1127848"/>
            <a:chOff x="-501557" y="-179990"/>
            <a:chExt cx="1767652" cy="1127848"/>
          </a:xfrm>
        </p:grpSpPr>
        <p:sp>
          <p:nvSpPr>
            <p:cNvPr id="4" name="Google Shape;209;p6">
              <a:extLst>
                <a:ext uri="{FF2B5EF4-FFF2-40B4-BE49-F238E27FC236}">
                  <a16:creationId xmlns:a16="http://schemas.microsoft.com/office/drawing/2014/main" id="{FDC56D4A-BA0A-E9A7-8864-495827048D07}"/>
                </a:ext>
              </a:extLst>
            </p:cNvPr>
            <p:cNvSpPr/>
            <p:nvPr/>
          </p:nvSpPr>
          <p:spPr>
            <a:xfrm>
              <a:off x="-501557" y="-179990"/>
              <a:ext cx="1126028" cy="1127848"/>
            </a:xfrm>
            <a:custGeom>
              <a:avLst/>
              <a:gdLst>
                <a:gd name="f0" fmla="val w"/>
                <a:gd name="f1" fmla="val h"/>
                <a:gd name="f2" fmla="val 0"/>
                <a:gd name="f3" fmla="val 618"/>
                <a:gd name="f4" fmla="val 619"/>
                <a:gd name="f5" fmla="val 564"/>
                <a:gd name="f6" fmla="val 269"/>
                <a:gd name="f7" fmla="val 568"/>
                <a:gd name="f8" fmla="val 292"/>
                <a:gd name="f9" fmla="val 315"/>
                <a:gd name="f10" fmla="val 566"/>
                <a:gd name="f11" fmla="val 337"/>
                <a:gd name="f12" fmla="val 372"/>
                <a:gd name="f13" fmla="val 581"/>
                <a:gd name="f14" fmla="val 470"/>
                <a:gd name="f15" fmla="val 518"/>
                <a:gd name="f16" fmla="val 461"/>
                <a:gd name="f17" fmla="val 505"/>
                <a:gd name="f18" fmla="val 479"/>
                <a:gd name="f19" fmla="val 489"/>
                <a:gd name="f20" fmla="val 496"/>
                <a:gd name="f21" fmla="val 471"/>
                <a:gd name="f22" fmla="val 511"/>
                <a:gd name="f23" fmla="val 483"/>
                <a:gd name="f24" fmla="val 573"/>
                <a:gd name="f25" fmla="val 387"/>
                <a:gd name="f26" fmla="val 615"/>
                <a:gd name="f27" fmla="val 350"/>
                <a:gd name="f28" fmla="val 327"/>
                <a:gd name="f29" fmla="val 304"/>
                <a:gd name="f30" fmla="val 569"/>
                <a:gd name="f31" fmla="val 281"/>
                <a:gd name="f32" fmla="val 246"/>
                <a:gd name="f33" fmla="val 148"/>
                <a:gd name="f34" fmla="val 157"/>
                <a:gd name="f35" fmla="val 139"/>
                <a:gd name="f36" fmla="val 122"/>
                <a:gd name="f37" fmla="val 108"/>
                <a:gd name="f38" fmla="val 46"/>
                <a:gd name="f39" fmla="val 484"/>
                <a:gd name="f40" fmla="val 3"/>
                <a:gd name="f41" fmla="val 388"/>
                <a:gd name="f42" fmla="val 54"/>
                <a:gd name="f43" fmla="val 50"/>
                <a:gd name="f44" fmla="val 52"/>
                <a:gd name="f45" fmla="val 37"/>
                <a:gd name="f46" fmla="val 100"/>
                <a:gd name="f47" fmla="val 113"/>
                <a:gd name="f48" fmla="val 129"/>
                <a:gd name="f49" fmla="val 147"/>
                <a:gd name="f50" fmla="val 135"/>
                <a:gd name="f51" fmla="val 231"/>
                <a:gd name="f52" fmla="val 268"/>
                <a:gd name="f53" fmla="val 291"/>
                <a:gd name="f54" fmla="val 314"/>
                <a:gd name="f55" fmla="val 510"/>
                <a:gd name="f56" fmla="val 572"/>
                <a:gd name="f57" fmla="val 414"/>
                <a:gd name="f58" fmla="val 211"/>
                <a:gd name="f59" fmla="val 322"/>
                <a:gd name="f60" fmla="val 186"/>
                <a:gd name="f61" fmla="val 265"/>
                <a:gd name="f62" fmla="val 208"/>
                <a:gd name="f63" fmla="val 236"/>
                <a:gd name="f64" fmla="val 183"/>
                <a:gd name="f65" fmla="val 303"/>
                <a:gd name="f66" fmla="val 359"/>
                <a:gd name="f67" fmla="val 233"/>
                <a:gd name="f68" fmla="val 416"/>
                <a:gd name="f69" fmla="val 300"/>
                <a:gd name="f70" fmla="val 442"/>
                <a:gd name="f71" fmla="val 356"/>
                <a:gd name="f72" fmla="val 417"/>
                <a:gd name="f73" fmla="val 413"/>
                <a:gd name="f74" fmla="val 391"/>
                <a:gd name="f75" fmla="val 439"/>
                <a:gd name="f76" fmla="val 325"/>
                <a:gd name="f77" fmla="*/ f0 1 618"/>
                <a:gd name="f78" fmla="*/ f1 1 619"/>
                <a:gd name="f79" fmla="val f2"/>
                <a:gd name="f80" fmla="val f3"/>
                <a:gd name="f81" fmla="val f4"/>
                <a:gd name="f82" fmla="+- f81 0 f79"/>
                <a:gd name="f83" fmla="+- f80 0 f79"/>
                <a:gd name="f84" fmla="*/ f83 1 618"/>
                <a:gd name="f85" fmla="*/ f82 1 619"/>
                <a:gd name="f86" fmla="*/ f79 1 f84"/>
                <a:gd name="f87" fmla="*/ f80 1 f84"/>
                <a:gd name="f88" fmla="*/ f79 1 f85"/>
                <a:gd name="f89" fmla="*/ f81 1 f85"/>
                <a:gd name="f90" fmla="*/ f86 f77 1"/>
                <a:gd name="f91" fmla="*/ f87 f77 1"/>
                <a:gd name="f92" fmla="*/ f89 f78 1"/>
                <a:gd name="f93" fmla="*/ f88 f78 1"/>
              </a:gdLst>
              <a:ahLst/>
              <a:cxnLst>
                <a:cxn ang="3cd4">
                  <a:pos x="hc" y="t"/>
                </a:cxn>
                <a:cxn ang="0">
                  <a:pos x="r" y="vc"/>
                </a:cxn>
                <a:cxn ang="cd4">
                  <a:pos x="hc" y="b"/>
                </a:cxn>
                <a:cxn ang="cd2">
                  <a:pos x="l" y="vc"/>
                </a:cxn>
              </a:cxnLst>
              <a:rect l="f90" t="f93" r="f91" b="f92"/>
              <a:pathLst>
                <a:path w="618" h="619">
                  <a:moveTo>
                    <a:pt x="f5" y="f6"/>
                  </a:moveTo>
                  <a:cubicBezTo>
                    <a:pt x="f7" y="f8"/>
                    <a:pt x="f7" y="f9"/>
                    <a:pt x="f10" y="f11"/>
                  </a:cubicBezTo>
                  <a:lnTo>
                    <a:pt x="f3" y="f12"/>
                  </a:lnTo>
                  <a:lnTo>
                    <a:pt x="f13" y="f14"/>
                  </a:lnTo>
                  <a:lnTo>
                    <a:pt x="f15" y="f16"/>
                  </a:lnTo>
                  <a:cubicBezTo>
                    <a:pt x="f17" y="f18"/>
                    <a:pt x="f19" y="f20"/>
                    <a:pt x="f21" y="f22"/>
                  </a:cubicBezTo>
                  <a:lnTo>
                    <a:pt x="f23" y="f24"/>
                  </a:lnTo>
                  <a:lnTo>
                    <a:pt x="f25" y="f26"/>
                  </a:lnTo>
                  <a:lnTo>
                    <a:pt x="f27" y="f5"/>
                  </a:lnTo>
                  <a:cubicBezTo>
                    <a:pt x="f28" y="f7"/>
                    <a:pt x="f29" y="f30"/>
                    <a:pt x="f31" y="f10"/>
                  </a:cubicBezTo>
                  <a:lnTo>
                    <a:pt x="f32" y="f4"/>
                  </a:lnTo>
                  <a:lnTo>
                    <a:pt x="f33" y="f13"/>
                  </a:lnTo>
                  <a:lnTo>
                    <a:pt x="f34" y="f15"/>
                  </a:lnTo>
                  <a:cubicBezTo>
                    <a:pt x="f35" y="f17"/>
                    <a:pt x="f36" y="f19"/>
                    <a:pt x="f37" y="f21"/>
                  </a:cubicBezTo>
                  <a:lnTo>
                    <a:pt x="f38" y="f39"/>
                  </a:lnTo>
                  <a:lnTo>
                    <a:pt x="f40" y="f41"/>
                  </a:lnTo>
                  <a:lnTo>
                    <a:pt x="f42" y="f27"/>
                  </a:lnTo>
                  <a:cubicBezTo>
                    <a:pt x="f43" y="f28"/>
                    <a:pt x="f43" y="f29"/>
                    <a:pt x="f44" y="f31"/>
                  </a:cubicBezTo>
                  <a:lnTo>
                    <a:pt x="f2" y="f32"/>
                  </a:lnTo>
                  <a:lnTo>
                    <a:pt x="f45" y="f33"/>
                  </a:lnTo>
                  <a:lnTo>
                    <a:pt x="f46" y="f34"/>
                  </a:lnTo>
                  <a:cubicBezTo>
                    <a:pt x="f47" y="f35"/>
                    <a:pt x="f48" y="f36"/>
                    <a:pt x="f49" y="f37"/>
                  </a:cubicBezTo>
                  <a:lnTo>
                    <a:pt x="f50" y="f38"/>
                  </a:lnTo>
                  <a:lnTo>
                    <a:pt x="f51" y="f40"/>
                  </a:lnTo>
                  <a:lnTo>
                    <a:pt x="f52" y="f42"/>
                  </a:lnTo>
                  <a:cubicBezTo>
                    <a:pt x="f53" y="f43"/>
                    <a:pt x="f54" y="f43"/>
                    <a:pt x="f11" y="f44"/>
                  </a:cubicBezTo>
                  <a:lnTo>
                    <a:pt x="f12" y="f2"/>
                  </a:lnTo>
                  <a:lnTo>
                    <a:pt x="f14" y="f45"/>
                  </a:lnTo>
                  <a:lnTo>
                    <a:pt x="f16" y="f46"/>
                  </a:lnTo>
                  <a:cubicBezTo>
                    <a:pt x="f18" y="f47"/>
                    <a:pt x="f20" y="f48"/>
                    <a:pt x="f55" y="f49"/>
                  </a:cubicBezTo>
                  <a:lnTo>
                    <a:pt x="f56" y="f50"/>
                  </a:lnTo>
                  <a:lnTo>
                    <a:pt x="f26" y="f51"/>
                  </a:lnTo>
                  <a:lnTo>
                    <a:pt x="f5" y="f6"/>
                  </a:lnTo>
                  <a:moveTo>
                    <a:pt x="f57" y="f52"/>
                  </a:moveTo>
                  <a:cubicBezTo>
                    <a:pt x="f41" y="f58"/>
                    <a:pt x="f59" y="f60"/>
                    <a:pt x="f61" y="f58"/>
                  </a:cubicBezTo>
                  <a:cubicBezTo>
                    <a:pt x="f62" y="f63"/>
                    <a:pt x="f64" y="f65"/>
                    <a:pt x="f62" y="f66"/>
                  </a:cubicBezTo>
                  <a:cubicBezTo>
                    <a:pt x="f67" y="f68"/>
                    <a:pt x="f69" y="f70"/>
                    <a:pt x="f71" y="f72"/>
                  </a:cubicBezTo>
                  <a:cubicBezTo>
                    <a:pt x="f73" y="f74"/>
                    <a:pt x="f75" y="f76"/>
                    <a:pt x="f57" y="f5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5" name="Google Shape;210;p6">
              <a:extLst>
                <a:ext uri="{FF2B5EF4-FFF2-40B4-BE49-F238E27FC236}">
                  <a16:creationId xmlns:a16="http://schemas.microsoft.com/office/drawing/2014/main" id="{2133EA3D-F221-2C5A-1DBF-D98FFCB433E1}"/>
                </a:ext>
              </a:extLst>
            </p:cNvPr>
            <p:cNvGrpSpPr/>
            <p:nvPr/>
          </p:nvGrpSpPr>
          <p:grpSpPr>
            <a:xfrm>
              <a:off x="848846" y="-107880"/>
              <a:ext cx="417249" cy="417249"/>
              <a:chOff x="848846" y="-107880"/>
              <a:chExt cx="417249" cy="417249"/>
            </a:xfrm>
          </p:grpSpPr>
          <p:sp>
            <p:nvSpPr>
              <p:cNvPr id="6" name="Google Shape;211;p6">
                <a:extLst>
                  <a:ext uri="{FF2B5EF4-FFF2-40B4-BE49-F238E27FC236}">
                    <a16:creationId xmlns:a16="http://schemas.microsoft.com/office/drawing/2014/main" id="{5E517F53-44BC-2755-13A1-BE2CC2974334}"/>
                  </a:ext>
                </a:extLst>
              </p:cNvPr>
              <p:cNvSpPr/>
              <p:nvPr/>
            </p:nvSpPr>
            <p:spPr>
              <a:xfrm>
                <a:off x="976396" y="25127"/>
                <a:ext cx="154871" cy="153052"/>
              </a:xfrm>
              <a:custGeom>
                <a:avLst/>
                <a:gdLst>
                  <a:gd name="f0" fmla="val w"/>
                  <a:gd name="f1" fmla="val h"/>
                  <a:gd name="f2" fmla="val 0"/>
                  <a:gd name="f3" fmla="val 85"/>
                  <a:gd name="f4" fmla="val 84"/>
                  <a:gd name="f5" fmla="val 59"/>
                  <a:gd name="f6" fmla="val 80"/>
                  <a:gd name="f7" fmla="val 81"/>
                  <a:gd name="f8" fmla="val 57"/>
                  <a:gd name="f9" fmla="val 56"/>
                  <a:gd name="f10" fmla="val 82"/>
                  <a:gd name="f11" fmla="val 53"/>
                  <a:gd name="f12" fmla="val 83"/>
                  <a:gd name="f13" fmla="val 50"/>
                  <a:gd name="f14" fmla="val 44"/>
                  <a:gd name="f15" fmla="val 33"/>
                  <a:gd name="f16" fmla="val 23"/>
                  <a:gd name="f17" fmla="val 12"/>
                  <a:gd name="f18" fmla="val 74"/>
                  <a:gd name="f19" fmla="val 2"/>
                  <a:gd name="f20" fmla="val 62"/>
                  <a:gd name="f21" fmla="val 46"/>
                  <a:gd name="f22" fmla="val 38"/>
                  <a:gd name="f23" fmla="val 1"/>
                  <a:gd name="f24" fmla="val 29"/>
                  <a:gd name="f25" fmla="val 6"/>
                  <a:gd name="f26" fmla="val 22"/>
                  <a:gd name="f27" fmla="val 10"/>
                  <a:gd name="f28" fmla="val 14"/>
                  <a:gd name="f29" fmla="val 17"/>
                  <a:gd name="f30" fmla="val 8"/>
                  <a:gd name="f31" fmla="val 25"/>
                  <a:gd name="f32" fmla="val 4"/>
                  <a:gd name="f33" fmla="val 34"/>
                  <a:gd name="f34" fmla="val 43"/>
                  <a:gd name="f35" fmla="val -1"/>
                  <a:gd name="f36" fmla="val 52"/>
                  <a:gd name="f37" fmla="val 60"/>
                  <a:gd name="f38" fmla="val 3"/>
                  <a:gd name="f39" fmla="val 68"/>
                  <a:gd name="f40" fmla="val 7"/>
                  <a:gd name="f41" fmla="val 73"/>
                  <a:gd name="f42" fmla="val 13"/>
                  <a:gd name="f43" fmla="val 87"/>
                  <a:gd name="f44" fmla="val 41"/>
                  <a:gd name="f45" fmla="val 64"/>
                  <a:gd name="f46" fmla="val 72"/>
                  <a:gd name="f47" fmla="val 75"/>
                  <a:gd name="f48" fmla="val 66"/>
                  <a:gd name="f49" fmla="val 77"/>
                  <a:gd name="f50" fmla="val 79"/>
                  <a:gd name="f51" fmla="val 63"/>
                  <a:gd name="f52" fmla="val 70"/>
                  <a:gd name="f53" fmla="val 26"/>
                  <a:gd name="f54" fmla="val 71"/>
                  <a:gd name="f55" fmla="val 15"/>
                  <a:gd name="f56" fmla="val 51"/>
                  <a:gd name="f57" fmla="val 35"/>
                  <a:gd name="f58" fmla="val 27"/>
                  <a:gd name="f59" fmla="val 19"/>
                  <a:gd name="f60" fmla="val 16"/>
                  <a:gd name="f61" fmla="val 9"/>
                  <a:gd name="f62" fmla="val 5"/>
                  <a:gd name="f63" fmla="val 30"/>
                  <a:gd name="f64" fmla="val 45"/>
                  <a:gd name="f65" fmla="val 24"/>
                  <a:gd name="f66" fmla="val 78"/>
                  <a:gd name="f67" fmla="*/ f0 1 85"/>
                  <a:gd name="f68" fmla="*/ f1 1 84"/>
                  <a:gd name="f69" fmla="val f2"/>
                  <a:gd name="f70" fmla="val f3"/>
                  <a:gd name="f71" fmla="val f4"/>
                  <a:gd name="f72" fmla="+- f71 0 f69"/>
                  <a:gd name="f73" fmla="+- f70 0 f69"/>
                  <a:gd name="f74" fmla="*/ f73 1 85"/>
                  <a:gd name="f75" fmla="*/ f72 1 84"/>
                  <a:gd name="f76" fmla="*/ f69 1 f74"/>
                  <a:gd name="f77" fmla="*/ f70 1 f74"/>
                  <a:gd name="f78" fmla="*/ f69 1 f75"/>
                  <a:gd name="f79" fmla="*/ f71 1 f75"/>
                  <a:gd name="f80" fmla="*/ f76 f67 1"/>
                  <a:gd name="f81" fmla="*/ f77 f67 1"/>
                  <a:gd name="f82" fmla="*/ f79 f68 1"/>
                  <a:gd name="f83" fmla="*/ f78 f68 1"/>
                </a:gdLst>
                <a:ahLst/>
                <a:cxnLst>
                  <a:cxn ang="3cd4">
                    <a:pos x="hc" y="t"/>
                  </a:cxn>
                  <a:cxn ang="0">
                    <a:pos x="r" y="vc"/>
                  </a:cxn>
                  <a:cxn ang="cd4">
                    <a:pos x="hc" y="b"/>
                  </a:cxn>
                  <a:cxn ang="cd2">
                    <a:pos x="l" y="vc"/>
                  </a:cxn>
                </a:cxnLst>
                <a:rect l="f80" t="f83" r="f81" b="f82"/>
                <a:pathLst>
                  <a:path w="85" h="84">
                    <a:moveTo>
                      <a:pt x="f5" y="f6"/>
                    </a:moveTo>
                    <a:cubicBezTo>
                      <a:pt x="f5" y="f6"/>
                      <a:pt x="f5" y="f7"/>
                      <a:pt x="f8" y="f7"/>
                    </a:cubicBezTo>
                    <a:cubicBezTo>
                      <a:pt x="f9" y="f10"/>
                      <a:pt x="f11" y="f12"/>
                      <a:pt x="f13" y="f4"/>
                    </a:cubicBezTo>
                    <a:cubicBezTo>
                      <a:pt x="f14" y="f3"/>
                      <a:pt x="f15" y="f3"/>
                      <a:pt x="f16" y="f6"/>
                    </a:cubicBezTo>
                    <a:cubicBezTo>
                      <a:pt x="f17" y="f18"/>
                      <a:pt x="f19" y="f20"/>
                      <a:pt x="f2" y="f21"/>
                    </a:cubicBezTo>
                    <a:cubicBezTo>
                      <a:pt x="f2" y="f22"/>
                      <a:pt x="f23" y="f24"/>
                      <a:pt x="f25" y="f26"/>
                    </a:cubicBezTo>
                    <a:cubicBezTo>
                      <a:pt x="f27" y="f28"/>
                      <a:pt x="f29" y="f30"/>
                      <a:pt x="f31" y="f32"/>
                    </a:cubicBezTo>
                    <a:cubicBezTo>
                      <a:pt x="f33" y="f2"/>
                      <a:pt x="f34" y="f35"/>
                      <a:pt x="f36" y="f23"/>
                    </a:cubicBezTo>
                    <a:cubicBezTo>
                      <a:pt x="f37" y="f38"/>
                      <a:pt x="f39" y="f40"/>
                      <a:pt x="f41" y="f42"/>
                    </a:cubicBezTo>
                    <a:cubicBezTo>
                      <a:pt x="f3" y="f31"/>
                      <a:pt x="f43" y="f44"/>
                      <a:pt x="f4" y="f36"/>
                    </a:cubicBezTo>
                    <a:cubicBezTo>
                      <a:pt x="f7" y="f45"/>
                      <a:pt x="f18" y="f46"/>
                      <a:pt x="f39" y="f47"/>
                    </a:cubicBezTo>
                    <a:cubicBezTo>
                      <a:pt x="f48" y="f49"/>
                      <a:pt x="f45" y="f50"/>
                      <a:pt x="f20" y="f50"/>
                    </a:cubicBezTo>
                    <a:cubicBezTo>
                      <a:pt x="f37" y="f6"/>
                      <a:pt x="f5" y="f6"/>
                      <a:pt x="f5" y="f6"/>
                    </a:cubicBezTo>
                    <a:cubicBezTo>
                      <a:pt x="f5" y="f6"/>
                      <a:pt x="f51" y="f50"/>
                      <a:pt x="f39" y="f18"/>
                    </a:cubicBezTo>
                    <a:cubicBezTo>
                      <a:pt x="f46" y="f52"/>
                      <a:pt x="f50" y="f51"/>
                      <a:pt x="f7" y="f36"/>
                    </a:cubicBezTo>
                    <a:cubicBezTo>
                      <a:pt x="f4" y="f44"/>
                      <a:pt x="f10" y="f53"/>
                      <a:pt x="f54" y="f55"/>
                    </a:cubicBezTo>
                    <a:cubicBezTo>
                      <a:pt x="f48" y="f27"/>
                      <a:pt x="f5" y="f25"/>
                      <a:pt x="f56" y="f32"/>
                    </a:cubicBezTo>
                    <a:cubicBezTo>
                      <a:pt x="f34" y="f38"/>
                      <a:pt x="f57" y="f32"/>
                      <a:pt x="f58" y="f40"/>
                    </a:cubicBezTo>
                    <a:cubicBezTo>
                      <a:pt x="f59" y="f27"/>
                      <a:pt x="f42" y="f60"/>
                      <a:pt x="f61" y="f16"/>
                    </a:cubicBezTo>
                    <a:cubicBezTo>
                      <a:pt x="f62" y="f63"/>
                      <a:pt x="f38" y="f22"/>
                      <a:pt x="f32" y="f64"/>
                    </a:cubicBezTo>
                    <a:cubicBezTo>
                      <a:pt x="f32" y="f37"/>
                      <a:pt x="f28" y="f46"/>
                      <a:pt x="f65" y="f66"/>
                    </a:cubicBezTo>
                    <a:cubicBezTo>
                      <a:pt x="f33" y="f12"/>
                      <a:pt x="f34" y="f12"/>
                      <a:pt x="f13" y="f10"/>
                    </a:cubicBezTo>
                    <a:cubicBezTo>
                      <a:pt x="f9" y="f7"/>
                      <a:pt x="f5" y="f6"/>
                      <a:pt x="f5" y="f6"/>
                    </a:cubicBezTo>
                    <a:close/>
                  </a:path>
                </a:pathLst>
              </a:custGeom>
              <a:solidFill>
                <a:srgbClr val="EC442C"/>
              </a:solidFill>
              <a:ln w="9528" cap="flat">
                <a:solidFill>
                  <a:srgbClr val="EC442C"/>
                </a:solidFill>
                <a:prstDash val="solid"/>
                <a:roun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212;p6">
                <a:extLst>
                  <a:ext uri="{FF2B5EF4-FFF2-40B4-BE49-F238E27FC236}">
                    <a16:creationId xmlns:a16="http://schemas.microsoft.com/office/drawing/2014/main" id="{0B513570-142E-2B92-A66A-3406965770D3}"/>
                  </a:ext>
                </a:extLst>
              </p:cNvPr>
              <p:cNvSpPr/>
              <p:nvPr/>
            </p:nvSpPr>
            <p:spPr>
              <a:xfrm>
                <a:off x="848846" y="-107880"/>
                <a:ext cx="417249" cy="417249"/>
              </a:xfrm>
              <a:custGeom>
                <a:avLst/>
                <a:gdLst>
                  <a:gd name="f0" fmla="val 180"/>
                  <a:gd name="f1" fmla="val w"/>
                  <a:gd name="f2" fmla="val h"/>
                  <a:gd name="f3" fmla="val 0"/>
                  <a:gd name="f4" fmla="val 229"/>
                  <a:gd name="f5" fmla="val 129"/>
                  <a:gd name="f6" fmla="val 208"/>
                  <a:gd name="f7" fmla="val 130"/>
                  <a:gd name="f8" fmla="val 209"/>
                  <a:gd name="f9" fmla="val 131"/>
                  <a:gd name="f10" fmla="val 210"/>
                  <a:gd name="f11" fmla="val 132"/>
                  <a:gd name="f12" fmla="val 211"/>
                  <a:gd name="f13" fmla="val 133"/>
                  <a:gd name="f14" fmla="val 212"/>
                  <a:gd name="f15" fmla="val 135"/>
                  <a:gd name="f16" fmla="val 216"/>
                  <a:gd name="f17" fmla="val 139"/>
                  <a:gd name="f18" fmla="val 220"/>
                  <a:gd name="f19" fmla="val 143"/>
                  <a:gd name="f20" fmla="val 226"/>
                  <a:gd name="f21" fmla="val 152"/>
                  <a:gd name="f22" fmla="val 222"/>
                  <a:gd name="f23" fmla="val 163"/>
                  <a:gd name="f24" fmla="val 217"/>
                  <a:gd name="f25" fmla="val 178"/>
                  <a:gd name="f26" fmla="val 177"/>
                  <a:gd name="f27" fmla="val 176"/>
                  <a:gd name="f28" fmla="val 204"/>
                  <a:gd name="f29" fmla="val 174"/>
                  <a:gd name="f30" fmla="val 197"/>
                  <a:gd name="f31" fmla="val 172"/>
                  <a:gd name="f32" fmla="val 189"/>
                  <a:gd name="f33" fmla="val 188"/>
                  <a:gd name="f34" fmla="val 173"/>
                  <a:gd name="f35" fmla="val 179"/>
                  <a:gd name="f36" fmla="val 183"/>
                  <a:gd name="f37" fmla="val 185"/>
                  <a:gd name="f38" fmla="val 190"/>
                  <a:gd name="f39" fmla="val 170"/>
                  <a:gd name="f40" fmla="val 169"/>
                  <a:gd name="f41" fmla="val 191"/>
                  <a:gd name="f42" fmla="val 198"/>
                  <a:gd name="f43" fmla="val 205"/>
                  <a:gd name="f44" fmla="val 171"/>
                  <a:gd name="f45" fmla="val 213"/>
                  <a:gd name="f46" fmla="val 162"/>
                  <a:gd name="f47" fmla="val 221"/>
                  <a:gd name="f48" fmla="val 150"/>
                  <a:gd name="f49" fmla="val 138"/>
                  <a:gd name="f50" fmla="val 214"/>
                  <a:gd name="f51" fmla="val 207"/>
                  <a:gd name="f52" fmla="val 126"/>
                  <a:gd name="f53" fmla="val 206"/>
                  <a:gd name="f54" fmla="val 125"/>
                  <a:gd name="f55" fmla="val 117"/>
                  <a:gd name="f56" fmla="val 109"/>
                  <a:gd name="f57" fmla="val 101"/>
                  <a:gd name="f58" fmla="val 100"/>
                  <a:gd name="f59" fmla="val 99"/>
                  <a:gd name="f60" fmla="val 95"/>
                  <a:gd name="f61" fmla="val 218"/>
                  <a:gd name="f62" fmla="val 90"/>
                  <a:gd name="f63" fmla="val 225"/>
                  <a:gd name="f64" fmla="val 85"/>
                  <a:gd name="f65" fmla="val 224"/>
                  <a:gd name="f66" fmla="val 87"/>
                  <a:gd name="f67" fmla="val 76"/>
                  <a:gd name="f68" fmla="val 64"/>
                  <a:gd name="f69" fmla="val 52"/>
                  <a:gd name="f70" fmla="val 53"/>
                  <a:gd name="f71" fmla="val 55"/>
                  <a:gd name="f72" fmla="val 196"/>
                  <a:gd name="f73" fmla="val 56"/>
                  <a:gd name="f74" fmla="val 58"/>
                  <a:gd name="f75" fmla="val 187"/>
                  <a:gd name="f76" fmla="val 57"/>
                  <a:gd name="f77" fmla="val 182"/>
                  <a:gd name="f78" fmla="val 51"/>
                  <a:gd name="f79" fmla="val 45"/>
                  <a:gd name="f80" fmla="val 40"/>
                  <a:gd name="f81" fmla="val 168"/>
                  <a:gd name="f82" fmla="val 39"/>
                  <a:gd name="f83" fmla="val 32"/>
                  <a:gd name="f84" fmla="val 24"/>
                  <a:gd name="f85" fmla="val 16"/>
                  <a:gd name="f86" fmla="val 18"/>
                  <a:gd name="f87" fmla="val 161"/>
                  <a:gd name="f88" fmla="val 13"/>
                  <a:gd name="f89" fmla="val 149"/>
                  <a:gd name="f90" fmla="val 9"/>
                  <a:gd name="f91" fmla="val 137"/>
                  <a:gd name="f92" fmla="val 4"/>
                  <a:gd name="f93" fmla="val 3"/>
                  <a:gd name="f94" fmla="val 23"/>
                  <a:gd name="f95" fmla="val 124"/>
                  <a:gd name="f96" fmla="val 22"/>
                  <a:gd name="f97" fmla="val 108"/>
                  <a:gd name="f98" fmla="val 102"/>
                  <a:gd name="f99" fmla="val 98"/>
                  <a:gd name="f100" fmla="val 97"/>
                  <a:gd name="f101" fmla="val 21"/>
                  <a:gd name="f102" fmla="val 19"/>
                  <a:gd name="f103" fmla="val 91"/>
                  <a:gd name="f104" fmla="val 14"/>
                  <a:gd name="f105" fmla="val 89"/>
                  <a:gd name="f106" fmla="val 11"/>
                  <a:gd name="f107" fmla="val 8"/>
                  <a:gd name="f108" fmla="val 5"/>
                  <a:gd name="f109" fmla="val 75"/>
                  <a:gd name="f110" fmla="val 10"/>
                  <a:gd name="f111" fmla="val 63"/>
                  <a:gd name="f112" fmla="val 54"/>
                  <a:gd name="f113" fmla="val 26"/>
                  <a:gd name="f114" fmla="val 34"/>
                  <a:gd name="f115" fmla="val 41"/>
                  <a:gd name="f116" fmla="val 42"/>
                  <a:gd name="f117" fmla="val 43"/>
                  <a:gd name="f118" fmla="val 50"/>
                  <a:gd name="f119" fmla="val 48"/>
                  <a:gd name="f120" fmla="val 44"/>
                  <a:gd name="f121" fmla="val 61"/>
                  <a:gd name="f122" fmla="val 38"/>
                  <a:gd name="f123" fmla="val 30"/>
                  <a:gd name="f124" fmla="val 60"/>
                  <a:gd name="f125" fmla="val 59"/>
                  <a:gd name="f126" fmla="val 15"/>
                  <a:gd name="f127" fmla="val 17"/>
                  <a:gd name="f128" fmla="val 12"/>
                  <a:gd name="f129" fmla="val 69"/>
                  <a:gd name="f130" fmla="val 81"/>
                  <a:gd name="f131" fmla="val 93"/>
                  <a:gd name="f132" fmla="val 104"/>
                  <a:gd name="f133" fmla="val 105"/>
                  <a:gd name="f134" fmla="val 113"/>
                  <a:gd name="f135" fmla="val 122"/>
                  <a:gd name="f136" fmla="val 136"/>
                  <a:gd name="f137" fmla="val 140"/>
                  <a:gd name="f138" fmla="val 145"/>
                  <a:gd name="f139" fmla="val 155"/>
                  <a:gd name="f140" fmla="val 167"/>
                  <a:gd name="f141" fmla="val 20"/>
                  <a:gd name="f142" fmla="val 186"/>
                  <a:gd name="f143" fmla="val 200"/>
                  <a:gd name="f144" fmla="val 70"/>
                  <a:gd name="f145" fmla="val 219"/>
                  <a:gd name="f146" fmla="val 82"/>
                  <a:gd name="f147" fmla="val 223"/>
                  <a:gd name="f148" fmla="val 92"/>
                  <a:gd name="f149" fmla="val 227"/>
                  <a:gd name="f150" fmla="val 96"/>
                  <a:gd name="f151" fmla="val 119"/>
                  <a:gd name="f152" fmla="val 123"/>
                  <a:gd name="f153" fmla="val 128"/>
                  <a:gd name="f154" fmla="val 127"/>
                  <a:gd name="f155" fmla="val 228"/>
                  <a:gd name="f156" fmla="val 215"/>
                  <a:gd name="f157" fmla="val 199"/>
                  <a:gd name="f158" fmla="val 192"/>
                  <a:gd name="f159" fmla="val 46"/>
                  <a:gd name="f160" fmla="val 175"/>
                  <a:gd name="f161" fmla="val 27"/>
                  <a:gd name="f162" fmla="val 7"/>
                  <a:gd name="f163" fmla="val 156"/>
                  <a:gd name="f164" fmla="val 2"/>
                  <a:gd name="f165" fmla="val 144"/>
                  <a:gd name="f166" fmla="val 1"/>
                  <a:gd name="f167" fmla="val 142"/>
                  <a:gd name="f168" fmla="val 106"/>
                  <a:gd name="f169" fmla="val 80"/>
                  <a:gd name="f170" fmla="val 68"/>
                  <a:gd name="f171" fmla="val 31"/>
                  <a:gd name="f172" fmla="val 37"/>
                  <a:gd name="f173" fmla="val 35"/>
                  <a:gd name="f174" fmla="val 49"/>
                  <a:gd name="f175" fmla="val 62"/>
                  <a:gd name="f176" fmla="val 74"/>
                  <a:gd name="f177" fmla="val 6"/>
                  <a:gd name="f178" fmla="val 94"/>
                  <a:gd name="f179" fmla="val 184"/>
                  <a:gd name="f180" fmla="val 195"/>
                  <a:gd name="f181" fmla="val 203"/>
                  <a:gd name="f182" fmla="val 86"/>
                  <a:gd name="f183" fmla="val 88"/>
                  <a:gd name="f184" fmla="val 118"/>
                  <a:gd name="f185" fmla="val 151"/>
                  <a:gd name="f186" fmla="val 164"/>
                  <a:gd name="f187" fmla="*/ f1 1 229"/>
                  <a:gd name="f188" fmla="*/ f2 1 229"/>
                  <a:gd name="f189" fmla="val f3"/>
                  <a:gd name="f190" fmla="val f4"/>
                  <a:gd name="f191" fmla="+- f190 0 f189"/>
                  <a:gd name="f192" fmla="*/ f191 1 229"/>
                  <a:gd name="f193" fmla="*/ f189 1 f192"/>
                  <a:gd name="f194" fmla="*/ f190 1 f192"/>
                  <a:gd name="f195" fmla="*/ f193 f187 1"/>
                  <a:gd name="f196" fmla="*/ f194 f187 1"/>
                  <a:gd name="f197" fmla="*/ f194 f188 1"/>
                  <a:gd name="f198" fmla="*/ f193 f188 1"/>
                </a:gdLst>
                <a:ahLst/>
                <a:cxnLst>
                  <a:cxn ang="3cd4">
                    <a:pos x="hc" y="t"/>
                  </a:cxn>
                  <a:cxn ang="0">
                    <a:pos x="r" y="vc"/>
                  </a:cxn>
                  <a:cxn ang="cd4">
                    <a:pos x="hc" y="b"/>
                  </a:cxn>
                  <a:cxn ang="cd2">
                    <a:pos x="l" y="vc"/>
                  </a:cxn>
                </a:cxnLst>
                <a:rect l="f195" t="f198" r="f196" b="f197"/>
                <a:pathLst>
                  <a:path w="229" h="229">
                    <a:moveTo>
                      <a:pt x="f5" y="f6"/>
                    </a:moveTo>
                    <a:cubicBezTo>
                      <a:pt x="f5" y="f6"/>
                      <a:pt x="f7" y="f6"/>
                      <a:pt x="f7" y="f8"/>
                    </a:cubicBezTo>
                    <a:cubicBezTo>
                      <a:pt x="f9" y="f10"/>
                      <a:pt x="f11" y="f12"/>
                      <a:pt x="f13" y="f14"/>
                    </a:cubicBezTo>
                    <a:cubicBezTo>
                      <a:pt x="f15" y="f16"/>
                      <a:pt x="f17" y="f18"/>
                      <a:pt x="f19" y="f20"/>
                    </a:cubicBezTo>
                    <a:lnTo>
                      <a:pt x="f19" y="f20"/>
                    </a:lnTo>
                    <a:cubicBezTo>
                      <a:pt x="f21" y="f22"/>
                      <a:pt x="f23" y="f24"/>
                      <a:pt x="f25" y="f10"/>
                    </a:cubicBezTo>
                    <a:lnTo>
                      <a:pt x="f26" y="f12"/>
                    </a:lnTo>
                    <a:cubicBezTo>
                      <a:pt x="f27" y="f28"/>
                      <a:pt x="f29" y="f30"/>
                      <a:pt x="f31" y="f32"/>
                    </a:cubicBezTo>
                    <a:lnTo>
                      <a:pt x="f31" y="f33"/>
                    </a:lnTo>
                    <a:lnTo>
                      <a:pt x="f34" y="f33"/>
                    </a:lnTo>
                    <a:cubicBezTo>
                      <a:pt x="f35" y="f36"/>
                      <a:pt x="f37" y="f26"/>
                      <a:pt x="f38" y="f39"/>
                    </a:cubicBezTo>
                    <a:lnTo>
                      <a:pt x="f38" y="f40"/>
                    </a:lnTo>
                    <a:lnTo>
                      <a:pt x="f41" y="f40"/>
                    </a:lnTo>
                    <a:cubicBezTo>
                      <a:pt x="f42" y="f39"/>
                      <a:pt x="f43" y="f44"/>
                      <a:pt x="f45" y="f31"/>
                    </a:cubicBezTo>
                    <a:lnTo>
                      <a:pt x="f14" y="f34"/>
                    </a:lnTo>
                    <a:cubicBezTo>
                      <a:pt x="f16" y="f46"/>
                      <a:pt x="f47" y="f48"/>
                      <a:pt x="f20" y="f49"/>
                    </a:cubicBezTo>
                    <a:lnTo>
                      <a:pt x="f20" y="f17"/>
                    </a:lnTo>
                    <a:cubicBezTo>
                      <a:pt x="f18" y="f15"/>
                      <a:pt x="f50" y="f9"/>
                      <a:pt x="f51" y="f52"/>
                    </a:cubicBezTo>
                    <a:lnTo>
                      <a:pt x="f53" y="f52"/>
                    </a:lnTo>
                    <a:lnTo>
                      <a:pt x="f53" y="f54"/>
                    </a:lnTo>
                    <a:cubicBezTo>
                      <a:pt x="f51" y="f55"/>
                      <a:pt x="f51" y="f56"/>
                      <a:pt x="f53" y="f57"/>
                    </a:cubicBezTo>
                    <a:lnTo>
                      <a:pt x="f53" y="f58"/>
                    </a:lnTo>
                    <a:lnTo>
                      <a:pt x="f53" y="f59"/>
                    </a:lnTo>
                    <a:cubicBezTo>
                      <a:pt x="f14" y="f60"/>
                      <a:pt x="f61" y="f62"/>
                      <a:pt x="f63" y="f64"/>
                    </a:cubicBezTo>
                    <a:lnTo>
                      <a:pt x="f65" y="f66"/>
                    </a:lnTo>
                    <a:cubicBezTo>
                      <a:pt x="f18" y="f67"/>
                      <a:pt x="f50" y="f68"/>
                      <a:pt x="f8" y="f69"/>
                    </a:cubicBezTo>
                    <a:lnTo>
                      <a:pt x="f12" y="f70"/>
                    </a:lnTo>
                    <a:cubicBezTo>
                      <a:pt x="f28" y="f71"/>
                      <a:pt x="f72" y="f73"/>
                      <a:pt x="f33" y="f74"/>
                    </a:cubicBezTo>
                    <a:lnTo>
                      <a:pt x="f75" y="f74"/>
                    </a:lnTo>
                    <a:lnTo>
                      <a:pt x="f75" y="f76"/>
                    </a:lnTo>
                    <a:cubicBezTo>
                      <a:pt x="f77" y="f78"/>
                      <a:pt x="f27" y="f79"/>
                      <a:pt x="f40" y="f80"/>
                    </a:cubicBezTo>
                    <a:lnTo>
                      <a:pt x="f81" y="f80"/>
                    </a:lnTo>
                    <a:lnTo>
                      <a:pt x="f81" y="f82"/>
                    </a:lnTo>
                    <a:cubicBezTo>
                      <a:pt x="f40" y="f83"/>
                      <a:pt x="f39" y="f84"/>
                      <a:pt x="f44" y="f85"/>
                    </a:cubicBezTo>
                    <a:lnTo>
                      <a:pt x="f31" y="f86"/>
                    </a:lnTo>
                    <a:cubicBezTo>
                      <a:pt x="f87" y="f88"/>
                      <a:pt x="f89" y="f90"/>
                      <a:pt x="f91" y="f92"/>
                    </a:cubicBezTo>
                    <a:lnTo>
                      <a:pt x="f17" y="f93"/>
                    </a:lnTo>
                    <a:cubicBezTo>
                      <a:pt x="f15" y="f90"/>
                      <a:pt x="f7" y="f85"/>
                      <a:pt x="f52" y="f94"/>
                    </a:cubicBezTo>
                    <a:lnTo>
                      <a:pt x="f54" y="f94"/>
                    </a:lnTo>
                    <a:lnTo>
                      <a:pt x="f95" y="f94"/>
                    </a:lnTo>
                    <a:cubicBezTo>
                      <a:pt x="f55" y="f96"/>
                      <a:pt x="f97" y="f94"/>
                      <a:pt x="f58" y="f84"/>
                    </a:cubicBezTo>
                    <a:lnTo>
                      <a:pt x="f58" y="f84"/>
                    </a:lnTo>
                    <a:cubicBezTo>
                      <a:pt x="f59" y="f84"/>
                      <a:pt x="f98" y="f84"/>
                      <a:pt x="f99" y="f94"/>
                    </a:cubicBezTo>
                    <a:lnTo>
                      <a:pt x="f99" y="f94"/>
                    </a:lnTo>
                    <a:lnTo>
                      <a:pt x="f99" y="f94"/>
                    </a:lnTo>
                    <a:lnTo>
                      <a:pt x="f99" y="f94"/>
                    </a:lnTo>
                    <a:lnTo>
                      <a:pt x="f99" y="f94"/>
                    </a:lnTo>
                    <a:lnTo>
                      <a:pt x="f100" y="f96"/>
                    </a:lnTo>
                    <a:lnTo>
                      <a:pt x="f100" y="f101"/>
                    </a:lnTo>
                    <a:lnTo>
                      <a:pt x="f60" y="f102"/>
                    </a:lnTo>
                    <a:lnTo>
                      <a:pt x="f103" y="f104"/>
                    </a:lnTo>
                    <a:cubicBezTo>
                      <a:pt x="f105" y="f106"/>
                      <a:pt x="f66" y="f107"/>
                      <a:pt x="f64" y="f108"/>
                    </a:cubicBezTo>
                    <a:lnTo>
                      <a:pt x="f66" y="f108"/>
                    </a:lnTo>
                    <a:cubicBezTo>
                      <a:pt x="f109" y="f110"/>
                      <a:pt x="f111" y="f85"/>
                      <a:pt x="f69" y="f101"/>
                    </a:cubicBezTo>
                    <a:lnTo>
                      <a:pt x="f70" y="f102"/>
                    </a:lnTo>
                    <a:cubicBezTo>
                      <a:pt x="f112" y="f113"/>
                      <a:pt x="f73" y="f114"/>
                      <a:pt x="f76" y="f115"/>
                    </a:cubicBezTo>
                    <a:lnTo>
                      <a:pt x="f76" y="f116"/>
                    </a:lnTo>
                    <a:lnTo>
                      <a:pt x="f76" y="f117"/>
                    </a:lnTo>
                    <a:cubicBezTo>
                      <a:pt x="f118" y="f119"/>
                      <a:pt x="f120" y="f112"/>
                      <a:pt x="f80" y="f121"/>
                    </a:cubicBezTo>
                    <a:lnTo>
                      <a:pt x="f82" y="f121"/>
                    </a:lnTo>
                    <a:lnTo>
                      <a:pt x="f122" y="f121"/>
                    </a:lnTo>
                    <a:cubicBezTo>
                      <a:pt x="f123" y="f124"/>
                      <a:pt x="f94" y="f125"/>
                      <a:pt x="f126" y="f74"/>
                    </a:cubicBezTo>
                    <a:lnTo>
                      <a:pt x="f127" y="f76"/>
                    </a:lnTo>
                    <a:cubicBezTo>
                      <a:pt x="f128" y="f129"/>
                      <a:pt x="f107" y="f130"/>
                      <a:pt x="f93" y="f131"/>
                    </a:cubicBezTo>
                    <a:lnTo>
                      <a:pt x="f93" y="f103"/>
                    </a:lnTo>
                    <a:cubicBezTo>
                      <a:pt x="f90" y="f60"/>
                      <a:pt x="f85" y="f59"/>
                      <a:pt x="f96" y="f132"/>
                    </a:cubicBezTo>
                    <a:lnTo>
                      <a:pt x="f94" y="f132"/>
                    </a:lnTo>
                    <a:lnTo>
                      <a:pt x="f96" y="f133"/>
                    </a:lnTo>
                    <a:cubicBezTo>
                      <a:pt x="f96" y="f134"/>
                      <a:pt x="f96" y="f135"/>
                      <a:pt x="f94" y="f5"/>
                    </a:cubicBezTo>
                    <a:lnTo>
                      <a:pt x="f94" y="f7"/>
                    </a:lnTo>
                    <a:lnTo>
                      <a:pt x="f96" y="f9"/>
                    </a:lnTo>
                    <a:cubicBezTo>
                      <a:pt x="f85" y="f136"/>
                      <a:pt x="f110" y="f137"/>
                      <a:pt x="f92" y="f138"/>
                    </a:cubicBezTo>
                    <a:lnTo>
                      <a:pt x="f92" y="f19"/>
                    </a:lnTo>
                    <a:cubicBezTo>
                      <a:pt x="f110" y="f139"/>
                      <a:pt x="f126" y="f140"/>
                      <a:pt x="f141" y="f25"/>
                    </a:cubicBezTo>
                    <a:lnTo>
                      <a:pt x="f86" y="f26"/>
                    </a:lnTo>
                    <a:cubicBezTo>
                      <a:pt x="f113" y="f27"/>
                      <a:pt x="f114" y="f29"/>
                      <a:pt x="f115" y="f34"/>
                    </a:cubicBezTo>
                    <a:lnTo>
                      <a:pt x="f116" y="f34"/>
                    </a:lnTo>
                    <a:lnTo>
                      <a:pt x="f116" y="f34"/>
                    </a:lnTo>
                    <a:cubicBezTo>
                      <a:pt x="f119" y="f0"/>
                      <a:pt x="f112" y="f142"/>
                      <a:pt x="f124" y="f38"/>
                    </a:cubicBezTo>
                    <a:lnTo>
                      <a:pt x="f124" y="f41"/>
                    </a:lnTo>
                    <a:lnTo>
                      <a:pt x="f124" y="f41"/>
                    </a:lnTo>
                    <a:cubicBezTo>
                      <a:pt x="f125" y="f143"/>
                      <a:pt x="f74" y="f51"/>
                      <a:pt x="f76" y="f50"/>
                    </a:cubicBezTo>
                    <a:lnTo>
                      <a:pt x="f73" y="f45"/>
                    </a:lnTo>
                    <a:cubicBezTo>
                      <a:pt x="f144" y="f145"/>
                      <a:pt x="f146" y="f147"/>
                      <a:pt x="f148" y="f149"/>
                    </a:cubicBezTo>
                    <a:lnTo>
                      <a:pt x="f103" y="f149"/>
                    </a:lnTo>
                    <a:cubicBezTo>
                      <a:pt x="f150" y="f18"/>
                      <a:pt x="f58" y="f45"/>
                      <a:pt x="f132" y="f6"/>
                    </a:cubicBezTo>
                    <a:lnTo>
                      <a:pt x="f132" y="f6"/>
                    </a:lnTo>
                    <a:lnTo>
                      <a:pt x="f132" y="f6"/>
                    </a:lnTo>
                    <a:cubicBezTo>
                      <a:pt x="f134" y="f8"/>
                      <a:pt x="f151" y="f8"/>
                      <a:pt x="f152" y="f6"/>
                    </a:cubicBezTo>
                    <a:cubicBezTo>
                      <a:pt x="f54" y="f6"/>
                      <a:pt x="f52" y="f6"/>
                      <a:pt x="f153" y="f6"/>
                    </a:cubicBezTo>
                    <a:cubicBezTo>
                      <a:pt x="f5" y="f6"/>
                      <a:pt x="f5" y="f6"/>
                      <a:pt x="f5" y="f6"/>
                    </a:cubicBezTo>
                    <a:lnTo>
                      <a:pt x="f153" y="f6"/>
                    </a:lnTo>
                    <a:cubicBezTo>
                      <a:pt x="f154" y="f8"/>
                      <a:pt x="f54" y="f8"/>
                      <a:pt x="f152" y="f8"/>
                    </a:cubicBezTo>
                    <a:cubicBezTo>
                      <a:pt x="f151" y="f8"/>
                      <a:pt x="f134" y="f10"/>
                      <a:pt x="f132" y="f8"/>
                    </a:cubicBezTo>
                    <a:lnTo>
                      <a:pt x="f133" y="f8"/>
                    </a:lnTo>
                    <a:cubicBezTo>
                      <a:pt x="f57" y="f50"/>
                      <a:pt x="f100" y="f47"/>
                      <a:pt x="f148" y="f155"/>
                    </a:cubicBezTo>
                    <a:lnTo>
                      <a:pt x="f148" y="f4"/>
                    </a:lnTo>
                    <a:lnTo>
                      <a:pt x="f103" y="f155"/>
                    </a:lnTo>
                    <a:cubicBezTo>
                      <a:pt x="f130" y="f63"/>
                      <a:pt x="f129" y="f18"/>
                      <a:pt x="f73" y="f156"/>
                    </a:cubicBezTo>
                    <a:lnTo>
                      <a:pt x="f71" y="f156"/>
                    </a:lnTo>
                    <a:lnTo>
                      <a:pt x="f71" y="f50"/>
                    </a:lnTo>
                    <a:cubicBezTo>
                      <a:pt x="f73" y="f51"/>
                      <a:pt x="f76" y="f157"/>
                      <a:pt x="f74" y="f41"/>
                    </a:cubicBezTo>
                    <a:lnTo>
                      <a:pt x="f125" y="f158"/>
                    </a:lnTo>
                    <a:cubicBezTo>
                      <a:pt x="f69" y="f75"/>
                      <a:pt x="f159" y="f77"/>
                      <a:pt x="f80" y="f160"/>
                    </a:cubicBezTo>
                    <a:lnTo>
                      <a:pt x="f115" y="f160"/>
                    </a:lnTo>
                    <a:cubicBezTo>
                      <a:pt x="f114" y="f26"/>
                      <a:pt x="f161" y="f25"/>
                      <a:pt x="f102" y="f0"/>
                    </a:cubicBezTo>
                    <a:lnTo>
                      <a:pt x="f86" y="f0"/>
                    </a:lnTo>
                    <a:lnTo>
                      <a:pt x="f127" y="f35"/>
                    </a:lnTo>
                    <a:cubicBezTo>
                      <a:pt x="f128" y="f81"/>
                      <a:pt x="f162" y="f163"/>
                      <a:pt x="f164" y="f165"/>
                    </a:cubicBezTo>
                    <a:lnTo>
                      <a:pt x="f166" y="f19"/>
                    </a:lnTo>
                    <a:lnTo>
                      <a:pt x="f164" y="f167"/>
                    </a:lnTo>
                    <a:cubicBezTo>
                      <a:pt x="f107" y="f49"/>
                      <a:pt x="f104" y="f13"/>
                      <a:pt x="f101" y="f5"/>
                    </a:cubicBezTo>
                    <a:lnTo>
                      <a:pt x="f141" y="f7"/>
                    </a:lnTo>
                    <a:cubicBezTo>
                      <a:pt x="f102" y="f135"/>
                      <a:pt x="f86" y="f134"/>
                      <a:pt x="f102" y="f133"/>
                    </a:cubicBezTo>
                    <a:lnTo>
                      <a:pt x="f141" y="f168"/>
                    </a:lnTo>
                    <a:cubicBezTo>
                      <a:pt x="f104" y="f98"/>
                      <a:pt x="f162" y="f99"/>
                      <a:pt x="f166" y="f131"/>
                    </a:cubicBezTo>
                    <a:lnTo>
                      <a:pt x="f3" y="f131"/>
                    </a:lnTo>
                    <a:lnTo>
                      <a:pt x="f3" y="f148"/>
                    </a:lnTo>
                    <a:cubicBezTo>
                      <a:pt x="f108" y="f169"/>
                      <a:pt x="f90" y="f170"/>
                      <a:pt x="f104" y="f73"/>
                    </a:cubicBezTo>
                    <a:lnTo>
                      <a:pt x="f104" y="f71"/>
                    </a:lnTo>
                    <a:lnTo>
                      <a:pt x="f85" y="f71"/>
                    </a:lnTo>
                    <a:cubicBezTo>
                      <a:pt x="f94" y="f73"/>
                      <a:pt x="f171" y="f76"/>
                      <a:pt x="f82" y="f74"/>
                    </a:cubicBezTo>
                    <a:lnTo>
                      <a:pt x="f172" y="f125"/>
                    </a:lnTo>
                    <a:cubicBezTo>
                      <a:pt x="f116" y="f69"/>
                      <a:pt x="f119" y="f159"/>
                      <a:pt x="f112" y="f80"/>
                    </a:cubicBezTo>
                    <a:lnTo>
                      <a:pt x="f112" y="f116"/>
                    </a:lnTo>
                    <a:cubicBezTo>
                      <a:pt x="f69" y="f173"/>
                      <a:pt x="f78" y="f161"/>
                      <a:pt x="f174" y="f102"/>
                    </a:cubicBezTo>
                    <a:lnTo>
                      <a:pt x="f174" y="f86"/>
                    </a:lnTo>
                    <a:lnTo>
                      <a:pt x="f118" y="f86"/>
                    </a:lnTo>
                    <a:cubicBezTo>
                      <a:pt x="f175" y="f88"/>
                      <a:pt x="f176" y="f162"/>
                      <a:pt x="f64" y="f164"/>
                    </a:cubicBezTo>
                    <a:lnTo>
                      <a:pt x="f66" y="f164"/>
                    </a:lnTo>
                    <a:lnTo>
                      <a:pt x="f66" y="f93"/>
                    </a:lnTo>
                    <a:cubicBezTo>
                      <a:pt x="f62" y="f177"/>
                      <a:pt x="f148" y="f90"/>
                      <a:pt x="f178" y="f128"/>
                    </a:cubicBezTo>
                    <a:lnTo>
                      <a:pt x="f99" y="f127"/>
                    </a:lnTo>
                    <a:lnTo>
                      <a:pt x="f59" y="f102"/>
                    </a:lnTo>
                    <a:lnTo>
                      <a:pt x="f58" y="f141"/>
                    </a:lnTo>
                    <a:lnTo>
                      <a:pt x="f57" y="f101"/>
                    </a:lnTo>
                    <a:lnTo>
                      <a:pt x="f57" y="f101"/>
                    </a:lnTo>
                    <a:lnTo>
                      <a:pt x="f57" y="f101"/>
                    </a:lnTo>
                    <a:lnTo>
                      <a:pt x="f57" y="f101"/>
                    </a:lnTo>
                    <a:lnTo>
                      <a:pt x="f57" y="f101"/>
                    </a:lnTo>
                    <a:lnTo>
                      <a:pt x="f57" y="f101"/>
                    </a:lnTo>
                    <a:cubicBezTo>
                      <a:pt x="f99" y="f141"/>
                      <a:pt x="f58" y="f101"/>
                      <a:pt x="f59" y="f101"/>
                    </a:cubicBezTo>
                    <a:lnTo>
                      <a:pt x="f59" y="f101"/>
                    </a:lnTo>
                    <a:cubicBezTo>
                      <a:pt x="f97" y="f102"/>
                      <a:pt x="f55" y="f102"/>
                      <a:pt x="f54" y="f141"/>
                    </a:cubicBezTo>
                    <a:lnTo>
                      <a:pt x="f152" y="f101"/>
                    </a:lnTo>
                    <a:cubicBezTo>
                      <a:pt x="f153" y="f104"/>
                      <a:pt x="f11" y="f107"/>
                      <a:pt x="f136" y="f164"/>
                    </a:cubicBezTo>
                    <a:lnTo>
                      <a:pt x="f91" y="f3"/>
                    </a:lnTo>
                    <a:lnTo>
                      <a:pt x="f49" y="f166"/>
                    </a:lnTo>
                    <a:cubicBezTo>
                      <a:pt x="f48" y="f177"/>
                      <a:pt x="f46" y="f110"/>
                      <a:pt x="f29" y="f126"/>
                    </a:cubicBezTo>
                    <a:lnTo>
                      <a:pt x="f160" y="f126"/>
                    </a:lnTo>
                    <a:lnTo>
                      <a:pt x="f160" y="f85"/>
                    </a:lnTo>
                    <a:cubicBezTo>
                      <a:pt x="f29" y="f84"/>
                      <a:pt x="f31" y="f83"/>
                      <a:pt x="f44" y="f82"/>
                    </a:cubicBezTo>
                    <a:lnTo>
                      <a:pt x="f44" y="f122"/>
                    </a:lnTo>
                    <a:cubicBezTo>
                      <a:pt x="f25" y="f117"/>
                      <a:pt x="f179" y="f174"/>
                      <a:pt x="f32" y="f71"/>
                    </a:cubicBezTo>
                    <a:lnTo>
                      <a:pt x="f75" y="f71"/>
                    </a:lnTo>
                    <a:cubicBezTo>
                      <a:pt x="f180" y="f70"/>
                      <a:pt x="f181" y="f69"/>
                      <a:pt x="f10" y="f118"/>
                    </a:cubicBezTo>
                    <a:lnTo>
                      <a:pt x="f12" y="f118"/>
                    </a:lnTo>
                    <a:lnTo>
                      <a:pt x="f14" y="f78"/>
                    </a:lnTo>
                    <a:cubicBezTo>
                      <a:pt x="f24" y="f111"/>
                      <a:pt x="f22" y="f109"/>
                      <a:pt x="f149" y="f182"/>
                    </a:cubicBezTo>
                    <a:lnTo>
                      <a:pt x="f155" y="f66"/>
                    </a:lnTo>
                    <a:lnTo>
                      <a:pt x="f149" y="f183"/>
                    </a:lnTo>
                    <a:cubicBezTo>
                      <a:pt x="f18" y="f131"/>
                      <a:pt x="f50" y="f100"/>
                      <a:pt x="f6" y="f98"/>
                    </a:cubicBezTo>
                    <a:lnTo>
                      <a:pt x="f8" y="f58"/>
                    </a:lnTo>
                    <a:cubicBezTo>
                      <a:pt x="f10" y="f56"/>
                      <a:pt x="f10" y="f184"/>
                      <a:pt x="f8" y="f54"/>
                    </a:cubicBezTo>
                    <a:lnTo>
                      <a:pt x="f8" y="f95"/>
                    </a:lnTo>
                    <a:cubicBezTo>
                      <a:pt x="f16" y="f5"/>
                      <a:pt x="f22" y="f13"/>
                      <a:pt x="f155" y="f91"/>
                    </a:cubicBezTo>
                    <a:lnTo>
                      <a:pt x="f4" y="f49"/>
                    </a:lnTo>
                    <a:lnTo>
                      <a:pt x="f4" y="f17"/>
                    </a:lnTo>
                    <a:cubicBezTo>
                      <a:pt x="f65" y="f185"/>
                      <a:pt x="f145" y="f23"/>
                      <a:pt x="f156" y="f29"/>
                    </a:cubicBezTo>
                    <a:lnTo>
                      <a:pt x="f50" y="f160"/>
                    </a:lnTo>
                    <a:lnTo>
                      <a:pt x="f45" y="f160"/>
                    </a:lnTo>
                    <a:cubicBezTo>
                      <a:pt x="f43" y="f29"/>
                      <a:pt x="f42" y="f34"/>
                      <a:pt x="f41" y="f31"/>
                    </a:cubicBezTo>
                    <a:lnTo>
                      <a:pt x="f158" y="f44"/>
                    </a:lnTo>
                    <a:cubicBezTo>
                      <a:pt x="f142" y="f25"/>
                      <a:pt x="f0" y="f179"/>
                      <a:pt x="f29" y="f32"/>
                    </a:cubicBezTo>
                    <a:lnTo>
                      <a:pt x="f160" y="f33"/>
                    </a:lnTo>
                    <a:cubicBezTo>
                      <a:pt x="f27" y="f72"/>
                      <a:pt x="f25" y="f28"/>
                      <a:pt x="f35" y="f12"/>
                    </a:cubicBezTo>
                    <a:lnTo>
                      <a:pt x="f35" y="f14"/>
                    </a:lnTo>
                    <a:lnTo>
                      <a:pt x="f25" y="f14"/>
                    </a:lnTo>
                    <a:cubicBezTo>
                      <a:pt x="f186" y="f61"/>
                      <a:pt x="f21" y="f147"/>
                      <a:pt x="f19" y="f149"/>
                    </a:cubicBezTo>
                    <a:lnTo>
                      <a:pt x="f19" y="f149"/>
                    </a:lnTo>
                    <a:lnTo>
                      <a:pt x="f19" y="f149"/>
                    </a:lnTo>
                    <a:cubicBezTo>
                      <a:pt x="f49" y="f47"/>
                      <a:pt x="f15" y="f16"/>
                      <a:pt x="f13" y="f45"/>
                    </a:cubicBezTo>
                    <a:cubicBezTo>
                      <a:pt x="f11" y="f14"/>
                      <a:pt x="f9" y="f10"/>
                      <a:pt x="f7" y="f8"/>
                    </a:cubicBezTo>
                    <a:lnTo>
                      <a:pt x="f5" y="f6"/>
                    </a:lnTo>
                    <a:close/>
                  </a:path>
                </a:pathLst>
              </a:custGeom>
              <a:solidFill>
                <a:srgbClr val="EC442C"/>
              </a:solidFill>
              <a:ln w="9528" cap="flat">
                <a:solidFill>
                  <a:srgbClr val="EC442C"/>
                </a:solidFill>
                <a:prstDash val="solid"/>
                <a:round/>
              </a:ln>
            </p:spPr>
            <p:txBody>
              <a:bodyPr vert="horz" wrap="square" lIns="90004" tIns="37426" rIns="90004" bIns="3742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8" name="Google Shape;213;p6">
            <a:extLst>
              <a:ext uri="{FF2B5EF4-FFF2-40B4-BE49-F238E27FC236}">
                <a16:creationId xmlns:a16="http://schemas.microsoft.com/office/drawing/2014/main" id="{0A3D88DA-088E-C590-B7EF-C038E2929B96}"/>
              </a:ext>
            </a:extLst>
          </p:cNvPr>
          <p:cNvGrpSpPr/>
          <p:nvPr/>
        </p:nvGrpSpPr>
        <p:grpSpPr>
          <a:xfrm>
            <a:off x="8414080" y="257184"/>
            <a:ext cx="1821923" cy="2073136"/>
            <a:chOff x="8414080" y="257184"/>
            <a:chExt cx="1821923" cy="2073136"/>
          </a:xfrm>
        </p:grpSpPr>
        <p:grpSp>
          <p:nvGrpSpPr>
            <p:cNvPr id="9" name="Google Shape;214;p6">
              <a:extLst>
                <a:ext uri="{FF2B5EF4-FFF2-40B4-BE49-F238E27FC236}">
                  <a16:creationId xmlns:a16="http://schemas.microsoft.com/office/drawing/2014/main" id="{33023509-94D6-87EF-2379-EECA102794EF}"/>
                </a:ext>
              </a:extLst>
            </p:cNvPr>
            <p:cNvGrpSpPr/>
            <p:nvPr/>
          </p:nvGrpSpPr>
          <p:grpSpPr>
            <a:xfrm>
              <a:off x="8414080" y="1612434"/>
              <a:ext cx="1754642" cy="717886"/>
              <a:chOff x="8414080" y="1612434"/>
              <a:chExt cx="1754642" cy="717886"/>
            </a:xfrm>
          </p:grpSpPr>
          <p:sp>
            <p:nvSpPr>
              <p:cNvPr id="10" name="Google Shape;215;p6">
                <a:extLst>
                  <a:ext uri="{FF2B5EF4-FFF2-40B4-BE49-F238E27FC236}">
                    <a16:creationId xmlns:a16="http://schemas.microsoft.com/office/drawing/2014/main" id="{201ED8B1-1092-EB22-0CAD-3BC398EDC41B}"/>
                  </a:ext>
                </a:extLst>
              </p:cNvPr>
              <p:cNvSpPr/>
              <p:nvPr/>
            </p:nvSpPr>
            <p:spPr>
              <a:xfrm>
                <a:off x="8414089" y="1612434"/>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216;p6">
                <a:extLst>
                  <a:ext uri="{FF2B5EF4-FFF2-40B4-BE49-F238E27FC236}">
                    <a16:creationId xmlns:a16="http://schemas.microsoft.com/office/drawing/2014/main" id="{951A283C-8A10-3CEA-23FA-5BA39BCB36DF}"/>
                  </a:ext>
                </a:extLst>
              </p:cNvPr>
              <p:cNvSpPr/>
              <p:nvPr/>
            </p:nvSpPr>
            <p:spPr>
              <a:xfrm>
                <a:off x="8414080" y="1706261"/>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217;p6">
                <a:extLst>
                  <a:ext uri="{FF2B5EF4-FFF2-40B4-BE49-F238E27FC236}">
                    <a16:creationId xmlns:a16="http://schemas.microsoft.com/office/drawing/2014/main" id="{40A79867-995B-2C8C-31B8-3AE9784DD892}"/>
                  </a:ext>
                </a:extLst>
              </p:cNvPr>
              <p:cNvSpPr/>
              <p:nvPr/>
            </p:nvSpPr>
            <p:spPr>
              <a:xfrm>
                <a:off x="8463274" y="1653427"/>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218;p6">
                <a:extLst>
                  <a:ext uri="{FF2B5EF4-FFF2-40B4-BE49-F238E27FC236}">
                    <a16:creationId xmlns:a16="http://schemas.microsoft.com/office/drawing/2014/main" id="{25465607-C515-105B-44ED-13948B30553F}"/>
                  </a:ext>
                </a:extLst>
              </p:cNvPr>
              <p:cNvSpPr/>
              <p:nvPr/>
            </p:nvSpPr>
            <p:spPr>
              <a:xfrm>
                <a:off x="8505181" y="1653427"/>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4" name="Google Shape;219;p6">
                <a:extLst>
                  <a:ext uri="{FF2B5EF4-FFF2-40B4-BE49-F238E27FC236}">
                    <a16:creationId xmlns:a16="http://schemas.microsoft.com/office/drawing/2014/main" id="{296410AA-0584-7F71-9CA4-FD24B179A1BB}"/>
                  </a:ext>
                </a:extLst>
              </p:cNvPr>
              <p:cNvSpPr/>
              <p:nvPr/>
            </p:nvSpPr>
            <p:spPr>
              <a:xfrm>
                <a:off x="8548917" y="1653427"/>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5" name="Google Shape;220;p6">
                <a:extLst>
                  <a:ext uri="{FF2B5EF4-FFF2-40B4-BE49-F238E27FC236}">
                    <a16:creationId xmlns:a16="http://schemas.microsoft.com/office/drawing/2014/main" id="{BFC43B21-377A-353A-C1B1-EEBD694CB221}"/>
                  </a:ext>
                </a:extLst>
              </p:cNvPr>
              <p:cNvSpPr/>
              <p:nvPr/>
            </p:nvSpPr>
            <p:spPr>
              <a:xfrm>
                <a:off x="8540505" y="1803535"/>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6" name="Google Shape;221;p6">
                <a:extLst>
                  <a:ext uri="{FF2B5EF4-FFF2-40B4-BE49-F238E27FC236}">
                    <a16:creationId xmlns:a16="http://schemas.microsoft.com/office/drawing/2014/main" id="{62CC5A39-5098-5561-6378-AFCDA83AA7DF}"/>
                  </a:ext>
                </a:extLst>
              </p:cNvPr>
              <p:cNvSpPr/>
              <p:nvPr/>
            </p:nvSpPr>
            <p:spPr>
              <a:xfrm>
                <a:off x="9073115" y="2061176"/>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222;p6">
                <a:extLst>
                  <a:ext uri="{FF2B5EF4-FFF2-40B4-BE49-F238E27FC236}">
                    <a16:creationId xmlns:a16="http://schemas.microsoft.com/office/drawing/2014/main" id="{E793D1D7-6782-616A-49CF-3C349F73C5DA}"/>
                  </a:ext>
                </a:extLst>
              </p:cNvPr>
              <p:cNvSpPr/>
              <p:nvPr/>
            </p:nvSpPr>
            <p:spPr>
              <a:xfrm>
                <a:off x="9073115" y="2146819"/>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223;p6">
                <a:extLst>
                  <a:ext uri="{FF2B5EF4-FFF2-40B4-BE49-F238E27FC236}">
                    <a16:creationId xmlns:a16="http://schemas.microsoft.com/office/drawing/2014/main" id="{DE74B37C-CB56-98CB-D230-7DE7D4B4826A}"/>
                  </a:ext>
                </a:extLst>
              </p:cNvPr>
              <p:cNvSpPr/>
              <p:nvPr/>
            </p:nvSpPr>
            <p:spPr>
              <a:xfrm>
                <a:off x="9419307" y="2234272"/>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224;p6">
                <a:extLst>
                  <a:ext uri="{FF2B5EF4-FFF2-40B4-BE49-F238E27FC236}">
                    <a16:creationId xmlns:a16="http://schemas.microsoft.com/office/drawing/2014/main" id="{59EFBC33-07A8-1A7E-7222-6090229A01B2}"/>
                  </a:ext>
                </a:extLst>
              </p:cNvPr>
              <p:cNvSpPr/>
              <p:nvPr/>
            </p:nvSpPr>
            <p:spPr>
              <a:xfrm>
                <a:off x="9326386" y="183417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225;p6">
                <a:extLst>
                  <a:ext uri="{FF2B5EF4-FFF2-40B4-BE49-F238E27FC236}">
                    <a16:creationId xmlns:a16="http://schemas.microsoft.com/office/drawing/2014/main" id="{69E53137-FE03-8EF7-1089-8C5402B2D980}"/>
                  </a:ext>
                </a:extLst>
              </p:cNvPr>
              <p:cNvSpPr/>
              <p:nvPr/>
            </p:nvSpPr>
            <p:spPr>
              <a:xfrm>
                <a:off x="9326386" y="1912531"/>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1" name="Google Shape;226;p6">
                <a:extLst>
                  <a:ext uri="{FF2B5EF4-FFF2-40B4-BE49-F238E27FC236}">
                    <a16:creationId xmlns:a16="http://schemas.microsoft.com/office/drawing/2014/main" id="{51DC9C30-DFB0-5055-F123-0DE724C18818}"/>
                  </a:ext>
                </a:extLst>
              </p:cNvPr>
              <p:cNvSpPr/>
              <p:nvPr/>
            </p:nvSpPr>
            <p:spPr>
              <a:xfrm>
                <a:off x="9621554" y="1989057"/>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2" name="Google Shape;227;p6">
              <a:extLst>
                <a:ext uri="{FF2B5EF4-FFF2-40B4-BE49-F238E27FC236}">
                  <a16:creationId xmlns:a16="http://schemas.microsoft.com/office/drawing/2014/main" id="{3F91896A-E182-341A-513A-BA6E0432F7DA}"/>
                </a:ext>
              </a:extLst>
            </p:cNvPr>
            <p:cNvGrpSpPr/>
            <p:nvPr/>
          </p:nvGrpSpPr>
          <p:grpSpPr>
            <a:xfrm>
              <a:off x="8685437" y="257184"/>
              <a:ext cx="1550566" cy="1051322"/>
              <a:chOff x="8685437" y="257184"/>
              <a:chExt cx="1550566" cy="1051322"/>
            </a:xfrm>
          </p:grpSpPr>
          <p:sp>
            <p:nvSpPr>
              <p:cNvPr id="23" name="Google Shape;228;p6">
                <a:extLst>
                  <a:ext uri="{FF2B5EF4-FFF2-40B4-BE49-F238E27FC236}">
                    <a16:creationId xmlns:a16="http://schemas.microsoft.com/office/drawing/2014/main" id="{11910ABA-5A95-F8BF-7FAC-D147DB4CD924}"/>
                  </a:ext>
                </a:extLst>
              </p:cNvPr>
              <p:cNvSpPr/>
              <p:nvPr/>
            </p:nvSpPr>
            <p:spPr>
              <a:xfrm>
                <a:off x="8685437" y="257184"/>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229;p6">
                <a:extLst>
                  <a:ext uri="{FF2B5EF4-FFF2-40B4-BE49-F238E27FC236}">
                    <a16:creationId xmlns:a16="http://schemas.microsoft.com/office/drawing/2014/main" id="{92C0F9FD-2B04-2FDD-97A0-65E5F096BFAC}"/>
                  </a:ext>
                </a:extLst>
              </p:cNvPr>
              <p:cNvSpPr/>
              <p:nvPr/>
            </p:nvSpPr>
            <p:spPr>
              <a:xfrm>
                <a:off x="8687257" y="351934"/>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230;p6">
                <a:extLst>
                  <a:ext uri="{FF2B5EF4-FFF2-40B4-BE49-F238E27FC236}">
                    <a16:creationId xmlns:a16="http://schemas.microsoft.com/office/drawing/2014/main" id="{DD3891E4-0231-3BE1-2BED-6C6772037B9C}"/>
                  </a:ext>
                </a:extLst>
              </p:cNvPr>
              <p:cNvSpPr/>
              <p:nvPr/>
            </p:nvSpPr>
            <p:spPr>
              <a:xfrm>
                <a:off x="8723705" y="293632"/>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231;p6">
                <a:extLst>
                  <a:ext uri="{FF2B5EF4-FFF2-40B4-BE49-F238E27FC236}">
                    <a16:creationId xmlns:a16="http://schemas.microsoft.com/office/drawing/2014/main" id="{30E3D840-EFA9-76C0-5BD4-00E8F8839EB1}"/>
                  </a:ext>
                </a:extLst>
              </p:cNvPr>
              <p:cNvSpPr/>
              <p:nvPr/>
            </p:nvSpPr>
            <p:spPr>
              <a:xfrm>
                <a:off x="8765612" y="293632"/>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232;p6">
                <a:extLst>
                  <a:ext uri="{FF2B5EF4-FFF2-40B4-BE49-F238E27FC236}">
                    <a16:creationId xmlns:a16="http://schemas.microsoft.com/office/drawing/2014/main" id="{AA5E548E-7100-9241-2D38-A394AEA91FEF}"/>
                  </a:ext>
                </a:extLst>
              </p:cNvPr>
              <p:cNvSpPr/>
              <p:nvPr/>
            </p:nvSpPr>
            <p:spPr>
              <a:xfrm>
                <a:off x="8807519" y="293632"/>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233;p6">
                <a:extLst>
                  <a:ext uri="{FF2B5EF4-FFF2-40B4-BE49-F238E27FC236}">
                    <a16:creationId xmlns:a16="http://schemas.microsoft.com/office/drawing/2014/main" id="{59AA0688-8FA2-7CC1-D13E-40B663AA56B3}"/>
                  </a:ext>
                </a:extLst>
              </p:cNvPr>
              <p:cNvSpPr/>
              <p:nvPr/>
            </p:nvSpPr>
            <p:spPr>
              <a:xfrm>
                <a:off x="8820265" y="463079"/>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234;p6">
                <a:extLst>
                  <a:ext uri="{FF2B5EF4-FFF2-40B4-BE49-F238E27FC236}">
                    <a16:creationId xmlns:a16="http://schemas.microsoft.com/office/drawing/2014/main" id="{27B2D019-E7B5-0908-4F7E-466E45A137EC}"/>
                  </a:ext>
                </a:extLst>
              </p:cNvPr>
              <p:cNvSpPr/>
              <p:nvPr/>
            </p:nvSpPr>
            <p:spPr>
              <a:xfrm>
                <a:off x="880752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235;p6">
                <a:extLst>
                  <a:ext uri="{FF2B5EF4-FFF2-40B4-BE49-F238E27FC236}">
                    <a16:creationId xmlns:a16="http://schemas.microsoft.com/office/drawing/2014/main" id="{A2D92227-8F7C-80CE-2C3C-288630F72721}"/>
                  </a:ext>
                </a:extLst>
              </p:cNvPr>
              <p:cNvSpPr/>
              <p:nvPr/>
            </p:nvSpPr>
            <p:spPr>
              <a:xfrm>
                <a:off x="915918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236;p6">
                <a:extLst>
                  <a:ext uri="{FF2B5EF4-FFF2-40B4-BE49-F238E27FC236}">
                    <a16:creationId xmlns:a16="http://schemas.microsoft.com/office/drawing/2014/main" id="{DC820DBD-C830-0D86-58BF-8210C64B1BCB}"/>
                  </a:ext>
                </a:extLst>
              </p:cNvPr>
              <p:cNvSpPr/>
              <p:nvPr/>
            </p:nvSpPr>
            <p:spPr>
              <a:xfrm>
                <a:off x="951083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237;p6">
                <a:extLst>
                  <a:ext uri="{FF2B5EF4-FFF2-40B4-BE49-F238E27FC236}">
                    <a16:creationId xmlns:a16="http://schemas.microsoft.com/office/drawing/2014/main" id="{49E3DF4A-8754-8BA3-4E44-FD2F92462E73}"/>
                  </a:ext>
                </a:extLst>
              </p:cNvPr>
              <p:cNvSpPr/>
              <p:nvPr/>
            </p:nvSpPr>
            <p:spPr>
              <a:xfrm>
                <a:off x="9862498" y="1014855"/>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238;p6">
                <a:extLst>
                  <a:ext uri="{FF2B5EF4-FFF2-40B4-BE49-F238E27FC236}">
                    <a16:creationId xmlns:a16="http://schemas.microsoft.com/office/drawing/2014/main" id="{FB350F9A-0D25-C9CA-4934-06787E907F32}"/>
                  </a:ext>
                </a:extLst>
              </p:cNvPr>
              <p:cNvSpPr/>
              <p:nvPr/>
            </p:nvSpPr>
            <p:spPr>
              <a:xfrm>
                <a:off x="9341537" y="717419"/>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239;p6">
                <a:extLst>
                  <a:ext uri="{FF2B5EF4-FFF2-40B4-BE49-F238E27FC236}">
                    <a16:creationId xmlns:a16="http://schemas.microsoft.com/office/drawing/2014/main" id="{18A8BD0D-DC6E-08C8-EA9F-4143F517E356}"/>
                  </a:ext>
                </a:extLst>
              </p:cNvPr>
              <p:cNvSpPr/>
              <p:nvPr/>
            </p:nvSpPr>
            <p:spPr>
              <a:xfrm>
                <a:off x="9341537" y="795765"/>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240;p6">
                <a:extLst>
                  <a:ext uri="{FF2B5EF4-FFF2-40B4-BE49-F238E27FC236}">
                    <a16:creationId xmlns:a16="http://schemas.microsoft.com/office/drawing/2014/main" id="{126297FA-BBA8-6B82-67D5-4CE9F395A9DD}"/>
                  </a:ext>
                </a:extLst>
              </p:cNvPr>
              <p:cNvSpPr/>
              <p:nvPr/>
            </p:nvSpPr>
            <p:spPr>
              <a:xfrm>
                <a:off x="9341537" y="872291"/>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36" name="Google Shape;241;p6">
            <a:extLst>
              <a:ext uri="{FF2B5EF4-FFF2-40B4-BE49-F238E27FC236}">
                <a16:creationId xmlns:a16="http://schemas.microsoft.com/office/drawing/2014/main" id="{518A7358-35FA-567B-234C-F7D0AB339D48}"/>
              </a:ext>
            </a:extLst>
          </p:cNvPr>
          <p:cNvGrpSpPr/>
          <p:nvPr/>
        </p:nvGrpSpPr>
        <p:grpSpPr>
          <a:xfrm>
            <a:off x="-94521" y="-179971"/>
            <a:ext cx="9091329" cy="5451422"/>
            <a:chOff x="-94521" y="-179971"/>
            <a:chExt cx="9091329" cy="5451422"/>
          </a:xfrm>
        </p:grpSpPr>
        <p:grpSp>
          <p:nvGrpSpPr>
            <p:cNvPr id="37" name="Google Shape;242;p6">
              <a:extLst>
                <a:ext uri="{FF2B5EF4-FFF2-40B4-BE49-F238E27FC236}">
                  <a16:creationId xmlns:a16="http://schemas.microsoft.com/office/drawing/2014/main" id="{3B97915E-ACDF-DD70-89A3-203642CE2382}"/>
                </a:ext>
              </a:extLst>
            </p:cNvPr>
            <p:cNvGrpSpPr/>
            <p:nvPr/>
          </p:nvGrpSpPr>
          <p:grpSpPr>
            <a:xfrm>
              <a:off x="-94521" y="4470309"/>
              <a:ext cx="814537" cy="801142"/>
              <a:chOff x="-94521" y="4470309"/>
              <a:chExt cx="814537" cy="801142"/>
            </a:xfrm>
          </p:grpSpPr>
          <p:sp>
            <p:nvSpPr>
              <p:cNvPr id="38" name="Google Shape;243;p6">
                <a:extLst>
                  <a:ext uri="{FF2B5EF4-FFF2-40B4-BE49-F238E27FC236}">
                    <a16:creationId xmlns:a16="http://schemas.microsoft.com/office/drawing/2014/main" id="{F42E8CC1-8895-0B9A-87F1-A23EC4168F0F}"/>
                  </a:ext>
                </a:extLst>
              </p:cNvPr>
              <p:cNvSpPr/>
              <p:nvPr/>
            </p:nvSpPr>
            <p:spPr>
              <a:xfrm>
                <a:off x="103528" y="4598380"/>
                <a:ext cx="616488" cy="673071"/>
              </a:xfrm>
              <a:custGeom>
                <a:avLst/>
                <a:gdLst>
                  <a:gd name="f0" fmla="val w"/>
                  <a:gd name="f1" fmla="val h"/>
                  <a:gd name="f2" fmla="val 0"/>
                  <a:gd name="f3" fmla="val 414"/>
                  <a:gd name="f4" fmla="val 452"/>
                  <a:gd name="f5" fmla="val 250"/>
                  <a:gd name="f6" fmla="val 234"/>
                  <a:gd name="f7" fmla="val 292"/>
                  <a:gd name="f8" fmla="val 216"/>
                  <a:gd name="f9" fmla="val 322"/>
                  <a:gd name="f10" fmla="val 173"/>
                  <a:gd name="f11" fmla="val 122"/>
                  <a:gd name="f12" fmla="val 323"/>
                  <a:gd name="f13" fmla="val 55"/>
                  <a:gd name="f14" fmla="val 272"/>
                  <a:gd name="f15" fmla="val 209"/>
                  <a:gd name="f16" fmla="val 146"/>
                  <a:gd name="f17" fmla="val -1"/>
                  <a:gd name="f18" fmla="val 95"/>
                  <a:gd name="f19" fmla="val 53"/>
                  <a:gd name="f20" fmla="val 120"/>
                  <a:gd name="f21" fmla="val 172"/>
                  <a:gd name="f22" fmla="val 125"/>
                  <a:gd name="f23" fmla="val 167"/>
                  <a:gd name="f24" fmla="val -8"/>
                  <a:gd name="f25" fmla="val 260"/>
                  <a:gd name="f26" fmla="val 450"/>
                  <a:gd name="f27" fmla="val 424"/>
                  <a:gd name="f28" fmla="*/ f0 1 414"/>
                  <a:gd name="f29" fmla="*/ f1 1 452"/>
                  <a:gd name="f30" fmla="val f2"/>
                  <a:gd name="f31" fmla="val f3"/>
                  <a:gd name="f32" fmla="val f4"/>
                  <a:gd name="f33" fmla="+- f32 0 f30"/>
                  <a:gd name="f34" fmla="+- f31 0 f30"/>
                  <a:gd name="f35" fmla="*/ f34 1 414"/>
                  <a:gd name="f36" fmla="*/ f33 1 452"/>
                  <a:gd name="f37" fmla="*/ f30 1 f35"/>
                  <a:gd name="f38" fmla="*/ f31 1 f35"/>
                  <a:gd name="f39" fmla="*/ f30 1 f36"/>
                  <a:gd name="f40" fmla="*/ f32 1 f36"/>
                  <a:gd name="f41" fmla="*/ f37 f28 1"/>
                  <a:gd name="f42" fmla="*/ f38 f28 1"/>
                  <a:gd name="f43" fmla="*/ f40 f29 1"/>
                  <a:gd name="f44" fmla="*/ f39 f29 1"/>
                </a:gdLst>
                <a:ahLst/>
                <a:cxnLst>
                  <a:cxn ang="3cd4">
                    <a:pos x="hc" y="t"/>
                  </a:cxn>
                  <a:cxn ang="0">
                    <a:pos x="r" y="vc"/>
                  </a:cxn>
                  <a:cxn ang="cd4">
                    <a:pos x="hc" y="b"/>
                  </a:cxn>
                  <a:cxn ang="cd2">
                    <a:pos x="l" y="vc"/>
                  </a:cxn>
                </a:cxnLst>
                <a:rect l="f41" t="f44" r="f42" b="f43"/>
                <a:pathLst>
                  <a:path w="414" h="452">
                    <a:moveTo>
                      <a:pt x="f5" y="f6"/>
                    </a:moveTo>
                    <a:cubicBezTo>
                      <a:pt x="f7" y="f8"/>
                      <a:pt x="f9" y="f10"/>
                      <a:pt x="f9" y="f11"/>
                    </a:cubicBezTo>
                    <a:cubicBezTo>
                      <a:pt x="f12" y="f13"/>
                      <a:pt x="f14" y="f2"/>
                      <a:pt x="f15" y="f2"/>
                    </a:cubicBezTo>
                    <a:cubicBezTo>
                      <a:pt x="f16" y="f17"/>
                      <a:pt x="f18" y="f19"/>
                      <a:pt x="f18" y="f20"/>
                    </a:cubicBezTo>
                    <a:cubicBezTo>
                      <a:pt x="f18" y="f21"/>
                      <a:pt x="f22" y="f8"/>
                      <a:pt x="f23" y="f6"/>
                    </a:cubicBezTo>
                    <a:cubicBezTo>
                      <a:pt x="f24" y="f25"/>
                      <a:pt x="f2" y="f26"/>
                      <a:pt x="f2" y="f26"/>
                    </a:cubicBezTo>
                    <a:lnTo>
                      <a:pt x="f3" y="f4"/>
                    </a:lnTo>
                    <a:cubicBezTo>
                      <a:pt x="f3" y="f4"/>
                      <a:pt x="f27" y="f25"/>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9" name="Google Shape;244;p6">
                <a:extLst>
                  <a:ext uri="{FF2B5EF4-FFF2-40B4-BE49-F238E27FC236}">
                    <a16:creationId xmlns:a16="http://schemas.microsoft.com/office/drawing/2014/main" id="{771D0B0B-7C73-45A0-4CA0-F94D4306842F}"/>
                  </a:ext>
                </a:extLst>
              </p:cNvPr>
              <p:cNvSpPr/>
              <p:nvPr/>
            </p:nvSpPr>
            <p:spPr>
              <a:xfrm>
                <a:off x="379009" y="4470309"/>
                <a:ext cx="52120" cy="55092"/>
              </a:xfrm>
              <a:custGeom>
                <a:avLst/>
                <a:gdLst>
                  <a:gd name="f0" fmla="val w"/>
                  <a:gd name="f1" fmla="val h"/>
                  <a:gd name="f2" fmla="val 0"/>
                  <a:gd name="f3" fmla="val 35"/>
                  <a:gd name="f4" fmla="val 37"/>
                  <a:gd name="f5" fmla="val 19"/>
                  <a:gd name="f6" fmla="val 8"/>
                  <a:gd name="f7" fmla="val 27"/>
                  <a:gd name="f8" fmla="val 18"/>
                  <a:gd name="f9" fmla="val 29"/>
                  <a:gd name="f10" fmla="*/ f0 1 35"/>
                  <a:gd name="f11" fmla="*/ f1 1 37"/>
                  <a:gd name="f12" fmla="val f2"/>
                  <a:gd name="f13" fmla="val f3"/>
                  <a:gd name="f14" fmla="val f4"/>
                  <a:gd name="f15" fmla="+- f14 0 f12"/>
                  <a:gd name="f16" fmla="+- f13 0 f12"/>
                  <a:gd name="f17" fmla="*/ f16 1 35"/>
                  <a:gd name="f18" fmla="*/ f15 1 37"/>
                  <a:gd name="f19" fmla="*/ f12 1 f17"/>
                  <a:gd name="f20" fmla="*/ f13 1 f17"/>
                  <a:gd name="f21" fmla="*/ f12 1 f18"/>
                  <a:gd name="f22" fmla="*/ f14 1 f18"/>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5" h="37">
                    <a:moveTo>
                      <a:pt x="f3" y="f5"/>
                    </a:moveTo>
                    <a:cubicBezTo>
                      <a:pt x="f3" y="f6"/>
                      <a:pt x="f7" y="f2"/>
                      <a:pt x="f8" y="f2"/>
                    </a:cubicBezTo>
                    <a:cubicBezTo>
                      <a:pt x="f6" y="f2"/>
                      <a:pt x="f2" y="f6"/>
                      <a:pt x="f2" y="f5"/>
                    </a:cubicBezTo>
                    <a:cubicBezTo>
                      <a:pt x="f2" y="f9"/>
                      <a:pt x="f6" y="f4"/>
                      <a:pt x="f8" y="f4"/>
                    </a:cubicBezTo>
                    <a:cubicBezTo>
                      <a:pt x="f7" y="f4"/>
                      <a:pt x="f3" y="f9"/>
                      <a:pt x="f3" y="f5"/>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0" name="Google Shape;245;p6">
                <a:extLst>
                  <a:ext uri="{FF2B5EF4-FFF2-40B4-BE49-F238E27FC236}">
                    <a16:creationId xmlns:a16="http://schemas.microsoft.com/office/drawing/2014/main" id="{87F0F1C0-4756-4681-7F7D-25B18B30F2EB}"/>
                  </a:ext>
                </a:extLst>
              </p:cNvPr>
              <p:cNvSpPr/>
              <p:nvPr/>
            </p:nvSpPr>
            <p:spPr>
              <a:xfrm>
                <a:off x="-94521" y="4492648"/>
                <a:ext cx="494379" cy="251661"/>
              </a:xfrm>
              <a:custGeom>
                <a:avLst/>
                <a:gdLst>
                  <a:gd name="f0" fmla="val w"/>
                  <a:gd name="f1" fmla="val h"/>
                  <a:gd name="f2" fmla="val 0"/>
                  <a:gd name="f3" fmla="val 332"/>
                  <a:gd name="f4" fmla="val 169"/>
                  <a:gd name="f5" fmla="val 260"/>
                  <a:gd name="f6" fmla="val 195"/>
                  <a:gd name="f7" fmla="val 142"/>
                  <a:gd name="f8" fmla="val 46"/>
                  <a:gd name="f9" fmla="val 102"/>
                  <a:gd name="f10" fmla="val 139"/>
                  <a:gd name="f11" fmla="val 162"/>
                  <a:gd name="f12" fmla="val 101"/>
                  <a:gd name="f13" fmla="val 150"/>
                  <a:gd name="f14" fmla="val 134"/>
                  <a:gd name="f15" fmla="val 49"/>
                  <a:gd name="f16" fmla="val 199"/>
                  <a:gd name="f17" fmla="val 7"/>
                  <a:gd name="f18" fmla="*/ f0 1 332"/>
                  <a:gd name="f19" fmla="*/ f1 1 169"/>
                  <a:gd name="f20" fmla="val f2"/>
                  <a:gd name="f21" fmla="val f3"/>
                  <a:gd name="f22" fmla="val f4"/>
                  <a:gd name="f23" fmla="+- f22 0 f20"/>
                  <a:gd name="f24" fmla="+- f21 0 f20"/>
                  <a:gd name="f25" fmla="*/ f24 1 332"/>
                  <a:gd name="f26" fmla="*/ f23 1 169"/>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332" h="169">
                    <a:moveTo>
                      <a:pt x="f3" y="f2"/>
                    </a:moveTo>
                    <a:lnTo>
                      <a:pt x="f5" y="f2"/>
                    </a:lnTo>
                    <a:cubicBezTo>
                      <a:pt x="f6" y="f2"/>
                      <a:pt x="f7" y="f8"/>
                      <a:pt x="f7" y="f9"/>
                    </a:cubicBezTo>
                    <a:cubicBezTo>
                      <a:pt x="f7" y="f10"/>
                      <a:pt x="f10" y="f11"/>
                      <a:pt x="f12" y="f11"/>
                    </a:cubicBezTo>
                    <a:lnTo>
                      <a:pt x="f2" y="f11"/>
                    </a:lnTo>
                    <a:lnTo>
                      <a:pt x="f2" y="f4"/>
                    </a:lnTo>
                    <a:lnTo>
                      <a:pt x="f12" y="f4"/>
                    </a:lnTo>
                    <a:cubicBezTo>
                      <a:pt x="f13" y="f4"/>
                      <a:pt x="f13" y="f14"/>
                      <a:pt x="f13" y="f9"/>
                    </a:cubicBezTo>
                    <a:cubicBezTo>
                      <a:pt x="f13" y="f15"/>
                      <a:pt x="f16" y="f17"/>
                      <a:pt x="f5" y="f17"/>
                    </a:cubicBezTo>
                    <a:lnTo>
                      <a:pt x="f3" y="f17"/>
                    </a:lnTo>
                    <a:lnTo>
                      <a:pt x="f3" y="f2"/>
                    </a:lnTo>
                    <a:close/>
                  </a:path>
                </a:pathLst>
              </a:custGeom>
              <a:solidFill>
                <a:srgbClr val="455A64"/>
              </a:solidFill>
              <a:ln cap="flat">
                <a:noFill/>
                <a:prstDash val="solid"/>
              </a:ln>
            </p:spPr>
            <p:txBody>
              <a:bodyPr vert="horz" wrap="square" lIns="90004" tIns="15828" rIns="90004" bIns="158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41" name="Google Shape;246;p6">
              <a:extLst>
                <a:ext uri="{FF2B5EF4-FFF2-40B4-BE49-F238E27FC236}">
                  <a16:creationId xmlns:a16="http://schemas.microsoft.com/office/drawing/2014/main" id="{2F724525-5DB6-B8B4-DCFD-16EA3D18A1C5}"/>
                </a:ext>
              </a:extLst>
            </p:cNvPr>
            <p:cNvSpPr/>
            <p:nvPr/>
          </p:nvSpPr>
          <p:spPr>
            <a:xfrm>
              <a:off x="8624538" y="2634240"/>
              <a:ext cx="372270" cy="372270"/>
            </a:xfrm>
            <a:custGeom>
              <a:avLst/>
              <a:gdLst>
                <a:gd name="f0" fmla="val w"/>
                <a:gd name="f1" fmla="val h"/>
                <a:gd name="f2" fmla="val 0"/>
                <a:gd name="f3" fmla="val 250"/>
                <a:gd name="f4" fmla="val 125"/>
                <a:gd name="f5" fmla="val 174"/>
                <a:gd name="f6" fmla="val 216"/>
                <a:gd name="f7" fmla="val 76"/>
                <a:gd name="f8" fmla="val 34"/>
                <a:gd name="f9" fmla="*/ f0 1 250"/>
                <a:gd name="f10" fmla="*/ f1 1 250"/>
                <a:gd name="f11" fmla="val f2"/>
                <a:gd name="f12" fmla="val f3"/>
                <a:gd name="f13" fmla="+- f12 0 f11"/>
                <a:gd name="f14" fmla="*/ f13 1 250"/>
                <a:gd name="f15" fmla="*/ f11 1 f14"/>
                <a:gd name="f16" fmla="*/ f12 1 f14"/>
                <a:gd name="f17" fmla="*/ f15 f9 1"/>
                <a:gd name="f18" fmla="*/ f16 f9 1"/>
                <a:gd name="f19" fmla="*/ f16 f10 1"/>
                <a:gd name="f20" fmla="*/ f15 f10 1"/>
              </a:gdLst>
              <a:ahLst/>
              <a:cxnLst>
                <a:cxn ang="3cd4">
                  <a:pos x="hc" y="t"/>
                </a:cxn>
                <a:cxn ang="0">
                  <a:pos x="r" y="vc"/>
                </a:cxn>
                <a:cxn ang="cd4">
                  <a:pos x="hc" y="b"/>
                </a:cxn>
                <a:cxn ang="cd2">
                  <a:pos x="l" y="vc"/>
                </a:cxn>
              </a:cxnLst>
              <a:rect l="f17" t="f20" r="f18" b="f19"/>
              <a:pathLst>
                <a:path w="250" h="250">
                  <a:moveTo>
                    <a:pt x="f4" y="f3"/>
                  </a:moveTo>
                  <a:lnTo>
                    <a:pt x="f5" y="f3"/>
                  </a:lnTo>
                  <a:cubicBezTo>
                    <a:pt x="f6" y="f3"/>
                    <a:pt x="f3" y="f6"/>
                    <a:pt x="f3" y="f5"/>
                  </a:cubicBezTo>
                  <a:lnTo>
                    <a:pt x="f3" y="f7"/>
                  </a:lnTo>
                  <a:cubicBezTo>
                    <a:pt x="f3" y="f8"/>
                    <a:pt x="f6" y="f2"/>
                    <a:pt x="f5" y="f2"/>
                  </a:cubicBezTo>
                  <a:lnTo>
                    <a:pt x="f7" y="f2"/>
                  </a:lnTo>
                  <a:cubicBezTo>
                    <a:pt x="f8" y="f2"/>
                    <a:pt x="f2" y="f8"/>
                    <a:pt x="f2" y="f7"/>
                  </a:cubicBezTo>
                  <a:lnTo>
                    <a:pt x="f2" y="f5"/>
                  </a:lnTo>
                  <a:cubicBezTo>
                    <a:pt x="f2" y="f6"/>
                    <a:pt x="f8" y="f3"/>
                    <a:pt x="f7" y="f3"/>
                  </a:cubicBezTo>
                  <a:lnTo>
                    <a:pt x="f4" y="f3"/>
                  </a:ln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42" name="Google Shape;247;p6">
              <a:extLst>
                <a:ext uri="{FF2B5EF4-FFF2-40B4-BE49-F238E27FC236}">
                  <a16:creationId xmlns:a16="http://schemas.microsoft.com/office/drawing/2014/main" id="{B42A533E-A8D0-695E-81B5-0C08D99D1453}"/>
                </a:ext>
              </a:extLst>
            </p:cNvPr>
            <p:cNvGrpSpPr/>
            <p:nvPr/>
          </p:nvGrpSpPr>
          <p:grpSpPr>
            <a:xfrm>
              <a:off x="8280448" y="-179971"/>
              <a:ext cx="300647" cy="747036"/>
              <a:chOff x="8280448" y="-179971"/>
              <a:chExt cx="300647" cy="747036"/>
            </a:xfrm>
          </p:grpSpPr>
          <p:sp>
            <p:nvSpPr>
              <p:cNvPr id="43" name="Google Shape;248;p6">
                <a:extLst>
                  <a:ext uri="{FF2B5EF4-FFF2-40B4-BE49-F238E27FC236}">
                    <a16:creationId xmlns:a16="http://schemas.microsoft.com/office/drawing/2014/main" id="{AFAC1F09-B058-BD2E-4FBF-89368561D16C}"/>
                  </a:ext>
                </a:extLst>
              </p:cNvPr>
              <p:cNvSpPr/>
              <p:nvPr/>
            </p:nvSpPr>
            <p:spPr>
              <a:xfrm rot="5400013">
                <a:off x="8517325" y="503295"/>
                <a:ext cx="63770" cy="63770"/>
              </a:xfrm>
              <a:custGeom>
                <a:avLst/>
                <a:gdLst>
                  <a:gd name="f0" fmla="val w"/>
                  <a:gd name="f1" fmla="val h"/>
                  <a:gd name="f2" fmla="val 0"/>
                  <a:gd name="f3" fmla="val 35"/>
                  <a:gd name="f4" fmla="val 17"/>
                  <a:gd name="f5" fmla="val 27"/>
                  <a:gd name="f6" fmla="val 7"/>
                  <a:gd name="f7" fmla="val 26"/>
                  <a:gd name="f8" fmla="val 8"/>
                  <a:gd name="f9" fmla="*/ f0 1 35"/>
                  <a:gd name="f10" fmla="*/ f1 1 35"/>
                  <a:gd name="f11" fmla="val f2"/>
                  <a:gd name="f12" fmla="val f3"/>
                  <a:gd name="f13" fmla="+- f12 0 f11"/>
                  <a:gd name="f14" fmla="*/ f13 1 35"/>
                  <a:gd name="f15" fmla="*/ f11 1 f14"/>
                  <a:gd name="f16" fmla="*/ f12 1 f14"/>
                  <a:gd name="f17" fmla="*/ f15 f9 1"/>
                  <a:gd name="f18" fmla="*/ f16 f9 1"/>
                  <a:gd name="f19" fmla="*/ f16 f10 1"/>
                  <a:gd name="f20" fmla="*/ f15 f10 1"/>
                </a:gdLst>
                <a:ahLst/>
                <a:cxnLst>
                  <a:cxn ang="3cd4">
                    <a:pos x="hc" y="t"/>
                  </a:cxn>
                  <a:cxn ang="0">
                    <a:pos x="r" y="vc"/>
                  </a:cxn>
                  <a:cxn ang="cd4">
                    <a:pos x="hc" y="b"/>
                  </a:cxn>
                  <a:cxn ang="cd2">
                    <a:pos x="l" y="vc"/>
                  </a:cxn>
                </a:cxnLst>
                <a:rect l="f17" t="f20" r="f18" b="f19"/>
                <a:pathLst>
                  <a:path w="35" h="35">
                    <a:moveTo>
                      <a:pt x="f4" y="f2"/>
                    </a:moveTo>
                    <a:cubicBezTo>
                      <a:pt x="f5" y="f2"/>
                      <a:pt x="f3" y="f6"/>
                      <a:pt x="f3" y="f4"/>
                    </a:cubicBezTo>
                    <a:cubicBezTo>
                      <a:pt x="f3" y="f7"/>
                      <a:pt x="f7" y="f3"/>
                      <a:pt x="f4" y="f3"/>
                    </a:cubicBezTo>
                    <a:cubicBezTo>
                      <a:pt x="f6" y="f3"/>
                      <a:pt x="f2" y="f7"/>
                      <a:pt x="f2" y="f4"/>
                    </a:cubicBezTo>
                    <a:cubicBezTo>
                      <a:pt x="f2" y="f6"/>
                      <a:pt x="f8" y="f2"/>
                      <a:pt x="f4" y="f2"/>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4" name="Google Shape;249;p6">
                <a:extLst>
                  <a:ext uri="{FF2B5EF4-FFF2-40B4-BE49-F238E27FC236}">
                    <a16:creationId xmlns:a16="http://schemas.microsoft.com/office/drawing/2014/main" id="{DDAC2539-30F7-AC5C-C884-50FB0DAE8AF2}"/>
                  </a:ext>
                </a:extLst>
              </p:cNvPr>
              <p:cNvSpPr/>
              <p:nvPr/>
            </p:nvSpPr>
            <p:spPr>
              <a:xfrm rot="5400013">
                <a:off x="8054514" y="45963"/>
                <a:ext cx="723354" cy="271485"/>
              </a:xfrm>
              <a:custGeom>
                <a:avLst/>
                <a:gdLst>
                  <a:gd name="f0" fmla="val w"/>
                  <a:gd name="f1" fmla="val h"/>
                  <a:gd name="f2" fmla="val 0"/>
                  <a:gd name="f3" fmla="val 397"/>
                  <a:gd name="f4" fmla="val 149"/>
                  <a:gd name="f5" fmla="val 97"/>
                  <a:gd name="f6" fmla="val 125"/>
                  <a:gd name="f7" fmla="val 374"/>
                  <a:gd name="f8" fmla="val 345"/>
                  <a:gd name="f9" fmla="val 51"/>
                  <a:gd name="f10" fmla="val 23"/>
                  <a:gd name="f11" fmla="val 12"/>
                  <a:gd name="f12" fmla="val 6"/>
                  <a:gd name="f13" fmla="val 122"/>
                  <a:gd name="f14" fmla="val 27"/>
                  <a:gd name="f15" fmla="val 142"/>
                  <a:gd name="f16" fmla="val 370"/>
                  <a:gd name="f17" fmla="val 390"/>
                  <a:gd name="f18" fmla="*/ f0 1 397"/>
                  <a:gd name="f19" fmla="*/ f1 1 149"/>
                  <a:gd name="f20" fmla="val f2"/>
                  <a:gd name="f21" fmla="val f3"/>
                  <a:gd name="f22" fmla="val f4"/>
                  <a:gd name="f23" fmla="+- f22 0 f20"/>
                  <a:gd name="f24" fmla="+- f21 0 f20"/>
                  <a:gd name="f25" fmla="*/ f24 1 397"/>
                  <a:gd name="f26" fmla="*/ f23 1 149"/>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397" h="149">
                    <a:moveTo>
                      <a:pt x="f3" y="f2"/>
                    </a:moveTo>
                    <a:lnTo>
                      <a:pt x="f3" y="f5"/>
                    </a:lnTo>
                    <a:cubicBezTo>
                      <a:pt x="f3" y="f6"/>
                      <a:pt x="f7" y="f4"/>
                      <a:pt x="f8" y="f4"/>
                    </a:cubicBezTo>
                    <a:lnTo>
                      <a:pt x="f9" y="f4"/>
                    </a:lnTo>
                    <a:cubicBezTo>
                      <a:pt x="f10" y="f4"/>
                      <a:pt x="f2" y="f6"/>
                      <a:pt x="f2" y="f5"/>
                    </a:cubicBezTo>
                    <a:lnTo>
                      <a:pt x="f2" y="f11"/>
                    </a:lnTo>
                    <a:lnTo>
                      <a:pt x="f12" y="f11"/>
                    </a:lnTo>
                    <a:lnTo>
                      <a:pt x="f12" y="f5"/>
                    </a:lnTo>
                    <a:cubicBezTo>
                      <a:pt x="f12" y="f13"/>
                      <a:pt x="f14" y="f15"/>
                      <a:pt x="f9" y="f15"/>
                    </a:cubicBezTo>
                    <a:lnTo>
                      <a:pt x="f8" y="f15"/>
                    </a:lnTo>
                    <a:cubicBezTo>
                      <a:pt x="f16" y="f15"/>
                      <a:pt x="f17" y="f13"/>
                      <a:pt x="f17" y="f5"/>
                    </a:cubicBezTo>
                    <a:lnTo>
                      <a:pt x="f17" y="f2"/>
                    </a:lnTo>
                    <a:lnTo>
                      <a:pt x="f3" y="f2"/>
                    </a:lnTo>
                    <a:close/>
                  </a:path>
                </a:pathLst>
              </a:custGeom>
              <a:solidFill>
                <a:srgbClr val="455A64"/>
              </a:solidFill>
              <a:ln cap="flat">
                <a:noFill/>
                <a:prstDash val="solid"/>
              </a:ln>
            </p:spPr>
            <p:txBody>
              <a:bodyPr vert="horz" wrap="square" lIns="90004" tIns="8622" rIns="90004" bIns="86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45" name="Google Shape;250;p6">
              <a:extLst>
                <a:ext uri="{FF2B5EF4-FFF2-40B4-BE49-F238E27FC236}">
                  <a16:creationId xmlns:a16="http://schemas.microsoft.com/office/drawing/2014/main" id="{0D419ADF-C671-4C3E-468A-6FE0B1FB6A1C}"/>
                </a:ext>
              </a:extLst>
            </p:cNvPr>
            <p:cNvSpPr/>
            <p:nvPr/>
          </p:nvSpPr>
          <p:spPr>
            <a:xfrm>
              <a:off x="8740530" y="2744269"/>
              <a:ext cx="131042" cy="144438"/>
            </a:xfrm>
            <a:custGeom>
              <a:avLst/>
              <a:gdLst>
                <a:gd name="f0" fmla="val w"/>
                <a:gd name="f1" fmla="val h"/>
                <a:gd name="f2" fmla="val 0"/>
                <a:gd name="f3" fmla="val 88"/>
                <a:gd name="f4" fmla="val 97"/>
                <a:gd name="f5" fmla="val 2"/>
                <a:gd name="f6" fmla="val 96"/>
                <a:gd name="f7" fmla="val 29"/>
                <a:gd name="f8" fmla="val 30"/>
                <a:gd name="f9" fmla="val 32"/>
                <a:gd name="f10" fmla="val 95"/>
                <a:gd name="f11" fmla="val 93"/>
                <a:gd name="f12" fmla="val 65"/>
                <a:gd name="f13" fmla="val 64"/>
                <a:gd name="f14" fmla="val 33"/>
                <a:gd name="f15" fmla="val 62"/>
                <a:gd name="f16" fmla="val 34"/>
                <a:gd name="f17" fmla="val 53"/>
                <a:gd name="f18" fmla="val 55"/>
                <a:gd name="f19" fmla="val 56"/>
                <a:gd name="f20" fmla="val 94"/>
                <a:gd name="f21" fmla="val 57"/>
                <a:gd name="f22" fmla="val 59"/>
                <a:gd name="f23" fmla="val 85"/>
                <a:gd name="f24" fmla="val 87"/>
                <a:gd name="f25" fmla="val 43"/>
                <a:gd name="f26" fmla="val 42"/>
                <a:gd name="f27" fmla="val 41"/>
                <a:gd name="f28" fmla="val 46"/>
                <a:gd name="f29" fmla="val 1"/>
                <a:gd name="f30" fmla="val 45"/>
                <a:gd name="f31" fmla="val 40"/>
                <a:gd name="f32" fmla="*/ f0 1 88"/>
                <a:gd name="f33" fmla="*/ f1 1 97"/>
                <a:gd name="f34" fmla="val f2"/>
                <a:gd name="f35" fmla="val f3"/>
                <a:gd name="f36" fmla="val f4"/>
                <a:gd name="f37" fmla="+- f36 0 f34"/>
                <a:gd name="f38" fmla="+- f35 0 f34"/>
                <a:gd name="f39" fmla="*/ f38 1 88"/>
                <a:gd name="f40" fmla="*/ f37 1 97"/>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88" h="97">
                  <a:moveTo>
                    <a:pt x="f5" y="f6"/>
                  </a:moveTo>
                  <a:lnTo>
                    <a:pt x="f7" y="f6"/>
                  </a:lnTo>
                  <a:cubicBezTo>
                    <a:pt x="f8" y="f6"/>
                    <a:pt x="f9" y="f10"/>
                    <a:pt x="f9" y="f11"/>
                  </a:cubicBezTo>
                  <a:lnTo>
                    <a:pt x="f9" y="f12"/>
                  </a:lnTo>
                  <a:cubicBezTo>
                    <a:pt x="f9" y="f13"/>
                    <a:pt x="f14" y="f15"/>
                    <a:pt x="f16" y="f15"/>
                  </a:cubicBezTo>
                  <a:lnTo>
                    <a:pt x="f17" y="f15"/>
                  </a:lnTo>
                  <a:cubicBezTo>
                    <a:pt x="f18" y="f15"/>
                    <a:pt x="f19" y="f13"/>
                    <a:pt x="f19" y="f12"/>
                  </a:cubicBezTo>
                  <a:lnTo>
                    <a:pt x="f19" y="f20"/>
                  </a:lnTo>
                  <a:cubicBezTo>
                    <a:pt x="f19" y="f10"/>
                    <a:pt x="f21" y="f4"/>
                    <a:pt x="f22" y="f4"/>
                  </a:cubicBezTo>
                  <a:lnTo>
                    <a:pt x="f23" y="f4"/>
                  </a:lnTo>
                  <a:cubicBezTo>
                    <a:pt x="f24" y="f4"/>
                    <a:pt x="f3" y="f10"/>
                    <a:pt x="f3" y="f20"/>
                  </a:cubicBezTo>
                  <a:lnTo>
                    <a:pt x="f3" y="f25"/>
                  </a:lnTo>
                  <a:cubicBezTo>
                    <a:pt x="f3" y="f26"/>
                    <a:pt x="f3" y="f27"/>
                    <a:pt x="f24" y="f27"/>
                  </a:cubicBezTo>
                  <a:lnTo>
                    <a:pt x="f28" y="f29"/>
                  </a:lnTo>
                  <a:cubicBezTo>
                    <a:pt x="f30" y="f2"/>
                    <a:pt x="f25" y="f2"/>
                    <a:pt x="f26" y="f29"/>
                  </a:cubicBezTo>
                  <a:lnTo>
                    <a:pt x="f2" y="f31"/>
                  </a:lnTo>
                  <a:cubicBezTo>
                    <a:pt x="f2" y="f31"/>
                    <a:pt x="f2" y="f27"/>
                    <a:pt x="f2" y="f26"/>
                  </a:cubicBezTo>
                  <a:lnTo>
                    <a:pt x="f2" y="f11"/>
                  </a:lnTo>
                  <a:cubicBezTo>
                    <a:pt x="f2" y="f10"/>
                    <a:pt x="f29"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11918002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AIN_POINT">
    <p:spTree>
      <p:nvGrpSpPr>
        <p:cNvPr id="1" name=""/>
        <p:cNvGrpSpPr/>
        <p:nvPr/>
      </p:nvGrpSpPr>
      <p:grpSpPr>
        <a:xfrm>
          <a:off x="0" y="0"/>
          <a:ext cx="0" cy="0"/>
          <a:chOff x="0" y="0"/>
          <a:chExt cx="0" cy="0"/>
        </a:xfrm>
      </p:grpSpPr>
      <p:sp>
        <p:nvSpPr>
          <p:cNvPr id="2" name="Google Shape;264;p8">
            <a:extLst>
              <a:ext uri="{FF2B5EF4-FFF2-40B4-BE49-F238E27FC236}">
                <a16:creationId xmlns:a16="http://schemas.microsoft.com/office/drawing/2014/main" id="{C98D2407-F9A0-A29E-6BB3-A4C1A2C97306}"/>
              </a:ext>
            </a:extLst>
          </p:cNvPr>
          <p:cNvSpPr txBox="1">
            <a:spLocks noGrp="1"/>
          </p:cNvSpPr>
          <p:nvPr>
            <p:ph type="title"/>
          </p:nvPr>
        </p:nvSpPr>
        <p:spPr>
          <a:xfrm>
            <a:off x="2317949" y="1307098"/>
            <a:ext cx="4508101" cy="2529303"/>
          </a:xfrm>
        </p:spPr>
        <p:txBody>
          <a:bodyPr anchor="ctr"/>
          <a:lstStyle>
            <a:lvl1pPr>
              <a:lnSpc>
                <a:spcPct val="80000"/>
              </a:lnSpc>
              <a:defRPr sz="10000"/>
            </a:lvl1pPr>
          </a:lstStyle>
          <a:p>
            <a:pPr lvl="0"/>
            <a:endParaRPr lang="tr-TR"/>
          </a:p>
        </p:txBody>
      </p:sp>
      <p:grpSp>
        <p:nvGrpSpPr>
          <p:cNvPr id="3" name="Google Shape;265;p8">
            <a:extLst>
              <a:ext uri="{FF2B5EF4-FFF2-40B4-BE49-F238E27FC236}">
                <a16:creationId xmlns:a16="http://schemas.microsoft.com/office/drawing/2014/main" id="{D6CD69E8-679B-3278-C087-199887E527A3}"/>
              </a:ext>
            </a:extLst>
          </p:cNvPr>
          <p:cNvGrpSpPr/>
          <p:nvPr/>
        </p:nvGrpSpPr>
        <p:grpSpPr>
          <a:xfrm>
            <a:off x="281095" y="1722674"/>
            <a:ext cx="448220" cy="448220"/>
            <a:chOff x="281095" y="1722674"/>
            <a:chExt cx="448220" cy="448220"/>
          </a:xfrm>
        </p:grpSpPr>
        <p:sp>
          <p:nvSpPr>
            <p:cNvPr id="4" name="Google Shape;266;p8">
              <a:extLst>
                <a:ext uri="{FF2B5EF4-FFF2-40B4-BE49-F238E27FC236}">
                  <a16:creationId xmlns:a16="http://schemas.microsoft.com/office/drawing/2014/main" id="{A84E7BCC-0AF5-D762-24B2-C1B8FB045805}"/>
                </a:ext>
              </a:extLst>
            </p:cNvPr>
            <p:cNvSpPr/>
            <p:nvPr/>
          </p:nvSpPr>
          <p:spPr>
            <a:xfrm>
              <a:off x="281095" y="1722674"/>
              <a:ext cx="448220" cy="448220"/>
            </a:xfrm>
            <a:custGeom>
              <a:avLst/>
              <a:gdLst>
                <a:gd name="f0" fmla="val w"/>
                <a:gd name="f1" fmla="val h"/>
                <a:gd name="f2" fmla="val 0"/>
                <a:gd name="f3" fmla="val 246"/>
                <a:gd name="f4" fmla="val 123"/>
                <a:gd name="f5" fmla="val 169"/>
                <a:gd name="f6" fmla="val 211"/>
                <a:gd name="f7" fmla="val 212"/>
                <a:gd name="f8" fmla="val 170"/>
                <a:gd name="f9" fmla="val 76"/>
                <a:gd name="f10" fmla="val 34"/>
                <a:gd name="f11" fmla="*/ f0 1 246"/>
                <a:gd name="f12" fmla="*/ f1 1 246"/>
                <a:gd name="f13" fmla="val f2"/>
                <a:gd name="f14" fmla="val f3"/>
                <a:gd name="f15" fmla="+- f14 0 f13"/>
                <a:gd name="f16" fmla="*/ f15 1 246"/>
                <a:gd name="f17" fmla="*/ f13 1 f16"/>
                <a:gd name="f18" fmla="*/ f14 1 f16"/>
                <a:gd name="f19" fmla="*/ f17 f11 1"/>
                <a:gd name="f20" fmla="*/ f18 f11 1"/>
                <a:gd name="f21" fmla="*/ f18 f12 1"/>
                <a:gd name="f22" fmla="*/ f17 f12 1"/>
              </a:gdLst>
              <a:ahLst/>
              <a:cxnLst>
                <a:cxn ang="3cd4">
                  <a:pos x="hc" y="t"/>
                </a:cxn>
                <a:cxn ang="0">
                  <a:pos x="r" y="vc"/>
                </a:cxn>
                <a:cxn ang="cd4">
                  <a:pos x="hc" y="b"/>
                </a:cxn>
                <a:cxn ang="cd2">
                  <a:pos x="l" y="vc"/>
                </a:cxn>
              </a:cxnLst>
              <a:rect l="f19" t="f22" r="f20" b="f21"/>
              <a:pathLst>
                <a:path w="246" h="246">
                  <a:moveTo>
                    <a:pt x="f4" y="f3"/>
                  </a:moveTo>
                  <a:lnTo>
                    <a:pt x="f5" y="f3"/>
                  </a:lnTo>
                  <a:cubicBezTo>
                    <a:pt x="f6" y="f3"/>
                    <a:pt x="f3" y="f7"/>
                    <a:pt x="f3" y="f8"/>
                  </a:cubicBezTo>
                  <a:lnTo>
                    <a:pt x="f3" y="f9"/>
                  </a:lnTo>
                  <a:cubicBezTo>
                    <a:pt x="f3" y="f10"/>
                    <a:pt x="f6" y="f2"/>
                    <a:pt x="f5" y="f2"/>
                  </a:cubicBezTo>
                  <a:lnTo>
                    <a:pt x="f9" y="f2"/>
                  </a:lnTo>
                  <a:cubicBezTo>
                    <a:pt x="f10" y="f2"/>
                    <a:pt x="f2" y="f10"/>
                    <a:pt x="f2" y="f9"/>
                  </a:cubicBezTo>
                  <a:lnTo>
                    <a:pt x="f2" y="f8"/>
                  </a:lnTo>
                  <a:cubicBezTo>
                    <a:pt x="f2" y="f7"/>
                    <a:pt x="f10" y="f3"/>
                    <a:pt x="f9" y="f3"/>
                  </a:cubicBezTo>
                  <a:lnTo>
                    <a:pt x="f4" y="f3"/>
                  </a:lnTo>
                  <a:close/>
                </a:path>
              </a:pathLst>
            </a:custGeom>
            <a:solidFill>
              <a:srgbClr val="EC442C"/>
            </a:solidFill>
            <a:ln cap="flat">
              <a:noFill/>
              <a:prstDash val="solid"/>
            </a:ln>
          </p:spPr>
          <p:txBody>
            <a:bodyPr vert="horz" wrap="square" lIns="90004" tIns="43552" rIns="90004" bIns="4355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 name="Google Shape;267;p8">
              <a:extLst>
                <a:ext uri="{FF2B5EF4-FFF2-40B4-BE49-F238E27FC236}">
                  <a16:creationId xmlns:a16="http://schemas.microsoft.com/office/drawing/2014/main" id="{C4A47505-EEF1-E05C-F247-ECDE8C88590C}"/>
                </a:ext>
              </a:extLst>
            </p:cNvPr>
            <p:cNvSpPr/>
            <p:nvPr/>
          </p:nvSpPr>
          <p:spPr>
            <a:xfrm>
              <a:off x="430499" y="1901238"/>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 name="Google Shape;268;p8">
              <a:extLst>
                <a:ext uri="{FF2B5EF4-FFF2-40B4-BE49-F238E27FC236}">
                  <a16:creationId xmlns:a16="http://schemas.microsoft.com/office/drawing/2014/main" id="{41140AA6-57AC-C53F-73A8-A011E2BB10AB}"/>
                </a:ext>
              </a:extLst>
            </p:cNvPr>
            <p:cNvSpPr/>
            <p:nvPr/>
          </p:nvSpPr>
          <p:spPr>
            <a:xfrm>
              <a:off x="430499" y="1941326"/>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269;p8">
              <a:extLst>
                <a:ext uri="{FF2B5EF4-FFF2-40B4-BE49-F238E27FC236}">
                  <a16:creationId xmlns:a16="http://schemas.microsoft.com/office/drawing/2014/main" id="{36978FC6-98D6-05CE-65FC-C09D2F44127F}"/>
                </a:ext>
              </a:extLst>
            </p:cNvPr>
            <p:cNvSpPr/>
            <p:nvPr/>
          </p:nvSpPr>
          <p:spPr>
            <a:xfrm>
              <a:off x="430499" y="1981404"/>
              <a:ext cx="158520" cy="18223"/>
            </a:xfrm>
            <a:custGeom>
              <a:avLst/>
              <a:gdLst>
                <a:gd name="f0" fmla="val w"/>
                <a:gd name="f1" fmla="val h"/>
                <a:gd name="f2" fmla="val 0"/>
                <a:gd name="f3" fmla="val 87"/>
                <a:gd name="f4" fmla="val 10"/>
                <a:gd name="f5" fmla="*/ f0 1 87"/>
                <a:gd name="f6" fmla="*/ f1 1 10"/>
                <a:gd name="f7" fmla="val f2"/>
                <a:gd name="f8" fmla="val f3"/>
                <a:gd name="f9" fmla="val f4"/>
                <a:gd name="f10" fmla="+- f9 0 f7"/>
                <a:gd name="f11" fmla="+- f8 0 f7"/>
                <a:gd name="f12" fmla="*/ f10 1 10"/>
                <a:gd name="f13" fmla="*/ f11 1 87"/>
                <a:gd name="f14" fmla="*/ f7 1 f13"/>
                <a:gd name="f15" fmla="*/ f8 1 f13"/>
                <a:gd name="f16" fmla="*/ f7 1 f12"/>
                <a:gd name="f17" fmla="*/ f9 1 f12"/>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7" h="10">
                  <a:moveTo>
                    <a:pt x="f2" y="f2"/>
                  </a:moveTo>
                  <a:lnTo>
                    <a:pt x="f3" y="f2"/>
                  </a:lnTo>
                  <a:lnTo>
                    <a:pt x="f3" y="f4"/>
                  </a:lnTo>
                  <a:lnTo>
                    <a:pt x="f2" y="f4"/>
                  </a:lnTo>
                  <a:lnTo>
                    <a:pt x="f2" y="f2"/>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8" name="Google Shape;270;p8">
            <a:extLst>
              <a:ext uri="{FF2B5EF4-FFF2-40B4-BE49-F238E27FC236}">
                <a16:creationId xmlns:a16="http://schemas.microsoft.com/office/drawing/2014/main" id="{2CB46A88-4F2A-5001-055D-6855E1077D1A}"/>
              </a:ext>
            </a:extLst>
          </p:cNvPr>
          <p:cNvGrpSpPr/>
          <p:nvPr/>
        </p:nvGrpSpPr>
        <p:grpSpPr>
          <a:xfrm>
            <a:off x="1042708" y="-336234"/>
            <a:ext cx="8514087" cy="5580921"/>
            <a:chOff x="1042708" y="-336234"/>
            <a:chExt cx="8514087" cy="5580921"/>
          </a:xfrm>
        </p:grpSpPr>
        <p:grpSp>
          <p:nvGrpSpPr>
            <p:cNvPr id="9" name="Google Shape;271;p8">
              <a:extLst>
                <a:ext uri="{FF2B5EF4-FFF2-40B4-BE49-F238E27FC236}">
                  <a16:creationId xmlns:a16="http://schemas.microsoft.com/office/drawing/2014/main" id="{6A495FB5-0891-5D08-7E9C-BC133609660F}"/>
                </a:ext>
              </a:extLst>
            </p:cNvPr>
            <p:cNvGrpSpPr/>
            <p:nvPr/>
          </p:nvGrpSpPr>
          <p:grpSpPr>
            <a:xfrm>
              <a:off x="8430767" y="3448147"/>
              <a:ext cx="1126028" cy="1796540"/>
              <a:chOff x="8430767" y="3448147"/>
              <a:chExt cx="1126028" cy="1796540"/>
            </a:xfrm>
          </p:grpSpPr>
          <p:sp>
            <p:nvSpPr>
              <p:cNvPr id="10" name="Google Shape;272;p8">
                <a:extLst>
                  <a:ext uri="{FF2B5EF4-FFF2-40B4-BE49-F238E27FC236}">
                    <a16:creationId xmlns:a16="http://schemas.microsoft.com/office/drawing/2014/main" id="{6A4C7F0B-2528-5FE8-5975-A34C1FC106C3}"/>
                  </a:ext>
                </a:extLst>
              </p:cNvPr>
              <p:cNvSpPr/>
              <p:nvPr/>
            </p:nvSpPr>
            <p:spPr>
              <a:xfrm>
                <a:off x="8430767" y="4116839"/>
                <a:ext cx="1126028" cy="1127848"/>
              </a:xfrm>
              <a:custGeom>
                <a:avLst/>
                <a:gdLst>
                  <a:gd name="f0" fmla="val w"/>
                  <a:gd name="f1" fmla="val h"/>
                  <a:gd name="f2" fmla="val 0"/>
                  <a:gd name="f3" fmla="val 618"/>
                  <a:gd name="f4" fmla="val 619"/>
                  <a:gd name="f5" fmla="val 564"/>
                  <a:gd name="f6" fmla="val 269"/>
                  <a:gd name="f7" fmla="val 568"/>
                  <a:gd name="f8" fmla="val 292"/>
                  <a:gd name="f9" fmla="val 315"/>
                  <a:gd name="f10" fmla="val 566"/>
                  <a:gd name="f11" fmla="val 337"/>
                  <a:gd name="f12" fmla="val 372"/>
                  <a:gd name="f13" fmla="val 581"/>
                  <a:gd name="f14" fmla="val 470"/>
                  <a:gd name="f15" fmla="val 518"/>
                  <a:gd name="f16" fmla="val 461"/>
                  <a:gd name="f17" fmla="val 505"/>
                  <a:gd name="f18" fmla="val 479"/>
                  <a:gd name="f19" fmla="val 489"/>
                  <a:gd name="f20" fmla="val 496"/>
                  <a:gd name="f21" fmla="val 471"/>
                  <a:gd name="f22" fmla="val 511"/>
                  <a:gd name="f23" fmla="val 483"/>
                  <a:gd name="f24" fmla="val 573"/>
                  <a:gd name="f25" fmla="val 387"/>
                  <a:gd name="f26" fmla="val 615"/>
                  <a:gd name="f27" fmla="val 350"/>
                  <a:gd name="f28" fmla="val 327"/>
                  <a:gd name="f29" fmla="val 304"/>
                  <a:gd name="f30" fmla="val 569"/>
                  <a:gd name="f31" fmla="val 281"/>
                  <a:gd name="f32" fmla="val 246"/>
                  <a:gd name="f33" fmla="val 148"/>
                  <a:gd name="f34" fmla="val 157"/>
                  <a:gd name="f35" fmla="val 139"/>
                  <a:gd name="f36" fmla="val 122"/>
                  <a:gd name="f37" fmla="val 108"/>
                  <a:gd name="f38" fmla="val 46"/>
                  <a:gd name="f39" fmla="val 484"/>
                  <a:gd name="f40" fmla="val 3"/>
                  <a:gd name="f41" fmla="val 388"/>
                  <a:gd name="f42" fmla="val 54"/>
                  <a:gd name="f43" fmla="val 50"/>
                  <a:gd name="f44" fmla="val 52"/>
                  <a:gd name="f45" fmla="val 37"/>
                  <a:gd name="f46" fmla="val 100"/>
                  <a:gd name="f47" fmla="val 113"/>
                  <a:gd name="f48" fmla="val 129"/>
                  <a:gd name="f49" fmla="val 147"/>
                  <a:gd name="f50" fmla="val 135"/>
                  <a:gd name="f51" fmla="val 231"/>
                  <a:gd name="f52" fmla="val 268"/>
                  <a:gd name="f53" fmla="val 291"/>
                  <a:gd name="f54" fmla="val 314"/>
                  <a:gd name="f55" fmla="val 510"/>
                  <a:gd name="f56" fmla="val 572"/>
                  <a:gd name="f57" fmla="val 414"/>
                  <a:gd name="f58" fmla="val 211"/>
                  <a:gd name="f59" fmla="val 322"/>
                  <a:gd name="f60" fmla="val 186"/>
                  <a:gd name="f61" fmla="val 265"/>
                  <a:gd name="f62" fmla="val 208"/>
                  <a:gd name="f63" fmla="val 236"/>
                  <a:gd name="f64" fmla="val 183"/>
                  <a:gd name="f65" fmla="val 303"/>
                  <a:gd name="f66" fmla="val 359"/>
                  <a:gd name="f67" fmla="val 233"/>
                  <a:gd name="f68" fmla="val 416"/>
                  <a:gd name="f69" fmla="val 300"/>
                  <a:gd name="f70" fmla="val 442"/>
                  <a:gd name="f71" fmla="val 356"/>
                  <a:gd name="f72" fmla="val 417"/>
                  <a:gd name="f73" fmla="val 413"/>
                  <a:gd name="f74" fmla="val 391"/>
                  <a:gd name="f75" fmla="val 439"/>
                  <a:gd name="f76" fmla="val 325"/>
                  <a:gd name="f77" fmla="*/ f0 1 618"/>
                  <a:gd name="f78" fmla="*/ f1 1 619"/>
                  <a:gd name="f79" fmla="val f2"/>
                  <a:gd name="f80" fmla="val f3"/>
                  <a:gd name="f81" fmla="val f4"/>
                  <a:gd name="f82" fmla="+- f81 0 f79"/>
                  <a:gd name="f83" fmla="+- f80 0 f79"/>
                  <a:gd name="f84" fmla="*/ f83 1 618"/>
                  <a:gd name="f85" fmla="*/ f82 1 619"/>
                  <a:gd name="f86" fmla="*/ f79 1 f84"/>
                  <a:gd name="f87" fmla="*/ f80 1 f84"/>
                  <a:gd name="f88" fmla="*/ f79 1 f85"/>
                  <a:gd name="f89" fmla="*/ f81 1 f85"/>
                  <a:gd name="f90" fmla="*/ f86 f77 1"/>
                  <a:gd name="f91" fmla="*/ f87 f77 1"/>
                  <a:gd name="f92" fmla="*/ f89 f78 1"/>
                  <a:gd name="f93" fmla="*/ f88 f78 1"/>
                </a:gdLst>
                <a:ahLst/>
                <a:cxnLst>
                  <a:cxn ang="3cd4">
                    <a:pos x="hc" y="t"/>
                  </a:cxn>
                  <a:cxn ang="0">
                    <a:pos x="r" y="vc"/>
                  </a:cxn>
                  <a:cxn ang="cd4">
                    <a:pos x="hc" y="b"/>
                  </a:cxn>
                  <a:cxn ang="cd2">
                    <a:pos x="l" y="vc"/>
                  </a:cxn>
                </a:cxnLst>
                <a:rect l="f90" t="f93" r="f91" b="f92"/>
                <a:pathLst>
                  <a:path w="618" h="619">
                    <a:moveTo>
                      <a:pt x="f5" y="f6"/>
                    </a:moveTo>
                    <a:cubicBezTo>
                      <a:pt x="f7" y="f8"/>
                      <a:pt x="f7" y="f9"/>
                      <a:pt x="f10" y="f11"/>
                    </a:cubicBezTo>
                    <a:lnTo>
                      <a:pt x="f3" y="f12"/>
                    </a:lnTo>
                    <a:lnTo>
                      <a:pt x="f13" y="f14"/>
                    </a:lnTo>
                    <a:lnTo>
                      <a:pt x="f15" y="f16"/>
                    </a:lnTo>
                    <a:cubicBezTo>
                      <a:pt x="f17" y="f18"/>
                      <a:pt x="f19" y="f20"/>
                      <a:pt x="f21" y="f22"/>
                    </a:cubicBezTo>
                    <a:lnTo>
                      <a:pt x="f23" y="f24"/>
                    </a:lnTo>
                    <a:lnTo>
                      <a:pt x="f25" y="f26"/>
                    </a:lnTo>
                    <a:lnTo>
                      <a:pt x="f27" y="f5"/>
                    </a:lnTo>
                    <a:cubicBezTo>
                      <a:pt x="f28" y="f7"/>
                      <a:pt x="f29" y="f30"/>
                      <a:pt x="f31" y="f10"/>
                    </a:cubicBezTo>
                    <a:lnTo>
                      <a:pt x="f32" y="f4"/>
                    </a:lnTo>
                    <a:lnTo>
                      <a:pt x="f33" y="f13"/>
                    </a:lnTo>
                    <a:lnTo>
                      <a:pt x="f34" y="f15"/>
                    </a:lnTo>
                    <a:cubicBezTo>
                      <a:pt x="f35" y="f17"/>
                      <a:pt x="f36" y="f19"/>
                      <a:pt x="f37" y="f21"/>
                    </a:cubicBezTo>
                    <a:lnTo>
                      <a:pt x="f38" y="f39"/>
                    </a:lnTo>
                    <a:lnTo>
                      <a:pt x="f40" y="f41"/>
                    </a:lnTo>
                    <a:lnTo>
                      <a:pt x="f42" y="f27"/>
                    </a:lnTo>
                    <a:cubicBezTo>
                      <a:pt x="f43" y="f28"/>
                      <a:pt x="f43" y="f29"/>
                      <a:pt x="f44" y="f31"/>
                    </a:cubicBezTo>
                    <a:lnTo>
                      <a:pt x="f2" y="f32"/>
                    </a:lnTo>
                    <a:lnTo>
                      <a:pt x="f45" y="f33"/>
                    </a:lnTo>
                    <a:lnTo>
                      <a:pt x="f46" y="f34"/>
                    </a:lnTo>
                    <a:cubicBezTo>
                      <a:pt x="f47" y="f35"/>
                      <a:pt x="f48" y="f36"/>
                      <a:pt x="f49" y="f37"/>
                    </a:cubicBezTo>
                    <a:lnTo>
                      <a:pt x="f50" y="f38"/>
                    </a:lnTo>
                    <a:lnTo>
                      <a:pt x="f51" y="f40"/>
                    </a:lnTo>
                    <a:lnTo>
                      <a:pt x="f52" y="f42"/>
                    </a:lnTo>
                    <a:cubicBezTo>
                      <a:pt x="f53" y="f43"/>
                      <a:pt x="f54" y="f43"/>
                      <a:pt x="f11" y="f44"/>
                    </a:cubicBezTo>
                    <a:lnTo>
                      <a:pt x="f12" y="f2"/>
                    </a:lnTo>
                    <a:lnTo>
                      <a:pt x="f14" y="f45"/>
                    </a:lnTo>
                    <a:lnTo>
                      <a:pt x="f16" y="f46"/>
                    </a:lnTo>
                    <a:cubicBezTo>
                      <a:pt x="f18" y="f47"/>
                      <a:pt x="f20" y="f48"/>
                      <a:pt x="f55" y="f49"/>
                    </a:cubicBezTo>
                    <a:lnTo>
                      <a:pt x="f56" y="f50"/>
                    </a:lnTo>
                    <a:lnTo>
                      <a:pt x="f26" y="f51"/>
                    </a:lnTo>
                    <a:lnTo>
                      <a:pt x="f5" y="f6"/>
                    </a:lnTo>
                    <a:moveTo>
                      <a:pt x="f57" y="f52"/>
                    </a:moveTo>
                    <a:cubicBezTo>
                      <a:pt x="f41" y="f58"/>
                      <a:pt x="f59" y="f60"/>
                      <a:pt x="f61" y="f58"/>
                    </a:cubicBezTo>
                    <a:cubicBezTo>
                      <a:pt x="f62" y="f63"/>
                      <a:pt x="f64" y="f65"/>
                      <a:pt x="f62" y="f66"/>
                    </a:cubicBezTo>
                    <a:cubicBezTo>
                      <a:pt x="f67" y="f68"/>
                      <a:pt x="f69" y="f70"/>
                      <a:pt x="f71" y="f72"/>
                    </a:cubicBezTo>
                    <a:cubicBezTo>
                      <a:pt x="f73" y="f74"/>
                      <a:pt x="f75" y="f76"/>
                      <a:pt x="f57" y="f5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11" name="Google Shape;273;p8">
                <a:extLst>
                  <a:ext uri="{FF2B5EF4-FFF2-40B4-BE49-F238E27FC236}">
                    <a16:creationId xmlns:a16="http://schemas.microsoft.com/office/drawing/2014/main" id="{C08E82F5-A07C-A454-8672-1BDF01B84A34}"/>
                  </a:ext>
                </a:extLst>
              </p:cNvPr>
              <p:cNvGrpSpPr/>
              <p:nvPr/>
            </p:nvGrpSpPr>
            <p:grpSpPr>
              <a:xfrm>
                <a:off x="8892174" y="3448147"/>
                <a:ext cx="417249" cy="417249"/>
                <a:chOff x="8892174" y="3448147"/>
                <a:chExt cx="417249" cy="417249"/>
              </a:xfrm>
            </p:grpSpPr>
            <p:sp>
              <p:nvSpPr>
                <p:cNvPr id="12" name="Google Shape;274;p8">
                  <a:extLst>
                    <a:ext uri="{FF2B5EF4-FFF2-40B4-BE49-F238E27FC236}">
                      <a16:creationId xmlns:a16="http://schemas.microsoft.com/office/drawing/2014/main" id="{AE7986D0-4530-74B8-E888-9955E0A60876}"/>
                    </a:ext>
                  </a:extLst>
                </p:cNvPr>
                <p:cNvSpPr/>
                <p:nvPr/>
              </p:nvSpPr>
              <p:spPr>
                <a:xfrm>
                  <a:off x="9019714" y="3581156"/>
                  <a:ext cx="154871" cy="153052"/>
                </a:xfrm>
                <a:custGeom>
                  <a:avLst/>
                  <a:gdLst>
                    <a:gd name="f0" fmla="val w"/>
                    <a:gd name="f1" fmla="val h"/>
                    <a:gd name="f2" fmla="val 0"/>
                    <a:gd name="f3" fmla="val 85"/>
                    <a:gd name="f4" fmla="val 84"/>
                    <a:gd name="f5" fmla="val 59"/>
                    <a:gd name="f6" fmla="val 80"/>
                    <a:gd name="f7" fmla="val 81"/>
                    <a:gd name="f8" fmla="val 57"/>
                    <a:gd name="f9" fmla="val 56"/>
                    <a:gd name="f10" fmla="val 82"/>
                    <a:gd name="f11" fmla="val 53"/>
                    <a:gd name="f12" fmla="val 83"/>
                    <a:gd name="f13" fmla="val 50"/>
                    <a:gd name="f14" fmla="val 44"/>
                    <a:gd name="f15" fmla="val 33"/>
                    <a:gd name="f16" fmla="val 23"/>
                    <a:gd name="f17" fmla="val 12"/>
                    <a:gd name="f18" fmla="val 74"/>
                    <a:gd name="f19" fmla="val 2"/>
                    <a:gd name="f20" fmla="val 62"/>
                    <a:gd name="f21" fmla="val 46"/>
                    <a:gd name="f22" fmla="val 38"/>
                    <a:gd name="f23" fmla="val 1"/>
                    <a:gd name="f24" fmla="val 29"/>
                    <a:gd name="f25" fmla="val 6"/>
                    <a:gd name="f26" fmla="val 22"/>
                    <a:gd name="f27" fmla="val 10"/>
                    <a:gd name="f28" fmla="val 14"/>
                    <a:gd name="f29" fmla="val 17"/>
                    <a:gd name="f30" fmla="val 8"/>
                    <a:gd name="f31" fmla="val 25"/>
                    <a:gd name="f32" fmla="val 4"/>
                    <a:gd name="f33" fmla="val 34"/>
                    <a:gd name="f34" fmla="val 43"/>
                    <a:gd name="f35" fmla="val -1"/>
                    <a:gd name="f36" fmla="val 52"/>
                    <a:gd name="f37" fmla="val 60"/>
                    <a:gd name="f38" fmla="val 3"/>
                    <a:gd name="f39" fmla="val 68"/>
                    <a:gd name="f40" fmla="val 7"/>
                    <a:gd name="f41" fmla="val 73"/>
                    <a:gd name="f42" fmla="val 13"/>
                    <a:gd name="f43" fmla="val 87"/>
                    <a:gd name="f44" fmla="val 41"/>
                    <a:gd name="f45" fmla="val 64"/>
                    <a:gd name="f46" fmla="val 72"/>
                    <a:gd name="f47" fmla="val 75"/>
                    <a:gd name="f48" fmla="val 66"/>
                    <a:gd name="f49" fmla="val 77"/>
                    <a:gd name="f50" fmla="val 79"/>
                    <a:gd name="f51" fmla="val 63"/>
                    <a:gd name="f52" fmla="val 70"/>
                    <a:gd name="f53" fmla="val 26"/>
                    <a:gd name="f54" fmla="val 71"/>
                    <a:gd name="f55" fmla="val 15"/>
                    <a:gd name="f56" fmla="val 51"/>
                    <a:gd name="f57" fmla="val 35"/>
                    <a:gd name="f58" fmla="val 27"/>
                    <a:gd name="f59" fmla="val 19"/>
                    <a:gd name="f60" fmla="val 16"/>
                    <a:gd name="f61" fmla="val 9"/>
                    <a:gd name="f62" fmla="val 5"/>
                    <a:gd name="f63" fmla="val 30"/>
                    <a:gd name="f64" fmla="val 45"/>
                    <a:gd name="f65" fmla="val 24"/>
                    <a:gd name="f66" fmla="val 78"/>
                    <a:gd name="f67" fmla="*/ f0 1 85"/>
                    <a:gd name="f68" fmla="*/ f1 1 84"/>
                    <a:gd name="f69" fmla="val f2"/>
                    <a:gd name="f70" fmla="val f3"/>
                    <a:gd name="f71" fmla="val f4"/>
                    <a:gd name="f72" fmla="+- f71 0 f69"/>
                    <a:gd name="f73" fmla="+- f70 0 f69"/>
                    <a:gd name="f74" fmla="*/ f73 1 85"/>
                    <a:gd name="f75" fmla="*/ f72 1 84"/>
                    <a:gd name="f76" fmla="*/ f69 1 f74"/>
                    <a:gd name="f77" fmla="*/ f70 1 f74"/>
                    <a:gd name="f78" fmla="*/ f69 1 f75"/>
                    <a:gd name="f79" fmla="*/ f71 1 f75"/>
                    <a:gd name="f80" fmla="*/ f76 f67 1"/>
                    <a:gd name="f81" fmla="*/ f77 f67 1"/>
                    <a:gd name="f82" fmla="*/ f79 f68 1"/>
                    <a:gd name="f83" fmla="*/ f78 f68 1"/>
                  </a:gdLst>
                  <a:ahLst/>
                  <a:cxnLst>
                    <a:cxn ang="3cd4">
                      <a:pos x="hc" y="t"/>
                    </a:cxn>
                    <a:cxn ang="0">
                      <a:pos x="r" y="vc"/>
                    </a:cxn>
                    <a:cxn ang="cd4">
                      <a:pos x="hc" y="b"/>
                    </a:cxn>
                    <a:cxn ang="cd2">
                      <a:pos x="l" y="vc"/>
                    </a:cxn>
                  </a:cxnLst>
                  <a:rect l="f80" t="f83" r="f81" b="f82"/>
                  <a:pathLst>
                    <a:path w="85" h="84">
                      <a:moveTo>
                        <a:pt x="f5" y="f6"/>
                      </a:moveTo>
                      <a:cubicBezTo>
                        <a:pt x="f5" y="f6"/>
                        <a:pt x="f5" y="f7"/>
                        <a:pt x="f8" y="f7"/>
                      </a:cubicBezTo>
                      <a:cubicBezTo>
                        <a:pt x="f9" y="f10"/>
                        <a:pt x="f11" y="f12"/>
                        <a:pt x="f13" y="f4"/>
                      </a:cubicBezTo>
                      <a:cubicBezTo>
                        <a:pt x="f14" y="f3"/>
                        <a:pt x="f15" y="f3"/>
                        <a:pt x="f16" y="f6"/>
                      </a:cubicBezTo>
                      <a:cubicBezTo>
                        <a:pt x="f17" y="f18"/>
                        <a:pt x="f19" y="f20"/>
                        <a:pt x="f2" y="f21"/>
                      </a:cubicBezTo>
                      <a:cubicBezTo>
                        <a:pt x="f2" y="f22"/>
                        <a:pt x="f23" y="f24"/>
                        <a:pt x="f25" y="f26"/>
                      </a:cubicBezTo>
                      <a:cubicBezTo>
                        <a:pt x="f27" y="f28"/>
                        <a:pt x="f29" y="f30"/>
                        <a:pt x="f31" y="f32"/>
                      </a:cubicBezTo>
                      <a:cubicBezTo>
                        <a:pt x="f33" y="f2"/>
                        <a:pt x="f34" y="f35"/>
                        <a:pt x="f36" y="f23"/>
                      </a:cubicBezTo>
                      <a:cubicBezTo>
                        <a:pt x="f37" y="f38"/>
                        <a:pt x="f39" y="f40"/>
                        <a:pt x="f41" y="f42"/>
                      </a:cubicBezTo>
                      <a:cubicBezTo>
                        <a:pt x="f3" y="f31"/>
                        <a:pt x="f43" y="f44"/>
                        <a:pt x="f4" y="f36"/>
                      </a:cubicBezTo>
                      <a:cubicBezTo>
                        <a:pt x="f7" y="f45"/>
                        <a:pt x="f18" y="f46"/>
                        <a:pt x="f39" y="f47"/>
                      </a:cubicBezTo>
                      <a:cubicBezTo>
                        <a:pt x="f48" y="f49"/>
                        <a:pt x="f45" y="f50"/>
                        <a:pt x="f20" y="f50"/>
                      </a:cubicBezTo>
                      <a:cubicBezTo>
                        <a:pt x="f37" y="f6"/>
                        <a:pt x="f5" y="f6"/>
                        <a:pt x="f5" y="f6"/>
                      </a:cubicBezTo>
                      <a:cubicBezTo>
                        <a:pt x="f5" y="f6"/>
                        <a:pt x="f51" y="f50"/>
                        <a:pt x="f39" y="f18"/>
                      </a:cubicBezTo>
                      <a:cubicBezTo>
                        <a:pt x="f46" y="f52"/>
                        <a:pt x="f50" y="f51"/>
                        <a:pt x="f7" y="f36"/>
                      </a:cubicBezTo>
                      <a:cubicBezTo>
                        <a:pt x="f4" y="f44"/>
                        <a:pt x="f10" y="f53"/>
                        <a:pt x="f54" y="f55"/>
                      </a:cubicBezTo>
                      <a:cubicBezTo>
                        <a:pt x="f48" y="f27"/>
                        <a:pt x="f5" y="f25"/>
                        <a:pt x="f56" y="f32"/>
                      </a:cubicBezTo>
                      <a:cubicBezTo>
                        <a:pt x="f34" y="f38"/>
                        <a:pt x="f57" y="f32"/>
                        <a:pt x="f58" y="f40"/>
                      </a:cubicBezTo>
                      <a:cubicBezTo>
                        <a:pt x="f59" y="f27"/>
                        <a:pt x="f42" y="f60"/>
                        <a:pt x="f61" y="f16"/>
                      </a:cubicBezTo>
                      <a:cubicBezTo>
                        <a:pt x="f62" y="f63"/>
                        <a:pt x="f38" y="f22"/>
                        <a:pt x="f32" y="f64"/>
                      </a:cubicBezTo>
                      <a:cubicBezTo>
                        <a:pt x="f32" y="f37"/>
                        <a:pt x="f28" y="f46"/>
                        <a:pt x="f65" y="f66"/>
                      </a:cubicBezTo>
                      <a:cubicBezTo>
                        <a:pt x="f33" y="f12"/>
                        <a:pt x="f34" y="f12"/>
                        <a:pt x="f13" y="f10"/>
                      </a:cubicBezTo>
                      <a:cubicBezTo>
                        <a:pt x="f9" y="f7"/>
                        <a:pt x="f5" y="f6"/>
                        <a:pt x="f5" y="f6"/>
                      </a:cubicBezTo>
                      <a:close/>
                    </a:path>
                  </a:pathLst>
                </a:custGeom>
                <a:solidFill>
                  <a:srgbClr val="EC442C"/>
                </a:solidFill>
                <a:ln w="9528" cap="flat">
                  <a:solidFill>
                    <a:srgbClr val="EC442C"/>
                  </a:solidFill>
                  <a:prstDash val="solid"/>
                  <a:roun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275;p8">
                  <a:extLst>
                    <a:ext uri="{FF2B5EF4-FFF2-40B4-BE49-F238E27FC236}">
                      <a16:creationId xmlns:a16="http://schemas.microsoft.com/office/drawing/2014/main" id="{135120AC-6C0B-A7B2-17AD-E488444D614F}"/>
                    </a:ext>
                  </a:extLst>
                </p:cNvPr>
                <p:cNvSpPr/>
                <p:nvPr/>
              </p:nvSpPr>
              <p:spPr>
                <a:xfrm>
                  <a:off x="8892174" y="3448147"/>
                  <a:ext cx="417249" cy="417249"/>
                </a:xfrm>
                <a:custGeom>
                  <a:avLst/>
                  <a:gdLst>
                    <a:gd name="f0" fmla="val 180"/>
                    <a:gd name="f1" fmla="val w"/>
                    <a:gd name="f2" fmla="val h"/>
                    <a:gd name="f3" fmla="val 0"/>
                    <a:gd name="f4" fmla="val 229"/>
                    <a:gd name="f5" fmla="val 129"/>
                    <a:gd name="f6" fmla="val 208"/>
                    <a:gd name="f7" fmla="val 130"/>
                    <a:gd name="f8" fmla="val 209"/>
                    <a:gd name="f9" fmla="val 131"/>
                    <a:gd name="f10" fmla="val 210"/>
                    <a:gd name="f11" fmla="val 132"/>
                    <a:gd name="f12" fmla="val 211"/>
                    <a:gd name="f13" fmla="val 133"/>
                    <a:gd name="f14" fmla="val 212"/>
                    <a:gd name="f15" fmla="val 135"/>
                    <a:gd name="f16" fmla="val 216"/>
                    <a:gd name="f17" fmla="val 139"/>
                    <a:gd name="f18" fmla="val 220"/>
                    <a:gd name="f19" fmla="val 143"/>
                    <a:gd name="f20" fmla="val 226"/>
                    <a:gd name="f21" fmla="val 152"/>
                    <a:gd name="f22" fmla="val 222"/>
                    <a:gd name="f23" fmla="val 163"/>
                    <a:gd name="f24" fmla="val 217"/>
                    <a:gd name="f25" fmla="val 178"/>
                    <a:gd name="f26" fmla="val 177"/>
                    <a:gd name="f27" fmla="val 176"/>
                    <a:gd name="f28" fmla="val 204"/>
                    <a:gd name="f29" fmla="val 174"/>
                    <a:gd name="f30" fmla="val 197"/>
                    <a:gd name="f31" fmla="val 172"/>
                    <a:gd name="f32" fmla="val 189"/>
                    <a:gd name="f33" fmla="val 188"/>
                    <a:gd name="f34" fmla="val 173"/>
                    <a:gd name="f35" fmla="val 179"/>
                    <a:gd name="f36" fmla="val 183"/>
                    <a:gd name="f37" fmla="val 185"/>
                    <a:gd name="f38" fmla="val 190"/>
                    <a:gd name="f39" fmla="val 170"/>
                    <a:gd name="f40" fmla="val 169"/>
                    <a:gd name="f41" fmla="val 191"/>
                    <a:gd name="f42" fmla="val 198"/>
                    <a:gd name="f43" fmla="val 205"/>
                    <a:gd name="f44" fmla="val 171"/>
                    <a:gd name="f45" fmla="val 213"/>
                    <a:gd name="f46" fmla="val 162"/>
                    <a:gd name="f47" fmla="val 221"/>
                    <a:gd name="f48" fmla="val 150"/>
                    <a:gd name="f49" fmla="val 138"/>
                    <a:gd name="f50" fmla="val 214"/>
                    <a:gd name="f51" fmla="val 207"/>
                    <a:gd name="f52" fmla="val 126"/>
                    <a:gd name="f53" fmla="val 206"/>
                    <a:gd name="f54" fmla="val 125"/>
                    <a:gd name="f55" fmla="val 117"/>
                    <a:gd name="f56" fmla="val 109"/>
                    <a:gd name="f57" fmla="val 101"/>
                    <a:gd name="f58" fmla="val 100"/>
                    <a:gd name="f59" fmla="val 99"/>
                    <a:gd name="f60" fmla="val 95"/>
                    <a:gd name="f61" fmla="val 218"/>
                    <a:gd name="f62" fmla="val 90"/>
                    <a:gd name="f63" fmla="val 225"/>
                    <a:gd name="f64" fmla="val 85"/>
                    <a:gd name="f65" fmla="val 224"/>
                    <a:gd name="f66" fmla="val 87"/>
                    <a:gd name="f67" fmla="val 76"/>
                    <a:gd name="f68" fmla="val 64"/>
                    <a:gd name="f69" fmla="val 52"/>
                    <a:gd name="f70" fmla="val 53"/>
                    <a:gd name="f71" fmla="val 55"/>
                    <a:gd name="f72" fmla="val 196"/>
                    <a:gd name="f73" fmla="val 56"/>
                    <a:gd name="f74" fmla="val 58"/>
                    <a:gd name="f75" fmla="val 187"/>
                    <a:gd name="f76" fmla="val 57"/>
                    <a:gd name="f77" fmla="val 182"/>
                    <a:gd name="f78" fmla="val 51"/>
                    <a:gd name="f79" fmla="val 45"/>
                    <a:gd name="f80" fmla="val 40"/>
                    <a:gd name="f81" fmla="val 168"/>
                    <a:gd name="f82" fmla="val 39"/>
                    <a:gd name="f83" fmla="val 32"/>
                    <a:gd name="f84" fmla="val 24"/>
                    <a:gd name="f85" fmla="val 16"/>
                    <a:gd name="f86" fmla="val 18"/>
                    <a:gd name="f87" fmla="val 161"/>
                    <a:gd name="f88" fmla="val 13"/>
                    <a:gd name="f89" fmla="val 149"/>
                    <a:gd name="f90" fmla="val 9"/>
                    <a:gd name="f91" fmla="val 137"/>
                    <a:gd name="f92" fmla="val 4"/>
                    <a:gd name="f93" fmla="val 3"/>
                    <a:gd name="f94" fmla="val 23"/>
                    <a:gd name="f95" fmla="val 124"/>
                    <a:gd name="f96" fmla="val 22"/>
                    <a:gd name="f97" fmla="val 108"/>
                    <a:gd name="f98" fmla="val 102"/>
                    <a:gd name="f99" fmla="val 98"/>
                    <a:gd name="f100" fmla="val 97"/>
                    <a:gd name="f101" fmla="val 21"/>
                    <a:gd name="f102" fmla="val 19"/>
                    <a:gd name="f103" fmla="val 91"/>
                    <a:gd name="f104" fmla="val 14"/>
                    <a:gd name="f105" fmla="val 89"/>
                    <a:gd name="f106" fmla="val 11"/>
                    <a:gd name="f107" fmla="val 8"/>
                    <a:gd name="f108" fmla="val 5"/>
                    <a:gd name="f109" fmla="val 75"/>
                    <a:gd name="f110" fmla="val 10"/>
                    <a:gd name="f111" fmla="val 63"/>
                    <a:gd name="f112" fmla="val 54"/>
                    <a:gd name="f113" fmla="val 26"/>
                    <a:gd name="f114" fmla="val 34"/>
                    <a:gd name="f115" fmla="val 41"/>
                    <a:gd name="f116" fmla="val 42"/>
                    <a:gd name="f117" fmla="val 43"/>
                    <a:gd name="f118" fmla="val 50"/>
                    <a:gd name="f119" fmla="val 48"/>
                    <a:gd name="f120" fmla="val 44"/>
                    <a:gd name="f121" fmla="val 61"/>
                    <a:gd name="f122" fmla="val 38"/>
                    <a:gd name="f123" fmla="val 30"/>
                    <a:gd name="f124" fmla="val 60"/>
                    <a:gd name="f125" fmla="val 59"/>
                    <a:gd name="f126" fmla="val 15"/>
                    <a:gd name="f127" fmla="val 17"/>
                    <a:gd name="f128" fmla="val 12"/>
                    <a:gd name="f129" fmla="val 69"/>
                    <a:gd name="f130" fmla="val 81"/>
                    <a:gd name="f131" fmla="val 93"/>
                    <a:gd name="f132" fmla="val 104"/>
                    <a:gd name="f133" fmla="val 105"/>
                    <a:gd name="f134" fmla="val 113"/>
                    <a:gd name="f135" fmla="val 122"/>
                    <a:gd name="f136" fmla="val 136"/>
                    <a:gd name="f137" fmla="val 140"/>
                    <a:gd name="f138" fmla="val 145"/>
                    <a:gd name="f139" fmla="val 155"/>
                    <a:gd name="f140" fmla="val 167"/>
                    <a:gd name="f141" fmla="val 20"/>
                    <a:gd name="f142" fmla="val 186"/>
                    <a:gd name="f143" fmla="val 200"/>
                    <a:gd name="f144" fmla="val 70"/>
                    <a:gd name="f145" fmla="val 219"/>
                    <a:gd name="f146" fmla="val 82"/>
                    <a:gd name="f147" fmla="val 223"/>
                    <a:gd name="f148" fmla="val 92"/>
                    <a:gd name="f149" fmla="val 227"/>
                    <a:gd name="f150" fmla="val 96"/>
                    <a:gd name="f151" fmla="val 119"/>
                    <a:gd name="f152" fmla="val 123"/>
                    <a:gd name="f153" fmla="val 128"/>
                    <a:gd name="f154" fmla="val 127"/>
                    <a:gd name="f155" fmla="val 228"/>
                    <a:gd name="f156" fmla="val 215"/>
                    <a:gd name="f157" fmla="val 199"/>
                    <a:gd name="f158" fmla="val 192"/>
                    <a:gd name="f159" fmla="val 46"/>
                    <a:gd name="f160" fmla="val 175"/>
                    <a:gd name="f161" fmla="val 27"/>
                    <a:gd name="f162" fmla="val 7"/>
                    <a:gd name="f163" fmla="val 156"/>
                    <a:gd name="f164" fmla="val 2"/>
                    <a:gd name="f165" fmla="val 144"/>
                    <a:gd name="f166" fmla="val 1"/>
                    <a:gd name="f167" fmla="val 142"/>
                    <a:gd name="f168" fmla="val 106"/>
                    <a:gd name="f169" fmla="val 80"/>
                    <a:gd name="f170" fmla="val 68"/>
                    <a:gd name="f171" fmla="val 31"/>
                    <a:gd name="f172" fmla="val 37"/>
                    <a:gd name="f173" fmla="val 35"/>
                    <a:gd name="f174" fmla="val 49"/>
                    <a:gd name="f175" fmla="val 62"/>
                    <a:gd name="f176" fmla="val 74"/>
                    <a:gd name="f177" fmla="val 6"/>
                    <a:gd name="f178" fmla="val 94"/>
                    <a:gd name="f179" fmla="val 184"/>
                    <a:gd name="f180" fmla="val 195"/>
                    <a:gd name="f181" fmla="val 203"/>
                    <a:gd name="f182" fmla="val 86"/>
                    <a:gd name="f183" fmla="val 88"/>
                    <a:gd name="f184" fmla="val 118"/>
                    <a:gd name="f185" fmla="val 151"/>
                    <a:gd name="f186" fmla="val 164"/>
                    <a:gd name="f187" fmla="*/ f1 1 229"/>
                    <a:gd name="f188" fmla="*/ f2 1 229"/>
                    <a:gd name="f189" fmla="val f3"/>
                    <a:gd name="f190" fmla="val f4"/>
                    <a:gd name="f191" fmla="+- f190 0 f189"/>
                    <a:gd name="f192" fmla="*/ f191 1 229"/>
                    <a:gd name="f193" fmla="*/ f189 1 f192"/>
                    <a:gd name="f194" fmla="*/ f190 1 f192"/>
                    <a:gd name="f195" fmla="*/ f193 f187 1"/>
                    <a:gd name="f196" fmla="*/ f194 f187 1"/>
                    <a:gd name="f197" fmla="*/ f194 f188 1"/>
                    <a:gd name="f198" fmla="*/ f193 f188 1"/>
                  </a:gdLst>
                  <a:ahLst/>
                  <a:cxnLst>
                    <a:cxn ang="3cd4">
                      <a:pos x="hc" y="t"/>
                    </a:cxn>
                    <a:cxn ang="0">
                      <a:pos x="r" y="vc"/>
                    </a:cxn>
                    <a:cxn ang="cd4">
                      <a:pos x="hc" y="b"/>
                    </a:cxn>
                    <a:cxn ang="cd2">
                      <a:pos x="l" y="vc"/>
                    </a:cxn>
                  </a:cxnLst>
                  <a:rect l="f195" t="f198" r="f196" b="f197"/>
                  <a:pathLst>
                    <a:path w="229" h="229">
                      <a:moveTo>
                        <a:pt x="f5" y="f6"/>
                      </a:moveTo>
                      <a:cubicBezTo>
                        <a:pt x="f5" y="f6"/>
                        <a:pt x="f7" y="f6"/>
                        <a:pt x="f7" y="f8"/>
                      </a:cubicBezTo>
                      <a:cubicBezTo>
                        <a:pt x="f9" y="f10"/>
                        <a:pt x="f11" y="f12"/>
                        <a:pt x="f13" y="f14"/>
                      </a:cubicBezTo>
                      <a:cubicBezTo>
                        <a:pt x="f15" y="f16"/>
                        <a:pt x="f17" y="f18"/>
                        <a:pt x="f19" y="f20"/>
                      </a:cubicBezTo>
                      <a:lnTo>
                        <a:pt x="f19" y="f20"/>
                      </a:lnTo>
                      <a:cubicBezTo>
                        <a:pt x="f21" y="f22"/>
                        <a:pt x="f23" y="f24"/>
                        <a:pt x="f25" y="f10"/>
                      </a:cubicBezTo>
                      <a:lnTo>
                        <a:pt x="f26" y="f12"/>
                      </a:lnTo>
                      <a:cubicBezTo>
                        <a:pt x="f27" y="f28"/>
                        <a:pt x="f29" y="f30"/>
                        <a:pt x="f31" y="f32"/>
                      </a:cubicBezTo>
                      <a:lnTo>
                        <a:pt x="f31" y="f33"/>
                      </a:lnTo>
                      <a:lnTo>
                        <a:pt x="f34" y="f33"/>
                      </a:lnTo>
                      <a:cubicBezTo>
                        <a:pt x="f35" y="f36"/>
                        <a:pt x="f37" y="f26"/>
                        <a:pt x="f38" y="f39"/>
                      </a:cubicBezTo>
                      <a:lnTo>
                        <a:pt x="f38" y="f40"/>
                      </a:lnTo>
                      <a:lnTo>
                        <a:pt x="f41" y="f40"/>
                      </a:lnTo>
                      <a:cubicBezTo>
                        <a:pt x="f42" y="f39"/>
                        <a:pt x="f43" y="f44"/>
                        <a:pt x="f45" y="f31"/>
                      </a:cubicBezTo>
                      <a:lnTo>
                        <a:pt x="f14" y="f34"/>
                      </a:lnTo>
                      <a:cubicBezTo>
                        <a:pt x="f16" y="f46"/>
                        <a:pt x="f47" y="f48"/>
                        <a:pt x="f20" y="f49"/>
                      </a:cubicBezTo>
                      <a:lnTo>
                        <a:pt x="f20" y="f17"/>
                      </a:lnTo>
                      <a:cubicBezTo>
                        <a:pt x="f18" y="f15"/>
                        <a:pt x="f50" y="f9"/>
                        <a:pt x="f51" y="f52"/>
                      </a:cubicBezTo>
                      <a:lnTo>
                        <a:pt x="f53" y="f52"/>
                      </a:lnTo>
                      <a:lnTo>
                        <a:pt x="f53" y="f54"/>
                      </a:lnTo>
                      <a:cubicBezTo>
                        <a:pt x="f51" y="f55"/>
                        <a:pt x="f51" y="f56"/>
                        <a:pt x="f53" y="f57"/>
                      </a:cubicBezTo>
                      <a:lnTo>
                        <a:pt x="f53" y="f58"/>
                      </a:lnTo>
                      <a:lnTo>
                        <a:pt x="f53" y="f59"/>
                      </a:lnTo>
                      <a:cubicBezTo>
                        <a:pt x="f14" y="f60"/>
                        <a:pt x="f61" y="f62"/>
                        <a:pt x="f63" y="f64"/>
                      </a:cubicBezTo>
                      <a:lnTo>
                        <a:pt x="f65" y="f66"/>
                      </a:lnTo>
                      <a:cubicBezTo>
                        <a:pt x="f18" y="f67"/>
                        <a:pt x="f50" y="f68"/>
                        <a:pt x="f8" y="f69"/>
                      </a:cubicBezTo>
                      <a:lnTo>
                        <a:pt x="f12" y="f70"/>
                      </a:lnTo>
                      <a:cubicBezTo>
                        <a:pt x="f28" y="f71"/>
                        <a:pt x="f72" y="f73"/>
                        <a:pt x="f33" y="f74"/>
                      </a:cubicBezTo>
                      <a:lnTo>
                        <a:pt x="f75" y="f74"/>
                      </a:lnTo>
                      <a:lnTo>
                        <a:pt x="f75" y="f76"/>
                      </a:lnTo>
                      <a:cubicBezTo>
                        <a:pt x="f77" y="f78"/>
                        <a:pt x="f27" y="f79"/>
                        <a:pt x="f40" y="f80"/>
                      </a:cubicBezTo>
                      <a:lnTo>
                        <a:pt x="f81" y="f80"/>
                      </a:lnTo>
                      <a:lnTo>
                        <a:pt x="f81" y="f82"/>
                      </a:lnTo>
                      <a:cubicBezTo>
                        <a:pt x="f40" y="f83"/>
                        <a:pt x="f39" y="f84"/>
                        <a:pt x="f44" y="f85"/>
                      </a:cubicBezTo>
                      <a:lnTo>
                        <a:pt x="f31" y="f86"/>
                      </a:lnTo>
                      <a:cubicBezTo>
                        <a:pt x="f87" y="f88"/>
                        <a:pt x="f89" y="f90"/>
                        <a:pt x="f91" y="f92"/>
                      </a:cubicBezTo>
                      <a:lnTo>
                        <a:pt x="f17" y="f93"/>
                      </a:lnTo>
                      <a:cubicBezTo>
                        <a:pt x="f15" y="f90"/>
                        <a:pt x="f7" y="f85"/>
                        <a:pt x="f52" y="f94"/>
                      </a:cubicBezTo>
                      <a:lnTo>
                        <a:pt x="f54" y="f94"/>
                      </a:lnTo>
                      <a:lnTo>
                        <a:pt x="f95" y="f94"/>
                      </a:lnTo>
                      <a:cubicBezTo>
                        <a:pt x="f55" y="f96"/>
                        <a:pt x="f97" y="f94"/>
                        <a:pt x="f58" y="f84"/>
                      </a:cubicBezTo>
                      <a:lnTo>
                        <a:pt x="f58" y="f84"/>
                      </a:lnTo>
                      <a:cubicBezTo>
                        <a:pt x="f59" y="f84"/>
                        <a:pt x="f98" y="f84"/>
                        <a:pt x="f99" y="f94"/>
                      </a:cubicBezTo>
                      <a:lnTo>
                        <a:pt x="f99" y="f94"/>
                      </a:lnTo>
                      <a:lnTo>
                        <a:pt x="f99" y="f94"/>
                      </a:lnTo>
                      <a:lnTo>
                        <a:pt x="f99" y="f94"/>
                      </a:lnTo>
                      <a:lnTo>
                        <a:pt x="f99" y="f94"/>
                      </a:lnTo>
                      <a:lnTo>
                        <a:pt x="f100" y="f96"/>
                      </a:lnTo>
                      <a:lnTo>
                        <a:pt x="f100" y="f101"/>
                      </a:lnTo>
                      <a:lnTo>
                        <a:pt x="f60" y="f102"/>
                      </a:lnTo>
                      <a:lnTo>
                        <a:pt x="f103" y="f104"/>
                      </a:lnTo>
                      <a:cubicBezTo>
                        <a:pt x="f105" y="f106"/>
                        <a:pt x="f66" y="f107"/>
                        <a:pt x="f64" y="f108"/>
                      </a:cubicBezTo>
                      <a:lnTo>
                        <a:pt x="f66" y="f108"/>
                      </a:lnTo>
                      <a:cubicBezTo>
                        <a:pt x="f109" y="f110"/>
                        <a:pt x="f111" y="f85"/>
                        <a:pt x="f69" y="f101"/>
                      </a:cubicBezTo>
                      <a:lnTo>
                        <a:pt x="f70" y="f102"/>
                      </a:lnTo>
                      <a:cubicBezTo>
                        <a:pt x="f112" y="f113"/>
                        <a:pt x="f73" y="f114"/>
                        <a:pt x="f76" y="f115"/>
                      </a:cubicBezTo>
                      <a:lnTo>
                        <a:pt x="f76" y="f116"/>
                      </a:lnTo>
                      <a:lnTo>
                        <a:pt x="f76" y="f117"/>
                      </a:lnTo>
                      <a:cubicBezTo>
                        <a:pt x="f118" y="f119"/>
                        <a:pt x="f120" y="f112"/>
                        <a:pt x="f80" y="f121"/>
                      </a:cubicBezTo>
                      <a:lnTo>
                        <a:pt x="f82" y="f121"/>
                      </a:lnTo>
                      <a:lnTo>
                        <a:pt x="f122" y="f121"/>
                      </a:lnTo>
                      <a:cubicBezTo>
                        <a:pt x="f123" y="f124"/>
                        <a:pt x="f94" y="f125"/>
                        <a:pt x="f126" y="f74"/>
                      </a:cubicBezTo>
                      <a:lnTo>
                        <a:pt x="f127" y="f76"/>
                      </a:lnTo>
                      <a:cubicBezTo>
                        <a:pt x="f128" y="f129"/>
                        <a:pt x="f107" y="f130"/>
                        <a:pt x="f93" y="f131"/>
                      </a:cubicBezTo>
                      <a:lnTo>
                        <a:pt x="f93" y="f103"/>
                      </a:lnTo>
                      <a:cubicBezTo>
                        <a:pt x="f90" y="f60"/>
                        <a:pt x="f85" y="f59"/>
                        <a:pt x="f96" y="f132"/>
                      </a:cubicBezTo>
                      <a:lnTo>
                        <a:pt x="f94" y="f132"/>
                      </a:lnTo>
                      <a:lnTo>
                        <a:pt x="f96" y="f133"/>
                      </a:lnTo>
                      <a:cubicBezTo>
                        <a:pt x="f96" y="f134"/>
                        <a:pt x="f96" y="f135"/>
                        <a:pt x="f94" y="f5"/>
                      </a:cubicBezTo>
                      <a:lnTo>
                        <a:pt x="f94" y="f7"/>
                      </a:lnTo>
                      <a:lnTo>
                        <a:pt x="f96" y="f9"/>
                      </a:lnTo>
                      <a:cubicBezTo>
                        <a:pt x="f85" y="f136"/>
                        <a:pt x="f110" y="f137"/>
                        <a:pt x="f92" y="f138"/>
                      </a:cubicBezTo>
                      <a:lnTo>
                        <a:pt x="f92" y="f19"/>
                      </a:lnTo>
                      <a:cubicBezTo>
                        <a:pt x="f110" y="f139"/>
                        <a:pt x="f126" y="f140"/>
                        <a:pt x="f141" y="f25"/>
                      </a:cubicBezTo>
                      <a:lnTo>
                        <a:pt x="f86" y="f26"/>
                      </a:lnTo>
                      <a:cubicBezTo>
                        <a:pt x="f113" y="f27"/>
                        <a:pt x="f114" y="f29"/>
                        <a:pt x="f115" y="f34"/>
                      </a:cubicBezTo>
                      <a:lnTo>
                        <a:pt x="f116" y="f34"/>
                      </a:lnTo>
                      <a:lnTo>
                        <a:pt x="f116" y="f34"/>
                      </a:lnTo>
                      <a:cubicBezTo>
                        <a:pt x="f119" y="f0"/>
                        <a:pt x="f112" y="f142"/>
                        <a:pt x="f124" y="f38"/>
                      </a:cubicBezTo>
                      <a:lnTo>
                        <a:pt x="f124" y="f41"/>
                      </a:lnTo>
                      <a:lnTo>
                        <a:pt x="f124" y="f41"/>
                      </a:lnTo>
                      <a:cubicBezTo>
                        <a:pt x="f125" y="f143"/>
                        <a:pt x="f74" y="f51"/>
                        <a:pt x="f76" y="f50"/>
                      </a:cubicBezTo>
                      <a:lnTo>
                        <a:pt x="f73" y="f45"/>
                      </a:lnTo>
                      <a:cubicBezTo>
                        <a:pt x="f144" y="f145"/>
                        <a:pt x="f146" y="f147"/>
                        <a:pt x="f148" y="f149"/>
                      </a:cubicBezTo>
                      <a:lnTo>
                        <a:pt x="f103" y="f149"/>
                      </a:lnTo>
                      <a:cubicBezTo>
                        <a:pt x="f150" y="f18"/>
                        <a:pt x="f58" y="f45"/>
                        <a:pt x="f132" y="f6"/>
                      </a:cubicBezTo>
                      <a:lnTo>
                        <a:pt x="f132" y="f6"/>
                      </a:lnTo>
                      <a:lnTo>
                        <a:pt x="f132" y="f6"/>
                      </a:lnTo>
                      <a:cubicBezTo>
                        <a:pt x="f134" y="f8"/>
                        <a:pt x="f151" y="f8"/>
                        <a:pt x="f152" y="f6"/>
                      </a:cubicBezTo>
                      <a:cubicBezTo>
                        <a:pt x="f54" y="f6"/>
                        <a:pt x="f52" y="f6"/>
                        <a:pt x="f153" y="f6"/>
                      </a:cubicBezTo>
                      <a:cubicBezTo>
                        <a:pt x="f5" y="f6"/>
                        <a:pt x="f5" y="f6"/>
                        <a:pt x="f5" y="f6"/>
                      </a:cubicBezTo>
                      <a:lnTo>
                        <a:pt x="f153" y="f6"/>
                      </a:lnTo>
                      <a:cubicBezTo>
                        <a:pt x="f154" y="f8"/>
                        <a:pt x="f54" y="f8"/>
                        <a:pt x="f152" y="f8"/>
                      </a:cubicBezTo>
                      <a:cubicBezTo>
                        <a:pt x="f151" y="f8"/>
                        <a:pt x="f134" y="f10"/>
                        <a:pt x="f132" y="f8"/>
                      </a:cubicBezTo>
                      <a:lnTo>
                        <a:pt x="f133" y="f8"/>
                      </a:lnTo>
                      <a:cubicBezTo>
                        <a:pt x="f57" y="f50"/>
                        <a:pt x="f100" y="f47"/>
                        <a:pt x="f148" y="f155"/>
                      </a:cubicBezTo>
                      <a:lnTo>
                        <a:pt x="f148" y="f4"/>
                      </a:lnTo>
                      <a:lnTo>
                        <a:pt x="f103" y="f155"/>
                      </a:lnTo>
                      <a:cubicBezTo>
                        <a:pt x="f130" y="f63"/>
                        <a:pt x="f129" y="f18"/>
                        <a:pt x="f73" y="f156"/>
                      </a:cubicBezTo>
                      <a:lnTo>
                        <a:pt x="f71" y="f156"/>
                      </a:lnTo>
                      <a:lnTo>
                        <a:pt x="f71" y="f50"/>
                      </a:lnTo>
                      <a:cubicBezTo>
                        <a:pt x="f73" y="f51"/>
                        <a:pt x="f76" y="f157"/>
                        <a:pt x="f74" y="f41"/>
                      </a:cubicBezTo>
                      <a:lnTo>
                        <a:pt x="f125" y="f158"/>
                      </a:lnTo>
                      <a:cubicBezTo>
                        <a:pt x="f69" y="f75"/>
                        <a:pt x="f159" y="f77"/>
                        <a:pt x="f80" y="f160"/>
                      </a:cubicBezTo>
                      <a:lnTo>
                        <a:pt x="f115" y="f160"/>
                      </a:lnTo>
                      <a:cubicBezTo>
                        <a:pt x="f114" y="f26"/>
                        <a:pt x="f161" y="f25"/>
                        <a:pt x="f102" y="f0"/>
                      </a:cubicBezTo>
                      <a:lnTo>
                        <a:pt x="f86" y="f0"/>
                      </a:lnTo>
                      <a:lnTo>
                        <a:pt x="f127" y="f35"/>
                      </a:lnTo>
                      <a:cubicBezTo>
                        <a:pt x="f128" y="f81"/>
                        <a:pt x="f162" y="f163"/>
                        <a:pt x="f164" y="f165"/>
                      </a:cubicBezTo>
                      <a:lnTo>
                        <a:pt x="f166" y="f19"/>
                      </a:lnTo>
                      <a:lnTo>
                        <a:pt x="f164" y="f167"/>
                      </a:lnTo>
                      <a:cubicBezTo>
                        <a:pt x="f107" y="f49"/>
                        <a:pt x="f104" y="f13"/>
                        <a:pt x="f101" y="f5"/>
                      </a:cubicBezTo>
                      <a:lnTo>
                        <a:pt x="f141" y="f7"/>
                      </a:lnTo>
                      <a:cubicBezTo>
                        <a:pt x="f102" y="f135"/>
                        <a:pt x="f86" y="f134"/>
                        <a:pt x="f102" y="f133"/>
                      </a:cubicBezTo>
                      <a:lnTo>
                        <a:pt x="f141" y="f168"/>
                      </a:lnTo>
                      <a:cubicBezTo>
                        <a:pt x="f104" y="f98"/>
                        <a:pt x="f162" y="f99"/>
                        <a:pt x="f166" y="f131"/>
                      </a:cubicBezTo>
                      <a:lnTo>
                        <a:pt x="f3" y="f131"/>
                      </a:lnTo>
                      <a:lnTo>
                        <a:pt x="f3" y="f148"/>
                      </a:lnTo>
                      <a:cubicBezTo>
                        <a:pt x="f108" y="f169"/>
                        <a:pt x="f90" y="f170"/>
                        <a:pt x="f104" y="f73"/>
                      </a:cubicBezTo>
                      <a:lnTo>
                        <a:pt x="f104" y="f71"/>
                      </a:lnTo>
                      <a:lnTo>
                        <a:pt x="f85" y="f71"/>
                      </a:lnTo>
                      <a:cubicBezTo>
                        <a:pt x="f94" y="f73"/>
                        <a:pt x="f171" y="f76"/>
                        <a:pt x="f82" y="f74"/>
                      </a:cubicBezTo>
                      <a:lnTo>
                        <a:pt x="f172" y="f125"/>
                      </a:lnTo>
                      <a:cubicBezTo>
                        <a:pt x="f116" y="f69"/>
                        <a:pt x="f119" y="f159"/>
                        <a:pt x="f112" y="f80"/>
                      </a:cubicBezTo>
                      <a:lnTo>
                        <a:pt x="f112" y="f116"/>
                      </a:lnTo>
                      <a:cubicBezTo>
                        <a:pt x="f69" y="f173"/>
                        <a:pt x="f78" y="f161"/>
                        <a:pt x="f174" y="f102"/>
                      </a:cubicBezTo>
                      <a:lnTo>
                        <a:pt x="f174" y="f86"/>
                      </a:lnTo>
                      <a:lnTo>
                        <a:pt x="f118" y="f86"/>
                      </a:lnTo>
                      <a:cubicBezTo>
                        <a:pt x="f175" y="f88"/>
                        <a:pt x="f176" y="f162"/>
                        <a:pt x="f64" y="f164"/>
                      </a:cubicBezTo>
                      <a:lnTo>
                        <a:pt x="f66" y="f164"/>
                      </a:lnTo>
                      <a:lnTo>
                        <a:pt x="f66" y="f93"/>
                      </a:lnTo>
                      <a:cubicBezTo>
                        <a:pt x="f62" y="f177"/>
                        <a:pt x="f148" y="f90"/>
                        <a:pt x="f178" y="f128"/>
                      </a:cubicBezTo>
                      <a:lnTo>
                        <a:pt x="f99" y="f127"/>
                      </a:lnTo>
                      <a:lnTo>
                        <a:pt x="f59" y="f102"/>
                      </a:lnTo>
                      <a:lnTo>
                        <a:pt x="f58" y="f141"/>
                      </a:lnTo>
                      <a:lnTo>
                        <a:pt x="f57" y="f101"/>
                      </a:lnTo>
                      <a:lnTo>
                        <a:pt x="f57" y="f101"/>
                      </a:lnTo>
                      <a:lnTo>
                        <a:pt x="f57" y="f101"/>
                      </a:lnTo>
                      <a:lnTo>
                        <a:pt x="f57" y="f101"/>
                      </a:lnTo>
                      <a:lnTo>
                        <a:pt x="f57" y="f101"/>
                      </a:lnTo>
                      <a:lnTo>
                        <a:pt x="f57" y="f101"/>
                      </a:lnTo>
                      <a:cubicBezTo>
                        <a:pt x="f99" y="f141"/>
                        <a:pt x="f58" y="f101"/>
                        <a:pt x="f59" y="f101"/>
                      </a:cubicBezTo>
                      <a:lnTo>
                        <a:pt x="f59" y="f101"/>
                      </a:lnTo>
                      <a:cubicBezTo>
                        <a:pt x="f97" y="f102"/>
                        <a:pt x="f55" y="f102"/>
                        <a:pt x="f54" y="f141"/>
                      </a:cubicBezTo>
                      <a:lnTo>
                        <a:pt x="f152" y="f101"/>
                      </a:lnTo>
                      <a:cubicBezTo>
                        <a:pt x="f153" y="f104"/>
                        <a:pt x="f11" y="f107"/>
                        <a:pt x="f136" y="f164"/>
                      </a:cubicBezTo>
                      <a:lnTo>
                        <a:pt x="f91" y="f3"/>
                      </a:lnTo>
                      <a:lnTo>
                        <a:pt x="f49" y="f166"/>
                      </a:lnTo>
                      <a:cubicBezTo>
                        <a:pt x="f48" y="f177"/>
                        <a:pt x="f46" y="f110"/>
                        <a:pt x="f29" y="f126"/>
                      </a:cubicBezTo>
                      <a:lnTo>
                        <a:pt x="f160" y="f126"/>
                      </a:lnTo>
                      <a:lnTo>
                        <a:pt x="f160" y="f85"/>
                      </a:lnTo>
                      <a:cubicBezTo>
                        <a:pt x="f29" y="f84"/>
                        <a:pt x="f31" y="f83"/>
                        <a:pt x="f44" y="f82"/>
                      </a:cubicBezTo>
                      <a:lnTo>
                        <a:pt x="f44" y="f122"/>
                      </a:lnTo>
                      <a:cubicBezTo>
                        <a:pt x="f25" y="f117"/>
                        <a:pt x="f179" y="f174"/>
                        <a:pt x="f32" y="f71"/>
                      </a:cubicBezTo>
                      <a:lnTo>
                        <a:pt x="f75" y="f71"/>
                      </a:lnTo>
                      <a:cubicBezTo>
                        <a:pt x="f180" y="f70"/>
                        <a:pt x="f181" y="f69"/>
                        <a:pt x="f10" y="f118"/>
                      </a:cubicBezTo>
                      <a:lnTo>
                        <a:pt x="f12" y="f118"/>
                      </a:lnTo>
                      <a:lnTo>
                        <a:pt x="f14" y="f78"/>
                      </a:lnTo>
                      <a:cubicBezTo>
                        <a:pt x="f24" y="f111"/>
                        <a:pt x="f22" y="f109"/>
                        <a:pt x="f149" y="f182"/>
                      </a:cubicBezTo>
                      <a:lnTo>
                        <a:pt x="f155" y="f66"/>
                      </a:lnTo>
                      <a:lnTo>
                        <a:pt x="f149" y="f183"/>
                      </a:lnTo>
                      <a:cubicBezTo>
                        <a:pt x="f18" y="f131"/>
                        <a:pt x="f50" y="f100"/>
                        <a:pt x="f6" y="f98"/>
                      </a:cubicBezTo>
                      <a:lnTo>
                        <a:pt x="f8" y="f58"/>
                      </a:lnTo>
                      <a:cubicBezTo>
                        <a:pt x="f10" y="f56"/>
                        <a:pt x="f10" y="f184"/>
                        <a:pt x="f8" y="f54"/>
                      </a:cubicBezTo>
                      <a:lnTo>
                        <a:pt x="f8" y="f95"/>
                      </a:lnTo>
                      <a:cubicBezTo>
                        <a:pt x="f16" y="f5"/>
                        <a:pt x="f22" y="f13"/>
                        <a:pt x="f155" y="f91"/>
                      </a:cubicBezTo>
                      <a:lnTo>
                        <a:pt x="f4" y="f49"/>
                      </a:lnTo>
                      <a:lnTo>
                        <a:pt x="f4" y="f17"/>
                      </a:lnTo>
                      <a:cubicBezTo>
                        <a:pt x="f65" y="f185"/>
                        <a:pt x="f145" y="f23"/>
                        <a:pt x="f156" y="f29"/>
                      </a:cubicBezTo>
                      <a:lnTo>
                        <a:pt x="f50" y="f160"/>
                      </a:lnTo>
                      <a:lnTo>
                        <a:pt x="f45" y="f160"/>
                      </a:lnTo>
                      <a:cubicBezTo>
                        <a:pt x="f43" y="f29"/>
                        <a:pt x="f42" y="f34"/>
                        <a:pt x="f41" y="f31"/>
                      </a:cubicBezTo>
                      <a:lnTo>
                        <a:pt x="f158" y="f44"/>
                      </a:lnTo>
                      <a:cubicBezTo>
                        <a:pt x="f142" y="f25"/>
                        <a:pt x="f0" y="f179"/>
                        <a:pt x="f29" y="f32"/>
                      </a:cubicBezTo>
                      <a:lnTo>
                        <a:pt x="f160" y="f33"/>
                      </a:lnTo>
                      <a:cubicBezTo>
                        <a:pt x="f27" y="f72"/>
                        <a:pt x="f25" y="f28"/>
                        <a:pt x="f35" y="f12"/>
                      </a:cubicBezTo>
                      <a:lnTo>
                        <a:pt x="f35" y="f14"/>
                      </a:lnTo>
                      <a:lnTo>
                        <a:pt x="f25" y="f14"/>
                      </a:lnTo>
                      <a:cubicBezTo>
                        <a:pt x="f186" y="f61"/>
                        <a:pt x="f21" y="f147"/>
                        <a:pt x="f19" y="f149"/>
                      </a:cubicBezTo>
                      <a:lnTo>
                        <a:pt x="f19" y="f149"/>
                      </a:lnTo>
                      <a:lnTo>
                        <a:pt x="f19" y="f149"/>
                      </a:lnTo>
                      <a:cubicBezTo>
                        <a:pt x="f49" y="f47"/>
                        <a:pt x="f15" y="f16"/>
                        <a:pt x="f13" y="f45"/>
                      </a:cubicBezTo>
                      <a:cubicBezTo>
                        <a:pt x="f11" y="f14"/>
                        <a:pt x="f9" y="f10"/>
                        <a:pt x="f7" y="f8"/>
                      </a:cubicBezTo>
                      <a:lnTo>
                        <a:pt x="f5" y="f6"/>
                      </a:lnTo>
                      <a:close/>
                    </a:path>
                  </a:pathLst>
                </a:custGeom>
                <a:solidFill>
                  <a:srgbClr val="EC442C"/>
                </a:solidFill>
                <a:ln w="9528" cap="flat">
                  <a:solidFill>
                    <a:srgbClr val="EC442C"/>
                  </a:solidFill>
                  <a:prstDash val="solid"/>
                  <a:round/>
                </a:ln>
              </p:spPr>
              <p:txBody>
                <a:bodyPr vert="horz" wrap="square" lIns="90004" tIns="37426" rIns="90004" bIns="3742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sp>
          <p:nvSpPr>
            <p:cNvPr id="14" name="Google Shape;276;p8">
              <a:extLst>
                <a:ext uri="{FF2B5EF4-FFF2-40B4-BE49-F238E27FC236}">
                  <a16:creationId xmlns:a16="http://schemas.microsoft.com/office/drawing/2014/main" id="{8ECF1D94-67C0-9205-0FA8-B867CBEE5ABD}"/>
                </a:ext>
              </a:extLst>
            </p:cNvPr>
            <p:cNvSpPr/>
            <p:nvPr/>
          </p:nvSpPr>
          <p:spPr>
            <a:xfrm>
              <a:off x="1042708" y="-336234"/>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15" name="Google Shape;277;p8">
              <a:extLst>
                <a:ext uri="{FF2B5EF4-FFF2-40B4-BE49-F238E27FC236}">
                  <a16:creationId xmlns:a16="http://schemas.microsoft.com/office/drawing/2014/main" id="{C9D4A5C3-AC3B-E9A9-9D5C-E891C002274B}"/>
                </a:ext>
              </a:extLst>
            </p:cNvPr>
            <p:cNvGrpSpPr/>
            <p:nvPr/>
          </p:nvGrpSpPr>
          <p:grpSpPr>
            <a:xfrm>
              <a:off x="2013865" y="139317"/>
              <a:ext cx="278773" cy="278773"/>
              <a:chOff x="2013865" y="139317"/>
              <a:chExt cx="278773" cy="278773"/>
            </a:xfrm>
          </p:grpSpPr>
          <p:sp>
            <p:nvSpPr>
              <p:cNvPr id="16" name="Google Shape;278;p8">
                <a:extLst>
                  <a:ext uri="{FF2B5EF4-FFF2-40B4-BE49-F238E27FC236}">
                    <a16:creationId xmlns:a16="http://schemas.microsoft.com/office/drawing/2014/main" id="{1D2E360C-79B7-92C2-99DC-D911F7751351}"/>
                  </a:ext>
                </a:extLst>
              </p:cNvPr>
              <p:cNvSpPr/>
              <p:nvPr/>
            </p:nvSpPr>
            <p:spPr>
              <a:xfrm>
                <a:off x="2015685" y="139317"/>
                <a:ext cx="275133" cy="276953"/>
              </a:xfrm>
              <a:custGeom>
                <a:avLst/>
                <a:gdLst>
                  <a:gd name="f0" fmla="val w"/>
                  <a:gd name="f1" fmla="val h"/>
                  <a:gd name="f2" fmla="val 0"/>
                  <a:gd name="f3" fmla="val 151"/>
                  <a:gd name="f4" fmla="val 152"/>
                  <a:gd name="f5" fmla="val 85"/>
                  <a:gd name="f6" fmla="val 139"/>
                  <a:gd name="f7" fmla="val 80"/>
                  <a:gd name="f8" fmla="val 140"/>
                  <a:gd name="f9" fmla="val 74"/>
                  <a:gd name="f10" fmla="val 69"/>
                  <a:gd name="f11" fmla="val 60"/>
                  <a:gd name="f12" fmla="val 36"/>
                  <a:gd name="f13" fmla="val 143"/>
                  <a:gd name="f14" fmla="val 38"/>
                  <a:gd name="f15" fmla="val 128"/>
                  <a:gd name="f16" fmla="val 34"/>
                  <a:gd name="f17" fmla="val 124"/>
                  <a:gd name="f18" fmla="val 30"/>
                  <a:gd name="f19" fmla="val 120"/>
                  <a:gd name="f20" fmla="val 26"/>
                  <a:gd name="f21" fmla="val 116"/>
                  <a:gd name="f22" fmla="val 11"/>
                  <a:gd name="f23" fmla="val 119"/>
                  <a:gd name="f24" fmla="val 96"/>
                  <a:gd name="f25" fmla="val 13"/>
                  <a:gd name="f26" fmla="val 86"/>
                  <a:gd name="f27" fmla="val 12"/>
                  <a:gd name="f28" fmla="val 81"/>
                  <a:gd name="f29" fmla="val 75"/>
                  <a:gd name="f30" fmla="val 61"/>
                  <a:gd name="f31" fmla="val 9"/>
                  <a:gd name="f32" fmla="val 37"/>
                  <a:gd name="f33" fmla="val 24"/>
                  <a:gd name="f34" fmla="val 39"/>
                  <a:gd name="f35" fmla="val 27"/>
                  <a:gd name="f36" fmla="val 35"/>
                  <a:gd name="f37" fmla="val 31"/>
                  <a:gd name="f38" fmla="val 33"/>
                  <a:gd name="f39" fmla="val 56"/>
                  <a:gd name="f40" fmla="val 1"/>
                  <a:gd name="f41" fmla="val 66"/>
                  <a:gd name="f42" fmla="val 14"/>
                  <a:gd name="f43" fmla="val 71"/>
                  <a:gd name="f44" fmla="val 77"/>
                  <a:gd name="f45" fmla="val 82"/>
                  <a:gd name="f46" fmla="val 91"/>
                  <a:gd name="f47" fmla="val 115"/>
                  <a:gd name="f48" fmla="val 10"/>
                  <a:gd name="f49" fmla="val 113"/>
                  <a:gd name="f50" fmla="val 25"/>
                  <a:gd name="f51" fmla="val 117"/>
                  <a:gd name="f52" fmla="val 28"/>
                  <a:gd name="f53" fmla="val 121"/>
                  <a:gd name="f54" fmla="val 32"/>
                  <a:gd name="f55" fmla="val 125"/>
                  <a:gd name="f56" fmla="val 57"/>
                  <a:gd name="f57" fmla="val 138"/>
                  <a:gd name="f58" fmla="val 72"/>
                  <a:gd name="f59" fmla="val 78"/>
                  <a:gd name="f60" fmla="val 83"/>
                  <a:gd name="f61" fmla="val 92"/>
                  <a:gd name="f62" fmla="val 142"/>
                  <a:gd name="f63" fmla="val 127"/>
                  <a:gd name="f64" fmla="val 114"/>
                  <a:gd name="f65" fmla="val 118"/>
                  <a:gd name="f66" fmla="val 122"/>
                  <a:gd name="f67" fmla="val 126"/>
                  <a:gd name="f68" fmla="val 141"/>
                  <a:gd name="f69" fmla="val 95"/>
                  <a:gd name="f70" fmla="val 102"/>
                  <a:gd name="f71" fmla="val 99"/>
                  <a:gd name="f72" fmla="val 106"/>
                  <a:gd name="f73" fmla="val 79"/>
                  <a:gd name="f74" fmla="val 100"/>
                  <a:gd name="f75" fmla="val 93"/>
                  <a:gd name="f76" fmla="val 52"/>
                  <a:gd name="f77" fmla="val 45"/>
                  <a:gd name="f78" fmla="val 63"/>
                  <a:gd name="f79" fmla="val 49"/>
                  <a:gd name="f80" fmla="val 58"/>
                  <a:gd name="f81" fmla="val 43"/>
                  <a:gd name="f82" fmla="val 88"/>
                  <a:gd name="f83" fmla="val 55"/>
                  <a:gd name="f84" fmla="val 108"/>
                  <a:gd name="f85" fmla="*/ f0 1 151"/>
                  <a:gd name="f86" fmla="*/ f1 1 152"/>
                  <a:gd name="f87" fmla="val f2"/>
                  <a:gd name="f88" fmla="val f3"/>
                  <a:gd name="f89" fmla="val f4"/>
                  <a:gd name="f90" fmla="+- f89 0 f87"/>
                  <a:gd name="f91" fmla="+- f88 0 f87"/>
                  <a:gd name="f92" fmla="*/ f91 1 151"/>
                  <a:gd name="f93" fmla="*/ f90 1 152"/>
                  <a:gd name="f94" fmla="*/ f87 1 f92"/>
                  <a:gd name="f95" fmla="*/ f88 1 f92"/>
                  <a:gd name="f96" fmla="*/ f87 1 f93"/>
                  <a:gd name="f97" fmla="*/ f89 1 f93"/>
                  <a:gd name="f98" fmla="*/ f94 f85 1"/>
                  <a:gd name="f99" fmla="*/ f95 f85 1"/>
                  <a:gd name="f100" fmla="*/ f97 f86 1"/>
                  <a:gd name="f101" fmla="*/ f96 f86 1"/>
                </a:gdLst>
                <a:ahLst/>
                <a:cxnLst>
                  <a:cxn ang="3cd4">
                    <a:pos x="hc" y="t"/>
                  </a:cxn>
                  <a:cxn ang="0">
                    <a:pos x="r" y="vc"/>
                  </a:cxn>
                  <a:cxn ang="cd4">
                    <a:pos x="hc" y="b"/>
                  </a:cxn>
                  <a:cxn ang="cd2">
                    <a:pos x="l" y="vc"/>
                  </a:cxn>
                </a:cxnLst>
                <a:rect l="f98" t="f101" r="f99" b="f100"/>
                <a:pathLst>
                  <a:path w="151" h="152">
                    <a:moveTo>
                      <a:pt x="f5" y="f6"/>
                    </a:moveTo>
                    <a:cubicBezTo>
                      <a:pt x="f7" y="f8"/>
                      <a:pt x="f9" y="f8"/>
                      <a:pt x="f10" y="f6"/>
                    </a:cubicBezTo>
                    <a:lnTo>
                      <a:pt x="f11" y="f4"/>
                    </a:lnTo>
                    <a:lnTo>
                      <a:pt x="f12" y="f13"/>
                    </a:lnTo>
                    <a:lnTo>
                      <a:pt x="f14" y="f15"/>
                    </a:lnTo>
                    <a:cubicBezTo>
                      <a:pt x="f16" y="f17"/>
                      <a:pt x="f18" y="f19"/>
                      <a:pt x="f20" y="f21"/>
                    </a:cubicBezTo>
                    <a:lnTo>
                      <a:pt x="f22" y="f23"/>
                    </a:lnTo>
                    <a:lnTo>
                      <a:pt x="f2" y="f24"/>
                    </a:lnTo>
                    <a:lnTo>
                      <a:pt x="f25" y="f26"/>
                    </a:lnTo>
                    <a:cubicBezTo>
                      <a:pt x="f27" y="f28"/>
                      <a:pt x="f27" y="f29"/>
                      <a:pt x="f25" y="f10"/>
                    </a:cubicBezTo>
                    <a:lnTo>
                      <a:pt x="f2" y="f30"/>
                    </a:lnTo>
                    <a:lnTo>
                      <a:pt x="f31" y="f32"/>
                    </a:lnTo>
                    <a:lnTo>
                      <a:pt x="f33" y="f34"/>
                    </a:lnTo>
                    <a:cubicBezTo>
                      <a:pt x="f35" y="f36"/>
                      <a:pt x="f37" y="f18"/>
                      <a:pt x="f12" y="f35"/>
                    </a:cubicBezTo>
                    <a:lnTo>
                      <a:pt x="f38" y="f27"/>
                    </a:lnTo>
                    <a:lnTo>
                      <a:pt x="f39" y="f40"/>
                    </a:lnTo>
                    <a:lnTo>
                      <a:pt x="f41" y="f42"/>
                    </a:lnTo>
                    <a:cubicBezTo>
                      <a:pt x="f43" y="f25"/>
                      <a:pt x="f44" y="f25"/>
                      <a:pt x="f45" y="f25"/>
                    </a:cubicBezTo>
                    <a:lnTo>
                      <a:pt x="f46" y="f2"/>
                    </a:lnTo>
                    <a:lnTo>
                      <a:pt x="f47" y="f48"/>
                    </a:lnTo>
                    <a:lnTo>
                      <a:pt x="f49" y="f50"/>
                    </a:lnTo>
                    <a:cubicBezTo>
                      <a:pt x="f51" y="f52"/>
                      <a:pt x="f53" y="f54"/>
                      <a:pt x="f55" y="f32"/>
                    </a:cubicBezTo>
                    <a:lnTo>
                      <a:pt x="f8" y="f16"/>
                    </a:lnTo>
                    <a:lnTo>
                      <a:pt x="f3" y="f56"/>
                    </a:lnTo>
                    <a:lnTo>
                      <a:pt x="f57" y="f41"/>
                    </a:lnTo>
                    <a:cubicBezTo>
                      <a:pt x="f6" y="f58"/>
                      <a:pt x="f6" y="f59"/>
                      <a:pt x="f57" y="f60"/>
                    </a:cubicBezTo>
                    <a:lnTo>
                      <a:pt x="f3" y="f61"/>
                    </a:lnTo>
                    <a:lnTo>
                      <a:pt x="f62" y="f21"/>
                    </a:lnTo>
                    <a:lnTo>
                      <a:pt x="f63" y="f64"/>
                    </a:lnTo>
                    <a:cubicBezTo>
                      <a:pt x="f17" y="f65"/>
                      <a:pt x="f19" y="f66"/>
                      <a:pt x="f47" y="f67"/>
                    </a:cubicBezTo>
                    <a:lnTo>
                      <a:pt x="f65" y="f68"/>
                    </a:lnTo>
                    <a:lnTo>
                      <a:pt x="f69" y="f3"/>
                    </a:lnTo>
                    <a:lnTo>
                      <a:pt x="f5" y="f6"/>
                    </a:lnTo>
                    <a:moveTo>
                      <a:pt x="f26" y="f70"/>
                    </a:moveTo>
                    <a:cubicBezTo>
                      <a:pt x="f71" y="f24"/>
                      <a:pt x="f72" y="f73"/>
                      <a:pt x="f74" y="f41"/>
                    </a:cubicBezTo>
                    <a:cubicBezTo>
                      <a:pt x="f75" y="f76"/>
                      <a:pt x="f44" y="f77"/>
                      <a:pt x="f78" y="f76"/>
                    </a:cubicBezTo>
                    <a:cubicBezTo>
                      <a:pt x="f79" y="f80"/>
                      <a:pt x="f81" y="f9"/>
                      <a:pt x="f79" y="f82"/>
                    </a:cubicBezTo>
                    <a:cubicBezTo>
                      <a:pt x="f83" y="f70"/>
                      <a:pt x="f58" y="f84"/>
                      <a:pt x="f26" y="f70"/>
                    </a:cubicBezTo>
                    <a:close/>
                  </a:path>
                </a:pathLst>
              </a:custGeom>
              <a:solidFill>
                <a:srgbClr val="455A64"/>
              </a:solidFill>
              <a:ln cap="flat">
                <a:noFill/>
                <a:prstDash val="solid"/>
              </a:ln>
            </p:spPr>
            <p:txBody>
              <a:bodyPr vert="horz" wrap="square" lIns="90004" tIns="9701" rIns="90004" bIns="97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279;p8">
                <a:extLst>
                  <a:ext uri="{FF2B5EF4-FFF2-40B4-BE49-F238E27FC236}">
                    <a16:creationId xmlns:a16="http://schemas.microsoft.com/office/drawing/2014/main" id="{CB791C34-BCC2-4C3D-D05E-25A4381897F0}"/>
                  </a:ext>
                </a:extLst>
              </p:cNvPr>
              <p:cNvSpPr/>
              <p:nvPr/>
            </p:nvSpPr>
            <p:spPr>
              <a:xfrm>
                <a:off x="2099498" y="226771"/>
                <a:ext cx="102037" cy="103857"/>
              </a:xfrm>
              <a:custGeom>
                <a:avLst/>
                <a:gdLst>
                  <a:gd name="f0" fmla="val w"/>
                  <a:gd name="f1" fmla="val h"/>
                  <a:gd name="f2" fmla="val 0"/>
                  <a:gd name="f3" fmla="val 56"/>
                  <a:gd name="f4" fmla="val 57"/>
                  <a:gd name="f5" fmla="val 40"/>
                  <a:gd name="f6" fmla="val 54"/>
                  <a:gd name="f7" fmla="val 38"/>
                  <a:gd name="f8" fmla="val 55"/>
                  <a:gd name="f9" fmla="val 33"/>
                  <a:gd name="f10" fmla="val 29"/>
                  <a:gd name="f11" fmla="val 22"/>
                  <a:gd name="f12" fmla="val 15"/>
                  <a:gd name="f13" fmla="val 53"/>
                  <a:gd name="f14" fmla="val 11"/>
                  <a:gd name="f15" fmla="val 52"/>
                  <a:gd name="f16" fmla="val 8"/>
                  <a:gd name="f17" fmla="val 49"/>
                  <a:gd name="f18" fmla="val 5"/>
                  <a:gd name="f19" fmla="val 45"/>
                  <a:gd name="f20" fmla="val 2"/>
                  <a:gd name="f21" fmla="val 41"/>
                  <a:gd name="f22" fmla="val 36"/>
                  <a:gd name="f23" fmla="val 31"/>
                  <a:gd name="f24" fmla="val 28"/>
                  <a:gd name="f25" fmla="val 25"/>
                  <a:gd name="f26" fmla="val 1"/>
                  <a:gd name="f27" fmla="val 23"/>
                  <a:gd name="f28" fmla="val 20"/>
                  <a:gd name="f29" fmla="val 17"/>
                  <a:gd name="f30" fmla="val 4"/>
                  <a:gd name="f31" fmla="val 7"/>
                  <a:gd name="f32" fmla="val 10"/>
                  <a:gd name="f33" fmla="val 3"/>
                  <a:gd name="f34" fmla="val 34"/>
                  <a:gd name="f35" fmla="val 37"/>
                  <a:gd name="f36" fmla="val 42"/>
                  <a:gd name="f37" fmla="val 47"/>
                  <a:gd name="f38" fmla="val 9"/>
                  <a:gd name="f39" fmla="val 13"/>
                  <a:gd name="f40" fmla="val 18"/>
                  <a:gd name="f41" fmla="val 27"/>
                  <a:gd name="f42" fmla="val 35"/>
                  <a:gd name="f43" fmla="val 43"/>
                  <a:gd name="f44" fmla="val 48"/>
                  <a:gd name="f45" fmla="val 46"/>
                  <a:gd name="f46" fmla="val 51"/>
                  <a:gd name="f47" fmla="val 39"/>
                  <a:gd name="f48" fmla="val 50"/>
                  <a:gd name="f49" fmla="val 14"/>
                  <a:gd name="f50" fmla="val 44"/>
                  <a:gd name="f51" fmla="val 6"/>
                  <a:gd name="f52" fmla="val 12"/>
                  <a:gd name="f53" fmla="val 16"/>
                  <a:gd name="f54" fmla="val 26"/>
                  <a:gd name="f55" fmla="*/ f0 1 56"/>
                  <a:gd name="f56" fmla="*/ f1 1 57"/>
                  <a:gd name="f57" fmla="val f2"/>
                  <a:gd name="f58" fmla="val f3"/>
                  <a:gd name="f59" fmla="val f4"/>
                  <a:gd name="f60" fmla="+- f59 0 f57"/>
                  <a:gd name="f61" fmla="+- f58 0 f57"/>
                  <a:gd name="f62" fmla="*/ f61 1 56"/>
                  <a:gd name="f63" fmla="*/ f60 1 57"/>
                  <a:gd name="f64" fmla="*/ f57 1 f62"/>
                  <a:gd name="f65" fmla="*/ f58 1 f62"/>
                  <a:gd name="f66" fmla="*/ f57 1 f63"/>
                  <a:gd name="f67" fmla="*/ f59 1 f63"/>
                  <a:gd name="f68" fmla="*/ f64 f55 1"/>
                  <a:gd name="f69" fmla="*/ f65 f55 1"/>
                  <a:gd name="f70" fmla="*/ f67 f56 1"/>
                  <a:gd name="f71" fmla="*/ f66 f56 1"/>
                </a:gdLst>
                <a:ahLst/>
                <a:cxnLst>
                  <a:cxn ang="3cd4">
                    <a:pos x="hc" y="t"/>
                  </a:cxn>
                  <a:cxn ang="0">
                    <a:pos x="r" y="vc"/>
                  </a:cxn>
                  <a:cxn ang="cd4">
                    <a:pos x="hc" y="b"/>
                  </a:cxn>
                  <a:cxn ang="cd2">
                    <a:pos x="l" y="vc"/>
                  </a:cxn>
                </a:cxnLst>
                <a:rect l="f68" t="f71" r="f69" b="f70"/>
                <a:pathLst>
                  <a:path w="56" h="57">
                    <a:moveTo>
                      <a:pt x="f5" y="f6"/>
                    </a:moveTo>
                    <a:cubicBezTo>
                      <a:pt x="f5" y="f6"/>
                      <a:pt x="f7" y="f8"/>
                      <a:pt x="f9" y="f3"/>
                    </a:cubicBezTo>
                    <a:cubicBezTo>
                      <a:pt x="f10" y="f4"/>
                      <a:pt x="f11" y="f4"/>
                      <a:pt x="f12" y="f13"/>
                    </a:cubicBezTo>
                    <a:cubicBezTo>
                      <a:pt x="f14" y="f15"/>
                      <a:pt x="f16" y="f17"/>
                      <a:pt x="f18" y="f19"/>
                    </a:cubicBezTo>
                    <a:cubicBezTo>
                      <a:pt x="f20" y="f21"/>
                      <a:pt x="f2" y="f22"/>
                      <a:pt x="f2" y="f23"/>
                    </a:cubicBezTo>
                    <a:cubicBezTo>
                      <a:pt x="f2" y="f24"/>
                      <a:pt x="f2" y="f25"/>
                      <a:pt x="f26" y="f27"/>
                    </a:cubicBezTo>
                    <a:cubicBezTo>
                      <a:pt x="f26" y="f28"/>
                      <a:pt x="f20" y="f29"/>
                      <a:pt x="f30" y="f12"/>
                    </a:cubicBezTo>
                    <a:cubicBezTo>
                      <a:pt x="f31" y="f32"/>
                      <a:pt x="f14" y="f18"/>
                      <a:pt x="f29" y="f33"/>
                    </a:cubicBezTo>
                    <a:cubicBezTo>
                      <a:pt x="f11" y="f2"/>
                      <a:pt x="f10" y="f2"/>
                      <a:pt x="f34" y="f26"/>
                    </a:cubicBezTo>
                    <a:cubicBezTo>
                      <a:pt x="f35" y="f20"/>
                      <a:pt x="f5" y="f33"/>
                      <a:pt x="f36" y="f30"/>
                    </a:cubicBezTo>
                    <a:cubicBezTo>
                      <a:pt x="f19" y="f18"/>
                      <a:pt x="f37" y="f31"/>
                      <a:pt x="f17" y="f38"/>
                    </a:cubicBezTo>
                    <a:cubicBezTo>
                      <a:pt x="f13" y="f39"/>
                      <a:pt x="f8" y="f40"/>
                      <a:pt x="f3" y="f11"/>
                    </a:cubicBezTo>
                    <a:cubicBezTo>
                      <a:pt x="f4" y="f41"/>
                      <a:pt x="f4" y="f23"/>
                      <a:pt x="f3" y="f42"/>
                    </a:cubicBezTo>
                    <a:cubicBezTo>
                      <a:pt x="f6" y="f43"/>
                      <a:pt x="f17" y="f44"/>
                      <a:pt x="f45" y="f46"/>
                    </a:cubicBezTo>
                    <a:cubicBezTo>
                      <a:pt x="f36" y="f13"/>
                      <a:pt x="f5" y="f6"/>
                      <a:pt x="f5" y="f6"/>
                    </a:cubicBezTo>
                    <a:cubicBezTo>
                      <a:pt x="f47" y="f6"/>
                      <a:pt x="f36" y="f13"/>
                      <a:pt x="f19" y="f48"/>
                    </a:cubicBezTo>
                    <a:cubicBezTo>
                      <a:pt x="f44" y="f44"/>
                      <a:pt x="f13" y="f43"/>
                      <a:pt x="f8" y="f42"/>
                    </a:cubicBezTo>
                    <a:cubicBezTo>
                      <a:pt x="f8" y="f23"/>
                      <a:pt x="f3" y="f41"/>
                      <a:pt x="f8" y="f27"/>
                    </a:cubicBezTo>
                    <a:cubicBezTo>
                      <a:pt x="f13" y="f40"/>
                      <a:pt x="f46" y="f49"/>
                      <a:pt x="f44" y="f32"/>
                    </a:cubicBezTo>
                    <a:cubicBezTo>
                      <a:pt x="f45" y="f16"/>
                      <a:pt x="f50" y="f31"/>
                      <a:pt x="f36" y="f51"/>
                    </a:cubicBezTo>
                    <a:cubicBezTo>
                      <a:pt x="f47" y="f30"/>
                      <a:pt x="f35" y="f33"/>
                      <a:pt x="f34" y="f33"/>
                    </a:cubicBezTo>
                    <a:cubicBezTo>
                      <a:pt x="f10" y="f26"/>
                      <a:pt x="f27" y="f20"/>
                      <a:pt x="f29" y="f30"/>
                    </a:cubicBezTo>
                    <a:cubicBezTo>
                      <a:pt x="f52" y="f31"/>
                      <a:pt x="f16" y="f14"/>
                      <a:pt x="f18" y="f53"/>
                    </a:cubicBezTo>
                    <a:cubicBezTo>
                      <a:pt x="f30" y="f40"/>
                      <a:pt x="f33" y="f28"/>
                      <a:pt x="f20" y="f27"/>
                    </a:cubicBezTo>
                    <a:cubicBezTo>
                      <a:pt x="f20" y="f54"/>
                      <a:pt x="f26" y="f24"/>
                      <a:pt x="f20" y="f23"/>
                    </a:cubicBezTo>
                    <a:cubicBezTo>
                      <a:pt x="f20" y="f22"/>
                      <a:pt x="f30" y="f5"/>
                      <a:pt x="f51" y="f50"/>
                    </a:cubicBezTo>
                    <a:cubicBezTo>
                      <a:pt x="f38" y="f44"/>
                      <a:pt x="f52" y="f46"/>
                      <a:pt x="f12" y="f13"/>
                    </a:cubicBezTo>
                    <a:cubicBezTo>
                      <a:pt x="f11" y="f3"/>
                      <a:pt x="f10" y="f3"/>
                      <a:pt x="f9" y="f3"/>
                    </a:cubicBezTo>
                    <a:cubicBezTo>
                      <a:pt x="f35" y="f8"/>
                      <a:pt x="f5" y="f6"/>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280;p8">
                <a:extLst>
                  <a:ext uri="{FF2B5EF4-FFF2-40B4-BE49-F238E27FC236}">
                    <a16:creationId xmlns:a16="http://schemas.microsoft.com/office/drawing/2014/main" id="{A4651886-796A-C4B1-3E22-437D68293742}"/>
                  </a:ext>
                </a:extLst>
              </p:cNvPr>
              <p:cNvSpPr/>
              <p:nvPr/>
            </p:nvSpPr>
            <p:spPr>
              <a:xfrm>
                <a:off x="2013865" y="139317"/>
                <a:ext cx="278773" cy="278773"/>
              </a:xfrm>
              <a:custGeom>
                <a:avLst/>
                <a:gdLst>
                  <a:gd name="f0" fmla="val w"/>
                  <a:gd name="f1" fmla="val h"/>
                  <a:gd name="f2" fmla="val 0"/>
                  <a:gd name="f3" fmla="val 153"/>
                  <a:gd name="f4" fmla="val 86"/>
                  <a:gd name="f5" fmla="val 139"/>
                  <a:gd name="f6" fmla="val 87"/>
                  <a:gd name="f7" fmla="val 140"/>
                  <a:gd name="f8" fmla="val 89"/>
                  <a:gd name="f9" fmla="val 142"/>
                  <a:gd name="f10" fmla="val 90"/>
                  <a:gd name="f11" fmla="val 144"/>
                  <a:gd name="f12" fmla="val 93"/>
                  <a:gd name="f13" fmla="val 147"/>
                  <a:gd name="f14" fmla="val 96"/>
                  <a:gd name="f15" fmla="val 151"/>
                  <a:gd name="f16" fmla="val 102"/>
                  <a:gd name="f17" fmla="val 148"/>
                  <a:gd name="f18" fmla="val 109"/>
                  <a:gd name="f19" fmla="val 145"/>
                  <a:gd name="f20" fmla="val 119"/>
                  <a:gd name="f21" fmla="val 141"/>
                  <a:gd name="f22" fmla="val 118"/>
                  <a:gd name="f23" fmla="val 136"/>
                  <a:gd name="f24" fmla="val 117"/>
                  <a:gd name="f25" fmla="val 131"/>
                  <a:gd name="f26" fmla="val 116"/>
                  <a:gd name="f27" fmla="val 126"/>
                  <a:gd name="f28" fmla="val 125"/>
                  <a:gd name="f29" fmla="val 120"/>
                  <a:gd name="f30" fmla="val 122"/>
                  <a:gd name="f31" fmla="val 124"/>
                  <a:gd name="f32" fmla="val 127"/>
                  <a:gd name="f33" fmla="val 113"/>
                  <a:gd name="f34" fmla="val 128"/>
                  <a:gd name="f35" fmla="val 133"/>
                  <a:gd name="f36" fmla="val 114"/>
                  <a:gd name="f37" fmla="val 138"/>
                  <a:gd name="f38" fmla="val 143"/>
                  <a:gd name="f39" fmla="val 115"/>
                  <a:gd name="f40" fmla="val 146"/>
                  <a:gd name="f41" fmla="val 108"/>
                  <a:gd name="f42" fmla="val 149"/>
                  <a:gd name="f43" fmla="val 100"/>
                  <a:gd name="f44" fmla="val 152"/>
                  <a:gd name="f45" fmla="val 92"/>
                  <a:gd name="f46" fmla="val 84"/>
                  <a:gd name="f47" fmla="val 83"/>
                  <a:gd name="f48" fmla="val 78"/>
                  <a:gd name="f49" fmla="val 72"/>
                  <a:gd name="f50" fmla="val 67"/>
                  <a:gd name="f51" fmla="val 66"/>
                  <a:gd name="f52" fmla="val 63"/>
                  <a:gd name="f53" fmla="val 60"/>
                  <a:gd name="f54" fmla="val 57"/>
                  <a:gd name="f55" fmla="val 50"/>
                  <a:gd name="f56" fmla="val 42"/>
                  <a:gd name="f57" fmla="val 34"/>
                  <a:gd name="f58" fmla="val 137"/>
                  <a:gd name="f59" fmla="val 35"/>
                  <a:gd name="f60" fmla="val 36"/>
                  <a:gd name="f61" fmla="val 37"/>
                  <a:gd name="f62" fmla="val 33"/>
                  <a:gd name="f63" fmla="val 29"/>
                  <a:gd name="f64" fmla="val 26"/>
                  <a:gd name="f65" fmla="val 25"/>
                  <a:gd name="f66" fmla="val 20"/>
                  <a:gd name="f67" fmla="val 15"/>
                  <a:gd name="f68" fmla="val 10"/>
                  <a:gd name="f69" fmla="val 11"/>
                  <a:gd name="f70" fmla="val 8"/>
                  <a:gd name="f71" fmla="val 4"/>
                  <a:gd name="f72" fmla="val 1"/>
                  <a:gd name="f73" fmla="val 5"/>
                  <a:gd name="f74" fmla="val 9"/>
                  <a:gd name="f75" fmla="val 14"/>
                  <a:gd name="f76" fmla="val 68"/>
                  <a:gd name="f77" fmla="val 65"/>
                  <a:gd name="f78" fmla="val 13"/>
                  <a:gd name="f79" fmla="val 64"/>
                  <a:gd name="f80" fmla="val 61"/>
                  <a:gd name="f81" fmla="val 6"/>
                  <a:gd name="f82" fmla="val 58"/>
                  <a:gd name="f83" fmla="val 2"/>
                  <a:gd name="f84" fmla="val 12"/>
                  <a:gd name="f85" fmla="val 17"/>
                  <a:gd name="f86" fmla="val 22"/>
                  <a:gd name="f87" fmla="val 38"/>
                  <a:gd name="f88" fmla="val 27"/>
                  <a:gd name="f89" fmla="val 28"/>
                  <a:gd name="f90" fmla="val 31"/>
                  <a:gd name="f91" fmla="val 40"/>
                  <a:gd name="f92" fmla="val 39"/>
                  <a:gd name="f93" fmla="val 46"/>
                  <a:gd name="f94" fmla="val 53"/>
                  <a:gd name="f95" fmla="val 69"/>
                  <a:gd name="f96" fmla="val 70"/>
                  <a:gd name="f97" fmla="val 75"/>
                  <a:gd name="f98" fmla="val 81"/>
                  <a:gd name="f99" fmla="val 104"/>
                  <a:gd name="f100" fmla="val 112"/>
                  <a:gd name="f101" fmla="val 121"/>
                  <a:gd name="f102" fmla="val 134"/>
                  <a:gd name="f103" fmla="val 47"/>
                  <a:gd name="f104" fmla="val 55"/>
                  <a:gd name="f105" fmla="val 150"/>
                  <a:gd name="f106" fmla="val 80"/>
                  <a:gd name="f107" fmla="val 82"/>
                  <a:gd name="f108" fmla="val 85"/>
                  <a:gd name="f109" fmla="val 54"/>
                  <a:gd name="f110" fmla="val 23"/>
                  <a:gd name="f111" fmla="val 95"/>
                  <a:gd name="f112" fmla="val 76"/>
                  <a:gd name="f113" fmla="val 62"/>
                  <a:gd name="f114" fmla="val 3"/>
                  <a:gd name="f115" fmla="val 45"/>
                  <a:gd name="f116" fmla="val 32"/>
                  <a:gd name="f117" fmla="val 30"/>
                  <a:gd name="f118" fmla="val 41"/>
                  <a:gd name="f119" fmla="val 49"/>
                  <a:gd name="f120" fmla="val 7"/>
                  <a:gd name="f121" fmla="val 91"/>
                  <a:gd name="f122" fmla="val 101"/>
                  <a:gd name="f123" fmla="val 21"/>
                  <a:gd name="f124" fmla="val 123"/>
                  <a:gd name="f125" fmla="val 132"/>
                  <a:gd name="f126" fmla="val 110"/>
                  <a:gd name="f127" fmla="*/ f0 1 153"/>
                  <a:gd name="f128" fmla="*/ f1 1 153"/>
                  <a:gd name="f129" fmla="val f2"/>
                  <a:gd name="f130" fmla="val f3"/>
                  <a:gd name="f131" fmla="+- f130 0 f129"/>
                  <a:gd name="f132" fmla="*/ f131 1 153"/>
                  <a:gd name="f133" fmla="*/ f129 1 f132"/>
                  <a:gd name="f134" fmla="*/ f130 1 f132"/>
                  <a:gd name="f135" fmla="*/ f133 f127 1"/>
                  <a:gd name="f136" fmla="*/ f134 f127 1"/>
                  <a:gd name="f137" fmla="*/ f134 f128 1"/>
                  <a:gd name="f138" fmla="*/ f133 f128 1"/>
                </a:gdLst>
                <a:ahLst/>
                <a:cxnLst>
                  <a:cxn ang="3cd4">
                    <a:pos x="hc" y="t"/>
                  </a:cxn>
                  <a:cxn ang="0">
                    <a:pos x="r" y="vc"/>
                  </a:cxn>
                  <a:cxn ang="cd4">
                    <a:pos x="hc" y="b"/>
                  </a:cxn>
                  <a:cxn ang="cd2">
                    <a:pos x="l" y="vc"/>
                  </a:cxn>
                </a:cxnLst>
                <a:rect l="f135" t="f138" r="f136" b="f137"/>
                <a:pathLst>
                  <a:path w="153" h="153">
                    <a:moveTo>
                      <a:pt x="f4" y="f5"/>
                    </a:moveTo>
                    <a:cubicBezTo>
                      <a:pt x="f4" y="f5"/>
                      <a:pt x="f6" y="f5"/>
                      <a:pt x="f6" y="f7"/>
                    </a:cubicBezTo>
                    <a:lnTo>
                      <a:pt x="f8" y="f9"/>
                    </a:lnTo>
                    <a:cubicBezTo>
                      <a:pt x="f10" y="f11"/>
                      <a:pt x="f12" y="f13"/>
                      <a:pt x="f14" y="f15"/>
                    </a:cubicBezTo>
                    <a:lnTo>
                      <a:pt x="f14" y="f15"/>
                    </a:lnTo>
                    <a:cubicBezTo>
                      <a:pt x="f16" y="f17"/>
                      <a:pt x="f18" y="f19"/>
                      <a:pt x="f20" y="f21"/>
                    </a:cubicBezTo>
                    <a:lnTo>
                      <a:pt x="f20" y="f21"/>
                    </a:lnTo>
                    <a:cubicBezTo>
                      <a:pt x="f22" y="f23"/>
                      <a:pt x="f24" y="f25"/>
                      <a:pt x="f26" y="f27"/>
                    </a:cubicBezTo>
                    <a:lnTo>
                      <a:pt x="f26" y="f28"/>
                    </a:lnTo>
                    <a:lnTo>
                      <a:pt x="f26" y="f28"/>
                    </a:lnTo>
                    <a:cubicBezTo>
                      <a:pt x="f29" y="f30"/>
                      <a:pt x="f31" y="f22"/>
                      <a:pt x="f32" y="f33"/>
                    </a:cubicBezTo>
                    <a:lnTo>
                      <a:pt x="f34" y="f33"/>
                    </a:lnTo>
                    <a:lnTo>
                      <a:pt x="f34" y="f33"/>
                    </a:lnTo>
                    <a:cubicBezTo>
                      <a:pt x="f35" y="f36"/>
                      <a:pt x="f37" y="f36"/>
                      <a:pt x="f38" y="f39"/>
                    </a:cubicBezTo>
                    <a:lnTo>
                      <a:pt x="f38" y="f26"/>
                    </a:lnTo>
                    <a:cubicBezTo>
                      <a:pt x="f40" y="f41"/>
                      <a:pt x="f42" y="f43"/>
                      <a:pt x="f44" y="f45"/>
                    </a:cubicBezTo>
                    <a:lnTo>
                      <a:pt x="f44" y="f45"/>
                    </a:lnTo>
                    <a:cubicBezTo>
                      <a:pt x="f17" y="f10"/>
                      <a:pt x="f11" y="f6"/>
                      <a:pt x="f5" y="f46"/>
                    </a:cubicBezTo>
                    <a:lnTo>
                      <a:pt x="f5" y="f47"/>
                    </a:lnTo>
                    <a:lnTo>
                      <a:pt x="f5" y="f47"/>
                    </a:lnTo>
                    <a:cubicBezTo>
                      <a:pt x="f5" y="f48"/>
                      <a:pt x="f5" y="f49"/>
                      <a:pt x="f37" y="f50"/>
                    </a:cubicBezTo>
                    <a:lnTo>
                      <a:pt x="f37" y="f51"/>
                    </a:lnTo>
                    <a:lnTo>
                      <a:pt x="f5" y="f51"/>
                    </a:lnTo>
                    <a:cubicBezTo>
                      <a:pt x="f38" y="f52"/>
                      <a:pt x="f13" y="f53"/>
                      <a:pt x="f15" y="f54"/>
                    </a:cubicBezTo>
                    <a:lnTo>
                      <a:pt x="f15" y="f54"/>
                    </a:lnTo>
                    <a:cubicBezTo>
                      <a:pt x="f17" y="f55"/>
                      <a:pt x="f11" y="f56"/>
                      <a:pt x="f21" y="f57"/>
                    </a:cubicBezTo>
                    <a:lnTo>
                      <a:pt x="f21" y="f57"/>
                    </a:lnTo>
                    <a:cubicBezTo>
                      <a:pt x="f58" y="f59"/>
                      <a:pt x="f25" y="f60"/>
                      <a:pt x="f27" y="f61"/>
                    </a:cubicBezTo>
                    <a:lnTo>
                      <a:pt x="f27" y="f61"/>
                    </a:lnTo>
                    <a:lnTo>
                      <a:pt x="f28" y="f61"/>
                    </a:lnTo>
                    <a:cubicBezTo>
                      <a:pt x="f30" y="f62"/>
                      <a:pt x="f22" y="f63"/>
                      <a:pt x="f33" y="f64"/>
                    </a:cubicBezTo>
                    <a:lnTo>
                      <a:pt x="f33" y="f64"/>
                    </a:lnTo>
                    <a:lnTo>
                      <a:pt x="f33" y="f65"/>
                    </a:lnTo>
                    <a:cubicBezTo>
                      <a:pt x="f36" y="f66"/>
                      <a:pt x="f39" y="f67"/>
                      <a:pt x="f39" y="f68"/>
                    </a:cubicBezTo>
                    <a:lnTo>
                      <a:pt x="f26" y="f69"/>
                    </a:lnTo>
                    <a:cubicBezTo>
                      <a:pt x="f41" y="f70"/>
                      <a:pt x="f43" y="f71"/>
                      <a:pt x="f45" y="f72"/>
                    </a:cubicBezTo>
                    <a:lnTo>
                      <a:pt x="f12" y="f72"/>
                    </a:lnTo>
                    <a:cubicBezTo>
                      <a:pt x="f10" y="f73"/>
                      <a:pt x="f6" y="f74"/>
                      <a:pt x="f46" y="f75"/>
                    </a:cubicBezTo>
                    <a:lnTo>
                      <a:pt x="f46" y="f75"/>
                    </a:lnTo>
                    <a:lnTo>
                      <a:pt x="f47" y="f75"/>
                    </a:lnTo>
                    <a:cubicBezTo>
                      <a:pt x="f48" y="f75"/>
                      <a:pt x="f49" y="f75"/>
                      <a:pt x="f50" y="f67"/>
                    </a:cubicBezTo>
                    <a:lnTo>
                      <a:pt x="f50" y="f67"/>
                    </a:lnTo>
                    <a:cubicBezTo>
                      <a:pt x="f51" y="f75"/>
                      <a:pt x="f76" y="f67"/>
                      <a:pt x="f51" y="f75"/>
                    </a:cubicBezTo>
                    <a:lnTo>
                      <a:pt x="f51" y="f75"/>
                    </a:lnTo>
                    <a:lnTo>
                      <a:pt x="f51" y="f75"/>
                    </a:lnTo>
                    <a:lnTo>
                      <a:pt x="f51" y="f75"/>
                    </a:lnTo>
                    <a:lnTo>
                      <a:pt x="f77" y="f75"/>
                    </a:lnTo>
                    <a:lnTo>
                      <a:pt x="f77" y="f78"/>
                    </a:lnTo>
                    <a:lnTo>
                      <a:pt x="f79" y="f69"/>
                    </a:lnTo>
                    <a:lnTo>
                      <a:pt x="f80" y="f70"/>
                    </a:lnTo>
                    <a:cubicBezTo>
                      <a:pt x="f53" y="f81"/>
                      <a:pt x="f82" y="f71"/>
                      <a:pt x="f54" y="f83"/>
                    </a:cubicBezTo>
                    <a:lnTo>
                      <a:pt x="f82" y="f83"/>
                    </a:lnTo>
                    <a:cubicBezTo>
                      <a:pt x="f55" y="f81"/>
                      <a:pt x="f56" y="f74"/>
                      <a:pt x="f57" y="f78"/>
                    </a:cubicBezTo>
                    <a:lnTo>
                      <a:pt x="f59" y="f84"/>
                    </a:lnTo>
                    <a:cubicBezTo>
                      <a:pt x="f60" y="f85"/>
                      <a:pt x="f61" y="f86"/>
                      <a:pt x="f87" y="f88"/>
                    </a:cubicBezTo>
                    <a:lnTo>
                      <a:pt x="f87" y="f88"/>
                    </a:lnTo>
                    <a:lnTo>
                      <a:pt x="f61" y="f89"/>
                    </a:lnTo>
                    <a:cubicBezTo>
                      <a:pt x="f62" y="f90"/>
                      <a:pt x="f63" y="f59"/>
                      <a:pt x="f64" y="f91"/>
                    </a:cubicBezTo>
                    <a:lnTo>
                      <a:pt x="f64" y="f91"/>
                    </a:lnTo>
                    <a:lnTo>
                      <a:pt x="f65" y="f91"/>
                    </a:lnTo>
                    <a:cubicBezTo>
                      <a:pt x="f66" y="f92"/>
                      <a:pt x="f67" y="f92"/>
                      <a:pt x="f68" y="f87"/>
                    </a:cubicBezTo>
                    <a:lnTo>
                      <a:pt x="f69" y="f61"/>
                    </a:lnTo>
                    <a:cubicBezTo>
                      <a:pt x="f70" y="f93"/>
                      <a:pt x="f71" y="f94"/>
                      <a:pt x="f72" y="f80"/>
                    </a:cubicBezTo>
                    <a:lnTo>
                      <a:pt x="f72" y="f53"/>
                    </a:lnTo>
                    <a:cubicBezTo>
                      <a:pt x="f81" y="f52"/>
                      <a:pt x="f68" y="f51"/>
                      <a:pt x="f75" y="f95"/>
                    </a:cubicBezTo>
                    <a:lnTo>
                      <a:pt x="f75" y="f95"/>
                    </a:lnTo>
                    <a:lnTo>
                      <a:pt x="f75" y="f96"/>
                    </a:lnTo>
                    <a:cubicBezTo>
                      <a:pt x="f75" y="f97"/>
                      <a:pt x="f75" y="f98"/>
                      <a:pt x="f67" y="f4"/>
                    </a:cubicBezTo>
                    <a:lnTo>
                      <a:pt x="f67" y="f6"/>
                    </a:lnTo>
                    <a:lnTo>
                      <a:pt x="f75" y="f6"/>
                    </a:lnTo>
                    <a:cubicBezTo>
                      <a:pt x="f68" y="f10"/>
                      <a:pt x="f81" y="f12"/>
                      <a:pt x="f83" y="f14"/>
                    </a:cubicBezTo>
                    <a:lnTo>
                      <a:pt x="f83" y="f14"/>
                    </a:lnTo>
                    <a:cubicBezTo>
                      <a:pt x="f81" y="f99"/>
                      <a:pt x="f74" y="f100"/>
                      <a:pt x="f78" y="f20"/>
                    </a:cubicBezTo>
                    <a:lnTo>
                      <a:pt x="f84" y="f20"/>
                    </a:lnTo>
                    <a:cubicBezTo>
                      <a:pt x="f85" y="f22"/>
                      <a:pt x="f86" y="f24"/>
                      <a:pt x="f88" y="f26"/>
                    </a:cubicBezTo>
                    <a:lnTo>
                      <a:pt x="f88" y="f26"/>
                    </a:lnTo>
                    <a:lnTo>
                      <a:pt x="f89" y="f26"/>
                    </a:lnTo>
                    <a:cubicBezTo>
                      <a:pt x="f90" y="f101"/>
                      <a:pt x="f59" y="f31"/>
                      <a:pt x="f91" y="f32"/>
                    </a:cubicBezTo>
                    <a:lnTo>
                      <a:pt x="f91" y="f34"/>
                    </a:lnTo>
                    <a:lnTo>
                      <a:pt x="f91" y="f34"/>
                    </a:lnTo>
                    <a:cubicBezTo>
                      <a:pt x="f92" y="f102"/>
                      <a:pt x="f87" y="f5"/>
                      <a:pt x="f87" y="f38"/>
                    </a:cubicBezTo>
                    <a:lnTo>
                      <a:pt x="f61" y="f38"/>
                    </a:lnTo>
                    <a:cubicBezTo>
                      <a:pt x="f103" y="f40"/>
                      <a:pt x="f104" y="f105"/>
                      <a:pt x="f80" y="f44"/>
                    </a:cubicBezTo>
                    <a:lnTo>
                      <a:pt x="f80" y="f44"/>
                    </a:lnTo>
                    <a:cubicBezTo>
                      <a:pt x="f79" y="f13"/>
                      <a:pt x="f50" y="f38"/>
                      <a:pt x="f96" y="f5"/>
                    </a:cubicBezTo>
                    <a:lnTo>
                      <a:pt x="f96" y="f5"/>
                    </a:lnTo>
                    <a:lnTo>
                      <a:pt x="f96" y="f5"/>
                    </a:lnTo>
                    <a:cubicBezTo>
                      <a:pt x="f97" y="f7"/>
                      <a:pt x="f106" y="f7"/>
                      <a:pt x="f107" y="f7"/>
                    </a:cubicBezTo>
                    <a:lnTo>
                      <a:pt x="f108" y="f5"/>
                    </a:lnTo>
                    <a:cubicBezTo>
                      <a:pt x="f4" y="f5"/>
                      <a:pt x="f6" y="f5"/>
                      <a:pt x="f6" y="f5"/>
                    </a:cubicBezTo>
                    <a:cubicBezTo>
                      <a:pt x="f6" y="f5"/>
                      <a:pt x="f108" y="f37"/>
                      <a:pt x="f108" y="f5"/>
                    </a:cubicBezTo>
                    <a:cubicBezTo>
                      <a:pt x="f46" y="f7"/>
                      <a:pt x="f46" y="f7"/>
                      <a:pt x="f107" y="f7"/>
                    </a:cubicBezTo>
                    <a:cubicBezTo>
                      <a:pt x="f106" y="f7"/>
                      <a:pt x="f97" y="f7"/>
                      <a:pt x="f96" y="f7"/>
                    </a:cubicBezTo>
                    <a:lnTo>
                      <a:pt x="f96" y="f7"/>
                    </a:lnTo>
                    <a:cubicBezTo>
                      <a:pt x="f76" y="f38"/>
                      <a:pt x="f77" y="f17"/>
                      <a:pt x="f80" y="f3"/>
                    </a:cubicBezTo>
                    <a:lnTo>
                      <a:pt x="f80" y="f3"/>
                    </a:lnTo>
                    <a:lnTo>
                      <a:pt x="f80" y="f3"/>
                    </a:lnTo>
                    <a:cubicBezTo>
                      <a:pt x="f109" y="f105"/>
                      <a:pt x="f93" y="f13"/>
                      <a:pt x="f61" y="f11"/>
                    </a:cubicBezTo>
                    <a:lnTo>
                      <a:pt x="f61" y="f11"/>
                    </a:lnTo>
                    <a:lnTo>
                      <a:pt x="f61" y="f38"/>
                    </a:lnTo>
                    <a:cubicBezTo>
                      <a:pt x="f61" y="f37"/>
                      <a:pt x="f87" y="f35"/>
                      <a:pt x="f92" y="f34"/>
                    </a:cubicBezTo>
                    <a:lnTo>
                      <a:pt x="f92" y="f34"/>
                    </a:lnTo>
                    <a:cubicBezTo>
                      <a:pt x="f59" y="f28"/>
                      <a:pt x="f90" y="f101"/>
                      <a:pt x="f88" y="f24"/>
                    </a:cubicBezTo>
                    <a:lnTo>
                      <a:pt x="f88" y="f24"/>
                    </a:lnTo>
                    <a:cubicBezTo>
                      <a:pt x="f110" y="f22"/>
                      <a:pt x="f85" y="f20"/>
                      <a:pt x="f84" y="f29"/>
                    </a:cubicBezTo>
                    <a:lnTo>
                      <a:pt x="f84" y="f29"/>
                    </a:lnTo>
                    <a:lnTo>
                      <a:pt x="f69" y="f29"/>
                    </a:lnTo>
                    <a:cubicBezTo>
                      <a:pt x="f70" y="f100"/>
                      <a:pt x="f73" y="f99"/>
                      <a:pt x="f72" y="f14"/>
                    </a:cubicBezTo>
                    <a:lnTo>
                      <a:pt x="f72" y="f14"/>
                    </a:lnTo>
                    <a:lnTo>
                      <a:pt x="f72" y="f111"/>
                    </a:lnTo>
                    <a:cubicBezTo>
                      <a:pt x="f73" y="f45"/>
                      <a:pt x="f74" y="f8"/>
                      <a:pt x="f75" y="f4"/>
                    </a:cubicBezTo>
                    <a:lnTo>
                      <a:pt x="f78" y="f6"/>
                    </a:lnTo>
                    <a:cubicBezTo>
                      <a:pt x="f84" y="f98"/>
                      <a:pt x="f84" y="f112"/>
                      <a:pt x="f78" y="f96"/>
                    </a:cubicBezTo>
                    <a:lnTo>
                      <a:pt x="f78" y="f96"/>
                    </a:lnTo>
                    <a:cubicBezTo>
                      <a:pt x="f74" y="f76"/>
                      <a:pt x="f73" y="f77"/>
                      <a:pt x="f2" y="f113"/>
                    </a:cubicBezTo>
                    <a:lnTo>
                      <a:pt x="f2" y="f80"/>
                    </a:lnTo>
                    <a:lnTo>
                      <a:pt x="f2" y="f80"/>
                    </a:lnTo>
                    <a:cubicBezTo>
                      <a:pt x="f114" y="f94"/>
                      <a:pt x="f81" y="f115"/>
                      <a:pt x="f74" y="f61"/>
                    </a:cubicBezTo>
                    <a:lnTo>
                      <a:pt x="f68" y="f60"/>
                    </a:lnTo>
                    <a:lnTo>
                      <a:pt x="f68" y="f60"/>
                    </a:lnTo>
                    <a:cubicBezTo>
                      <a:pt x="f67" y="f61"/>
                      <a:pt x="f66" y="f87"/>
                      <a:pt x="f65" y="f92"/>
                    </a:cubicBezTo>
                    <a:lnTo>
                      <a:pt x="f65" y="f92"/>
                    </a:lnTo>
                    <a:cubicBezTo>
                      <a:pt x="f89" y="f57"/>
                      <a:pt x="f116" y="f117"/>
                      <a:pt x="f60" y="f88"/>
                    </a:cubicBezTo>
                    <a:lnTo>
                      <a:pt x="f60" y="f88"/>
                    </a:lnTo>
                    <a:cubicBezTo>
                      <a:pt x="f59" y="f86"/>
                      <a:pt x="f57" y="f85"/>
                      <a:pt x="f62" y="f84"/>
                    </a:cubicBezTo>
                    <a:lnTo>
                      <a:pt x="f62" y="f84"/>
                    </a:lnTo>
                    <a:lnTo>
                      <a:pt x="f57" y="f69"/>
                    </a:lnTo>
                    <a:cubicBezTo>
                      <a:pt x="f118" y="f70"/>
                      <a:pt x="f119" y="f71"/>
                      <a:pt x="f54" y="f72"/>
                    </a:cubicBezTo>
                    <a:lnTo>
                      <a:pt x="f82" y="f72"/>
                    </a:lnTo>
                    <a:lnTo>
                      <a:pt x="f82" y="f72"/>
                    </a:lnTo>
                    <a:lnTo>
                      <a:pt x="f52" y="f120"/>
                    </a:lnTo>
                    <a:lnTo>
                      <a:pt x="f77" y="f69"/>
                    </a:lnTo>
                    <a:lnTo>
                      <a:pt x="f51" y="f84"/>
                    </a:lnTo>
                    <a:lnTo>
                      <a:pt x="f50" y="f78"/>
                    </a:lnTo>
                    <a:lnTo>
                      <a:pt x="f50" y="f78"/>
                    </a:lnTo>
                    <a:lnTo>
                      <a:pt x="f50" y="f78"/>
                    </a:lnTo>
                    <a:lnTo>
                      <a:pt x="f50" y="f75"/>
                    </a:lnTo>
                    <a:lnTo>
                      <a:pt x="f50" y="f75"/>
                    </a:lnTo>
                    <a:cubicBezTo>
                      <a:pt x="f51" y="f78"/>
                      <a:pt x="f50" y="f75"/>
                      <a:pt x="f50" y="f78"/>
                    </a:cubicBezTo>
                    <a:lnTo>
                      <a:pt x="f50" y="f78"/>
                    </a:lnTo>
                    <a:cubicBezTo>
                      <a:pt x="f49" y="f84"/>
                      <a:pt x="f48" y="f84"/>
                      <a:pt x="f46" y="f78"/>
                    </a:cubicBezTo>
                    <a:lnTo>
                      <a:pt x="f47" y="f78"/>
                    </a:lnTo>
                    <a:cubicBezTo>
                      <a:pt x="f4" y="f74"/>
                      <a:pt x="f8" y="f71"/>
                      <a:pt x="f121" y="f2"/>
                    </a:cubicBezTo>
                    <a:lnTo>
                      <a:pt x="f45" y="f2"/>
                    </a:lnTo>
                    <a:lnTo>
                      <a:pt x="f45" y="f2"/>
                    </a:lnTo>
                    <a:cubicBezTo>
                      <a:pt x="f122" y="f114"/>
                      <a:pt x="f18" y="f81"/>
                      <a:pt x="f26" y="f74"/>
                    </a:cubicBezTo>
                    <a:lnTo>
                      <a:pt x="f24" y="f68"/>
                    </a:lnTo>
                    <a:lnTo>
                      <a:pt x="f24" y="f68"/>
                    </a:lnTo>
                    <a:cubicBezTo>
                      <a:pt x="f26" y="f67"/>
                      <a:pt x="f39" y="f123"/>
                      <a:pt x="f39" y="f65"/>
                    </a:cubicBezTo>
                    <a:lnTo>
                      <a:pt x="f36" y="f65"/>
                    </a:lnTo>
                    <a:cubicBezTo>
                      <a:pt x="f20" y="f89"/>
                      <a:pt x="f124" y="f116"/>
                      <a:pt x="f32" y="f60"/>
                    </a:cubicBezTo>
                    <a:lnTo>
                      <a:pt x="f27" y="f60"/>
                    </a:lnTo>
                    <a:cubicBezTo>
                      <a:pt x="f25" y="f59"/>
                      <a:pt x="f23" y="f57"/>
                      <a:pt x="f21" y="f62"/>
                    </a:cubicBezTo>
                    <a:lnTo>
                      <a:pt x="f9" y="f62"/>
                    </a:lnTo>
                    <a:lnTo>
                      <a:pt x="f9" y="f57"/>
                    </a:lnTo>
                    <a:cubicBezTo>
                      <a:pt x="f40" y="f56"/>
                      <a:pt x="f42" y="f55"/>
                      <a:pt x="f44" y="f54"/>
                    </a:cubicBezTo>
                    <a:lnTo>
                      <a:pt x="f3" y="f82"/>
                    </a:lnTo>
                    <a:lnTo>
                      <a:pt x="f44" y="f82"/>
                    </a:lnTo>
                    <a:cubicBezTo>
                      <a:pt x="f17" y="f80"/>
                      <a:pt x="f11" y="f79"/>
                      <a:pt x="f7" y="f50"/>
                    </a:cubicBezTo>
                    <a:lnTo>
                      <a:pt x="f7" y="f50"/>
                    </a:lnTo>
                    <a:cubicBezTo>
                      <a:pt x="f21" y="f49"/>
                      <a:pt x="f21" y="f48"/>
                      <a:pt x="f7" y="f46"/>
                    </a:cubicBezTo>
                    <a:lnTo>
                      <a:pt x="f7" y="f47"/>
                    </a:lnTo>
                    <a:cubicBezTo>
                      <a:pt x="f19" y="f4"/>
                      <a:pt x="f42" y="f8"/>
                      <a:pt x="f3" y="f45"/>
                    </a:cubicBezTo>
                    <a:lnTo>
                      <a:pt x="f3" y="f45"/>
                    </a:lnTo>
                    <a:lnTo>
                      <a:pt x="f3" y="f45"/>
                    </a:lnTo>
                    <a:cubicBezTo>
                      <a:pt x="f105" y="f122"/>
                      <a:pt x="f13" y="f18"/>
                      <a:pt x="f11" y="f26"/>
                    </a:cubicBezTo>
                    <a:lnTo>
                      <a:pt x="f11" y="f24"/>
                    </a:lnTo>
                    <a:lnTo>
                      <a:pt x="f38" y="f24"/>
                    </a:lnTo>
                    <a:cubicBezTo>
                      <a:pt x="f37" y="f26"/>
                      <a:pt x="f35" y="f39"/>
                      <a:pt x="f34" y="f36"/>
                    </a:cubicBezTo>
                    <a:lnTo>
                      <a:pt x="f34" y="f36"/>
                    </a:lnTo>
                    <a:cubicBezTo>
                      <a:pt x="f28" y="f20"/>
                      <a:pt x="f101" y="f124"/>
                      <a:pt x="f24" y="f27"/>
                    </a:cubicBezTo>
                    <a:lnTo>
                      <a:pt x="f24" y="f27"/>
                    </a:lnTo>
                    <a:cubicBezTo>
                      <a:pt x="f22" y="f125"/>
                      <a:pt x="f20" y="f58"/>
                      <a:pt x="f29" y="f21"/>
                    </a:cubicBezTo>
                    <a:lnTo>
                      <a:pt x="f29" y="f9"/>
                    </a:lnTo>
                    <a:lnTo>
                      <a:pt x="f29" y="f9"/>
                    </a:lnTo>
                    <a:cubicBezTo>
                      <a:pt x="f126" y="f40"/>
                      <a:pt x="f16" y="f42"/>
                      <a:pt x="f14" y="f44"/>
                    </a:cubicBezTo>
                    <a:lnTo>
                      <a:pt x="f14" y="f44"/>
                    </a:lnTo>
                    <a:cubicBezTo>
                      <a:pt x="f12" y="f17"/>
                      <a:pt x="f10" y="f19"/>
                      <a:pt x="f8" y="f38"/>
                    </a:cubicBezTo>
                    <a:lnTo>
                      <a:pt x="f6" y="f7"/>
                    </a:lnTo>
                    <a:lnTo>
                      <a:pt x="f6" y="f5"/>
                    </a:lnTo>
                    <a:lnTo>
                      <a:pt x="f4" y="f5"/>
                    </a:lnTo>
                    <a:close/>
                  </a:path>
                </a:pathLst>
              </a:custGeom>
              <a:solidFill>
                <a:srgbClr val="263238"/>
              </a:solidFill>
              <a:ln cap="flat">
                <a:noFill/>
                <a:prstDash val="solid"/>
              </a:ln>
            </p:spPr>
            <p:txBody>
              <a:bodyPr vert="horz" wrap="square" lIns="90004" tIns="10076" rIns="90004" bIns="1007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19" name="Google Shape;281;p8">
            <a:extLst>
              <a:ext uri="{FF2B5EF4-FFF2-40B4-BE49-F238E27FC236}">
                <a16:creationId xmlns:a16="http://schemas.microsoft.com/office/drawing/2014/main" id="{1E1E5AFB-D0D3-2780-8DB4-B0839ED3FEB4}"/>
              </a:ext>
            </a:extLst>
          </p:cNvPr>
          <p:cNvGrpSpPr/>
          <p:nvPr/>
        </p:nvGrpSpPr>
        <p:grpSpPr>
          <a:xfrm>
            <a:off x="-1203880" y="139308"/>
            <a:ext cx="2082591" cy="4823634"/>
            <a:chOff x="-1203880" y="139308"/>
            <a:chExt cx="2082591" cy="4823634"/>
          </a:xfrm>
        </p:grpSpPr>
        <p:grpSp>
          <p:nvGrpSpPr>
            <p:cNvPr id="20" name="Google Shape;282;p8">
              <a:extLst>
                <a:ext uri="{FF2B5EF4-FFF2-40B4-BE49-F238E27FC236}">
                  <a16:creationId xmlns:a16="http://schemas.microsoft.com/office/drawing/2014/main" id="{C788CAB0-1CA7-6790-A726-A6F52FE44E7E}"/>
                </a:ext>
              </a:extLst>
            </p:cNvPr>
            <p:cNvGrpSpPr/>
            <p:nvPr/>
          </p:nvGrpSpPr>
          <p:grpSpPr>
            <a:xfrm>
              <a:off x="-187186" y="139308"/>
              <a:ext cx="1065897" cy="619496"/>
              <a:chOff x="-187186" y="139308"/>
              <a:chExt cx="1065897" cy="619496"/>
            </a:xfrm>
          </p:grpSpPr>
          <p:sp>
            <p:nvSpPr>
              <p:cNvPr id="21" name="Google Shape;283;p8">
                <a:extLst>
                  <a:ext uri="{FF2B5EF4-FFF2-40B4-BE49-F238E27FC236}">
                    <a16:creationId xmlns:a16="http://schemas.microsoft.com/office/drawing/2014/main" id="{11DD64E3-3150-5E52-C354-12CB25EDF458}"/>
                  </a:ext>
                </a:extLst>
              </p:cNvPr>
              <p:cNvSpPr/>
              <p:nvPr/>
            </p:nvSpPr>
            <p:spPr>
              <a:xfrm>
                <a:off x="-187186" y="139308"/>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2" name="Google Shape;284;p8">
                <a:extLst>
                  <a:ext uri="{FF2B5EF4-FFF2-40B4-BE49-F238E27FC236}">
                    <a16:creationId xmlns:a16="http://schemas.microsoft.com/office/drawing/2014/main" id="{42E36134-570C-4081-827E-E62EE0C0B0FD}"/>
                  </a:ext>
                </a:extLst>
              </p:cNvPr>
              <p:cNvSpPr/>
              <p:nvPr/>
            </p:nvSpPr>
            <p:spPr>
              <a:xfrm>
                <a:off x="-183547" y="214015"/>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285;p8">
                <a:extLst>
                  <a:ext uri="{FF2B5EF4-FFF2-40B4-BE49-F238E27FC236}">
                    <a16:creationId xmlns:a16="http://schemas.microsoft.com/office/drawing/2014/main" id="{3DFE29E1-32F6-9487-6911-1B0AED647508}"/>
                  </a:ext>
                </a:extLst>
              </p:cNvPr>
              <p:cNvSpPr/>
              <p:nvPr/>
            </p:nvSpPr>
            <p:spPr>
              <a:xfrm>
                <a:off x="-94265" y="317872"/>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286;p8">
                <a:extLst>
                  <a:ext uri="{FF2B5EF4-FFF2-40B4-BE49-F238E27FC236}">
                    <a16:creationId xmlns:a16="http://schemas.microsoft.com/office/drawing/2014/main" id="{E2BC1835-C5C5-528F-F4A3-830B26E99D11}"/>
                  </a:ext>
                </a:extLst>
              </p:cNvPr>
              <p:cNvSpPr/>
              <p:nvPr/>
            </p:nvSpPr>
            <p:spPr>
              <a:xfrm>
                <a:off x="324804" y="368887"/>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287;p8">
                <a:extLst>
                  <a:ext uri="{FF2B5EF4-FFF2-40B4-BE49-F238E27FC236}">
                    <a16:creationId xmlns:a16="http://schemas.microsoft.com/office/drawing/2014/main" id="{BF1EC61C-1BC3-9D9B-C46C-3AA7605A47AF}"/>
                  </a:ext>
                </a:extLst>
              </p:cNvPr>
              <p:cNvSpPr/>
              <p:nvPr/>
            </p:nvSpPr>
            <p:spPr>
              <a:xfrm>
                <a:off x="324804" y="443593"/>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288;p8">
                <a:extLst>
                  <a:ext uri="{FF2B5EF4-FFF2-40B4-BE49-F238E27FC236}">
                    <a16:creationId xmlns:a16="http://schemas.microsoft.com/office/drawing/2014/main" id="{6F5FAEB3-42E2-7946-29F2-24D88000ED2C}"/>
                  </a:ext>
                </a:extLst>
              </p:cNvPr>
              <p:cNvSpPr/>
              <p:nvPr/>
            </p:nvSpPr>
            <p:spPr>
              <a:xfrm>
                <a:off x="324804" y="516480"/>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289;p8">
                <a:extLst>
                  <a:ext uri="{FF2B5EF4-FFF2-40B4-BE49-F238E27FC236}">
                    <a16:creationId xmlns:a16="http://schemas.microsoft.com/office/drawing/2014/main" id="{C1F9C487-F977-261A-2956-95B47A82FB65}"/>
                  </a:ext>
                </a:extLst>
              </p:cNvPr>
              <p:cNvSpPr/>
              <p:nvPr/>
            </p:nvSpPr>
            <p:spPr>
              <a:xfrm>
                <a:off x="324804" y="58935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8" name="Google Shape;290;p8">
              <a:extLst>
                <a:ext uri="{FF2B5EF4-FFF2-40B4-BE49-F238E27FC236}">
                  <a16:creationId xmlns:a16="http://schemas.microsoft.com/office/drawing/2014/main" id="{9EE2AD46-CEB2-0C43-D363-65013010408E}"/>
                </a:ext>
              </a:extLst>
            </p:cNvPr>
            <p:cNvGrpSpPr/>
            <p:nvPr/>
          </p:nvGrpSpPr>
          <p:grpSpPr>
            <a:xfrm>
              <a:off x="-1203880" y="4245056"/>
              <a:ext cx="1754642" cy="717886"/>
              <a:chOff x="-1203880" y="4245056"/>
              <a:chExt cx="1754642" cy="717886"/>
            </a:xfrm>
          </p:grpSpPr>
          <p:sp>
            <p:nvSpPr>
              <p:cNvPr id="29" name="Google Shape;291;p8">
                <a:extLst>
                  <a:ext uri="{FF2B5EF4-FFF2-40B4-BE49-F238E27FC236}">
                    <a16:creationId xmlns:a16="http://schemas.microsoft.com/office/drawing/2014/main" id="{7842EFD2-BBEB-EF67-3C0D-14E52DA0AF03}"/>
                  </a:ext>
                </a:extLst>
              </p:cNvPr>
              <p:cNvSpPr/>
              <p:nvPr/>
            </p:nvSpPr>
            <p:spPr>
              <a:xfrm>
                <a:off x="-1203871" y="4245056"/>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292;p8">
                <a:extLst>
                  <a:ext uri="{FF2B5EF4-FFF2-40B4-BE49-F238E27FC236}">
                    <a16:creationId xmlns:a16="http://schemas.microsoft.com/office/drawing/2014/main" id="{925FED37-0296-42E6-19C7-BDCCD0647452}"/>
                  </a:ext>
                </a:extLst>
              </p:cNvPr>
              <p:cNvSpPr/>
              <p:nvPr/>
            </p:nvSpPr>
            <p:spPr>
              <a:xfrm>
                <a:off x="-1203880" y="4338892"/>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293;p8">
                <a:extLst>
                  <a:ext uri="{FF2B5EF4-FFF2-40B4-BE49-F238E27FC236}">
                    <a16:creationId xmlns:a16="http://schemas.microsoft.com/office/drawing/2014/main" id="{7A5ED621-C5A1-DDEC-6FFF-63018F9EE0A8}"/>
                  </a:ext>
                </a:extLst>
              </p:cNvPr>
              <p:cNvSpPr/>
              <p:nvPr/>
            </p:nvSpPr>
            <p:spPr>
              <a:xfrm>
                <a:off x="-1154686" y="4286048"/>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294;p8">
                <a:extLst>
                  <a:ext uri="{FF2B5EF4-FFF2-40B4-BE49-F238E27FC236}">
                    <a16:creationId xmlns:a16="http://schemas.microsoft.com/office/drawing/2014/main" id="{1458581D-0373-3249-65E4-758DF68CE220}"/>
                  </a:ext>
                </a:extLst>
              </p:cNvPr>
              <p:cNvSpPr/>
              <p:nvPr/>
            </p:nvSpPr>
            <p:spPr>
              <a:xfrm>
                <a:off x="-1112779" y="4286048"/>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295;p8">
                <a:extLst>
                  <a:ext uri="{FF2B5EF4-FFF2-40B4-BE49-F238E27FC236}">
                    <a16:creationId xmlns:a16="http://schemas.microsoft.com/office/drawing/2014/main" id="{B29491D9-3DD8-600F-1E16-6BCC5C34E35F}"/>
                  </a:ext>
                </a:extLst>
              </p:cNvPr>
              <p:cNvSpPr/>
              <p:nvPr/>
            </p:nvSpPr>
            <p:spPr>
              <a:xfrm>
                <a:off x="-1069052" y="4286048"/>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296;p8">
                <a:extLst>
                  <a:ext uri="{FF2B5EF4-FFF2-40B4-BE49-F238E27FC236}">
                    <a16:creationId xmlns:a16="http://schemas.microsoft.com/office/drawing/2014/main" id="{DA8EDFA1-99D4-0CB5-D734-E1C2BC68A923}"/>
                  </a:ext>
                </a:extLst>
              </p:cNvPr>
              <p:cNvSpPr/>
              <p:nvPr/>
            </p:nvSpPr>
            <p:spPr>
              <a:xfrm>
                <a:off x="-1088044" y="4425577"/>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297;p8">
                <a:extLst>
                  <a:ext uri="{FF2B5EF4-FFF2-40B4-BE49-F238E27FC236}">
                    <a16:creationId xmlns:a16="http://schemas.microsoft.com/office/drawing/2014/main" id="{A9B0E9B9-597E-258A-8E9F-C6E24ECAE67C}"/>
                  </a:ext>
                </a:extLst>
              </p:cNvPr>
              <p:cNvSpPr/>
              <p:nvPr/>
            </p:nvSpPr>
            <p:spPr>
              <a:xfrm>
                <a:off x="-544845" y="4693807"/>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298;p8">
                <a:extLst>
                  <a:ext uri="{FF2B5EF4-FFF2-40B4-BE49-F238E27FC236}">
                    <a16:creationId xmlns:a16="http://schemas.microsoft.com/office/drawing/2014/main" id="{59465673-91F9-FBC6-01C2-51AEA6DCE8A6}"/>
                  </a:ext>
                </a:extLst>
              </p:cNvPr>
              <p:cNvSpPr/>
              <p:nvPr/>
            </p:nvSpPr>
            <p:spPr>
              <a:xfrm>
                <a:off x="-544845" y="4779440"/>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299;p8">
                <a:extLst>
                  <a:ext uri="{FF2B5EF4-FFF2-40B4-BE49-F238E27FC236}">
                    <a16:creationId xmlns:a16="http://schemas.microsoft.com/office/drawing/2014/main" id="{FD173D9B-06F9-D66D-E1F7-FEBF9EB1FA1F}"/>
                  </a:ext>
                </a:extLst>
              </p:cNvPr>
              <p:cNvSpPr/>
              <p:nvPr/>
            </p:nvSpPr>
            <p:spPr>
              <a:xfrm>
                <a:off x="-198653" y="4866903"/>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8" name="Google Shape;300;p8">
                <a:extLst>
                  <a:ext uri="{FF2B5EF4-FFF2-40B4-BE49-F238E27FC236}">
                    <a16:creationId xmlns:a16="http://schemas.microsoft.com/office/drawing/2014/main" id="{AB5F8CA7-8AAE-304B-AB22-5DEF9494317A}"/>
                  </a:ext>
                </a:extLst>
              </p:cNvPr>
              <p:cNvSpPr/>
              <p:nvPr/>
            </p:nvSpPr>
            <p:spPr>
              <a:xfrm>
                <a:off x="-291574" y="4466807"/>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9" name="Google Shape;301;p8">
                <a:extLst>
                  <a:ext uri="{FF2B5EF4-FFF2-40B4-BE49-F238E27FC236}">
                    <a16:creationId xmlns:a16="http://schemas.microsoft.com/office/drawing/2014/main" id="{1A648DE9-106C-E41C-4697-DEC8EE1761C5}"/>
                  </a:ext>
                </a:extLst>
              </p:cNvPr>
              <p:cNvSpPr/>
              <p:nvPr/>
            </p:nvSpPr>
            <p:spPr>
              <a:xfrm>
                <a:off x="-291574" y="4545153"/>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0" name="Google Shape;302;p8">
                <a:extLst>
                  <a:ext uri="{FF2B5EF4-FFF2-40B4-BE49-F238E27FC236}">
                    <a16:creationId xmlns:a16="http://schemas.microsoft.com/office/drawing/2014/main" id="{453FF624-BD89-72D1-CE6A-9B6BB06BA2C8}"/>
                  </a:ext>
                </a:extLst>
              </p:cNvPr>
              <p:cNvSpPr/>
              <p:nvPr/>
            </p:nvSpPr>
            <p:spPr>
              <a:xfrm>
                <a:off x="3593" y="4621679"/>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41" name="Google Shape;303;p8">
              <a:extLst>
                <a:ext uri="{FF2B5EF4-FFF2-40B4-BE49-F238E27FC236}">
                  <a16:creationId xmlns:a16="http://schemas.microsoft.com/office/drawing/2014/main" id="{5B964FA2-02B0-CB72-0F61-025B993D6FEC}"/>
                </a:ext>
              </a:extLst>
            </p:cNvPr>
            <p:cNvGrpSpPr/>
            <p:nvPr/>
          </p:nvGrpSpPr>
          <p:grpSpPr>
            <a:xfrm>
              <a:off x="-744312" y="3030010"/>
              <a:ext cx="1550566" cy="1051322"/>
              <a:chOff x="-744312" y="3030010"/>
              <a:chExt cx="1550566" cy="1051322"/>
            </a:xfrm>
          </p:grpSpPr>
          <p:sp>
            <p:nvSpPr>
              <p:cNvPr id="42" name="Google Shape;304;p8">
                <a:extLst>
                  <a:ext uri="{FF2B5EF4-FFF2-40B4-BE49-F238E27FC236}">
                    <a16:creationId xmlns:a16="http://schemas.microsoft.com/office/drawing/2014/main" id="{F1D44832-662D-F77D-B127-4E7571B75F79}"/>
                  </a:ext>
                </a:extLst>
              </p:cNvPr>
              <p:cNvSpPr/>
              <p:nvPr/>
            </p:nvSpPr>
            <p:spPr>
              <a:xfrm>
                <a:off x="-744312" y="3030010"/>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3" name="Google Shape;305;p8">
                <a:extLst>
                  <a:ext uri="{FF2B5EF4-FFF2-40B4-BE49-F238E27FC236}">
                    <a16:creationId xmlns:a16="http://schemas.microsoft.com/office/drawing/2014/main" id="{67572CA1-96F0-1705-0995-3F42B02ED597}"/>
                  </a:ext>
                </a:extLst>
              </p:cNvPr>
              <p:cNvSpPr/>
              <p:nvPr/>
            </p:nvSpPr>
            <p:spPr>
              <a:xfrm>
                <a:off x="-742492" y="3124760"/>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4" name="Google Shape;306;p8">
                <a:extLst>
                  <a:ext uri="{FF2B5EF4-FFF2-40B4-BE49-F238E27FC236}">
                    <a16:creationId xmlns:a16="http://schemas.microsoft.com/office/drawing/2014/main" id="{C1FFBFCB-0CC3-F892-1D8C-75B7E9A24FA6}"/>
                  </a:ext>
                </a:extLst>
              </p:cNvPr>
              <p:cNvSpPr/>
              <p:nvPr/>
            </p:nvSpPr>
            <p:spPr>
              <a:xfrm>
                <a:off x="-706044" y="3066449"/>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5" name="Google Shape;307;p8">
                <a:extLst>
                  <a:ext uri="{FF2B5EF4-FFF2-40B4-BE49-F238E27FC236}">
                    <a16:creationId xmlns:a16="http://schemas.microsoft.com/office/drawing/2014/main" id="{D5DB33B2-CC07-58D6-7A3B-3D7B03CC915B}"/>
                  </a:ext>
                </a:extLst>
              </p:cNvPr>
              <p:cNvSpPr/>
              <p:nvPr/>
            </p:nvSpPr>
            <p:spPr>
              <a:xfrm>
                <a:off x="-664137" y="3066449"/>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6" name="Google Shape;308;p8">
                <a:extLst>
                  <a:ext uri="{FF2B5EF4-FFF2-40B4-BE49-F238E27FC236}">
                    <a16:creationId xmlns:a16="http://schemas.microsoft.com/office/drawing/2014/main" id="{051CB06C-D922-0D4E-8AC9-58EA33AE5BD8}"/>
                  </a:ext>
                </a:extLst>
              </p:cNvPr>
              <p:cNvSpPr/>
              <p:nvPr/>
            </p:nvSpPr>
            <p:spPr>
              <a:xfrm>
                <a:off x="-622230" y="3066449"/>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7" name="Google Shape;309;p8">
                <a:extLst>
                  <a:ext uri="{FF2B5EF4-FFF2-40B4-BE49-F238E27FC236}">
                    <a16:creationId xmlns:a16="http://schemas.microsoft.com/office/drawing/2014/main" id="{BE33CC3B-B92E-55B5-CA8D-E0673261D8EF}"/>
                  </a:ext>
                </a:extLst>
              </p:cNvPr>
              <p:cNvSpPr/>
              <p:nvPr/>
            </p:nvSpPr>
            <p:spPr>
              <a:xfrm>
                <a:off x="-609484" y="3235906"/>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8" name="Google Shape;310;p8">
                <a:extLst>
                  <a:ext uri="{FF2B5EF4-FFF2-40B4-BE49-F238E27FC236}">
                    <a16:creationId xmlns:a16="http://schemas.microsoft.com/office/drawing/2014/main" id="{CBFA55A9-F235-5A49-D699-A4AF9848190A}"/>
                  </a:ext>
                </a:extLst>
              </p:cNvPr>
              <p:cNvSpPr/>
              <p:nvPr/>
            </p:nvSpPr>
            <p:spPr>
              <a:xfrm>
                <a:off x="-622221" y="378768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9" name="Google Shape;311;p8">
                <a:extLst>
                  <a:ext uri="{FF2B5EF4-FFF2-40B4-BE49-F238E27FC236}">
                    <a16:creationId xmlns:a16="http://schemas.microsoft.com/office/drawing/2014/main" id="{1E34D9FB-D19A-37F5-EB90-716D960E9C7C}"/>
                  </a:ext>
                </a:extLst>
              </p:cNvPr>
              <p:cNvSpPr/>
              <p:nvPr/>
            </p:nvSpPr>
            <p:spPr>
              <a:xfrm>
                <a:off x="-270561" y="378768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0" name="Google Shape;312;p8">
                <a:extLst>
                  <a:ext uri="{FF2B5EF4-FFF2-40B4-BE49-F238E27FC236}">
                    <a16:creationId xmlns:a16="http://schemas.microsoft.com/office/drawing/2014/main" id="{BBB73D15-9546-012F-E957-53F8E20E3ECF}"/>
                  </a:ext>
                </a:extLst>
              </p:cNvPr>
              <p:cNvSpPr/>
              <p:nvPr/>
            </p:nvSpPr>
            <p:spPr>
              <a:xfrm>
                <a:off x="81088" y="378768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1" name="Google Shape;313;p8">
                <a:extLst>
                  <a:ext uri="{FF2B5EF4-FFF2-40B4-BE49-F238E27FC236}">
                    <a16:creationId xmlns:a16="http://schemas.microsoft.com/office/drawing/2014/main" id="{17F111F7-52CC-F7AB-C180-7A31183C2893}"/>
                  </a:ext>
                </a:extLst>
              </p:cNvPr>
              <p:cNvSpPr/>
              <p:nvPr/>
            </p:nvSpPr>
            <p:spPr>
              <a:xfrm>
                <a:off x="432748" y="378768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2" name="Google Shape;314;p8">
                <a:extLst>
                  <a:ext uri="{FF2B5EF4-FFF2-40B4-BE49-F238E27FC236}">
                    <a16:creationId xmlns:a16="http://schemas.microsoft.com/office/drawing/2014/main" id="{7A733761-7F8E-877C-B6AC-D31C27DC92AB}"/>
                  </a:ext>
                </a:extLst>
              </p:cNvPr>
              <p:cNvSpPr/>
              <p:nvPr/>
            </p:nvSpPr>
            <p:spPr>
              <a:xfrm>
                <a:off x="-88212" y="349024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3" name="Google Shape;315;p8">
                <a:extLst>
                  <a:ext uri="{FF2B5EF4-FFF2-40B4-BE49-F238E27FC236}">
                    <a16:creationId xmlns:a16="http://schemas.microsoft.com/office/drawing/2014/main" id="{D0CD3AEB-152B-7E76-3C7D-BE771537C4BB}"/>
                  </a:ext>
                </a:extLst>
              </p:cNvPr>
              <p:cNvSpPr/>
              <p:nvPr/>
            </p:nvSpPr>
            <p:spPr>
              <a:xfrm>
                <a:off x="-88212" y="3568592"/>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4" name="Google Shape;316;p8">
                <a:extLst>
                  <a:ext uri="{FF2B5EF4-FFF2-40B4-BE49-F238E27FC236}">
                    <a16:creationId xmlns:a16="http://schemas.microsoft.com/office/drawing/2014/main" id="{9089C61C-9FDB-81F0-7B0B-5FE94E4769DD}"/>
                  </a:ext>
                </a:extLst>
              </p:cNvPr>
              <p:cNvSpPr/>
              <p:nvPr/>
            </p:nvSpPr>
            <p:spPr>
              <a:xfrm>
                <a:off x="-88212" y="3645118"/>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spTree>
    <p:extLst>
      <p:ext uri="{BB962C8B-B14F-4D97-AF65-F5344CB8AC3E}">
        <p14:creationId xmlns:p14="http://schemas.microsoft.com/office/powerpoint/2010/main" val="18151719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_TITLE_AND_DESCRIPTION">
    <p:spTree>
      <p:nvGrpSpPr>
        <p:cNvPr id="1" name=""/>
        <p:cNvGrpSpPr/>
        <p:nvPr/>
      </p:nvGrpSpPr>
      <p:grpSpPr>
        <a:xfrm>
          <a:off x="0" y="0"/>
          <a:ext cx="0" cy="0"/>
          <a:chOff x="0" y="0"/>
          <a:chExt cx="0" cy="0"/>
        </a:xfrm>
      </p:grpSpPr>
      <p:sp>
        <p:nvSpPr>
          <p:cNvPr id="2" name="Google Shape;318;p9">
            <a:extLst>
              <a:ext uri="{FF2B5EF4-FFF2-40B4-BE49-F238E27FC236}">
                <a16:creationId xmlns:a16="http://schemas.microsoft.com/office/drawing/2014/main" id="{A050ABB3-8A66-1D39-09D8-B04ABC7CB7B3}"/>
              </a:ext>
            </a:extLst>
          </p:cNvPr>
          <p:cNvSpPr txBox="1">
            <a:spLocks noGrp="1"/>
          </p:cNvSpPr>
          <p:nvPr>
            <p:ph type="title"/>
          </p:nvPr>
        </p:nvSpPr>
        <p:spPr>
          <a:xfrm>
            <a:off x="2135553" y="1189104"/>
            <a:ext cx="4872901" cy="1964396"/>
          </a:xfrm>
        </p:spPr>
        <p:txBody>
          <a:bodyPr anchor="ctr"/>
          <a:lstStyle>
            <a:lvl1pPr>
              <a:defRPr sz="15000"/>
            </a:lvl1pPr>
          </a:lstStyle>
          <a:p>
            <a:pPr lvl="0"/>
            <a:endParaRPr lang="tr-TR"/>
          </a:p>
        </p:txBody>
      </p:sp>
      <p:sp>
        <p:nvSpPr>
          <p:cNvPr id="3" name="Google Shape;319;p9">
            <a:extLst>
              <a:ext uri="{FF2B5EF4-FFF2-40B4-BE49-F238E27FC236}">
                <a16:creationId xmlns:a16="http://schemas.microsoft.com/office/drawing/2014/main" id="{8B7C4C4A-3C44-AA3D-7FAA-E3565BAC5E26}"/>
              </a:ext>
            </a:extLst>
          </p:cNvPr>
          <p:cNvSpPr txBox="1">
            <a:spLocks noGrp="1"/>
          </p:cNvSpPr>
          <p:nvPr>
            <p:ph type="subTitle" idx="4294967295"/>
          </p:nvPr>
        </p:nvSpPr>
        <p:spPr>
          <a:xfrm>
            <a:off x="2135553" y="3153500"/>
            <a:ext cx="4872901" cy="671096"/>
          </a:xfrm>
        </p:spPr>
        <p:txBody>
          <a:bodyPr anchorCtr="1"/>
          <a:lstStyle>
            <a:lvl1pPr algn="ctr">
              <a:buNone/>
              <a:defRPr sz="1600"/>
            </a:lvl1pPr>
          </a:lstStyle>
          <a:p>
            <a:pPr lvl="0"/>
            <a:endParaRPr lang="tr-TR"/>
          </a:p>
        </p:txBody>
      </p:sp>
      <p:grpSp>
        <p:nvGrpSpPr>
          <p:cNvPr id="4" name="Google Shape;320;p9">
            <a:extLst>
              <a:ext uri="{FF2B5EF4-FFF2-40B4-BE49-F238E27FC236}">
                <a16:creationId xmlns:a16="http://schemas.microsoft.com/office/drawing/2014/main" id="{6908B5A3-25BC-A7FC-8480-9D42DF2B5DAE}"/>
              </a:ext>
            </a:extLst>
          </p:cNvPr>
          <p:cNvGrpSpPr/>
          <p:nvPr/>
        </p:nvGrpSpPr>
        <p:grpSpPr>
          <a:xfrm>
            <a:off x="8672407" y="4756416"/>
            <a:ext cx="521107" cy="335246"/>
            <a:chOff x="8672407" y="4756416"/>
            <a:chExt cx="521107" cy="335246"/>
          </a:xfrm>
        </p:grpSpPr>
        <p:sp>
          <p:nvSpPr>
            <p:cNvPr id="5" name="Google Shape;321;p9">
              <a:extLst>
                <a:ext uri="{FF2B5EF4-FFF2-40B4-BE49-F238E27FC236}">
                  <a16:creationId xmlns:a16="http://schemas.microsoft.com/office/drawing/2014/main" id="{00C77C38-A902-FECB-FF5B-FB860A8D433F}"/>
                </a:ext>
              </a:extLst>
            </p:cNvPr>
            <p:cNvSpPr/>
            <p:nvPr/>
          </p:nvSpPr>
          <p:spPr>
            <a:xfrm>
              <a:off x="8672407" y="4756416"/>
              <a:ext cx="61950" cy="67418"/>
            </a:xfrm>
            <a:custGeom>
              <a:avLst/>
              <a:gdLst>
                <a:gd name="f0" fmla="val w"/>
                <a:gd name="f1" fmla="val h"/>
                <a:gd name="f2" fmla="val 0"/>
                <a:gd name="f3" fmla="val 34"/>
                <a:gd name="f4" fmla="val 37"/>
                <a:gd name="f5" fmla="val 19"/>
                <a:gd name="f6" fmla="val 9"/>
                <a:gd name="f7" fmla="val 7"/>
                <a:gd name="f8" fmla="val 17"/>
                <a:gd name="f9" fmla="val 26"/>
                <a:gd name="f10" fmla="val 29"/>
                <a:gd name="f11" fmla="*/ f0 1 34"/>
                <a:gd name="f12" fmla="*/ f1 1 37"/>
                <a:gd name="f13" fmla="val f2"/>
                <a:gd name="f14" fmla="val f3"/>
                <a:gd name="f15" fmla="val f4"/>
                <a:gd name="f16" fmla="+- f15 0 f13"/>
                <a:gd name="f17" fmla="+- f14 0 f13"/>
                <a:gd name="f18" fmla="*/ f17 1 34"/>
                <a:gd name="f19" fmla="*/ f16 1 3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4" h="37">
                  <a:moveTo>
                    <a:pt x="f2" y="f5"/>
                  </a:moveTo>
                  <a:cubicBezTo>
                    <a:pt x="f2" y="f6"/>
                    <a:pt x="f7" y="f2"/>
                    <a:pt x="f8" y="f2"/>
                  </a:cubicBezTo>
                  <a:cubicBezTo>
                    <a:pt x="f9" y="f2"/>
                    <a:pt x="f3" y="f6"/>
                    <a:pt x="f3" y="f5"/>
                  </a:cubicBezTo>
                  <a:cubicBezTo>
                    <a:pt x="f3" y="f10"/>
                    <a:pt x="f9" y="f4"/>
                    <a:pt x="f8" y="f4"/>
                  </a:cubicBezTo>
                  <a:cubicBezTo>
                    <a:pt x="f7" y="f4"/>
                    <a:pt x="f2" y="f10"/>
                    <a:pt x="f2" y="f5"/>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 name="Google Shape;322;p9">
              <a:extLst>
                <a:ext uri="{FF2B5EF4-FFF2-40B4-BE49-F238E27FC236}">
                  <a16:creationId xmlns:a16="http://schemas.microsoft.com/office/drawing/2014/main" id="{E2A00480-3A9C-2FEE-B41F-E9407D0B6B34}"/>
                </a:ext>
              </a:extLst>
            </p:cNvPr>
            <p:cNvSpPr/>
            <p:nvPr/>
          </p:nvSpPr>
          <p:spPr>
            <a:xfrm>
              <a:off x="8703387" y="4783738"/>
              <a:ext cx="490127" cy="307924"/>
            </a:xfrm>
            <a:custGeom>
              <a:avLst/>
              <a:gdLst>
                <a:gd name="f0" fmla="val w"/>
                <a:gd name="f1" fmla="val h"/>
                <a:gd name="f2" fmla="val 0"/>
                <a:gd name="f3" fmla="val 269"/>
                <a:gd name="f4" fmla="val 169"/>
                <a:gd name="f5" fmla="val 58"/>
                <a:gd name="f6" fmla="val 111"/>
                <a:gd name="f7" fmla="val 154"/>
                <a:gd name="f8" fmla="val 46"/>
                <a:gd name="f9" fmla="val 102"/>
                <a:gd name="f10" fmla="val 139"/>
                <a:gd name="f11" fmla="val 156"/>
                <a:gd name="f12" fmla="val 162"/>
                <a:gd name="f13" fmla="val 187"/>
                <a:gd name="f14" fmla="val 148"/>
                <a:gd name="f15" fmla="val 134"/>
                <a:gd name="f16" fmla="val 50"/>
                <a:gd name="f17" fmla="val 108"/>
                <a:gd name="f18" fmla="val 7"/>
                <a:gd name="f19" fmla="*/ f0 1 269"/>
                <a:gd name="f20" fmla="*/ f1 1 169"/>
                <a:gd name="f21" fmla="val f2"/>
                <a:gd name="f22" fmla="val f3"/>
                <a:gd name="f23" fmla="val f4"/>
                <a:gd name="f24" fmla="+- f23 0 f21"/>
                <a:gd name="f25" fmla="+- f22 0 f21"/>
                <a:gd name="f26" fmla="*/ f25 1 269"/>
                <a:gd name="f27" fmla="*/ f24 1 169"/>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269" h="169">
                  <a:moveTo>
                    <a:pt x="f2" y="f2"/>
                  </a:moveTo>
                  <a:lnTo>
                    <a:pt x="f5" y="f2"/>
                  </a:lnTo>
                  <a:cubicBezTo>
                    <a:pt x="f6" y="f2"/>
                    <a:pt x="f7" y="f8"/>
                    <a:pt x="f7" y="f9"/>
                  </a:cubicBezTo>
                  <a:cubicBezTo>
                    <a:pt x="f7" y="f10"/>
                    <a:pt x="f11" y="f12"/>
                    <a:pt x="f13" y="f12"/>
                  </a:cubicBezTo>
                  <a:lnTo>
                    <a:pt x="f3" y="f12"/>
                  </a:lnTo>
                  <a:lnTo>
                    <a:pt x="f3" y="f4"/>
                  </a:lnTo>
                  <a:lnTo>
                    <a:pt x="f13" y="f4"/>
                  </a:lnTo>
                  <a:cubicBezTo>
                    <a:pt x="f14" y="f4"/>
                    <a:pt x="f14" y="f15"/>
                    <a:pt x="f14" y="f9"/>
                  </a:cubicBezTo>
                  <a:cubicBezTo>
                    <a:pt x="f14" y="f16"/>
                    <a:pt x="f17" y="f18"/>
                    <a:pt x="f5" y="f18"/>
                  </a:cubicBezTo>
                  <a:lnTo>
                    <a:pt x="f2" y="f18"/>
                  </a:lnTo>
                  <a:lnTo>
                    <a:pt x="f2" y="f2"/>
                  </a:lnTo>
                  <a:close/>
                </a:path>
              </a:pathLst>
            </a:custGeom>
            <a:solidFill>
              <a:srgbClr val="455A64"/>
            </a:solidFill>
            <a:ln cap="flat">
              <a:noFill/>
              <a:prstDash val="solid"/>
            </a:ln>
          </p:spPr>
          <p:txBody>
            <a:bodyPr vert="horz" wrap="square" lIns="90004" tIns="15828" rIns="90004" bIns="158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7" name="Google Shape;323;p9">
            <a:extLst>
              <a:ext uri="{FF2B5EF4-FFF2-40B4-BE49-F238E27FC236}">
                <a16:creationId xmlns:a16="http://schemas.microsoft.com/office/drawing/2014/main" id="{AF368862-B938-C28B-6386-4F171844B477}"/>
              </a:ext>
            </a:extLst>
          </p:cNvPr>
          <p:cNvGrpSpPr/>
          <p:nvPr/>
        </p:nvGrpSpPr>
        <p:grpSpPr>
          <a:xfrm>
            <a:off x="-1105180" y="273789"/>
            <a:ext cx="10843484" cy="4225048"/>
            <a:chOff x="-1105180" y="273789"/>
            <a:chExt cx="10843484" cy="4225048"/>
          </a:xfrm>
        </p:grpSpPr>
        <p:grpSp>
          <p:nvGrpSpPr>
            <p:cNvPr id="8" name="Google Shape;324;p9">
              <a:extLst>
                <a:ext uri="{FF2B5EF4-FFF2-40B4-BE49-F238E27FC236}">
                  <a16:creationId xmlns:a16="http://schemas.microsoft.com/office/drawing/2014/main" id="{681919C2-6E84-0D0B-A5A2-0893B8B2C11E}"/>
                </a:ext>
              </a:extLst>
            </p:cNvPr>
            <p:cNvGrpSpPr/>
            <p:nvPr/>
          </p:nvGrpSpPr>
          <p:grpSpPr>
            <a:xfrm>
              <a:off x="-1105180" y="1488835"/>
              <a:ext cx="1754642" cy="717886"/>
              <a:chOff x="-1105180" y="1488835"/>
              <a:chExt cx="1754642" cy="717886"/>
            </a:xfrm>
          </p:grpSpPr>
          <p:sp>
            <p:nvSpPr>
              <p:cNvPr id="9" name="Google Shape;325;p9">
                <a:extLst>
                  <a:ext uri="{FF2B5EF4-FFF2-40B4-BE49-F238E27FC236}">
                    <a16:creationId xmlns:a16="http://schemas.microsoft.com/office/drawing/2014/main" id="{7325CB6B-31A9-F7A2-52BC-D6CFFA03730B}"/>
                  </a:ext>
                </a:extLst>
              </p:cNvPr>
              <p:cNvSpPr/>
              <p:nvPr/>
            </p:nvSpPr>
            <p:spPr>
              <a:xfrm>
                <a:off x="-1105171" y="1488835"/>
                <a:ext cx="1754633" cy="717886"/>
              </a:xfrm>
              <a:custGeom>
                <a:avLst/>
                <a:gdLst>
                  <a:gd name="f0" fmla="val w"/>
                  <a:gd name="f1" fmla="val h"/>
                  <a:gd name="f2" fmla="val 0"/>
                  <a:gd name="f3" fmla="val 963"/>
                  <a:gd name="f4" fmla="val 394"/>
                  <a:gd name="f5" fmla="val 962"/>
                  <a:gd name="f6" fmla="val 393"/>
                  <a:gd name="f7" fmla="val 390"/>
                  <a:gd name="f8" fmla="val 386"/>
                  <a:gd name="f9" fmla="val 381"/>
                  <a:gd name="f10" fmla="val 374"/>
                  <a:gd name="f11" fmla="val 365"/>
                  <a:gd name="f12" fmla="val 348"/>
                  <a:gd name="f13" fmla="val 321"/>
                  <a:gd name="f14" fmla="val 288"/>
                  <a:gd name="f15" fmla="val 220"/>
                  <a:gd name="f16" fmla="val 961"/>
                  <a:gd name="f17" fmla="val 123"/>
                  <a:gd name="f18" fmla="val 2"/>
                  <a:gd name="f19" fmla="val 3"/>
                  <a:gd name="f20" fmla="val 718"/>
                  <a:gd name="f21" fmla="val 377"/>
                  <a:gd name="f22" fmla="val 1"/>
                  <a:gd name="f23" fmla="val 4"/>
                  <a:gd name="f24" fmla="val 139"/>
                  <a:gd name="f25" fmla="val 271"/>
                  <a:gd name="f26" fmla="val 391"/>
                  <a:gd name="f27" fmla="val 280"/>
                  <a:gd name="f28" fmla="val 520"/>
                  <a:gd name="f29" fmla="val 392"/>
                  <a:gd name="f30" fmla="val 690"/>
                  <a:gd name="f31" fmla="val 776"/>
                  <a:gd name="f32" fmla="val 844"/>
                  <a:gd name="f33" fmla="val 890"/>
                  <a:gd name="f34" fmla="val 914"/>
                  <a:gd name="f35" fmla="val 932"/>
                  <a:gd name="f36" fmla="val 944"/>
                  <a:gd name="f37" fmla="val 950"/>
                  <a:gd name="f38" fmla="val 954"/>
                  <a:gd name="f39" fmla="val 958"/>
                  <a:gd name="f40" fmla="val 955"/>
                  <a:gd name="f41" fmla="val 891"/>
                  <a:gd name="f42" fmla="val 691"/>
                  <a:gd name="f43" fmla="val 521"/>
                  <a:gd name="f44" fmla="val 378"/>
                  <a:gd name="f45" fmla="val 221"/>
                  <a:gd name="f46" fmla="val 322"/>
                  <a:gd name="f47" fmla="val 366"/>
                  <a:gd name="f48" fmla="*/ f0 1 963"/>
                  <a:gd name="f49" fmla="*/ f1 1 394"/>
                  <a:gd name="f50" fmla="val f2"/>
                  <a:gd name="f51" fmla="val f3"/>
                  <a:gd name="f52" fmla="val f4"/>
                  <a:gd name="f53" fmla="+- f52 0 f50"/>
                  <a:gd name="f54" fmla="+- f51 0 f50"/>
                  <a:gd name="f55" fmla="*/ f54 1 963"/>
                  <a:gd name="f56" fmla="*/ f53 1 394"/>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63" h="394">
                    <a:moveTo>
                      <a:pt x="f5" y="f6"/>
                    </a:moveTo>
                    <a:cubicBezTo>
                      <a:pt x="f5" y="f6"/>
                      <a:pt x="f5" y="f7"/>
                      <a:pt x="f5" y="f8"/>
                    </a:cubicBezTo>
                    <a:cubicBezTo>
                      <a:pt x="f5" y="f9"/>
                      <a:pt x="f5" y="f10"/>
                      <a:pt x="f5" y="f11"/>
                    </a:cubicBezTo>
                    <a:cubicBezTo>
                      <a:pt x="f5" y="f12"/>
                      <a:pt x="f5" y="f13"/>
                      <a:pt x="f5" y="f14"/>
                    </a:cubicBezTo>
                    <a:cubicBezTo>
                      <a:pt x="f5" y="f15"/>
                      <a:pt x="f16" y="f17"/>
                      <a:pt x="f16" y="f18"/>
                    </a:cubicBezTo>
                    <a:lnTo>
                      <a:pt x="f5" y="f19"/>
                    </a:lnTo>
                    <a:cubicBezTo>
                      <a:pt x="f20" y="f19"/>
                      <a:pt x="f21" y="f19"/>
                      <a:pt x="f22" y="f23"/>
                    </a:cubicBezTo>
                    <a:lnTo>
                      <a:pt x="f22" y="f23"/>
                    </a:lnTo>
                    <a:lnTo>
                      <a:pt x="f19" y="f18"/>
                    </a:lnTo>
                    <a:cubicBezTo>
                      <a:pt x="f19" y="f24"/>
                      <a:pt x="f19" y="f25"/>
                      <a:pt x="f19" y="f6"/>
                    </a:cubicBezTo>
                    <a:lnTo>
                      <a:pt x="f22" y="f26"/>
                    </a:lnTo>
                    <a:cubicBezTo>
                      <a:pt x="f27" y="f26"/>
                      <a:pt x="f28" y="f29"/>
                      <a:pt x="f30" y="f29"/>
                    </a:cubicBezTo>
                    <a:cubicBezTo>
                      <a:pt x="f31" y="f29"/>
                      <a:pt x="f32" y="f29"/>
                      <a:pt x="f33" y="f29"/>
                    </a:cubicBezTo>
                    <a:cubicBezTo>
                      <a:pt x="f34" y="f29"/>
                      <a:pt x="f35" y="f29"/>
                      <a:pt x="f36" y="f29"/>
                    </a:cubicBezTo>
                    <a:cubicBezTo>
                      <a:pt x="f37" y="f29"/>
                      <a:pt x="f38" y="f29"/>
                      <a:pt x="f39" y="f29"/>
                    </a:cubicBezTo>
                    <a:cubicBezTo>
                      <a:pt x="f16" y="f29"/>
                      <a:pt x="f5" y="f29"/>
                      <a:pt x="f5" y="f29"/>
                    </a:cubicBezTo>
                    <a:cubicBezTo>
                      <a:pt x="f5" y="f29"/>
                      <a:pt x="f16" y="f29"/>
                      <a:pt x="f39" y="f6"/>
                    </a:cubicBezTo>
                    <a:cubicBezTo>
                      <a:pt x="f40" y="f6"/>
                      <a:pt x="f37" y="f6"/>
                      <a:pt x="f36" y="f6"/>
                    </a:cubicBezTo>
                    <a:cubicBezTo>
                      <a:pt x="f35" y="f6"/>
                      <a:pt x="f34" y="f6"/>
                      <a:pt x="f41" y="f6"/>
                    </a:cubicBezTo>
                    <a:cubicBezTo>
                      <a:pt x="f32" y="f6"/>
                      <a:pt x="f31" y="f6"/>
                      <a:pt x="f42" y="f6"/>
                    </a:cubicBezTo>
                    <a:cubicBezTo>
                      <a:pt x="f43" y="f6"/>
                      <a:pt x="f27" y="f4"/>
                      <a:pt x="f22" y="f4"/>
                    </a:cubicBezTo>
                    <a:lnTo>
                      <a:pt x="f2" y="f4"/>
                    </a:lnTo>
                    <a:lnTo>
                      <a:pt x="f2" y="f29"/>
                    </a:lnTo>
                    <a:cubicBezTo>
                      <a:pt x="f2" y="f25"/>
                      <a:pt x="f2" y="f24"/>
                      <a:pt x="f2" y="f18"/>
                    </a:cubicBezTo>
                    <a:lnTo>
                      <a:pt x="f2" y="f2"/>
                    </a:lnTo>
                    <a:lnTo>
                      <a:pt x="f22" y="f2"/>
                    </a:lnTo>
                    <a:cubicBezTo>
                      <a:pt x="f44" y="f22"/>
                      <a:pt x="f20" y="f22"/>
                      <a:pt x="f5" y="f22"/>
                    </a:cubicBezTo>
                    <a:lnTo>
                      <a:pt x="f3" y="f22"/>
                    </a:lnTo>
                    <a:lnTo>
                      <a:pt x="f3" y="f18"/>
                    </a:lnTo>
                    <a:cubicBezTo>
                      <a:pt x="f3" y="f17"/>
                      <a:pt x="f3" y="f45"/>
                      <a:pt x="f3" y="f14"/>
                    </a:cubicBezTo>
                    <a:cubicBezTo>
                      <a:pt x="f3" y="f46"/>
                      <a:pt x="f3" y="f12"/>
                      <a:pt x="f3" y="f47"/>
                    </a:cubicBezTo>
                    <a:cubicBezTo>
                      <a:pt x="f3" y="f10"/>
                      <a:pt x="f3" y="f9"/>
                      <a:pt x="f5" y="f8"/>
                    </a:cubicBezTo>
                    <a:cubicBezTo>
                      <a:pt x="f5" y="f7"/>
                      <a:pt x="f5" y="f29"/>
                      <a:pt x="f5" y="f29"/>
                    </a:cubicBezTo>
                    <a:lnTo>
                      <a:pt x="f5" y="f6"/>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326;p9">
                <a:extLst>
                  <a:ext uri="{FF2B5EF4-FFF2-40B4-BE49-F238E27FC236}">
                    <a16:creationId xmlns:a16="http://schemas.microsoft.com/office/drawing/2014/main" id="{0911A8A9-EF36-3B17-1AE4-B4AB0DBAB4D5}"/>
                  </a:ext>
                </a:extLst>
              </p:cNvPr>
              <p:cNvSpPr/>
              <p:nvPr/>
            </p:nvSpPr>
            <p:spPr>
              <a:xfrm>
                <a:off x="-1105180" y="1582661"/>
                <a:ext cx="1749174" cy="5468"/>
              </a:xfrm>
              <a:custGeom>
                <a:avLst/>
                <a:gdLst>
                  <a:gd name="f0" fmla="val w"/>
                  <a:gd name="f1" fmla="val h"/>
                  <a:gd name="f2" fmla="val 0"/>
                  <a:gd name="f3" fmla="val 960"/>
                  <a:gd name="f4" fmla="val 3"/>
                  <a:gd name="f5" fmla="val 2"/>
                  <a:gd name="f6" fmla="val 1"/>
                  <a:gd name="f7" fmla="val 215"/>
                  <a:gd name="f8" fmla="val 480"/>
                  <a:gd name="f9" fmla="val 745"/>
                  <a:gd name="f10" fmla="*/ f0 1 960"/>
                  <a:gd name="f11" fmla="*/ f1 1 3"/>
                  <a:gd name="f12" fmla="val f2"/>
                  <a:gd name="f13" fmla="val f3"/>
                  <a:gd name="f14" fmla="val f4"/>
                  <a:gd name="f15" fmla="+- f14 0 f12"/>
                  <a:gd name="f16" fmla="+- f13 0 f12"/>
                  <a:gd name="f17" fmla="*/ f15 1 3"/>
                  <a:gd name="f18" fmla="*/ f16 1 96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960" h="3">
                    <a:moveTo>
                      <a:pt x="f2" y="f5"/>
                    </a:moveTo>
                    <a:cubicBezTo>
                      <a:pt x="f2" y="f6"/>
                      <a:pt x="f7" y="f2"/>
                      <a:pt x="f8" y="f2"/>
                    </a:cubicBezTo>
                    <a:cubicBezTo>
                      <a:pt x="f9" y="f2"/>
                      <a:pt x="f3" y="f6"/>
                      <a:pt x="f3" y="f5"/>
                    </a:cubicBezTo>
                    <a:cubicBezTo>
                      <a:pt x="f3" y="f4"/>
                      <a:pt x="f9" y="f4"/>
                      <a:pt x="f8" y="f4"/>
                    </a:cubicBezTo>
                    <a:cubicBezTo>
                      <a:pt x="f7" y="f4"/>
                      <a:pt x="f2" y="f4"/>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327;p9">
                <a:extLst>
                  <a:ext uri="{FF2B5EF4-FFF2-40B4-BE49-F238E27FC236}">
                    <a16:creationId xmlns:a16="http://schemas.microsoft.com/office/drawing/2014/main" id="{3BFD4D37-932B-55D8-C5D1-437FF9960C86}"/>
                  </a:ext>
                </a:extLst>
              </p:cNvPr>
              <p:cNvSpPr/>
              <p:nvPr/>
            </p:nvSpPr>
            <p:spPr>
              <a:xfrm>
                <a:off x="-1055985" y="1529827"/>
                <a:ext cx="23682" cy="25511"/>
              </a:xfrm>
              <a:custGeom>
                <a:avLst/>
                <a:gdLst>
                  <a:gd name="f0" fmla="val w"/>
                  <a:gd name="f1" fmla="val h"/>
                  <a:gd name="f2" fmla="val 0"/>
                  <a:gd name="f3" fmla="val 13"/>
                  <a:gd name="f4" fmla="val 14"/>
                  <a:gd name="f5" fmla="val 7"/>
                  <a:gd name="f6" fmla="val 8"/>
                  <a:gd name="f7" fmla="val 10"/>
                  <a:gd name="f8" fmla="val 11"/>
                  <a:gd name="f9" fmla="val 12"/>
                  <a:gd name="f10" fmla="val 9"/>
                  <a:gd name="f11" fmla="val 6"/>
                  <a:gd name="f12" fmla="val 4"/>
                  <a:gd name="f13" fmla="val 3"/>
                  <a:gd name="f14" fmla="val 2"/>
                  <a:gd name="f15" fmla="val -1"/>
                  <a:gd name="f16" fmla="val 5"/>
                  <a:gd name="f17" fmla="val 1"/>
                  <a:gd name="f18" fmla="*/ f0 1 13"/>
                  <a:gd name="f19" fmla="*/ f1 1 14"/>
                  <a:gd name="f20" fmla="val f2"/>
                  <a:gd name="f21" fmla="val f3"/>
                  <a:gd name="f22" fmla="val f4"/>
                  <a:gd name="f23" fmla="+- f22 0 f20"/>
                  <a:gd name="f24" fmla="+- f21 0 f20"/>
                  <a:gd name="f25" fmla="*/ f24 1 13"/>
                  <a:gd name="f26" fmla="*/ f23 1 1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3" h="14">
                    <a:moveTo>
                      <a:pt x="f3" y="f5"/>
                    </a:moveTo>
                    <a:cubicBezTo>
                      <a:pt x="f3" y="f6"/>
                      <a:pt x="f3" y="f7"/>
                      <a:pt x="f3" y="f8"/>
                    </a:cubicBezTo>
                    <a:cubicBezTo>
                      <a:pt x="f9" y="f9"/>
                      <a:pt x="f8" y="f9"/>
                      <a:pt x="f7" y="f3"/>
                    </a:cubicBezTo>
                    <a:cubicBezTo>
                      <a:pt x="f10" y="f3"/>
                      <a:pt x="f5" y="f4"/>
                      <a:pt x="f11" y="f4"/>
                    </a:cubicBezTo>
                    <a:cubicBezTo>
                      <a:pt x="f12" y="f4"/>
                      <a:pt x="f12" y="f3"/>
                      <a:pt x="f13" y="f3"/>
                    </a:cubicBezTo>
                    <a:cubicBezTo>
                      <a:pt x="f14" y="f9"/>
                      <a:pt x="f2" y="f9"/>
                      <a:pt x="f2" y="f8"/>
                    </a:cubicBezTo>
                    <a:cubicBezTo>
                      <a:pt x="f15" y="f7"/>
                      <a:pt x="f2" y="f6"/>
                      <a:pt x="f2" y="f5"/>
                    </a:cubicBezTo>
                    <a:cubicBezTo>
                      <a:pt x="f2" y="f11"/>
                      <a:pt x="f2" y="f16"/>
                      <a:pt x="f2" y="f12"/>
                    </a:cubicBezTo>
                    <a:cubicBezTo>
                      <a:pt x="f17" y="f13"/>
                      <a:pt x="f14" y="f14"/>
                      <a:pt x="f13" y="f17"/>
                    </a:cubicBezTo>
                    <a:cubicBezTo>
                      <a:pt x="f12" y="f2"/>
                      <a:pt x="f16" y="f2"/>
                      <a:pt x="f11" y="f2"/>
                    </a:cubicBezTo>
                    <a:cubicBezTo>
                      <a:pt x="f6" y="f2"/>
                      <a:pt x="f10" y="f2"/>
                      <a:pt x="f7" y="f17"/>
                    </a:cubicBezTo>
                    <a:cubicBezTo>
                      <a:pt x="f8" y="f14"/>
                      <a:pt x="f9" y="f13"/>
                      <a:pt x="f3" y="f12"/>
                    </a:cubicBezTo>
                    <a:cubicBezTo>
                      <a:pt x="f3" y="f16"/>
                      <a:pt x="f3" y="f11"/>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328;p9">
                <a:extLst>
                  <a:ext uri="{FF2B5EF4-FFF2-40B4-BE49-F238E27FC236}">
                    <a16:creationId xmlns:a16="http://schemas.microsoft.com/office/drawing/2014/main" id="{A4282369-13DD-1C77-3E16-9FBA3415317B}"/>
                  </a:ext>
                </a:extLst>
              </p:cNvPr>
              <p:cNvSpPr/>
              <p:nvPr/>
            </p:nvSpPr>
            <p:spPr>
              <a:xfrm>
                <a:off x="-1014078" y="1529827"/>
                <a:ext cx="25511" cy="25511"/>
              </a:xfrm>
              <a:custGeom>
                <a:avLst/>
                <a:gdLst>
                  <a:gd name="f0" fmla="val w"/>
                  <a:gd name="f1" fmla="val h"/>
                  <a:gd name="f2" fmla="val 0"/>
                  <a:gd name="f3" fmla="val 14"/>
                  <a:gd name="f4" fmla="val 7"/>
                  <a:gd name="f5" fmla="val 8"/>
                  <a:gd name="f6" fmla="val 13"/>
                  <a:gd name="f7" fmla="val 10"/>
                  <a:gd name="f8" fmla="val 11"/>
                  <a:gd name="f9" fmla="val 12"/>
                  <a:gd name="f10" fmla="val 5"/>
                  <a:gd name="f11" fmla="val 4"/>
                  <a:gd name="f12" fmla="val 3"/>
                  <a:gd name="f13" fmla="val 1"/>
                  <a:gd name="f14" fmla="val 6"/>
                  <a:gd name="f15" fmla="val 2"/>
                  <a:gd name="f16" fmla="val 9"/>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6" y="f7"/>
                      <a:pt x="f6" y="f8"/>
                    </a:cubicBezTo>
                    <a:cubicBezTo>
                      <a:pt x="f9" y="f9"/>
                      <a:pt x="f9" y="f9"/>
                      <a:pt x="f8" y="f6"/>
                    </a:cubicBezTo>
                    <a:cubicBezTo>
                      <a:pt x="f7" y="f6"/>
                      <a:pt x="f5" y="f3"/>
                      <a:pt x="f4" y="f3"/>
                    </a:cubicBezTo>
                    <a:cubicBezTo>
                      <a:pt x="f10" y="f3"/>
                      <a:pt x="f10" y="f6"/>
                      <a:pt x="f11" y="f6"/>
                    </a:cubicBezTo>
                    <a:cubicBezTo>
                      <a:pt x="f12" y="f9"/>
                      <a:pt x="f13" y="f9"/>
                      <a:pt x="f13" y="f8"/>
                    </a:cubicBezTo>
                    <a:cubicBezTo>
                      <a:pt x="f2" y="f7"/>
                      <a:pt x="f2" y="f5"/>
                      <a:pt x="f2" y="f4"/>
                    </a:cubicBezTo>
                    <a:cubicBezTo>
                      <a:pt x="f2" y="f14"/>
                      <a:pt x="f13" y="f10"/>
                      <a:pt x="f13" y="f11"/>
                    </a:cubicBezTo>
                    <a:cubicBezTo>
                      <a:pt x="f15" y="f12"/>
                      <a:pt x="f12" y="f15"/>
                      <a:pt x="f11" y="f13"/>
                    </a:cubicBezTo>
                    <a:cubicBezTo>
                      <a:pt x="f10" y="f2"/>
                      <a:pt x="f14" y="f2"/>
                      <a:pt x="f4" y="f2"/>
                    </a:cubicBezTo>
                    <a:cubicBezTo>
                      <a:pt x="f16" y="f2"/>
                      <a:pt x="f7" y="f2"/>
                      <a:pt x="f8" y="f13"/>
                    </a:cubicBezTo>
                    <a:cubicBezTo>
                      <a:pt x="f9" y="f15"/>
                      <a:pt x="f6" y="f12"/>
                      <a:pt x="f6" y="f11"/>
                    </a:cubicBezTo>
                    <a:cubicBezTo>
                      <a:pt x="f3" y="f10"/>
                      <a:pt x="f3" y="f1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329;p9">
                <a:extLst>
                  <a:ext uri="{FF2B5EF4-FFF2-40B4-BE49-F238E27FC236}">
                    <a16:creationId xmlns:a16="http://schemas.microsoft.com/office/drawing/2014/main" id="{A7FDBD0C-FA30-51F9-7EA1-F2D99557F02F}"/>
                  </a:ext>
                </a:extLst>
              </p:cNvPr>
              <p:cNvSpPr/>
              <p:nvPr/>
            </p:nvSpPr>
            <p:spPr>
              <a:xfrm>
                <a:off x="-970352" y="1529827"/>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4" name="Google Shape;330;p9">
                <a:extLst>
                  <a:ext uri="{FF2B5EF4-FFF2-40B4-BE49-F238E27FC236}">
                    <a16:creationId xmlns:a16="http://schemas.microsoft.com/office/drawing/2014/main" id="{8643E358-3EF2-9B7E-BDA3-530200B9A105}"/>
                  </a:ext>
                </a:extLst>
              </p:cNvPr>
              <p:cNvSpPr/>
              <p:nvPr/>
            </p:nvSpPr>
            <p:spPr>
              <a:xfrm>
                <a:off x="-989344" y="1669346"/>
                <a:ext cx="422717" cy="422717"/>
              </a:xfrm>
              <a:custGeom>
                <a:avLst/>
                <a:gdLst>
                  <a:gd name="f0" fmla="val w"/>
                  <a:gd name="f1" fmla="val h"/>
                  <a:gd name="f2" fmla="val 0"/>
                  <a:gd name="f3" fmla="val 232"/>
                  <a:gd name="f4" fmla="*/ f0 1 232"/>
                  <a:gd name="f5" fmla="*/ f1 1 232"/>
                  <a:gd name="f6" fmla="val f2"/>
                  <a:gd name="f7" fmla="val f3"/>
                  <a:gd name="f8" fmla="+- f7 0 f6"/>
                  <a:gd name="f9" fmla="*/ f8 1 232"/>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232" h="232">
                    <a:moveTo>
                      <a:pt x="f2" y="f2"/>
                    </a:moveTo>
                    <a:lnTo>
                      <a:pt x="f3" y="f2"/>
                    </a:lnTo>
                    <a:lnTo>
                      <a:pt x="f3" y="f3"/>
                    </a:lnTo>
                    <a:lnTo>
                      <a:pt x="f2" y="f3"/>
                    </a:lnTo>
                    <a:lnTo>
                      <a:pt x="f2" y="f2"/>
                    </a:lnTo>
                    <a:close/>
                  </a:path>
                </a:pathLst>
              </a:custGeom>
              <a:solidFill>
                <a:srgbClr val="EBEBEB"/>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5" name="Google Shape;331;p9">
                <a:extLst>
                  <a:ext uri="{FF2B5EF4-FFF2-40B4-BE49-F238E27FC236}">
                    <a16:creationId xmlns:a16="http://schemas.microsoft.com/office/drawing/2014/main" id="{368CAEB9-E403-FD3D-025C-41BAC4EF9886}"/>
                  </a:ext>
                </a:extLst>
              </p:cNvPr>
              <p:cNvSpPr/>
              <p:nvPr/>
            </p:nvSpPr>
            <p:spPr>
              <a:xfrm>
                <a:off x="-446144" y="1937577"/>
                <a:ext cx="972976" cy="5468"/>
              </a:xfrm>
              <a:custGeom>
                <a:avLst/>
                <a:gdLst>
                  <a:gd name="f0" fmla="val w"/>
                  <a:gd name="f1" fmla="val h"/>
                  <a:gd name="f2" fmla="val 0"/>
                  <a:gd name="f3" fmla="val 534"/>
                  <a:gd name="f4" fmla="val 3"/>
                  <a:gd name="f5" fmla="val 1"/>
                  <a:gd name="f6" fmla="val 2"/>
                  <a:gd name="f7" fmla="val 414"/>
                  <a:gd name="f8" fmla="val 267"/>
                  <a:gd name="f9" fmla="val 120"/>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6" name="Google Shape;332;p9">
                <a:extLst>
                  <a:ext uri="{FF2B5EF4-FFF2-40B4-BE49-F238E27FC236}">
                    <a16:creationId xmlns:a16="http://schemas.microsoft.com/office/drawing/2014/main" id="{8AA202DB-2EBC-7351-5373-4A12125A0D07}"/>
                  </a:ext>
                </a:extLst>
              </p:cNvPr>
              <p:cNvSpPr/>
              <p:nvPr/>
            </p:nvSpPr>
            <p:spPr>
              <a:xfrm>
                <a:off x="-446144" y="2023219"/>
                <a:ext cx="972976" cy="5468"/>
              </a:xfrm>
              <a:custGeom>
                <a:avLst/>
                <a:gdLst>
                  <a:gd name="f0" fmla="val w"/>
                  <a:gd name="f1" fmla="val h"/>
                  <a:gd name="f2" fmla="val 0"/>
                  <a:gd name="f3" fmla="val 534"/>
                  <a:gd name="f4" fmla="val 3"/>
                  <a:gd name="f5" fmla="val 2"/>
                  <a:gd name="f6" fmla="val 414"/>
                  <a:gd name="f7" fmla="val 267"/>
                  <a:gd name="f8" fmla="val 120"/>
                  <a:gd name="f9" fmla="val 1"/>
                  <a:gd name="f10" fmla="*/ f0 1 534"/>
                  <a:gd name="f11" fmla="*/ f1 1 3"/>
                  <a:gd name="f12" fmla="val f2"/>
                  <a:gd name="f13" fmla="val f3"/>
                  <a:gd name="f14" fmla="val f4"/>
                  <a:gd name="f15" fmla="+- f14 0 f12"/>
                  <a:gd name="f16" fmla="+- f13 0 f12"/>
                  <a:gd name="f17" fmla="*/ f15 1 3"/>
                  <a:gd name="f18" fmla="*/ f16 1 53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534" h="3">
                    <a:moveTo>
                      <a:pt x="f3" y="f5"/>
                    </a:moveTo>
                    <a:cubicBezTo>
                      <a:pt x="f3" y="f4"/>
                      <a:pt x="f6" y="f4"/>
                      <a:pt x="f7" y="f4"/>
                    </a:cubicBezTo>
                    <a:cubicBezTo>
                      <a:pt x="f8" y="f4"/>
                      <a:pt x="f2" y="f4"/>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333;p9">
                <a:extLst>
                  <a:ext uri="{FF2B5EF4-FFF2-40B4-BE49-F238E27FC236}">
                    <a16:creationId xmlns:a16="http://schemas.microsoft.com/office/drawing/2014/main" id="{2B3FA187-0200-5FFD-ED0B-4685517439F2}"/>
                  </a:ext>
                </a:extLst>
              </p:cNvPr>
              <p:cNvSpPr/>
              <p:nvPr/>
            </p:nvSpPr>
            <p:spPr>
              <a:xfrm>
                <a:off x="-99953" y="2110672"/>
                <a:ext cx="626784" cy="3648"/>
              </a:xfrm>
              <a:custGeom>
                <a:avLst/>
                <a:gdLst>
                  <a:gd name="f0" fmla="val w"/>
                  <a:gd name="f1" fmla="val h"/>
                  <a:gd name="f2" fmla="val 0"/>
                  <a:gd name="f3" fmla="val 344"/>
                  <a:gd name="f4" fmla="val 2"/>
                  <a:gd name="f5" fmla="val 1"/>
                  <a:gd name="f6" fmla="val 343"/>
                  <a:gd name="f7" fmla="val 340"/>
                  <a:gd name="f8" fmla="val 338"/>
                  <a:gd name="f9" fmla="val 334"/>
                  <a:gd name="f10" fmla="val 330"/>
                  <a:gd name="f11" fmla="val 321"/>
                  <a:gd name="f12" fmla="val 309"/>
                  <a:gd name="f13" fmla="val 293"/>
                  <a:gd name="f14" fmla="val 262"/>
                  <a:gd name="f15" fmla="val 219"/>
                  <a:gd name="f16" fmla="val 172"/>
                  <a:gd name="f17" fmla="val 125"/>
                  <a:gd name="f18" fmla="val 82"/>
                  <a:gd name="f19" fmla="val 51"/>
                  <a:gd name="f20" fmla="val 35"/>
                  <a:gd name="f21" fmla="val 23"/>
                  <a:gd name="f22" fmla="val 14"/>
                  <a:gd name="f23" fmla="val 10"/>
                  <a:gd name="f24" fmla="val 6"/>
                  <a:gd name="f25" fmla="val 4"/>
                  <a:gd name="f26" fmla="*/ f0 1 344"/>
                  <a:gd name="f27" fmla="*/ f1 1 2"/>
                  <a:gd name="f28" fmla="val f2"/>
                  <a:gd name="f29" fmla="val f3"/>
                  <a:gd name="f30" fmla="val f4"/>
                  <a:gd name="f31" fmla="+- f30 0 f28"/>
                  <a:gd name="f32" fmla="+- f29 0 f28"/>
                  <a:gd name="f33" fmla="*/ f31 1 2"/>
                  <a:gd name="f34" fmla="*/ f32 1 344"/>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344"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5"/>
                      <a:pt x="f24" y="f5"/>
                      <a:pt x="f25" y="f5"/>
                    </a:cubicBezTo>
                    <a:cubicBezTo>
                      <a:pt x="f4" y="f5"/>
                      <a:pt x="f2" y="f5"/>
                      <a:pt x="f2" y="f5"/>
                    </a:cubicBezTo>
                    <a:cubicBezTo>
                      <a:pt x="f2" y="f5"/>
                      <a:pt x="f4" y="f5"/>
                      <a:pt x="f25" y="f5"/>
                    </a:cubicBezTo>
                    <a:cubicBezTo>
                      <a:pt x="f24" y="f5"/>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334;p9">
                <a:extLst>
                  <a:ext uri="{FF2B5EF4-FFF2-40B4-BE49-F238E27FC236}">
                    <a16:creationId xmlns:a16="http://schemas.microsoft.com/office/drawing/2014/main" id="{3D24C677-8CF4-4A8B-92DE-8502A6384E4A}"/>
                  </a:ext>
                </a:extLst>
              </p:cNvPr>
              <p:cNvSpPr/>
              <p:nvPr/>
            </p:nvSpPr>
            <p:spPr>
              <a:xfrm>
                <a:off x="-192874" y="1710577"/>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335;p9">
                <a:extLst>
                  <a:ext uri="{FF2B5EF4-FFF2-40B4-BE49-F238E27FC236}">
                    <a16:creationId xmlns:a16="http://schemas.microsoft.com/office/drawing/2014/main" id="{A1371107-CC5B-5AE2-5A67-91473702919D}"/>
                  </a:ext>
                </a:extLst>
              </p:cNvPr>
              <p:cNvSpPr/>
              <p:nvPr/>
            </p:nvSpPr>
            <p:spPr>
              <a:xfrm>
                <a:off x="-192874" y="1788932"/>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336;p9">
                <a:extLst>
                  <a:ext uri="{FF2B5EF4-FFF2-40B4-BE49-F238E27FC236}">
                    <a16:creationId xmlns:a16="http://schemas.microsoft.com/office/drawing/2014/main" id="{39ACDDA9-688A-9CFC-7C95-A7BDAEF4A8DB}"/>
                  </a:ext>
                </a:extLst>
              </p:cNvPr>
              <p:cNvSpPr/>
              <p:nvPr/>
            </p:nvSpPr>
            <p:spPr>
              <a:xfrm>
                <a:off x="102293" y="1865458"/>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1" name="Google Shape;337;p9">
              <a:extLst>
                <a:ext uri="{FF2B5EF4-FFF2-40B4-BE49-F238E27FC236}">
                  <a16:creationId xmlns:a16="http://schemas.microsoft.com/office/drawing/2014/main" id="{69A09B9F-121B-B13A-1522-7093D67ABB9E}"/>
                </a:ext>
              </a:extLst>
            </p:cNvPr>
            <p:cNvGrpSpPr/>
            <p:nvPr/>
          </p:nvGrpSpPr>
          <p:grpSpPr>
            <a:xfrm>
              <a:off x="-645612" y="273789"/>
              <a:ext cx="1550566" cy="1051322"/>
              <a:chOff x="-645612" y="273789"/>
              <a:chExt cx="1550566" cy="1051322"/>
            </a:xfrm>
          </p:grpSpPr>
          <p:sp>
            <p:nvSpPr>
              <p:cNvPr id="22" name="Google Shape;338;p9">
                <a:extLst>
                  <a:ext uri="{FF2B5EF4-FFF2-40B4-BE49-F238E27FC236}">
                    <a16:creationId xmlns:a16="http://schemas.microsoft.com/office/drawing/2014/main" id="{9DD88D11-021D-83DE-7494-8733866C3CE5}"/>
                  </a:ext>
                </a:extLst>
              </p:cNvPr>
              <p:cNvSpPr/>
              <p:nvPr/>
            </p:nvSpPr>
            <p:spPr>
              <a:xfrm>
                <a:off x="-645612" y="273789"/>
                <a:ext cx="1550566" cy="1051322"/>
              </a:xfrm>
              <a:custGeom>
                <a:avLst/>
                <a:gdLst>
                  <a:gd name="f0" fmla="val w"/>
                  <a:gd name="f1" fmla="val h"/>
                  <a:gd name="f2" fmla="val 0"/>
                  <a:gd name="f3" fmla="val 851"/>
                  <a:gd name="f4" fmla="val 577"/>
                  <a:gd name="f5" fmla="val 850"/>
                  <a:gd name="f6" fmla="val 576"/>
                  <a:gd name="f7" fmla="val 572"/>
                  <a:gd name="f8" fmla="val 565"/>
                  <a:gd name="f9" fmla="val 558"/>
                  <a:gd name="f10" fmla="val 548"/>
                  <a:gd name="f11" fmla="val 535"/>
                  <a:gd name="f12" fmla="val 508"/>
                  <a:gd name="f13" fmla="val 469"/>
                  <a:gd name="f14" fmla="val 420"/>
                  <a:gd name="f15" fmla="val 849"/>
                  <a:gd name="f16" fmla="val 320"/>
                  <a:gd name="f17" fmla="val 177"/>
                  <a:gd name="f18" fmla="val 2"/>
                  <a:gd name="f19" fmla="val 3"/>
                  <a:gd name="f20" fmla="val 616"/>
                  <a:gd name="f21" fmla="val 321"/>
                  <a:gd name="f22" fmla="val 1"/>
                  <a:gd name="f23" fmla="val 206"/>
                  <a:gd name="f24" fmla="val 401"/>
                  <a:gd name="f25" fmla="val 574"/>
                  <a:gd name="f26" fmla="val 251"/>
                  <a:gd name="f27" fmla="val 463"/>
                  <a:gd name="f28" fmla="val 575"/>
                  <a:gd name="f29" fmla="val 613"/>
                  <a:gd name="f30" fmla="val 688"/>
                  <a:gd name="f31" fmla="val 747"/>
                  <a:gd name="f32" fmla="val 788"/>
                  <a:gd name="f33" fmla="val 808"/>
                  <a:gd name="f34" fmla="val 823"/>
                  <a:gd name="f35" fmla="val 834"/>
                  <a:gd name="f36" fmla="val 839"/>
                  <a:gd name="f37" fmla="val 843"/>
                  <a:gd name="f38" fmla="val 846"/>
                  <a:gd name="f39" fmla="val 844"/>
                  <a:gd name="f40" fmla="val 840"/>
                  <a:gd name="f41" fmla="val 824"/>
                  <a:gd name="f42" fmla="val 748"/>
                  <a:gd name="f43" fmla="val 689"/>
                  <a:gd name="f44" fmla="val 614"/>
                  <a:gd name="f45" fmla="val 464"/>
                  <a:gd name="f46" fmla="val 470"/>
                  <a:gd name="f47" fmla="val 509"/>
                  <a:gd name="f48" fmla="val 549"/>
                  <a:gd name="f49" fmla="val 559"/>
                  <a:gd name="f50" fmla="*/ f0 1 851"/>
                  <a:gd name="f51" fmla="*/ f1 1 577"/>
                  <a:gd name="f52" fmla="val f2"/>
                  <a:gd name="f53" fmla="val f3"/>
                  <a:gd name="f54" fmla="val f4"/>
                  <a:gd name="f55" fmla="+- f54 0 f52"/>
                  <a:gd name="f56" fmla="+- f53 0 f52"/>
                  <a:gd name="f57" fmla="*/ f56 1 851"/>
                  <a:gd name="f58" fmla="*/ f55 1 577"/>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851" h="577">
                    <a:moveTo>
                      <a:pt x="f5" y="f6"/>
                    </a:moveTo>
                    <a:cubicBezTo>
                      <a:pt x="f5" y="f6"/>
                      <a:pt x="f5" y="f7"/>
                      <a:pt x="f5" y="f8"/>
                    </a:cubicBezTo>
                    <a:cubicBezTo>
                      <a:pt x="f5" y="f9"/>
                      <a:pt x="f5" y="f10"/>
                      <a:pt x="f5" y="f11"/>
                    </a:cubicBezTo>
                    <a:cubicBezTo>
                      <a:pt x="f5" y="f12"/>
                      <a:pt x="f5" y="f13"/>
                      <a:pt x="f5" y="f14"/>
                    </a:cubicBezTo>
                    <a:cubicBezTo>
                      <a:pt x="f15" y="f16"/>
                      <a:pt x="f15" y="f17"/>
                      <a:pt x="f15" y="f18"/>
                    </a:cubicBezTo>
                    <a:lnTo>
                      <a:pt x="f5" y="f19"/>
                    </a:lnTo>
                    <a:cubicBezTo>
                      <a:pt x="f20" y="f19"/>
                      <a:pt x="f21" y="f19"/>
                      <a:pt x="f22" y="f19"/>
                    </a:cubicBezTo>
                    <a:lnTo>
                      <a:pt x="f22" y="f19"/>
                    </a:lnTo>
                    <a:lnTo>
                      <a:pt x="f19" y="f18"/>
                    </a:lnTo>
                    <a:cubicBezTo>
                      <a:pt x="f19" y="f23"/>
                      <a:pt x="f19" y="f24"/>
                      <a:pt x="f19" y="f6"/>
                    </a:cubicBezTo>
                    <a:lnTo>
                      <a:pt x="f22" y="f25"/>
                    </a:lnTo>
                    <a:cubicBezTo>
                      <a:pt x="f26" y="f25"/>
                      <a:pt x="f27" y="f28"/>
                      <a:pt x="f29" y="f28"/>
                    </a:cubicBezTo>
                    <a:cubicBezTo>
                      <a:pt x="f30" y="f28"/>
                      <a:pt x="f31" y="f28"/>
                      <a:pt x="f32" y="f28"/>
                    </a:cubicBezTo>
                    <a:cubicBezTo>
                      <a:pt x="f33" y="f28"/>
                      <a:pt x="f34" y="f28"/>
                      <a:pt x="f35" y="f6"/>
                    </a:cubicBezTo>
                    <a:cubicBezTo>
                      <a:pt x="f36" y="f6"/>
                      <a:pt x="f37" y="f6"/>
                      <a:pt x="f38" y="f6"/>
                    </a:cubicBezTo>
                    <a:cubicBezTo>
                      <a:pt x="f15" y="f6"/>
                      <a:pt x="f5" y="f6"/>
                      <a:pt x="f5" y="f6"/>
                    </a:cubicBezTo>
                    <a:cubicBezTo>
                      <a:pt x="f5" y="f6"/>
                      <a:pt x="f15" y="f6"/>
                      <a:pt x="f38" y="f6"/>
                    </a:cubicBezTo>
                    <a:cubicBezTo>
                      <a:pt x="f39" y="f6"/>
                      <a:pt x="f40" y="f6"/>
                      <a:pt x="f35" y="f6"/>
                    </a:cubicBezTo>
                    <a:cubicBezTo>
                      <a:pt x="f41" y="f6"/>
                      <a:pt x="f33" y="f6"/>
                      <a:pt x="f32" y="f6"/>
                    </a:cubicBezTo>
                    <a:cubicBezTo>
                      <a:pt x="f42" y="f6"/>
                      <a:pt x="f43" y="f6"/>
                      <a:pt x="f44" y="f6"/>
                    </a:cubicBezTo>
                    <a:cubicBezTo>
                      <a:pt x="f45" y="f4"/>
                      <a:pt x="f26" y="f4"/>
                      <a:pt x="f22" y="f4"/>
                    </a:cubicBezTo>
                    <a:lnTo>
                      <a:pt x="f2" y="f4"/>
                    </a:lnTo>
                    <a:lnTo>
                      <a:pt x="f2" y="f6"/>
                    </a:lnTo>
                    <a:cubicBezTo>
                      <a:pt x="f2" y="f24"/>
                      <a:pt x="f2" y="f23"/>
                      <a:pt x="f2" y="f18"/>
                    </a:cubicBezTo>
                    <a:lnTo>
                      <a:pt x="f2" y="f2"/>
                    </a:lnTo>
                    <a:lnTo>
                      <a:pt x="f22" y="f2"/>
                    </a:lnTo>
                    <a:cubicBezTo>
                      <a:pt x="f21" y="f2"/>
                      <a:pt x="f20" y="f22"/>
                      <a:pt x="f5" y="f22"/>
                    </a:cubicBezTo>
                    <a:lnTo>
                      <a:pt x="f3" y="f22"/>
                    </a:lnTo>
                    <a:lnTo>
                      <a:pt x="f3" y="f18"/>
                    </a:lnTo>
                    <a:cubicBezTo>
                      <a:pt x="f3" y="f17"/>
                      <a:pt x="f3" y="f16"/>
                      <a:pt x="f3" y="f14"/>
                    </a:cubicBezTo>
                    <a:cubicBezTo>
                      <a:pt x="f3" y="f46"/>
                      <a:pt x="f3" y="f47"/>
                      <a:pt x="f5" y="f11"/>
                    </a:cubicBezTo>
                    <a:cubicBezTo>
                      <a:pt x="f5" y="f48"/>
                      <a:pt x="f5" y="f4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339;p9">
                <a:extLst>
                  <a:ext uri="{FF2B5EF4-FFF2-40B4-BE49-F238E27FC236}">
                    <a16:creationId xmlns:a16="http://schemas.microsoft.com/office/drawing/2014/main" id="{49A869A8-46B8-92BC-4E2E-9BA4329CC0AE}"/>
                  </a:ext>
                </a:extLst>
              </p:cNvPr>
              <p:cNvSpPr/>
              <p:nvPr/>
            </p:nvSpPr>
            <p:spPr>
              <a:xfrm>
                <a:off x="-643792" y="368530"/>
                <a:ext cx="1545098" cy="5468"/>
              </a:xfrm>
              <a:custGeom>
                <a:avLst/>
                <a:gdLst>
                  <a:gd name="f0" fmla="val w"/>
                  <a:gd name="f1" fmla="val h"/>
                  <a:gd name="f2" fmla="val 0"/>
                  <a:gd name="f3" fmla="val 848"/>
                  <a:gd name="f4" fmla="val 3"/>
                  <a:gd name="f5" fmla="val 1"/>
                  <a:gd name="f6" fmla="val 190"/>
                  <a:gd name="f7" fmla="val 424"/>
                  <a:gd name="f8" fmla="val 658"/>
                  <a:gd name="f9" fmla="val 2"/>
                  <a:gd name="f10" fmla="val 189"/>
                  <a:gd name="f11" fmla="*/ f0 1 848"/>
                  <a:gd name="f12" fmla="*/ f1 1 3"/>
                  <a:gd name="f13" fmla="val f2"/>
                  <a:gd name="f14" fmla="val f3"/>
                  <a:gd name="f15" fmla="val f4"/>
                  <a:gd name="f16" fmla="+- f15 0 f13"/>
                  <a:gd name="f17" fmla="+- f14 0 f13"/>
                  <a:gd name="f18" fmla="*/ f16 1 3"/>
                  <a:gd name="f19" fmla="*/ f17 1 848"/>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848" h="3">
                    <a:moveTo>
                      <a:pt x="f2" y="f5"/>
                    </a:moveTo>
                    <a:cubicBezTo>
                      <a:pt x="f2" y="f2"/>
                      <a:pt x="f6" y="f2"/>
                      <a:pt x="f7" y="f2"/>
                    </a:cubicBezTo>
                    <a:cubicBezTo>
                      <a:pt x="f8" y="f2"/>
                      <a:pt x="f3" y="f2"/>
                      <a:pt x="f3" y="f5"/>
                    </a:cubicBezTo>
                    <a:cubicBezTo>
                      <a:pt x="f3" y="f9"/>
                      <a:pt x="f8" y="f4"/>
                      <a:pt x="f7" y="f4"/>
                    </a:cubicBezTo>
                    <a:cubicBezTo>
                      <a:pt x="f10" y="f4"/>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340;p9">
                <a:extLst>
                  <a:ext uri="{FF2B5EF4-FFF2-40B4-BE49-F238E27FC236}">
                    <a16:creationId xmlns:a16="http://schemas.microsoft.com/office/drawing/2014/main" id="{481CC923-916D-8A0C-A51E-E8C763906DA9}"/>
                  </a:ext>
                </a:extLst>
              </p:cNvPr>
              <p:cNvSpPr/>
              <p:nvPr/>
            </p:nvSpPr>
            <p:spPr>
              <a:xfrm>
                <a:off x="-607344" y="310228"/>
                <a:ext cx="25511" cy="25511"/>
              </a:xfrm>
              <a:custGeom>
                <a:avLst/>
                <a:gdLst>
                  <a:gd name="f0" fmla="val w"/>
                  <a:gd name="f1" fmla="val h"/>
                  <a:gd name="f2" fmla="val 0"/>
                  <a:gd name="f3" fmla="val 14"/>
                  <a:gd name="f4" fmla="val 7"/>
                  <a:gd name="f5" fmla="val 11"/>
                  <a:gd name="f6" fmla="val 3"/>
                  <a:gd name="f7" fmla="*/ f0 1 14"/>
                  <a:gd name="f8" fmla="*/ f1 1 14"/>
                  <a:gd name="f9" fmla="val f2"/>
                  <a:gd name="f10" fmla="val f3"/>
                  <a:gd name="f11" fmla="+- f10 0 f9"/>
                  <a:gd name="f12" fmla="*/ f11 1 14"/>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14" h="14">
                    <a:moveTo>
                      <a:pt x="f3" y="f4"/>
                    </a:moveTo>
                    <a:cubicBezTo>
                      <a:pt x="f3" y="f5"/>
                      <a:pt x="f5" y="f3"/>
                      <a:pt x="f4" y="f3"/>
                    </a:cubicBezTo>
                    <a:cubicBezTo>
                      <a:pt x="f6" y="f3"/>
                      <a:pt x="f2" y="f5"/>
                      <a:pt x="f2" y="f4"/>
                    </a:cubicBezTo>
                    <a:cubicBezTo>
                      <a:pt x="f2" y="f6"/>
                      <a:pt x="f6" y="f2"/>
                      <a:pt x="f4" y="f2"/>
                    </a:cubicBezTo>
                    <a:cubicBezTo>
                      <a:pt x="f5" y="f2"/>
                      <a:pt x="f3" y="f6"/>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341;p9">
                <a:extLst>
                  <a:ext uri="{FF2B5EF4-FFF2-40B4-BE49-F238E27FC236}">
                    <a16:creationId xmlns:a16="http://schemas.microsoft.com/office/drawing/2014/main" id="{C1D736DA-878C-CA57-3924-FD0C827E11E5}"/>
                  </a:ext>
                </a:extLst>
              </p:cNvPr>
              <p:cNvSpPr/>
              <p:nvPr/>
            </p:nvSpPr>
            <p:spPr>
              <a:xfrm>
                <a:off x="-565437" y="310228"/>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9" y="f9"/>
                      <a:pt x="f8"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8" y="f15"/>
                    </a:cubicBezTo>
                    <a:cubicBezTo>
                      <a:pt x="f7"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342;p9">
                <a:extLst>
                  <a:ext uri="{FF2B5EF4-FFF2-40B4-BE49-F238E27FC236}">
                    <a16:creationId xmlns:a16="http://schemas.microsoft.com/office/drawing/2014/main" id="{C21C9675-FC61-99AF-C27D-592630CA6097}"/>
                  </a:ext>
                </a:extLst>
              </p:cNvPr>
              <p:cNvSpPr/>
              <p:nvPr/>
            </p:nvSpPr>
            <p:spPr>
              <a:xfrm>
                <a:off x="-523530" y="310228"/>
                <a:ext cx="25511" cy="25511"/>
              </a:xfrm>
              <a:custGeom>
                <a:avLst/>
                <a:gdLst>
                  <a:gd name="f0" fmla="val w"/>
                  <a:gd name="f1" fmla="val h"/>
                  <a:gd name="f2" fmla="val 0"/>
                  <a:gd name="f3" fmla="val 14"/>
                  <a:gd name="f4" fmla="val 7"/>
                  <a:gd name="f5" fmla="val 8"/>
                  <a:gd name="f6" fmla="val 10"/>
                  <a:gd name="f7" fmla="val 13"/>
                  <a:gd name="f8" fmla="val 11"/>
                  <a:gd name="f9" fmla="val 12"/>
                  <a:gd name="f10" fmla="val 9"/>
                  <a:gd name="f11" fmla="val 6"/>
                  <a:gd name="f12" fmla="val 5"/>
                  <a:gd name="f13" fmla="val 4"/>
                  <a:gd name="f14" fmla="val 3"/>
                  <a:gd name="f15" fmla="val 1"/>
                  <a:gd name="f16" fmla="val 2"/>
                  <a:gd name="f17" fmla="*/ f0 1 14"/>
                  <a:gd name="f18" fmla="*/ f1 1 14"/>
                  <a:gd name="f19" fmla="val f2"/>
                  <a:gd name="f20" fmla="val f3"/>
                  <a:gd name="f21" fmla="+- f20 0 f19"/>
                  <a:gd name="f22" fmla="*/ f21 1 14"/>
                  <a:gd name="f23" fmla="*/ f19 1 f22"/>
                  <a:gd name="f24" fmla="*/ f20 1 f22"/>
                  <a:gd name="f25" fmla="*/ f23 f17 1"/>
                  <a:gd name="f26" fmla="*/ f24 f17 1"/>
                  <a:gd name="f27" fmla="*/ f24 f18 1"/>
                  <a:gd name="f28" fmla="*/ f23 f18 1"/>
                </a:gdLst>
                <a:ahLst/>
                <a:cxnLst>
                  <a:cxn ang="3cd4">
                    <a:pos x="hc" y="t"/>
                  </a:cxn>
                  <a:cxn ang="0">
                    <a:pos x="r" y="vc"/>
                  </a:cxn>
                  <a:cxn ang="cd4">
                    <a:pos x="hc" y="b"/>
                  </a:cxn>
                  <a:cxn ang="cd2">
                    <a:pos x="l" y="vc"/>
                  </a:cxn>
                </a:cxnLst>
                <a:rect l="f25" t="f28" r="f26" b="f27"/>
                <a:pathLst>
                  <a:path w="14" h="14">
                    <a:moveTo>
                      <a:pt x="f3" y="f4"/>
                    </a:moveTo>
                    <a:cubicBezTo>
                      <a:pt x="f3" y="f5"/>
                      <a:pt x="f3" y="f6"/>
                      <a:pt x="f7" y="f8"/>
                    </a:cubicBezTo>
                    <a:cubicBezTo>
                      <a:pt x="f9" y="f9"/>
                      <a:pt x="f8" y="f9"/>
                      <a:pt x="f6" y="f7"/>
                    </a:cubicBezTo>
                    <a:cubicBezTo>
                      <a:pt x="f10" y="f7"/>
                      <a:pt x="f5" y="f3"/>
                      <a:pt x="f4" y="f3"/>
                    </a:cubicBezTo>
                    <a:cubicBezTo>
                      <a:pt x="f11" y="f3"/>
                      <a:pt x="f12" y="f7"/>
                      <a:pt x="f13" y="f7"/>
                    </a:cubicBezTo>
                    <a:cubicBezTo>
                      <a:pt x="f14" y="f9"/>
                      <a:pt x="f15" y="f9"/>
                      <a:pt x="f15" y="f8"/>
                    </a:cubicBezTo>
                    <a:cubicBezTo>
                      <a:pt x="f2" y="f6"/>
                      <a:pt x="f2" y="f5"/>
                      <a:pt x="f2" y="f4"/>
                    </a:cubicBezTo>
                    <a:cubicBezTo>
                      <a:pt x="f2" y="f11"/>
                      <a:pt x="f15" y="f12"/>
                      <a:pt x="f15" y="f13"/>
                    </a:cubicBezTo>
                    <a:cubicBezTo>
                      <a:pt x="f16" y="f14"/>
                      <a:pt x="f14" y="f15"/>
                      <a:pt x="f13" y="f15"/>
                    </a:cubicBezTo>
                    <a:cubicBezTo>
                      <a:pt x="f12" y="f2"/>
                      <a:pt x="f11" y="f2"/>
                      <a:pt x="f4" y="f2"/>
                    </a:cubicBezTo>
                    <a:cubicBezTo>
                      <a:pt x="f5" y="f2"/>
                      <a:pt x="f10" y="f2"/>
                      <a:pt x="f6" y="f15"/>
                    </a:cubicBezTo>
                    <a:cubicBezTo>
                      <a:pt x="f8" y="f15"/>
                      <a:pt x="f9" y="f14"/>
                      <a:pt x="f7" y="f13"/>
                    </a:cubicBezTo>
                    <a:cubicBezTo>
                      <a:pt x="f3" y="f12"/>
                      <a:pt x="f3" y="f11"/>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7" name="Google Shape;343;p9">
                <a:extLst>
                  <a:ext uri="{FF2B5EF4-FFF2-40B4-BE49-F238E27FC236}">
                    <a16:creationId xmlns:a16="http://schemas.microsoft.com/office/drawing/2014/main" id="{0B8DAE14-1309-72DA-AF35-AAF36E3EE261}"/>
                  </a:ext>
                </a:extLst>
              </p:cNvPr>
              <p:cNvSpPr/>
              <p:nvPr/>
            </p:nvSpPr>
            <p:spPr>
              <a:xfrm>
                <a:off x="-510783" y="479675"/>
                <a:ext cx="413610" cy="415430"/>
              </a:xfrm>
              <a:custGeom>
                <a:avLst/>
                <a:gdLst>
                  <a:gd name="f0" fmla="val w"/>
                  <a:gd name="f1" fmla="val h"/>
                  <a:gd name="f2" fmla="val 0"/>
                  <a:gd name="f3" fmla="val 227"/>
                  <a:gd name="f4" fmla="val 228"/>
                  <a:gd name="f5" fmla="*/ f0 1 227"/>
                  <a:gd name="f6" fmla="*/ f1 1 228"/>
                  <a:gd name="f7" fmla="val f2"/>
                  <a:gd name="f8" fmla="val f3"/>
                  <a:gd name="f9" fmla="val f4"/>
                  <a:gd name="f10" fmla="+- f9 0 f7"/>
                  <a:gd name="f11" fmla="+- f8 0 f7"/>
                  <a:gd name="f12" fmla="*/ f11 1 227"/>
                  <a:gd name="f13" fmla="*/ f10 1 22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227" h="22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37078" rIns="90004" bIns="3707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344;p9">
                <a:extLst>
                  <a:ext uri="{FF2B5EF4-FFF2-40B4-BE49-F238E27FC236}">
                    <a16:creationId xmlns:a16="http://schemas.microsoft.com/office/drawing/2014/main" id="{E2A63614-0E88-E282-A318-372B0FFD0AFA}"/>
                  </a:ext>
                </a:extLst>
              </p:cNvPr>
              <p:cNvSpPr/>
              <p:nvPr/>
            </p:nvSpPr>
            <p:spPr>
              <a:xfrm>
                <a:off x="-523521"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345;p9">
                <a:extLst>
                  <a:ext uri="{FF2B5EF4-FFF2-40B4-BE49-F238E27FC236}">
                    <a16:creationId xmlns:a16="http://schemas.microsoft.com/office/drawing/2014/main" id="{F965FBEA-373C-3652-2E8E-6F4D93AFD51F}"/>
                  </a:ext>
                </a:extLst>
              </p:cNvPr>
              <p:cNvSpPr/>
              <p:nvPr/>
            </p:nvSpPr>
            <p:spPr>
              <a:xfrm>
                <a:off x="-171861"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346;p9">
                <a:extLst>
                  <a:ext uri="{FF2B5EF4-FFF2-40B4-BE49-F238E27FC236}">
                    <a16:creationId xmlns:a16="http://schemas.microsoft.com/office/drawing/2014/main" id="{7B63925A-7B94-F136-51ED-4494ACA2D8E0}"/>
                  </a:ext>
                </a:extLst>
              </p:cNvPr>
              <p:cNvSpPr/>
              <p:nvPr/>
            </p:nvSpPr>
            <p:spPr>
              <a:xfrm>
                <a:off x="179789"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347;p9">
                <a:extLst>
                  <a:ext uri="{FF2B5EF4-FFF2-40B4-BE49-F238E27FC236}">
                    <a16:creationId xmlns:a16="http://schemas.microsoft.com/office/drawing/2014/main" id="{9BBECFF0-F93F-491A-79F5-0B66A366A6A0}"/>
                  </a:ext>
                </a:extLst>
              </p:cNvPr>
              <p:cNvSpPr/>
              <p:nvPr/>
            </p:nvSpPr>
            <p:spPr>
              <a:xfrm>
                <a:off x="531449" y="1031452"/>
                <a:ext cx="194959" cy="196778"/>
              </a:xfrm>
              <a:custGeom>
                <a:avLst/>
                <a:gdLst>
                  <a:gd name="f0" fmla="val w"/>
                  <a:gd name="f1" fmla="val h"/>
                  <a:gd name="f2" fmla="val 0"/>
                  <a:gd name="f3" fmla="val 107"/>
                  <a:gd name="f4" fmla="val 108"/>
                  <a:gd name="f5" fmla="*/ f0 1 107"/>
                  <a:gd name="f6" fmla="*/ f1 1 108"/>
                  <a:gd name="f7" fmla="val f2"/>
                  <a:gd name="f8" fmla="val f3"/>
                  <a:gd name="f9" fmla="val f4"/>
                  <a:gd name="f10" fmla="+- f9 0 f7"/>
                  <a:gd name="f11" fmla="+- f8 0 f7"/>
                  <a:gd name="f12" fmla="*/ f11 1 107"/>
                  <a:gd name="f13" fmla="*/ f10 1 108"/>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07" h="108">
                    <a:moveTo>
                      <a:pt x="f2" y="f2"/>
                    </a:moveTo>
                    <a:lnTo>
                      <a:pt x="f3" y="f2"/>
                    </a:lnTo>
                    <a:lnTo>
                      <a:pt x="f3" y="f4"/>
                    </a:lnTo>
                    <a:lnTo>
                      <a:pt x="f2" y="f4"/>
                    </a:lnTo>
                    <a:lnTo>
                      <a:pt x="f2" y="f2"/>
                    </a:lnTo>
                    <a:close/>
                  </a:path>
                </a:pathLst>
              </a:custGeom>
              <a:solidFill>
                <a:srgbClr val="EBEBE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348;p9">
                <a:extLst>
                  <a:ext uri="{FF2B5EF4-FFF2-40B4-BE49-F238E27FC236}">
                    <a16:creationId xmlns:a16="http://schemas.microsoft.com/office/drawing/2014/main" id="{39B77CC8-3AD1-2AF2-4D2A-A497258058CE}"/>
                  </a:ext>
                </a:extLst>
              </p:cNvPr>
              <p:cNvSpPr/>
              <p:nvPr/>
            </p:nvSpPr>
            <p:spPr>
              <a:xfrm>
                <a:off x="10488" y="734016"/>
                <a:ext cx="719715" cy="7287"/>
              </a:xfrm>
              <a:custGeom>
                <a:avLst/>
                <a:gdLst>
                  <a:gd name="f0" fmla="val w"/>
                  <a:gd name="f1" fmla="val h"/>
                  <a:gd name="f2" fmla="val 0"/>
                  <a:gd name="f3" fmla="val 395"/>
                  <a:gd name="f4" fmla="val 4"/>
                  <a:gd name="f5" fmla="val 2"/>
                  <a:gd name="f6" fmla="val 3"/>
                  <a:gd name="f7" fmla="val 306"/>
                  <a:gd name="f8" fmla="val 197"/>
                  <a:gd name="f9" fmla="val 88"/>
                  <a:gd name="f10" fmla="val 1"/>
                  <a:gd name="f11" fmla="*/ f0 1 395"/>
                  <a:gd name="f12" fmla="*/ f1 1 4"/>
                  <a:gd name="f13" fmla="val f2"/>
                  <a:gd name="f14" fmla="val f3"/>
                  <a:gd name="f15" fmla="val f4"/>
                  <a:gd name="f16" fmla="+- f15 0 f13"/>
                  <a:gd name="f17" fmla="+- f14 0 f13"/>
                  <a:gd name="f18" fmla="*/ f16 1 4"/>
                  <a:gd name="f19" fmla="*/ f17 1 39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95" h="4">
                    <a:moveTo>
                      <a:pt x="f3" y="f5"/>
                    </a:moveTo>
                    <a:cubicBezTo>
                      <a:pt x="f3" y="f6"/>
                      <a:pt x="f7" y="f4"/>
                      <a:pt x="f8" y="f4"/>
                    </a:cubicBezTo>
                    <a:cubicBezTo>
                      <a:pt x="f9" y="f4"/>
                      <a:pt x="f2" y="f6"/>
                      <a:pt x="f2" y="f5"/>
                    </a:cubicBezTo>
                    <a:cubicBezTo>
                      <a:pt x="f2" y="f10"/>
                      <a:pt x="f9" y="f2"/>
                      <a:pt x="f8" y="f2"/>
                    </a:cubicBezTo>
                    <a:cubicBezTo>
                      <a:pt x="f7" y="f2"/>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3" name="Google Shape;349;p9">
                <a:extLst>
                  <a:ext uri="{FF2B5EF4-FFF2-40B4-BE49-F238E27FC236}">
                    <a16:creationId xmlns:a16="http://schemas.microsoft.com/office/drawing/2014/main" id="{D548D751-D436-58FA-A884-46929648B75B}"/>
                  </a:ext>
                </a:extLst>
              </p:cNvPr>
              <p:cNvSpPr/>
              <p:nvPr/>
            </p:nvSpPr>
            <p:spPr>
              <a:xfrm>
                <a:off x="10488" y="812371"/>
                <a:ext cx="719715" cy="5468"/>
              </a:xfrm>
              <a:custGeom>
                <a:avLst/>
                <a:gdLst>
                  <a:gd name="f0" fmla="val w"/>
                  <a:gd name="f1" fmla="val h"/>
                  <a:gd name="f2" fmla="val 0"/>
                  <a:gd name="f3" fmla="val 395"/>
                  <a:gd name="f4" fmla="val 3"/>
                  <a:gd name="f5" fmla="val 1"/>
                  <a:gd name="f6" fmla="val 2"/>
                  <a:gd name="f7" fmla="val 306"/>
                  <a:gd name="f8" fmla="val 197"/>
                  <a:gd name="f9" fmla="val 88"/>
                  <a:gd name="f10" fmla="*/ f0 1 395"/>
                  <a:gd name="f11" fmla="*/ f1 1 3"/>
                  <a:gd name="f12" fmla="val f2"/>
                  <a:gd name="f13" fmla="val f3"/>
                  <a:gd name="f14" fmla="val f4"/>
                  <a:gd name="f15" fmla="+- f14 0 f12"/>
                  <a:gd name="f16" fmla="+- f13 0 f12"/>
                  <a:gd name="f17" fmla="*/ f15 1 3"/>
                  <a:gd name="f18" fmla="*/ f16 1 39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395"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350;p9">
                <a:extLst>
                  <a:ext uri="{FF2B5EF4-FFF2-40B4-BE49-F238E27FC236}">
                    <a16:creationId xmlns:a16="http://schemas.microsoft.com/office/drawing/2014/main" id="{5B632BFD-C498-D66B-E64F-09F9961D15D9}"/>
                  </a:ext>
                </a:extLst>
              </p:cNvPr>
              <p:cNvSpPr/>
              <p:nvPr/>
            </p:nvSpPr>
            <p:spPr>
              <a:xfrm>
                <a:off x="10488" y="888897"/>
                <a:ext cx="424537" cy="5468"/>
              </a:xfrm>
              <a:custGeom>
                <a:avLst/>
                <a:gdLst>
                  <a:gd name="f0" fmla="val w"/>
                  <a:gd name="f1" fmla="val h"/>
                  <a:gd name="f2" fmla="val 0"/>
                  <a:gd name="f3" fmla="val 233"/>
                  <a:gd name="f4" fmla="val 3"/>
                  <a:gd name="f5" fmla="val 2"/>
                  <a:gd name="f6" fmla="val 230"/>
                  <a:gd name="f7" fmla="val 224"/>
                  <a:gd name="f8" fmla="val 218"/>
                  <a:gd name="f9" fmla="val 209"/>
                  <a:gd name="f10" fmla="val 199"/>
                  <a:gd name="f11" fmla="val 178"/>
                  <a:gd name="f12" fmla="val 149"/>
                  <a:gd name="f13" fmla="val 117"/>
                  <a:gd name="f14" fmla="val 85"/>
                  <a:gd name="f15" fmla="val 55"/>
                  <a:gd name="f16" fmla="val 34"/>
                  <a:gd name="f17" fmla="val 24"/>
                  <a:gd name="f18" fmla="val 16"/>
                  <a:gd name="f19" fmla="val 9"/>
                  <a:gd name="f20" fmla="val 1"/>
                  <a:gd name="f21" fmla="*/ f0 1 233"/>
                  <a:gd name="f22" fmla="*/ f1 1 3"/>
                  <a:gd name="f23" fmla="val f2"/>
                  <a:gd name="f24" fmla="val f3"/>
                  <a:gd name="f25" fmla="val f4"/>
                  <a:gd name="f26" fmla="+- f25 0 f23"/>
                  <a:gd name="f27" fmla="+- f24 0 f23"/>
                  <a:gd name="f28" fmla="*/ f26 1 3"/>
                  <a:gd name="f29" fmla="*/ f27 1 233"/>
                  <a:gd name="f30" fmla="*/ f23 1 f29"/>
                  <a:gd name="f31" fmla="*/ f24 1 f29"/>
                  <a:gd name="f32" fmla="*/ f23 1 f28"/>
                  <a:gd name="f33" fmla="*/ f25 1 f28"/>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3" h="3">
                    <a:moveTo>
                      <a:pt x="f3" y="f5"/>
                    </a:moveTo>
                    <a:cubicBezTo>
                      <a:pt x="f3" y="f5"/>
                      <a:pt x="f6" y="f5"/>
                      <a:pt x="f7" y="f5"/>
                    </a:cubicBezTo>
                    <a:cubicBezTo>
                      <a:pt x="f8" y="f4"/>
                      <a:pt x="f9" y="f4"/>
                      <a:pt x="f10" y="f4"/>
                    </a:cubicBezTo>
                    <a:cubicBezTo>
                      <a:pt x="f11" y="f4"/>
                      <a:pt x="f12" y="f4"/>
                      <a:pt x="f13" y="f4"/>
                    </a:cubicBezTo>
                    <a:cubicBezTo>
                      <a:pt x="f14" y="f4"/>
                      <a:pt x="f15" y="f4"/>
                      <a:pt x="f16" y="f4"/>
                    </a:cubicBezTo>
                    <a:cubicBezTo>
                      <a:pt x="f17" y="f4"/>
                      <a:pt x="f18" y="f4"/>
                      <a:pt x="f19" y="f5"/>
                    </a:cubicBezTo>
                    <a:cubicBezTo>
                      <a:pt x="f4" y="f5"/>
                      <a:pt x="f2" y="f5"/>
                      <a:pt x="f2" y="f5"/>
                    </a:cubicBezTo>
                    <a:cubicBezTo>
                      <a:pt x="f2" y="f5"/>
                      <a:pt x="f4" y="f20"/>
                      <a:pt x="f19" y="f20"/>
                    </a:cubicBezTo>
                    <a:cubicBezTo>
                      <a:pt x="f18" y="f20"/>
                      <a:pt x="f17" y="f20"/>
                      <a:pt x="f16" y="f20"/>
                    </a:cubicBezTo>
                    <a:cubicBezTo>
                      <a:pt x="f15" y="f20"/>
                      <a:pt x="f14" y="f2"/>
                      <a:pt x="f13" y="f2"/>
                    </a:cubicBezTo>
                    <a:cubicBezTo>
                      <a:pt x="f12" y="f2"/>
                      <a:pt x="f11" y="f20"/>
                      <a:pt x="f10" y="f20"/>
                    </a:cubicBezTo>
                    <a:cubicBezTo>
                      <a:pt x="f9" y="f20"/>
                      <a:pt x="f8" y="f20"/>
                      <a:pt x="f7" y="f20"/>
                    </a:cubicBezTo>
                    <a:cubicBezTo>
                      <a:pt x="f6" y="f20"/>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35" name="Google Shape;351;p9">
              <a:extLst>
                <a:ext uri="{FF2B5EF4-FFF2-40B4-BE49-F238E27FC236}">
                  <a16:creationId xmlns:a16="http://schemas.microsoft.com/office/drawing/2014/main" id="{4F686ADA-C842-EBD4-9DD3-F4B34B66900D}"/>
                </a:ext>
              </a:extLst>
            </p:cNvPr>
            <p:cNvGrpSpPr/>
            <p:nvPr/>
          </p:nvGrpSpPr>
          <p:grpSpPr>
            <a:xfrm>
              <a:off x="8672407" y="3879341"/>
              <a:ext cx="1065897" cy="619496"/>
              <a:chOff x="8672407" y="3879341"/>
              <a:chExt cx="1065897" cy="619496"/>
            </a:xfrm>
          </p:grpSpPr>
          <p:sp>
            <p:nvSpPr>
              <p:cNvPr id="36" name="Google Shape;352;p9">
                <a:extLst>
                  <a:ext uri="{FF2B5EF4-FFF2-40B4-BE49-F238E27FC236}">
                    <a16:creationId xmlns:a16="http://schemas.microsoft.com/office/drawing/2014/main" id="{09E80766-655B-3DF9-8E2F-4F84A8EBB25C}"/>
                  </a:ext>
                </a:extLst>
              </p:cNvPr>
              <p:cNvSpPr/>
              <p:nvPr/>
            </p:nvSpPr>
            <p:spPr>
              <a:xfrm>
                <a:off x="8672407" y="3879341"/>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353;p9">
                <a:extLst>
                  <a:ext uri="{FF2B5EF4-FFF2-40B4-BE49-F238E27FC236}">
                    <a16:creationId xmlns:a16="http://schemas.microsoft.com/office/drawing/2014/main" id="{247B4812-81A4-5710-B17D-D50E87042AAF}"/>
                  </a:ext>
                </a:extLst>
              </p:cNvPr>
              <p:cNvSpPr/>
              <p:nvPr/>
            </p:nvSpPr>
            <p:spPr>
              <a:xfrm>
                <a:off x="8676055" y="3954039"/>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8" name="Google Shape;354;p9">
                <a:extLst>
                  <a:ext uri="{FF2B5EF4-FFF2-40B4-BE49-F238E27FC236}">
                    <a16:creationId xmlns:a16="http://schemas.microsoft.com/office/drawing/2014/main" id="{46B53155-4566-6024-A423-6570508B026B}"/>
                  </a:ext>
                </a:extLst>
              </p:cNvPr>
              <p:cNvSpPr/>
              <p:nvPr/>
            </p:nvSpPr>
            <p:spPr>
              <a:xfrm>
                <a:off x="8765337" y="4057896"/>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9" name="Google Shape;355;p9">
                <a:extLst>
                  <a:ext uri="{FF2B5EF4-FFF2-40B4-BE49-F238E27FC236}">
                    <a16:creationId xmlns:a16="http://schemas.microsoft.com/office/drawing/2014/main" id="{A39E4F8A-F97A-0E30-AA06-AE11022520B7}"/>
                  </a:ext>
                </a:extLst>
              </p:cNvPr>
              <p:cNvSpPr/>
              <p:nvPr/>
            </p:nvSpPr>
            <p:spPr>
              <a:xfrm>
                <a:off x="9184407" y="4108920"/>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0" name="Google Shape;356;p9">
                <a:extLst>
                  <a:ext uri="{FF2B5EF4-FFF2-40B4-BE49-F238E27FC236}">
                    <a16:creationId xmlns:a16="http://schemas.microsoft.com/office/drawing/2014/main" id="{70C4B728-B6A3-9F43-6F96-360F2E5F5D05}"/>
                  </a:ext>
                </a:extLst>
              </p:cNvPr>
              <p:cNvSpPr/>
              <p:nvPr/>
            </p:nvSpPr>
            <p:spPr>
              <a:xfrm>
                <a:off x="9184407" y="4183617"/>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1" name="Google Shape;357;p9">
                <a:extLst>
                  <a:ext uri="{FF2B5EF4-FFF2-40B4-BE49-F238E27FC236}">
                    <a16:creationId xmlns:a16="http://schemas.microsoft.com/office/drawing/2014/main" id="{2EFC64DB-EFC8-C294-4594-8616B79B9155}"/>
                  </a:ext>
                </a:extLst>
              </p:cNvPr>
              <p:cNvSpPr/>
              <p:nvPr/>
            </p:nvSpPr>
            <p:spPr>
              <a:xfrm>
                <a:off x="9184407" y="4256504"/>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Google Shape;358;p9">
                <a:extLst>
                  <a:ext uri="{FF2B5EF4-FFF2-40B4-BE49-F238E27FC236}">
                    <a16:creationId xmlns:a16="http://schemas.microsoft.com/office/drawing/2014/main" id="{298D8A32-158C-C1F2-7DD2-46D85CC664D1}"/>
                  </a:ext>
                </a:extLst>
              </p:cNvPr>
              <p:cNvSpPr/>
              <p:nvPr/>
            </p:nvSpPr>
            <p:spPr>
              <a:xfrm>
                <a:off x="9184407" y="4329382"/>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43" name="Google Shape;359;p9">
            <a:extLst>
              <a:ext uri="{FF2B5EF4-FFF2-40B4-BE49-F238E27FC236}">
                <a16:creationId xmlns:a16="http://schemas.microsoft.com/office/drawing/2014/main" id="{DC54EE64-5E35-C1AE-1927-E5D1058F4C8C}"/>
              </a:ext>
            </a:extLst>
          </p:cNvPr>
          <p:cNvGrpSpPr/>
          <p:nvPr/>
        </p:nvGrpSpPr>
        <p:grpSpPr>
          <a:xfrm>
            <a:off x="-190972" y="-451649"/>
            <a:ext cx="9632269" cy="5968388"/>
            <a:chOff x="-190972" y="-451649"/>
            <a:chExt cx="9632269" cy="5968388"/>
          </a:xfrm>
        </p:grpSpPr>
        <p:grpSp>
          <p:nvGrpSpPr>
            <p:cNvPr id="44" name="Google Shape;360;p9">
              <a:extLst>
                <a:ext uri="{FF2B5EF4-FFF2-40B4-BE49-F238E27FC236}">
                  <a16:creationId xmlns:a16="http://schemas.microsoft.com/office/drawing/2014/main" id="{C68263BA-E79E-33E9-168D-60CD18A24CC4}"/>
                </a:ext>
              </a:extLst>
            </p:cNvPr>
            <p:cNvGrpSpPr/>
            <p:nvPr/>
          </p:nvGrpSpPr>
          <p:grpSpPr>
            <a:xfrm>
              <a:off x="-190972" y="2491127"/>
              <a:ext cx="453185" cy="454840"/>
              <a:chOff x="-190972" y="2491127"/>
              <a:chExt cx="453185" cy="454840"/>
            </a:xfrm>
          </p:grpSpPr>
          <p:sp>
            <p:nvSpPr>
              <p:cNvPr id="45" name="Google Shape;361;p9">
                <a:extLst>
                  <a:ext uri="{FF2B5EF4-FFF2-40B4-BE49-F238E27FC236}">
                    <a16:creationId xmlns:a16="http://schemas.microsoft.com/office/drawing/2014/main" id="{795DF55A-8A7C-4241-7B88-7DE2FBB2F8E4}"/>
                  </a:ext>
                </a:extLst>
              </p:cNvPr>
              <p:cNvSpPr/>
              <p:nvPr/>
            </p:nvSpPr>
            <p:spPr>
              <a:xfrm>
                <a:off x="-49871" y="2637202"/>
                <a:ext cx="164345" cy="166000"/>
              </a:xfrm>
              <a:custGeom>
                <a:avLst/>
                <a:gdLst>
                  <a:gd name="f0" fmla="val w"/>
                  <a:gd name="f1" fmla="val h"/>
                  <a:gd name="f2" fmla="val 0"/>
                  <a:gd name="f3" fmla="val 99"/>
                  <a:gd name="f4" fmla="val 100"/>
                  <a:gd name="f5" fmla="val 69"/>
                  <a:gd name="f6" fmla="val 95"/>
                  <a:gd name="f7" fmla="val 68"/>
                  <a:gd name="f8" fmla="val 67"/>
                  <a:gd name="f9" fmla="val 96"/>
                  <a:gd name="f10" fmla="val 65"/>
                  <a:gd name="f11" fmla="val 97"/>
                  <a:gd name="f12" fmla="val 62"/>
                  <a:gd name="f13" fmla="val 98"/>
                  <a:gd name="f14" fmla="val 58"/>
                  <a:gd name="f15" fmla="val 51"/>
                  <a:gd name="f16" fmla="val 101"/>
                  <a:gd name="f17" fmla="val 38"/>
                  <a:gd name="f18" fmla="val 26"/>
                  <a:gd name="f19" fmla="val 94"/>
                  <a:gd name="f20" fmla="val 13"/>
                  <a:gd name="f21" fmla="val 88"/>
                  <a:gd name="f22" fmla="val 1"/>
                  <a:gd name="f23" fmla="val 73"/>
                  <a:gd name="f24" fmla="val 54"/>
                  <a:gd name="f25" fmla="val -1"/>
                  <a:gd name="f26" fmla="val 45"/>
                  <a:gd name="f27" fmla="val 35"/>
                  <a:gd name="f28" fmla="val 6"/>
                  <a:gd name="f29" fmla="val 11"/>
                  <a:gd name="f30" fmla="val 17"/>
                  <a:gd name="f31" fmla="val 19"/>
                  <a:gd name="f32" fmla="val 9"/>
                  <a:gd name="f33" fmla="val 29"/>
                  <a:gd name="f34" fmla="val 5"/>
                  <a:gd name="f35" fmla="val 39"/>
                  <a:gd name="f36" fmla="val 61"/>
                  <a:gd name="f37" fmla="val 71"/>
                  <a:gd name="f38" fmla="val 4"/>
                  <a:gd name="f39" fmla="val 79"/>
                  <a:gd name="f40" fmla="val 86"/>
                  <a:gd name="f41" fmla="val 16"/>
                  <a:gd name="f42" fmla="val 30"/>
                  <a:gd name="f43" fmla="val 102"/>
                  <a:gd name="f44" fmla="val 49"/>
                  <a:gd name="f45" fmla="val 76"/>
                  <a:gd name="f46" fmla="val 85"/>
                  <a:gd name="f47" fmla="val 80"/>
                  <a:gd name="f48" fmla="val 89"/>
                  <a:gd name="f49" fmla="val 77"/>
                  <a:gd name="f50" fmla="val 92"/>
                  <a:gd name="f51" fmla="val 74"/>
                  <a:gd name="f52" fmla="val 93"/>
                  <a:gd name="f53" fmla="val 72"/>
                  <a:gd name="f54" fmla="val 70"/>
                  <a:gd name="f55" fmla="val 83"/>
                  <a:gd name="f56" fmla="val 75"/>
                  <a:gd name="f57" fmla="val 31"/>
                  <a:gd name="f58" fmla="val 18"/>
                  <a:gd name="f59" fmla="val 12"/>
                  <a:gd name="f60" fmla="val 7"/>
                  <a:gd name="f61" fmla="val 60"/>
                  <a:gd name="f62" fmla="val 3"/>
                  <a:gd name="f63" fmla="val 40"/>
                  <a:gd name="f64" fmla="val 8"/>
                  <a:gd name="f65" fmla="val 22"/>
                  <a:gd name="f66" fmla="val 14"/>
                  <a:gd name="f67" fmla="val 10"/>
                  <a:gd name="f68" fmla="val 28"/>
                  <a:gd name="f69" fmla="val 36"/>
                  <a:gd name="f70" fmla="val 27"/>
                  <a:gd name="f71" fmla="*/ f0 1 99"/>
                  <a:gd name="f72" fmla="*/ f1 1 100"/>
                  <a:gd name="f73" fmla="val f2"/>
                  <a:gd name="f74" fmla="val f3"/>
                  <a:gd name="f75" fmla="val f4"/>
                  <a:gd name="f76" fmla="+- f75 0 f73"/>
                  <a:gd name="f77" fmla="+- f74 0 f73"/>
                  <a:gd name="f78" fmla="*/ f77 1 99"/>
                  <a:gd name="f79" fmla="*/ f76 1 100"/>
                  <a:gd name="f80" fmla="*/ f73 1 f78"/>
                  <a:gd name="f81" fmla="*/ f74 1 f78"/>
                  <a:gd name="f82" fmla="*/ f73 1 f79"/>
                  <a:gd name="f83" fmla="*/ f75 1 f79"/>
                  <a:gd name="f84" fmla="*/ f80 f71 1"/>
                  <a:gd name="f85" fmla="*/ f81 f71 1"/>
                  <a:gd name="f86" fmla="*/ f83 f72 1"/>
                  <a:gd name="f87" fmla="*/ f82 f72 1"/>
                </a:gdLst>
                <a:ahLst/>
                <a:cxnLst>
                  <a:cxn ang="3cd4">
                    <a:pos x="hc" y="t"/>
                  </a:cxn>
                  <a:cxn ang="0">
                    <a:pos x="r" y="vc"/>
                  </a:cxn>
                  <a:cxn ang="cd4">
                    <a:pos x="hc" y="b"/>
                  </a:cxn>
                  <a:cxn ang="cd2">
                    <a:pos x="l" y="vc"/>
                  </a:cxn>
                </a:cxnLst>
                <a:rect l="f84" t="f87" r="f85" b="f86"/>
                <a:pathLst>
                  <a:path w="99" h="100">
                    <a:moveTo>
                      <a:pt x="f5" y="f6"/>
                    </a:moveTo>
                    <a:cubicBezTo>
                      <a:pt x="f5" y="f6"/>
                      <a:pt x="f7" y="f6"/>
                      <a:pt x="f8" y="f9"/>
                    </a:cubicBezTo>
                    <a:cubicBezTo>
                      <a:pt x="f10" y="f11"/>
                      <a:pt x="f12" y="f13"/>
                      <a:pt x="f14" y="f3"/>
                    </a:cubicBezTo>
                    <a:cubicBezTo>
                      <a:pt x="f15" y="f16"/>
                      <a:pt x="f17" y="f16"/>
                      <a:pt x="f18" y="f19"/>
                    </a:cubicBezTo>
                    <a:cubicBezTo>
                      <a:pt x="f20" y="f21"/>
                      <a:pt x="f22" y="f23"/>
                      <a:pt x="f2" y="f24"/>
                    </a:cubicBezTo>
                    <a:cubicBezTo>
                      <a:pt x="f25" y="f26"/>
                      <a:pt x="f22" y="f27"/>
                      <a:pt x="f28" y="f18"/>
                    </a:cubicBezTo>
                    <a:cubicBezTo>
                      <a:pt x="f29" y="f30"/>
                      <a:pt x="f31" y="f32"/>
                      <a:pt x="f33" y="f34"/>
                    </a:cubicBezTo>
                    <a:cubicBezTo>
                      <a:pt x="f35" y="f2"/>
                      <a:pt x="f15" y="f25"/>
                      <a:pt x="f36" y="f22"/>
                    </a:cubicBezTo>
                    <a:cubicBezTo>
                      <a:pt x="f37" y="f38"/>
                      <a:pt x="f39" y="f32"/>
                      <a:pt x="f40" y="f41"/>
                    </a:cubicBezTo>
                    <a:cubicBezTo>
                      <a:pt x="f3" y="f42"/>
                      <a:pt x="f43" y="f44"/>
                      <a:pt x="f13" y="f12"/>
                    </a:cubicBezTo>
                    <a:cubicBezTo>
                      <a:pt x="f6" y="f45"/>
                      <a:pt x="f40" y="f46"/>
                      <a:pt x="f47" y="f48"/>
                    </a:cubicBezTo>
                    <a:cubicBezTo>
                      <a:pt x="f49" y="f50"/>
                      <a:pt x="f51" y="f52"/>
                      <a:pt x="f53" y="f19"/>
                    </a:cubicBezTo>
                    <a:cubicBezTo>
                      <a:pt x="f54" y="f6"/>
                      <a:pt x="f5" y="f6"/>
                      <a:pt x="f5" y="f6"/>
                    </a:cubicBezTo>
                    <a:cubicBezTo>
                      <a:pt x="f5" y="f19"/>
                      <a:pt x="f23" y="f52"/>
                      <a:pt x="f39" y="f21"/>
                    </a:cubicBezTo>
                    <a:cubicBezTo>
                      <a:pt x="f46" y="f55"/>
                      <a:pt x="f50" y="f56"/>
                      <a:pt x="f6" y="f36"/>
                    </a:cubicBezTo>
                    <a:cubicBezTo>
                      <a:pt x="f3" y="f44"/>
                      <a:pt x="f9" y="f57"/>
                      <a:pt x="f55" y="f58"/>
                    </a:cubicBezTo>
                    <a:cubicBezTo>
                      <a:pt x="f49" y="f59"/>
                      <a:pt x="f5" y="f60"/>
                      <a:pt x="f61" y="f34"/>
                    </a:cubicBezTo>
                    <a:cubicBezTo>
                      <a:pt x="f15" y="f62"/>
                      <a:pt x="f63" y="f38"/>
                      <a:pt x="f57" y="f64"/>
                    </a:cubicBezTo>
                    <a:cubicBezTo>
                      <a:pt x="f65" y="f59"/>
                      <a:pt x="f66" y="f31"/>
                      <a:pt x="f67" y="f68"/>
                    </a:cubicBezTo>
                    <a:cubicBezTo>
                      <a:pt x="f34" y="f69"/>
                      <a:pt x="f62" y="f26"/>
                      <a:pt x="f62" y="f24"/>
                    </a:cubicBezTo>
                    <a:cubicBezTo>
                      <a:pt x="f34" y="f37"/>
                      <a:pt x="f41" y="f46"/>
                      <a:pt x="f70" y="f50"/>
                    </a:cubicBezTo>
                    <a:cubicBezTo>
                      <a:pt x="f35" y="f13"/>
                      <a:pt x="f15" y="f3"/>
                      <a:pt x="f14" y="f11"/>
                    </a:cubicBezTo>
                    <a:cubicBezTo>
                      <a:pt x="f10" y="f9"/>
                      <a:pt x="f5" y="f19"/>
                      <a:pt x="f5" y="f6"/>
                    </a:cubicBez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6" name="Google Shape;362;p9">
                <a:extLst>
                  <a:ext uri="{FF2B5EF4-FFF2-40B4-BE49-F238E27FC236}">
                    <a16:creationId xmlns:a16="http://schemas.microsoft.com/office/drawing/2014/main" id="{A650E7F0-A722-A030-D7ED-4B82093A9FDB}"/>
                  </a:ext>
                </a:extLst>
              </p:cNvPr>
              <p:cNvSpPr/>
              <p:nvPr/>
            </p:nvSpPr>
            <p:spPr>
              <a:xfrm>
                <a:off x="-189317" y="2494446"/>
                <a:ext cx="448202" cy="448202"/>
              </a:xfrm>
              <a:custGeom>
                <a:avLst/>
                <a:gdLst>
                  <a:gd name="f0" fmla="val 180"/>
                  <a:gd name="f1" fmla="val w"/>
                  <a:gd name="f2" fmla="val h"/>
                  <a:gd name="f3" fmla="val 0"/>
                  <a:gd name="f4" fmla="val 270"/>
                  <a:gd name="f5" fmla="val 153"/>
                  <a:gd name="f6" fmla="val 245"/>
                  <a:gd name="f7" fmla="val 246"/>
                  <a:gd name="f8" fmla="val 154"/>
                  <a:gd name="f9" fmla="val 247"/>
                  <a:gd name="f10" fmla="val 155"/>
                  <a:gd name="f11" fmla="val 248"/>
                  <a:gd name="f12" fmla="val 156"/>
                  <a:gd name="f13" fmla="val 249"/>
                  <a:gd name="f14" fmla="val 157"/>
                  <a:gd name="f15" fmla="val 251"/>
                  <a:gd name="f16" fmla="val 160"/>
                  <a:gd name="f17" fmla="val 254"/>
                  <a:gd name="f18" fmla="val 164"/>
                  <a:gd name="f19" fmla="val 260"/>
                  <a:gd name="f20" fmla="val 170"/>
                  <a:gd name="f21" fmla="val 267"/>
                  <a:gd name="f22" fmla="val 169"/>
                  <a:gd name="f23" fmla="val 262"/>
                  <a:gd name="f24" fmla="val 193"/>
                  <a:gd name="f25" fmla="val 256"/>
                  <a:gd name="f26" fmla="val 210"/>
                  <a:gd name="f27" fmla="val 208"/>
                  <a:gd name="f28" fmla="val 241"/>
                  <a:gd name="f29" fmla="val 206"/>
                  <a:gd name="f30" fmla="val 232"/>
                  <a:gd name="f31" fmla="val 204"/>
                  <a:gd name="f32" fmla="val 222"/>
                  <a:gd name="f33" fmla="val 205"/>
                  <a:gd name="f34" fmla="val 221"/>
                  <a:gd name="f35" fmla="val 212"/>
                  <a:gd name="f36" fmla="val 215"/>
                  <a:gd name="f37" fmla="val 218"/>
                  <a:gd name="f38" fmla="val 224"/>
                  <a:gd name="f39" fmla="val 200"/>
                  <a:gd name="f40" fmla="val 225"/>
                  <a:gd name="f41" fmla="val 199"/>
                  <a:gd name="f42" fmla="val 226"/>
                  <a:gd name="f43" fmla="val 234"/>
                  <a:gd name="f44" fmla="val 201"/>
                  <a:gd name="f45" fmla="val 243"/>
                  <a:gd name="f46" fmla="val 202"/>
                  <a:gd name="f47" fmla="val 253"/>
                  <a:gd name="f48" fmla="val 203"/>
                  <a:gd name="f49" fmla="val 191"/>
                  <a:gd name="f50" fmla="val 261"/>
                  <a:gd name="f51" fmla="val 177"/>
                  <a:gd name="f52" fmla="val 162"/>
                  <a:gd name="f53" fmla="val 268"/>
                  <a:gd name="f54" fmla="val 159"/>
                  <a:gd name="f55" fmla="val 149"/>
                  <a:gd name="f56" fmla="val 244"/>
                  <a:gd name="f57" fmla="val 148"/>
                  <a:gd name="f58" fmla="val 147"/>
                  <a:gd name="f59" fmla="val 138"/>
                  <a:gd name="f60" fmla="val 128"/>
                  <a:gd name="f61" fmla="val 118"/>
                  <a:gd name="f62" fmla="val 117"/>
                  <a:gd name="f63" fmla="val 112"/>
                  <a:gd name="f64" fmla="val 258"/>
                  <a:gd name="f65" fmla="val 106"/>
                  <a:gd name="f66" fmla="val 266"/>
                  <a:gd name="f67" fmla="val 100"/>
                  <a:gd name="f68" fmla="val 265"/>
                  <a:gd name="f69" fmla="val 103"/>
                  <a:gd name="f70" fmla="val 90"/>
                  <a:gd name="f71" fmla="val 76"/>
                  <a:gd name="f72" fmla="val 61"/>
                  <a:gd name="f73" fmla="val 62"/>
                  <a:gd name="f74" fmla="val 64"/>
                  <a:gd name="f75" fmla="val 66"/>
                  <a:gd name="f76" fmla="val 68"/>
                  <a:gd name="f77" fmla="val 67"/>
                  <a:gd name="f78" fmla="val 60"/>
                  <a:gd name="f79" fmla="val 53"/>
                  <a:gd name="f80" fmla="val 47"/>
                  <a:gd name="f81" fmla="val 46"/>
                  <a:gd name="f82" fmla="val 45"/>
                  <a:gd name="f83" fmla="val 37"/>
                  <a:gd name="f84" fmla="val 28"/>
                  <a:gd name="f85" fmla="val 18"/>
                  <a:gd name="f86" fmla="val 20"/>
                  <a:gd name="f87" fmla="val 15"/>
                  <a:gd name="f88" fmla="val 176"/>
                  <a:gd name="f89" fmla="val 10"/>
                  <a:gd name="f90" fmla="val 4"/>
                  <a:gd name="f91" fmla="val 11"/>
                  <a:gd name="f92" fmla="val 26"/>
                  <a:gd name="f93" fmla="val 27"/>
                  <a:gd name="f94" fmla="val 120"/>
                  <a:gd name="f95" fmla="val 116"/>
                  <a:gd name="f96" fmla="val 115"/>
                  <a:gd name="f97" fmla="val 24"/>
                  <a:gd name="f98" fmla="val 21"/>
                  <a:gd name="f99" fmla="val 108"/>
                  <a:gd name="f100" fmla="val 16"/>
                  <a:gd name="f101" fmla="val 12"/>
                  <a:gd name="f102" fmla="val 9"/>
                  <a:gd name="f103" fmla="val 5"/>
                  <a:gd name="f104" fmla="val 6"/>
                  <a:gd name="f105" fmla="val 89"/>
                  <a:gd name="f106" fmla="val 75"/>
                  <a:gd name="f107" fmla="val 63"/>
                  <a:gd name="f108" fmla="val 22"/>
                  <a:gd name="f109" fmla="val 31"/>
                  <a:gd name="f110" fmla="val 40"/>
                  <a:gd name="f111" fmla="val 49"/>
                  <a:gd name="f112" fmla="val 50"/>
                  <a:gd name="f113" fmla="val 57"/>
                  <a:gd name="f114" fmla="val 71"/>
                  <a:gd name="f115" fmla="val 72"/>
                  <a:gd name="f116" fmla="val 36"/>
                  <a:gd name="f117" fmla="val 69"/>
                  <a:gd name="f118" fmla="val 81"/>
                  <a:gd name="f119" fmla="val 95"/>
                  <a:gd name="f120" fmla="val 109"/>
                  <a:gd name="f121" fmla="val 107"/>
                  <a:gd name="f122" fmla="val 19"/>
                  <a:gd name="f123" fmla="val 122"/>
                  <a:gd name="f124" fmla="val 123"/>
                  <a:gd name="f125" fmla="val 124"/>
                  <a:gd name="f126" fmla="val 134"/>
                  <a:gd name="f127" fmla="val 143"/>
                  <a:gd name="f128" fmla="val 165"/>
                  <a:gd name="f129" fmla="val 171"/>
                  <a:gd name="f130" fmla="val 183"/>
                  <a:gd name="f131" fmla="val 197"/>
                  <a:gd name="f132" fmla="val 209"/>
                  <a:gd name="f133" fmla="val 207"/>
                  <a:gd name="f134" fmla="val 219"/>
                  <a:gd name="f135" fmla="val 70"/>
                  <a:gd name="f136" fmla="val 235"/>
                  <a:gd name="f137" fmla="val 252"/>
                  <a:gd name="f138" fmla="val 83"/>
                  <a:gd name="f139" fmla="val 97"/>
                  <a:gd name="f140" fmla="val 263"/>
                  <a:gd name="f141" fmla="val 114"/>
                  <a:gd name="f142" fmla="val 259"/>
                  <a:gd name="f143" fmla="val 119"/>
                  <a:gd name="f144" fmla="val 141"/>
                  <a:gd name="f145" fmla="val 146"/>
                  <a:gd name="f146" fmla="val 150"/>
                  <a:gd name="f147" fmla="val 151"/>
                  <a:gd name="f148" fmla="val 152"/>
                  <a:gd name="f149" fmla="val 269"/>
                  <a:gd name="f150" fmla="val 96"/>
                  <a:gd name="f151" fmla="val 82"/>
                  <a:gd name="f152" fmla="val 65"/>
                  <a:gd name="f153" fmla="val 55"/>
                  <a:gd name="f154" fmla="val 214"/>
                  <a:gd name="f155" fmla="val 48"/>
                  <a:gd name="f156" fmla="val 41"/>
                  <a:gd name="f157" fmla="val 32"/>
                  <a:gd name="f158" fmla="val 23"/>
                  <a:gd name="f159" fmla="val 211"/>
                  <a:gd name="f160" fmla="val 198"/>
                  <a:gd name="f161" fmla="val 184"/>
                  <a:gd name="f162" fmla="val 3"/>
                  <a:gd name="f163" fmla="val 2"/>
                  <a:gd name="f164" fmla="val 168"/>
                  <a:gd name="f165" fmla="val 17"/>
                  <a:gd name="f166" fmla="val 25"/>
                  <a:gd name="f167" fmla="val 133"/>
                  <a:gd name="f168" fmla="val 125"/>
                  <a:gd name="f169" fmla="val 110"/>
                  <a:gd name="f170" fmla="val 1"/>
                  <a:gd name="f171" fmla="val 94"/>
                  <a:gd name="f172" fmla="val 80"/>
                  <a:gd name="f173" fmla="val 44"/>
                  <a:gd name="f174" fmla="val 54"/>
                  <a:gd name="f175" fmla="val 59"/>
                  <a:gd name="f176" fmla="val 58"/>
                  <a:gd name="f177" fmla="val 73"/>
                  <a:gd name="f178" fmla="val 14"/>
                  <a:gd name="f179" fmla="val 87"/>
                  <a:gd name="f180" fmla="val 8"/>
                  <a:gd name="f181" fmla="val 101"/>
                  <a:gd name="f182" fmla="val 13"/>
                  <a:gd name="f183" fmla="val 161"/>
                  <a:gd name="f184" fmla="val 163"/>
                  <a:gd name="f185" fmla="val 178"/>
                  <a:gd name="f186" fmla="val 192"/>
                  <a:gd name="f187" fmla="val 231"/>
                  <a:gd name="f188" fmla="val 240"/>
                  <a:gd name="f189" fmla="val 250"/>
                  <a:gd name="f190" fmla="val 257"/>
                  <a:gd name="f191" fmla="val 74"/>
                  <a:gd name="f192" fmla="val 88"/>
                  <a:gd name="f193" fmla="val 102"/>
                  <a:gd name="f194" fmla="val 255"/>
                  <a:gd name="f195" fmla="val 264"/>
                  <a:gd name="f196" fmla="val 220"/>
                  <a:gd name="f197" fmla="val 213"/>
                  <a:gd name="f198" fmla="val 217"/>
                  <a:gd name="f199" fmla="val 223"/>
                  <a:gd name="f200" fmla="val 194"/>
                  <a:gd name="f201" fmla="*/ f1 1 270"/>
                  <a:gd name="f202" fmla="*/ f2 1 270"/>
                  <a:gd name="f203" fmla="val f3"/>
                  <a:gd name="f204" fmla="val f4"/>
                  <a:gd name="f205" fmla="+- f204 0 f203"/>
                  <a:gd name="f206" fmla="*/ f205 1 270"/>
                  <a:gd name="f207" fmla="*/ f203 1 f206"/>
                  <a:gd name="f208" fmla="*/ f204 1 f206"/>
                  <a:gd name="f209" fmla="*/ f207 f201 1"/>
                  <a:gd name="f210" fmla="*/ f208 f201 1"/>
                  <a:gd name="f211" fmla="*/ f208 f202 1"/>
                  <a:gd name="f212" fmla="*/ f207 f202 1"/>
                </a:gdLst>
                <a:ahLst/>
                <a:cxnLst>
                  <a:cxn ang="3cd4">
                    <a:pos x="hc" y="t"/>
                  </a:cxn>
                  <a:cxn ang="0">
                    <a:pos x="r" y="vc"/>
                  </a:cxn>
                  <a:cxn ang="cd4">
                    <a:pos x="hc" y="b"/>
                  </a:cxn>
                  <a:cxn ang="cd2">
                    <a:pos x="l" y="vc"/>
                  </a:cxn>
                </a:cxnLst>
                <a:rect l="f209" t="f212" r="f210" b="f211"/>
                <a:pathLst>
                  <a:path w="270" h="270">
                    <a:moveTo>
                      <a:pt x="f5" y="f6"/>
                    </a:moveTo>
                    <a:cubicBezTo>
                      <a:pt x="f5" y="f6"/>
                      <a:pt x="f5" y="f7"/>
                      <a:pt x="f8" y="f9"/>
                    </a:cubicBezTo>
                    <a:cubicBezTo>
                      <a:pt x="f10" y="f11"/>
                      <a:pt x="f12" y="f13"/>
                      <a:pt x="f14" y="f15"/>
                    </a:cubicBezTo>
                    <a:cubicBezTo>
                      <a:pt x="f16" y="f17"/>
                      <a:pt x="f18" y="f19"/>
                      <a:pt x="f20" y="f21"/>
                    </a:cubicBezTo>
                    <a:lnTo>
                      <a:pt x="f22" y="f21"/>
                    </a:lnTo>
                    <a:cubicBezTo>
                      <a:pt x="f0" y="f23"/>
                      <a:pt x="f24" y="f25"/>
                      <a:pt x="f26" y="f11"/>
                    </a:cubicBezTo>
                    <a:lnTo>
                      <a:pt x="f26" y="f13"/>
                    </a:lnTo>
                    <a:cubicBezTo>
                      <a:pt x="f27" y="f28"/>
                      <a:pt x="f29" y="f30"/>
                      <a:pt x="f31" y="f32"/>
                    </a:cubicBezTo>
                    <a:lnTo>
                      <a:pt x="f31" y="f32"/>
                    </a:lnTo>
                    <a:lnTo>
                      <a:pt x="f33" y="f34"/>
                    </a:lnTo>
                    <a:cubicBezTo>
                      <a:pt x="f35" y="f36"/>
                      <a:pt x="f37" y="f27"/>
                      <a:pt x="f38" y="f39"/>
                    </a:cubicBezTo>
                    <a:lnTo>
                      <a:pt x="f40" y="f41"/>
                    </a:lnTo>
                    <a:lnTo>
                      <a:pt x="f42" y="f39"/>
                    </a:lnTo>
                    <a:cubicBezTo>
                      <a:pt x="f43" y="f44"/>
                      <a:pt x="f45" y="f46"/>
                      <a:pt x="f47" y="f48"/>
                    </a:cubicBezTo>
                    <a:lnTo>
                      <a:pt x="f15" y="f31"/>
                    </a:lnTo>
                    <a:cubicBezTo>
                      <a:pt x="f25" y="f49"/>
                      <a:pt x="f50" y="f51"/>
                      <a:pt x="f21" y="f52"/>
                    </a:cubicBezTo>
                    <a:lnTo>
                      <a:pt x="f53" y="f18"/>
                    </a:lnTo>
                    <a:cubicBezTo>
                      <a:pt x="f50" y="f54"/>
                      <a:pt x="f47" y="f8"/>
                      <a:pt x="f6" y="f55"/>
                    </a:cubicBezTo>
                    <a:lnTo>
                      <a:pt x="f56" y="f57"/>
                    </a:lnTo>
                    <a:lnTo>
                      <a:pt x="f56" y="f58"/>
                    </a:lnTo>
                    <a:cubicBezTo>
                      <a:pt x="f6" y="f59"/>
                      <a:pt x="f6" y="f60"/>
                      <a:pt x="f56" y="f61"/>
                    </a:cubicBezTo>
                    <a:lnTo>
                      <a:pt x="f45" y="f62"/>
                    </a:lnTo>
                    <a:lnTo>
                      <a:pt x="f56" y="f62"/>
                    </a:lnTo>
                    <a:cubicBezTo>
                      <a:pt x="f15" y="f63"/>
                      <a:pt x="f64" y="f65"/>
                      <a:pt x="f66" y="f67"/>
                    </a:cubicBezTo>
                    <a:lnTo>
                      <a:pt x="f68" y="f69"/>
                    </a:lnTo>
                    <a:cubicBezTo>
                      <a:pt x="f19" y="f70"/>
                      <a:pt x="f47" y="f71"/>
                      <a:pt x="f9" y="f72"/>
                    </a:cubicBezTo>
                    <a:lnTo>
                      <a:pt x="f13" y="f73"/>
                    </a:lnTo>
                    <a:cubicBezTo>
                      <a:pt x="f28" y="f74"/>
                      <a:pt x="f30" y="f75"/>
                      <a:pt x="f32" y="f76"/>
                    </a:cubicBezTo>
                    <a:lnTo>
                      <a:pt x="f34" y="f76"/>
                    </a:lnTo>
                    <a:lnTo>
                      <a:pt x="f34" y="f77"/>
                    </a:lnTo>
                    <a:cubicBezTo>
                      <a:pt x="f36" y="f78"/>
                      <a:pt x="f27" y="f79"/>
                      <a:pt x="f39" y="f80"/>
                    </a:cubicBezTo>
                    <a:lnTo>
                      <a:pt x="f41" y="f81"/>
                    </a:lnTo>
                    <a:lnTo>
                      <a:pt x="f41" y="f82"/>
                    </a:lnTo>
                    <a:cubicBezTo>
                      <a:pt x="f39" y="f83"/>
                      <a:pt x="f44" y="f84"/>
                      <a:pt x="f48" y="f85"/>
                    </a:cubicBezTo>
                    <a:lnTo>
                      <a:pt x="f31" y="f86"/>
                    </a:lnTo>
                    <a:cubicBezTo>
                      <a:pt x="f49" y="f87"/>
                      <a:pt x="f88" y="f89"/>
                      <a:pt x="f52" y="f90"/>
                    </a:cubicBezTo>
                    <a:lnTo>
                      <a:pt x="f18" y="f90"/>
                    </a:lnTo>
                    <a:cubicBezTo>
                      <a:pt x="f16" y="f91"/>
                      <a:pt x="f8" y="f85"/>
                      <a:pt x="f55" y="f92"/>
                    </a:cubicBezTo>
                    <a:lnTo>
                      <a:pt x="f57" y="f93"/>
                    </a:lnTo>
                    <a:lnTo>
                      <a:pt x="f58" y="f93"/>
                    </a:lnTo>
                    <a:cubicBezTo>
                      <a:pt x="f59" y="f92"/>
                      <a:pt x="f60" y="f92"/>
                      <a:pt x="f61" y="f84"/>
                    </a:cubicBezTo>
                    <a:lnTo>
                      <a:pt x="f61" y="f84"/>
                    </a:lnTo>
                    <a:cubicBezTo>
                      <a:pt x="f61" y="f93"/>
                      <a:pt x="f94" y="f84"/>
                      <a:pt x="f62" y="f93"/>
                    </a:cubicBezTo>
                    <a:lnTo>
                      <a:pt x="f62" y="f93"/>
                    </a:lnTo>
                    <a:lnTo>
                      <a:pt x="f62" y="f93"/>
                    </a:lnTo>
                    <a:lnTo>
                      <a:pt x="f95" y="f93"/>
                    </a:lnTo>
                    <a:lnTo>
                      <a:pt x="f95" y="f92"/>
                    </a:lnTo>
                    <a:lnTo>
                      <a:pt x="f95" y="f92"/>
                    </a:lnTo>
                    <a:lnTo>
                      <a:pt x="f96" y="f97"/>
                    </a:lnTo>
                    <a:lnTo>
                      <a:pt x="f63" y="f98"/>
                    </a:lnTo>
                    <a:lnTo>
                      <a:pt x="f99" y="f100"/>
                    </a:lnTo>
                    <a:cubicBezTo>
                      <a:pt x="f65" y="f101"/>
                      <a:pt x="f69" y="f102"/>
                      <a:pt x="f67" y="f103"/>
                    </a:cubicBezTo>
                    <a:lnTo>
                      <a:pt x="f69" y="f104"/>
                    </a:lnTo>
                    <a:cubicBezTo>
                      <a:pt x="f105" y="f101"/>
                      <a:pt x="f106" y="f85"/>
                      <a:pt x="f72" y="f97"/>
                    </a:cubicBezTo>
                    <a:lnTo>
                      <a:pt x="f107" y="f108"/>
                    </a:lnTo>
                    <a:cubicBezTo>
                      <a:pt x="f74" y="f109"/>
                      <a:pt x="f75" y="f110"/>
                      <a:pt x="f76" y="f111"/>
                    </a:cubicBezTo>
                    <a:lnTo>
                      <a:pt x="f76" y="f112"/>
                    </a:lnTo>
                    <a:lnTo>
                      <a:pt x="f77" y="f112"/>
                    </a:lnTo>
                    <a:cubicBezTo>
                      <a:pt x="f78" y="f113"/>
                      <a:pt x="f79" y="f74"/>
                      <a:pt x="f80" y="f114"/>
                    </a:cubicBezTo>
                    <a:lnTo>
                      <a:pt x="f80" y="f115"/>
                    </a:lnTo>
                    <a:lnTo>
                      <a:pt x="f82" y="f115"/>
                    </a:lnTo>
                    <a:cubicBezTo>
                      <a:pt x="f116" y="f114"/>
                      <a:pt x="f93" y="f117"/>
                      <a:pt x="f85" y="f76"/>
                    </a:cubicBezTo>
                    <a:lnTo>
                      <a:pt x="f98" y="f77"/>
                    </a:lnTo>
                    <a:cubicBezTo>
                      <a:pt x="f87" y="f118"/>
                      <a:pt x="f89" y="f119"/>
                      <a:pt x="f90" y="f120"/>
                    </a:cubicBezTo>
                    <a:lnTo>
                      <a:pt x="f90" y="f121"/>
                    </a:lnTo>
                    <a:cubicBezTo>
                      <a:pt x="f91" y="f63"/>
                      <a:pt x="f122" y="f62"/>
                      <a:pt x="f92" y="f123"/>
                    </a:cubicBezTo>
                    <a:lnTo>
                      <a:pt x="f93" y="f124"/>
                    </a:lnTo>
                    <a:lnTo>
                      <a:pt x="f93" y="f125"/>
                    </a:lnTo>
                    <a:cubicBezTo>
                      <a:pt x="f92" y="f126"/>
                      <a:pt x="f92" y="f127"/>
                      <a:pt x="f84" y="f5"/>
                    </a:cubicBezTo>
                    <a:lnTo>
                      <a:pt x="f84" y="f8"/>
                    </a:lnTo>
                    <a:lnTo>
                      <a:pt x="f93" y="f8"/>
                    </a:lnTo>
                    <a:cubicBezTo>
                      <a:pt x="f122" y="f16"/>
                      <a:pt x="f101" y="f128"/>
                      <a:pt x="f103" y="f129"/>
                    </a:cubicBezTo>
                    <a:lnTo>
                      <a:pt x="f104" y="f22"/>
                    </a:lnTo>
                    <a:cubicBezTo>
                      <a:pt x="f101" y="f130"/>
                      <a:pt x="f85" y="f131"/>
                      <a:pt x="f97" y="f26"/>
                    </a:cubicBezTo>
                    <a:lnTo>
                      <a:pt x="f108" y="f132"/>
                    </a:lnTo>
                    <a:cubicBezTo>
                      <a:pt x="f109" y="f133"/>
                      <a:pt x="f110" y="f33"/>
                      <a:pt x="f111" y="f31"/>
                    </a:cubicBezTo>
                    <a:lnTo>
                      <a:pt x="f112" y="f31"/>
                    </a:lnTo>
                    <a:lnTo>
                      <a:pt x="f112" y="f31"/>
                    </a:lnTo>
                    <a:cubicBezTo>
                      <a:pt x="f113" y="f35"/>
                      <a:pt x="f74" y="f134"/>
                      <a:pt x="f114" y="f38"/>
                    </a:cubicBezTo>
                    <a:lnTo>
                      <a:pt x="f115" y="f40"/>
                    </a:lnTo>
                    <a:lnTo>
                      <a:pt x="f115" y="f42"/>
                    </a:lnTo>
                    <a:cubicBezTo>
                      <a:pt x="f135" y="f136"/>
                      <a:pt x="f117" y="f56"/>
                      <a:pt x="f76" y="f137"/>
                    </a:cubicBezTo>
                    <a:lnTo>
                      <a:pt x="f77" y="f15"/>
                    </a:lnTo>
                    <a:cubicBezTo>
                      <a:pt x="f138" y="f64"/>
                      <a:pt x="f139" y="f140"/>
                      <a:pt x="f120" y="f53"/>
                    </a:cubicBezTo>
                    <a:lnTo>
                      <a:pt x="f99" y="f53"/>
                    </a:lnTo>
                    <a:cubicBezTo>
                      <a:pt x="f141" y="f142"/>
                      <a:pt x="f143" y="f137"/>
                      <a:pt x="f124" y="f7"/>
                    </a:cubicBezTo>
                    <a:lnTo>
                      <a:pt x="f124" y="f6"/>
                    </a:lnTo>
                    <a:lnTo>
                      <a:pt x="f125" y="f6"/>
                    </a:lnTo>
                    <a:cubicBezTo>
                      <a:pt x="f126" y="f7"/>
                      <a:pt x="f144" y="f7"/>
                      <a:pt x="f145" y="f7"/>
                    </a:cubicBezTo>
                    <a:cubicBezTo>
                      <a:pt x="f57" y="f7"/>
                      <a:pt x="f146" y="f6"/>
                      <a:pt x="f147" y="f6"/>
                    </a:cubicBezTo>
                    <a:cubicBezTo>
                      <a:pt x="f5" y="f6"/>
                      <a:pt x="f5" y="f6"/>
                      <a:pt x="f5" y="f6"/>
                    </a:cubicBezTo>
                    <a:cubicBezTo>
                      <a:pt x="f5" y="f6"/>
                      <a:pt x="f148" y="f6"/>
                      <a:pt x="f147" y="f7"/>
                    </a:cubicBezTo>
                    <a:cubicBezTo>
                      <a:pt x="f146" y="f7"/>
                      <a:pt x="f57" y="f7"/>
                      <a:pt x="f145" y="f7"/>
                    </a:cubicBezTo>
                    <a:cubicBezTo>
                      <a:pt x="f144" y="f9"/>
                      <a:pt x="f126" y="f9"/>
                      <a:pt x="f125" y="f7"/>
                    </a:cubicBezTo>
                    <a:lnTo>
                      <a:pt x="f125" y="f7"/>
                    </a:lnTo>
                    <a:cubicBezTo>
                      <a:pt x="f94" y="f137"/>
                      <a:pt x="f96" y="f19"/>
                      <a:pt x="f120" y="f149"/>
                    </a:cubicBezTo>
                    <a:lnTo>
                      <a:pt x="f120" y="f4"/>
                    </a:lnTo>
                    <a:lnTo>
                      <a:pt x="f99" y="f149"/>
                    </a:lnTo>
                    <a:cubicBezTo>
                      <a:pt x="f150" y="f68"/>
                      <a:pt x="f151" y="f19"/>
                      <a:pt x="f75" y="f47"/>
                    </a:cubicBezTo>
                    <a:lnTo>
                      <a:pt x="f152" y="f47"/>
                    </a:lnTo>
                    <a:lnTo>
                      <a:pt x="f152" y="f137"/>
                    </a:lnTo>
                    <a:cubicBezTo>
                      <a:pt x="f75" y="f56"/>
                      <a:pt x="f76" y="f136"/>
                      <a:pt x="f117" y="f40"/>
                    </a:cubicBezTo>
                    <a:lnTo>
                      <a:pt x="f135" y="f42"/>
                    </a:lnTo>
                    <a:cubicBezTo>
                      <a:pt x="f73" y="f34"/>
                      <a:pt x="f153" y="f154"/>
                      <a:pt x="f155" y="f29"/>
                    </a:cubicBezTo>
                    <a:lnTo>
                      <a:pt x="f111" y="f29"/>
                    </a:lnTo>
                    <a:cubicBezTo>
                      <a:pt x="f156" y="f27"/>
                      <a:pt x="f157" y="f26"/>
                      <a:pt x="f158" y="f35"/>
                    </a:cubicBezTo>
                    <a:lnTo>
                      <a:pt x="f98" y="f35"/>
                    </a:lnTo>
                    <a:lnTo>
                      <a:pt x="f98" y="f159"/>
                    </a:lnTo>
                    <a:cubicBezTo>
                      <a:pt x="f87" y="f160"/>
                      <a:pt x="f102" y="f161"/>
                      <a:pt x="f162" y="f20"/>
                    </a:cubicBezTo>
                    <a:lnTo>
                      <a:pt x="f163" y="f22"/>
                    </a:lnTo>
                    <a:lnTo>
                      <a:pt x="f162" y="f164"/>
                    </a:lnTo>
                    <a:cubicBezTo>
                      <a:pt x="f89" y="f52"/>
                      <a:pt x="f165" y="f14"/>
                      <a:pt x="f166" y="f147"/>
                    </a:cubicBezTo>
                    <a:lnTo>
                      <a:pt x="f97" y="f5"/>
                    </a:lnTo>
                    <a:cubicBezTo>
                      <a:pt x="f158" y="f127"/>
                      <a:pt x="f108" y="f167"/>
                      <a:pt x="f158" y="f124"/>
                    </a:cubicBezTo>
                    <a:lnTo>
                      <a:pt x="f97" y="f168"/>
                    </a:lnTo>
                    <a:cubicBezTo>
                      <a:pt x="f165" y="f94"/>
                      <a:pt x="f102" y="f96"/>
                      <a:pt x="f163" y="f169"/>
                    </a:cubicBezTo>
                    <a:lnTo>
                      <a:pt x="f3" y="f120"/>
                    </a:lnTo>
                    <a:lnTo>
                      <a:pt x="f170" y="f99"/>
                    </a:lnTo>
                    <a:cubicBezTo>
                      <a:pt x="f104" y="f171"/>
                      <a:pt x="f101" y="f172"/>
                      <a:pt x="f165" y="f152"/>
                    </a:cubicBezTo>
                    <a:lnTo>
                      <a:pt x="f85" y="f74"/>
                    </a:lnTo>
                    <a:lnTo>
                      <a:pt x="f122" y="f74"/>
                    </a:lnTo>
                    <a:cubicBezTo>
                      <a:pt x="f84" y="f75"/>
                      <a:pt x="f83" y="f77"/>
                      <a:pt x="f81" y="f76"/>
                    </a:cubicBezTo>
                    <a:lnTo>
                      <a:pt x="f173" y="f117"/>
                    </a:lnTo>
                    <a:cubicBezTo>
                      <a:pt x="f112" y="f72"/>
                      <a:pt x="f113" y="f174"/>
                      <a:pt x="f152" y="f80"/>
                    </a:cubicBezTo>
                    <a:lnTo>
                      <a:pt x="f74" y="f111"/>
                    </a:lnTo>
                    <a:cubicBezTo>
                      <a:pt x="f73" y="f110"/>
                      <a:pt x="f72" y="f109"/>
                      <a:pt x="f175" y="f108"/>
                    </a:cubicBezTo>
                    <a:lnTo>
                      <a:pt x="f176" y="f98"/>
                    </a:lnTo>
                    <a:lnTo>
                      <a:pt x="f78" y="f86"/>
                    </a:lnTo>
                    <a:cubicBezTo>
                      <a:pt x="f177" y="f178"/>
                      <a:pt x="f179" y="f180"/>
                      <a:pt x="f181" y="f163"/>
                    </a:cubicBezTo>
                    <a:lnTo>
                      <a:pt x="f69" y="f170"/>
                    </a:lnTo>
                    <a:lnTo>
                      <a:pt x="f69" y="f162"/>
                    </a:lnTo>
                    <a:cubicBezTo>
                      <a:pt x="f65" y="f104"/>
                      <a:pt x="f120" y="f89"/>
                      <a:pt x="f63" y="f182"/>
                    </a:cubicBezTo>
                    <a:lnTo>
                      <a:pt x="f95" y="f122"/>
                    </a:lnTo>
                    <a:lnTo>
                      <a:pt x="f61" y="f108"/>
                    </a:lnTo>
                    <a:lnTo>
                      <a:pt x="f143" y="f158"/>
                    </a:lnTo>
                    <a:lnTo>
                      <a:pt x="f143" y="f97"/>
                    </a:lnTo>
                    <a:lnTo>
                      <a:pt x="f94" y="f97"/>
                    </a:lnTo>
                    <a:lnTo>
                      <a:pt x="f94" y="f97"/>
                    </a:lnTo>
                    <a:lnTo>
                      <a:pt x="f94" y="f97"/>
                    </a:lnTo>
                    <a:lnTo>
                      <a:pt x="f94" y="f97"/>
                    </a:lnTo>
                    <a:lnTo>
                      <a:pt x="f94" y="f97"/>
                    </a:lnTo>
                    <a:cubicBezTo>
                      <a:pt x="f95" y="f158"/>
                      <a:pt x="f143" y="f97"/>
                      <a:pt x="f61" y="f97"/>
                    </a:cubicBezTo>
                    <a:lnTo>
                      <a:pt x="f61" y="f97"/>
                    </a:lnTo>
                    <a:cubicBezTo>
                      <a:pt x="f60" y="f108"/>
                      <a:pt x="f59" y="f108"/>
                      <a:pt x="f57" y="f158"/>
                    </a:cubicBezTo>
                    <a:lnTo>
                      <a:pt x="f145" y="f97"/>
                    </a:lnTo>
                    <a:cubicBezTo>
                      <a:pt x="f147" y="f100"/>
                      <a:pt x="f12" y="f180"/>
                      <a:pt x="f183" y="f170"/>
                    </a:cubicBezTo>
                    <a:lnTo>
                      <a:pt x="f52" y="f3"/>
                    </a:lnTo>
                    <a:lnTo>
                      <a:pt x="f184" y="f3"/>
                    </a:lnTo>
                    <a:cubicBezTo>
                      <a:pt x="f185" y="f104"/>
                      <a:pt x="f186" y="f91"/>
                      <a:pt x="f33" y="f165"/>
                    </a:cubicBezTo>
                    <a:lnTo>
                      <a:pt x="f133" y="f165"/>
                    </a:lnTo>
                    <a:lnTo>
                      <a:pt x="f133" y="f122"/>
                    </a:lnTo>
                    <a:cubicBezTo>
                      <a:pt x="f33" y="f84"/>
                      <a:pt x="f31" y="f83"/>
                      <a:pt x="f48" y="f81"/>
                    </a:cubicBezTo>
                    <a:lnTo>
                      <a:pt x="f46" y="f173"/>
                    </a:lnTo>
                    <a:cubicBezTo>
                      <a:pt x="f26" y="f112"/>
                      <a:pt x="f37" y="f113"/>
                      <a:pt x="f38" y="f74"/>
                    </a:cubicBezTo>
                    <a:lnTo>
                      <a:pt x="f32" y="f74"/>
                    </a:lnTo>
                    <a:cubicBezTo>
                      <a:pt x="f187" y="f73"/>
                      <a:pt x="f188" y="f78"/>
                      <a:pt x="f11" y="f175"/>
                    </a:cubicBezTo>
                    <a:lnTo>
                      <a:pt x="f189" y="f176"/>
                    </a:lnTo>
                    <a:lnTo>
                      <a:pt x="f15" y="f78"/>
                    </a:lnTo>
                    <a:cubicBezTo>
                      <a:pt x="f190" y="f191"/>
                      <a:pt x="f140" y="f192"/>
                      <a:pt x="f149" y="f181"/>
                    </a:cubicBezTo>
                    <a:lnTo>
                      <a:pt x="f149" y="f193"/>
                    </a:lnTo>
                    <a:lnTo>
                      <a:pt x="f53" y="f69"/>
                    </a:lnTo>
                    <a:cubicBezTo>
                      <a:pt x="f50" y="f120"/>
                      <a:pt x="f47" y="f141"/>
                      <a:pt x="f7" y="f143"/>
                    </a:cubicBezTo>
                    <a:lnTo>
                      <a:pt x="f9" y="f61"/>
                    </a:lnTo>
                    <a:cubicBezTo>
                      <a:pt x="f13" y="f60"/>
                      <a:pt x="f13" y="f59"/>
                      <a:pt x="f11" y="f57"/>
                    </a:cubicBezTo>
                    <a:lnTo>
                      <a:pt x="f9" y="f145"/>
                    </a:lnTo>
                    <a:cubicBezTo>
                      <a:pt x="f194" y="f147"/>
                      <a:pt x="f23" y="f14"/>
                      <a:pt x="f149" y="f183"/>
                    </a:cubicBezTo>
                    <a:lnTo>
                      <a:pt x="f4" y="f52"/>
                    </a:lnTo>
                    <a:lnTo>
                      <a:pt x="f4" y="f184"/>
                    </a:lnTo>
                    <a:cubicBezTo>
                      <a:pt x="f195" y="f185"/>
                      <a:pt x="f142" y="f186"/>
                      <a:pt x="f17" y="f33"/>
                    </a:cubicBezTo>
                    <a:lnTo>
                      <a:pt x="f47" y="f29"/>
                    </a:lnTo>
                    <a:lnTo>
                      <a:pt x="f137" y="f29"/>
                    </a:lnTo>
                    <a:cubicBezTo>
                      <a:pt x="f45" y="f33"/>
                      <a:pt x="f43" y="f48"/>
                      <a:pt x="f40" y="f46"/>
                    </a:cubicBezTo>
                    <a:lnTo>
                      <a:pt x="f42" y="f44"/>
                    </a:lnTo>
                    <a:cubicBezTo>
                      <a:pt x="f196" y="f26"/>
                      <a:pt x="f197" y="f198"/>
                      <a:pt x="f29" y="f199"/>
                    </a:cubicBezTo>
                    <a:lnTo>
                      <a:pt x="f29" y="f32"/>
                    </a:lnTo>
                    <a:cubicBezTo>
                      <a:pt x="f27" y="f187"/>
                      <a:pt x="f26" y="f188"/>
                      <a:pt x="f159" y="f11"/>
                    </a:cubicBezTo>
                    <a:lnTo>
                      <a:pt x="f35" y="f13"/>
                    </a:lnTo>
                    <a:lnTo>
                      <a:pt x="f159" y="f189"/>
                    </a:lnTo>
                    <a:cubicBezTo>
                      <a:pt x="f200" y="f190"/>
                      <a:pt x="f0" y="f140"/>
                      <a:pt x="f22" y="f21"/>
                    </a:cubicBezTo>
                    <a:lnTo>
                      <a:pt x="f22" y="f53"/>
                    </a:lnTo>
                    <a:lnTo>
                      <a:pt x="f22" y="f21"/>
                    </a:lnTo>
                    <a:cubicBezTo>
                      <a:pt x="f18" y="f19"/>
                      <a:pt x="f16" y="f194"/>
                      <a:pt x="f14" y="f15"/>
                    </a:cubicBezTo>
                    <a:cubicBezTo>
                      <a:pt x="f12" y="f13"/>
                      <a:pt x="f10" y="f11"/>
                      <a:pt x="f8" y="f9"/>
                    </a:cubicBezTo>
                    <a:cubicBezTo>
                      <a:pt x="f5" y="f7"/>
                      <a:pt x="f5" y="f6"/>
                      <a:pt x="f5" y="f6"/>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7" name="Google Shape;363;p9">
                <a:extLst>
                  <a:ext uri="{FF2B5EF4-FFF2-40B4-BE49-F238E27FC236}">
                    <a16:creationId xmlns:a16="http://schemas.microsoft.com/office/drawing/2014/main" id="{9382BA40-6AFB-4FA0-5C45-67C0B6A3BA6E}"/>
                  </a:ext>
                </a:extLst>
              </p:cNvPr>
              <p:cNvSpPr/>
              <p:nvPr/>
            </p:nvSpPr>
            <p:spPr>
              <a:xfrm>
                <a:off x="-51535" y="2635547"/>
                <a:ext cx="169319" cy="167664"/>
              </a:xfrm>
              <a:custGeom>
                <a:avLst/>
                <a:gdLst>
                  <a:gd name="f0" fmla="val w"/>
                  <a:gd name="f1" fmla="val h"/>
                  <a:gd name="f2" fmla="val 0"/>
                  <a:gd name="f3" fmla="val 102"/>
                  <a:gd name="f4" fmla="val 101"/>
                  <a:gd name="f5" fmla="val 70"/>
                  <a:gd name="f6" fmla="val 96"/>
                  <a:gd name="f7" fmla="val 69"/>
                  <a:gd name="f8" fmla="val 68"/>
                  <a:gd name="f9" fmla="val 97"/>
                  <a:gd name="f10" fmla="val 67"/>
                  <a:gd name="f11" fmla="val 65"/>
                  <a:gd name="f12" fmla="val 98"/>
                  <a:gd name="f13" fmla="val 61"/>
                  <a:gd name="f14" fmla="val 99"/>
                  <a:gd name="f15" fmla="val 55"/>
                  <a:gd name="f16" fmla="val 100"/>
                  <a:gd name="f17" fmla="val 47"/>
                  <a:gd name="f18" fmla="val 40"/>
                  <a:gd name="f19" fmla="val 30"/>
                  <a:gd name="f20" fmla="val 22"/>
                  <a:gd name="f21" fmla="val 90"/>
                  <a:gd name="f22" fmla="val 13"/>
                  <a:gd name="f23" fmla="val 84"/>
                  <a:gd name="f24" fmla="val 5"/>
                  <a:gd name="f25" fmla="val 73"/>
                  <a:gd name="f26" fmla="val 3"/>
                  <a:gd name="f27" fmla="val 59"/>
                  <a:gd name="f28" fmla="val 46"/>
                  <a:gd name="f29" fmla="val 4"/>
                  <a:gd name="f30" fmla="val 29"/>
                  <a:gd name="f31" fmla="val 16"/>
                  <a:gd name="f32" fmla="val 18"/>
                  <a:gd name="f33" fmla="val 27"/>
                  <a:gd name="f34" fmla="val 6"/>
                  <a:gd name="f35" fmla="val -1"/>
                  <a:gd name="f36" fmla="val 64"/>
                  <a:gd name="f37" fmla="val 7"/>
                  <a:gd name="f38" fmla="val 81"/>
                  <a:gd name="f39" fmla="val 12"/>
                  <a:gd name="f40" fmla="val 88"/>
                  <a:gd name="f41" fmla="val 20"/>
                  <a:gd name="f42" fmla="val 94"/>
                  <a:gd name="f43" fmla="val 36"/>
                  <a:gd name="f44" fmla="val 56"/>
                  <a:gd name="f45" fmla="val 76"/>
                  <a:gd name="f46" fmla="val 91"/>
                  <a:gd name="f47" fmla="val 85"/>
                  <a:gd name="f48" fmla="val 82"/>
                  <a:gd name="f49" fmla="val 80"/>
                  <a:gd name="f50" fmla="val 92"/>
                  <a:gd name="f51" fmla="val 78"/>
                  <a:gd name="f52" fmla="val 93"/>
                  <a:gd name="f53" fmla="val 77"/>
                  <a:gd name="f54" fmla="val 95"/>
                  <a:gd name="f55" fmla="val 74"/>
                  <a:gd name="f56" fmla="val 72"/>
                  <a:gd name="f57" fmla="val 71"/>
                  <a:gd name="f58" fmla="val 75"/>
                  <a:gd name="f59" fmla="val 41"/>
                  <a:gd name="f60" fmla="val 8"/>
                  <a:gd name="f61" fmla="val 60"/>
                  <a:gd name="f62" fmla="val 42"/>
                  <a:gd name="f63" fmla="val 1"/>
                  <a:gd name="f64" fmla="val 25"/>
                  <a:gd name="f65" fmla="val 15"/>
                  <a:gd name="f66" fmla="val 31"/>
                  <a:gd name="f67" fmla="val 39"/>
                  <a:gd name="f68" fmla="val 21"/>
                  <a:gd name="f69" fmla="val 11"/>
                  <a:gd name="f70" fmla="val 86"/>
                  <a:gd name="f71" fmla="val -2"/>
                  <a:gd name="f72" fmla="val 23"/>
                  <a:gd name="f73" fmla="val -3"/>
                  <a:gd name="f74" fmla="val 79"/>
                  <a:gd name="f75" fmla="val 14"/>
                  <a:gd name="f76" fmla="val 106"/>
                  <a:gd name="f77" fmla="val 89"/>
                  <a:gd name="f78" fmla="val 87"/>
                  <a:gd name="f79" fmla="val 66"/>
                  <a:gd name="f80" fmla="val 38"/>
                  <a:gd name="f81" fmla="val 63"/>
                  <a:gd name="f82" fmla="val 9"/>
                  <a:gd name="f83" fmla="val 83"/>
                  <a:gd name="f84" fmla="*/ f0 1 102"/>
                  <a:gd name="f85" fmla="*/ f1 1 101"/>
                  <a:gd name="f86" fmla="val f2"/>
                  <a:gd name="f87" fmla="val f3"/>
                  <a:gd name="f88" fmla="val f4"/>
                  <a:gd name="f89" fmla="+- f88 0 f86"/>
                  <a:gd name="f90" fmla="+- f87 0 f86"/>
                  <a:gd name="f91" fmla="*/ f90 1 102"/>
                  <a:gd name="f92" fmla="*/ f89 1 101"/>
                  <a:gd name="f93" fmla="*/ f86 1 f91"/>
                  <a:gd name="f94" fmla="*/ f87 1 f91"/>
                  <a:gd name="f95" fmla="*/ f86 1 f92"/>
                  <a:gd name="f96" fmla="*/ f88 1 f92"/>
                  <a:gd name="f97" fmla="*/ f93 f84 1"/>
                  <a:gd name="f98" fmla="*/ f94 f84 1"/>
                  <a:gd name="f99" fmla="*/ f96 f85 1"/>
                  <a:gd name="f100" fmla="*/ f95 f85 1"/>
                </a:gdLst>
                <a:ahLst/>
                <a:cxnLst>
                  <a:cxn ang="3cd4">
                    <a:pos x="hc" y="t"/>
                  </a:cxn>
                  <a:cxn ang="0">
                    <a:pos x="r" y="vc"/>
                  </a:cxn>
                  <a:cxn ang="cd4">
                    <a:pos x="hc" y="b"/>
                  </a:cxn>
                  <a:cxn ang="cd2">
                    <a:pos x="l" y="vc"/>
                  </a:cxn>
                </a:cxnLst>
                <a:rect l="f97" t="f100" r="f98" b="f99"/>
                <a:pathLst>
                  <a:path w="102" h="101">
                    <a:moveTo>
                      <a:pt x="f5" y="f6"/>
                    </a:moveTo>
                    <a:lnTo>
                      <a:pt x="f7" y="f6"/>
                    </a:lnTo>
                    <a:cubicBezTo>
                      <a:pt x="f8" y="f9"/>
                      <a:pt x="f10" y="f9"/>
                      <a:pt x="f11" y="f12"/>
                    </a:cubicBezTo>
                    <a:cubicBezTo>
                      <a:pt x="f13" y="f14"/>
                      <a:pt x="f15" y="f16"/>
                      <a:pt x="f17" y="f16"/>
                    </a:cubicBezTo>
                    <a:cubicBezTo>
                      <a:pt x="f18" y="f14"/>
                      <a:pt x="f19" y="f9"/>
                      <a:pt x="f20" y="f21"/>
                    </a:cubicBezTo>
                    <a:cubicBezTo>
                      <a:pt x="f22" y="f23"/>
                      <a:pt x="f24" y="f25"/>
                      <a:pt x="f26" y="f27"/>
                    </a:cubicBezTo>
                    <a:cubicBezTo>
                      <a:pt x="f2" y="f28"/>
                      <a:pt x="f29" y="f30"/>
                      <a:pt x="f31" y="f32"/>
                    </a:cubicBezTo>
                    <a:cubicBezTo>
                      <a:pt x="f33" y="f34"/>
                      <a:pt x="f28" y="f35"/>
                      <a:pt x="f36" y="f24"/>
                    </a:cubicBezTo>
                    <a:cubicBezTo>
                      <a:pt x="f25" y="f37"/>
                      <a:pt x="f38" y="f39"/>
                      <a:pt x="f40" y="f41"/>
                    </a:cubicBezTo>
                    <a:cubicBezTo>
                      <a:pt x="f42" y="f33"/>
                      <a:pt x="f12" y="f43"/>
                      <a:pt x="f14" y="f28"/>
                    </a:cubicBezTo>
                    <a:cubicBezTo>
                      <a:pt x="f4" y="f44"/>
                      <a:pt x="f14" y="f10"/>
                      <a:pt x="f42" y="f45"/>
                    </a:cubicBezTo>
                    <a:cubicBezTo>
                      <a:pt x="f46" y="f38"/>
                      <a:pt x="f40" y="f47"/>
                      <a:pt x="f23" y="f40"/>
                    </a:cubicBezTo>
                    <a:cubicBezTo>
                      <a:pt x="f48" y="f21"/>
                      <a:pt x="f49" y="f50"/>
                      <a:pt x="f51" y="f52"/>
                    </a:cubicBezTo>
                    <a:cubicBezTo>
                      <a:pt x="f53" y="f42"/>
                      <a:pt x="f45" y="f54"/>
                      <a:pt x="f55" y="f6"/>
                    </a:cubicBezTo>
                    <a:lnTo>
                      <a:pt x="f25" y="f6"/>
                    </a:lnTo>
                    <a:lnTo>
                      <a:pt x="f56" y="f9"/>
                    </a:lnTo>
                    <a:lnTo>
                      <a:pt x="f56" y="f9"/>
                    </a:lnTo>
                    <a:lnTo>
                      <a:pt x="f56" y="f9"/>
                    </a:lnTo>
                    <a:lnTo>
                      <a:pt x="f56" y="f9"/>
                    </a:lnTo>
                    <a:cubicBezTo>
                      <a:pt x="f57" y="f9"/>
                      <a:pt x="f25" y="f6"/>
                      <a:pt x="f56" y="f54"/>
                    </a:cubicBezTo>
                    <a:lnTo>
                      <a:pt x="f5" y="f42"/>
                    </a:lnTo>
                    <a:cubicBezTo>
                      <a:pt x="f57" y="f52"/>
                      <a:pt x="f55" y="f50"/>
                      <a:pt x="f58" y="f46"/>
                    </a:cubicBezTo>
                    <a:cubicBezTo>
                      <a:pt x="f52" y="f38"/>
                      <a:pt x="f4" y="f27"/>
                      <a:pt x="f9" y="f59"/>
                    </a:cubicBezTo>
                    <a:cubicBezTo>
                      <a:pt x="f52" y="f20"/>
                      <a:pt x="f53" y="f60"/>
                      <a:pt x="f61" y="f24"/>
                    </a:cubicBezTo>
                    <a:cubicBezTo>
                      <a:pt x="f62" y="f63"/>
                      <a:pt x="f64" y="f60"/>
                      <a:pt x="f65" y="f41"/>
                    </a:cubicBezTo>
                    <a:cubicBezTo>
                      <a:pt x="f29" y="f66"/>
                      <a:pt x="f63" y="f17"/>
                      <a:pt x="f26" y="f61"/>
                    </a:cubicBezTo>
                    <a:cubicBezTo>
                      <a:pt x="f34" y="f25"/>
                      <a:pt x="f22" y="f23"/>
                      <a:pt x="f20" y="f21"/>
                    </a:cubicBezTo>
                    <a:cubicBezTo>
                      <a:pt x="f19" y="f9"/>
                      <a:pt x="f18" y="f14"/>
                      <a:pt x="f17" y="f16"/>
                    </a:cubicBezTo>
                    <a:cubicBezTo>
                      <a:pt x="f15" y="f16"/>
                      <a:pt x="f13" y="f14"/>
                      <a:pt x="f11" y="f12"/>
                    </a:cubicBezTo>
                    <a:cubicBezTo>
                      <a:pt x="f8" y="f9"/>
                      <a:pt x="f5" y="f6"/>
                      <a:pt x="f5" y="f6"/>
                    </a:cubicBezTo>
                    <a:cubicBezTo>
                      <a:pt x="f5" y="f6"/>
                      <a:pt x="f7" y="f9"/>
                      <a:pt x="f11" y="f14"/>
                    </a:cubicBezTo>
                    <a:cubicBezTo>
                      <a:pt x="f13" y="f16"/>
                      <a:pt x="f15" y="f3"/>
                      <a:pt x="f17" y="f4"/>
                    </a:cubicBezTo>
                    <a:cubicBezTo>
                      <a:pt x="f67" y="f4"/>
                      <a:pt x="f19" y="f14"/>
                      <a:pt x="f68" y="f50"/>
                    </a:cubicBezTo>
                    <a:cubicBezTo>
                      <a:pt x="f69" y="f70"/>
                      <a:pt x="f26" y="f58"/>
                      <a:pt x="f63" y="f13"/>
                    </a:cubicBezTo>
                    <a:cubicBezTo>
                      <a:pt x="f71" y="f17"/>
                      <a:pt x="f63" y="f19"/>
                      <a:pt x="f39" y="f32"/>
                    </a:cubicBezTo>
                    <a:cubicBezTo>
                      <a:pt x="f72" y="f24"/>
                      <a:pt x="f62" y="f73"/>
                      <a:pt x="f13" y="f63"/>
                    </a:cubicBezTo>
                    <a:cubicBezTo>
                      <a:pt x="f5" y="f26"/>
                      <a:pt x="f74" y="f37"/>
                      <a:pt x="f70" y="f75"/>
                    </a:cubicBezTo>
                    <a:cubicBezTo>
                      <a:pt x="f52" y="f68"/>
                      <a:pt x="f14" y="f19"/>
                      <a:pt x="f4" y="f18"/>
                    </a:cubicBezTo>
                    <a:cubicBezTo>
                      <a:pt x="f76" y="f61"/>
                      <a:pt x="f9" y="f23"/>
                      <a:pt x="f53" y="f54"/>
                    </a:cubicBezTo>
                    <a:cubicBezTo>
                      <a:pt x="f58" y="f6"/>
                      <a:pt x="f25" y="f9"/>
                      <a:pt x="f57" y="f12"/>
                    </a:cubicBezTo>
                    <a:lnTo>
                      <a:pt x="f7" y="f12"/>
                    </a:lnTo>
                    <a:lnTo>
                      <a:pt x="f7" y="f9"/>
                    </a:lnTo>
                    <a:cubicBezTo>
                      <a:pt x="f8" y="f6"/>
                      <a:pt x="f7" y="f42"/>
                      <a:pt x="f7" y="f54"/>
                    </a:cubicBezTo>
                    <a:cubicBezTo>
                      <a:pt x="f7" y="f42"/>
                      <a:pt x="f7" y="f42"/>
                      <a:pt x="f7" y="f42"/>
                    </a:cubicBezTo>
                    <a:lnTo>
                      <a:pt x="f5" y="f42"/>
                    </a:lnTo>
                    <a:lnTo>
                      <a:pt x="f5" y="f42"/>
                    </a:lnTo>
                    <a:lnTo>
                      <a:pt x="f57" y="f52"/>
                    </a:lnTo>
                    <a:lnTo>
                      <a:pt x="f25" y="f50"/>
                    </a:lnTo>
                    <a:cubicBezTo>
                      <a:pt x="f55" y="f50"/>
                      <a:pt x="f58" y="f46"/>
                      <a:pt x="f45" y="f21"/>
                    </a:cubicBezTo>
                    <a:cubicBezTo>
                      <a:pt x="f51" y="f77"/>
                      <a:pt x="f49" y="f78"/>
                      <a:pt x="f38" y="f70"/>
                    </a:cubicBezTo>
                    <a:cubicBezTo>
                      <a:pt x="f47" y="f48"/>
                      <a:pt x="f40" y="f74"/>
                      <a:pt x="f21" y="f55"/>
                    </a:cubicBezTo>
                    <a:cubicBezTo>
                      <a:pt x="f54" y="f79"/>
                      <a:pt x="f9" y="f44"/>
                      <a:pt x="f6" y="f17"/>
                    </a:cubicBezTo>
                    <a:cubicBezTo>
                      <a:pt x="f54" y="f80"/>
                      <a:pt x="f46" y="f30"/>
                      <a:pt x="f47" y="f20"/>
                    </a:cubicBezTo>
                    <a:cubicBezTo>
                      <a:pt x="f74" y="f31"/>
                      <a:pt x="f57" y="f69"/>
                      <a:pt x="f81" y="f60"/>
                    </a:cubicBezTo>
                    <a:cubicBezTo>
                      <a:pt x="f28" y="f29"/>
                      <a:pt x="f30" y="f82"/>
                      <a:pt x="f32" y="f41"/>
                    </a:cubicBezTo>
                    <a:cubicBezTo>
                      <a:pt x="f37" y="f66"/>
                      <a:pt x="f26" y="f28"/>
                      <a:pt x="f34" y="f27"/>
                    </a:cubicBezTo>
                    <a:cubicBezTo>
                      <a:pt x="f60" y="f56"/>
                      <a:pt x="f65" y="f83"/>
                      <a:pt x="f72" y="f77"/>
                    </a:cubicBezTo>
                    <a:cubicBezTo>
                      <a:pt x="f66" y="f54"/>
                      <a:pt x="f18" y="f12"/>
                      <a:pt x="f17" y="f14"/>
                    </a:cubicBezTo>
                    <a:cubicBezTo>
                      <a:pt x="f15" y="f14"/>
                      <a:pt x="f13" y="f12"/>
                      <a:pt x="f36" y="f9"/>
                    </a:cubicBezTo>
                    <a:cubicBezTo>
                      <a:pt x="f8" y="f9"/>
                      <a:pt x="f5" y="f6"/>
                      <a:pt x="f5" y="f6"/>
                    </a:cubicBez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8" name="Google Shape;364;p9">
                <a:extLst>
                  <a:ext uri="{FF2B5EF4-FFF2-40B4-BE49-F238E27FC236}">
                    <a16:creationId xmlns:a16="http://schemas.microsoft.com/office/drawing/2014/main" id="{E62CD9D0-B5F7-1A7C-8473-7A86EEA4CAE2}"/>
                  </a:ext>
                </a:extLst>
              </p:cNvPr>
              <p:cNvSpPr/>
              <p:nvPr/>
            </p:nvSpPr>
            <p:spPr>
              <a:xfrm>
                <a:off x="-190972" y="2491127"/>
                <a:ext cx="453185" cy="454840"/>
              </a:xfrm>
              <a:custGeom>
                <a:avLst/>
                <a:gdLst>
                  <a:gd name="f0" fmla="val 180"/>
                  <a:gd name="f1" fmla="val w"/>
                  <a:gd name="f2" fmla="val h"/>
                  <a:gd name="f3" fmla="val 0"/>
                  <a:gd name="f4" fmla="val 273"/>
                  <a:gd name="f5" fmla="val 274"/>
                  <a:gd name="f6" fmla="val 154"/>
                  <a:gd name="f7" fmla="val 247"/>
                  <a:gd name="f8" fmla="val 156"/>
                  <a:gd name="f9" fmla="val 250"/>
                  <a:gd name="f10" fmla="val 160"/>
                  <a:gd name="f11" fmla="val 256"/>
                  <a:gd name="f12" fmla="val 171"/>
                  <a:gd name="f13" fmla="val 270"/>
                  <a:gd name="f14" fmla="val 170"/>
                  <a:gd name="f15" fmla="val 269"/>
                  <a:gd name="f16" fmla="val 181"/>
                  <a:gd name="f17" fmla="val 265"/>
                  <a:gd name="f18" fmla="val 195"/>
                  <a:gd name="f19" fmla="val 258"/>
                  <a:gd name="f20" fmla="val 212"/>
                  <a:gd name="f21" fmla="val 251"/>
                  <a:gd name="f22" fmla="val 252"/>
                  <a:gd name="f23" fmla="val 210"/>
                  <a:gd name="f24" fmla="val 243"/>
                  <a:gd name="f25" fmla="val 208"/>
                  <a:gd name="f26" fmla="val 234"/>
                  <a:gd name="f27" fmla="val 206"/>
                  <a:gd name="f28" fmla="val 224"/>
                  <a:gd name="f29" fmla="val 225"/>
                  <a:gd name="f30" fmla="val 214"/>
                  <a:gd name="f31" fmla="val 218"/>
                  <a:gd name="f32" fmla="val 221"/>
                  <a:gd name="f33" fmla="val 211"/>
                  <a:gd name="f34" fmla="val 227"/>
                  <a:gd name="f35" fmla="val 203"/>
                  <a:gd name="f36" fmla="val 228"/>
                  <a:gd name="f37" fmla="val 204"/>
                  <a:gd name="f38" fmla="val 205"/>
                  <a:gd name="f39" fmla="val 235"/>
                  <a:gd name="f40" fmla="val 245"/>
                  <a:gd name="f41" fmla="val 254"/>
                  <a:gd name="f42" fmla="val 207"/>
                  <a:gd name="f43" fmla="val 253"/>
                  <a:gd name="f44" fmla="val 194"/>
                  <a:gd name="f45" fmla="val 264"/>
                  <a:gd name="f46" fmla="val 179"/>
                  <a:gd name="f47" fmla="val 164"/>
                  <a:gd name="f48" fmla="val 271"/>
                  <a:gd name="f49" fmla="val 165"/>
                  <a:gd name="f50" fmla="val 263"/>
                  <a:gd name="f51" fmla="val 161"/>
                  <a:gd name="f52" fmla="val 255"/>
                  <a:gd name="f53" fmla="val 155"/>
                  <a:gd name="f54" fmla="val 150"/>
                  <a:gd name="f55" fmla="val 249"/>
                  <a:gd name="f56" fmla="val 148"/>
                  <a:gd name="f57" fmla="val 149"/>
                  <a:gd name="f58" fmla="val 248"/>
                  <a:gd name="f59" fmla="val 141"/>
                  <a:gd name="f60" fmla="val 130"/>
                  <a:gd name="f61" fmla="val 246"/>
                  <a:gd name="f62" fmla="val 120"/>
                  <a:gd name="f63" fmla="val 122"/>
                  <a:gd name="f64" fmla="val 115"/>
                  <a:gd name="f65" fmla="val 261"/>
                  <a:gd name="f66" fmla="val 109"/>
                  <a:gd name="f67" fmla="val 103"/>
                  <a:gd name="f68" fmla="val 105"/>
                  <a:gd name="f69" fmla="val 92"/>
                  <a:gd name="f70" fmla="val 77"/>
                  <a:gd name="f71" fmla="val 62"/>
                  <a:gd name="f72" fmla="val 63"/>
                  <a:gd name="f73" fmla="val 64"/>
                  <a:gd name="f74" fmla="val 233"/>
                  <a:gd name="f75" fmla="val 66"/>
                  <a:gd name="f76" fmla="val 223"/>
                  <a:gd name="f77" fmla="val 68"/>
                  <a:gd name="f78" fmla="val 65"/>
                  <a:gd name="f79" fmla="val 61"/>
                  <a:gd name="f80" fmla="val 54"/>
                  <a:gd name="f81" fmla="val 202"/>
                  <a:gd name="f82" fmla="val 48"/>
                  <a:gd name="f83" fmla="val 46"/>
                  <a:gd name="f84" fmla="val 47"/>
                  <a:gd name="f85" fmla="val 39"/>
                  <a:gd name="f86" fmla="val 30"/>
                  <a:gd name="f87" fmla="val 20"/>
                  <a:gd name="f88" fmla="val 21"/>
                  <a:gd name="f89" fmla="val 193"/>
                  <a:gd name="f90" fmla="val 16"/>
                  <a:gd name="f91" fmla="val 178"/>
                  <a:gd name="f92" fmla="val 10"/>
                  <a:gd name="f93" fmla="val 163"/>
                  <a:gd name="f94" fmla="val 4"/>
                  <a:gd name="f95" fmla="val 11"/>
                  <a:gd name="f96" fmla="val 19"/>
                  <a:gd name="f97" fmla="val 27"/>
                  <a:gd name="f98" fmla="val 147"/>
                  <a:gd name="f99" fmla="val 25"/>
                  <a:gd name="f100" fmla="val 24"/>
                  <a:gd name="f101" fmla="val 140"/>
                  <a:gd name="f102" fmla="val 119"/>
                  <a:gd name="f103" fmla="val 28"/>
                  <a:gd name="f104" fmla="val 118"/>
                  <a:gd name="f105" fmla="val 121"/>
                  <a:gd name="f106" fmla="val 26"/>
                  <a:gd name="f107" fmla="val 114"/>
                  <a:gd name="f108" fmla="val 108"/>
                  <a:gd name="f109" fmla="val 13"/>
                  <a:gd name="f110" fmla="val 102"/>
                  <a:gd name="f111" fmla="val 5"/>
                  <a:gd name="f112" fmla="val 104"/>
                  <a:gd name="f113" fmla="val 6"/>
                  <a:gd name="f114" fmla="val 91"/>
                  <a:gd name="f115" fmla="val 12"/>
                  <a:gd name="f116" fmla="val 76"/>
                  <a:gd name="f117" fmla="val 23"/>
                  <a:gd name="f118" fmla="val 32"/>
                  <a:gd name="f119" fmla="val 41"/>
                  <a:gd name="f120" fmla="val 51"/>
                  <a:gd name="f121" fmla="val 49"/>
                  <a:gd name="f122" fmla="val 67"/>
                  <a:gd name="f123" fmla="val 52"/>
                  <a:gd name="f124" fmla="val 60"/>
                  <a:gd name="f125" fmla="val 57"/>
                  <a:gd name="f126" fmla="val 53"/>
                  <a:gd name="f127" fmla="val 73"/>
                  <a:gd name="f128" fmla="val 45"/>
                  <a:gd name="f129" fmla="val 70"/>
                  <a:gd name="f130" fmla="val 69"/>
                  <a:gd name="f131" fmla="val 38"/>
                  <a:gd name="f132" fmla="val 72"/>
                  <a:gd name="f133" fmla="val 81"/>
                  <a:gd name="f134" fmla="val 97"/>
                  <a:gd name="f135" fmla="val 112"/>
                  <a:gd name="f136" fmla="val 3"/>
                  <a:gd name="f137" fmla="val 125"/>
                  <a:gd name="f138" fmla="val 128"/>
                  <a:gd name="f139" fmla="val 126"/>
                  <a:gd name="f140" fmla="val 135"/>
                  <a:gd name="f141" fmla="val 145"/>
                  <a:gd name="f142" fmla="val 167"/>
                  <a:gd name="f143" fmla="val 173"/>
                  <a:gd name="f144" fmla="val 184"/>
                  <a:gd name="f145" fmla="val 18"/>
                  <a:gd name="f146" fmla="val 198"/>
                  <a:gd name="f147" fmla="val 213"/>
                  <a:gd name="f148" fmla="val 22"/>
                  <a:gd name="f149" fmla="val 31"/>
                  <a:gd name="f150" fmla="val 40"/>
                  <a:gd name="f151" fmla="val 50"/>
                  <a:gd name="f152" fmla="val 229"/>
                  <a:gd name="f153" fmla="val 71"/>
                  <a:gd name="f154" fmla="val 237"/>
                  <a:gd name="f155" fmla="val 259"/>
                  <a:gd name="f156" fmla="val 96"/>
                  <a:gd name="f157" fmla="val 110"/>
                  <a:gd name="f158" fmla="val 113"/>
                  <a:gd name="f159" fmla="val 123"/>
                  <a:gd name="f160" fmla="val 133"/>
                  <a:gd name="f161" fmla="val 152"/>
                  <a:gd name="f162" fmla="val 153"/>
                  <a:gd name="f163" fmla="val 144"/>
                  <a:gd name="f164" fmla="val 136"/>
                  <a:gd name="f165" fmla="val 124"/>
                  <a:gd name="f166" fmla="val 257"/>
                  <a:gd name="f167" fmla="val 116"/>
                  <a:gd name="f168" fmla="val 111"/>
                  <a:gd name="f169" fmla="val 272"/>
                  <a:gd name="f170" fmla="val 95"/>
                  <a:gd name="f171" fmla="val 267"/>
                  <a:gd name="f172" fmla="val 236"/>
                  <a:gd name="f173" fmla="val 55"/>
                  <a:gd name="f174" fmla="val 216"/>
                  <a:gd name="f175" fmla="val 42"/>
                  <a:gd name="f176" fmla="val 33"/>
                  <a:gd name="f177" fmla="val 17"/>
                  <a:gd name="f178" fmla="val 199"/>
                  <a:gd name="f179" fmla="val 185"/>
                  <a:gd name="f180" fmla="val 172"/>
                  <a:gd name="f181" fmla="val 8"/>
                  <a:gd name="f182" fmla="val 146"/>
                  <a:gd name="f183" fmla="val 127"/>
                  <a:gd name="f184" fmla="val 7"/>
                  <a:gd name="f185" fmla="val 9"/>
                  <a:gd name="f186" fmla="val 14"/>
                  <a:gd name="f187" fmla="val 82"/>
                  <a:gd name="f188" fmla="val 29"/>
                  <a:gd name="f189" fmla="val 59"/>
                  <a:gd name="f190" fmla="val 43"/>
                  <a:gd name="f191" fmla="val 34"/>
                  <a:gd name="f192" fmla="val 89"/>
                  <a:gd name="f193" fmla="val 101"/>
                  <a:gd name="f194" fmla="val 158"/>
                  <a:gd name="f195" fmla="val 192"/>
                  <a:gd name="f196" fmla="val 15"/>
                  <a:gd name="f197" fmla="val 201"/>
                  <a:gd name="f198" fmla="val 222"/>
                  <a:gd name="f199" fmla="val 232"/>
                  <a:gd name="f200" fmla="val 241"/>
                  <a:gd name="f201" fmla="val 268"/>
                  <a:gd name="f202" fmla="val 266"/>
                  <a:gd name="f203" fmla="val 260"/>
                  <a:gd name="f204" fmla="val 131"/>
                  <a:gd name="f205" fmla="val 166"/>
                  <a:gd name="f206" fmla="val 226"/>
                  <a:gd name="f207" fmla="val 220"/>
                  <a:gd name="f208" fmla="val 219"/>
                  <a:gd name="f209" fmla="val 209"/>
                  <a:gd name="f210" fmla="val 169"/>
                  <a:gd name="f211" fmla="val 262"/>
                  <a:gd name="f212" fmla="val 168"/>
                  <a:gd name="f213" fmla="val 162"/>
                  <a:gd name="f214" fmla="val 157"/>
                  <a:gd name="f215" fmla="val 151"/>
                  <a:gd name="f216" fmla="val 244"/>
                  <a:gd name="f217" fmla="val 99"/>
                  <a:gd name="f218" fmla="val 79"/>
                  <a:gd name="f219" fmla="val 242"/>
                  <a:gd name="f220" fmla="val 215"/>
                  <a:gd name="f221" fmla="val 56"/>
                  <a:gd name="f222" fmla="val 200"/>
                  <a:gd name="f223" fmla="val 191"/>
                  <a:gd name="f224" fmla="val 177"/>
                  <a:gd name="f225" fmla="val 2"/>
                  <a:gd name="f226" fmla="val 139"/>
                  <a:gd name="f227" fmla="val 117"/>
                  <a:gd name="f228" fmla="val 106"/>
                  <a:gd name="f229" fmla="val 100"/>
                  <a:gd name="f230" fmla="val 58"/>
                  <a:gd name="f231" fmla="val 75"/>
                  <a:gd name="f232" fmla="val 74"/>
                  <a:gd name="f233" fmla="val 83"/>
                  <a:gd name="f234" fmla="val 1"/>
                  <a:gd name="f235" fmla="val 174"/>
                  <a:gd name="f236" fmla="val 197"/>
                  <a:gd name="f237" fmla="val 142"/>
                  <a:gd name="f238" fmla="val 80"/>
                  <a:gd name="f239" fmla="val 230"/>
                  <a:gd name="f240" fmla="val 44"/>
                  <a:gd name="f241" fmla="val 134"/>
                  <a:gd name="f242" fmla="val 132"/>
                  <a:gd name="f243" fmla="val 90"/>
                  <a:gd name="f244" fmla="val 129"/>
                  <a:gd name="f245" fmla="val 143"/>
                  <a:gd name="f246" fmla="*/ f1 1 273"/>
                  <a:gd name="f247" fmla="*/ f2 1 274"/>
                  <a:gd name="f248" fmla="val f3"/>
                  <a:gd name="f249" fmla="val f4"/>
                  <a:gd name="f250" fmla="val f5"/>
                  <a:gd name="f251" fmla="+- f250 0 f248"/>
                  <a:gd name="f252" fmla="+- f249 0 f248"/>
                  <a:gd name="f253" fmla="*/ f252 1 273"/>
                  <a:gd name="f254" fmla="*/ f251 1 274"/>
                  <a:gd name="f255" fmla="*/ f248 1 f253"/>
                  <a:gd name="f256" fmla="*/ f249 1 f253"/>
                  <a:gd name="f257" fmla="*/ f248 1 f254"/>
                  <a:gd name="f258" fmla="*/ f250 1 f254"/>
                  <a:gd name="f259" fmla="*/ f255 f246 1"/>
                  <a:gd name="f260" fmla="*/ f256 f246 1"/>
                  <a:gd name="f261" fmla="*/ f258 f247 1"/>
                  <a:gd name="f262" fmla="*/ f257 f247 1"/>
                </a:gdLst>
                <a:ahLst/>
                <a:cxnLst>
                  <a:cxn ang="3cd4">
                    <a:pos x="hc" y="t"/>
                  </a:cxn>
                  <a:cxn ang="0">
                    <a:pos x="r" y="vc"/>
                  </a:cxn>
                  <a:cxn ang="cd4">
                    <a:pos x="hc" y="b"/>
                  </a:cxn>
                  <a:cxn ang="cd2">
                    <a:pos x="l" y="vc"/>
                  </a:cxn>
                </a:cxnLst>
                <a:rect l="f259" t="f262" r="f260" b="f261"/>
                <a:pathLst>
                  <a:path w="273" h="274">
                    <a:moveTo>
                      <a:pt x="f6" y="f7"/>
                    </a:moveTo>
                    <a:cubicBezTo>
                      <a:pt x="f8" y="f9"/>
                      <a:pt x="f10" y="f11"/>
                      <a:pt x="f12" y="f13"/>
                    </a:cubicBezTo>
                    <a:lnTo>
                      <a:pt x="f14" y="f15"/>
                    </a:lnTo>
                    <a:cubicBezTo>
                      <a:pt x="f16" y="f17"/>
                      <a:pt x="f18" y="f19"/>
                      <a:pt x="f20" y="f21"/>
                    </a:cubicBezTo>
                    <a:lnTo>
                      <a:pt x="f20" y="f22"/>
                    </a:lnTo>
                    <a:cubicBezTo>
                      <a:pt x="f23" y="f24"/>
                      <a:pt x="f25" y="f26"/>
                      <a:pt x="f27" y="f28"/>
                    </a:cubicBezTo>
                    <a:lnTo>
                      <a:pt x="f25" y="f28"/>
                    </a:lnTo>
                    <a:lnTo>
                      <a:pt x="f25" y="f29"/>
                    </a:lnTo>
                    <a:lnTo>
                      <a:pt x="f27" y="f28"/>
                    </a:lnTo>
                    <a:cubicBezTo>
                      <a:pt x="f30" y="f31"/>
                      <a:pt x="f32" y="f33"/>
                      <a:pt x="f34" y="f35"/>
                    </a:cubicBezTo>
                    <a:lnTo>
                      <a:pt x="f36" y="f37"/>
                    </a:lnTo>
                    <a:lnTo>
                      <a:pt x="f34" y="f38"/>
                    </a:lnTo>
                    <a:lnTo>
                      <a:pt x="f34" y="f35"/>
                    </a:lnTo>
                    <a:cubicBezTo>
                      <a:pt x="f39" y="f37"/>
                      <a:pt x="f40" y="f38"/>
                      <a:pt x="f41" y="f42"/>
                    </a:cubicBezTo>
                    <a:lnTo>
                      <a:pt x="f43" y="f25"/>
                    </a:lnTo>
                    <a:cubicBezTo>
                      <a:pt x="f19" y="f44"/>
                      <a:pt x="f45" y="f46"/>
                      <a:pt x="f13" y="f47"/>
                    </a:cubicBezTo>
                    <a:lnTo>
                      <a:pt x="f48" y="f49"/>
                    </a:lnTo>
                    <a:cubicBezTo>
                      <a:pt x="f50" y="f51"/>
                      <a:pt x="f52" y="f53"/>
                      <a:pt x="f7" y="f54"/>
                    </a:cubicBezTo>
                    <a:lnTo>
                      <a:pt x="f55" y="f56"/>
                    </a:lnTo>
                    <a:lnTo>
                      <a:pt x="f55" y="f57"/>
                    </a:lnTo>
                    <a:lnTo>
                      <a:pt x="f7" y="f54"/>
                    </a:lnTo>
                    <a:cubicBezTo>
                      <a:pt x="f58" y="f59"/>
                      <a:pt x="f58" y="f60"/>
                      <a:pt x="f61" y="f62"/>
                    </a:cubicBezTo>
                    <a:lnTo>
                      <a:pt x="f55" y="f62"/>
                    </a:lnTo>
                    <a:lnTo>
                      <a:pt x="f58" y="f63"/>
                    </a:lnTo>
                    <a:lnTo>
                      <a:pt x="f61" y="f62"/>
                    </a:lnTo>
                    <a:cubicBezTo>
                      <a:pt x="f43" y="f64"/>
                      <a:pt x="f65" y="f66"/>
                      <a:pt x="f15" y="f67"/>
                    </a:cubicBezTo>
                    <a:lnTo>
                      <a:pt x="f15" y="f68"/>
                    </a:lnTo>
                    <a:cubicBezTo>
                      <a:pt x="f50" y="f69"/>
                      <a:pt x="f11" y="f70"/>
                      <a:pt x="f55" y="f71"/>
                    </a:cubicBezTo>
                    <a:lnTo>
                      <a:pt x="f21" y="f72"/>
                    </a:lnTo>
                    <a:cubicBezTo>
                      <a:pt x="f24" y="f73"/>
                      <a:pt x="f74" y="f75"/>
                      <a:pt x="f76" y="f77"/>
                    </a:cubicBezTo>
                    <a:lnTo>
                      <a:pt x="f28" y="f78"/>
                    </a:lnTo>
                    <a:lnTo>
                      <a:pt x="f29" y="f75"/>
                    </a:lnTo>
                    <a:lnTo>
                      <a:pt x="f76" y="f77"/>
                    </a:lnTo>
                    <a:cubicBezTo>
                      <a:pt x="f31" y="f79"/>
                      <a:pt x="f23" y="f80"/>
                      <a:pt x="f81" y="f82"/>
                    </a:cubicBezTo>
                    <a:lnTo>
                      <a:pt x="f37" y="f83"/>
                    </a:lnTo>
                    <a:lnTo>
                      <a:pt x="f38" y="f84"/>
                    </a:lnTo>
                    <a:lnTo>
                      <a:pt x="f81" y="f82"/>
                    </a:lnTo>
                    <a:cubicBezTo>
                      <a:pt x="f35" y="f85"/>
                      <a:pt x="f37" y="f86"/>
                      <a:pt x="f27" y="f87"/>
                    </a:cubicBezTo>
                    <a:lnTo>
                      <a:pt x="f42" y="f88"/>
                    </a:lnTo>
                    <a:cubicBezTo>
                      <a:pt x="f89" y="f90"/>
                      <a:pt x="f91" y="f92"/>
                      <a:pt x="f93" y="f94"/>
                    </a:cubicBezTo>
                    <a:lnTo>
                      <a:pt x="f49" y="f94"/>
                    </a:lnTo>
                    <a:cubicBezTo>
                      <a:pt x="f10" y="f95"/>
                      <a:pt x="f6" y="f96"/>
                      <a:pt x="f57" y="f97"/>
                    </a:cubicBezTo>
                    <a:lnTo>
                      <a:pt x="f98" y="f99"/>
                    </a:lnTo>
                    <a:lnTo>
                      <a:pt x="f56" y="f100"/>
                    </a:lnTo>
                    <a:lnTo>
                      <a:pt x="f57" y="f97"/>
                    </a:lnTo>
                    <a:cubicBezTo>
                      <a:pt x="f101" y="f97"/>
                      <a:pt x="f60" y="f97"/>
                      <a:pt x="f102" y="f103"/>
                    </a:cubicBezTo>
                    <a:lnTo>
                      <a:pt x="f62" y="f103"/>
                    </a:lnTo>
                    <a:lnTo>
                      <a:pt x="f62" y="f99"/>
                    </a:lnTo>
                    <a:lnTo>
                      <a:pt x="f62" y="f99"/>
                    </a:lnTo>
                    <a:lnTo>
                      <a:pt x="f102" y="f103"/>
                    </a:lnTo>
                    <a:lnTo>
                      <a:pt x="f104" y="f103"/>
                    </a:lnTo>
                    <a:lnTo>
                      <a:pt x="f104" y="f103"/>
                    </a:lnTo>
                    <a:lnTo>
                      <a:pt x="f102" y="f103"/>
                    </a:lnTo>
                    <a:lnTo>
                      <a:pt x="f62" y="f99"/>
                    </a:lnTo>
                    <a:lnTo>
                      <a:pt x="f62" y="f99"/>
                    </a:lnTo>
                    <a:lnTo>
                      <a:pt x="f62" y="f99"/>
                    </a:lnTo>
                    <a:lnTo>
                      <a:pt x="f62" y="f99"/>
                    </a:lnTo>
                    <a:lnTo>
                      <a:pt x="f62" y="f99"/>
                    </a:lnTo>
                    <a:lnTo>
                      <a:pt x="f105" y="f106"/>
                    </a:lnTo>
                    <a:lnTo>
                      <a:pt x="f102" y="f103"/>
                    </a:lnTo>
                    <a:cubicBezTo>
                      <a:pt x="f107" y="f88"/>
                      <a:pt x="f108" y="f109"/>
                      <a:pt x="f110" y="f111"/>
                    </a:cubicBezTo>
                    <a:lnTo>
                      <a:pt x="f112" y="f113"/>
                    </a:lnTo>
                    <a:cubicBezTo>
                      <a:pt x="f114" y="f115"/>
                      <a:pt x="f116" y="f96"/>
                      <a:pt x="f79" y="f99"/>
                    </a:cubicBezTo>
                    <a:lnTo>
                      <a:pt x="f71" y="f117"/>
                    </a:lnTo>
                    <a:cubicBezTo>
                      <a:pt x="f73" y="f118"/>
                      <a:pt x="f75" y="f119"/>
                      <a:pt x="f77" y="f120"/>
                    </a:cubicBezTo>
                    <a:lnTo>
                      <a:pt x="f73" y="f120"/>
                    </a:lnTo>
                    <a:lnTo>
                      <a:pt x="f78" y="f121"/>
                    </a:lnTo>
                    <a:lnTo>
                      <a:pt x="f122" y="f123"/>
                    </a:lnTo>
                    <a:cubicBezTo>
                      <a:pt x="f124" y="f125"/>
                      <a:pt x="f126" y="f73"/>
                      <a:pt x="f84" y="f127"/>
                    </a:cubicBezTo>
                    <a:lnTo>
                      <a:pt x="f128" y="f129"/>
                    </a:lnTo>
                    <a:lnTo>
                      <a:pt x="f83" y="f130"/>
                    </a:lnTo>
                    <a:lnTo>
                      <a:pt x="f84" y="f127"/>
                    </a:lnTo>
                    <a:cubicBezTo>
                      <a:pt x="f131" y="f132"/>
                      <a:pt x="f103" y="f129"/>
                      <a:pt x="f96" y="f130"/>
                    </a:cubicBezTo>
                    <a:lnTo>
                      <a:pt x="f88" y="f77"/>
                    </a:lnTo>
                    <a:cubicBezTo>
                      <a:pt x="f90" y="f133"/>
                      <a:pt x="f92" y="f134"/>
                      <a:pt x="f94" y="f135"/>
                    </a:cubicBezTo>
                    <a:lnTo>
                      <a:pt x="f136" y="f66"/>
                    </a:lnTo>
                    <a:cubicBezTo>
                      <a:pt x="f95" y="f107"/>
                      <a:pt x="f96" y="f62"/>
                      <a:pt x="f97" y="f137"/>
                    </a:cubicBezTo>
                    <a:lnTo>
                      <a:pt x="f100" y="f138"/>
                    </a:lnTo>
                    <a:lnTo>
                      <a:pt x="f117" y="f139"/>
                    </a:lnTo>
                    <a:lnTo>
                      <a:pt x="f97" y="f139"/>
                    </a:lnTo>
                    <a:cubicBezTo>
                      <a:pt x="f106" y="f140"/>
                      <a:pt x="f106" y="f141"/>
                      <a:pt x="f103" y="f53"/>
                    </a:cubicBezTo>
                    <a:lnTo>
                      <a:pt x="f100" y="f53"/>
                    </a:lnTo>
                    <a:lnTo>
                      <a:pt x="f99" y="f6"/>
                    </a:lnTo>
                    <a:lnTo>
                      <a:pt x="f103" y="f8"/>
                    </a:lnTo>
                    <a:cubicBezTo>
                      <a:pt x="f88" y="f51"/>
                      <a:pt x="f109" y="f142"/>
                      <a:pt x="f111" y="f143"/>
                    </a:cubicBezTo>
                    <a:lnTo>
                      <a:pt x="f113" y="f14"/>
                    </a:lnTo>
                    <a:cubicBezTo>
                      <a:pt x="f95" y="f144"/>
                      <a:pt x="f145" y="f146"/>
                      <a:pt x="f99" y="f147"/>
                    </a:cubicBezTo>
                    <a:lnTo>
                      <a:pt x="f148" y="f20"/>
                    </a:lnTo>
                    <a:cubicBezTo>
                      <a:pt x="f149" y="f23"/>
                      <a:pt x="f150" y="f25"/>
                      <a:pt x="f151" y="f42"/>
                    </a:cubicBezTo>
                    <a:lnTo>
                      <a:pt x="f151" y="f23"/>
                    </a:lnTo>
                    <a:lnTo>
                      <a:pt x="f121" y="f23"/>
                    </a:lnTo>
                    <a:lnTo>
                      <a:pt x="f120" y="f42"/>
                    </a:lnTo>
                    <a:cubicBezTo>
                      <a:pt x="f125" y="f30"/>
                      <a:pt x="f73" y="f32"/>
                      <a:pt x="f132" y="f34"/>
                    </a:cubicBezTo>
                    <a:lnTo>
                      <a:pt x="f130" y="f152"/>
                    </a:lnTo>
                    <a:lnTo>
                      <a:pt x="f130" y="f36"/>
                    </a:lnTo>
                    <a:lnTo>
                      <a:pt x="f132" y="f36"/>
                    </a:lnTo>
                    <a:cubicBezTo>
                      <a:pt x="f153" y="f154"/>
                      <a:pt x="f129" y="f61"/>
                      <a:pt x="f130" y="f11"/>
                    </a:cubicBezTo>
                    <a:lnTo>
                      <a:pt x="f122" y="f43"/>
                    </a:lnTo>
                    <a:cubicBezTo>
                      <a:pt x="f133" y="f155"/>
                      <a:pt x="f156" y="f45"/>
                      <a:pt x="f157" y="f13"/>
                    </a:cubicBezTo>
                    <a:lnTo>
                      <a:pt x="f108" y="f48"/>
                    </a:lnTo>
                    <a:cubicBezTo>
                      <a:pt x="f158" y="f50"/>
                      <a:pt x="f104" y="f52"/>
                      <a:pt x="f159" y="f7"/>
                    </a:cubicBezTo>
                    <a:lnTo>
                      <a:pt x="f139" y="f9"/>
                    </a:lnTo>
                    <a:lnTo>
                      <a:pt x="f139" y="f21"/>
                    </a:lnTo>
                    <a:lnTo>
                      <a:pt x="f137" y="f7"/>
                    </a:lnTo>
                    <a:cubicBezTo>
                      <a:pt x="f160" y="f58"/>
                      <a:pt x="f59" y="f58"/>
                      <a:pt x="f54" y="f61"/>
                    </a:cubicBezTo>
                    <a:lnTo>
                      <a:pt x="f161" y="f61"/>
                    </a:lnTo>
                    <a:lnTo>
                      <a:pt x="f161" y="f61"/>
                    </a:lnTo>
                    <a:lnTo>
                      <a:pt x="f161" y="f7"/>
                    </a:lnTo>
                    <a:lnTo>
                      <a:pt x="f161" y="f7"/>
                    </a:lnTo>
                    <a:lnTo>
                      <a:pt x="f161" y="f7"/>
                    </a:lnTo>
                    <a:lnTo>
                      <a:pt x="f162" y="f9"/>
                    </a:lnTo>
                    <a:lnTo>
                      <a:pt x="f6" y="f9"/>
                    </a:lnTo>
                    <a:lnTo>
                      <a:pt x="f6" y="f9"/>
                    </a:lnTo>
                    <a:lnTo>
                      <a:pt x="f6" y="f9"/>
                    </a:lnTo>
                    <a:lnTo>
                      <a:pt x="f54" y="f9"/>
                    </a:lnTo>
                    <a:cubicBezTo>
                      <a:pt x="f98" y="f9"/>
                      <a:pt x="f163" y="f21"/>
                      <a:pt x="f59" y="f21"/>
                    </a:cubicBezTo>
                    <a:cubicBezTo>
                      <a:pt x="f164" y="f21"/>
                      <a:pt x="f60" y="f21"/>
                      <a:pt x="f165" y="f9"/>
                    </a:cubicBezTo>
                    <a:lnTo>
                      <a:pt x="f139" y="f55"/>
                    </a:lnTo>
                    <a:cubicBezTo>
                      <a:pt x="f105" y="f166"/>
                      <a:pt x="f167" y="f45"/>
                      <a:pt x="f168" y="f169"/>
                    </a:cubicBezTo>
                    <a:lnTo>
                      <a:pt x="f66" y="f15"/>
                    </a:lnTo>
                    <a:lnTo>
                      <a:pt x="f66" y="f15"/>
                    </a:lnTo>
                    <a:lnTo>
                      <a:pt x="f66" y="f169"/>
                    </a:lnTo>
                    <a:cubicBezTo>
                      <a:pt x="f170" y="f171"/>
                      <a:pt x="f133" y="f65"/>
                      <a:pt x="f122" y="f11"/>
                    </a:cubicBezTo>
                    <a:lnTo>
                      <a:pt x="f129" y="f43"/>
                    </a:lnTo>
                    <a:lnTo>
                      <a:pt x="f129" y="f41"/>
                    </a:lnTo>
                    <a:lnTo>
                      <a:pt x="f75" y="f52"/>
                    </a:lnTo>
                    <a:cubicBezTo>
                      <a:pt x="f77" y="f40"/>
                      <a:pt x="f130" y="f172"/>
                      <a:pt x="f153" y="f34"/>
                    </a:cubicBezTo>
                    <a:lnTo>
                      <a:pt x="f153" y="f152"/>
                    </a:lnTo>
                    <a:cubicBezTo>
                      <a:pt x="f72" y="f76"/>
                      <a:pt x="f173" y="f174"/>
                      <a:pt x="f121" y="f25"/>
                    </a:cubicBezTo>
                    <a:lnTo>
                      <a:pt x="f120" y="f25"/>
                    </a:lnTo>
                    <a:cubicBezTo>
                      <a:pt x="f175" y="f23"/>
                      <a:pt x="f176" y="f20"/>
                      <a:pt x="f100" y="f30"/>
                    </a:cubicBezTo>
                    <a:lnTo>
                      <a:pt x="f100" y="f23"/>
                    </a:lnTo>
                    <a:lnTo>
                      <a:pt x="f99" y="f33"/>
                    </a:lnTo>
                    <a:lnTo>
                      <a:pt x="f117" y="f147"/>
                    </a:lnTo>
                    <a:cubicBezTo>
                      <a:pt x="f177" y="f178"/>
                      <a:pt x="f95" y="f179"/>
                      <a:pt x="f111" y="f180"/>
                    </a:cubicBezTo>
                    <a:lnTo>
                      <a:pt x="f181" y="f180"/>
                    </a:lnTo>
                    <a:lnTo>
                      <a:pt x="f181" y="f143"/>
                    </a:lnTo>
                    <a:lnTo>
                      <a:pt x="f111" y="f12"/>
                    </a:lnTo>
                    <a:cubicBezTo>
                      <a:pt x="f115" y="f49"/>
                      <a:pt x="f87" y="f10"/>
                      <a:pt x="f97" y="f6"/>
                    </a:cubicBezTo>
                    <a:lnTo>
                      <a:pt x="f106" y="f8"/>
                    </a:lnTo>
                    <a:cubicBezTo>
                      <a:pt x="f99" y="f182"/>
                      <a:pt x="f100" y="f140"/>
                      <a:pt x="f106" y="f137"/>
                    </a:cubicBezTo>
                    <a:lnTo>
                      <a:pt x="f106" y="f183"/>
                    </a:lnTo>
                    <a:cubicBezTo>
                      <a:pt x="f96" y="f63"/>
                      <a:pt x="f95" y="f167"/>
                      <a:pt x="f136" y="f168"/>
                    </a:cubicBezTo>
                    <a:lnTo>
                      <a:pt x="f113" y="f66"/>
                    </a:lnTo>
                    <a:lnTo>
                      <a:pt x="f184" y="f168"/>
                    </a:lnTo>
                    <a:lnTo>
                      <a:pt x="f136" y="f168"/>
                    </a:lnTo>
                    <a:cubicBezTo>
                      <a:pt x="f185" y="f156"/>
                      <a:pt x="f186" y="f187"/>
                      <a:pt x="f96" y="f77"/>
                    </a:cubicBezTo>
                    <a:lnTo>
                      <a:pt x="f148" y="f153"/>
                    </a:lnTo>
                    <a:lnTo>
                      <a:pt x="f88" y="f132"/>
                    </a:lnTo>
                    <a:lnTo>
                      <a:pt x="f87" y="f77"/>
                    </a:lnTo>
                    <a:cubicBezTo>
                      <a:pt x="f188" y="f129"/>
                      <a:pt x="f85" y="f153"/>
                      <a:pt x="f82" y="f132"/>
                    </a:cubicBezTo>
                    <a:lnTo>
                      <a:pt x="f83" y="f127"/>
                    </a:lnTo>
                    <a:cubicBezTo>
                      <a:pt x="f123" y="f73"/>
                      <a:pt x="f189" y="f125"/>
                      <a:pt x="f122" y="f151"/>
                    </a:cubicBezTo>
                    <a:lnTo>
                      <a:pt x="f122" y="f123"/>
                    </a:lnTo>
                    <a:cubicBezTo>
                      <a:pt x="f78" y="f190"/>
                      <a:pt x="f72" y="f191"/>
                      <a:pt x="f79" y="f99"/>
                    </a:cubicBezTo>
                    <a:lnTo>
                      <a:pt x="f78" y="f99"/>
                    </a:lnTo>
                    <a:lnTo>
                      <a:pt x="f73" y="f97"/>
                    </a:lnTo>
                    <a:lnTo>
                      <a:pt x="f71" y="f100"/>
                    </a:lnTo>
                    <a:cubicBezTo>
                      <a:pt x="f116" y="f145"/>
                      <a:pt x="f192" y="f115"/>
                      <a:pt x="f67" y="f113"/>
                    </a:cubicBezTo>
                    <a:lnTo>
                      <a:pt x="f67" y="f185"/>
                    </a:lnTo>
                    <a:lnTo>
                      <a:pt x="f193" y="f185"/>
                    </a:lnTo>
                    <a:lnTo>
                      <a:pt x="f67" y="f113"/>
                    </a:lnTo>
                    <a:cubicBezTo>
                      <a:pt x="f66" y="f186"/>
                      <a:pt x="f107" y="f88"/>
                      <a:pt x="f102" y="f103"/>
                    </a:cubicBezTo>
                    <a:lnTo>
                      <a:pt x="f102" y="f97"/>
                    </a:lnTo>
                    <a:lnTo>
                      <a:pt x="f62" y="f103"/>
                    </a:lnTo>
                    <a:lnTo>
                      <a:pt x="f62" y="f103"/>
                    </a:lnTo>
                    <a:lnTo>
                      <a:pt x="f62" y="f103"/>
                    </a:lnTo>
                    <a:lnTo>
                      <a:pt x="f104" y="f188"/>
                    </a:lnTo>
                    <a:lnTo>
                      <a:pt x="f102" y="f149"/>
                    </a:lnTo>
                    <a:lnTo>
                      <a:pt x="f102" y="f149"/>
                    </a:lnTo>
                    <a:lnTo>
                      <a:pt x="f102" y="f149"/>
                    </a:lnTo>
                    <a:lnTo>
                      <a:pt x="f102" y="f149"/>
                    </a:lnTo>
                    <a:lnTo>
                      <a:pt x="f62" y="f103"/>
                    </a:lnTo>
                    <a:lnTo>
                      <a:pt x="f102" y="f103"/>
                    </a:lnTo>
                    <a:cubicBezTo>
                      <a:pt x="f60" y="f106"/>
                      <a:pt x="f101" y="f106"/>
                      <a:pt x="f57" y="f97"/>
                    </a:cubicBezTo>
                    <a:lnTo>
                      <a:pt x="f56" y="f103"/>
                    </a:lnTo>
                    <a:cubicBezTo>
                      <a:pt x="f162" y="f87"/>
                      <a:pt x="f194" y="f115"/>
                      <a:pt x="f47" y="f94"/>
                    </a:cubicBezTo>
                    <a:lnTo>
                      <a:pt x="f49" y="f184"/>
                    </a:lnTo>
                    <a:lnTo>
                      <a:pt x="f47" y="f184"/>
                    </a:lnTo>
                    <a:lnTo>
                      <a:pt x="f47" y="f94"/>
                    </a:lnTo>
                    <a:cubicBezTo>
                      <a:pt x="f46" y="f92"/>
                      <a:pt x="f195" y="f196"/>
                      <a:pt x="f27" y="f88"/>
                    </a:cubicBezTo>
                    <a:lnTo>
                      <a:pt x="f37" y="f117"/>
                    </a:lnTo>
                    <a:lnTo>
                      <a:pt x="f35" y="f88"/>
                    </a:lnTo>
                    <a:lnTo>
                      <a:pt x="f27" y="f88"/>
                    </a:lnTo>
                    <a:cubicBezTo>
                      <a:pt x="f38" y="f149"/>
                      <a:pt x="f35" y="f150"/>
                      <a:pt x="f81" y="f82"/>
                    </a:cubicBezTo>
                    <a:lnTo>
                      <a:pt x="f197" y="f84"/>
                    </a:lnTo>
                    <a:cubicBezTo>
                      <a:pt x="f23" y="f126"/>
                      <a:pt x="f31" y="f79"/>
                      <a:pt x="f28" y="f77"/>
                    </a:cubicBezTo>
                    <a:lnTo>
                      <a:pt x="f198" y="f77"/>
                    </a:lnTo>
                    <a:cubicBezTo>
                      <a:pt x="f199" y="f75"/>
                      <a:pt x="f200" y="f73"/>
                      <a:pt x="f9" y="f71"/>
                    </a:cubicBezTo>
                    <a:lnTo>
                      <a:pt x="f55" y="f78"/>
                    </a:lnTo>
                    <a:lnTo>
                      <a:pt x="f58" y="f73"/>
                    </a:lnTo>
                    <a:lnTo>
                      <a:pt x="f9" y="f71"/>
                    </a:lnTo>
                    <a:cubicBezTo>
                      <a:pt x="f166" y="f70"/>
                      <a:pt x="f50" y="f114"/>
                      <a:pt x="f201" y="f112"/>
                    </a:cubicBezTo>
                    <a:lnTo>
                      <a:pt x="f202" y="f112"/>
                    </a:lnTo>
                    <a:lnTo>
                      <a:pt x="f202" y="f110"/>
                    </a:lnTo>
                    <a:lnTo>
                      <a:pt x="f201" y="f112"/>
                    </a:lnTo>
                    <a:cubicBezTo>
                      <a:pt x="f203" y="f157"/>
                      <a:pt x="f43" y="f64"/>
                      <a:pt x="f61" y="f105"/>
                    </a:cubicBezTo>
                    <a:lnTo>
                      <a:pt x="f61" y="f102"/>
                    </a:lnTo>
                    <a:cubicBezTo>
                      <a:pt x="f58" y="f204"/>
                      <a:pt x="f58" y="f59"/>
                      <a:pt x="f7" y="f54"/>
                    </a:cubicBezTo>
                    <a:lnTo>
                      <a:pt x="f7" y="f57"/>
                    </a:lnTo>
                    <a:cubicBezTo>
                      <a:pt x="f52" y="f53"/>
                      <a:pt x="f50" y="f10"/>
                      <a:pt x="f13" y="f49"/>
                    </a:cubicBezTo>
                    <a:lnTo>
                      <a:pt x="f201" y="f205"/>
                    </a:lnTo>
                    <a:lnTo>
                      <a:pt x="f201" y="f49"/>
                    </a:lnTo>
                    <a:lnTo>
                      <a:pt x="f13" y="f49"/>
                    </a:lnTo>
                    <a:cubicBezTo>
                      <a:pt x="f45" y="f16"/>
                      <a:pt x="f19" y="f44"/>
                      <a:pt x="f41" y="f42"/>
                    </a:cubicBezTo>
                    <a:lnTo>
                      <a:pt x="f22" y="f38"/>
                    </a:lnTo>
                    <a:lnTo>
                      <a:pt x="f43" y="f38"/>
                    </a:lnTo>
                    <a:lnTo>
                      <a:pt x="f41" y="f42"/>
                    </a:lnTo>
                    <a:cubicBezTo>
                      <a:pt x="f24" y="f38"/>
                      <a:pt x="f26" y="f37"/>
                      <a:pt x="f206" y="f35"/>
                    </a:cubicBezTo>
                    <a:lnTo>
                      <a:pt x="f34" y="f81"/>
                    </a:lnTo>
                    <a:cubicBezTo>
                      <a:pt x="f207" y="f20"/>
                      <a:pt x="f147" y="f208"/>
                      <a:pt x="f27" y="f28"/>
                    </a:cubicBezTo>
                    <a:lnTo>
                      <a:pt x="f27" y="f28"/>
                    </a:lnTo>
                    <a:cubicBezTo>
                      <a:pt x="f209" y="f39"/>
                      <a:pt x="f23" y="f24"/>
                      <a:pt x="f20" y="f21"/>
                    </a:cubicBezTo>
                    <a:lnTo>
                      <a:pt x="f23" y="f21"/>
                    </a:lnTo>
                    <a:lnTo>
                      <a:pt x="f33" y="f9"/>
                    </a:lnTo>
                    <a:lnTo>
                      <a:pt x="f20" y="f21"/>
                    </a:lnTo>
                    <a:cubicBezTo>
                      <a:pt x="f44" y="f155"/>
                      <a:pt x="f16" y="f17"/>
                      <a:pt x="f14" y="f15"/>
                    </a:cubicBezTo>
                    <a:lnTo>
                      <a:pt x="f14" y="f201"/>
                    </a:lnTo>
                    <a:lnTo>
                      <a:pt x="f12" y="f201"/>
                    </a:lnTo>
                    <a:lnTo>
                      <a:pt x="f14" y="f15"/>
                    </a:lnTo>
                    <a:cubicBezTo>
                      <a:pt x="f10" y="f52"/>
                      <a:pt x="f8" y="f9"/>
                      <a:pt x="f6" y="f7"/>
                    </a:cubicBezTo>
                    <a:cubicBezTo>
                      <a:pt x="f6" y="f7"/>
                      <a:pt x="f8" y="f55"/>
                      <a:pt x="f194" y="f22"/>
                    </a:cubicBezTo>
                    <a:cubicBezTo>
                      <a:pt x="f51" y="f11"/>
                      <a:pt x="f205" y="f65"/>
                      <a:pt x="f12" y="f15"/>
                    </a:cubicBezTo>
                    <a:lnTo>
                      <a:pt x="f180" y="f15"/>
                    </a:lnTo>
                    <a:lnTo>
                      <a:pt x="f12" y="f15"/>
                    </a:lnTo>
                    <a:lnTo>
                      <a:pt x="f14" y="f15"/>
                    </a:lnTo>
                    <a:lnTo>
                      <a:pt x="f210" y="f15"/>
                    </a:lnTo>
                    <a:lnTo>
                      <a:pt x="f14" y="f201"/>
                    </a:lnTo>
                    <a:cubicBezTo>
                      <a:pt x="f0" y="f45"/>
                      <a:pt x="f89" y="f19"/>
                      <a:pt x="f33" y="f55"/>
                    </a:cubicBezTo>
                    <a:lnTo>
                      <a:pt x="f147" y="f55"/>
                    </a:lnTo>
                    <a:lnTo>
                      <a:pt x="f20" y="f9"/>
                    </a:lnTo>
                    <a:lnTo>
                      <a:pt x="f20" y="f21"/>
                    </a:lnTo>
                    <a:lnTo>
                      <a:pt x="f33" y="f43"/>
                    </a:lnTo>
                    <a:lnTo>
                      <a:pt x="f23" y="f21"/>
                    </a:lnTo>
                    <a:cubicBezTo>
                      <a:pt x="f209" y="f24"/>
                      <a:pt x="f42" y="f39"/>
                      <a:pt x="f38" y="f28"/>
                    </a:cubicBezTo>
                    <a:lnTo>
                      <a:pt x="f38" y="f76"/>
                    </a:lnTo>
                    <a:lnTo>
                      <a:pt x="f38" y="f76"/>
                    </a:lnTo>
                    <a:cubicBezTo>
                      <a:pt x="f20" y="f31"/>
                      <a:pt x="f31" y="f33"/>
                      <a:pt x="f29" y="f197"/>
                    </a:cubicBezTo>
                    <a:lnTo>
                      <a:pt x="f206" y="f197"/>
                    </a:lnTo>
                    <a:lnTo>
                      <a:pt x="f206" y="f197"/>
                    </a:lnTo>
                    <a:cubicBezTo>
                      <a:pt x="f26" y="f81"/>
                      <a:pt x="f24" y="f35"/>
                      <a:pt x="f41" y="f38"/>
                    </a:cubicBezTo>
                    <a:lnTo>
                      <a:pt x="f166" y="f38"/>
                    </a:lnTo>
                    <a:lnTo>
                      <a:pt x="f41" y="f42"/>
                    </a:lnTo>
                    <a:lnTo>
                      <a:pt x="f43" y="f42"/>
                    </a:lnTo>
                    <a:lnTo>
                      <a:pt x="f21" y="f209"/>
                    </a:lnTo>
                    <a:lnTo>
                      <a:pt x="f22" y="f27"/>
                    </a:lnTo>
                    <a:cubicBezTo>
                      <a:pt x="f166" y="f89"/>
                      <a:pt x="f211" y="f0"/>
                      <a:pt x="f201" y="f47"/>
                    </a:cubicBezTo>
                    <a:lnTo>
                      <a:pt x="f15" y="f51"/>
                    </a:lnTo>
                    <a:lnTo>
                      <a:pt x="f13" y="f47"/>
                    </a:lnTo>
                    <a:lnTo>
                      <a:pt x="f13" y="f49"/>
                    </a:lnTo>
                    <a:lnTo>
                      <a:pt x="f48" y="f212"/>
                    </a:lnTo>
                    <a:lnTo>
                      <a:pt x="f15" y="f142"/>
                    </a:lnTo>
                    <a:cubicBezTo>
                      <a:pt x="f65" y="f213"/>
                      <a:pt x="f41" y="f214"/>
                      <a:pt x="f40" y="f215"/>
                    </a:cubicBezTo>
                    <a:lnTo>
                      <a:pt x="f40" y="f215"/>
                    </a:lnTo>
                    <a:lnTo>
                      <a:pt x="f40" y="f54"/>
                    </a:lnTo>
                    <a:cubicBezTo>
                      <a:pt x="f61" y="f59"/>
                      <a:pt x="f61" y="f204"/>
                      <a:pt x="f216" y="f62"/>
                    </a:cubicBezTo>
                    <a:lnTo>
                      <a:pt x="f216" y="f102"/>
                    </a:lnTo>
                    <a:lnTo>
                      <a:pt x="f216" y="f102"/>
                    </a:lnTo>
                    <a:cubicBezTo>
                      <a:pt x="f21" y="f158"/>
                      <a:pt x="f19" y="f108"/>
                      <a:pt x="f171" y="f110"/>
                    </a:cubicBezTo>
                    <a:lnTo>
                      <a:pt x="f13" y="f217"/>
                    </a:lnTo>
                    <a:lnTo>
                      <a:pt x="f15" y="f67"/>
                    </a:lnTo>
                    <a:lnTo>
                      <a:pt x="f201" y="f68"/>
                    </a:lnTo>
                    <a:lnTo>
                      <a:pt x="f171" y="f108"/>
                    </a:lnTo>
                    <a:lnTo>
                      <a:pt x="f202" y="f68"/>
                    </a:lnTo>
                    <a:cubicBezTo>
                      <a:pt x="f203" y="f69"/>
                      <a:pt x="f41" y="f218"/>
                      <a:pt x="f7" y="f73"/>
                    </a:cubicBezTo>
                    <a:lnTo>
                      <a:pt x="f61" y="f124"/>
                    </a:lnTo>
                    <a:lnTo>
                      <a:pt x="f55" y="f71"/>
                    </a:lnTo>
                    <a:lnTo>
                      <a:pt x="f21" y="f72"/>
                    </a:lnTo>
                    <a:lnTo>
                      <a:pt x="f41" y="f73"/>
                    </a:lnTo>
                    <a:lnTo>
                      <a:pt x="f9" y="f78"/>
                    </a:lnTo>
                    <a:cubicBezTo>
                      <a:pt x="f219" y="f122"/>
                      <a:pt x="f74" y="f130"/>
                      <a:pt x="f76" y="f153"/>
                    </a:cubicBezTo>
                    <a:lnTo>
                      <a:pt x="f198" y="f153"/>
                    </a:lnTo>
                    <a:lnTo>
                      <a:pt x="f198" y="f129"/>
                    </a:lnTo>
                    <a:cubicBezTo>
                      <a:pt x="f220" y="f72"/>
                      <a:pt x="f25" y="f221"/>
                      <a:pt x="f222" y="f121"/>
                    </a:cubicBezTo>
                    <a:lnTo>
                      <a:pt x="f178" y="f121"/>
                    </a:lnTo>
                    <a:lnTo>
                      <a:pt x="f178" y="f82"/>
                    </a:lnTo>
                    <a:cubicBezTo>
                      <a:pt x="f222" y="f85"/>
                      <a:pt x="f197" y="f86"/>
                      <a:pt x="f35" y="f87"/>
                    </a:cubicBezTo>
                    <a:lnTo>
                      <a:pt x="f37" y="f90"/>
                    </a:lnTo>
                    <a:lnTo>
                      <a:pt x="f27" y="f87"/>
                    </a:lnTo>
                    <a:lnTo>
                      <a:pt x="f42" y="f88"/>
                    </a:lnTo>
                    <a:lnTo>
                      <a:pt x="f209" y="f99"/>
                    </a:lnTo>
                    <a:lnTo>
                      <a:pt x="f38" y="f117"/>
                    </a:lnTo>
                    <a:cubicBezTo>
                      <a:pt x="f223" y="f145"/>
                      <a:pt x="f224" y="f109"/>
                      <a:pt x="f93" y="f184"/>
                    </a:cubicBezTo>
                    <a:lnTo>
                      <a:pt x="f194" y="f113"/>
                    </a:lnTo>
                    <a:lnTo>
                      <a:pt x="f93" y="f94"/>
                    </a:lnTo>
                    <a:lnTo>
                      <a:pt x="f47" y="f94"/>
                    </a:lnTo>
                    <a:lnTo>
                      <a:pt x="f210" y="f225"/>
                    </a:lnTo>
                    <a:lnTo>
                      <a:pt x="f205" y="f113"/>
                    </a:lnTo>
                    <a:cubicBezTo>
                      <a:pt x="f51" y="f186"/>
                      <a:pt x="f8" y="f88"/>
                      <a:pt x="f215" y="f188"/>
                    </a:cubicBezTo>
                    <a:lnTo>
                      <a:pt x="f54" y="f86"/>
                    </a:lnTo>
                    <a:lnTo>
                      <a:pt x="f57" y="f86"/>
                    </a:lnTo>
                    <a:cubicBezTo>
                      <a:pt x="f226" y="f188"/>
                      <a:pt x="f60" y="f188"/>
                      <a:pt x="f62" y="f149"/>
                    </a:cubicBezTo>
                    <a:lnTo>
                      <a:pt x="f102" y="f149"/>
                    </a:lnTo>
                    <a:lnTo>
                      <a:pt x="f102" y="f149"/>
                    </a:lnTo>
                    <a:lnTo>
                      <a:pt x="f102" y="f149"/>
                    </a:lnTo>
                    <a:lnTo>
                      <a:pt x="f102" y="f86"/>
                    </a:lnTo>
                    <a:lnTo>
                      <a:pt x="f102" y="f86"/>
                    </a:lnTo>
                    <a:lnTo>
                      <a:pt x="f62" y="f103"/>
                    </a:lnTo>
                    <a:cubicBezTo>
                      <a:pt x="f62" y="f97"/>
                      <a:pt x="f62" y="f97"/>
                      <a:pt x="f62" y="f97"/>
                    </a:cubicBezTo>
                    <a:lnTo>
                      <a:pt x="f62" y="f97"/>
                    </a:lnTo>
                    <a:lnTo>
                      <a:pt x="f62" y="f103"/>
                    </a:lnTo>
                    <a:lnTo>
                      <a:pt x="f62" y="f103"/>
                    </a:lnTo>
                    <a:lnTo>
                      <a:pt x="f105" y="f86"/>
                    </a:lnTo>
                    <a:lnTo>
                      <a:pt x="f102" y="f149"/>
                    </a:lnTo>
                    <a:lnTo>
                      <a:pt x="f102" y="f149"/>
                    </a:lnTo>
                    <a:lnTo>
                      <a:pt x="f102" y="f149"/>
                    </a:lnTo>
                    <a:lnTo>
                      <a:pt x="f102" y="f149"/>
                    </a:lnTo>
                    <a:lnTo>
                      <a:pt x="f104" y="f149"/>
                    </a:lnTo>
                    <a:lnTo>
                      <a:pt x="f227" y="f86"/>
                    </a:lnTo>
                    <a:lnTo>
                      <a:pt x="f227" y="f86"/>
                    </a:lnTo>
                    <a:lnTo>
                      <a:pt x="f227" y="f86"/>
                    </a:lnTo>
                    <a:cubicBezTo>
                      <a:pt x="f168" y="f117"/>
                      <a:pt x="f228" y="f196"/>
                      <a:pt x="f229" y="f181"/>
                    </a:cubicBezTo>
                    <a:lnTo>
                      <a:pt x="f134" y="f94"/>
                    </a:lnTo>
                    <a:lnTo>
                      <a:pt x="f110" y="f111"/>
                    </a:lnTo>
                    <a:lnTo>
                      <a:pt x="f112" y="f111"/>
                    </a:lnTo>
                    <a:lnTo>
                      <a:pt x="f66" y="f184"/>
                    </a:lnTo>
                    <a:lnTo>
                      <a:pt x="f112" y="f185"/>
                    </a:lnTo>
                    <a:cubicBezTo>
                      <a:pt x="f114" y="f196"/>
                      <a:pt x="f70" y="f88"/>
                      <a:pt x="f72" y="f97"/>
                    </a:cubicBezTo>
                    <a:lnTo>
                      <a:pt x="f230" y="f188"/>
                    </a:lnTo>
                    <a:lnTo>
                      <a:pt x="f79" y="f99"/>
                    </a:lnTo>
                    <a:lnTo>
                      <a:pt x="f71" y="f117"/>
                    </a:lnTo>
                    <a:lnTo>
                      <a:pt x="f73" y="f145"/>
                    </a:lnTo>
                    <a:lnTo>
                      <a:pt x="f78" y="f117"/>
                    </a:lnTo>
                    <a:cubicBezTo>
                      <a:pt x="f122" y="f118"/>
                      <a:pt x="f77" y="f175"/>
                      <a:pt x="f129" y="f120"/>
                    </a:cubicBezTo>
                    <a:lnTo>
                      <a:pt x="f129" y="f123"/>
                    </a:lnTo>
                    <a:lnTo>
                      <a:pt x="f129" y="f126"/>
                    </a:lnTo>
                    <a:cubicBezTo>
                      <a:pt x="f71" y="f189"/>
                      <a:pt x="f173" y="f75"/>
                      <a:pt x="f121" y="f231"/>
                    </a:cubicBezTo>
                    <a:lnTo>
                      <a:pt x="f82" y="f116"/>
                    </a:lnTo>
                    <a:lnTo>
                      <a:pt x="f84" y="f231"/>
                    </a:lnTo>
                    <a:cubicBezTo>
                      <a:pt x="f131" y="f232"/>
                      <a:pt x="f188" y="f127"/>
                      <a:pt x="f96" y="f153"/>
                    </a:cubicBezTo>
                    <a:lnTo>
                      <a:pt x="f186" y="f153"/>
                    </a:lnTo>
                    <a:lnTo>
                      <a:pt x="f96" y="f77"/>
                    </a:lnTo>
                    <a:lnTo>
                      <a:pt x="f87" y="f122"/>
                    </a:lnTo>
                    <a:lnTo>
                      <a:pt x="f99" y="f73"/>
                    </a:lnTo>
                    <a:lnTo>
                      <a:pt x="f117" y="f130"/>
                    </a:lnTo>
                    <a:cubicBezTo>
                      <a:pt x="f177" y="f233"/>
                      <a:pt x="f115" y="f134"/>
                      <a:pt x="f113" y="f168"/>
                    </a:cubicBezTo>
                    <a:lnTo>
                      <a:pt x="f111" y="f167"/>
                    </a:lnTo>
                    <a:lnTo>
                      <a:pt x="f136" y="f168"/>
                    </a:lnTo>
                    <a:lnTo>
                      <a:pt x="f225" y="f157"/>
                    </a:lnTo>
                    <a:lnTo>
                      <a:pt x="f234" y="f68"/>
                    </a:lnTo>
                    <a:lnTo>
                      <a:pt x="f111" y="f108"/>
                    </a:lnTo>
                    <a:cubicBezTo>
                      <a:pt x="f109" y="f158"/>
                      <a:pt x="f88" y="f104"/>
                      <a:pt x="f188" y="f159"/>
                    </a:cubicBezTo>
                    <a:lnTo>
                      <a:pt x="f86" y="f165"/>
                    </a:lnTo>
                    <a:lnTo>
                      <a:pt x="f188" y="f137"/>
                    </a:lnTo>
                    <a:cubicBezTo>
                      <a:pt x="f103" y="f140"/>
                      <a:pt x="f103" y="f141"/>
                      <a:pt x="f86" y="f53"/>
                    </a:cubicBezTo>
                    <a:lnTo>
                      <a:pt x="f86" y="f8"/>
                    </a:lnTo>
                    <a:lnTo>
                      <a:pt x="f188" y="f214"/>
                    </a:lnTo>
                    <a:cubicBezTo>
                      <a:pt x="f148" y="f93"/>
                      <a:pt x="f196" y="f212"/>
                      <a:pt x="f184" y="f235"/>
                    </a:cubicBezTo>
                    <a:lnTo>
                      <a:pt x="f136" y="f224"/>
                    </a:lnTo>
                    <a:lnTo>
                      <a:pt x="f94" y="f180"/>
                    </a:lnTo>
                    <a:lnTo>
                      <a:pt x="f94" y="f14"/>
                    </a:lnTo>
                    <a:lnTo>
                      <a:pt x="f113" y="f49"/>
                    </a:lnTo>
                    <a:lnTo>
                      <a:pt x="f181" y="f14"/>
                    </a:lnTo>
                    <a:cubicBezTo>
                      <a:pt x="f186" y="f144"/>
                      <a:pt x="f87" y="f236"/>
                      <a:pt x="f106" y="f33"/>
                    </a:cubicBezTo>
                    <a:lnTo>
                      <a:pt x="f188" y="f174"/>
                    </a:lnTo>
                    <a:lnTo>
                      <a:pt x="f100" y="f30"/>
                    </a:lnTo>
                    <a:lnTo>
                      <a:pt x="f148" y="f147"/>
                    </a:lnTo>
                    <a:lnTo>
                      <a:pt x="f145" y="f33"/>
                    </a:lnTo>
                    <a:lnTo>
                      <a:pt x="f117" y="f209"/>
                    </a:lnTo>
                    <a:cubicBezTo>
                      <a:pt x="f118" y="f25"/>
                      <a:pt x="f119" y="f27"/>
                      <a:pt x="f151" y="f37"/>
                    </a:cubicBezTo>
                    <a:lnTo>
                      <a:pt x="f123" y="f37"/>
                    </a:lnTo>
                    <a:lnTo>
                      <a:pt x="f123" y="f38"/>
                    </a:lnTo>
                    <a:cubicBezTo>
                      <a:pt x="f230" y="f147"/>
                      <a:pt x="f75" y="f207"/>
                      <a:pt x="f232" y="f29"/>
                    </a:cubicBezTo>
                    <a:lnTo>
                      <a:pt x="f231" y="f206"/>
                    </a:lnTo>
                    <a:lnTo>
                      <a:pt x="f231" y="f34"/>
                    </a:lnTo>
                    <a:cubicBezTo>
                      <a:pt x="f127" y="f172"/>
                      <a:pt x="f132" y="f61"/>
                      <a:pt x="f129" y="f52"/>
                    </a:cubicBezTo>
                    <a:lnTo>
                      <a:pt x="f129" y="f203"/>
                    </a:lnTo>
                    <a:lnTo>
                      <a:pt x="f122" y="f52"/>
                    </a:lnTo>
                    <a:lnTo>
                      <a:pt x="f75" y="f52"/>
                    </a:lnTo>
                    <a:lnTo>
                      <a:pt x="f72" y="f9"/>
                    </a:lnTo>
                    <a:lnTo>
                      <a:pt x="f130" y="f22"/>
                    </a:lnTo>
                    <a:cubicBezTo>
                      <a:pt x="f233" y="f166"/>
                      <a:pt x="f134" y="f50"/>
                      <a:pt x="f168" y="f201"/>
                    </a:cubicBezTo>
                    <a:lnTo>
                      <a:pt x="f167" y="f13"/>
                    </a:lnTo>
                    <a:lnTo>
                      <a:pt x="f168" y="f169"/>
                    </a:lnTo>
                    <a:lnTo>
                      <a:pt x="f157" y="f169"/>
                    </a:lnTo>
                    <a:lnTo>
                      <a:pt x="f112" y="f5"/>
                    </a:lnTo>
                    <a:lnTo>
                      <a:pt x="f108" y="f15"/>
                    </a:lnTo>
                    <a:cubicBezTo>
                      <a:pt x="f158" y="f211"/>
                      <a:pt x="f104" y="f41"/>
                      <a:pt x="f159" y="f61"/>
                    </a:cubicBezTo>
                    <a:lnTo>
                      <a:pt x="f165" y="f40"/>
                    </a:lnTo>
                    <a:lnTo>
                      <a:pt x="f137" y="f61"/>
                    </a:lnTo>
                    <a:cubicBezTo>
                      <a:pt x="f60" y="f61"/>
                      <a:pt x="f164" y="f61"/>
                      <a:pt x="f59" y="f61"/>
                    </a:cubicBezTo>
                    <a:cubicBezTo>
                      <a:pt x="f163" y="f61"/>
                      <a:pt x="f98" y="f61"/>
                      <a:pt x="f54" y="f61"/>
                    </a:cubicBezTo>
                    <a:lnTo>
                      <a:pt x="f6" y="f40"/>
                    </a:lnTo>
                    <a:lnTo>
                      <a:pt x="f6" y="f40"/>
                    </a:lnTo>
                    <a:lnTo>
                      <a:pt x="f53" y="f40"/>
                    </a:lnTo>
                    <a:lnTo>
                      <a:pt x="f53" y="f40"/>
                    </a:lnTo>
                    <a:cubicBezTo>
                      <a:pt x="f8" y="f40"/>
                      <a:pt x="f214" y="f58"/>
                      <a:pt x="f8" y="f58"/>
                    </a:cubicBezTo>
                    <a:lnTo>
                      <a:pt x="f8" y="f58"/>
                    </a:lnTo>
                    <a:lnTo>
                      <a:pt x="f8" y="f58"/>
                    </a:lnTo>
                    <a:lnTo>
                      <a:pt x="f53" y="f55"/>
                    </a:lnTo>
                    <a:cubicBezTo>
                      <a:pt x="f6" y="f55"/>
                      <a:pt x="f162" y="f9"/>
                      <a:pt x="f162" y="f9"/>
                    </a:cubicBezTo>
                    <a:lnTo>
                      <a:pt x="f215" y="f9"/>
                    </a:lnTo>
                    <a:cubicBezTo>
                      <a:pt x="f237" y="f21"/>
                      <a:pt x="f160" y="f21"/>
                      <a:pt x="f137" y="f9"/>
                    </a:cubicBezTo>
                    <a:lnTo>
                      <a:pt x="f104" y="f9"/>
                    </a:lnTo>
                    <a:lnTo>
                      <a:pt x="f165" y="f7"/>
                    </a:lnTo>
                    <a:lnTo>
                      <a:pt x="f137" y="f61"/>
                    </a:lnTo>
                    <a:lnTo>
                      <a:pt x="f204" y="f24"/>
                    </a:lnTo>
                    <a:lnTo>
                      <a:pt x="f183" y="f55"/>
                    </a:lnTo>
                    <a:cubicBezTo>
                      <a:pt x="f63" y="f166"/>
                      <a:pt x="f227" y="f17"/>
                      <a:pt x="f135" y="f4"/>
                    </a:cubicBezTo>
                    <a:lnTo>
                      <a:pt x="f168" y="f5"/>
                    </a:lnTo>
                    <a:lnTo>
                      <a:pt x="f66" y="f4"/>
                    </a:lnTo>
                    <a:cubicBezTo>
                      <a:pt x="f170" y="f201"/>
                      <a:pt x="f238" y="f211"/>
                      <a:pt x="f75" y="f166"/>
                    </a:cubicBezTo>
                    <a:lnTo>
                      <a:pt x="f78" y="f11"/>
                    </a:lnTo>
                    <a:lnTo>
                      <a:pt x="f78" y="f52"/>
                    </a:lnTo>
                    <a:cubicBezTo>
                      <a:pt x="f75" y="f40"/>
                      <a:pt x="f77" y="f172"/>
                      <a:pt x="f130" y="f34"/>
                    </a:cubicBezTo>
                    <a:lnTo>
                      <a:pt x="f129" y="f207"/>
                    </a:lnTo>
                    <a:lnTo>
                      <a:pt x="f127" y="f34"/>
                    </a:lnTo>
                    <a:lnTo>
                      <a:pt x="f127" y="f34"/>
                    </a:lnTo>
                    <a:lnTo>
                      <a:pt x="f116" y="f26"/>
                    </a:lnTo>
                    <a:lnTo>
                      <a:pt x="f129" y="f239"/>
                    </a:lnTo>
                    <a:cubicBezTo>
                      <a:pt x="f71" y="f28"/>
                      <a:pt x="f80" y="f174"/>
                      <a:pt x="f82" y="f209"/>
                    </a:cubicBezTo>
                    <a:lnTo>
                      <a:pt x="f240" y="f37"/>
                    </a:lnTo>
                    <a:lnTo>
                      <a:pt x="f151" y="f27"/>
                    </a:lnTo>
                    <a:lnTo>
                      <a:pt x="f120" y="f27"/>
                    </a:lnTo>
                    <a:lnTo>
                      <a:pt x="f230" y="f209"/>
                    </a:lnTo>
                    <a:lnTo>
                      <a:pt x="f120" y="f23"/>
                    </a:lnTo>
                    <a:cubicBezTo>
                      <a:pt x="f119" y="f20"/>
                      <a:pt x="f118" y="f30"/>
                      <a:pt x="f117" y="f220"/>
                    </a:cubicBezTo>
                    <a:lnTo>
                      <a:pt x="f148" y="f174"/>
                    </a:lnTo>
                    <a:lnTo>
                      <a:pt x="f88" y="f30"/>
                    </a:lnTo>
                    <a:cubicBezTo>
                      <a:pt x="f196" y="f222"/>
                      <a:pt x="f181" y="f179"/>
                      <a:pt x="f225" y="f180"/>
                    </a:cubicBezTo>
                    <a:lnTo>
                      <a:pt x="f225" y="f14"/>
                    </a:lnTo>
                    <a:lnTo>
                      <a:pt x="f136" y="f210"/>
                    </a:lnTo>
                    <a:cubicBezTo>
                      <a:pt x="f95" y="f93"/>
                      <a:pt x="f145" y="f194"/>
                      <a:pt x="f99" y="f161"/>
                    </a:cubicBezTo>
                    <a:lnTo>
                      <a:pt x="f149" y="f56"/>
                    </a:lnTo>
                    <a:lnTo>
                      <a:pt x="f103" y="f53"/>
                    </a:lnTo>
                    <a:lnTo>
                      <a:pt x="f103" y="f8"/>
                    </a:lnTo>
                    <a:lnTo>
                      <a:pt x="f99" y="f213"/>
                    </a:lnTo>
                    <a:lnTo>
                      <a:pt x="f100" y="f53"/>
                    </a:lnTo>
                    <a:cubicBezTo>
                      <a:pt x="f148" y="f141"/>
                      <a:pt x="f148" y="f241"/>
                      <a:pt x="f117" y="f137"/>
                    </a:cubicBezTo>
                    <a:lnTo>
                      <a:pt x="f100" y="f104"/>
                    </a:lnTo>
                    <a:lnTo>
                      <a:pt x="f97" y="f137"/>
                    </a:lnTo>
                    <a:lnTo>
                      <a:pt x="f103" y="f139"/>
                    </a:lnTo>
                    <a:lnTo>
                      <a:pt x="f86" y="f242"/>
                    </a:lnTo>
                    <a:lnTo>
                      <a:pt x="f99" y="f138"/>
                    </a:lnTo>
                    <a:cubicBezTo>
                      <a:pt x="f177" y="f159"/>
                      <a:pt x="f185" y="f227"/>
                      <a:pt x="f234" y="f135"/>
                    </a:cubicBezTo>
                    <a:lnTo>
                      <a:pt x="f3" y="f135"/>
                    </a:lnTo>
                    <a:lnTo>
                      <a:pt x="f234" y="f157"/>
                    </a:lnTo>
                    <a:cubicBezTo>
                      <a:pt x="f113" y="f170"/>
                      <a:pt x="f115" y="f238"/>
                      <a:pt x="f145" y="f75"/>
                    </a:cubicBezTo>
                    <a:lnTo>
                      <a:pt x="f145" y="f78"/>
                    </a:lnTo>
                    <a:lnTo>
                      <a:pt x="f87" y="f78"/>
                    </a:lnTo>
                    <a:cubicBezTo>
                      <a:pt x="f188" y="f75"/>
                      <a:pt x="f85" y="f77"/>
                      <a:pt x="f82" y="f130"/>
                    </a:cubicBezTo>
                    <a:lnTo>
                      <a:pt x="f80" y="f129"/>
                    </a:lnTo>
                    <a:lnTo>
                      <a:pt x="f82" y="f127"/>
                    </a:lnTo>
                    <a:lnTo>
                      <a:pt x="f84" y="f127"/>
                    </a:lnTo>
                    <a:lnTo>
                      <a:pt x="f119" y="f116"/>
                    </a:lnTo>
                    <a:lnTo>
                      <a:pt x="f240" y="f129"/>
                    </a:lnTo>
                    <a:cubicBezTo>
                      <a:pt x="f120" y="f71"/>
                      <a:pt x="f230" y="f80"/>
                      <a:pt x="f78" y="f82"/>
                    </a:cubicBezTo>
                    <a:lnTo>
                      <a:pt x="f129" y="f240"/>
                    </a:lnTo>
                    <a:lnTo>
                      <a:pt x="f77" y="f151"/>
                    </a:lnTo>
                    <a:lnTo>
                      <a:pt x="f77" y="f123"/>
                    </a:lnTo>
                    <a:lnTo>
                      <a:pt x="f78" y="f230"/>
                    </a:lnTo>
                    <a:lnTo>
                      <a:pt x="f73" y="f120"/>
                    </a:lnTo>
                    <a:cubicBezTo>
                      <a:pt x="f71" y="f175"/>
                      <a:pt x="f124" y="f118"/>
                      <a:pt x="f189" y="f100"/>
                    </a:cubicBezTo>
                    <a:lnTo>
                      <a:pt x="f230" y="f148"/>
                    </a:lnTo>
                    <a:lnTo>
                      <a:pt x="f124" y="f148"/>
                    </a:lnTo>
                    <a:cubicBezTo>
                      <a:pt x="f231" y="f196"/>
                      <a:pt x="f243" y="f181"/>
                      <a:pt x="f67" y="f225"/>
                    </a:cubicBezTo>
                    <a:lnTo>
                      <a:pt x="f112" y="f225"/>
                    </a:lnTo>
                    <a:lnTo>
                      <a:pt x="f68" y="f136"/>
                    </a:lnTo>
                    <a:cubicBezTo>
                      <a:pt x="f168" y="f95"/>
                      <a:pt x="f227" y="f96"/>
                      <a:pt x="f63" y="f106"/>
                    </a:cubicBezTo>
                    <a:lnTo>
                      <a:pt x="f139" y="f149"/>
                    </a:lnTo>
                    <a:lnTo>
                      <a:pt x="f62" y="f103"/>
                    </a:lnTo>
                    <a:lnTo>
                      <a:pt x="f102" y="f103"/>
                    </a:lnTo>
                    <a:lnTo>
                      <a:pt x="f102" y="f103"/>
                    </a:lnTo>
                    <a:lnTo>
                      <a:pt x="f104" y="f103"/>
                    </a:lnTo>
                    <a:lnTo>
                      <a:pt x="f104" y="f103"/>
                    </a:lnTo>
                    <a:lnTo>
                      <a:pt x="f104" y="f97"/>
                    </a:lnTo>
                    <a:lnTo>
                      <a:pt x="f102" y="f100"/>
                    </a:lnTo>
                    <a:cubicBezTo>
                      <a:pt x="f62" y="f100"/>
                      <a:pt x="f62" y="f100"/>
                      <a:pt x="f62" y="f99"/>
                    </a:cubicBezTo>
                    <a:lnTo>
                      <a:pt x="f62" y="f99"/>
                    </a:lnTo>
                    <a:lnTo>
                      <a:pt x="f62" y="f99"/>
                    </a:lnTo>
                    <a:lnTo>
                      <a:pt x="f62" y="f99"/>
                    </a:lnTo>
                    <a:cubicBezTo>
                      <a:pt x="f62" y="f99"/>
                      <a:pt x="f62" y="f100"/>
                      <a:pt x="f62" y="f99"/>
                    </a:cubicBezTo>
                    <a:lnTo>
                      <a:pt x="f102" y="f97"/>
                    </a:lnTo>
                    <a:lnTo>
                      <a:pt x="f102" y="f97"/>
                    </a:lnTo>
                    <a:lnTo>
                      <a:pt x="f102" y="f103"/>
                    </a:lnTo>
                    <a:lnTo>
                      <a:pt x="f102" y="f103"/>
                    </a:lnTo>
                    <a:lnTo>
                      <a:pt x="f107" y="f106"/>
                    </a:lnTo>
                    <a:lnTo>
                      <a:pt x="f102" y="f99"/>
                    </a:lnTo>
                    <a:lnTo>
                      <a:pt x="f102" y="f99"/>
                    </a:lnTo>
                    <a:cubicBezTo>
                      <a:pt x="f244" y="f117"/>
                      <a:pt x="f101" y="f117"/>
                      <a:pt x="f57" y="f100"/>
                    </a:cubicBezTo>
                    <a:lnTo>
                      <a:pt x="f53" y="f100"/>
                    </a:lnTo>
                    <a:lnTo>
                      <a:pt x="f54" y="f97"/>
                    </a:lnTo>
                    <a:lnTo>
                      <a:pt x="f56" y="f103"/>
                    </a:lnTo>
                    <a:lnTo>
                      <a:pt x="f245" y="f86"/>
                    </a:lnTo>
                    <a:lnTo>
                      <a:pt x="f182" y="f99"/>
                    </a:lnTo>
                    <a:cubicBezTo>
                      <a:pt x="f161" y="f177"/>
                      <a:pt x="f214" y="f185"/>
                      <a:pt x="f213" y="f225"/>
                    </a:cubicBezTo>
                    <a:lnTo>
                      <a:pt x="f93" y="f3"/>
                    </a:lnTo>
                    <a:lnTo>
                      <a:pt x="f47" y="f234"/>
                    </a:lnTo>
                    <a:cubicBezTo>
                      <a:pt x="f46" y="f184"/>
                      <a:pt x="f18" y="f109"/>
                      <a:pt x="f25" y="f145"/>
                    </a:cubicBezTo>
                    <a:lnTo>
                      <a:pt x="f209" y="f145"/>
                    </a:lnTo>
                    <a:lnTo>
                      <a:pt x="f209" y="f87"/>
                    </a:lnTo>
                    <a:cubicBezTo>
                      <a:pt x="f25" y="f86"/>
                      <a:pt x="f27" y="f85"/>
                      <a:pt x="f38" y="f82"/>
                    </a:cubicBezTo>
                    <a:lnTo>
                      <a:pt x="f37" y="f126"/>
                    </a:lnTo>
                    <a:lnTo>
                      <a:pt x="f81" y="f82"/>
                    </a:lnTo>
                    <a:lnTo>
                      <a:pt x="f197" y="f84"/>
                    </a:lnTo>
                    <a:lnTo>
                      <a:pt x="f178" y="f175"/>
                    </a:lnTo>
                    <a:lnTo>
                      <a:pt x="f37" y="f128"/>
                    </a:lnTo>
                    <a:cubicBezTo>
                      <a:pt x="f20" y="f120"/>
                      <a:pt x="f207" y="f189"/>
                      <a:pt x="f206" y="f75"/>
                    </a:cubicBezTo>
                    <a:lnTo>
                      <a:pt x="f152" y="f129"/>
                    </a:lnTo>
                    <a:lnTo>
                      <a:pt x="f28" y="f77"/>
                    </a:lnTo>
                    <a:lnTo>
                      <a:pt x="f76" y="f77"/>
                    </a:lnTo>
                    <a:lnTo>
                      <a:pt x="f31" y="f75"/>
                    </a:lnTo>
                    <a:lnTo>
                      <a:pt x="f76" y="f78"/>
                    </a:lnTo>
                    <a:cubicBezTo>
                      <a:pt x="f74" y="f72"/>
                      <a:pt x="f219" y="f79"/>
                      <a:pt x="f21" y="f124"/>
                    </a:cubicBezTo>
                    <a:lnTo>
                      <a:pt x="f22" y="f189"/>
                    </a:lnTo>
                    <a:lnTo>
                      <a:pt x="f22" y="f124"/>
                    </a:lnTo>
                    <a:cubicBezTo>
                      <a:pt x="f155" y="f231"/>
                      <a:pt x="f17" y="f243"/>
                      <a:pt x="f48" y="f67"/>
                    </a:cubicBezTo>
                    <a:lnTo>
                      <a:pt x="f169" y="f112"/>
                    </a:lnTo>
                    <a:lnTo>
                      <a:pt x="f48" y="f68"/>
                    </a:lnTo>
                    <a:cubicBezTo>
                      <a:pt x="f50" y="f168"/>
                      <a:pt x="f52" y="f227"/>
                      <a:pt x="f58" y="f63"/>
                    </a:cubicBezTo>
                    <a:lnTo>
                      <a:pt x="f216" y="f137"/>
                    </a:lnTo>
                    <a:lnTo>
                      <a:pt x="f61" y="f62"/>
                    </a:lnTo>
                    <a:lnTo>
                      <a:pt x="f61" y="f102"/>
                    </a:lnTo>
                    <a:lnTo>
                      <a:pt x="f58" y="f64"/>
                    </a:lnTo>
                    <a:lnTo>
                      <a:pt x="f55" y="f62"/>
                    </a:lnTo>
                    <a:cubicBezTo>
                      <a:pt x="f21" y="f60"/>
                      <a:pt x="f21" y="f59"/>
                      <a:pt x="f9" y="f54"/>
                    </a:cubicBezTo>
                    <a:lnTo>
                      <a:pt x="f55" y="f6"/>
                    </a:lnTo>
                    <a:lnTo>
                      <a:pt x="f7" y="f54"/>
                    </a:lnTo>
                    <a:lnTo>
                      <a:pt x="f7" y="f57"/>
                    </a:lnTo>
                    <a:lnTo>
                      <a:pt x="f40" y="f141"/>
                    </a:lnTo>
                    <a:lnTo>
                      <a:pt x="f58" y="f98"/>
                    </a:lnTo>
                    <a:cubicBezTo>
                      <a:pt x="f166" y="f162"/>
                      <a:pt x="f17" y="f194"/>
                      <a:pt x="f169" y="f93"/>
                    </a:cubicBezTo>
                    <a:lnTo>
                      <a:pt x="f4" y="f47"/>
                    </a:lnTo>
                    <a:lnTo>
                      <a:pt x="f169" y="f49"/>
                    </a:lnTo>
                    <a:cubicBezTo>
                      <a:pt x="f202" y="f0"/>
                      <a:pt x="f203" y="f44"/>
                      <a:pt x="f52" y="f25"/>
                    </a:cubicBezTo>
                    <a:lnTo>
                      <a:pt x="f52" y="f209"/>
                    </a:lnTo>
                    <a:lnTo>
                      <a:pt x="f41" y="f209"/>
                    </a:lnTo>
                    <a:cubicBezTo>
                      <a:pt x="f216" y="f42"/>
                      <a:pt x="f39" y="f27"/>
                      <a:pt x="f206" y="f37"/>
                    </a:cubicBezTo>
                    <a:lnTo>
                      <a:pt x="f76" y="f37"/>
                    </a:lnTo>
                    <a:lnTo>
                      <a:pt x="f206" y="f35"/>
                    </a:lnTo>
                    <a:lnTo>
                      <a:pt x="f34" y="f81"/>
                    </a:lnTo>
                    <a:lnTo>
                      <a:pt x="f239" y="f197"/>
                    </a:lnTo>
                    <a:lnTo>
                      <a:pt x="f36" y="f37"/>
                    </a:lnTo>
                    <a:cubicBezTo>
                      <a:pt x="f198" y="f20"/>
                      <a:pt x="f220" y="f208"/>
                      <a:pt x="f42" y="f29"/>
                    </a:cubicBezTo>
                    <a:lnTo>
                      <a:pt x="f38" y="f34"/>
                    </a:lnTo>
                    <a:lnTo>
                      <a:pt x="f27" y="f28"/>
                    </a:lnTo>
                    <a:lnTo>
                      <a:pt x="f27" y="f28"/>
                    </a:lnTo>
                    <a:lnTo>
                      <a:pt x="f42" y="f32"/>
                    </a:lnTo>
                    <a:lnTo>
                      <a:pt x="f25" y="f28"/>
                    </a:lnTo>
                    <a:cubicBezTo>
                      <a:pt x="f23" y="f26"/>
                      <a:pt x="f33" y="f24"/>
                      <a:pt x="f147" y="f21"/>
                    </a:cubicBezTo>
                    <a:lnTo>
                      <a:pt x="f147" y="f22"/>
                    </a:lnTo>
                    <a:lnTo>
                      <a:pt x="f147" y="f22"/>
                    </a:lnTo>
                    <a:cubicBezTo>
                      <a:pt x="f18" y="f155"/>
                      <a:pt x="f16" y="f17"/>
                      <a:pt x="f14" y="f13"/>
                    </a:cubicBezTo>
                    <a:lnTo>
                      <a:pt x="f14" y="f13"/>
                    </a:lnTo>
                    <a:lnTo>
                      <a:pt x="f14" y="f13"/>
                    </a:lnTo>
                    <a:cubicBezTo>
                      <a:pt x="f49" y="f50"/>
                      <a:pt x="f51" y="f166"/>
                      <a:pt x="f194" y="f43"/>
                    </a:cubicBezTo>
                    <a:cubicBezTo>
                      <a:pt x="f214" y="f21"/>
                      <a:pt x="f8" y="f9"/>
                      <a:pt x="f53" y="f55"/>
                    </a:cubicBezTo>
                    <a:cubicBezTo>
                      <a:pt x="f6" y="f58"/>
                      <a:pt x="f6" y="f7"/>
                      <a:pt x="f6" y="f7"/>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49" name="Google Shape;365;p9">
              <a:extLst>
                <a:ext uri="{FF2B5EF4-FFF2-40B4-BE49-F238E27FC236}">
                  <a16:creationId xmlns:a16="http://schemas.microsoft.com/office/drawing/2014/main" id="{A9AF50BE-D3D7-5FB4-C70E-0DC8051195E4}"/>
                </a:ext>
              </a:extLst>
            </p:cNvPr>
            <p:cNvSpPr/>
            <p:nvPr/>
          </p:nvSpPr>
          <p:spPr>
            <a:xfrm>
              <a:off x="8544619" y="-451649"/>
              <a:ext cx="896678" cy="896678"/>
            </a:xfrm>
            <a:custGeom>
              <a:avLst/>
              <a:gdLst>
                <a:gd name="f0" fmla="val 360"/>
                <a:gd name="f1" fmla="val w"/>
                <a:gd name="f2" fmla="val h"/>
                <a:gd name="f3" fmla="val 0"/>
                <a:gd name="f4" fmla="val 493"/>
                <a:gd name="f5" fmla="val 92"/>
                <a:gd name="f6" fmla="val 112"/>
                <a:gd name="f7" fmla="val 104"/>
                <a:gd name="f8" fmla="val 98"/>
                <a:gd name="f9" fmla="val 118"/>
                <a:gd name="f10" fmla="val 86"/>
                <a:gd name="f11" fmla="val 133"/>
                <a:gd name="f12" fmla="val 76"/>
                <a:gd name="f13" fmla="val 128"/>
                <a:gd name="f14" fmla="val 26"/>
                <a:gd name="f15" fmla="val 206"/>
                <a:gd name="f16" fmla="val 232"/>
                <a:gd name="f17" fmla="val 42"/>
                <a:gd name="f18" fmla="val 250"/>
                <a:gd name="f19" fmla="val 41"/>
                <a:gd name="f20" fmla="val 269"/>
                <a:gd name="f21" fmla="val 286"/>
                <a:gd name="f22" fmla="val 46"/>
                <a:gd name="f23" fmla="val 318"/>
                <a:gd name="f24" fmla="val 7"/>
                <a:gd name="f25" fmla="val 392"/>
                <a:gd name="f26" fmla="val 44"/>
                <a:gd name="f27" fmla="val 381"/>
                <a:gd name="f28" fmla="val 395"/>
                <a:gd name="f29" fmla="val 406"/>
                <a:gd name="f30" fmla="val 416"/>
                <a:gd name="f31" fmla="val 466"/>
                <a:gd name="f32" fmla="val 450"/>
                <a:gd name="f33" fmla="val 233"/>
                <a:gd name="f34" fmla="val 451"/>
                <a:gd name="f35" fmla="val 447"/>
                <a:gd name="f36" fmla="val 287"/>
                <a:gd name="f37" fmla="val 486"/>
                <a:gd name="f38" fmla="val 449"/>
                <a:gd name="f39" fmla="val 393"/>
                <a:gd name="f40" fmla="val 400"/>
                <a:gd name="f41" fmla="val 388"/>
                <a:gd name="f42" fmla="val 374"/>
                <a:gd name="f43" fmla="val 407"/>
                <a:gd name="f44" fmla="val 365"/>
                <a:gd name="f45" fmla="val 260"/>
                <a:gd name="f46" fmla="val 242"/>
                <a:gd name="f47" fmla="val 452"/>
                <a:gd name="f48" fmla="val 224"/>
                <a:gd name="f49" fmla="val 174"/>
                <a:gd name="f50" fmla="val 100"/>
                <a:gd name="f51" fmla="val 375"/>
                <a:gd name="f52" fmla="val 43"/>
                <a:gd name="f53" fmla="val 168"/>
                <a:gd name="f54" fmla="val 204"/>
                <a:gd name="f55" fmla="val 146"/>
                <a:gd name="f56" fmla="val 248"/>
                <a:gd name="f57" fmla="val 164"/>
                <a:gd name="f58" fmla="val 301"/>
                <a:gd name="f59" fmla="val 209"/>
                <a:gd name="f60" fmla="val 323"/>
                <a:gd name="f61" fmla="val 253"/>
                <a:gd name="f62" fmla="val 344"/>
                <a:gd name="f63" fmla="val 306"/>
                <a:gd name="f64" fmla="val 326"/>
                <a:gd name="f65" fmla="val 328"/>
                <a:gd name="f66" fmla="val 282"/>
                <a:gd name="f67" fmla="val 349"/>
                <a:gd name="f68" fmla="val 238"/>
                <a:gd name="f69" fmla="val 331"/>
                <a:gd name="f70" fmla="val 185"/>
                <a:gd name="f71" fmla="val 163"/>
                <a:gd name="f72" fmla="val 243"/>
                <a:gd name="f73" fmla="val 141"/>
                <a:gd name="f74" fmla="val 190"/>
                <a:gd name="f75" fmla="val 159"/>
                <a:gd name="f76" fmla="*/ f1 1 493"/>
                <a:gd name="f77" fmla="*/ f2 1 493"/>
                <a:gd name="f78" fmla="val f3"/>
                <a:gd name="f79" fmla="val f4"/>
                <a:gd name="f80" fmla="+- f79 0 f78"/>
                <a:gd name="f81" fmla="*/ f80 1 493"/>
                <a:gd name="f82" fmla="*/ f78 1 f81"/>
                <a:gd name="f83" fmla="*/ f79 1 f81"/>
                <a:gd name="f84" fmla="*/ f82 f76 1"/>
                <a:gd name="f85" fmla="*/ f83 f76 1"/>
                <a:gd name="f86" fmla="*/ f83 f77 1"/>
                <a:gd name="f87" fmla="*/ f82 f77 1"/>
              </a:gdLst>
              <a:ahLst/>
              <a:cxnLst>
                <a:cxn ang="3cd4">
                  <a:pos x="hc" y="t"/>
                </a:cxn>
                <a:cxn ang="0">
                  <a:pos x="r" y="vc"/>
                </a:cxn>
                <a:cxn ang="cd4">
                  <a:pos x="hc" y="b"/>
                </a:cxn>
                <a:cxn ang="cd2">
                  <a:pos x="l" y="vc"/>
                </a:cxn>
              </a:cxnLst>
              <a:rect l="f84" t="f87" r="f85" b="f86"/>
              <a:pathLst>
                <a:path w="493" h="493">
                  <a:moveTo>
                    <a:pt x="f5" y="f6"/>
                  </a:moveTo>
                  <a:cubicBezTo>
                    <a:pt x="f7" y="f8"/>
                    <a:pt x="f9" y="f10"/>
                    <a:pt x="f11" y="f12"/>
                  </a:cubicBezTo>
                  <a:lnTo>
                    <a:pt x="f13" y="f14"/>
                  </a:lnTo>
                  <a:lnTo>
                    <a:pt x="f15" y="f3"/>
                  </a:lnTo>
                  <a:lnTo>
                    <a:pt x="f16" y="f17"/>
                  </a:lnTo>
                  <a:cubicBezTo>
                    <a:pt x="f18" y="f19"/>
                    <a:pt x="f20" y="f17"/>
                    <a:pt x="f21" y="f22"/>
                  </a:cubicBezTo>
                  <a:lnTo>
                    <a:pt x="f23" y="f24"/>
                  </a:lnTo>
                  <a:lnTo>
                    <a:pt x="f25" y="f26"/>
                  </a:lnTo>
                  <a:lnTo>
                    <a:pt x="f27" y="f5"/>
                  </a:lnTo>
                  <a:cubicBezTo>
                    <a:pt x="f28" y="f7"/>
                    <a:pt x="f29" y="f9"/>
                    <a:pt x="f30" y="f11"/>
                  </a:cubicBezTo>
                  <a:lnTo>
                    <a:pt x="f31" y="f13"/>
                  </a:lnTo>
                  <a:lnTo>
                    <a:pt x="f4" y="f15"/>
                  </a:lnTo>
                  <a:lnTo>
                    <a:pt x="f32" y="f33"/>
                  </a:lnTo>
                  <a:cubicBezTo>
                    <a:pt x="f34" y="f18"/>
                    <a:pt x="f32" y="f20"/>
                    <a:pt x="f35" y="f36"/>
                  </a:cubicBezTo>
                  <a:lnTo>
                    <a:pt x="f37" y="f23"/>
                  </a:lnTo>
                  <a:lnTo>
                    <a:pt x="f38" y="f39"/>
                  </a:lnTo>
                  <a:lnTo>
                    <a:pt x="f40" y="f27"/>
                  </a:lnTo>
                  <a:cubicBezTo>
                    <a:pt x="f41" y="f28"/>
                    <a:pt x="f42" y="f43"/>
                    <a:pt x="f0" y="f30"/>
                  </a:cubicBezTo>
                  <a:lnTo>
                    <a:pt x="f44" y="f31"/>
                  </a:lnTo>
                  <a:lnTo>
                    <a:pt x="f21" y="f4"/>
                  </a:lnTo>
                  <a:lnTo>
                    <a:pt x="f45" y="f32"/>
                  </a:lnTo>
                  <a:cubicBezTo>
                    <a:pt x="f46" y="f47"/>
                    <a:pt x="f48" y="f32"/>
                    <a:pt x="f15" y="f35"/>
                  </a:cubicBezTo>
                  <a:lnTo>
                    <a:pt x="f49" y="f37"/>
                  </a:lnTo>
                  <a:lnTo>
                    <a:pt x="f50" y="f38"/>
                  </a:lnTo>
                  <a:lnTo>
                    <a:pt x="f6" y="f40"/>
                  </a:lnTo>
                  <a:cubicBezTo>
                    <a:pt x="f8" y="f41"/>
                    <a:pt x="f10" y="f51"/>
                    <a:pt x="f12" y="f0"/>
                  </a:cubicBezTo>
                  <a:lnTo>
                    <a:pt x="f14" y="f44"/>
                  </a:lnTo>
                  <a:lnTo>
                    <a:pt x="f3" y="f21"/>
                  </a:lnTo>
                  <a:lnTo>
                    <a:pt x="f17" y="f45"/>
                  </a:lnTo>
                  <a:cubicBezTo>
                    <a:pt x="f19" y="f46"/>
                    <a:pt x="f17" y="f48"/>
                    <a:pt x="f22" y="f15"/>
                  </a:cubicBezTo>
                  <a:lnTo>
                    <a:pt x="f24" y="f49"/>
                  </a:lnTo>
                  <a:lnTo>
                    <a:pt x="f52" y="f50"/>
                  </a:lnTo>
                  <a:lnTo>
                    <a:pt x="f5" y="f6"/>
                  </a:lnTo>
                  <a:moveTo>
                    <a:pt x="f53" y="f54"/>
                  </a:moveTo>
                  <a:cubicBezTo>
                    <a:pt x="f55" y="f56"/>
                    <a:pt x="f57" y="f58"/>
                    <a:pt x="f59" y="f60"/>
                  </a:cubicBezTo>
                  <a:cubicBezTo>
                    <a:pt x="f61" y="f62"/>
                    <a:pt x="f63" y="f64"/>
                    <a:pt x="f65" y="f66"/>
                  </a:cubicBezTo>
                  <a:cubicBezTo>
                    <a:pt x="f67" y="f68"/>
                    <a:pt x="f69" y="f70"/>
                    <a:pt x="f36" y="f71"/>
                  </a:cubicBezTo>
                  <a:cubicBezTo>
                    <a:pt x="f72" y="f73"/>
                    <a:pt x="f74" y="f75"/>
                    <a:pt x="f53" y="f54"/>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0" name="Google Shape;366;p9">
              <a:extLst>
                <a:ext uri="{FF2B5EF4-FFF2-40B4-BE49-F238E27FC236}">
                  <a16:creationId xmlns:a16="http://schemas.microsoft.com/office/drawing/2014/main" id="{D15AC520-A3C4-3D40-BA00-B6A781B8EB43}"/>
                </a:ext>
              </a:extLst>
            </p:cNvPr>
            <p:cNvSpPr/>
            <p:nvPr/>
          </p:nvSpPr>
          <p:spPr>
            <a:xfrm>
              <a:off x="7816035" y="4709571"/>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3228815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APTION_ONLY">
    <p:spTree>
      <p:nvGrpSpPr>
        <p:cNvPr id="1" name=""/>
        <p:cNvGrpSpPr/>
        <p:nvPr/>
      </p:nvGrpSpPr>
      <p:grpSpPr>
        <a:xfrm>
          <a:off x="0" y="0"/>
          <a:ext cx="0" cy="0"/>
          <a:chOff x="0" y="0"/>
          <a:chExt cx="0" cy="0"/>
        </a:xfrm>
      </p:grpSpPr>
      <p:sp>
        <p:nvSpPr>
          <p:cNvPr id="2" name="Google Shape;368;p10">
            <a:extLst>
              <a:ext uri="{FF2B5EF4-FFF2-40B4-BE49-F238E27FC236}">
                <a16:creationId xmlns:a16="http://schemas.microsoft.com/office/drawing/2014/main" id="{6B4A5F44-E388-9FD4-4AD5-617123F860F1}"/>
              </a:ext>
            </a:extLst>
          </p:cNvPr>
          <p:cNvSpPr txBox="1">
            <a:spLocks noGrp="1"/>
          </p:cNvSpPr>
          <p:nvPr>
            <p:ph type="title"/>
          </p:nvPr>
        </p:nvSpPr>
        <p:spPr>
          <a:xfrm>
            <a:off x="719998" y="4014453"/>
            <a:ext cx="7704002" cy="572697"/>
          </a:xfrm>
          <a:solidFill>
            <a:srgbClr val="FFFFFF"/>
          </a:solidFill>
          <a:ln w="9528" cap="flat">
            <a:solidFill>
              <a:srgbClr val="263238"/>
            </a:solidFill>
            <a:prstDash val="solid"/>
            <a:round/>
          </a:ln>
        </p:spPr>
        <p:txBody>
          <a:bodyPr/>
          <a:lstStyle>
            <a:lvl1pPr>
              <a:defRPr/>
            </a:lvl1pPr>
          </a:lstStyle>
          <a:p>
            <a:pPr lvl="0"/>
            <a:endParaRPr lang="tr-TR"/>
          </a:p>
        </p:txBody>
      </p:sp>
    </p:spTree>
    <p:extLst>
      <p:ext uri="{BB962C8B-B14F-4D97-AF65-F5344CB8AC3E}">
        <p14:creationId xmlns:p14="http://schemas.microsoft.com/office/powerpoint/2010/main" val="38436473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7984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_1_1_1_1_1_1">
    <p:spTree>
      <p:nvGrpSpPr>
        <p:cNvPr id="1" name=""/>
        <p:cNvGrpSpPr/>
        <p:nvPr/>
      </p:nvGrpSpPr>
      <p:grpSpPr>
        <a:xfrm>
          <a:off x="0" y="0"/>
          <a:ext cx="0" cy="0"/>
          <a:chOff x="0" y="0"/>
          <a:chExt cx="0" cy="0"/>
        </a:xfrm>
      </p:grpSpPr>
      <p:sp>
        <p:nvSpPr>
          <p:cNvPr id="2" name="Google Shape;374;p13">
            <a:extLst>
              <a:ext uri="{FF2B5EF4-FFF2-40B4-BE49-F238E27FC236}">
                <a16:creationId xmlns:a16="http://schemas.microsoft.com/office/drawing/2014/main" id="{9310154F-8B32-9027-B900-262C9CEA4B2E}"/>
              </a:ext>
            </a:extLst>
          </p:cNvPr>
          <p:cNvSpPr txBox="1">
            <a:spLocks noGrp="1"/>
          </p:cNvSpPr>
          <p:nvPr>
            <p:ph type="title"/>
          </p:nvPr>
        </p:nvSpPr>
        <p:spPr>
          <a:xfrm>
            <a:off x="719998" y="445029"/>
            <a:ext cx="7704002" cy="572697"/>
          </a:xfrm>
        </p:spPr>
        <p:txBody>
          <a:bodyPr/>
          <a:lstStyle>
            <a:lvl1pPr>
              <a:defRPr/>
            </a:lvl1pPr>
          </a:lstStyle>
          <a:p>
            <a:pPr lvl="0"/>
            <a:endParaRPr lang="tr-TR"/>
          </a:p>
        </p:txBody>
      </p:sp>
      <p:sp>
        <p:nvSpPr>
          <p:cNvPr id="3" name="Google Shape;375;p13">
            <a:extLst>
              <a:ext uri="{FF2B5EF4-FFF2-40B4-BE49-F238E27FC236}">
                <a16:creationId xmlns:a16="http://schemas.microsoft.com/office/drawing/2014/main" id="{EA5D600C-BE00-1311-8920-288780DB14AE}"/>
              </a:ext>
            </a:extLst>
          </p:cNvPr>
          <p:cNvSpPr txBox="1">
            <a:spLocks noGrp="1"/>
          </p:cNvSpPr>
          <p:nvPr>
            <p:ph type="title" idx="4294967295"/>
          </p:nvPr>
        </p:nvSpPr>
        <p:spPr>
          <a:xfrm>
            <a:off x="1557278" y="1518562"/>
            <a:ext cx="630899" cy="630899"/>
          </a:xfrm>
          <a:solidFill>
            <a:srgbClr val="EC442C"/>
          </a:solidFill>
          <a:ln w="114300" cap="flat">
            <a:solidFill>
              <a:srgbClr val="EC442C"/>
            </a:solidFill>
            <a:prstDash val="solid"/>
            <a:round/>
          </a:ln>
        </p:spPr>
        <p:txBody>
          <a:bodyPr anchor="ctr"/>
          <a:lstStyle>
            <a:lvl1pPr>
              <a:defRPr b="1">
                <a:solidFill>
                  <a:srgbClr val="FFFFFF"/>
                </a:solidFill>
                <a:latin typeface="Roboto"/>
                <a:ea typeface="Roboto"/>
                <a:cs typeface="Roboto"/>
              </a:defRPr>
            </a:lvl1pPr>
          </a:lstStyle>
          <a:p>
            <a:pPr lvl="0"/>
            <a:r>
              <a:rPr lang="tr-TR"/>
              <a:t>xx%</a:t>
            </a:r>
          </a:p>
        </p:txBody>
      </p:sp>
      <p:sp>
        <p:nvSpPr>
          <p:cNvPr id="4" name="Google Shape;376;p13">
            <a:extLst>
              <a:ext uri="{FF2B5EF4-FFF2-40B4-BE49-F238E27FC236}">
                <a16:creationId xmlns:a16="http://schemas.microsoft.com/office/drawing/2014/main" id="{E3C6BB47-9901-4C5F-FFB4-13B9A93186EE}"/>
              </a:ext>
            </a:extLst>
          </p:cNvPr>
          <p:cNvSpPr txBox="1">
            <a:spLocks noGrp="1"/>
          </p:cNvSpPr>
          <p:nvPr>
            <p:ph type="title" idx="4294967295"/>
          </p:nvPr>
        </p:nvSpPr>
        <p:spPr>
          <a:xfrm>
            <a:off x="1557278" y="3034701"/>
            <a:ext cx="630899" cy="630899"/>
          </a:xfrm>
          <a:solidFill>
            <a:srgbClr val="EC442C"/>
          </a:solidFill>
          <a:ln w="114300" cap="flat">
            <a:solidFill>
              <a:srgbClr val="EC442C"/>
            </a:solidFill>
            <a:prstDash val="solid"/>
            <a:round/>
          </a:ln>
        </p:spPr>
        <p:txBody>
          <a:bodyPr anchor="ctr"/>
          <a:lstStyle>
            <a:lvl1pPr>
              <a:defRPr b="1">
                <a:solidFill>
                  <a:srgbClr val="FFFFFF"/>
                </a:solidFill>
                <a:latin typeface="Roboto"/>
                <a:ea typeface="Roboto"/>
                <a:cs typeface="Roboto"/>
              </a:defRPr>
            </a:lvl1pPr>
          </a:lstStyle>
          <a:p>
            <a:pPr lvl="0"/>
            <a:r>
              <a:rPr lang="tr-TR"/>
              <a:t>xx%</a:t>
            </a:r>
          </a:p>
        </p:txBody>
      </p:sp>
      <p:sp>
        <p:nvSpPr>
          <p:cNvPr id="5" name="Google Shape;377;p13">
            <a:extLst>
              <a:ext uri="{FF2B5EF4-FFF2-40B4-BE49-F238E27FC236}">
                <a16:creationId xmlns:a16="http://schemas.microsoft.com/office/drawing/2014/main" id="{98121CC1-5AFC-39A9-2BC3-28E1AE1E436F}"/>
              </a:ext>
            </a:extLst>
          </p:cNvPr>
          <p:cNvSpPr txBox="1">
            <a:spLocks noGrp="1"/>
          </p:cNvSpPr>
          <p:nvPr>
            <p:ph type="title" idx="4294967295"/>
          </p:nvPr>
        </p:nvSpPr>
        <p:spPr>
          <a:xfrm>
            <a:off x="4256550" y="1518562"/>
            <a:ext cx="630899" cy="630899"/>
          </a:xfrm>
          <a:solidFill>
            <a:srgbClr val="EC442C"/>
          </a:solidFill>
          <a:ln w="114300" cap="flat">
            <a:solidFill>
              <a:srgbClr val="EC442C"/>
            </a:solidFill>
            <a:prstDash val="solid"/>
            <a:round/>
          </a:ln>
        </p:spPr>
        <p:txBody>
          <a:bodyPr anchor="ctr"/>
          <a:lstStyle>
            <a:lvl1pPr>
              <a:defRPr b="1">
                <a:solidFill>
                  <a:srgbClr val="FFFFFF"/>
                </a:solidFill>
                <a:latin typeface="Roboto"/>
                <a:ea typeface="Roboto"/>
                <a:cs typeface="Roboto"/>
              </a:defRPr>
            </a:lvl1pPr>
          </a:lstStyle>
          <a:p>
            <a:pPr lvl="0"/>
            <a:r>
              <a:rPr lang="tr-TR"/>
              <a:t>xx%</a:t>
            </a:r>
          </a:p>
        </p:txBody>
      </p:sp>
      <p:sp>
        <p:nvSpPr>
          <p:cNvPr id="6" name="Google Shape;378;p13">
            <a:extLst>
              <a:ext uri="{FF2B5EF4-FFF2-40B4-BE49-F238E27FC236}">
                <a16:creationId xmlns:a16="http://schemas.microsoft.com/office/drawing/2014/main" id="{4DBCE97B-3544-CD59-7936-2C0EB9E48ACF}"/>
              </a:ext>
            </a:extLst>
          </p:cNvPr>
          <p:cNvSpPr txBox="1">
            <a:spLocks noGrp="1"/>
          </p:cNvSpPr>
          <p:nvPr>
            <p:ph type="title" idx="4294967295"/>
          </p:nvPr>
        </p:nvSpPr>
        <p:spPr>
          <a:xfrm>
            <a:off x="4256550" y="3034701"/>
            <a:ext cx="630899" cy="630899"/>
          </a:xfrm>
          <a:solidFill>
            <a:srgbClr val="EC442C"/>
          </a:solidFill>
          <a:ln w="114300" cap="flat">
            <a:solidFill>
              <a:srgbClr val="EC442C"/>
            </a:solidFill>
            <a:prstDash val="solid"/>
            <a:round/>
          </a:ln>
        </p:spPr>
        <p:txBody>
          <a:bodyPr anchor="ctr"/>
          <a:lstStyle>
            <a:lvl1pPr>
              <a:defRPr b="1">
                <a:solidFill>
                  <a:srgbClr val="FFFFFF"/>
                </a:solidFill>
                <a:latin typeface="Roboto"/>
                <a:ea typeface="Roboto"/>
                <a:cs typeface="Roboto"/>
              </a:defRPr>
            </a:lvl1pPr>
          </a:lstStyle>
          <a:p>
            <a:pPr lvl="0"/>
            <a:r>
              <a:rPr lang="tr-TR"/>
              <a:t>xx%</a:t>
            </a:r>
          </a:p>
        </p:txBody>
      </p:sp>
      <p:sp>
        <p:nvSpPr>
          <p:cNvPr id="7" name="Google Shape;379;p13">
            <a:extLst>
              <a:ext uri="{FF2B5EF4-FFF2-40B4-BE49-F238E27FC236}">
                <a16:creationId xmlns:a16="http://schemas.microsoft.com/office/drawing/2014/main" id="{0EA382CA-080B-9167-1E94-5CDB1CB59BC7}"/>
              </a:ext>
            </a:extLst>
          </p:cNvPr>
          <p:cNvSpPr txBox="1">
            <a:spLocks noGrp="1"/>
          </p:cNvSpPr>
          <p:nvPr>
            <p:ph type="title" idx="4294967295"/>
          </p:nvPr>
        </p:nvSpPr>
        <p:spPr>
          <a:xfrm>
            <a:off x="6955822" y="1518562"/>
            <a:ext cx="630899" cy="630899"/>
          </a:xfrm>
          <a:solidFill>
            <a:srgbClr val="EC442C"/>
          </a:solidFill>
          <a:ln w="114300" cap="flat">
            <a:solidFill>
              <a:srgbClr val="EC442C"/>
            </a:solidFill>
            <a:prstDash val="solid"/>
            <a:round/>
          </a:ln>
        </p:spPr>
        <p:txBody>
          <a:bodyPr anchor="ctr"/>
          <a:lstStyle>
            <a:lvl1pPr>
              <a:defRPr b="1">
                <a:solidFill>
                  <a:srgbClr val="FFFFFF"/>
                </a:solidFill>
                <a:latin typeface="Roboto"/>
                <a:ea typeface="Roboto"/>
                <a:cs typeface="Roboto"/>
              </a:defRPr>
            </a:lvl1pPr>
          </a:lstStyle>
          <a:p>
            <a:pPr lvl="0"/>
            <a:r>
              <a:rPr lang="tr-TR"/>
              <a:t>xx%</a:t>
            </a:r>
          </a:p>
        </p:txBody>
      </p:sp>
      <p:sp>
        <p:nvSpPr>
          <p:cNvPr id="8" name="Google Shape;380;p13">
            <a:extLst>
              <a:ext uri="{FF2B5EF4-FFF2-40B4-BE49-F238E27FC236}">
                <a16:creationId xmlns:a16="http://schemas.microsoft.com/office/drawing/2014/main" id="{AD456C81-8276-26B9-F2D4-856C780A5B1E}"/>
              </a:ext>
            </a:extLst>
          </p:cNvPr>
          <p:cNvSpPr txBox="1">
            <a:spLocks noGrp="1"/>
          </p:cNvSpPr>
          <p:nvPr>
            <p:ph type="title" idx="4294967295"/>
          </p:nvPr>
        </p:nvSpPr>
        <p:spPr>
          <a:xfrm>
            <a:off x="6955822" y="3034701"/>
            <a:ext cx="630899" cy="630899"/>
          </a:xfrm>
          <a:solidFill>
            <a:srgbClr val="EC442C"/>
          </a:solidFill>
          <a:ln w="114300" cap="flat">
            <a:solidFill>
              <a:srgbClr val="EC442C"/>
            </a:solidFill>
            <a:prstDash val="solid"/>
            <a:round/>
          </a:ln>
        </p:spPr>
        <p:txBody>
          <a:bodyPr anchor="ctr"/>
          <a:lstStyle>
            <a:lvl1pPr>
              <a:defRPr b="1">
                <a:solidFill>
                  <a:srgbClr val="FFFFFF"/>
                </a:solidFill>
                <a:latin typeface="Roboto"/>
                <a:ea typeface="Roboto"/>
                <a:cs typeface="Roboto"/>
              </a:defRPr>
            </a:lvl1pPr>
          </a:lstStyle>
          <a:p>
            <a:pPr lvl="0"/>
            <a:r>
              <a:rPr lang="tr-TR"/>
              <a:t>xx%</a:t>
            </a:r>
          </a:p>
        </p:txBody>
      </p:sp>
      <p:sp>
        <p:nvSpPr>
          <p:cNvPr id="9" name="Google Shape;381;p13">
            <a:extLst>
              <a:ext uri="{FF2B5EF4-FFF2-40B4-BE49-F238E27FC236}">
                <a16:creationId xmlns:a16="http://schemas.microsoft.com/office/drawing/2014/main" id="{A3529940-0FF1-A6F8-9E4F-B644086B9B43}"/>
              </a:ext>
            </a:extLst>
          </p:cNvPr>
          <p:cNvSpPr txBox="1">
            <a:spLocks noGrp="1"/>
          </p:cNvSpPr>
          <p:nvPr>
            <p:ph type="subTitle" idx="4294967295"/>
          </p:nvPr>
        </p:nvSpPr>
        <p:spPr>
          <a:xfrm>
            <a:off x="719971" y="2217273"/>
            <a:ext cx="2305504" cy="475497"/>
          </a:xfrm>
        </p:spPr>
        <p:txBody>
          <a:bodyPr anchorCtr="1"/>
          <a:lstStyle>
            <a:lvl1pPr algn="ctr">
              <a:buNone/>
              <a:defRPr sz="1800"/>
            </a:lvl1pPr>
          </a:lstStyle>
          <a:p>
            <a:pPr lvl="0"/>
            <a:endParaRPr lang="tr-TR"/>
          </a:p>
        </p:txBody>
      </p:sp>
      <p:sp>
        <p:nvSpPr>
          <p:cNvPr id="10" name="Google Shape;382;p13">
            <a:extLst>
              <a:ext uri="{FF2B5EF4-FFF2-40B4-BE49-F238E27FC236}">
                <a16:creationId xmlns:a16="http://schemas.microsoft.com/office/drawing/2014/main" id="{E8DEA6A2-89FC-986F-C00D-66293DB5CADF}"/>
              </a:ext>
            </a:extLst>
          </p:cNvPr>
          <p:cNvSpPr txBox="1">
            <a:spLocks noGrp="1"/>
          </p:cNvSpPr>
          <p:nvPr>
            <p:ph type="subTitle" idx="4294967295"/>
          </p:nvPr>
        </p:nvSpPr>
        <p:spPr>
          <a:xfrm>
            <a:off x="3419252" y="2217273"/>
            <a:ext cx="2305504" cy="475497"/>
          </a:xfrm>
        </p:spPr>
        <p:txBody>
          <a:bodyPr anchorCtr="1"/>
          <a:lstStyle>
            <a:lvl1pPr algn="ctr">
              <a:buNone/>
              <a:defRPr sz="1800"/>
            </a:lvl1pPr>
          </a:lstStyle>
          <a:p>
            <a:pPr lvl="0"/>
            <a:endParaRPr lang="tr-TR"/>
          </a:p>
        </p:txBody>
      </p:sp>
      <p:sp>
        <p:nvSpPr>
          <p:cNvPr id="11" name="Google Shape;383;p13">
            <a:extLst>
              <a:ext uri="{FF2B5EF4-FFF2-40B4-BE49-F238E27FC236}">
                <a16:creationId xmlns:a16="http://schemas.microsoft.com/office/drawing/2014/main" id="{BC6795F3-81E4-8404-94DD-2C092502BCC7}"/>
              </a:ext>
            </a:extLst>
          </p:cNvPr>
          <p:cNvSpPr txBox="1">
            <a:spLocks noGrp="1"/>
          </p:cNvSpPr>
          <p:nvPr>
            <p:ph type="subTitle" idx="4294967295"/>
          </p:nvPr>
        </p:nvSpPr>
        <p:spPr>
          <a:xfrm>
            <a:off x="6118524" y="2217273"/>
            <a:ext cx="2305504" cy="475497"/>
          </a:xfrm>
        </p:spPr>
        <p:txBody>
          <a:bodyPr anchorCtr="1"/>
          <a:lstStyle>
            <a:lvl1pPr algn="ctr">
              <a:buNone/>
              <a:defRPr sz="1800"/>
            </a:lvl1pPr>
          </a:lstStyle>
          <a:p>
            <a:pPr lvl="0"/>
            <a:endParaRPr lang="tr-TR"/>
          </a:p>
        </p:txBody>
      </p:sp>
      <p:sp>
        <p:nvSpPr>
          <p:cNvPr id="12" name="Google Shape;384;p13">
            <a:extLst>
              <a:ext uri="{FF2B5EF4-FFF2-40B4-BE49-F238E27FC236}">
                <a16:creationId xmlns:a16="http://schemas.microsoft.com/office/drawing/2014/main" id="{9AE63DAE-34E4-DD0F-869D-1652DC888303}"/>
              </a:ext>
            </a:extLst>
          </p:cNvPr>
          <p:cNvSpPr txBox="1">
            <a:spLocks noGrp="1"/>
          </p:cNvSpPr>
          <p:nvPr>
            <p:ph type="subTitle" idx="4294967295"/>
          </p:nvPr>
        </p:nvSpPr>
        <p:spPr>
          <a:xfrm>
            <a:off x="719971" y="3726948"/>
            <a:ext cx="2305504" cy="475497"/>
          </a:xfrm>
        </p:spPr>
        <p:txBody>
          <a:bodyPr anchorCtr="1"/>
          <a:lstStyle>
            <a:lvl1pPr algn="ctr">
              <a:buNone/>
              <a:defRPr sz="1800"/>
            </a:lvl1pPr>
          </a:lstStyle>
          <a:p>
            <a:pPr lvl="0"/>
            <a:endParaRPr lang="tr-TR"/>
          </a:p>
        </p:txBody>
      </p:sp>
      <p:sp>
        <p:nvSpPr>
          <p:cNvPr id="13" name="Google Shape;385;p13">
            <a:extLst>
              <a:ext uri="{FF2B5EF4-FFF2-40B4-BE49-F238E27FC236}">
                <a16:creationId xmlns:a16="http://schemas.microsoft.com/office/drawing/2014/main" id="{DCA0B8E1-7B91-2D4A-8DFA-B97BC7804EF5}"/>
              </a:ext>
            </a:extLst>
          </p:cNvPr>
          <p:cNvSpPr txBox="1">
            <a:spLocks noGrp="1"/>
          </p:cNvSpPr>
          <p:nvPr>
            <p:ph type="subTitle" idx="4294967295"/>
          </p:nvPr>
        </p:nvSpPr>
        <p:spPr>
          <a:xfrm>
            <a:off x="3419252" y="3726948"/>
            <a:ext cx="2305504" cy="475497"/>
          </a:xfrm>
        </p:spPr>
        <p:txBody>
          <a:bodyPr anchorCtr="1"/>
          <a:lstStyle>
            <a:lvl1pPr algn="ctr">
              <a:buNone/>
              <a:defRPr sz="1800"/>
            </a:lvl1pPr>
          </a:lstStyle>
          <a:p>
            <a:pPr lvl="0"/>
            <a:endParaRPr lang="tr-TR"/>
          </a:p>
        </p:txBody>
      </p:sp>
      <p:sp>
        <p:nvSpPr>
          <p:cNvPr id="14" name="Google Shape;386;p13">
            <a:extLst>
              <a:ext uri="{FF2B5EF4-FFF2-40B4-BE49-F238E27FC236}">
                <a16:creationId xmlns:a16="http://schemas.microsoft.com/office/drawing/2014/main" id="{F4B0CE20-F2B6-2345-AA79-BB785AFB7B3B}"/>
              </a:ext>
            </a:extLst>
          </p:cNvPr>
          <p:cNvSpPr txBox="1">
            <a:spLocks noGrp="1"/>
          </p:cNvSpPr>
          <p:nvPr>
            <p:ph type="subTitle" idx="4294967295"/>
          </p:nvPr>
        </p:nvSpPr>
        <p:spPr>
          <a:xfrm>
            <a:off x="6118524" y="3726948"/>
            <a:ext cx="2305504" cy="475497"/>
          </a:xfrm>
        </p:spPr>
        <p:txBody>
          <a:bodyPr anchorCtr="1"/>
          <a:lstStyle>
            <a:lvl1pPr algn="ctr">
              <a:buNone/>
              <a:defRPr sz="1800"/>
            </a:lvl1pPr>
          </a:lstStyle>
          <a:p>
            <a:pPr lvl="0"/>
            <a:endParaRPr lang="tr-TR"/>
          </a:p>
        </p:txBody>
      </p:sp>
      <p:grpSp>
        <p:nvGrpSpPr>
          <p:cNvPr id="15" name="Google Shape;387;p13">
            <a:extLst>
              <a:ext uri="{FF2B5EF4-FFF2-40B4-BE49-F238E27FC236}">
                <a16:creationId xmlns:a16="http://schemas.microsoft.com/office/drawing/2014/main" id="{51F53B8A-55E3-83C1-837F-8EC3B8D97F43}"/>
              </a:ext>
            </a:extLst>
          </p:cNvPr>
          <p:cNvGrpSpPr/>
          <p:nvPr/>
        </p:nvGrpSpPr>
        <p:grpSpPr>
          <a:xfrm>
            <a:off x="-1133545" y="822585"/>
            <a:ext cx="10871849" cy="4447924"/>
            <a:chOff x="-1133545" y="822585"/>
            <a:chExt cx="10871849" cy="4447924"/>
          </a:xfrm>
        </p:grpSpPr>
        <p:grpSp>
          <p:nvGrpSpPr>
            <p:cNvPr id="16" name="Google Shape;388;p13">
              <a:extLst>
                <a:ext uri="{FF2B5EF4-FFF2-40B4-BE49-F238E27FC236}">
                  <a16:creationId xmlns:a16="http://schemas.microsoft.com/office/drawing/2014/main" id="{62A433A1-1447-3434-2179-191496C8323D}"/>
                </a:ext>
              </a:extLst>
            </p:cNvPr>
            <p:cNvGrpSpPr/>
            <p:nvPr/>
          </p:nvGrpSpPr>
          <p:grpSpPr>
            <a:xfrm>
              <a:off x="8672407" y="4604013"/>
              <a:ext cx="521107" cy="335255"/>
              <a:chOff x="8672407" y="4604013"/>
              <a:chExt cx="521107" cy="335255"/>
            </a:xfrm>
          </p:grpSpPr>
          <p:sp>
            <p:nvSpPr>
              <p:cNvPr id="17" name="Google Shape;389;p13">
                <a:extLst>
                  <a:ext uri="{FF2B5EF4-FFF2-40B4-BE49-F238E27FC236}">
                    <a16:creationId xmlns:a16="http://schemas.microsoft.com/office/drawing/2014/main" id="{00A58A10-1810-0A5B-6BE6-E5B9911E1D78}"/>
                  </a:ext>
                </a:extLst>
              </p:cNvPr>
              <p:cNvSpPr/>
              <p:nvPr/>
            </p:nvSpPr>
            <p:spPr>
              <a:xfrm>
                <a:off x="8672407" y="4604013"/>
                <a:ext cx="61950" cy="67418"/>
              </a:xfrm>
              <a:custGeom>
                <a:avLst/>
                <a:gdLst>
                  <a:gd name="f0" fmla="val w"/>
                  <a:gd name="f1" fmla="val h"/>
                  <a:gd name="f2" fmla="val 0"/>
                  <a:gd name="f3" fmla="val 34"/>
                  <a:gd name="f4" fmla="val 37"/>
                  <a:gd name="f5" fmla="val 19"/>
                  <a:gd name="f6" fmla="val 9"/>
                  <a:gd name="f7" fmla="val 7"/>
                  <a:gd name="f8" fmla="val 17"/>
                  <a:gd name="f9" fmla="val 26"/>
                  <a:gd name="f10" fmla="val 29"/>
                  <a:gd name="f11" fmla="*/ f0 1 34"/>
                  <a:gd name="f12" fmla="*/ f1 1 37"/>
                  <a:gd name="f13" fmla="val f2"/>
                  <a:gd name="f14" fmla="val f3"/>
                  <a:gd name="f15" fmla="val f4"/>
                  <a:gd name="f16" fmla="+- f15 0 f13"/>
                  <a:gd name="f17" fmla="+- f14 0 f13"/>
                  <a:gd name="f18" fmla="*/ f17 1 34"/>
                  <a:gd name="f19" fmla="*/ f16 1 3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4" h="37">
                    <a:moveTo>
                      <a:pt x="f2" y="f5"/>
                    </a:moveTo>
                    <a:cubicBezTo>
                      <a:pt x="f2" y="f6"/>
                      <a:pt x="f7" y="f2"/>
                      <a:pt x="f8" y="f2"/>
                    </a:cubicBezTo>
                    <a:cubicBezTo>
                      <a:pt x="f9" y="f2"/>
                      <a:pt x="f3" y="f6"/>
                      <a:pt x="f3" y="f5"/>
                    </a:cubicBezTo>
                    <a:cubicBezTo>
                      <a:pt x="f3" y="f10"/>
                      <a:pt x="f9" y="f4"/>
                      <a:pt x="f8" y="f4"/>
                    </a:cubicBezTo>
                    <a:cubicBezTo>
                      <a:pt x="f7" y="f4"/>
                      <a:pt x="f2" y="f10"/>
                      <a:pt x="f2" y="f5"/>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8" name="Google Shape;390;p13">
                <a:extLst>
                  <a:ext uri="{FF2B5EF4-FFF2-40B4-BE49-F238E27FC236}">
                    <a16:creationId xmlns:a16="http://schemas.microsoft.com/office/drawing/2014/main" id="{74F637B9-59E7-534F-D3AC-5189FA6569BF}"/>
                  </a:ext>
                </a:extLst>
              </p:cNvPr>
              <p:cNvSpPr/>
              <p:nvPr/>
            </p:nvSpPr>
            <p:spPr>
              <a:xfrm>
                <a:off x="8703387" y="4631344"/>
                <a:ext cx="490127" cy="307924"/>
              </a:xfrm>
              <a:custGeom>
                <a:avLst/>
                <a:gdLst>
                  <a:gd name="f0" fmla="val w"/>
                  <a:gd name="f1" fmla="val h"/>
                  <a:gd name="f2" fmla="val 0"/>
                  <a:gd name="f3" fmla="val 269"/>
                  <a:gd name="f4" fmla="val 169"/>
                  <a:gd name="f5" fmla="val 58"/>
                  <a:gd name="f6" fmla="val 111"/>
                  <a:gd name="f7" fmla="val 154"/>
                  <a:gd name="f8" fmla="val 46"/>
                  <a:gd name="f9" fmla="val 102"/>
                  <a:gd name="f10" fmla="val 139"/>
                  <a:gd name="f11" fmla="val 156"/>
                  <a:gd name="f12" fmla="val 162"/>
                  <a:gd name="f13" fmla="val 187"/>
                  <a:gd name="f14" fmla="val 148"/>
                  <a:gd name="f15" fmla="val 134"/>
                  <a:gd name="f16" fmla="val 50"/>
                  <a:gd name="f17" fmla="val 108"/>
                  <a:gd name="f18" fmla="val 7"/>
                  <a:gd name="f19" fmla="*/ f0 1 269"/>
                  <a:gd name="f20" fmla="*/ f1 1 169"/>
                  <a:gd name="f21" fmla="val f2"/>
                  <a:gd name="f22" fmla="val f3"/>
                  <a:gd name="f23" fmla="val f4"/>
                  <a:gd name="f24" fmla="+- f23 0 f21"/>
                  <a:gd name="f25" fmla="+- f22 0 f21"/>
                  <a:gd name="f26" fmla="*/ f25 1 269"/>
                  <a:gd name="f27" fmla="*/ f24 1 169"/>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269" h="169">
                    <a:moveTo>
                      <a:pt x="f2" y="f2"/>
                    </a:moveTo>
                    <a:lnTo>
                      <a:pt x="f5" y="f2"/>
                    </a:lnTo>
                    <a:cubicBezTo>
                      <a:pt x="f6" y="f2"/>
                      <a:pt x="f7" y="f8"/>
                      <a:pt x="f7" y="f9"/>
                    </a:cubicBezTo>
                    <a:cubicBezTo>
                      <a:pt x="f7" y="f10"/>
                      <a:pt x="f11" y="f12"/>
                      <a:pt x="f13" y="f12"/>
                    </a:cubicBezTo>
                    <a:lnTo>
                      <a:pt x="f3" y="f12"/>
                    </a:lnTo>
                    <a:lnTo>
                      <a:pt x="f3" y="f4"/>
                    </a:lnTo>
                    <a:lnTo>
                      <a:pt x="f13" y="f4"/>
                    </a:lnTo>
                    <a:cubicBezTo>
                      <a:pt x="f14" y="f4"/>
                      <a:pt x="f14" y="f15"/>
                      <a:pt x="f14" y="f9"/>
                    </a:cubicBezTo>
                    <a:cubicBezTo>
                      <a:pt x="f14" y="f16"/>
                      <a:pt x="f17" y="f18"/>
                      <a:pt x="f5" y="f18"/>
                    </a:cubicBezTo>
                    <a:lnTo>
                      <a:pt x="f2" y="f18"/>
                    </a:lnTo>
                    <a:lnTo>
                      <a:pt x="f2" y="f2"/>
                    </a:lnTo>
                    <a:close/>
                  </a:path>
                </a:pathLst>
              </a:custGeom>
              <a:solidFill>
                <a:srgbClr val="455A64"/>
              </a:solidFill>
              <a:ln cap="flat">
                <a:noFill/>
                <a:prstDash val="solid"/>
              </a:ln>
            </p:spPr>
            <p:txBody>
              <a:bodyPr vert="horz" wrap="square" lIns="90004" tIns="15828" rIns="90004" bIns="158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19" name="Google Shape;391;p13">
              <a:extLst>
                <a:ext uri="{FF2B5EF4-FFF2-40B4-BE49-F238E27FC236}">
                  <a16:creationId xmlns:a16="http://schemas.microsoft.com/office/drawing/2014/main" id="{A6744486-BB14-0065-0ECF-B404339AE8EB}"/>
                </a:ext>
              </a:extLst>
            </p:cNvPr>
            <p:cNvGrpSpPr/>
            <p:nvPr/>
          </p:nvGrpSpPr>
          <p:grpSpPr>
            <a:xfrm>
              <a:off x="8672407" y="3726938"/>
              <a:ext cx="1065897" cy="619496"/>
              <a:chOff x="8672407" y="3726938"/>
              <a:chExt cx="1065897" cy="619496"/>
            </a:xfrm>
          </p:grpSpPr>
          <p:sp>
            <p:nvSpPr>
              <p:cNvPr id="20" name="Google Shape;392;p13">
                <a:extLst>
                  <a:ext uri="{FF2B5EF4-FFF2-40B4-BE49-F238E27FC236}">
                    <a16:creationId xmlns:a16="http://schemas.microsoft.com/office/drawing/2014/main" id="{2EBB11F6-32DE-7398-D1BF-BDD2D67C7A2A}"/>
                  </a:ext>
                </a:extLst>
              </p:cNvPr>
              <p:cNvSpPr/>
              <p:nvPr/>
            </p:nvSpPr>
            <p:spPr>
              <a:xfrm>
                <a:off x="8672407" y="3726938"/>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1" name="Google Shape;393;p13">
                <a:extLst>
                  <a:ext uri="{FF2B5EF4-FFF2-40B4-BE49-F238E27FC236}">
                    <a16:creationId xmlns:a16="http://schemas.microsoft.com/office/drawing/2014/main" id="{D1484051-E377-5FEF-93A5-0E2472384016}"/>
                  </a:ext>
                </a:extLst>
              </p:cNvPr>
              <p:cNvSpPr/>
              <p:nvPr/>
            </p:nvSpPr>
            <p:spPr>
              <a:xfrm>
                <a:off x="8676055" y="3801645"/>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2" name="Google Shape;394;p13">
                <a:extLst>
                  <a:ext uri="{FF2B5EF4-FFF2-40B4-BE49-F238E27FC236}">
                    <a16:creationId xmlns:a16="http://schemas.microsoft.com/office/drawing/2014/main" id="{DED5EB44-EB5F-75F2-3C7F-3FB1BC7E5F38}"/>
                  </a:ext>
                </a:extLst>
              </p:cNvPr>
              <p:cNvSpPr/>
              <p:nvPr/>
            </p:nvSpPr>
            <p:spPr>
              <a:xfrm>
                <a:off x="8765337" y="3905502"/>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395;p13">
                <a:extLst>
                  <a:ext uri="{FF2B5EF4-FFF2-40B4-BE49-F238E27FC236}">
                    <a16:creationId xmlns:a16="http://schemas.microsoft.com/office/drawing/2014/main" id="{7DCC4E75-4C39-70B2-13B5-F50C599150C7}"/>
                  </a:ext>
                </a:extLst>
              </p:cNvPr>
              <p:cNvSpPr/>
              <p:nvPr/>
            </p:nvSpPr>
            <p:spPr>
              <a:xfrm>
                <a:off x="9184407" y="3956517"/>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396;p13">
                <a:extLst>
                  <a:ext uri="{FF2B5EF4-FFF2-40B4-BE49-F238E27FC236}">
                    <a16:creationId xmlns:a16="http://schemas.microsoft.com/office/drawing/2014/main" id="{244E012C-C848-B860-77B5-1001C361BBBC}"/>
                  </a:ext>
                </a:extLst>
              </p:cNvPr>
              <p:cNvSpPr/>
              <p:nvPr/>
            </p:nvSpPr>
            <p:spPr>
              <a:xfrm>
                <a:off x="9184407" y="4031223"/>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397;p13">
                <a:extLst>
                  <a:ext uri="{FF2B5EF4-FFF2-40B4-BE49-F238E27FC236}">
                    <a16:creationId xmlns:a16="http://schemas.microsoft.com/office/drawing/2014/main" id="{15618EE7-C18B-6001-EF2B-F344A37B0FC1}"/>
                  </a:ext>
                </a:extLst>
              </p:cNvPr>
              <p:cNvSpPr/>
              <p:nvPr/>
            </p:nvSpPr>
            <p:spPr>
              <a:xfrm>
                <a:off x="9184407" y="4104101"/>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398;p13">
                <a:extLst>
                  <a:ext uri="{FF2B5EF4-FFF2-40B4-BE49-F238E27FC236}">
                    <a16:creationId xmlns:a16="http://schemas.microsoft.com/office/drawing/2014/main" id="{28A1C9C4-5815-82F8-EAA1-28F022B92074}"/>
                  </a:ext>
                </a:extLst>
              </p:cNvPr>
              <p:cNvSpPr/>
              <p:nvPr/>
            </p:nvSpPr>
            <p:spPr>
              <a:xfrm>
                <a:off x="9184407" y="417698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27" name="Google Shape;399;p13">
              <a:extLst>
                <a:ext uri="{FF2B5EF4-FFF2-40B4-BE49-F238E27FC236}">
                  <a16:creationId xmlns:a16="http://schemas.microsoft.com/office/drawing/2014/main" id="{A1785FEA-64CB-EEC3-B437-5A5158C8A7B4}"/>
                </a:ext>
              </a:extLst>
            </p:cNvPr>
            <p:cNvGrpSpPr/>
            <p:nvPr/>
          </p:nvGrpSpPr>
          <p:grpSpPr>
            <a:xfrm>
              <a:off x="-1133545" y="822585"/>
              <a:ext cx="1658072" cy="3498329"/>
              <a:chOff x="-1133545" y="822585"/>
              <a:chExt cx="1658072" cy="3498329"/>
            </a:xfrm>
          </p:grpSpPr>
          <p:sp>
            <p:nvSpPr>
              <p:cNvPr id="28" name="Google Shape;400;p13">
                <a:extLst>
                  <a:ext uri="{FF2B5EF4-FFF2-40B4-BE49-F238E27FC236}">
                    <a16:creationId xmlns:a16="http://schemas.microsoft.com/office/drawing/2014/main" id="{50ABE53A-2D2A-15DD-4357-660E35CE6046}"/>
                  </a:ext>
                </a:extLst>
              </p:cNvPr>
              <p:cNvSpPr/>
              <p:nvPr/>
            </p:nvSpPr>
            <p:spPr>
              <a:xfrm>
                <a:off x="-1133545" y="822585"/>
                <a:ext cx="1658072" cy="3498329"/>
              </a:xfrm>
              <a:custGeom>
                <a:avLst/>
                <a:gdLst>
                  <a:gd name="f0" fmla="val w"/>
                  <a:gd name="f1" fmla="val h"/>
                  <a:gd name="f2" fmla="val 0"/>
                  <a:gd name="f3" fmla="val 910"/>
                  <a:gd name="f4" fmla="val 1920"/>
                  <a:gd name="f5" fmla="val 803"/>
                  <a:gd name="f6" fmla="val 1"/>
                  <a:gd name="f7" fmla="val 804"/>
                  <a:gd name="f8" fmla="val 807"/>
                  <a:gd name="f9" fmla="val 2"/>
                  <a:gd name="f10" fmla="val 809"/>
                  <a:gd name="f11" fmla="val 813"/>
                  <a:gd name="f12" fmla="val 817"/>
                  <a:gd name="f13" fmla="val 827"/>
                  <a:gd name="f14" fmla="val 3"/>
                  <a:gd name="f15" fmla="val 841"/>
                  <a:gd name="f16" fmla="val 7"/>
                  <a:gd name="f17" fmla="val 857"/>
                  <a:gd name="f18" fmla="val 16"/>
                  <a:gd name="f19" fmla="val 865"/>
                  <a:gd name="f20" fmla="val 21"/>
                  <a:gd name="f21" fmla="val 873"/>
                  <a:gd name="f22" fmla="val 27"/>
                  <a:gd name="f23" fmla="val 881"/>
                  <a:gd name="f24" fmla="val 36"/>
                  <a:gd name="f25" fmla="val 888"/>
                  <a:gd name="f26" fmla="val 44"/>
                  <a:gd name="f27" fmla="val 897"/>
                  <a:gd name="f28" fmla="val 55"/>
                  <a:gd name="f29" fmla="val 902"/>
                  <a:gd name="f30" fmla="val 68"/>
                  <a:gd name="f31" fmla="val 907"/>
                  <a:gd name="f32" fmla="val 80"/>
                  <a:gd name="f33" fmla="val 95"/>
                  <a:gd name="f34" fmla="val 111"/>
                  <a:gd name="f35" fmla="val 126"/>
                  <a:gd name="f36" fmla="val 143"/>
                  <a:gd name="f37" fmla="val 161"/>
                  <a:gd name="f38" fmla="val 302"/>
                  <a:gd name="f39" fmla="val 507"/>
                  <a:gd name="f40" fmla="val 761"/>
                  <a:gd name="f41" fmla="val 1014"/>
                  <a:gd name="f42" fmla="val 1315"/>
                  <a:gd name="f43" fmla="val 1650"/>
                  <a:gd name="f44" fmla="val 1692"/>
                  <a:gd name="f45" fmla="val 1734"/>
                  <a:gd name="f46" fmla="val 1777"/>
                  <a:gd name="f47" fmla="val 1809"/>
                  <a:gd name="f48" fmla="val 1820"/>
                  <a:gd name="f49" fmla="val 909"/>
                  <a:gd name="f50" fmla="val 1831"/>
                  <a:gd name="f51" fmla="val 906"/>
                  <a:gd name="f52" fmla="val 1842"/>
                  <a:gd name="f53" fmla="val 903"/>
                  <a:gd name="f54" fmla="val 1852"/>
                  <a:gd name="f55" fmla="val 899"/>
                  <a:gd name="f56" fmla="val 1862"/>
                  <a:gd name="f57" fmla="val 893"/>
                  <a:gd name="f58" fmla="val 1872"/>
                  <a:gd name="f59" fmla="val 886"/>
                  <a:gd name="f60" fmla="val 1881"/>
                  <a:gd name="f61" fmla="val 879"/>
                  <a:gd name="f62" fmla="val 1889"/>
                  <a:gd name="f63" fmla="val 870"/>
                  <a:gd name="f64" fmla="val 1896"/>
                  <a:gd name="f65" fmla="val 853"/>
                  <a:gd name="f66" fmla="val 1910"/>
                  <a:gd name="f67" fmla="val 831"/>
                  <a:gd name="f68" fmla="val 1919"/>
                  <a:gd name="f69" fmla="val 787"/>
                  <a:gd name="f70" fmla="val 1921"/>
                  <a:gd name="f71" fmla="val 765"/>
                  <a:gd name="f72" fmla="val 742"/>
                  <a:gd name="f73" fmla="val 698"/>
                  <a:gd name="f74" fmla="val 652"/>
                  <a:gd name="f75" fmla="val 607"/>
                  <a:gd name="f76" fmla="val 516"/>
                  <a:gd name="f77" fmla="val 423"/>
                  <a:gd name="f78" fmla="val 329"/>
                  <a:gd name="f79" fmla="val 282"/>
                  <a:gd name="f80" fmla="val 235"/>
                  <a:gd name="f81" fmla="val 187"/>
                  <a:gd name="f82" fmla="val 163"/>
                  <a:gd name="f83" fmla="val 139"/>
                  <a:gd name="f84" fmla="val 115"/>
                  <a:gd name="f85" fmla="val 91"/>
                  <a:gd name="f86" fmla="val 66"/>
                  <a:gd name="f87" fmla="val 1915"/>
                  <a:gd name="f88" fmla="val 46"/>
                  <a:gd name="f89" fmla="val 1901"/>
                  <a:gd name="f90" fmla="val 26"/>
                  <a:gd name="f91" fmla="val 1887"/>
                  <a:gd name="f92" fmla="val 11"/>
                  <a:gd name="f93" fmla="val 1866"/>
                  <a:gd name="f94" fmla="val 4"/>
                  <a:gd name="f95" fmla="val 1843"/>
                  <a:gd name="f96" fmla="val 1819"/>
                  <a:gd name="f97" fmla="val 1807"/>
                  <a:gd name="f98" fmla="val 1795"/>
                  <a:gd name="f99" fmla="val 1783"/>
                  <a:gd name="f100" fmla="val 1771"/>
                  <a:gd name="f101" fmla="val 1723"/>
                  <a:gd name="f102" fmla="val 1676"/>
                  <a:gd name="f103" fmla="val 1629"/>
                  <a:gd name="f104" fmla="val 1535"/>
                  <a:gd name="f105" fmla="val 1442"/>
                  <a:gd name="f106" fmla="val 1351"/>
                  <a:gd name="f107" fmla="val 1169"/>
                  <a:gd name="f108" fmla="val 993"/>
                  <a:gd name="f109" fmla="val 826"/>
                  <a:gd name="f110" fmla="val 658"/>
                  <a:gd name="f111" fmla="val 499"/>
                  <a:gd name="f112" fmla="val 350"/>
                  <a:gd name="f113" fmla="val 276"/>
                  <a:gd name="f114" fmla="val 204"/>
                  <a:gd name="f115" fmla="val 135"/>
                  <a:gd name="f116" fmla="val 118"/>
                  <a:gd name="f117" fmla="val 109"/>
                  <a:gd name="f118" fmla="val 105"/>
                  <a:gd name="f119" fmla="val 100"/>
                  <a:gd name="f120" fmla="val 96"/>
                  <a:gd name="f121" fmla="val 92"/>
                  <a:gd name="f122" fmla="val 88"/>
                  <a:gd name="f123" fmla="val 83"/>
                  <a:gd name="f124" fmla="val 67"/>
                  <a:gd name="f125" fmla="val 15"/>
                  <a:gd name="f126" fmla="val 51"/>
                  <a:gd name="f127" fmla="val 25"/>
                  <a:gd name="f128" fmla="val 38"/>
                  <a:gd name="f129" fmla="val 50"/>
                  <a:gd name="f130" fmla="val 65"/>
                  <a:gd name="f131" fmla="val 9"/>
                  <a:gd name="f132" fmla="val 112"/>
                  <a:gd name="f133" fmla="val 144"/>
                  <a:gd name="f134" fmla="val 175"/>
                  <a:gd name="f135" fmla="val 205"/>
                  <a:gd name="f136" fmla="val 220"/>
                  <a:gd name="f137" fmla="val 249"/>
                  <a:gd name="f138" fmla="val 257"/>
                  <a:gd name="f139" fmla="val 264"/>
                  <a:gd name="f140" fmla="val 271"/>
                  <a:gd name="f141" fmla="val 278"/>
                  <a:gd name="f142" fmla="val 286"/>
                  <a:gd name="f143" fmla="val 292"/>
                  <a:gd name="f144" fmla="val 6"/>
                  <a:gd name="f145" fmla="val 298"/>
                  <a:gd name="f146" fmla="val 10"/>
                  <a:gd name="f147" fmla="val 303"/>
                  <a:gd name="f148" fmla="val 305"/>
                  <a:gd name="f149" fmla="val 23"/>
                  <a:gd name="f150" fmla="val 308"/>
                  <a:gd name="f151" fmla="val 30"/>
                  <a:gd name="f152" fmla="val 307"/>
                  <a:gd name="f153" fmla="val 37"/>
                  <a:gd name="f154" fmla="val 48"/>
                  <a:gd name="f155" fmla="val 54"/>
                  <a:gd name="f156" fmla="val 57"/>
                  <a:gd name="f157" fmla="val 61"/>
                  <a:gd name="f158" fmla="val 71"/>
                  <a:gd name="f159" fmla="val 311"/>
                  <a:gd name="f160" fmla="val 77"/>
                  <a:gd name="f161" fmla="val 315"/>
                  <a:gd name="f162" fmla="val 82"/>
                  <a:gd name="f163" fmla="val 320"/>
                  <a:gd name="f164" fmla="val 87"/>
                  <a:gd name="f165" fmla="val 325"/>
                  <a:gd name="f166" fmla="val 332"/>
                  <a:gd name="f167" fmla="val 335"/>
                  <a:gd name="f168" fmla="val 93"/>
                  <a:gd name="f169" fmla="val 338"/>
                  <a:gd name="f170" fmla="val 341"/>
                  <a:gd name="f171" fmla="val 345"/>
                  <a:gd name="f172" fmla="val 348"/>
                  <a:gd name="f173" fmla="val 351"/>
                  <a:gd name="f174" fmla="val 364"/>
                  <a:gd name="f175" fmla="val 377"/>
                  <a:gd name="f176" fmla="val 389"/>
                  <a:gd name="f177" fmla="val 440"/>
                  <a:gd name="f178" fmla="val 486"/>
                  <a:gd name="f179" fmla="val 94"/>
                  <a:gd name="f180" fmla="val 529"/>
                  <a:gd name="f181" fmla="val 551"/>
                  <a:gd name="f182" fmla="val 572"/>
                  <a:gd name="f183" fmla="val 591"/>
                  <a:gd name="f184" fmla="val 596"/>
                  <a:gd name="f185" fmla="val 601"/>
                  <a:gd name="f186" fmla="val 606"/>
                  <a:gd name="f187" fmla="val 610"/>
                  <a:gd name="f188" fmla="val 615"/>
                  <a:gd name="f189" fmla="val 619"/>
                  <a:gd name="f190" fmla="val 89"/>
                  <a:gd name="f191" fmla="val 627"/>
                  <a:gd name="f192" fmla="val 84"/>
                  <a:gd name="f193" fmla="val 632"/>
                  <a:gd name="f194" fmla="val 76"/>
                  <a:gd name="f195" fmla="val 634"/>
                  <a:gd name="f196" fmla="val 635"/>
                  <a:gd name="f197" fmla="val 63"/>
                  <a:gd name="f198" fmla="val 59"/>
                  <a:gd name="f199" fmla="val 42"/>
                  <a:gd name="f200" fmla="val 34"/>
                  <a:gd name="f201" fmla="val 29"/>
                  <a:gd name="f202" fmla="val 636"/>
                  <a:gd name="f203" fmla="val 637"/>
                  <a:gd name="f204" fmla="val 22"/>
                  <a:gd name="f205" fmla="val 639"/>
                  <a:gd name="f206" fmla="val 18"/>
                  <a:gd name="f207" fmla="val 643"/>
                  <a:gd name="f208" fmla="val 649"/>
                  <a:gd name="f209" fmla="val 656"/>
                  <a:gd name="f210" fmla="val 663"/>
                  <a:gd name="f211" fmla="val 670"/>
                  <a:gd name="f212" fmla="val 677"/>
                  <a:gd name="f213" fmla="val 704"/>
                  <a:gd name="f214" fmla="val 727"/>
                  <a:gd name="f215" fmla="val 746"/>
                  <a:gd name="f216" fmla="val 779"/>
                  <a:gd name="f217" fmla="val 788"/>
                  <a:gd name="f218" fmla="val 798"/>
                  <a:gd name="f219" fmla="val 650"/>
                  <a:gd name="f220" fmla="val 644"/>
                  <a:gd name="f221" fmla="val 12"/>
                  <a:gd name="f222" fmla="val 640"/>
                  <a:gd name="f223" fmla="val 19"/>
                  <a:gd name="f224" fmla="val 638"/>
                  <a:gd name="f225" fmla="val 633"/>
                  <a:gd name="f226" fmla="val 85"/>
                  <a:gd name="f227" fmla="val 90"/>
                  <a:gd name="f228" fmla="val 611"/>
                  <a:gd name="f229" fmla="val 571"/>
                  <a:gd name="f230" fmla="val 439"/>
                  <a:gd name="f231" fmla="val 344"/>
                  <a:gd name="f232" fmla="val 334"/>
                  <a:gd name="f233" fmla="val 331"/>
                  <a:gd name="f234" fmla="val 324"/>
                  <a:gd name="f235" fmla="val 318"/>
                  <a:gd name="f236" fmla="val 314"/>
                  <a:gd name="f237" fmla="val 309"/>
                  <a:gd name="f238" fmla="val 78"/>
                  <a:gd name="f239" fmla="val 306"/>
                  <a:gd name="f240" fmla="val 72"/>
                  <a:gd name="f241" fmla="val 58"/>
                  <a:gd name="f242" fmla="val 47"/>
                  <a:gd name="f243" fmla="val 24"/>
                  <a:gd name="f244" fmla="val 301"/>
                  <a:gd name="f245" fmla="val 17"/>
                  <a:gd name="f246" fmla="val 296"/>
                  <a:gd name="f247" fmla="val 291"/>
                  <a:gd name="f248" fmla="val 285"/>
                  <a:gd name="f249" fmla="val 234"/>
                  <a:gd name="f250" fmla="val 174"/>
                  <a:gd name="f251" fmla="val 40"/>
                  <a:gd name="f252" fmla="val 52"/>
                  <a:gd name="f253" fmla="val 5"/>
                  <a:gd name="f254" fmla="val 117"/>
                  <a:gd name="f255" fmla="val 657"/>
                  <a:gd name="f256" fmla="val 825"/>
                  <a:gd name="f257" fmla="val 992"/>
                  <a:gd name="f258" fmla="val 1830"/>
                  <a:gd name="f259" fmla="val 13"/>
                  <a:gd name="f260" fmla="val 1864"/>
                  <a:gd name="f261" fmla="val 28"/>
                  <a:gd name="f262" fmla="val 1885"/>
                  <a:gd name="f263" fmla="val 1898"/>
                  <a:gd name="f264" fmla="val 1912"/>
                  <a:gd name="f265" fmla="val 1918"/>
                  <a:gd name="f266" fmla="val 1917"/>
                  <a:gd name="f267" fmla="val 697"/>
                  <a:gd name="f268" fmla="val 764"/>
                  <a:gd name="f269" fmla="val 830"/>
                  <a:gd name="f270" fmla="val 1916"/>
                  <a:gd name="f271" fmla="val 852"/>
                  <a:gd name="f272" fmla="val 1907"/>
                  <a:gd name="f273" fmla="val 868"/>
                  <a:gd name="f274" fmla="val 1894"/>
                  <a:gd name="f275" fmla="val 877"/>
                  <a:gd name="f276" fmla="val 884"/>
                  <a:gd name="f277" fmla="val 1879"/>
                  <a:gd name="f278" fmla="val 890"/>
                  <a:gd name="f279" fmla="val 1870"/>
                  <a:gd name="f280" fmla="val 896"/>
                  <a:gd name="f281" fmla="val 1861"/>
                  <a:gd name="f282" fmla="val 900"/>
                  <a:gd name="f283" fmla="val 1851"/>
                  <a:gd name="f284" fmla="val 1841"/>
                  <a:gd name="f285" fmla="val 1798"/>
                  <a:gd name="f286" fmla="val 1788"/>
                  <a:gd name="f287" fmla="val 1013"/>
                  <a:gd name="f288" fmla="val 908"/>
                  <a:gd name="f289" fmla="val 760"/>
                  <a:gd name="f290" fmla="val 110"/>
                  <a:gd name="f291" fmla="val 901"/>
                  <a:gd name="f292" fmla="val 895"/>
                  <a:gd name="f293" fmla="val 812"/>
                  <a:gd name="f294" fmla="val 806"/>
                  <a:gd name="f295" fmla="*/ f0 1 910"/>
                  <a:gd name="f296" fmla="*/ f1 1 1920"/>
                  <a:gd name="f297" fmla="val f2"/>
                  <a:gd name="f298" fmla="val f3"/>
                  <a:gd name="f299" fmla="val f4"/>
                  <a:gd name="f300" fmla="+- f299 0 f297"/>
                  <a:gd name="f301" fmla="+- f298 0 f297"/>
                  <a:gd name="f302" fmla="*/ f301 1 910"/>
                  <a:gd name="f303" fmla="*/ f300 1 1920"/>
                  <a:gd name="f304" fmla="*/ f297 1 f302"/>
                  <a:gd name="f305" fmla="*/ f298 1 f302"/>
                  <a:gd name="f306" fmla="*/ f297 1 f303"/>
                  <a:gd name="f307" fmla="*/ f299 1 f303"/>
                  <a:gd name="f308" fmla="*/ f304 f295 1"/>
                  <a:gd name="f309" fmla="*/ f305 f295 1"/>
                  <a:gd name="f310" fmla="*/ f307 f296 1"/>
                  <a:gd name="f311" fmla="*/ f306 f296 1"/>
                </a:gdLst>
                <a:ahLst/>
                <a:cxnLst>
                  <a:cxn ang="3cd4">
                    <a:pos x="hc" y="t"/>
                  </a:cxn>
                  <a:cxn ang="0">
                    <a:pos x="r" y="vc"/>
                  </a:cxn>
                  <a:cxn ang="cd4">
                    <a:pos x="hc" y="b"/>
                  </a:cxn>
                  <a:cxn ang="cd2">
                    <a:pos x="l" y="vc"/>
                  </a:cxn>
                </a:cxnLst>
                <a:rect l="f308" t="f311" r="f309" b="f310"/>
                <a:pathLst>
                  <a:path w="910" h="1920">
                    <a:moveTo>
                      <a:pt x="f5" y="f6"/>
                    </a:moveTo>
                    <a:cubicBezTo>
                      <a:pt x="f5" y="f6"/>
                      <a:pt x="f7" y="f6"/>
                      <a:pt x="f8" y="f9"/>
                    </a:cubicBezTo>
                    <a:cubicBezTo>
                      <a:pt x="f10" y="f9"/>
                      <a:pt x="f11" y="f9"/>
                      <a:pt x="f12" y="f9"/>
                    </a:cubicBezTo>
                    <a:cubicBezTo>
                      <a:pt x="f13" y="f14"/>
                      <a:pt x="f15" y="f16"/>
                      <a:pt x="f17" y="f18"/>
                    </a:cubicBezTo>
                    <a:cubicBezTo>
                      <a:pt x="f19" y="f20"/>
                      <a:pt x="f21" y="f22"/>
                      <a:pt x="f23" y="f24"/>
                    </a:cubicBezTo>
                    <a:cubicBezTo>
                      <a:pt x="f25" y="f26"/>
                      <a:pt x="f27" y="f28"/>
                      <a:pt x="f29" y="f30"/>
                    </a:cubicBezTo>
                    <a:cubicBezTo>
                      <a:pt x="f31" y="f32"/>
                      <a:pt x="f3" y="f33"/>
                      <a:pt x="f3" y="f34"/>
                    </a:cubicBezTo>
                    <a:cubicBezTo>
                      <a:pt x="f3" y="f35"/>
                      <a:pt x="f3" y="f36"/>
                      <a:pt x="f3" y="f37"/>
                    </a:cubicBezTo>
                    <a:cubicBezTo>
                      <a:pt x="f3" y="f38"/>
                      <a:pt x="f3" y="f39"/>
                      <a:pt x="f3" y="f40"/>
                    </a:cubicBezTo>
                    <a:cubicBezTo>
                      <a:pt x="f3" y="f41"/>
                      <a:pt x="f3" y="f42"/>
                      <a:pt x="f3" y="f43"/>
                    </a:cubicBezTo>
                    <a:cubicBezTo>
                      <a:pt x="f3" y="f44"/>
                      <a:pt x="f3" y="f45"/>
                      <a:pt x="f3" y="f46"/>
                    </a:cubicBezTo>
                    <a:lnTo>
                      <a:pt x="f3" y="f47"/>
                    </a:lnTo>
                    <a:cubicBezTo>
                      <a:pt x="f3" y="f48"/>
                      <a:pt x="f49" y="f50"/>
                      <a:pt x="f51" y="f52"/>
                    </a:cubicBezTo>
                    <a:cubicBezTo>
                      <a:pt x="f53" y="f54"/>
                      <a:pt x="f55" y="f56"/>
                      <a:pt x="f57" y="f58"/>
                    </a:cubicBezTo>
                    <a:cubicBezTo>
                      <a:pt x="f59" y="f60"/>
                      <a:pt x="f61" y="f62"/>
                      <a:pt x="f63" y="f64"/>
                    </a:cubicBezTo>
                    <a:cubicBezTo>
                      <a:pt x="f65" y="f66"/>
                      <a:pt x="f67" y="f68"/>
                      <a:pt x="f10" y="f4"/>
                    </a:cubicBezTo>
                    <a:cubicBezTo>
                      <a:pt x="f69" y="f70"/>
                      <a:pt x="f71" y="f4"/>
                      <a:pt x="f72" y="f4"/>
                    </a:cubicBezTo>
                    <a:cubicBezTo>
                      <a:pt x="f73" y="f4"/>
                      <a:pt x="f74" y="f4"/>
                      <a:pt x="f75" y="f4"/>
                    </a:cubicBezTo>
                    <a:cubicBezTo>
                      <a:pt x="f76" y="f4"/>
                      <a:pt x="f77" y="f4"/>
                      <a:pt x="f78" y="f4"/>
                    </a:cubicBezTo>
                    <a:cubicBezTo>
                      <a:pt x="f79" y="f4"/>
                      <a:pt x="f80" y="f4"/>
                      <a:pt x="f81" y="f4"/>
                    </a:cubicBezTo>
                    <a:cubicBezTo>
                      <a:pt x="f82" y="f4"/>
                      <a:pt x="f83" y="f4"/>
                      <a:pt x="f84" y="f4"/>
                    </a:cubicBezTo>
                    <a:cubicBezTo>
                      <a:pt x="f85" y="f70"/>
                      <a:pt x="f86" y="f87"/>
                      <a:pt x="f88" y="f89"/>
                    </a:cubicBezTo>
                    <a:cubicBezTo>
                      <a:pt x="f90" y="f91"/>
                      <a:pt x="f92" y="f93"/>
                      <a:pt x="f94" y="f95"/>
                    </a:cubicBezTo>
                    <a:cubicBezTo>
                      <a:pt x="f2" y="f50"/>
                      <a:pt x="f2" y="f96"/>
                      <a:pt x="f2" y="f97"/>
                    </a:cubicBezTo>
                    <a:cubicBezTo>
                      <a:pt x="f2" y="f98"/>
                      <a:pt x="f2" y="f99"/>
                      <a:pt x="f2" y="f100"/>
                    </a:cubicBezTo>
                    <a:cubicBezTo>
                      <a:pt x="f2" y="f101"/>
                      <a:pt x="f2" y="f102"/>
                      <a:pt x="f2" y="f103"/>
                    </a:cubicBezTo>
                    <a:cubicBezTo>
                      <a:pt x="f2" y="f104"/>
                      <a:pt x="f2" y="f105"/>
                      <a:pt x="f2" y="f106"/>
                    </a:cubicBezTo>
                    <a:cubicBezTo>
                      <a:pt x="f2" y="f107"/>
                      <a:pt x="f2" y="f108"/>
                      <a:pt x="f2" y="f109"/>
                    </a:cubicBezTo>
                    <a:cubicBezTo>
                      <a:pt x="f2" y="f110"/>
                      <a:pt x="f2" y="f111"/>
                      <a:pt x="f2" y="f112"/>
                    </a:cubicBezTo>
                    <a:cubicBezTo>
                      <a:pt x="f2" y="f113"/>
                      <a:pt x="f2" y="f114"/>
                      <a:pt x="f2" y="f115"/>
                    </a:cubicBezTo>
                    <a:cubicBezTo>
                      <a:pt x="f2" y="f35"/>
                      <a:pt x="f2" y="f116"/>
                      <a:pt x="f2" y="f117"/>
                    </a:cubicBezTo>
                    <a:cubicBezTo>
                      <a:pt x="f2" y="f118"/>
                      <a:pt x="f6" y="f119"/>
                      <a:pt x="f6" y="f120"/>
                    </a:cubicBezTo>
                    <a:cubicBezTo>
                      <a:pt x="f9" y="f121"/>
                      <a:pt x="f9" y="f122"/>
                      <a:pt x="f14" y="f123"/>
                    </a:cubicBezTo>
                    <a:cubicBezTo>
                      <a:pt x="f16" y="f124"/>
                      <a:pt x="f125" y="f126"/>
                      <a:pt x="f127" y="f128"/>
                    </a:cubicBezTo>
                    <a:cubicBezTo>
                      <a:pt x="f24" y="f90"/>
                      <a:pt x="f129" y="f18"/>
                      <a:pt x="f130" y="f131"/>
                    </a:cubicBezTo>
                    <a:cubicBezTo>
                      <a:pt x="f32" y="f9"/>
                      <a:pt x="f120" y="f2"/>
                      <a:pt x="f132" y="f2"/>
                    </a:cubicBezTo>
                    <a:cubicBezTo>
                      <a:pt x="f133" y="f2"/>
                      <a:pt x="f134" y="f2"/>
                      <a:pt x="f135" y="f2"/>
                    </a:cubicBezTo>
                    <a:cubicBezTo>
                      <a:pt x="f136" y="f2"/>
                      <a:pt x="f80" y="f2"/>
                      <a:pt x="f137" y="f2"/>
                    </a:cubicBezTo>
                    <a:cubicBezTo>
                      <a:pt x="f138" y="f2"/>
                      <a:pt x="f139" y="f2"/>
                      <a:pt x="f140" y="f2"/>
                    </a:cubicBezTo>
                    <a:cubicBezTo>
                      <a:pt x="f141" y="f2"/>
                      <a:pt x="f142" y="f9"/>
                      <a:pt x="f143" y="f144"/>
                    </a:cubicBezTo>
                    <a:cubicBezTo>
                      <a:pt x="f145" y="f146"/>
                      <a:pt x="f147" y="f18"/>
                      <a:pt x="f148" y="f149"/>
                    </a:cubicBezTo>
                    <a:cubicBezTo>
                      <a:pt x="f150" y="f151"/>
                      <a:pt x="f152" y="f153"/>
                      <a:pt x="f152" y="f26"/>
                    </a:cubicBezTo>
                    <a:cubicBezTo>
                      <a:pt x="f152" y="f154"/>
                      <a:pt x="f152" y="f129"/>
                      <a:pt x="f152" y="f155"/>
                    </a:cubicBezTo>
                    <a:cubicBezTo>
                      <a:pt x="f152" y="f156"/>
                      <a:pt x="f152" y="f157"/>
                      <a:pt x="f152" y="f130"/>
                    </a:cubicBezTo>
                    <a:cubicBezTo>
                      <a:pt x="f150" y="f158"/>
                      <a:pt x="f159" y="f160"/>
                      <a:pt x="f161" y="f162"/>
                    </a:cubicBezTo>
                    <a:cubicBezTo>
                      <a:pt x="f163" y="f164"/>
                      <a:pt x="f165" y="f85"/>
                      <a:pt x="f166" y="f121"/>
                    </a:cubicBezTo>
                    <a:cubicBezTo>
                      <a:pt x="f167" y="f168"/>
                      <a:pt x="f169" y="f168"/>
                      <a:pt x="f170" y="f168"/>
                    </a:cubicBezTo>
                    <a:cubicBezTo>
                      <a:pt x="f171" y="f168"/>
                      <a:pt x="f172" y="f168"/>
                      <a:pt x="f173" y="f168"/>
                    </a:cubicBezTo>
                    <a:cubicBezTo>
                      <a:pt x="f174" y="f168"/>
                      <a:pt x="f175" y="f168"/>
                      <a:pt x="f176" y="f168"/>
                    </a:cubicBezTo>
                    <a:cubicBezTo>
                      <a:pt x="f177" y="f168"/>
                      <a:pt x="f178" y="f179"/>
                      <a:pt x="f180" y="f179"/>
                    </a:cubicBezTo>
                    <a:cubicBezTo>
                      <a:pt x="f181" y="f179"/>
                      <a:pt x="f182" y="f179"/>
                      <a:pt x="f183" y="f179"/>
                    </a:cubicBezTo>
                    <a:cubicBezTo>
                      <a:pt x="f184" y="f179"/>
                      <a:pt x="f185" y="f179"/>
                      <a:pt x="f186" y="f179"/>
                    </a:cubicBezTo>
                    <a:cubicBezTo>
                      <a:pt x="f187" y="f168"/>
                      <a:pt x="f188" y="f85"/>
                      <a:pt x="f189" y="f190"/>
                    </a:cubicBezTo>
                    <a:cubicBezTo>
                      <a:pt x="f191" y="f192"/>
                      <a:pt x="f193" y="f194"/>
                      <a:pt x="f195" y="f30"/>
                    </a:cubicBezTo>
                    <a:cubicBezTo>
                      <a:pt x="f196" y="f197"/>
                      <a:pt x="f195" y="f198"/>
                      <a:pt x="f195" y="f28"/>
                    </a:cubicBezTo>
                    <a:cubicBezTo>
                      <a:pt x="f195" y="f129"/>
                      <a:pt x="f195" y="f88"/>
                      <a:pt x="f195" y="f199"/>
                    </a:cubicBezTo>
                    <a:cubicBezTo>
                      <a:pt x="f195" y="f128"/>
                      <a:pt x="f195" y="f200"/>
                      <a:pt x="f196" y="f201"/>
                    </a:cubicBezTo>
                    <a:cubicBezTo>
                      <a:pt x="f202" y="f127"/>
                      <a:pt x="f203" y="f204"/>
                      <a:pt x="f205" y="f206"/>
                    </a:cubicBezTo>
                    <a:cubicBezTo>
                      <a:pt x="f207" y="f92"/>
                      <a:pt x="f208" y="f144"/>
                      <a:pt x="f209" y="f14"/>
                    </a:cubicBezTo>
                    <a:cubicBezTo>
                      <a:pt x="f210" y="f2"/>
                      <a:pt x="f211" y="f6"/>
                      <a:pt x="f212" y="f6"/>
                    </a:cubicBezTo>
                    <a:cubicBezTo>
                      <a:pt x="f213" y="f6"/>
                      <a:pt x="f214" y="f6"/>
                      <a:pt x="f215" y="f6"/>
                    </a:cubicBezTo>
                    <a:cubicBezTo>
                      <a:pt x="f71" y="f6"/>
                      <a:pt x="f216" y="f6"/>
                      <a:pt x="f217" y="f6"/>
                    </a:cubicBezTo>
                    <a:cubicBezTo>
                      <a:pt x="f218" y="f6"/>
                      <a:pt x="f5" y="f6"/>
                      <a:pt x="f5" y="f6"/>
                    </a:cubicBezTo>
                    <a:cubicBezTo>
                      <a:pt x="f5" y="f6"/>
                      <a:pt x="f218" y="f6"/>
                      <a:pt x="f217" y="f6"/>
                    </a:cubicBezTo>
                    <a:cubicBezTo>
                      <a:pt x="f216" y="f6"/>
                      <a:pt x="f71" y="f9"/>
                      <a:pt x="f215" y="f9"/>
                    </a:cubicBezTo>
                    <a:cubicBezTo>
                      <a:pt x="f214" y="f9"/>
                      <a:pt x="f213" y="f9"/>
                      <a:pt x="f212" y="f9"/>
                    </a:cubicBezTo>
                    <a:cubicBezTo>
                      <a:pt x="f211" y="f9"/>
                      <a:pt x="f210" y="f6"/>
                      <a:pt x="f209" y="f94"/>
                    </a:cubicBezTo>
                    <a:cubicBezTo>
                      <a:pt x="f219" y="f16"/>
                      <a:pt x="f220" y="f221"/>
                      <a:pt x="f222" y="f223"/>
                    </a:cubicBezTo>
                    <a:cubicBezTo>
                      <a:pt x="f224" y="f204"/>
                      <a:pt x="f203" y="f90"/>
                      <a:pt x="f202" y="f151"/>
                    </a:cubicBezTo>
                    <a:cubicBezTo>
                      <a:pt x="f196" y="f200"/>
                      <a:pt x="f202" y="f128"/>
                      <a:pt x="f202" y="f199"/>
                    </a:cubicBezTo>
                    <a:cubicBezTo>
                      <a:pt x="f202" y="f88"/>
                      <a:pt x="f202" y="f129"/>
                      <a:pt x="f202" y="f28"/>
                    </a:cubicBezTo>
                    <a:cubicBezTo>
                      <a:pt x="f202" y="f198"/>
                      <a:pt x="f202" y="f197"/>
                      <a:pt x="f196" y="f30"/>
                    </a:cubicBezTo>
                    <a:cubicBezTo>
                      <a:pt x="f225" y="f160"/>
                      <a:pt x="f191" y="f226"/>
                      <a:pt x="f189" y="f227"/>
                    </a:cubicBezTo>
                    <a:cubicBezTo>
                      <a:pt x="f188" y="f168"/>
                      <a:pt x="f228" y="f179"/>
                      <a:pt x="f186" y="f33"/>
                    </a:cubicBezTo>
                    <a:cubicBezTo>
                      <a:pt x="f185" y="f33"/>
                      <a:pt x="f184" y="f33"/>
                      <a:pt x="f183" y="f33"/>
                    </a:cubicBezTo>
                    <a:cubicBezTo>
                      <a:pt x="f229" y="f33"/>
                      <a:pt x="f181" y="f33"/>
                      <a:pt x="f180" y="f33"/>
                    </a:cubicBezTo>
                    <a:cubicBezTo>
                      <a:pt x="f178" y="f33"/>
                      <a:pt x="f230" y="f33"/>
                      <a:pt x="f176" y="f33"/>
                    </a:cubicBezTo>
                    <a:cubicBezTo>
                      <a:pt x="f175" y="f33"/>
                      <a:pt x="f174" y="f33"/>
                      <a:pt x="f173" y="f33"/>
                    </a:cubicBezTo>
                    <a:cubicBezTo>
                      <a:pt x="f172" y="f33"/>
                      <a:pt x="f231" y="f33"/>
                      <a:pt x="f170" y="f33"/>
                    </a:cubicBezTo>
                    <a:cubicBezTo>
                      <a:pt x="f169" y="f33"/>
                      <a:pt x="f232" y="f33"/>
                      <a:pt x="f233" y="f179"/>
                    </a:cubicBezTo>
                    <a:cubicBezTo>
                      <a:pt x="f234" y="f121"/>
                      <a:pt x="f235" y="f190"/>
                      <a:pt x="f236" y="f123"/>
                    </a:cubicBezTo>
                    <a:cubicBezTo>
                      <a:pt x="f237" y="f238"/>
                      <a:pt x="f239" y="f240"/>
                      <a:pt x="f148" y="f130"/>
                    </a:cubicBezTo>
                    <a:cubicBezTo>
                      <a:pt x="f148" y="f157"/>
                      <a:pt x="f148" y="f241"/>
                      <a:pt x="f148" y="f155"/>
                    </a:cubicBezTo>
                    <a:cubicBezTo>
                      <a:pt x="f148" y="f126"/>
                      <a:pt x="f148" y="f242"/>
                      <a:pt x="f148" y="f26"/>
                    </a:cubicBezTo>
                    <a:cubicBezTo>
                      <a:pt x="f148" y="f153"/>
                      <a:pt x="f239" y="f151"/>
                      <a:pt x="f147" y="f243"/>
                    </a:cubicBezTo>
                    <a:cubicBezTo>
                      <a:pt x="f244" y="f245"/>
                      <a:pt x="f246" y="f92"/>
                      <a:pt x="f247" y="f16"/>
                    </a:cubicBezTo>
                    <a:cubicBezTo>
                      <a:pt x="f248" y="f14"/>
                      <a:pt x="f141" y="f9"/>
                      <a:pt x="f140" y="f9"/>
                    </a:cubicBezTo>
                    <a:lnTo>
                      <a:pt x="f137" y="f9"/>
                    </a:lnTo>
                    <a:cubicBezTo>
                      <a:pt x="f249" y="f9"/>
                      <a:pt x="f136" y="f9"/>
                      <a:pt x="f114" y="f9"/>
                    </a:cubicBezTo>
                    <a:cubicBezTo>
                      <a:pt x="f250" y="f9"/>
                      <a:pt x="f133" y="f9"/>
                      <a:pt x="f132" y="f9"/>
                    </a:cubicBezTo>
                    <a:cubicBezTo>
                      <a:pt x="f120" y="f9"/>
                      <a:pt x="f32" y="f94"/>
                      <a:pt x="f130" y="f92"/>
                    </a:cubicBezTo>
                    <a:cubicBezTo>
                      <a:pt x="f126" y="f245"/>
                      <a:pt x="f153" y="f22"/>
                      <a:pt x="f22" y="f251"/>
                    </a:cubicBezTo>
                    <a:cubicBezTo>
                      <a:pt x="f18" y="f252"/>
                      <a:pt x="f131" y="f124"/>
                      <a:pt x="f253" y="f192"/>
                    </a:cubicBezTo>
                    <a:cubicBezTo>
                      <a:pt x="f94" y="f122"/>
                      <a:pt x="f94" y="f121"/>
                      <a:pt x="f14" y="f120"/>
                    </a:cubicBezTo>
                    <a:cubicBezTo>
                      <a:pt x="f14" y="f119"/>
                      <a:pt x="f9" y="f118"/>
                      <a:pt x="f9" y="f117"/>
                    </a:cubicBezTo>
                    <a:cubicBezTo>
                      <a:pt x="f9" y="f254"/>
                      <a:pt x="f9" y="f35"/>
                      <a:pt x="f9" y="f115"/>
                    </a:cubicBezTo>
                    <a:cubicBezTo>
                      <a:pt x="f9" y="f114"/>
                      <a:pt x="f9" y="f113"/>
                      <a:pt x="f9" y="f112"/>
                    </a:cubicBezTo>
                    <a:cubicBezTo>
                      <a:pt x="f9" y="f111"/>
                      <a:pt x="f9" y="f255"/>
                      <a:pt x="f9" y="f256"/>
                    </a:cubicBezTo>
                    <a:cubicBezTo>
                      <a:pt x="f9" y="f257"/>
                      <a:pt x="f9" y="f107"/>
                      <a:pt x="f9" y="f106"/>
                    </a:cubicBezTo>
                    <a:cubicBezTo>
                      <a:pt x="f9" y="f105"/>
                      <a:pt x="f9" y="f104"/>
                      <a:pt x="f9" y="f103"/>
                    </a:cubicBezTo>
                    <a:cubicBezTo>
                      <a:pt x="f9" y="f102"/>
                      <a:pt x="f9" y="f101"/>
                      <a:pt x="f9" y="f100"/>
                    </a:cubicBezTo>
                    <a:cubicBezTo>
                      <a:pt x="f9" y="f99"/>
                      <a:pt x="f9" y="f98"/>
                      <a:pt x="f9" y="f97"/>
                    </a:cubicBezTo>
                    <a:cubicBezTo>
                      <a:pt x="f9" y="f96"/>
                      <a:pt x="f14" y="f258"/>
                      <a:pt x="f16" y="f52"/>
                    </a:cubicBezTo>
                    <a:cubicBezTo>
                      <a:pt x="f259" y="f260"/>
                      <a:pt x="f261" y="f262"/>
                      <a:pt x="f154" y="f263"/>
                    </a:cubicBezTo>
                    <a:cubicBezTo>
                      <a:pt x="f124" y="f264"/>
                      <a:pt x="f85" y="f265"/>
                      <a:pt x="f84" y="f266"/>
                    </a:cubicBezTo>
                    <a:cubicBezTo>
                      <a:pt x="f83" y="f266"/>
                      <a:pt x="f82" y="f266"/>
                      <a:pt x="f81" y="f266"/>
                    </a:cubicBezTo>
                    <a:cubicBezTo>
                      <a:pt x="f249" y="f266"/>
                      <a:pt x="f79" y="f266"/>
                      <a:pt x="f78" y="f266"/>
                    </a:cubicBezTo>
                    <a:cubicBezTo>
                      <a:pt x="f77" y="f266"/>
                      <a:pt x="f76" y="f266"/>
                      <a:pt x="f75" y="f266"/>
                    </a:cubicBezTo>
                    <a:cubicBezTo>
                      <a:pt x="f74" y="f266"/>
                      <a:pt x="f267" y="f266"/>
                      <a:pt x="f72" y="f266"/>
                    </a:cubicBezTo>
                    <a:cubicBezTo>
                      <a:pt x="f268" y="f266"/>
                      <a:pt x="f69" y="f265"/>
                      <a:pt x="f10" y="f266"/>
                    </a:cubicBezTo>
                    <a:cubicBezTo>
                      <a:pt x="f269" y="f270"/>
                      <a:pt x="f271" y="f272"/>
                      <a:pt x="f273" y="f274"/>
                    </a:cubicBezTo>
                    <a:cubicBezTo>
                      <a:pt x="f275" y="f91"/>
                      <a:pt x="f276" y="f277"/>
                      <a:pt x="f278" y="f279"/>
                    </a:cubicBezTo>
                    <a:cubicBezTo>
                      <a:pt x="f280" y="f281"/>
                      <a:pt x="f282" y="f283"/>
                      <a:pt x="f53" y="f284"/>
                    </a:cubicBezTo>
                    <a:cubicBezTo>
                      <a:pt x="f51" y="f258"/>
                      <a:pt x="f31" y="f48"/>
                      <a:pt x="f31" y="f47"/>
                    </a:cubicBezTo>
                    <a:cubicBezTo>
                      <a:pt x="f31" y="f285"/>
                      <a:pt x="f31" y="f286"/>
                      <a:pt x="f31" y="f46"/>
                    </a:cubicBezTo>
                    <a:cubicBezTo>
                      <a:pt x="f31" y="f45"/>
                      <a:pt x="f31" y="f44"/>
                      <a:pt x="f31" y="f43"/>
                    </a:cubicBezTo>
                    <a:cubicBezTo>
                      <a:pt x="f31" y="f42"/>
                      <a:pt x="f31" y="f287"/>
                      <a:pt x="f288" y="f289"/>
                    </a:cubicBezTo>
                    <a:cubicBezTo>
                      <a:pt x="f288" y="f39"/>
                      <a:pt x="f288" y="f38"/>
                      <a:pt x="f288" y="f37"/>
                    </a:cubicBezTo>
                    <a:cubicBezTo>
                      <a:pt x="f288" y="f36"/>
                      <a:pt x="f288" y="f35"/>
                      <a:pt x="f288" y="f290"/>
                    </a:cubicBezTo>
                    <a:cubicBezTo>
                      <a:pt x="f288" y="f33"/>
                      <a:pt x="f51" y="f32"/>
                      <a:pt x="f291" y="f30"/>
                    </a:cubicBezTo>
                    <a:cubicBezTo>
                      <a:pt x="f292" y="f28"/>
                      <a:pt x="f25" y="f26"/>
                      <a:pt x="f23" y="f24"/>
                    </a:cubicBezTo>
                    <a:cubicBezTo>
                      <a:pt x="f21" y="f261"/>
                      <a:pt x="f19" y="f20"/>
                      <a:pt x="f17" y="f18"/>
                    </a:cubicBezTo>
                    <a:cubicBezTo>
                      <a:pt x="f15" y="f16"/>
                      <a:pt x="f109" y="f94"/>
                      <a:pt x="f12" y="f9"/>
                    </a:cubicBezTo>
                    <a:cubicBezTo>
                      <a:pt x="f293" y="f9"/>
                      <a:pt x="f10" y="f9"/>
                      <a:pt x="f294" y="f6"/>
                    </a:cubicBezTo>
                    <a:cubicBezTo>
                      <a:pt x="f7" y="f6"/>
                      <a:pt x="f5" y="f6"/>
                      <a:pt x="f5" y="f6"/>
                    </a:cubicBezTo>
                    <a:close/>
                  </a:path>
                </a:pathLst>
              </a:custGeom>
              <a:solidFill>
                <a:srgbClr val="263238"/>
              </a:solidFill>
              <a:ln w="9528" cap="flat">
                <a:solidFill>
                  <a:srgbClr val="263238"/>
                </a:solidFill>
                <a:prstDash val="solid"/>
                <a:roun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9" name="Google Shape;401;p13">
                <a:extLst>
                  <a:ext uri="{FF2B5EF4-FFF2-40B4-BE49-F238E27FC236}">
                    <a16:creationId xmlns:a16="http://schemas.microsoft.com/office/drawing/2014/main" id="{0E0FBB26-AD7D-E5D0-B5C7-DF8CB4D691C4}"/>
                  </a:ext>
                </a:extLst>
              </p:cNvPr>
              <p:cNvSpPr/>
              <p:nvPr/>
            </p:nvSpPr>
            <p:spPr>
              <a:xfrm>
                <a:off x="207212" y="1137797"/>
                <a:ext cx="142116" cy="3648"/>
              </a:xfrm>
              <a:custGeom>
                <a:avLst/>
                <a:gdLst>
                  <a:gd name="f0" fmla="val w"/>
                  <a:gd name="f1" fmla="val h"/>
                  <a:gd name="f2" fmla="val 0"/>
                  <a:gd name="f3" fmla="val 78"/>
                  <a:gd name="f4" fmla="val 2"/>
                  <a:gd name="f5" fmla="val 1"/>
                  <a:gd name="f6" fmla="val 61"/>
                  <a:gd name="f7" fmla="val 39"/>
                  <a:gd name="f8" fmla="val 18"/>
                  <a:gd name="f9" fmla="*/ f0 1 78"/>
                  <a:gd name="f10" fmla="*/ f1 1 2"/>
                  <a:gd name="f11" fmla="val f2"/>
                  <a:gd name="f12" fmla="val f3"/>
                  <a:gd name="f13" fmla="val f4"/>
                  <a:gd name="f14" fmla="+- f13 0 f11"/>
                  <a:gd name="f15" fmla="+- f12 0 f11"/>
                  <a:gd name="f16" fmla="*/ f14 1 2"/>
                  <a:gd name="f17" fmla="*/ f15 1 78"/>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8"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0" name="Google Shape;402;p13">
                <a:extLst>
                  <a:ext uri="{FF2B5EF4-FFF2-40B4-BE49-F238E27FC236}">
                    <a16:creationId xmlns:a16="http://schemas.microsoft.com/office/drawing/2014/main" id="{4A562ED5-2E9A-7EC9-8171-BF2B3F9C911C}"/>
                  </a:ext>
                </a:extLst>
              </p:cNvPr>
              <p:cNvSpPr/>
              <p:nvPr/>
            </p:nvSpPr>
            <p:spPr>
              <a:xfrm>
                <a:off x="207212" y="1174235"/>
                <a:ext cx="143944" cy="3648"/>
              </a:xfrm>
              <a:custGeom>
                <a:avLst/>
                <a:gdLst>
                  <a:gd name="f0" fmla="val w"/>
                  <a:gd name="f1" fmla="val h"/>
                  <a:gd name="f2" fmla="val 0"/>
                  <a:gd name="f3" fmla="val 79"/>
                  <a:gd name="f4" fmla="val 2"/>
                  <a:gd name="f5" fmla="val 1"/>
                  <a:gd name="f6" fmla="val 61"/>
                  <a:gd name="f7" fmla="val 39"/>
                  <a:gd name="f8" fmla="val 18"/>
                  <a:gd name="f9" fmla="*/ f0 1 79"/>
                  <a:gd name="f10" fmla="*/ f1 1 2"/>
                  <a:gd name="f11" fmla="val f2"/>
                  <a:gd name="f12" fmla="val f3"/>
                  <a:gd name="f13" fmla="val f4"/>
                  <a:gd name="f14" fmla="+- f13 0 f11"/>
                  <a:gd name="f15" fmla="+- f12 0 f11"/>
                  <a:gd name="f16" fmla="*/ f14 1 2"/>
                  <a:gd name="f17" fmla="*/ f15 1 79"/>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9"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1" name="Google Shape;403;p13">
                <a:extLst>
                  <a:ext uri="{FF2B5EF4-FFF2-40B4-BE49-F238E27FC236}">
                    <a16:creationId xmlns:a16="http://schemas.microsoft.com/office/drawing/2014/main" id="{9608F9F4-2A68-3134-1070-BFE8C33E45BE}"/>
                  </a:ext>
                </a:extLst>
              </p:cNvPr>
              <p:cNvSpPr/>
              <p:nvPr/>
            </p:nvSpPr>
            <p:spPr>
              <a:xfrm>
                <a:off x="207212" y="1210674"/>
                <a:ext cx="143944" cy="3648"/>
              </a:xfrm>
              <a:custGeom>
                <a:avLst/>
                <a:gdLst>
                  <a:gd name="f0" fmla="val w"/>
                  <a:gd name="f1" fmla="val h"/>
                  <a:gd name="f2" fmla="val 0"/>
                  <a:gd name="f3" fmla="val 79"/>
                  <a:gd name="f4" fmla="val 2"/>
                  <a:gd name="f5" fmla="val 1"/>
                  <a:gd name="f6" fmla="val 61"/>
                  <a:gd name="f7" fmla="val 40"/>
                  <a:gd name="f8" fmla="val 18"/>
                  <a:gd name="f9" fmla="*/ f0 1 79"/>
                  <a:gd name="f10" fmla="*/ f1 1 2"/>
                  <a:gd name="f11" fmla="val f2"/>
                  <a:gd name="f12" fmla="val f3"/>
                  <a:gd name="f13" fmla="val f4"/>
                  <a:gd name="f14" fmla="+- f13 0 f11"/>
                  <a:gd name="f15" fmla="+- f12 0 f11"/>
                  <a:gd name="f16" fmla="*/ f14 1 2"/>
                  <a:gd name="f17" fmla="*/ f15 1 79"/>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9"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2" name="Google Shape;404;p13">
                <a:extLst>
                  <a:ext uri="{FF2B5EF4-FFF2-40B4-BE49-F238E27FC236}">
                    <a16:creationId xmlns:a16="http://schemas.microsoft.com/office/drawing/2014/main" id="{40BD6315-0829-B218-9350-5E1363FC7688}"/>
                  </a:ext>
                </a:extLst>
              </p:cNvPr>
              <p:cNvSpPr/>
              <p:nvPr/>
            </p:nvSpPr>
            <p:spPr>
              <a:xfrm>
                <a:off x="-1009918" y="1443901"/>
                <a:ext cx="1353787" cy="251441"/>
              </a:xfrm>
              <a:custGeom>
                <a:avLst/>
                <a:gdLst>
                  <a:gd name="f0" fmla="val 180"/>
                  <a:gd name="f1" fmla="val w"/>
                  <a:gd name="f2" fmla="val h"/>
                  <a:gd name="f3" fmla="val 0"/>
                  <a:gd name="f4" fmla="val 743"/>
                  <a:gd name="f5" fmla="val 138"/>
                  <a:gd name="f6" fmla="val 685"/>
                  <a:gd name="f7" fmla="val 137"/>
                  <a:gd name="f8" fmla="val 687"/>
                  <a:gd name="f9" fmla="val 136"/>
                  <a:gd name="f10" fmla="val 690"/>
                  <a:gd name="f11" fmla="val 693"/>
                  <a:gd name="f12" fmla="val 697"/>
                  <a:gd name="f13" fmla="val 135"/>
                  <a:gd name="f14" fmla="val 702"/>
                  <a:gd name="f15" fmla="val 134"/>
                  <a:gd name="f16" fmla="val 707"/>
                  <a:gd name="f17" fmla="val 132"/>
                  <a:gd name="f18" fmla="val 713"/>
                  <a:gd name="f19" fmla="val 129"/>
                  <a:gd name="f20" fmla="val 720"/>
                  <a:gd name="f21" fmla="val 124"/>
                  <a:gd name="f22" fmla="val 726"/>
                  <a:gd name="f23" fmla="val 120"/>
                  <a:gd name="f24" fmla="val 732"/>
                  <a:gd name="f25" fmla="val 113"/>
                  <a:gd name="f26" fmla="val 737"/>
                  <a:gd name="f27" fmla="val 103"/>
                  <a:gd name="f28" fmla="val 739"/>
                  <a:gd name="f29" fmla="val 98"/>
                  <a:gd name="f30" fmla="val 741"/>
                  <a:gd name="f31" fmla="val 93"/>
                  <a:gd name="f32" fmla="val 87"/>
                  <a:gd name="f33" fmla="val 742"/>
                  <a:gd name="f34" fmla="val 82"/>
                  <a:gd name="f35" fmla="val 76"/>
                  <a:gd name="f36" fmla="val 69"/>
                  <a:gd name="f37" fmla="val 63"/>
                  <a:gd name="f38" fmla="val 56"/>
                  <a:gd name="f39" fmla="val 49"/>
                  <a:gd name="f40" fmla="val 740"/>
                  <a:gd name="f41" fmla="val 43"/>
                  <a:gd name="f42" fmla="val 36"/>
                  <a:gd name="f43" fmla="val 733"/>
                  <a:gd name="f44" fmla="val 30"/>
                  <a:gd name="f45" fmla="val 17"/>
                  <a:gd name="f46" fmla="val 712"/>
                  <a:gd name="f47" fmla="val 7"/>
                  <a:gd name="f48" fmla="val 696"/>
                  <a:gd name="f49" fmla="val 4"/>
                  <a:gd name="f50" fmla="val 688"/>
                  <a:gd name="f51" fmla="val 2"/>
                  <a:gd name="f52" fmla="val 679"/>
                  <a:gd name="f53" fmla="val 3"/>
                  <a:gd name="f54" fmla="val 670"/>
                  <a:gd name="f55" fmla="val 661"/>
                  <a:gd name="f56" fmla="val 652"/>
                  <a:gd name="f57" fmla="val 643"/>
                  <a:gd name="f58" fmla="val 493"/>
                  <a:gd name="f59" fmla="val 286"/>
                  <a:gd name="f60" fmla="val 58"/>
                  <a:gd name="f61" fmla="val 44"/>
                  <a:gd name="f62" fmla="val 9"/>
                  <a:gd name="f63" fmla="val 20"/>
                  <a:gd name="f64" fmla="val 18"/>
                  <a:gd name="f65" fmla="val 10"/>
                  <a:gd name="f66" fmla="val 27"/>
                  <a:gd name="f67" fmla="val 40"/>
                  <a:gd name="f68" fmla="val 54"/>
                  <a:gd name="f69" fmla="val 61"/>
                  <a:gd name="f70" fmla="val 68"/>
                  <a:gd name="f71" fmla="val 75"/>
                  <a:gd name="f72" fmla="val 88"/>
                  <a:gd name="f73" fmla="val 5"/>
                  <a:gd name="f74" fmla="val 95"/>
                  <a:gd name="f75" fmla="val 8"/>
                  <a:gd name="f76" fmla="val 108"/>
                  <a:gd name="f77" fmla="val 119"/>
                  <a:gd name="f78" fmla="val 28"/>
                  <a:gd name="f79" fmla="val 126"/>
                  <a:gd name="f80" fmla="val 33"/>
                  <a:gd name="f81" fmla="val 130"/>
                  <a:gd name="f82" fmla="val 39"/>
                  <a:gd name="f83" fmla="val 46"/>
                  <a:gd name="f84" fmla="val 52"/>
                  <a:gd name="f85" fmla="val 65"/>
                  <a:gd name="f86" fmla="val 78"/>
                  <a:gd name="f87" fmla="val 91"/>
                  <a:gd name="f88" fmla="val 104"/>
                  <a:gd name="f89" fmla="val 156"/>
                  <a:gd name="f90" fmla="val 279"/>
                  <a:gd name="f91" fmla="val 368"/>
                  <a:gd name="f92" fmla="val 443"/>
                  <a:gd name="f93" fmla="val 518"/>
                  <a:gd name="f94" fmla="val 579"/>
                  <a:gd name="f95" fmla="val 620"/>
                  <a:gd name="f96" fmla="val 641"/>
                  <a:gd name="f97" fmla="val 658"/>
                  <a:gd name="f98" fmla="val 669"/>
                  <a:gd name="f99" fmla="val 674"/>
                  <a:gd name="f100" fmla="val 678"/>
                  <a:gd name="f101" fmla="val 681"/>
                  <a:gd name="f102" fmla="val 684"/>
                  <a:gd name="f103" fmla="val 657"/>
                  <a:gd name="f104" fmla="val 59"/>
                  <a:gd name="f105" fmla="val 45"/>
                  <a:gd name="f106" fmla="val 38"/>
                  <a:gd name="f107" fmla="val 32"/>
                  <a:gd name="f108" fmla="val 26"/>
                  <a:gd name="f109" fmla="val 128"/>
                  <a:gd name="f110" fmla="val 15"/>
                  <a:gd name="f111" fmla="val 121"/>
                  <a:gd name="f112" fmla="val 6"/>
                  <a:gd name="f113" fmla="val 109"/>
                  <a:gd name="f114" fmla="val 89"/>
                  <a:gd name="f115" fmla="val 81"/>
                  <a:gd name="f116" fmla="val 1"/>
                  <a:gd name="f117" fmla="val 19"/>
                  <a:gd name="f118" fmla="val 16"/>
                  <a:gd name="f119" fmla="val 29"/>
                  <a:gd name="f120" fmla="val 727"/>
                  <a:gd name="f121" fmla="val 735"/>
                  <a:gd name="f122" fmla="val 35"/>
                  <a:gd name="f123" fmla="val 42"/>
                  <a:gd name="f124" fmla="val 738"/>
                  <a:gd name="f125" fmla="val 125"/>
                  <a:gd name="f126" fmla="val 714"/>
                  <a:gd name="f127" fmla="val 708"/>
                  <a:gd name="f128" fmla="val 133"/>
                  <a:gd name="f129" fmla="val 686"/>
                  <a:gd name="f130" fmla="*/ f1 1 743"/>
                  <a:gd name="f131" fmla="*/ f2 1 138"/>
                  <a:gd name="f132" fmla="val f3"/>
                  <a:gd name="f133" fmla="val f4"/>
                  <a:gd name="f134" fmla="val f5"/>
                  <a:gd name="f135" fmla="+- f134 0 f132"/>
                  <a:gd name="f136" fmla="+- f133 0 f132"/>
                  <a:gd name="f137" fmla="*/ f136 1 743"/>
                  <a:gd name="f138" fmla="*/ f135 1 138"/>
                  <a:gd name="f139" fmla="*/ f132 1 f137"/>
                  <a:gd name="f140" fmla="*/ f133 1 f137"/>
                  <a:gd name="f141" fmla="*/ f132 1 f138"/>
                  <a:gd name="f142" fmla="*/ f134 1 f138"/>
                  <a:gd name="f143" fmla="*/ f139 f130 1"/>
                  <a:gd name="f144" fmla="*/ f140 f130 1"/>
                  <a:gd name="f145" fmla="*/ f142 f131 1"/>
                  <a:gd name="f146" fmla="*/ f141 f131 1"/>
                </a:gdLst>
                <a:ahLst/>
                <a:cxnLst>
                  <a:cxn ang="3cd4">
                    <a:pos x="hc" y="t"/>
                  </a:cxn>
                  <a:cxn ang="0">
                    <a:pos x="r" y="vc"/>
                  </a:cxn>
                  <a:cxn ang="cd4">
                    <a:pos x="hc" y="b"/>
                  </a:cxn>
                  <a:cxn ang="cd2">
                    <a:pos x="l" y="vc"/>
                  </a:cxn>
                </a:cxnLst>
                <a:rect l="f143" t="f146" r="f144" b="f145"/>
                <a:pathLst>
                  <a:path w="743" h="138">
                    <a:moveTo>
                      <a:pt x="f6" y="f7"/>
                    </a:moveTo>
                    <a:cubicBezTo>
                      <a:pt x="f6" y="f7"/>
                      <a:pt x="f8" y="f9"/>
                      <a:pt x="f10" y="f9"/>
                    </a:cubicBezTo>
                    <a:cubicBezTo>
                      <a:pt x="f11" y="f9"/>
                      <a:pt x="f12" y="f13"/>
                      <a:pt x="f14" y="f15"/>
                    </a:cubicBezTo>
                    <a:cubicBezTo>
                      <a:pt x="f16" y="f17"/>
                      <a:pt x="f18" y="f19"/>
                      <a:pt x="f20" y="f21"/>
                    </a:cubicBezTo>
                    <a:cubicBezTo>
                      <a:pt x="f22" y="f23"/>
                      <a:pt x="f24" y="f25"/>
                      <a:pt x="f26" y="f27"/>
                    </a:cubicBezTo>
                    <a:cubicBezTo>
                      <a:pt x="f28" y="f29"/>
                      <a:pt x="f30" y="f31"/>
                      <a:pt x="f30" y="f32"/>
                    </a:cubicBezTo>
                    <a:cubicBezTo>
                      <a:pt x="f33" y="f34"/>
                      <a:pt x="f33" y="f35"/>
                      <a:pt x="f33" y="f36"/>
                    </a:cubicBezTo>
                    <a:cubicBezTo>
                      <a:pt x="f33" y="f37"/>
                      <a:pt x="f33" y="f38"/>
                      <a:pt x="f30" y="f39"/>
                    </a:cubicBezTo>
                    <a:cubicBezTo>
                      <a:pt x="f40" y="f41"/>
                      <a:pt x="f26" y="f42"/>
                      <a:pt x="f43" y="f44"/>
                    </a:cubicBezTo>
                    <a:cubicBezTo>
                      <a:pt x="f22" y="f45"/>
                      <a:pt x="f46" y="f47"/>
                      <a:pt x="f48" y="f49"/>
                    </a:cubicBezTo>
                    <a:cubicBezTo>
                      <a:pt x="f50" y="f51"/>
                      <a:pt x="f52" y="f53"/>
                      <a:pt x="f54" y="f53"/>
                    </a:cubicBezTo>
                    <a:cubicBezTo>
                      <a:pt x="f55" y="f53"/>
                      <a:pt x="f56" y="f53"/>
                      <a:pt x="f57" y="f53"/>
                    </a:cubicBezTo>
                    <a:cubicBezTo>
                      <a:pt x="f58" y="f53"/>
                      <a:pt x="f59" y="f53"/>
                      <a:pt x="f60" y="f53"/>
                    </a:cubicBezTo>
                    <a:cubicBezTo>
                      <a:pt x="f61" y="f53"/>
                      <a:pt x="f44" y="f62"/>
                      <a:pt x="f63" y="f64"/>
                    </a:cubicBezTo>
                    <a:cubicBezTo>
                      <a:pt x="f65" y="f66"/>
                      <a:pt x="f49" y="f67"/>
                      <a:pt x="f53" y="f68"/>
                    </a:cubicBezTo>
                    <a:cubicBezTo>
                      <a:pt x="f51" y="f69"/>
                      <a:pt x="f53" y="f70"/>
                      <a:pt x="f53" y="f71"/>
                    </a:cubicBezTo>
                    <a:cubicBezTo>
                      <a:pt x="f51" y="f34"/>
                      <a:pt x="f53" y="f72"/>
                      <a:pt x="f73" y="f74"/>
                    </a:cubicBezTo>
                    <a:cubicBezTo>
                      <a:pt x="f75" y="f76"/>
                      <a:pt x="f45" y="f77"/>
                      <a:pt x="f78" y="f79"/>
                    </a:cubicBezTo>
                    <a:cubicBezTo>
                      <a:pt x="f80" y="f81"/>
                      <a:pt x="f82" y="f17"/>
                      <a:pt x="f83" y="f15"/>
                    </a:cubicBezTo>
                    <a:cubicBezTo>
                      <a:pt x="f84" y="f13"/>
                      <a:pt x="f60" y="f13"/>
                      <a:pt x="f85" y="f13"/>
                    </a:cubicBezTo>
                    <a:cubicBezTo>
                      <a:pt x="f86" y="f13"/>
                      <a:pt x="f87" y="f13"/>
                      <a:pt x="f88" y="f13"/>
                    </a:cubicBezTo>
                    <a:cubicBezTo>
                      <a:pt x="f81" y="f13"/>
                      <a:pt x="f89" y="f13"/>
                      <a:pt x="f0" y="f13"/>
                    </a:cubicBezTo>
                    <a:cubicBezTo>
                      <a:pt x="f90" y="f13"/>
                      <a:pt x="f91" y="f13"/>
                      <a:pt x="f92" y="f9"/>
                    </a:cubicBezTo>
                    <a:cubicBezTo>
                      <a:pt x="f93" y="f9"/>
                      <a:pt x="f94" y="f9"/>
                      <a:pt x="f95" y="f9"/>
                    </a:cubicBezTo>
                    <a:cubicBezTo>
                      <a:pt x="f96" y="f9"/>
                      <a:pt x="f97" y="f9"/>
                      <a:pt x="f98" y="f9"/>
                    </a:cubicBezTo>
                    <a:cubicBezTo>
                      <a:pt x="f99" y="f9"/>
                      <a:pt x="f100" y="f9"/>
                      <a:pt x="f101" y="f9"/>
                    </a:cubicBezTo>
                    <a:cubicBezTo>
                      <a:pt x="f102" y="f9"/>
                      <a:pt x="f6" y="f7"/>
                      <a:pt x="f6" y="f7"/>
                    </a:cubicBezTo>
                    <a:cubicBezTo>
                      <a:pt x="f6" y="f7"/>
                      <a:pt x="f102" y="f7"/>
                      <a:pt x="f101" y="f7"/>
                    </a:cubicBezTo>
                    <a:cubicBezTo>
                      <a:pt x="f100" y="f7"/>
                      <a:pt x="f99" y="f7"/>
                      <a:pt x="f98" y="f7"/>
                    </a:cubicBezTo>
                    <a:cubicBezTo>
                      <a:pt x="f103" y="f7"/>
                      <a:pt x="f96" y="f7"/>
                      <a:pt x="f95" y="f7"/>
                    </a:cubicBezTo>
                    <a:cubicBezTo>
                      <a:pt x="f94" y="f7"/>
                      <a:pt x="f93" y="f7"/>
                      <a:pt x="f92" y="f7"/>
                    </a:cubicBezTo>
                    <a:cubicBezTo>
                      <a:pt x="f91" y="f5"/>
                      <a:pt x="f90" y="f5"/>
                      <a:pt x="f0" y="f5"/>
                    </a:cubicBezTo>
                    <a:cubicBezTo>
                      <a:pt x="f89" y="f5"/>
                      <a:pt x="f81" y="f5"/>
                      <a:pt x="f88" y="f5"/>
                    </a:cubicBezTo>
                    <a:cubicBezTo>
                      <a:pt x="f87" y="f5"/>
                      <a:pt x="f86" y="f5"/>
                      <a:pt x="f85" y="f5"/>
                    </a:cubicBezTo>
                    <a:cubicBezTo>
                      <a:pt x="f104" y="f5"/>
                      <a:pt x="f84" y="f5"/>
                      <a:pt x="f105" y="f9"/>
                    </a:cubicBezTo>
                    <a:cubicBezTo>
                      <a:pt x="f106" y="f13"/>
                      <a:pt x="f107" y="f17"/>
                      <a:pt x="f108" y="f109"/>
                    </a:cubicBezTo>
                    <a:cubicBezTo>
                      <a:pt x="f110" y="f111"/>
                      <a:pt x="f112" y="f113"/>
                      <a:pt x="f51" y="f74"/>
                    </a:cubicBezTo>
                    <a:cubicBezTo>
                      <a:pt x="f3" y="f114"/>
                      <a:pt x="f3" y="f115"/>
                      <a:pt x="f3" y="f71"/>
                    </a:cubicBezTo>
                    <a:cubicBezTo>
                      <a:pt x="f3" y="f70"/>
                      <a:pt x="f3" y="f69"/>
                      <a:pt x="f3" y="f68"/>
                    </a:cubicBezTo>
                    <a:cubicBezTo>
                      <a:pt x="f116" y="f82"/>
                      <a:pt x="f75" y="f108"/>
                      <a:pt x="f117" y="f118"/>
                    </a:cubicBezTo>
                    <a:cubicBezTo>
                      <a:pt x="f119" y="f112"/>
                      <a:pt x="f61" y="f3"/>
                      <a:pt x="f60" y="f3"/>
                    </a:cubicBezTo>
                    <a:cubicBezTo>
                      <a:pt x="f59" y="f3"/>
                      <a:pt x="f58" y="f116"/>
                      <a:pt x="f57" y="f116"/>
                    </a:cubicBezTo>
                    <a:cubicBezTo>
                      <a:pt x="f56" y="f116"/>
                      <a:pt x="f55" y="f116"/>
                      <a:pt x="f54" y="f116"/>
                    </a:cubicBezTo>
                    <a:cubicBezTo>
                      <a:pt x="f52" y="f116"/>
                      <a:pt x="f50" y="f3"/>
                      <a:pt x="f48" y="f51"/>
                    </a:cubicBezTo>
                    <a:cubicBezTo>
                      <a:pt x="f18" y="f73"/>
                      <a:pt x="f120" y="f118"/>
                      <a:pt x="f121" y="f119"/>
                    </a:cubicBezTo>
                    <a:cubicBezTo>
                      <a:pt x="f28" y="f122"/>
                      <a:pt x="f30" y="f123"/>
                      <a:pt x="f33" y="f39"/>
                    </a:cubicBezTo>
                    <a:cubicBezTo>
                      <a:pt x="f4" y="f38"/>
                      <a:pt x="f4" y="f37"/>
                      <a:pt x="f4" y="f36"/>
                    </a:cubicBezTo>
                    <a:cubicBezTo>
                      <a:pt x="f4" y="f71"/>
                      <a:pt x="f4" y="f115"/>
                      <a:pt x="f33" y="f32"/>
                    </a:cubicBezTo>
                    <a:cubicBezTo>
                      <a:pt x="f33" y="f31"/>
                      <a:pt x="f40" y="f29"/>
                      <a:pt x="f124" y="f27"/>
                    </a:cubicBezTo>
                    <a:cubicBezTo>
                      <a:pt x="f43" y="f25"/>
                      <a:pt x="f120" y="f23"/>
                      <a:pt x="f20" y="f125"/>
                    </a:cubicBezTo>
                    <a:cubicBezTo>
                      <a:pt x="f126" y="f81"/>
                      <a:pt x="f127" y="f128"/>
                      <a:pt x="f14" y="f15"/>
                    </a:cubicBezTo>
                    <a:cubicBezTo>
                      <a:pt x="f12" y="f9"/>
                      <a:pt x="f11" y="f9"/>
                      <a:pt x="f10" y="f9"/>
                    </a:cubicBezTo>
                    <a:cubicBezTo>
                      <a:pt x="f8" y="f9"/>
                      <a:pt x="f129" y="f9"/>
                      <a:pt x="f129" y="f9"/>
                    </a:cubicBezTo>
                    <a:lnTo>
                      <a:pt x="f6" y="f7"/>
                    </a:lnTo>
                    <a:close/>
                  </a:path>
                </a:pathLst>
              </a:custGeom>
              <a:solidFill>
                <a:srgbClr val="263238"/>
              </a:solidFill>
              <a:ln cap="flat">
                <a:noFill/>
                <a:prstDash val="solid"/>
              </a:ln>
            </p:spPr>
            <p:txBody>
              <a:bodyPr vert="horz" wrap="square" lIns="90004" tIns="4672" rIns="90004" bIns="467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3" name="Google Shape;405;p13">
                <a:extLst>
                  <a:ext uri="{FF2B5EF4-FFF2-40B4-BE49-F238E27FC236}">
                    <a16:creationId xmlns:a16="http://schemas.microsoft.com/office/drawing/2014/main" id="{67B844DD-3A0E-8DDD-0546-447595503FB2}"/>
                  </a:ext>
                </a:extLst>
              </p:cNvPr>
              <p:cNvSpPr/>
              <p:nvPr/>
            </p:nvSpPr>
            <p:spPr>
              <a:xfrm>
                <a:off x="-527078" y="2571749"/>
                <a:ext cx="783485" cy="5468"/>
              </a:xfrm>
              <a:custGeom>
                <a:avLst/>
                <a:gdLst>
                  <a:gd name="f0" fmla="val w"/>
                  <a:gd name="f1" fmla="val h"/>
                  <a:gd name="f2" fmla="val 0"/>
                  <a:gd name="f3" fmla="val 430"/>
                  <a:gd name="f4" fmla="val 3"/>
                  <a:gd name="f5" fmla="val 2"/>
                  <a:gd name="f6" fmla="val 334"/>
                  <a:gd name="f7" fmla="val 215"/>
                  <a:gd name="f8" fmla="val 96"/>
                  <a:gd name="f9" fmla="val 1"/>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4" name="Google Shape;406;p13">
                <a:extLst>
                  <a:ext uri="{FF2B5EF4-FFF2-40B4-BE49-F238E27FC236}">
                    <a16:creationId xmlns:a16="http://schemas.microsoft.com/office/drawing/2014/main" id="{21DA4447-4C14-AD42-A7E7-31D6A5C6CEEF}"/>
                  </a:ext>
                </a:extLst>
              </p:cNvPr>
              <p:cNvSpPr/>
              <p:nvPr/>
            </p:nvSpPr>
            <p:spPr>
              <a:xfrm>
                <a:off x="-527078" y="2999926"/>
                <a:ext cx="792592" cy="5468"/>
              </a:xfrm>
              <a:custGeom>
                <a:avLst/>
                <a:gdLst>
                  <a:gd name="f0" fmla="val w"/>
                  <a:gd name="f1" fmla="val h"/>
                  <a:gd name="f2" fmla="val 0"/>
                  <a:gd name="f3" fmla="val 435"/>
                  <a:gd name="f4" fmla="val 3"/>
                  <a:gd name="f5" fmla="val 1"/>
                  <a:gd name="f6" fmla="val 2"/>
                  <a:gd name="f7" fmla="val 337"/>
                  <a:gd name="f8" fmla="val 217"/>
                  <a:gd name="f9" fmla="val 97"/>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6"/>
                      <a:pt x="f7" y="f4"/>
                      <a:pt x="f8" y="f4"/>
                    </a:cubicBezTo>
                    <a:cubicBezTo>
                      <a:pt x="f9" y="f4"/>
                      <a:pt x="f2" y="f6"/>
                      <a:pt x="f2" y="f5"/>
                    </a:cubicBezTo>
                    <a:cubicBezTo>
                      <a:pt x="f2" y="f5"/>
                      <a:pt x="f10"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5" name="Google Shape;407;p13">
                <a:extLst>
                  <a:ext uri="{FF2B5EF4-FFF2-40B4-BE49-F238E27FC236}">
                    <a16:creationId xmlns:a16="http://schemas.microsoft.com/office/drawing/2014/main" id="{AE3AECE2-00F2-4410-AF20-214CE230FB3E}"/>
                  </a:ext>
                </a:extLst>
              </p:cNvPr>
              <p:cNvSpPr/>
              <p:nvPr/>
            </p:nvSpPr>
            <p:spPr>
              <a:xfrm>
                <a:off x="-527078" y="3065525"/>
                <a:ext cx="783485" cy="3648"/>
              </a:xfrm>
              <a:custGeom>
                <a:avLst/>
                <a:gdLst>
                  <a:gd name="f0" fmla="val w"/>
                  <a:gd name="f1" fmla="val h"/>
                  <a:gd name="f2" fmla="val 0"/>
                  <a:gd name="f3" fmla="val 430"/>
                  <a:gd name="f4" fmla="val 2"/>
                  <a:gd name="f5" fmla="val 1"/>
                  <a:gd name="f6" fmla="val 334"/>
                  <a:gd name="f7" fmla="val 215"/>
                  <a:gd name="f8" fmla="val 96"/>
                  <a:gd name="f9" fmla="*/ f0 1 430"/>
                  <a:gd name="f10" fmla="*/ f1 1 2"/>
                  <a:gd name="f11" fmla="val f2"/>
                  <a:gd name="f12" fmla="val f3"/>
                  <a:gd name="f13" fmla="val f4"/>
                  <a:gd name="f14" fmla="+- f13 0 f11"/>
                  <a:gd name="f15" fmla="+- f12 0 f11"/>
                  <a:gd name="f16" fmla="*/ f14 1 2"/>
                  <a:gd name="f17" fmla="*/ f15 1 430"/>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430"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6" name="Google Shape;408;p13">
                <a:extLst>
                  <a:ext uri="{FF2B5EF4-FFF2-40B4-BE49-F238E27FC236}">
                    <a16:creationId xmlns:a16="http://schemas.microsoft.com/office/drawing/2014/main" id="{3876EF68-DE2C-D0C6-DFF2-282EA6ECDDD1}"/>
                  </a:ext>
                </a:extLst>
              </p:cNvPr>
              <p:cNvSpPr/>
              <p:nvPr/>
            </p:nvSpPr>
            <p:spPr>
              <a:xfrm>
                <a:off x="-527078" y="3491883"/>
                <a:ext cx="792592" cy="5468"/>
              </a:xfrm>
              <a:custGeom>
                <a:avLst/>
                <a:gdLst>
                  <a:gd name="f0" fmla="val w"/>
                  <a:gd name="f1" fmla="val h"/>
                  <a:gd name="f2" fmla="val 0"/>
                  <a:gd name="f3" fmla="val 435"/>
                  <a:gd name="f4" fmla="val 3"/>
                  <a:gd name="f5" fmla="val 2"/>
                  <a:gd name="f6" fmla="val 337"/>
                  <a:gd name="f7" fmla="val 217"/>
                  <a:gd name="f8" fmla="val 97"/>
                  <a:gd name="f9" fmla="val 1"/>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5"/>
                      <a:pt x="f6" y="f4"/>
                      <a:pt x="f7" y="f4"/>
                    </a:cubicBezTo>
                    <a:cubicBezTo>
                      <a:pt x="f8" y="f4"/>
                      <a:pt x="f2" y="f5"/>
                      <a:pt x="f2" y="f5"/>
                    </a:cubicBezTo>
                    <a:cubicBezTo>
                      <a:pt x="f2" y="f9"/>
                      <a:pt x="f10"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7" name="Google Shape;409;p13">
                <a:extLst>
                  <a:ext uri="{FF2B5EF4-FFF2-40B4-BE49-F238E27FC236}">
                    <a16:creationId xmlns:a16="http://schemas.microsoft.com/office/drawing/2014/main" id="{CA4A5718-CF21-FE4D-4BCB-FDF0CC6334FA}"/>
                  </a:ext>
                </a:extLst>
              </p:cNvPr>
              <p:cNvSpPr/>
              <p:nvPr/>
            </p:nvSpPr>
            <p:spPr>
              <a:xfrm>
                <a:off x="-527078" y="3557473"/>
                <a:ext cx="783485" cy="5468"/>
              </a:xfrm>
              <a:custGeom>
                <a:avLst/>
                <a:gdLst>
                  <a:gd name="f0" fmla="val w"/>
                  <a:gd name="f1" fmla="val h"/>
                  <a:gd name="f2" fmla="val 0"/>
                  <a:gd name="f3" fmla="val 430"/>
                  <a:gd name="f4" fmla="val 3"/>
                  <a:gd name="f5" fmla="val 1"/>
                  <a:gd name="f6" fmla="val 2"/>
                  <a:gd name="f7" fmla="val 334"/>
                  <a:gd name="f8" fmla="val 215"/>
                  <a:gd name="f9" fmla="val 96"/>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6"/>
                      <a:pt x="f7" y="f4"/>
                      <a:pt x="f8" y="f4"/>
                    </a:cubicBezTo>
                    <a:cubicBezTo>
                      <a:pt x="f9" y="f4"/>
                      <a:pt x="f2" y="f6"/>
                      <a:pt x="f2" y="f5"/>
                    </a:cubicBezTo>
                    <a:cubicBezTo>
                      <a:pt x="f2" y="f2"/>
                      <a:pt x="f9" y="f2"/>
                      <a:pt x="f8" y="f2"/>
                    </a:cubicBezTo>
                    <a:cubicBezTo>
                      <a:pt x="f7"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8" name="Google Shape;410;p13">
                <a:extLst>
                  <a:ext uri="{FF2B5EF4-FFF2-40B4-BE49-F238E27FC236}">
                    <a16:creationId xmlns:a16="http://schemas.microsoft.com/office/drawing/2014/main" id="{68BA3956-AE6F-6938-6A65-FB5BCA0AFA14}"/>
                  </a:ext>
                </a:extLst>
              </p:cNvPr>
              <p:cNvSpPr/>
              <p:nvPr/>
            </p:nvSpPr>
            <p:spPr>
              <a:xfrm>
                <a:off x="-527078" y="3982010"/>
                <a:ext cx="792592" cy="3648"/>
              </a:xfrm>
              <a:custGeom>
                <a:avLst/>
                <a:gdLst>
                  <a:gd name="f0" fmla="val w"/>
                  <a:gd name="f1" fmla="val h"/>
                  <a:gd name="f2" fmla="val 0"/>
                  <a:gd name="f3" fmla="val 435"/>
                  <a:gd name="f4" fmla="val 2"/>
                  <a:gd name="f5" fmla="val 1"/>
                  <a:gd name="f6" fmla="val 337"/>
                  <a:gd name="f7" fmla="val 217"/>
                  <a:gd name="f8" fmla="val 97"/>
                  <a:gd name="f9" fmla="val 96"/>
                  <a:gd name="f10" fmla="*/ f0 1 435"/>
                  <a:gd name="f11" fmla="*/ f1 1 2"/>
                  <a:gd name="f12" fmla="val f2"/>
                  <a:gd name="f13" fmla="val f3"/>
                  <a:gd name="f14" fmla="val f4"/>
                  <a:gd name="f15" fmla="+- f14 0 f12"/>
                  <a:gd name="f16" fmla="+- f13 0 f12"/>
                  <a:gd name="f17" fmla="*/ f15 1 2"/>
                  <a:gd name="f18" fmla="*/ f16 1 43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5" h="2">
                    <a:moveTo>
                      <a:pt x="f3" y="f5"/>
                    </a:moveTo>
                    <a:cubicBezTo>
                      <a:pt x="f3" y="f4"/>
                      <a:pt x="f6" y="f4"/>
                      <a:pt x="f7" y="f4"/>
                    </a:cubicBezTo>
                    <a:cubicBezTo>
                      <a:pt x="f8" y="f4"/>
                      <a:pt x="f2" y="f4"/>
                      <a:pt x="f2" y="f5"/>
                    </a:cubicBezTo>
                    <a:cubicBezTo>
                      <a:pt x="f2" y="f2"/>
                      <a:pt x="f9"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9" name="Google Shape;411;p13">
                <a:extLst>
                  <a:ext uri="{FF2B5EF4-FFF2-40B4-BE49-F238E27FC236}">
                    <a16:creationId xmlns:a16="http://schemas.microsoft.com/office/drawing/2014/main" id="{A7325733-7A26-BEEC-1CDC-1EE69589E2C5}"/>
                  </a:ext>
                </a:extLst>
              </p:cNvPr>
              <p:cNvSpPr/>
              <p:nvPr/>
            </p:nvSpPr>
            <p:spPr>
              <a:xfrm>
                <a:off x="-527078" y="4045781"/>
                <a:ext cx="783485" cy="5468"/>
              </a:xfrm>
              <a:custGeom>
                <a:avLst/>
                <a:gdLst>
                  <a:gd name="f0" fmla="val w"/>
                  <a:gd name="f1" fmla="val h"/>
                  <a:gd name="f2" fmla="val 0"/>
                  <a:gd name="f3" fmla="val 430"/>
                  <a:gd name="f4" fmla="val 3"/>
                  <a:gd name="f5" fmla="val 2"/>
                  <a:gd name="f6" fmla="val 334"/>
                  <a:gd name="f7" fmla="val 215"/>
                  <a:gd name="f8" fmla="val 96"/>
                  <a:gd name="f9" fmla="val 1"/>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40" name="Google Shape;412;p13">
              <a:extLst>
                <a:ext uri="{FF2B5EF4-FFF2-40B4-BE49-F238E27FC236}">
                  <a16:creationId xmlns:a16="http://schemas.microsoft.com/office/drawing/2014/main" id="{90489AEB-9019-223C-0D8E-35A12F7C4EFD}"/>
                </a:ext>
              </a:extLst>
            </p:cNvPr>
            <p:cNvGrpSpPr/>
            <p:nvPr/>
          </p:nvGrpSpPr>
          <p:grpSpPr>
            <a:xfrm>
              <a:off x="180283" y="4651013"/>
              <a:ext cx="1065897" cy="619496"/>
              <a:chOff x="180283" y="4651013"/>
              <a:chExt cx="1065897" cy="619496"/>
            </a:xfrm>
          </p:grpSpPr>
          <p:sp>
            <p:nvSpPr>
              <p:cNvPr id="41" name="Google Shape;413;p13">
                <a:extLst>
                  <a:ext uri="{FF2B5EF4-FFF2-40B4-BE49-F238E27FC236}">
                    <a16:creationId xmlns:a16="http://schemas.microsoft.com/office/drawing/2014/main" id="{930C7C78-932E-0369-9EE1-11FED08C53EC}"/>
                  </a:ext>
                </a:extLst>
              </p:cNvPr>
              <p:cNvSpPr/>
              <p:nvPr/>
            </p:nvSpPr>
            <p:spPr>
              <a:xfrm>
                <a:off x="180283" y="4651013"/>
                <a:ext cx="1065897" cy="619496"/>
              </a:xfrm>
              <a:custGeom>
                <a:avLst/>
                <a:gdLst>
                  <a:gd name="f0" fmla="val w"/>
                  <a:gd name="f1" fmla="val h"/>
                  <a:gd name="f2" fmla="val 0"/>
                  <a:gd name="f3" fmla="val 585"/>
                  <a:gd name="f4" fmla="val 340"/>
                  <a:gd name="f5" fmla="val 584"/>
                  <a:gd name="f6" fmla="val 339"/>
                  <a:gd name="f7" fmla="val 337"/>
                  <a:gd name="f8" fmla="val 333"/>
                  <a:gd name="f9" fmla="val 329"/>
                  <a:gd name="f10" fmla="val 323"/>
                  <a:gd name="f11" fmla="val 315"/>
                  <a:gd name="f12" fmla="val 299"/>
                  <a:gd name="f13" fmla="val 583"/>
                  <a:gd name="f14" fmla="val 277"/>
                  <a:gd name="f15" fmla="val 247"/>
                  <a:gd name="f16" fmla="val 189"/>
                  <a:gd name="f17" fmla="val 105"/>
                  <a:gd name="f18" fmla="val 1"/>
                  <a:gd name="f19" fmla="val 2"/>
                  <a:gd name="f20" fmla="val 427"/>
                  <a:gd name="f21" fmla="val 223"/>
                  <a:gd name="f22" fmla="val 121"/>
                  <a:gd name="f23" fmla="val 235"/>
                  <a:gd name="f24" fmla="val 338"/>
                  <a:gd name="f25" fmla="val 171"/>
                  <a:gd name="f26" fmla="val 317"/>
                  <a:gd name="f27" fmla="val 420"/>
                  <a:gd name="f28" fmla="val 472"/>
                  <a:gd name="f29" fmla="val 512"/>
                  <a:gd name="f30" fmla="val 541"/>
                  <a:gd name="f31" fmla="val 554"/>
                  <a:gd name="f32" fmla="val 565"/>
                  <a:gd name="f33" fmla="val 573"/>
                  <a:gd name="f34" fmla="val 576"/>
                  <a:gd name="f35" fmla="val 579"/>
                  <a:gd name="f36" fmla="val 581"/>
                  <a:gd name="f37" fmla="val 566"/>
                  <a:gd name="f38" fmla="val 555"/>
                  <a:gd name="f39" fmla="val 513"/>
                  <a:gd name="f40" fmla="val 421"/>
                  <a:gd name="f41" fmla="val 318"/>
                  <a:gd name="f42" fmla="val 172"/>
                  <a:gd name="f43" fmla="val 248"/>
                  <a:gd name="f44" fmla="val 300"/>
                  <a:gd name="f45" fmla="*/ f0 1 585"/>
                  <a:gd name="f46" fmla="*/ f1 1 340"/>
                  <a:gd name="f47" fmla="val f2"/>
                  <a:gd name="f48" fmla="val f3"/>
                  <a:gd name="f49" fmla="val f4"/>
                  <a:gd name="f50" fmla="+- f49 0 f47"/>
                  <a:gd name="f51" fmla="+- f48 0 f47"/>
                  <a:gd name="f52" fmla="*/ f51 1 585"/>
                  <a:gd name="f53" fmla="*/ f50 1 34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585" h="340">
                    <a:moveTo>
                      <a:pt x="f5" y="f6"/>
                    </a:moveTo>
                    <a:cubicBezTo>
                      <a:pt x="f5" y="f6"/>
                      <a:pt x="f5" y="f7"/>
                      <a:pt x="f5" y="f8"/>
                    </a:cubicBezTo>
                    <a:cubicBezTo>
                      <a:pt x="f5" y="f9"/>
                      <a:pt x="f5" y="f10"/>
                      <a:pt x="f5" y="f11"/>
                    </a:cubicBezTo>
                    <a:cubicBezTo>
                      <a:pt x="f5" y="f12"/>
                      <a:pt x="f13" y="f14"/>
                      <a:pt x="f13" y="f15"/>
                    </a:cubicBezTo>
                    <a:cubicBezTo>
                      <a:pt x="f13" y="f16"/>
                      <a:pt x="f13" y="f17"/>
                      <a:pt x="f13" y="f18"/>
                    </a:cubicBezTo>
                    <a:lnTo>
                      <a:pt x="f5" y="f19"/>
                    </a:lnTo>
                    <a:cubicBezTo>
                      <a:pt x="f20" y="f19"/>
                      <a:pt x="f21" y="f19"/>
                      <a:pt x="f18" y="f19"/>
                    </a:cubicBezTo>
                    <a:lnTo>
                      <a:pt x="f18" y="f19"/>
                    </a:lnTo>
                    <a:lnTo>
                      <a:pt x="f19" y="f18"/>
                    </a:lnTo>
                    <a:cubicBezTo>
                      <a:pt x="f19" y="f22"/>
                      <a:pt x="f19" y="f23"/>
                      <a:pt x="f19" y="f6"/>
                    </a:cubicBezTo>
                    <a:lnTo>
                      <a:pt x="f18" y="f24"/>
                    </a:lnTo>
                    <a:cubicBezTo>
                      <a:pt x="f25" y="f24"/>
                      <a:pt x="f26" y="f24"/>
                      <a:pt x="f27" y="f24"/>
                    </a:cubicBezTo>
                    <a:cubicBezTo>
                      <a:pt x="f28" y="f24"/>
                      <a:pt x="f29" y="f24"/>
                      <a:pt x="f30" y="f24"/>
                    </a:cubicBezTo>
                    <a:cubicBezTo>
                      <a:pt x="f31" y="f24"/>
                      <a:pt x="f32" y="f6"/>
                      <a:pt x="f33" y="f6"/>
                    </a:cubicBezTo>
                    <a:cubicBezTo>
                      <a:pt x="f34" y="f6"/>
                      <a:pt x="f35" y="f6"/>
                      <a:pt x="f36" y="f6"/>
                    </a:cubicBezTo>
                    <a:cubicBezTo>
                      <a:pt x="f13" y="f6"/>
                      <a:pt x="f5" y="f6"/>
                      <a:pt x="f5" y="f6"/>
                    </a:cubicBezTo>
                    <a:cubicBezTo>
                      <a:pt x="f5" y="f6"/>
                      <a:pt x="f13" y="f6"/>
                      <a:pt x="f36" y="f6"/>
                    </a:cubicBezTo>
                    <a:cubicBezTo>
                      <a:pt x="f35" y="f6"/>
                      <a:pt x="f34" y="f6"/>
                      <a:pt x="f33" y="f6"/>
                    </a:cubicBezTo>
                    <a:cubicBezTo>
                      <a:pt x="f37" y="f6"/>
                      <a:pt x="f38" y="f6"/>
                      <a:pt x="f30" y="f6"/>
                    </a:cubicBezTo>
                    <a:cubicBezTo>
                      <a:pt x="f39" y="f6"/>
                      <a:pt x="f28" y="f6"/>
                      <a:pt x="f40" y="f6"/>
                    </a:cubicBezTo>
                    <a:cubicBezTo>
                      <a:pt x="f41" y="f6"/>
                      <a:pt x="f42" y="f4"/>
                      <a:pt x="f18" y="f4"/>
                    </a:cubicBezTo>
                    <a:lnTo>
                      <a:pt x="f2" y="f4"/>
                    </a:lnTo>
                    <a:lnTo>
                      <a:pt x="f2" y="f6"/>
                    </a:lnTo>
                    <a:cubicBezTo>
                      <a:pt x="f2" y="f23"/>
                      <a:pt x="f2" y="f22"/>
                      <a:pt x="f2" y="f18"/>
                    </a:cubicBezTo>
                    <a:lnTo>
                      <a:pt x="f2" y="f2"/>
                    </a:lnTo>
                    <a:lnTo>
                      <a:pt x="f18" y="f2"/>
                    </a:lnTo>
                    <a:cubicBezTo>
                      <a:pt x="f21" y="f2"/>
                      <a:pt x="f20" y="f2"/>
                      <a:pt x="f5" y="f2"/>
                    </a:cubicBezTo>
                    <a:lnTo>
                      <a:pt x="f3" y="f2"/>
                    </a:lnTo>
                    <a:lnTo>
                      <a:pt x="f3" y="f18"/>
                    </a:lnTo>
                    <a:cubicBezTo>
                      <a:pt x="f3" y="f17"/>
                      <a:pt x="f5" y="f16"/>
                      <a:pt x="f5" y="f43"/>
                    </a:cubicBezTo>
                    <a:cubicBezTo>
                      <a:pt x="f5" y="f14"/>
                      <a:pt x="f5" y="f44"/>
                      <a:pt x="f5" y="f11"/>
                    </a:cubicBezTo>
                    <a:cubicBezTo>
                      <a:pt x="f5" y="f10"/>
                      <a:pt x="f5" y="f9"/>
                      <a:pt x="f5" y="f8"/>
                    </a:cubicBezTo>
                    <a:cubicBezTo>
                      <a:pt x="f5" y="f7"/>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Google Shape;414;p13">
                <a:extLst>
                  <a:ext uri="{FF2B5EF4-FFF2-40B4-BE49-F238E27FC236}">
                    <a16:creationId xmlns:a16="http://schemas.microsoft.com/office/drawing/2014/main" id="{088FF59D-4A97-686F-1757-980996F01A6E}"/>
                  </a:ext>
                </a:extLst>
              </p:cNvPr>
              <p:cNvSpPr/>
              <p:nvPr/>
            </p:nvSpPr>
            <p:spPr>
              <a:xfrm>
                <a:off x="183931" y="4725719"/>
                <a:ext cx="1060438" cy="3648"/>
              </a:xfrm>
              <a:custGeom>
                <a:avLst/>
                <a:gdLst>
                  <a:gd name="f0" fmla="val w"/>
                  <a:gd name="f1" fmla="val h"/>
                  <a:gd name="f2" fmla="val 0"/>
                  <a:gd name="f3" fmla="val 582"/>
                  <a:gd name="f4" fmla="val 2"/>
                  <a:gd name="f5" fmla="val 1"/>
                  <a:gd name="f6" fmla="val 452"/>
                  <a:gd name="f7" fmla="val 291"/>
                  <a:gd name="f8" fmla="val 130"/>
                  <a:gd name="f9" fmla="*/ f0 1 582"/>
                  <a:gd name="f10" fmla="*/ f1 1 2"/>
                  <a:gd name="f11" fmla="val f2"/>
                  <a:gd name="f12" fmla="val f3"/>
                  <a:gd name="f13" fmla="val f4"/>
                  <a:gd name="f14" fmla="+- f13 0 f11"/>
                  <a:gd name="f15" fmla="+- f12 0 f11"/>
                  <a:gd name="f16" fmla="*/ f14 1 2"/>
                  <a:gd name="f17" fmla="*/ f15 1 58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582"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3" name="Google Shape;415;p13">
                <a:extLst>
                  <a:ext uri="{FF2B5EF4-FFF2-40B4-BE49-F238E27FC236}">
                    <a16:creationId xmlns:a16="http://schemas.microsoft.com/office/drawing/2014/main" id="{8DDC0F9E-EB32-F0D3-C969-09964BB5691C}"/>
                  </a:ext>
                </a:extLst>
              </p:cNvPr>
              <p:cNvSpPr/>
              <p:nvPr/>
            </p:nvSpPr>
            <p:spPr>
              <a:xfrm>
                <a:off x="273213" y="4829577"/>
                <a:ext cx="327967" cy="327967"/>
              </a:xfrm>
              <a:custGeom>
                <a:avLst/>
                <a:gdLst>
                  <a:gd name="f0" fmla="val 180"/>
                  <a:gd name="f1" fmla="val w"/>
                  <a:gd name="f2" fmla="val h"/>
                  <a:gd name="f3" fmla="val 0"/>
                  <a:gd name="f4" fmla="*/ f1 1 180"/>
                  <a:gd name="f5" fmla="*/ f2 1 180"/>
                  <a:gd name="f6" fmla="val f3"/>
                  <a:gd name="f7" fmla="val f0"/>
                  <a:gd name="f8" fmla="+- f7 0 f6"/>
                  <a:gd name="f9" fmla="*/ f8 1 18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 h="180">
                    <a:moveTo>
                      <a:pt x="f3" y="f3"/>
                    </a:moveTo>
                    <a:lnTo>
                      <a:pt x="f0" y="f3"/>
                    </a:lnTo>
                    <a:lnTo>
                      <a:pt x="f0" y="f0"/>
                    </a:lnTo>
                    <a:lnTo>
                      <a:pt x="f3" y="f0"/>
                    </a:lnTo>
                    <a:lnTo>
                      <a:pt x="f3" y="f3"/>
                    </a:lnTo>
                    <a:close/>
                  </a:path>
                </a:pathLst>
              </a:custGeom>
              <a:solidFill>
                <a:srgbClr val="EBEBEB"/>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4" name="Google Shape;416;p13">
                <a:extLst>
                  <a:ext uri="{FF2B5EF4-FFF2-40B4-BE49-F238E27FC236}">
                    <a16:creationId xmlns:a16="http://schemas.microsoft.com/office/drawing/2014/main" id="{F0CEE9F1-211E-67A4-DB82-BEE046085BBC}"/>
                  </a:ext>
                </a:extLst>
              </p:cNvPr>
              <p:cNvSpPr/>
              <p:nvPr/>
            </p:nvSpPr>
            <p:spPr>
              <a:xfrm>
                <a:off x="692283" y="4880591"/>
                <a:ext cx="475552" cy="5468"/>
              </a:xfrm>
              <a:custGeom>
                <a:avLst/>
                <a:gdLst>
                  <a:gd name="f0" fmla="val w"/>
                  <a:gd name="f1" fmla="val h"/>
                  <a:gd name="f2" fmla="val 0"/>
                  <a:gd name="f3" fmla="val 261"/>
                  <a:gd name="f4" fmla="val 3"/>
                  <a:gd name="f5" fmla="val 1"/>
                  <a:gd name="f6" fmla="val 260"/>
                  <a:gd name="f7" fmla="val 2"/>
                  <a:gd name="f8" fmla="val 258"/>
                  <a:gd name="f9" fmla="val 256"/>
                  <a:gd name="f10" fmla="val 253"/>
                  <a:gd name="f11" fmla="val 250"/>
                  <a:gd name="f12" fmla="val 243"/>
                  <a:gd name="f13" fmla="val 234"/>
                  <a:gd name="f14" fmla="val 222"/>
                  <a:gd name="f15" fmla="val 199"/>
                  <a:gd name="f16" fmla="val 166"/>
                  <a:gd name="f17" fmla="val 130"/>
                  <a:gd name="f18" fmla="val 94"/>
                  <a:gd name="f19" fmla="val 62"/>
                  <a:gd name="f20" fmla="val 38"/>
                  <a:gd name="f21" fmla="val 26"/>
                  <a:gd name="f22" fmla="val 17"/>
                  <a:gd name="f23" fmla="val 10"/>
                  <a:gd name="f24" fmla="val 7"/>
                  <a:gd name="f25" fmla="val 4"/>
                  <a:gd name="f26" fmla="val 5"/>
                  <a:gd name="f27" fmla="*/ f0 1 261"/>
                  <a:gd name="f28" fmla="*/ f1 1 3"/>
                  <a:gd name="f29" fmla="val f2"/>
                  <a:gd name="f30" fmla="val f3"/>
                  <a:gd name="f31" fmla="val f4"/>
                  <a:gd name="f32" fmla="+- f31 0 f29"/>
                  <a:gd name="f33" fmla="+- f30 0 f29"/>
                  <a:gd name="f34" fmla="*/ f32 1 3"/>
                  <a:gd name="f35" fmla="*/ f33 1 261"/>
                  <a:gd name="f36" fmla="*/ f29 1 f35"/>
                  <a:gd name="f37" fmla="*/ f30 1 f35"/>
                  <a:gd name="f38" fmla="*/ f29 1 f34"/>
                  <a:gd name="f39" fmla="*/ f31 1 f34"/>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261" h="3">
                    <a:moveTo>
                      <a:pt x="f3" y="f5"/>
                    </a:moveTo>
                    <a:cubicBezTo>
                      <a:pt x="f3" y="f5"/>
                      <a:pt x="f6" y="f7"/>
                      <a:pt x="f8" y="f7"/>
                    </a:cubicBezTo>
                    <a:cubicBezTo>
                      <a:pt x="f9" y="f7"/>
                      <a:pt x="f10" y="f7"/>
                      <a:pt x="f11" y="f7"/>
                    </a:cubicBezTo>
                    <a:cubicBezTo>
                      <a:pt x="f12" y="f7"/>
                      <a:pt x="f13" y="f7"/>
                      <a:pt x="f14" y="f7"/>
                    </a:cubicBezTo>
                    <a:cubicBezTo>
                      <a:pt x="f15" y="f7"/>
                      <a:pt x="f16" y="f4"/>
                      <a:pt x="f17" y="f4"/>
                    </a:cubicBezTo>
                    <a:cubicBezTo>
                      <a:pt x="f18" y="f4"/>
                      <a:pt x="f19" y="f7"/>
                      <a:pt x="f20" y="f7"/>
                    </a:cubicBezTo>
                    <a:cubicBezTo>
                      <a:pt x="f21" y="f7"/>
                      <a:pt x="f22" y="f7"/>
                      <a:pt x="f23" y="f7"/>
                    </a:cubicBezTo>
                    <a:cubicBezTo>
                      <a:pt x="f24" y="f7"/>
                      <a:pt x="f25" y="f7"/>
                      <a:pt x="f4" y="f7"/>
                    </a:cubicBezTo>
                    <a:cubicBezTo>
                      <a:pt x="f5" y="f7"/>
                      <a:pt x="f2" y="f7"/>
                      <a:pt x="f2" y="f5"/>
                    </a:cubicBezTo>
                    <a:cubicBezTo>
                      <a:pt x="f2" y="f5"/>
                      <a:pt x="f5" y="f5"/>
                      <a:pt x="f4" y="f5"/>
                    </a:cubicBezTo>
                    <a:cubicBezTo>
                      <a:pt x="f26" y="f5"/>
                      <a:pt x="f24" y="f5"/>
                      <a:pt x="f23" y="f5"/>
                    </a:cubicBezTo>
                    <a:cubicBezTo>
                      <a:pt x="f22" y="f5"/>
                      <a:pt x="f21" y="f5"/>
                      <a:pt x="f20" y="f5"/>
                    </a:cubicBezTo>
                    <a:cubicBezTo>
                      <a:pt x="f19" y="f5"/>
                      <a:pt x="f18" y="f2"/>
                      <a:pt x="f17" y="f2"/>
                    </a:cubicBezTo>
                    <a:cubicBezTo>
                      <a:pt x="f16" y="f2"/>
                      <a:pt x="f15" y="f5"/>
                      <a:pt x="f14" y="f5"/>
                    </a:cubicBezTo>
                    <a:cubicBezTo>
                      <a:pt x="f13" y="f5"/>
                      <a:pt x="f12" y="f5"/>
                      <a:pt x="f11" y="f5"/>
                    </a:cubicBezTo>
                    <a:cubicBezTo>
                      <a:pt x="f10" y="f5"/>
                      <a:pt x="f9" y="f5"/>
                      <a:pt x="f8"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5" name="Google Shape;417;p13">
                <a:extLst>
                  <a:ext uri="{FF2B5EF4-FFF2-40B4-BE49-F238E27FC236}">
                    <a16:creationId xmlns:a16="http://schemas.microsoft.com/office/drawing/2014/main" id="{BD010B54-F336-F9AD-B1AC-135FB8FC3619}"/>
                  </a:ext>
                </a:extLst>
              </p:cNvPr>
              <p:cNvSpPr/>
              <p:nvPr/>
            </p:nvSpPr>
            <p:spPr>
              <a:xfrm>
                <a:off x="692283" y="4955298"/>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5"/>
                      <a:pt x="f13" y="f4"/>
                    </a:cubicBezTo>
                    <a:cubicBezTo>
                      <a:pt x="f14" y="f4"/>
                      <a:pt x="f15" y="f4"/>
                      <a:pt x="f16" y="f4"/>
                    </a:cubicBezTo>
                    <a:cubicBezTo>
                      <a:pt x="f17" y="f4"/>
                      <a:pt x="f18" y="f4"/>
                      <a:pt x="f19" y="f4"/>
                    </a:cubicBezTo>
                    <a:cubicBezTo>
                      <a:pt x="f20" y="f5"/>
                      <a:pt x="f21" y="f5"/>
                      <a:pt x="f22" y="f5"/>
                    </a:cubicBezTo>
                    <a:cubicBezTo>
                      <a:pt x="f23" y="f5"/>
                      <a:pt x="f24" y="f5"/>
                      <a:pt x="f25" y="f5"/>
                    </a:cubicBezTo>
                    <a:cubicBezTo>
                      <a:pt x="f5" y="f5"/>
                      <a:pt x="f2" y="f5"/>
                      <a:pt x="f2" y="f5"/>
                    </a:cubicBezTo>
                    <a:cubicBezTo>
                      <a:pt x="f2" y="f5"/>
                      <a:pt x="f5" y="f2"/>
                      <a:pt x="f25" y="f2"/>
                    </a:cubicBezTo>
                    <a:cubicBezTo>
                      <a:pt x="f24" y="f2"/>
                      <a:pt x="f23" y="f2"/>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2"/>
                      <a:pt x="f8" y="f2"/>
                      <a:pt x="f7" y="f2"/>
                    </a:cubicBezTo>
                    <a:cubicBezTo>
                      <a:pt x="f6"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6" name="Google Shape;418;p13">
                <a:extLst>
                  <a:ext uri="{FF2B5EF4-FFF2-40B4-BE49-F238E27FC236}">
                    <a16:creationId xmlns:a16="http://schemas.microsoft.com/office/drawing/2014/main" id="{E74D2089-FDDD-1EB9-8DF1-497FF7A314A2}"/>
                  </a:ext>
                </a:extLst>
              </p:cNvPr>
              <p:cNvSpPr/>
              <p:nvPr/>
            </p:nvSpPr>
            <p:spPr>
              <a:xfrm>
                <a:off x="692283" y="5028175"/>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5"/>
                      <a:pt x="f10" y="f5"/>
                    </a:cubicBezTo>
                    <a:cubicBezTo>
                      <a:pt x="f11" y="f5"/>
                      <a:pt x="f12" y="f4"/>
                      <a:pt x="f13" y="f4"/>
                    </a:cubicBezTo>
                    <a:cubicBezTo>
                      <a:pt x="f14" y="f4"/>
                      <a:pt x="f15" y="f4"/>
                      <a:pt x="f16" y="f4"/>
                    </a:cubicBezTo>
                    <a:cubicBezTo>
                      <a:pt x="f17" y="f4"/>
                      <a:pt x="f18" y="f4"/>
                      <a:pt x="f19" y="f4"/>
                    </a:cubicBezTo>
                    <a:cubicBezTo>
                      <a:pt x="f20" y="f4"/>
                      <a:pt x="f21" y="f5"/>
                      <a:pt x="f22" y="f5"/>
                    </a:cubicBezTo>
                    <a:cubicBezTo>
                      <a:pt x="f23" y="f5"/>
                      <a:pt x="f24" y="f5"/>
                      <a:pt x="f25" y="f5"/>
                    </a:cubicBezTo>
                    <a:cubicBezTo>
                      <a:pt x="f5" y="f5"/>
                      <a:pt x="f2" y="f5"/>
                      <a:pt x="f2" y="f5"/>
                    </a:cubicBezTo>
                    <a:cubicBezTo>
                      <a:pt x="f2" y="f5"/>
                      <a:pt x="f5" y="f5"/>
                      <a:pt x="f25" y="f5"/>
                    </a:cubicBezTo>
                    <a:cubicBezTo>
                      <a:pt x="f24" y="f5"/>
                      <a:pt x="f23" y="f5"/>
                      <a:pt x="f22" y="f2"/>
                    </a:cubicBezTo>
                    <a:cubicBezTo>
                      <a:pt x="f21" y="f2"/>
                      <a:pt x="f20" y="f2"/>
                      <a:pt x="f19" y="f2"/>
                    </a:cubicBezTo>
                    <a:cubicBezTo>
                      <a:pt x="f18" y="f2"/>
                      <a:pt x="f17" y="f2"/>
                      <a:pt x="f16" y="f2"/>
                    </a:cubicBezTo>
                    <a:cubicBezTo>
                      <a:pt x="f15" y="f2"/>
                      <a:pt x="f14" y="f2"/>
                      <a:pt x="f13" y="f2"/>
                    </a:cubicBezTo>
                    <a:cubicBezTo>
                      <a:pt x="f12" y="f2"/>
                      <a:pt x="f11" y="f2"/>
                      <a:pt x="f10" y="f2"/>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7" name="Google Shape;419;p13">
                <a:extLst>
                  <a:ext uri="{FF2B5EF4-FFF2-40B4-BE49-F238E27FC236}">
                    <a16:creationId xmlns:a16="http://schemas.microsoft.com/office/drawing/2014/main" id="{E391732F-731D-8452-24EC-46F93317C3B4}"/>
                  </a:ext>
                </a:extLst>
              </p:cNvPr>
              <p:cNvSpPr/>
              <p:nvPr/>
            </p:nvSpPr>
            <p:spPr>
              <a:xfrm>
                <a:off x="692283" y="5101062"/>
                <a:ext cx="484668" cy="3648"/>
              </a:xfrm>
              <a:custGeom>
                <a:avLst/>
                <a:gdLst>
                  <a:gd name="f0" fmla="val w"/>
                  <a:gd name="f1" fmla="val h"/>
                  <a:gd name="f2" fmla="val 0"/>
                  <a:gd name="f3" fmla="val 266"/>
                  <a:gd name="f4" fmla="val 2"/>
                  <a:gd name="f5" fmla="val 1"/>
                  <a:gd name="f6" fmla="val 265"/>
                  <a:gd name="f7" fmla="val 264"/>
                  <a:gd name="f8" fmla="val 262"/>
                  <a:gd name="f9" fmla="val 259"/>
                  <a:gd name="f10" fmla="val 256"/>
                  <a:gd name="f11" fmla="val 249"/>
                  <a:gd name="f12" fmla="val 239"/>
                  <a:gd name="f13" fmla="val 227"/>
                  <a:gd name="f14" fmla="val 203"/>
                  <a:gd name="f15" fmla="val 170"/>
                  <a:gd name="f16" fmla="val 133"/>
                  <a:gd name="f17" fmla="val 96"/>
                  <a:gd name="f18" fmla="val 63"/>
                  <a:gd name="f19" fmla="val 39"/>
                  <a:gd name="f20" fmla="val 27"/>
                  <a:gd name="f21" fmla="val 17"/>
                  <a:gd name="f22" fmla="val 10"/>
                  <a:gd name="f23" fmla="val 7"/>
                  <a:gd name="f24" fmla="val 5"/>
                  <a:gd name="f25" fmla="val 3"/>
                  <a:gd name="f26" fmla="*/ f0 1 266"/>
                  <a:gd name="f27" fmla="*/ f1 1 2"/>
                  <a:gd name="f28" fmla="val f2"/>
                  <a:gd name="f29" fmla="val f3"/>
                  <a:gd name="f30" fmla="val f4"/>
                  <a:gd name="f31" fmla="+- f30 0 f28"/>
                  <a:gd name="f32" fmla="+- f29 0 f28"/>
                  <a:gd name="f33" fmla="*/ f31 1 2"/>
                  <a:gd name="f34" fmla="*/ f32 1 266"/>
                  <a:gd name="f35" fmla="*/ f28 1 f34"/>
                  <a:gd name="f36" fmla="*/ f29 1 f34"/>
                  <a:gd name="f37" fmla="*/ f28 1 f33"/>
                  <a:gd name="f38" fmla="*/ f30 1 f33"/>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266" h="2">
                    <a:moveTo>
                      <a:pt x="f3" y="f5"/>
                    </a:moveTo>
                    <a:cubicBezTo>
                      <a:pt x="f3" y="f5"/>
                      <a:pt x="f6" y="f5"/>
                      <a:pt x="f7" y="f5"/>
                    </a:cubicBezTo>
                    <a:cubicBezTo>
                      <a:pt x="f8" y="f5"/>
                      <a:pt x="f9" y="f4"/>
                      <a:pt x="f10" y="f4"/>
                    </a:cubicBezTo>
                    <a:cubicBezTo>
                      <a:pt x="f11" y="f4"/>
                      <a:pt x="f12" y="f4"/>
                      <a:pt x="f13" y="f4"/>
                    </a:cubicBezTo>
                    <a:cubicBezTo>
                      <a:pt x="f14" y="f4"/>
                      <a:pt x="f15" y="f4"/>
                      <a:pt x="f16" y="f4"/>
                    </a:cubicBezTo>
                    <a:cubicBezTo>
                      <a:pt x="f17" y="f4"/>
                      <a:pt x="f18" y="f4"/>
                      <a:pt x="f19" y="f4"/>
                    </a:cubicBezTo>
                    <a:cubicBezTo>
                      <a:pt x="f20" y="f4"/>
                      <a:pt x="f21" y="f4"/>
                      <a:pt x="f22" y="f4"/>
                    </a:cubicBezTo>
                    <a:cubicBezTo>
                      <a:pt x="f23" y="f4"/>
                      <a:pt x="f24" y="f5"/>
                      <a:pt x="f25" y="f5"/>
                    </a:cubicBezTo>
                    <a:cubicBezTo>
                      <a:pt x="f5" y="f5"/>
                      <a:pt x="f2" y="f5"/>
                      <a:pt x="f2" y="f5"/>
                    </a:cubicBezTo>
                    <a:cubicBezTo>
                      <a:pt x="f2" y="f5"/>
                      <a:pt x="f5" y="f5"/>
                      <a:pt x="f25" y="f5"/>
                    </a:cubicBezTo>
                    <a:cubicBezTo>
                      <a:pt x="f24" y="f5"/>
                      <a:pt x="f23" y="f5"/>
                      <a:pt x="f22" y="f5"/>
                    </a:cubicBezTo>
                    <a:cubicBezTo>
                      <a:pt x="f21" y="f5"/>
                      <a:pt x="f20" y="f5"/>
                      <a:pt x="f19" y="f2"/>
                    </a:cubicBezTo>
                    <a:cubicBezTo>
                      <a:pt x="f18" y="f2"/>
                      <a:pt x="f17" y="f2"/>
                      <a:pt x="f16" y="f2"/>
                    </a:cubicBezTo>
                    <a:cubicBezTo>
                      <a:pt x="f15" y="f2"/>
                      <a:pt x="f14" y="f2"/>
                      <a:pt x="f13" y="f2"/>
                    </a:cubicBezTo>
                    <a:cubicBezTo>
                      <a:pt x="f12" y="f2"/>
                      <a:pt x="f11" y="f5"/>
                      <a:pt x="f10" y="f5"/>
                    </a:cubicBezTo>
                    <a:cubicBezTo>
                      <a:pt x="f9" y="f5"/>
                      <a:pt x="f8" y="f5"/>
                      <a:pt x="f7" y="f5"/>
                    </a:cubicBezTo>
                    <a:cubicBezTo>
                      <a:pt x="f6" y="f5"/>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grpSp>
        <p:nvGrpSpPr>
          <p:cNvPr id="48" name="Google Shape;420;p13">
            <a:extLst>
              <a:ext uri="{FF2B5EF4-FFF2-40B4-BE49-F238E27FC236}">
                <a16:creationId xmlns:a16="http://schemas.microsoft.com/office/drawing/2014/main" id="{FAF3840F-55A1-6DD0-7EA0-C11DE5C1FB80}"/>
              </a:ext>
            </a:extLst>
          </p:cNvPr>
          <p:cNvGrpSpPr/>
          <p:nvPr/>
        </p:nvGrpSpPr>
        <p:grpSpPr>
          <a:xfrm>
            <a:off x="163586" y="135916"/>
            <a:ext cx="8459617" cy="5228429"/>
            <a:chOff x="163586" y="135916"/>
            <a:chExt cx="8459617" cy="5228429"/>
          </a:xfrm>
        </p:grpSpPr>
        <p:sp>
          <p:nvSpPr>
            <p:cNvPr id="49" name="Google Shape;421;p13">
              <a:extLst>
                <a:ext uri="{FF2B5EF4-FFF2-40B4-BE49-F238E27FC236}">
                  <a16:creationId xmlns:a16="http://schemas.microsoft.com/office/drawing/2014/main" id="{D9D3D79F-8944-0CE0-DEF8-B720DFE37F55}"/>
                </a:ext>
              </a:extLst>
            </p:cNvPr>
            <p:cNvSpPr/>
            <p:nvPr/>
          </p:nvSpPr>
          <p:spPr>
            <a:xfrm>
              <a:off x="7816035" y="4557177"/>
              <a:ext cx="807168" cy="807168"/>
            </a:xfrm>
            <a:custGeom>
              <a:avLst/>
              <a:gdLst>
                <a:gd name="f0" fmla="val w"/>
                <a:gd name="f1" fmla="val h"/>
                <a:gd name="f2" fmla="val 0"/>
                <a:gd name="f3" fmla="val 443"/>
                <a:gd name="f4" fmla="val 251"/>
                <a:gd name="f5" fmla="val 404"/>
                <a:gd name="f6" fmla="val 234"/>
                <a:gd name="f7" fmla="val 406"/>
                <a:gd name="f8" fmla="val 218"/>
                <a:gd name="f9" fmla="val 407"/>
                <a:gd name="f10" fmla="val 202"/>
                <a:gd name="f11" fmla="val 405"/>
                <a:gd name="f12" fmla="val 177"/>
                <a:gd name="f13" fmla="val 107"/>
                <a:gd name="f14" fmla="val 416"/>
                <a:gd name="f15" fmla="val 113"/>
                <a:gd name="f16" fmla="val 371"/>
                <a:gd name="f17" fmla="val 100"/>
                <a:gd name="f18" fmla="val 361"/>
                <a:gd name="f19" fmla="val 88"/>
                <a:gd name="f20" fmla="val 350"/>
                <a:gd name="f21" fmla="val 78"/>
                <a:gd name="f22" fmla="val 337"/>
                <a:gd name="f23" fmla="val 33"/>
                <a:gd name="f24" fmla="val 346"/>
                <a:gd name="f25" fmla="val 3"/>
                <a:gd name="f26" fmla="val 277"/>
                <a:gd name="f27" fmla="val 39"/>
                <a:gd name="f28" fmla="val 250"/>
                <a:gd name="f29" fmla="val 37"/>
                <a:gd name="f30" fmla="val 36"/>
                <a:gd name="f31" fmla="val 38"/>
                <a:gd name="f32" fmla="val 201"/>
                <a:gd name="f33" fmla="val 176"/>
                <a:gd name="f34" fmla="val 27"/>
                <a:gd name="f35" fmla="val 106"/>
                <a:gd name="f36" fmla="val 72"/>
                <a:gd name="f37" fmla="val 82"/>
                <a:gd name="f38" fmla="val 93"/>
                <a:gd name="f39" fmla="val 77"/>
                <a:gd name="f40" fmla="val 97"/>
                <a:gd name="f41" fmla="val 166"/>
                <a:gd name="f42" fmla="val 193"/>
                <a:gd name="f43" fmla="val 209"/>
                <a:gd name="f44" fmla="val 226"/>
                <a:gd name="f45" fmla="val 242"/>
                <a:gd name="f46" fmla="val 267"/>
                <a:gd name="f47" fmla="val 330"/>
                <a:gd name="f48" fmla="val 343"/>
                <a:gd name="f49" fmla="val 81"/>
                <a:gd name="f50" fmla="val 355"/>
                <a:gd name="f51" fmla="val 366"/>
                <a:gd name="f52" fmla="val 410"/>
                <a:gd name="f53" fmla="val 441"/>
                <a:gd name="f54" fmla="val 165"/>
                <a:gd name="f55" fmla="val 192"/>
                <a:gd name="f56" fmla="val 225"/>
                <a:gd name="f57" fmla="val 241"/>
                <a:gd name="f58" fmla="val 362"/>
                <a:gd name="f59" fmla="val 365"/>
                <a:gd name="f60" fmla="val 278"/>
                <a:gd name="f61" fmla="val 440"/>
                <a:gd name="f62" fmla="val 296"/>
                <a:gd name="f63" fmla="val 292"/>
                <a:gd name="f64" fmla="val 310"/>
                <a:gd name="f65" fmla="val 231"/>
                <a:gd name="f66" fmla="val 190"/>
                <a:gd name="f67" fmla="val 274"/>
                <a:gd name="f68" fmla="val 149"/>
                <a:gd name="f69" fmla="val 227"/>
                <a:gd name="f70" fmla="val 131"/>
                <a:gd name="f71" fmla="val 186"/>
                <a:gd name="f72" fmla="val 145"/>
                <a:gd name="f73" fmla="val 167"/>
                <a:gd name="f74" fmla="val 127"/>
                <a:gd name="f75" fmla="val 215"/>
                <a:gd name="f76" fmla="val 255"/>
                <a:gd name="f77" fmla="val 163"/>
                <a:gd name="f78" fmla="val 210"/>
                <a:gd name="f79" fmla="val 314"/>
                <a:gd name="f80" fmla="*/ f0 1 443"/>
                <a:gd name="f81" fmla="*/ f1 1 443"/>
                <a:gd name="f82" fmla="val f2"/>
                <a:gd name="f83" fmla="val f3"/>
                <a:gd name="f84" fmla="+- f83 0 f82"/>
                <a:gd name="f85" fmla="*/ f84 1 443"/>
                <a:gd name="f86" fmla="*/ f82 1 f85"/>
                <a:gd name="f87" fmla="*/ f83 1 f85"/>
                <a:gd name="f88" fmla="*/ f86 f80 1"/>
                <a:gd name="f89" fmla="*/ f87 f80 1"/>
                <a:gd name="f90" fmla="*/ f87 f81 1"/>
                <a:gd name="f91" fmla="*/ f86 f81 1"/>
              </a:gdLst>
              <a:ahLst/>
              <a:cxnLst>
                <a:cxn ang="3cd4">
                  <a:pos x="hc" y="t"/>
                </a:cxn>
                <a:cxn ang="0">
                  <a:pos x="r" y="vc"/>
                </a:cxn>
                <a:cxn ang="cd4">
                  <a:pos x="hc" y="b"/>
                </a:cxn>
                <a:cxn ang="cd2">
                  <a:pos x="l" y="vc"/>
                </a:cxn>
              </a:cxnLst>
              <a:rect l="f88" t="f91" r="f89" b="f90"/>
              <a:pathLst>
                <a:path w="443" h="443">
                  <a:moveTo>
                    <a:pt x="f4" y="f5"/>
                  </a:moveTo>
                  <a:cubicBezTo>
                    <a:pt x="f6" y="f7"/>
                    <a:pt x="f8" y="f9"/>
                    <a:pt x="f10" y="f11"/>
                  </a:cubicBezTo>
                  <a:lnTo>
                    <a:pt x="f12" y="f3"/>
                  </a:lnTo>
                  <a:lnTo>
                    <a:pt x="f13" y="f14"/>
                  </a:lnTo>
                  <a:lnTo>
                    <a:pt x="f15" y="f16"/>
                  </a:lnTo>
                  <a:cubicBezTo>
                    <a:pt x="f17" y="f18"/>
                    <a:pt x="f19" y="f20"/>
                    <a:pt x="f21" y="f22"/>
                  </a:cubicBezTo>
                  <a:lnTo>
                    <a:pt x="f23" y="f24"/>
                  </a:lnTo>
                  <a:lnTo>
                    <a:pt x="f25" y="f26"/>
                  </a:lnTo>
                  <a:lnTo>
                    <a:pt x="f27" y="f28"/>
                  </a:lnTo>
                  <a:cubicBezTo>
                    <a:pt x="f29" y="f6"/>
                    <a:pt x="f30" y="f8"/>
                    <a:pt x="f31" y="f32"/>
                  </a:cubicBezTo>
                  <a:lnTo>
                    <a:pt x="f2" y="f33"/>
                  </a:lnTo>
                  <a:lnTo>
                    <a:pt x="f34" y="f35"/>
                  </a:lnTo>
                  <a:lnTo>
                    <a:pt x="f36" y="f15"/>
                  </a:lnTo>
                  <a:cubicBezTo>
                    <a:pt x="f37" y="f17"/>
                    <a:pt x="f38" y="f19"/>
                    <a:pt x="f35" y="f39"/>
                  </a:cubicBezTo>
                  <a:lnTo>
                    <a:pt x="f40" y="f23"/>
                  </a:lnTo>
                  <a:lnTo>
                    <a:pt x="f41" y="f25"/>
                  </a:lnTo>
                  <a:lnTo>
                    <a:pt x="f42" y="f27"/>
                  </a:lnTo>
                  <a:cubicBezTo>
                    <a:pt x="f43" y="f30"/>
                    <a:pt x="f44" y="f30"/>
                    <a:pt x="f45" y="f31"/>
                  </a:cubicBezTo>
                  <a:lnTo>
                    <a:pt x="f46" y="f2"/>
                  </a:lnTo>
                  <a:lnTo>
                    <a:pt x="f22" y="f34"/>
                  </a:lnTo>
                  <a:lnTo>
                    <a:pt x="f47" y="f36"/>
                  </a:lnTo>
                  <a:cubicBezTo>
                    <a:pt x="f48" y="f49"/>
                    <a:pt x="f50" y="f38"/>
                    <a:pt x="f51" y="f35"/>
                  </a:cubicBezTo>
                  <a:lnTo>
                    <a:pt x="f52" y="f40"/>
                  </a:lnTo>
                  <a:lnTo>
                    <a:pt x="f53" y="f54"/>
                  </a:lnTo>
                  <a:lnTo>
                    <a:pt x="f5" y="f55"/>
                  </a:lnTo>
                  <a:cubicBezTo>
                    <a:pt x="f9" y="f43"/>
                    <a:pt x="f9" y="f56"/>
                    <a:pt x="f11" y="f57"/>
                  </a:cubicBezTo>
                  <a:lnTo>
                    <a:pt x="f3" y="f46"/>
                  </a:lnTo>
                  <a:lnTo>
                    <a:pt x="f14" y="f22"/>
                  </a:lnTo>
                  <a:lnTo>
                    <a:pt x="f16" y="f47"/>
                  </a:lnTo>
                  <a:cubicBezTo>
                    <a:pt x="f58" y="f48"/>
                    <a:pt x="f20" y="f50"/>
                    <a:pt x="f22" y="f59"/>
                  </a:cubicBezTo>
                  <a:lnTo>
                    <a:pt x="f24" y="f52"/>
                  </a:lnTo>
                  <a:lnTo>
                    <a:pt x="f60" y="f61"/>
                  </a:lnTo>
                  <a:lnTo>
                    <a:pt x="f4" y="f5"/>
                  </a:lnTo>
                  <a:moveTo>
                    <a:pt x="f4" y="f62"/>
                  </a:moveTo>
                  <a:cubicBezTo>
                    <a:pt x="f63" y="f60"/>
                    <a:pt x="f64" y="f65"/>
                    <a:pt x="f63" y="f66"/>
                  </a:cubicBezTo>
                  <a:cubicBezTo>
                    <a:pt x="f67" y="f68"/>
                    <a:pt x="f69" y="f70"/>
                    <a:pt x="f71" y="f68"/>
                  </a:cubicBezTo>
                  <a:cubicBezTo>
                    <a:pt x="f72" y="f73"/>
                    <a:pt x="f74" y="f75"/>
                    <a:pt x="f72" y="f76"/>
                  </a:cubicBezTo>
                  <a:cubicBezTo>
                    <a:pt x="f77" y="f62"/>
                    <a:pt x="f78" y="f79"/>
                    <a:pt x="f4" y="f6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0" name="Google Shape;422;p13">
              <a:extLst>
                <a:ext uri="{FF2B5EF4-FFF2-40B4-BE49-F238E27FC236}">
                  <a16:creationId xmlns:a16="http://schemas.microsoft.com/office/drawing/2014/main" id="{614C316D-FDA3-EDBC-D92B-03F18B3C55F5}"/>
                </a:ext>
              </a:extLst>
            </p:cNvPr>
            <p:cNvSpPr/>
            <p:nvPr/>
          </p:nvSpPr>
          <p:spPr>
            <a:xfrm>
              <a:off x="490648" y="288712"/>
              <a:ext cx="535682" cy="533863"/>
            </a:xfrm>
            <a:custGeom>
              <a:avLst/>
              <a:gdLst>
                <a:gd name="f0" fmla="val w"/>
                <a:gd name="f1" fmla="val h"/>
                <a:gd name="f2" fmla="val 0"/>
                <a:gd name="f3" fmla="val 294"/>
                <a:gd name="f4" fmla="val 293"/>
                <a:gd name="f5" fmla="val 166"/>
                <a:gd name="f6" fmla="val 268"/>
                <a:gd name="f7" fmla="val 156"/>
                <a:gd name="f8" fmla="val 269"/>
                <a:gd name="f9" fmla="val 145"/>
                <a:gd name="f10" fmla="val 270"/>
                <a:gd name="f11" fmla="val 134"/>
                <a:gd name="f12" fmla="val 117"/>
                <a:gd name="f13" fmla="val 71"/>
                <a:gd name="f14" fmla="val 276"/>
                <a:gd name="f15" fmla="val 75"/>
                <a:gd name="f16" fmla="val 246"/>
                <a:gd name="f17" fmla="val 67"/>
                <a:gd name="f18" fmla="val 240"/>
                <a:gd name="f19" fmla="val 59"/>
                <a:gd name="f20" fmla="val 232"/>
                <a:gd name="f21" fmla="val 52"/>
                <a:gd name="f22" fmla="val 224"/>
                <a:gd name="f23" fmla="val 22"/>
                <a:gd name="f24" fmla="val 229"/>
                <a:gd name="f25" fmla="val 2"/>
                <a:gd name="f26" fmla="val 184"/>
                <a:gd name="f27" fmla="val 26"/>
                <a:gd name="f28" fmla="val 24"/>
                <a:gd name="f29" fmla="val 155"/>
                <a:gd name="f30" fmla="val 144"/>
                <a:gd name="f31" fmla="val 25"/>
                <a:gd name="f32" fmla="val 18"/>
                <a:gd name="f33" fmla="val 48"/>
                <a:gd name="f34" fmla="val 54"/>
                <a:gd name="f35" fmla="val 66"/>
                <a:gd name="f36" fmla="val 62"/>
                <a:gd name="f37" fmla="val 58"/>
                <a:gd name="f38" fmla="val 70"/>
                <a:gd name="f39" fmla="val 51"/>
                <a:gd name="f40" fmla="val 64"/>
                <a:gd name="f41" fmla="val 110"/>
                <a:gd name="f42" fmla="val 128"/>
                <a:gd name="f43" fmla="val 139"/>
                <a:gd name="f44" fmla="val 150"/>
                <a:gd name="f45" fmla="val 160"/>
                <a:gd name="f46" fmla="val 177"/>
                <a:gd name="f47" fmla="val 223"/>
                <a:gd name="f48" fmla="val 219"/>
                <a:gd name="f49" fmla="val 228"/>
                <a:gd name="f50" fmla="val 236"/>
                <a:gd name="f51" fmla="val 61"/>
                <a:gd name="f52" fmla="val 242"/>
                <a:gd name="f53" fmla="val 272"/>
                <a:gd name="f54" fmla="val 292"/>
                <a:gd name="f55" fmla="val 127"/>
                <a:gd name="f56" fmla="val 138"/>
                <a:gd name="f57" fmla="val 149"/>
                <a:gd name="f58" fmla="val 227"/>
                <a:gd name="f59" fmla="val 235"/>
                <a:gd name="f60" fmla="val 230"/>
                <a:gd name="f61" fmla="val 167"/>
                <a:gd name="f62" fmla="val 196"/>
                <a:gd name="f63" fmla="val 194"/>
                <a:gd name="f64" fmla="val 206"/>
                <a:gd name="f65" fmla="val 153"/>
                <a:gd name="f66" fmla="val 126"/>
                <a:gd name="f67" fmla="val 182"/>
                <a:gd name="f68" fmla="val 99"/>
                <a:gd name="f69" fmla="val 87"/>
                <a:gd name="f70" fmla="val 123"/>
                <a:gd name="f71" fmla="val 97"/>
                <a:gd name="f72" fmla="val 111"/>
                <a:gd name="f73" fmla="val 84"/>
                <a:gd name="f74" fmla="val 142"/>
                <a:gd name="f75" fmla="val 96"/>
                <a:gd name="f76" fmla="val 169"/>
                <a:gd name="f77" fmla="val 108"/>
                <a:gd name="f78" fmla="val 140"/>
                <a:gd name="f79" fmla="val 208"/>
                <a:gd name="f80" fmla="*/ f0 1 294"/>
                <a:gd name="f81" fmla="*/ f1 1 293"/>
                <a:gd name="f82" fmla="val f2"/>
                <a:gd name="f83" fmla="val f3"/>
                <a:gd name="f84" fmla="val f4"/>
                <a:gd name="f85" fmla="+- f84 0 f82"/>
                <a:gd name="f86" fmla="+- f83 0 f82"/>
                <a:gd name="f87" fmla="*/ f86 1 294"/>
                <a:gd name="f88" fmla="*/ f85 1 293"/>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294" h="293">
                  <a:moveTo>
                    <a:pt x="f5" y="f6"/>
                  </a:moveTo>
                  <a:cubicBezTo>
                    <a:pt x="f7" y="f8"/>
                    <a:pt x="f9" y="f10"/>
                    <a:pt x="f11" y="f8"/>
                  </a:cubicBezTo>
                  <a:lnTo>
                    <a:pt x="f12" y="f4"/>
                  </a:lnTo>
                  <a:lnTo>
                    <a:pt x="f13" y="f14"/>
                  </a:lnTo>
                  <a:lnTo>
                    <a:pt x="f15" y="f16"/>
                  </a:lnTo>
                  <a:cubicBezTo>
                    <a:pt x="f17" y="f18"/>
                    <a:pt x="f19" y="f20"/>
                    <a:pt x="f21" y="f22"/>
                  </a:cubicBezTo>
                  <a:lnTo>
                    <a:pt x="f23" y="f24"/>
                  </a:lnTo>
                  <a:lnTo>
                    <a:pt x="f25" y="f26"/>
                  </a:lnTo>
                  <a:lnTo>
                    <a:pt x="f27" y="f5"/>
                  </a:lnTo>
                  <a:cubicBezTo>
                    <a:pt x="f28" y="f29"/>
                    <a:pt x="f28" y="f30"/>
                    <a:pt x="f31" y="f11"/>
                  </a:cubicBezTo>
                  <a:lnTo>
                    <a:pt x="f2" y="f12"/>
                  </a:lnTo>
                  <a:lnTo>
                    <a:pt x="f32" y="f13"/>
                  </a:lnTo>
                  <a:lnTo>
                    <a:pt x="f33" y="f15"/>
                  </a:lnTo>
                  <a:cubicBezTo>
                    <a:pt x="f34" y="f35"/>
                    <a:pt x="f36" y="f37"/>
                    <a:pt x="f38" y="f39"/>
                  </a:cubicBezTo>
                  <a:lnTo>
                    <a:pt x="f40" y="f23"/>
                  </a:lnTo>
                  <a:lnTo>
                    <a:pt x="f41" y="f25"/>
                  </a:lnTo>
                  <a:lnTo>
                    <a:pt x="f42" y="f27"/>
                  </a:lnTo>
                  <a:cubicBezTo>
                    <a:pt x="f43" y="f28"/>
                    <a:pt x="f44" y="f28"/>
                    <a:pt x="f45" y="f31"/>
                  </a:cubicBezTo>
                  <a:lnTo>
                    <a:pt x="f46" y="f2"/>
                  </a:lnTo>
                  <a:lnTo>
                    <a:pt x="f47" y="f32"/>
                  </a:lnTo>
                  <a:lnTo>
                    <a:pt x="f48" y="f33"/>
                  </a:lnTo>
                  <a:cubicBezTo>
                    <a:pt x="f49" y="f34"/>
                    <a:pt x="f50" y="f51"/>
                    <a:pt x="f52" y="f38"/>
                  </a:cubicBezTo>
                  <a:lnTo>
                    <a:pt x="f53" y="f40"/>
                  </a:lnTo>
                  <a:lnTo>
                    <a:pt x="f54" y="f41"/>
                  </a:lnTo>
                  <a:lnTo>
                    <a:pt x="f6" y="f55"/>
                  </a:lnTo>
                  <a:cubicBezTo>
                    <a:pt x="f10" y="f56"/>
                    <a:pt x="f10" y="f57"/>
                    <a:pt x="f8" y="f45"/>
                  </a:cubicBezTo>
                  <a:lnTo>
                    <a:pt x="f3" y="f46"/>
                  </a:lnTo>
                  <a:lnTo>
                    <a:pt x="f14" y="f47"/>
                  </a:lnTo>
                  <a:lnTo>
                    <a:pt x="f16" y="f48"/>
                  </a:lnTo>
                  <a:cubicBezTo>
                    <a:pt x="f18" y="f58"/>
                    <a:pt x="f20" y="f59"/>
                    <a:pt x="f22" y="f52"/>
                  </a:cubicBezTo>
                  <a:lnTo>
                    <a:pt x="f60" y="f53"/>
                  </a:lnTo>
                  <a:lnTo>
                    <a:pt x="f26" y="f54"/>
                  </a:lnTo>
                  <a:lnTo>
                    <a:pt x="f5" y="f6"/>
                  </a:lnTo>
                  <a:moveTo>
                    <a:pt x="f61" y="f62"/>
                  </a:moveTo>
                  <a:cubicBezTo>
                    <a:pt x="f63" y="f26"/>
                    <a:pt x="f64" y="f65"/>
                    <a:pt x="f63" y="f66"/>
                  </a:cubicBezTo>
                  <a:cubicBezTo>
                    <a:pt x="f67" y="f68"/>
                    <a:pt x="f44" y="f69"/>
                    <a:pt x="f70" y="f68"/>
                  </a:cubicBezTo>
                  <a:cubicBezTo>
                    <a:pt x="f71" y="f72"/>
                    <a:pt x="f73" y="f74"/>
                    <a:pt x="f75" y="f76"/>
                  </a:cubicBezTo>
                  <a:cubicBezTo>
                    <a:pt x="f77" y="f62"/>
                    <a:pt x="f78" y="f79"/>
                    <a:pt x="f61" y="f62"/>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1" name="Google Shape;423;p13">
              <a:extLst>
                <a:ext uri="{FF2B5EF4-FFF2-40B4-BE49-F238E27FC236}">
                  <a16:creationId xmlns:a16="http://schemas.microsoft.com/office/drawing/2014/main" id="{12BF9F86-BDC7-D3B7-40F3-CE77EC9A9155}"/>
                </a:ext>
              </a:extLst>
            </p:cNvPr>
            <p:cNvSpPr/>
            <p:nvPr/>
          </p:nvSpPr>
          <p:spPr>
            <a:xfrm>
              <a:off x="163586" y="135916"/>
              <a:ext cx="275133" cy="276953"/>
            </a:xfrm>
            <a:custGeom>
              <a:avLst/>
              <a:gdLst>
                <a:gd name="f0" fmla="val w"/>
                <a:gd name="f1" fmla="val h"/>
                <a:gd name="f2" fmla="val 0"/>
                <a:gd name="f3" fmla="val 151"/>
                <a:gd name="f4" fmla="val 152"/>
                <a:gd name="f5" fmla="val 85"/>
                <a:gd name="f6" fmla="val 139"/>
                <a:gd name="f7" fmla="val 80"/>
                <a:gd name="f8" fmla="val 140"/>
                <a:gd name="f9" fmla="val 74"/>
                <a:gd name="f10" fmla="val 69"/>
                <a:gd name="f11" fmla="val 60"/>
                <a:gd name="f12" fmla="val 36"/>
                <a:gd name="f13" fmla="val 143"/>
                <a:gd name="f14" fmla="val 38"/>
                <a:gd name="f15" fmla="val 128"/>
                <a:gd name="f16" fmla="val 34"/>
                <a:gd name="f17" fmla="val 124"/>
                <a:gd name="f18" fmla="val 30"/>
                <a:gd name="f19" fmla="val 120"/>
                <a:gd name="f20" fmla="val 26"/>
                <a:gd name="f21" fmla="val 116"/>
                <a:gd name="f22" fmla="val 11"/>
                <a:gd name="f23" fmla="val 119"/>
                <a:gd name="f24" fmla="val 96"/>
                <a:gd name="f25" fmla="val 13"/>
                <a:gd name="f26" fmla="val 86"/>
                <a:gd name="f27" fmla="val 12"/>
                <a:gd name="f28" fmla="val 81"/>
                <a:gd name="f29" fmla="val 75"/>
                <a:gd name="f30" fmla="val 61"/>
                <a:gd name="f31" fmla="val 9"/>
                <a:gd name="f32" fmla="val 37"/>
                <a:gd name="f33" fmla="val 24"/>
                <a:gd name="f34" fmla="val 39"/>
                <a:gd name="f35" fmla="val 27"/>
                <a:gd name="f36" fmla="val 35"/>
                <a:gd name="f37" fmla="val 31"/>
                <a:gd name="f38" fmla="val 33"/>
                <a:gd name="f39" fmla="val 56"/>
                <a:gd name="f40" fmla="val 1"/>
                <a:gd name="f41" fmla="val 66"/>
                <a:gd name="f42" fmla="val 14"/>
                <a:gd name="f43" fmla="val 71"/>
                <a:gd name="f44" fmla="val 77"/>
                <a:gd name="f45" fmla="val 82"/>
                <a:gd name="f46" fmla="val 91"/>
                <a:gd name="f47" fmla="val 115"/>
                <a:gd name="f48" fmla="val 10"/>
                <a:gd name="f49" fmla="val 113"/>
                <a:gd name="f50" fmla="val 25"/>
                <a:gd name="f51" fmla="val 117"/>
                <a:gd name="f52" fmla="val 28"/>
                <a:gd name="f53" fmla="val 121"/>
                <a:gd name="f54" fmla="val 32"/>
                <a:gd name="f55" fmla="val 125"/>
                <a:gd name="f56" fmla="val 57"/>
                <a:gd name="f57" fmla="val 138"/>
                <a:gd name="f58" fmla="val 72"/>
                <a:gd name="f59" fmla="val 78"/>
                <a:gd name="f60" fmla="val 83"/>
                <a:gd name="f61" fmla="val 92"/>
                <a:gd name="f62" fmla="val 142"/>
                <a:gd name="f63" fmla="val 127"/>
                <a:gd name="f64" fmla="val 114"/>
                <a:gd name="f65" fmla="val 118"/>
                <a:gd name="f66" fmla="val 122"/>
                <a:gd name="f67" fmla="val 126"/>
                <a:gd name="f68" fmla="val 141"/>
                <a:gd name="f69" fmla="val 95"/>
                <a:gd name="f70" fmla="val 102"/>
                <a:gd name="f71" fmla="val 99"/>
                <a:gd name="f72" fmla="val 106"/>
                <a:gd name="f73" fmla="val 79"/>
                <a:gd name="f74" fmla="val 100"/>
                <a:gd name="f75" fmla="val 93"/>
                <a:gd name="f76" fmla="val 52"/>
                <a:gd name="f77" fmla="val 45"/>
                <a:gd name="f78" fmla="val 63"/>
                <a:gd name="f79" fmla="val 49"/>
                <a:gd name="f80" fmla="val 58"/>
                <a:gd name="f81" fmla="val 43"/>
                <a:gd name="f82" fmla="val 88"/>
                <a:gd name="f83" fmla="val 55"/>
                <a:gd name="f84" fmla="val 108"/>
                <a:gd name="f85" fmla="*/ f0 1 151"/>
                <a:gd name="f86" fmla="*/ f1 1 152"/>
                <a:gd name="f87" fmla="val f2"/>
                <a:gd name="f88" fmla="val f3"/>
                <a:gd name="f89" fmla="val f4"/>
                <a:gd name="f90" fmla="+- f89 0 f87"/>
                <a:gd name="f91" fmla="+- f88 0 f87"/>
                <a:gd name="f92" fmla="*/ f91 1 151"/>
                <a:gd name="f93" fmla="*/ f90 1 152"/>
                <a:gd name="f94" fmla="*/ f87 1 f92"/>
                <a:gd name="f95" fmla="*/ f88 1 f92"/>
                <a:gd name="f96" fmla="*/ f87 1 f93"/>
                <a:gd name="f97" fmla="*/ f89 1 f93"/>
                <a:gd name="f98" fmla="*/ f94 f85 1"/>
                <a:gd name="f99" fmla="*/ f95 f85 1"/>
                <a:gd name="f100" fmla="*/ f97 f86 1"/>
                <a:gd name="f101" fmla="*/ f96 f86 1"/>
              </a:gdLst>
              <a:ahLst/>
              <a:cxnLst>
                <a:cxn ang="3cd4">
                  <a:pos x="hc" y="t"/>
                </a:cxn>
                <a:cxn ang="0">
                  <a:pos x="r" y="vc"/>
                </a:cxn>
                <a:cxn ang="cd4">
                  <a:pos x="hc" y="b"/>
                </a:cxn>
                <a:cxn ang="cd2">
                  <a:pos x="l" y="vc"/>
                </a:cxn>
              </a:cxnLst>
              <a:rect l="f98" t="f101" r="f99" b="f100"/>
              <a:pathLst>
                <a:path w="151" h="152">
                  <a:moveTo>
                    <a:pt x="f5" y="f6"/>
                  </a:moveTo>
                  <a:cubicBezTo>
                    <a:pt x="f7" y="f8"/>
                    <a:pt x="f9" y="f8"/>
                    <a:pt x="f10" y="f6"/>
                  </a:cubicBezTo>
                  <a:lnTo>
                    <a:pt x="f11" y="f4"/>
                  </a:lnTo>
                  <a:lnTo>
                    <a:pt x="f12" y="f13"/>
                  </a:lnTo>
                  <a:lnTo>
                    <a:pt x="f14" y="f15"/>
                  </a:lnTo>
                  <a:cubicBezTo>
                    <a:pt x="f16" y="f17"/>
                    <a:pt x="f18" y="f19"/>
                    <a:pt x="f20" y="f21"/>
                  </a:cubicBezTo>
                  <a:lnTo>
                    <a:pt x="f22" y="f23"/>
                  </a:lnTo>
                  <a:lnTo>
                    <a:pt x="f2" y="f24"/>
                  </a:lnTo>
                  <a:lnTo>
                    <a:pt x="f25" y="f26"/>
                  </a:lnTo>
                  <a:cubicBezTo>
                    <a:pt x="f27" y="f28"/>
                    <a:pt x="f27" y="f29"/>
                    <a:pt x="f25" y="f10"/>
                  </a:cubicBezTo>
                  <a:lnTo>
                    <a:pt x="f2" y="f30"/>
                  </a:lnTo>
                  <a:lnTo>
                    <a:pt x="f31" y="f32"/>
                  </a:lnTo>
                  <a:lnTo>
                    <a:pt x="f33" y="f34"/>
                  </a:lnTo>
                  <a:cubicBezTo>
                    <a:pt x="f35" y="f36"/>
                    <a:pt x="f37" y="f18"/>
                    <a:pt x="f12" y="f35"/>
                  </a:cubicBezTo>
                  <a:lnTo>
                    <a:pt x="f38" y="f27"/>
                  </a:lnTo>
                  <a:lnTo>
                    <a:pt x="f39" y="f40"/>
                  </a:lnTo>
                  <a:lnTo>
                    <a:pt x="f41" y="f42"/>
                  </a:lnTo>
                  <a:cubicBezTo>
                    <a:pt x="f43" y="f25"/>
                    <a:pt x="f44" y="f25"/>
                    <a:pt x="f45" y="f25"/>
                  </a:cubicBezTo>
                  <a:lnTo>
                    <a:pt x="f46" y="f2"/>
                  </a:lnTo>
                  <a:lnTo>
                    <a:pt x="f47" y="f48"/>
                  </a:lnTo>
                  <a:lnTo>
                    <a:pt x="f49" y="f50"/>
                  </a:lnTo>
                  <a:cubicBezTo>
                    <a:pt x="f51" y="f52"/>
                    <a:pt x="f53" y="f54"/>
                    <a:pt x="f55" y="f32"/>
                  </a:cubicBezTo>
                  <a:lnTo>
                    <a:pt x="f8" y="f16"/>
                  </a:lnTo>
                  <a:lnTo>
                    <a:pt x="f3" y="f56"/>
                  </a:lnTo>
                  <a:lnTo>
                    <a:pt x="f57" y="f41"/>
                  </a:lnTo>
                  <a:cubicBezTo>
                    <a:pt x="f6" y="f58"/>
                    <a:pt x="f6" y="f59"/>
                    <a:pt x="f57" y="f60"/>
                  </a:cubicBezTo>
                  <a:lnTo>
                    <a:pt x="f3" y="f61"/>
                  </a:lnTo>
                  <a:lnTo>
                    <a:pt x="f62" y="f21"/>
                  </a:lnTo>
                  <a:lnTo>
                    <a:pt x="f63" y="f64"/>
                  </a:lnTo>
                  <a:cubicBezTo>
                    <a:pt x="f17" y="f65"/>
                    <a:pt x="f19" y="f66"/>
                    <a:pt x="f47" y="f67"/>
                  </a:cubicBezTo>
                  <a:lnTo>
                    <a:pt x="f65" y="f68"/>
                  </a:lnTo>
                  <a:lnTo>
                    <a:pt x="f69" y="f3"/>
                  </a:lnTo>
                  <a:lnTo>
                    <a:pt x="f5" y="f6"/>
                  </a:lnTo>
                  <a:moveTo>
                    <a:pt x="f26" y="f70"/>
                  </a:moveTo>
                  <a:cubicBezTo>
                    <a:pt x="f71" y="f24"/>
                    <a:pt x="f72" y="f73"/>
                    <a:pt x="f74" y="f41"/>
                  </a:cubicBezTo>
                  <a:cubicBezTo>
                    <a:pt x="f75" y="f76"/>
                    <a:pt x="f44" y="f77"/>
                    <a:pt x="f78" y="f76"/>
                  </a:cubicBezTo>
                  <a:cubicBezTo>
                    <a:pt x="f79" y="f80"/>
                    <a:pt x="f81" y="f9"/>
                    <a:pt x="f79" y="f82"/>
                  </a:cubicBezTo>
                  <a:cubicBezTo>
                    <a:pt x="f83" y="f70"/>
                    <a:pt x="f58" y="f84"/>
                    <a:pt x="f26" y="f70"/>
                  </a:cubicBezTo>
                  <a:close/>
                </a:path>
              </a:pathLst>
            </a:custGeom>
            <a:solidFill>
              <a:srgbClr val="455A64"/>
            </a:solidFill>
            <a:ln cap="flat">
              <a:noFill/>
              <a:prstDash val="solid"/>
            </a:ln>
          </p:spPr>
          <p:txBody>
            <a:bodyPr vert="horz" wrap="square" lIns="90004" tIns="9701" rIns="90004" bIns="97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10866877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6;p1">
            <a:extLst>
              <a:ext uri="{FF2B5EF4-FFF2-40B4-BE49-F238E27FC236}">
                <a16:creationId xmlns:a16="http://schemas.microsoft.com/office/drawing/2014/main" id="{AC9B39F4-93FD-EE61-D7EE-ED7C354D920D}"/>
              </a:ext>
            </a:extLst>
          </p:cNvPr>
          <p:cNvSpPr txBox="1">
            <a:spLocks noGrp="1"/>
          </p:cNvSpPr>
          <p:nvPr>
            <p:ph type="title"/>
          </p:nvPr>
        </p:nvSpPr>
        <p:spPr>
          <a:xfrm>
            <a:off x="713222" y="445029"/>
            <a:ext cx="7717499" cy="572697"/>
          </a:xfrm>
          <a:prstGeom prst="rect">
            <a:avLst/>
          </a:prstGeom>
          <a:noFill/>
          <a:ln>
            <a:noFill/>
          </a:ln>
        </p:spPr>
        <p:txBody>
          <a:bodyPr vert="horz" wrap="square" lIns="91421" tIns="91421" rIns="91421" bIns="91421" anchor="t" anchorCtr="1" compatLnSpc="1">
            <a:noAutofit/>
          </a:bodyPr>
          <a:lstStyle/>
          <a:p>
            <a:pPr lvl="0"/>
            <a:endParaRPr lang="tr-TR"/>
          </a:p>
        </p:txBody>
      </p:sp>
      <p:sp>
        <p:nvSpPr>
          <p:cNvPr id="3" name="Google Shape;7;p1">
            <a:extLst>
              <a:ext uri="{FF2B5EF4-FFF2-40B4-BE49-F238E27FC236}">
                <a16:creationId xmlns:a16="http://schemas.microsoft.com/office/drawing/2014/main" id="{27DF99A5-B604-3CB5-5433-A8C4AA55EEE8}"/>
              </a:ext>
            </a:extLst>
          </p:cNvPr>
          <p:cNvSpPr txBox="1">
            <a:spLocks noGrp="1"/>
          </p:cNvSpPr>
          <p:nvPr>
            <p:ph type="body" idx="1"/>
          </p:nvPr>
        </p:nvSpPr>
        <p:spPr>
          <a:xfrm>
            <a:off x="713222" y="1152473"/>
            <a:ext cx="7717499" cy="3416399"/>
          </a:xfrm>
          <a:prstGeom prst="rect">
            <a:avLst/>
          </a:prstGeom>
          <a:noFill/>
          <a:ln>
            <a:noFill/>
          </a:ln>
        </p:spPr>
        <p:txBody>
          <a:bodyPr vert="horz" wrap="square" lIns="91421" tIns="91421" rIns="91421" bIns="91421" anchor="t" anchorCtr="0" compatLnSpc="1">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marL="0" marR="0" lvl="0" indent="0" algn="ctr" defTabSz="914400" rtl="0" fontAlgn="auto" hangingPunct="1">
        <a:lnSpc>
          <a:spcPct val="100000"/>
        </a:lnSpc>
        <a:spcBef>
          <a:spcPts val="0"/>
        </a:spcBef>
        <a:spcAft>
          <a:spcPts val="0"/>
        </a:spcAft>
        <a:buNone/>
        <a:tabLst/>
        <a:defRPr lang="tr-TR" sz="3000" b="0" i="0" u="none" strike="noStrike" kern="0" cap="none" spc="0" baseline="0">
          <a:solidFill>
            <a:srgbClr val="263238"/>
          </a:solidFill>
          <a:uFillTx/>
          <a:latin typeface="Roboto Medium"/>
          <a:ea typeface="Roboto Medium"/>
          <a:cs typeface="Roboto Medium"/>
        </a:defRPr>
      </a:lvl1pPr>
    </p:titleStyle>
    <p:bodyStyle>
      <a:lvl1pPr marL="457200" marR="0" lvl="0" indent="-304796" algn="l" defTabSz="914400" rtl="0" fontAlgn="auto" hangingPunct="1">
        <a:lnSpc>
          <a:spcPct val="100000"/>
        </a:lnSpc>
        <a:spcBef>
          <a:spcPts val="0"/>
        </a:spcBef>
        <a:spcAft>
          <a:spcPts val="0"/>
        </a:spcAft>
        <a:buClr>
          <a:srgbClr val="263238"/>
        </a:buClr>
        <a:buSzPts val="1200"/>
        <a:buFont typeface="Roboto"/>
        <a:buChar char="●"/>
        <a:tabLst/>
        <a:defRPr lang="tr-TR" sz="1200" b="0" i="0" u="none" strike="noStrike" kern="0" cap="none" spc="0" baseline="0">
          <a:solidFill>
            <a:srgbClr val="263238"/>
          </a:solidFill>
          <a:uFillTx/>
          <a:latin typeface="Roboto"/>
          <a:ea typeface="Roboto"/>
          <a:cs typeface="Roboto"/>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Google Shape;824;p26">
            <a:extLst>
              <a:ext uri="{FF2B5EF4-FFF2-40B4-BE49-F238E27FC236}">
                <a16:creationId xmlns:a16="http://schemas.microsoft.com/office/drawing/2014/main" id="{849D0DD2-B93F-D8E9-1694-0D3E311476FC}"/>
              </a:ext>
            </a:extLst>
          </p:cNvPr>
          <p:cNvSpPr txBox="1">
            <a:spLocks noGrp="1"/>
          </p:cNvSpPr>
          <p:nvPr>
            <p:ph type="ctrTitle"/>
          </p:nvPr>
        </p:nvSpPr>
        <p:spPr>
          <a:xfrm>
            <a:off x="2838557" y="1628568"/>
            <a:ext cx="5238003" cy="2213396"/>
          </a:xfrm>
        </p:spPr>
        <p:txBody>
          <a:bodyPr/>
          <a:lstStyle/>
          <a:p>
            <a:pPr lvl="0"/>
            <a:r>
              <a:rPr lang="tr-TR"/>
              <a:t>GİDER YÖNETİM</a:t>
            </a:r>
            <a:endParaRPr lang="en-US">
              <a:solidFill>
                <a:srgbClr val="212529"/>
              </a:solidFill>
            </a:endParaRPr>
          </a:p>
          <a:p>
            <a:pPr lvl="0"/>
            <a:r>
              <a:rPr lang="tr-TR">
                <a:solidFill>
                  <a:srgbClr val="EC442C"/>
                </a:solidFill>
              </a:rPr>
              <a:t>SİSTEMİ</a:t>
            </a:r>
            <a:endParaRPr lang="en-US">
              <a:solidFill>
                <a:srgbClr val="EC442C"/>
              </a:solidFill>
            </a:endParaRPr>
          </a:p>
        </p:txBody>
      </p:sp>
      <p:sp>
        <p:nvSpPr>
          <p:cNvPr id="3" name="Google Shape;825;p26">
            <a:extLst>
              <a:ext uri="{FF2B5EF4-FFF2-40B4-BE49-F238E27FC236}">
                <a16:creationId xmlns:a16="http://schemas.microsoft.com/office/drawing/2014/main" id="{94415E6D-18C3-34BA-9812-1097CB1EBFC5}"/>
              </a:ext>
            </a:extLst>
          </p:cNvPr>
          <p:cNvSpPr txBox="1">
            <a:spLocks noGrp="1"/>
          </p:cNvSpPr>
          <p:nvPr>
            <p:ph type="subTitle" idx="1"/>
          </p:nvPr>
        </p:nvSpPr>
        <p:spPr>
          <a:xfrm>
            <a:off x="2798305" y="3817815"/>
            <a:ext cx="5238003" cy="475798"/>
          </a:xfrm>
        </p:spPr>
        <p:txBody>
          <a:bodyPr/>
          <a:lstStyle/>
          <a:p>
            <a:pPr marL="0" lvl="0" indent="0"/>
            <a:r>
              <a:rPr lang="tr-TR" b="1"/>
              <a:t>Grup-5</a:t>
            </a:r>
          </a:p>
        </p:txBody>
      </p:sp>
      <p:grpSp>
        <p:nvGrpSpPr>
          <p:cNvPr id="4" name="Google Shape;826;p26">
            <a:extLst>
              <a:ext uri="{FF2B5EF4-FFF2-40B4-BE49-F238E27FC236}">
                <a16:creationId xmlns:a16="http://schemas.microsoft.com/office/drawing/2014/main" id="{37F4E8D1-C834-6E2A-803C-8F44AC61B972}"/>
              </a:ext>
            </a:extLst>
          </p:cNvPr>
          <p:cNvGrpSpPr/>
          <p:nvPr/>
        </p:nvGrpSpPr>
        <p:grpSpPr>
          <a:xfrm>
            <a:off x="368071" y="370717"/>
            <a:ext cx="2416036" cy="5109026"/>
            <a:chOff x="488810" y="370716"/>
            <a:chExt cx="2416036" cy="5109026"/>
          </a:xfrm>
        </p:grpSpPr>
        <p:sp>
          <p:nvSpPr>
            <p:cNvPr id="5" name="Google Shape;827;p26">
              <a:extLst>
                <a:ext uri="{FF2B5EF4-FFF2-40B4-BE49-F238E27FC236}">
                  <a16:creationId xmlns:a16="http://schemas.microsoft.com/office/drawing/2014/main" id="{7652785E-03C5-3B62-5C30-73883CB53135}"/>
                </a:ext>
              </a:extLst>
            </p:cNvPr>
            <p:cNvSpPr/>
            <p:nvPr/>
          </p:nvSpPr>
          <p:spPr>
            <a:xfrm>
              <a:off x="1047189" y="771570"/>
              <a:ext cx="1656243" cy="3496501"/>
            </a:xfrm>
            <a:custGeom>
              <a:avLst/>
              <a:gdLst>
                <a:gd name="f0" fmla="val w"/>
                <a:gd name="f1" fmla="val h"/>
                <a:gd name="f2" fmla="val 0"/>
                <a:gd name="f3" fmla="val 909"/>
                <a:gd name="f4" fmla="val 1919"/>
                <a:gd name="f5" fmla="val 746"/>
                <a:gd name="f6" fmla="val 727"/>
                <a:gd name="f7" fmla="val 704"/>
                <a:gd name="f8" fmla="val 677"/>
                <a:gd name="f9" fmla="val 670"/>
                <a:gd name="f10" fmla="val 663"/>
                <a:gd name="f11" fmla="val 656"/>
                <a:gd name="f12" fmla="val 2"/>
                <a:gd name="f13" fmla="val 649"/>
                <a:gd name="f14" fmla="val 5"/>
                <a:gd name="f15" fmla="val 643"/>
                <a:gd name="f16" fmla="val 10"/>
                <a:gd name="f17" fmla="val 639"/>
                <a:gd name="f18" fmla="val 17"/>
                <a:gd name="f19" fmla="val 638"/>
                <a:gd name="f20" fmla="val 20"/>
                <a:gd name="f21" fmla="val 636"/>
                <a:gd name="f22" fmla="val 24"/>
                <a:gd name="f23" fmla="val 28"/>
                <a:gd name="f24" fmla="val 635"/>
                <a:gd name="f25" fmla="val 32"/>
                <a:gd name="f26" fmla="val 36"/>
                <a:gd name="f27" fmla="val 40"/>
                <a:gd name="f28" fmla="val 45"/>
                <a:gd name="f29" fmla="val 49"/>
                <a:gd name="f30" fmla="val 53"/>
                <a:gd name="f31" fmla="val 57"/>
                <a:gd name="f32" fmla="val 62"/>
                <a:gd name="f33" fmla="val 634"/>
                <a:gd name="f34" fmla="val 66"/>
                <a:gd name="f35" fmla="val 632"/>
                <a:gd name="f36" fmla="val 75"/>
                <a:gd name="f37" fmla="val 627"/>
                <a:gd name="f38" fmla="val 84"/>
                <a:gd name="f39" fmla="val 619"/>
                <a:gd name="f40" fmla="val 89"/>
                <a:gd name="f41" fmla="val 615"/>
                <a:gd name="f42" fmla="val 91"/>
                <a:gd name="f43" fmla="val 610"/>
                <a:gd name="f44" fmla="val 93"/>
                <a:gd name="f45" fmla="val 605"/>
                <a:gd name="f46" fmla="val 600"/>
                <a:gd name="f47" fmla="val 94"/>
                <a:gd name="f48" fmla="val 596"/>
                <a:gd name="f49" fmla="val 591"/>
                <a:gd name="f50" fmla="val 571"/>
                <a:gd name="f51" fmla="val 550"/>
                <a:gd name="f52" fmla="val 529"/>
                <a:gd name="f53" fmla="val 485"/>
                <a:gd name="f54" fmla="val 439"/>
                <a:gd name="f55" fmla="val 388"/>
                <a:gd name="f56" fmla="val 375"/>
                <a:gd name="f57" fmla="val 363"/>
                <a:gd name="f58" fmla="val 350"/>
                <a:gd name="f59" fmla="val 346"/>
                <a:gd name="f60" fmla="val 343"/>
                <a:gd name="f61" fmla="val 340"/>
                <a:gd name="f62" fmla="val 337"/>
                <a:gd name="f63" fmla="val 333"/>
                <a:gd name="f64" fmla="val 330"/>
                <a:gd name="f65" fmla="val 323"/>
                <a:gd name="f66" fmla="val 317"/>
                <a:gd name="f67" fmla="val 87"/>
                <a:gd name="f68" fmla="val 313"/>
                <a:gd name="f69" fmla="val 82"/>
                <a:gd name="f70" fmla="val 308"/>
                <a:gd name="f71" fmla="val 77"/>
                <a:gd name="f72" fmla="val 305"/>
                <a:gd name="f73" fmla="val 70"/>
                <a:gd name="f74" fmla="val 304"/>
                <a:gd name="f75" fmla="val 63"/>
                <a:gd name="f76" fmla="val 60"/>
                <a:gd name="f77" fmla="val 56"/>
                <a:gd name="f78" fmla="val 42"/>
                <a:gd name="f79" fmla="val 35"/>
                <a:gd name="f80" fmla="val 302"/>
                <a:gd name="f81" fmla="val 22"/>
                <a:gd name="f82" fmla="val 299"/>
                <a:gd name="f83" fmla="val 16"/>
                <a:gd name="f84" fmla="val 295"/>
                <a:gd name="f85" fmla="val 289"/>
                <a:gd name="f86" fmla="val 6"/>
                <a:gd name="f87" fmla="val 284"/>
                <a:gd name="f88" fmla="val 277"/>
                <a:gd name="f89" fmla="val 269"/>
                <a:gd name="f90" fmla="val 248"/>
                <a:gd name="f91" fmla="val 233"/>
                <a:gd name="f92" fmla="val 218"/>
                <a:gd name="f93" fmla="val 203"/>
                <a:gd name="f94" fmla="val 173"/>
                <a:gd name="f95" fmla="val 142"/>
                <a:gd name="f96" fmla="val 110"/>
                <a:gd name="f97" fmla="val 78"/>
                <a:gd name="f98" fmla="val 3"/>
                <a:gd name="f99" fmla="val 64"/>
                <a:gd name="f100" fmla="val 9"/>
                <a:gd name="f101" fmla="val 26"/>
                <a:gd name="f102" fmla="val 25"/>
                <a:gd name="f103" fmla="val 38"/>
                <a:gd name="f104" fmla="val 14"/>
                <a:gd name="f105" fmla="val 51"/>
                <a:gd name="f106" fmla="val 7"/>
                <a:gd name="f107" fmla="val 86"/>
                <a:gd name="f108" fmla="val 1"/>
                <a:gd name="f109" fmla="val 95"/>
                <a:gd name="f110" fmla="val 98"/>
                <a:gd name="f111" fmla="val 102"/>
                <a:gd name="f112" fmla="val 105"/>
                <a:gd name="f113" fmla="val 798"/>
                <a:gd name="f114" fmla="val 807"/>
                <a:gd name="f115" fmla="val 816"/>
                <a:gd name="f116" fmla="val 825"/>
                <a:gd name="f117" fmla="val 853"/>
                <a:gd name="f118" fmla="val 882"/>
                <a:gd name="f119" fmla="val 910"/>
                <a:gd name="f120" fmla="val 1810"/>
                <a:gd name="f121" fmla="val 1821"/>
                <a:gd name="f122" fmla="val 1833"/>
                <a:gd name="f123" fmla="val 1844"/>
                <a:gd name="f124" fmla="val 11"/>
                <a:gd name="f125" fmla="val 1866"/>
                <a:gd name="f126" fmla="val 1887"/>
                <a:gd name="f127" fmla="val 46"/>
                <a:gd name="f128" fmla="val 1900"/>
                <a:gd name="f129" fmla="val 65"/>
                <a:gd name="f130" fmla="val 1914"/>
                <a:gd name="f131" fmla="val 1920"/>
                <a:gd name="f132" fmla="val 113"/>
                <a:gd name="f133" fmla="val 137"/>
                <a:gd name="f134" fmla="val 161"/>
                <a:gd name="f135" fmla="val 185"/>
                <a:gd name="f136" fmla="val 281"/>
                <a:gd name="f137" fmla="val 328"/>
                <a:gd name="f138" fmla="val 422"/>
                <a:gd name="f139" fmla="val 515"/>
                <a:gd name="f140" fmla="val 606"/>
                <a:gd name="f141" fmla="val 652"/>
                <a:gd name="f142" fmla="val 697"/>
                <a:gd name="f143" fmla="val 742"/>
                <a:gd name="f144" fmla="val 764"/>
                <a:gd name="f145" fmla="val 787"/>
                <a:gd name="f146" fmla="val 809"/>
                <a:gd name="f147" fmla="val 831"/>
                <a:gd name="f148" fmla="val 1918"/>
                <a:gd name="f149" fmla="val 852"/>
                <a:gd name="f150" fmla="val 1909"/>
                <a:gd name="f151" fmla="val 869"/>
                <a:gd name="f152" fmla="val 1896"/>
                <a:gd name="f153" fmla="val 877"/>
                <a:gd name="f154" fmla="val 1889"/>
                <a:gd name="f155" fmla="val 884"/>
                <a:gd name="f156" fmla="val 1881"/>
                <a:gd name="f157" fmla="val 890"/>
                <a:gd name="f158" fmla="val 1872"/>
                <a:gd name="f159" fmla="val 896"/>
                <a:gd name="f160" fmla="val 1863"/>
                <a:gd name="f161" fmla="val 900"/>
                <a:gd name="f162" fmla="val 1853"/>
                <a:gd name="f163" fmla="val 903"/>
                <a:gd name="f164" fmla="val 1843"/>
                <a:gd name="f165" fmla="val 907"/>
                <a:gd name="f166" fmla="val 1832"/>
                <a:gd name="f167" fmla="val 1822"/>
                <a:gd name="f168" fmla="val 1811"/>
                <a:gd name="f169" fmla="val 1800"/>
                <a:gd name="f170" fmla="val 1789"/>
                <a:gd name="f171" fmla="val 1779"/>
                <a:gd name="f172" fmla="val 1736"/>
                <a:gd name="f173" fmla="val 1693"/>
                <a:gd name="f174" fmla="val 1651"/>
                <a:gd name="f175" fmla="val 908"/>
                <a:gd name="f176" fmla="val 1316"/>
                <a:gd name="f177" fmla="val 1014"/>
                <a:gd name="f178" fmla="val 760"/>
                <a:gd name="f179" fmla="val 507"/>
                <a:gd name="f180" fmla="val 301"/>
                <a:gd name="f181" fmla="val 159"/>
                <a:gd name="f182" fmla="val 125"/>
                <a:gd name="f183" fmla="val 109"/>
                <a:gd name="f184" fmla="val 906"/>
                <a:gd name="f185" fmla="val 79"/>
                <a:gd name="f186" fmla="val 901"/>
                <a:gd name="f187" fmla="val 54"/>
                <a:gd name="f188" fmla="val 889"/>
                <a:gd name="f189" fmla="val 43"/>
                <a:gd name="f190" fmla="val 881"/>
                <a:gd name="f191" fmla="val 873"/>
                <a:gd name="f192" fmla="val 865"/>
                <a:gd name="f193" fmla="val 857"/>
                <a:gd name="f194" fmla="val 15"/>
                <a:gd name="f195" fmla="val 841"/>
                <a:gd name="f196" fmla="val 826"/>
                <a:gd name="f197" fmla="val 817"/>
                <a:gd name="f198" fmla="val 812"/>
                <a:gd name="f199" fmla="val 806"/>
                <a:gd name="f200" fmla="val 804"/>
                <a:gd name="f201" fmla="val 803"/>
                <a:gd name="f202" fmla="val 788"/>
                <a:gd name="f203" fmla="val 779"/>
                <a:gd name="f204" fmla="*/ f0 1 909"/>
                <a:gd name="f205" fmla="*/ f1 1 1919"/>
                <a:gd name="f206" fmla="val f2"/>
                <a:gd name="f207" fmla="val f3"/>
                <a:gd name="f208" fmla="val f4"/>
                <a:gd name="f209" fmla="+- f208 0 f206"/>
                <a:gd name="f210" fmla="+- f207 0 f206"/>
                <a:gd name="f211" fmla="*/ f210 1 909"/>
                <a:gd name="f212" fmla="*/ f209 1 1919"/>
                <a:gd name="f213" fmla="*/ f206 1 f211"/>
                <a:gd name="f214" fmla="*/ f207 1 f211"/>
                <a:gd name="f215" fmla="*/ f206 1 f212"/>
                <a:gd name="f216" fmla="*/ f208 1 f212"/>
                <a:gd name="f217" fmla="*/ f213 f204 1"/>
                <a:gd name="f218" fmla="*/ f214 f204 1"/>
                <a:gd name="f219" fmla="*/ f216 f205 1"/>
                <a:gd name="f220" fmla="*/ f215 f205 1"/>
              </a:gdLst>
              <a:ahLst/>
              <a:cxnLst>
                <a:cxn ang="3cd4">
                  <a:pos x="hc" y="t"/>
                </a:cxn>
                <a:cxn ang="0">
                  <a:pos x="r" y="vc"/>
                </a:cxn>
                <a:cxn ang="cd4">
                  <a:pos x="hc" y="b"/>
                </a:cxn>
                <a:cxn ang="cd2">
                  <a:pos x="l" y="vc"/>
                </a:cxn>
              </a:cxnLst>
              <a:rect l="f217" t="f220" r="f218" b="f219"/>
              <a:pathLst>
                <a:path w="909" h="1919">
                  <a:moveTo>
                    <a:pt x="f5" y="f2"/>
                  </a:moveTo>
                  <a:cubicBezTo>
                    <a:pt x="f6" y="f2"/>
                    <a:pt x="f7" y="f2"/>
                    <a:pt x="f8" y="f2"/>
                  </a:cubicBezTo>
                  <a:cubicBezTo>
                    <a:pt x="f9" y="f2"/>
                    <a:pt x="f10" y="f2"/>
                    <a:pt x="f11" y="f12"/>
                  </a:cubicBezTo>
                  <a:cubicBezTo>
                    <a:pt x="f13" y="f14"/>
                    <a:pt x="f15" y="f16"/>
                    <a:pt x="f17" y="f18"/>
                  </a:cubicBezTo>
                  <a:cubicBezTo>
                    <a:pt x="f19" y="f20"/>
                    <a:pt x="f21" y="f22"/>
                    <a:pt x="f21" y="f23"/>
                  </a:cubicBezTo>
                  <a:cubicBezTo>
                    <a:pt x="f24" y="f25"/>
                    <a:pt x="f24" y="f26"/>
                    <a:pt x="f24" y="f27"/>
                  </a:cubicBezTo>
                  <a:cubicBezTo>
                    <a:pt x="f24" y="f28"/>
                    <a:pt x="f24" y="f29"/>
                    <a:pt x="f24" y="f30"/>
                  </a:cubicBezTo>
                  <a:cubicBezTo>
                    <a:pt x="f24" y="f31"/>
                    <a:pt x="f24" y="f32"/>
                    <a:pt x="f33" y="f34"/>
                  </a:cubicBezTo>
                  <a:cubicBezTo>
                    <a:pt x="f35" y="f36"/>
                    <a:pt x="f37" y="f38"/>
                    <a:pt x="f39" y="f40"/>
                  </a:cubicBezTo>
                  <a:cubicBezTo>
                    <a:pt x="f41" y="f42"/>
                    <a:pt x="f43" y="f44"/>
                    <a:pt x="f45" y="f44"/>
                  </a:cubicBezTo>
                  <a:cubicBezTo>
                    <a:pt x="f46" y="f47"/>
                    <a:pt x="f48" y="f44"/>
                    <a:pt x="f49" y="f47"/>
                  </a:cubicBezTo>
                  <a:cubicBezTo>
                    <a:pt x="f50" y="f47"/>
                    <a:pt x="f51" y="f47"/>
                    <a:pt x="f52" y="f47"/>
                  </a:cubicBezTo>
                  <a:cubicBezTo>
                    <a:pt x="f53" y="f47"/>
                    <a:pt x="f54" y="f47"/>
                    <a:pt x="f55" y="f47"/>
                  </a:cubicBezTo>
                  <a:cubicBezTo>
                    <a:pt x="f56" y="f47"/>
                    <a:pt x="f57" y="f47"/>
                    <a:pt x="f58" y="f47"/>
                  </a:cubicBezTo>
                  <a:cubicBezTo>
                    <a:pt x="f59" y="f47"/>
                    <a:pt x="f60" y="f47"/>
                    <a:pt x="f61" y="f47"/>
                  </a:cubicBezTo>
                  <a:cubicBezTo>
                    <a:pt x="f62" y="f47"/>
                    <a:pt x="f63" y="f44"/>
                    <a:pt x="f64" y="f44"/>
                  </a:cubicBezTo>
                  <a:cubicBezTo>
                    <a:pt x="f65" y="f42"/>
                    <a:pt x="f66" y="f67"/>
                    <a:pt x="f68" y="f69"/>
                  </a:cubicBezTo>
                  <a:cubicBezTo>
                    <a:pt x="f70" y="f71"/>
                    <a:pt x="f72" y="f73"/>
                    <a:pt x="f74" y="f75"/>
                  </a:cubicBezTo>
                  <a:cubicBezTo>
                    <a:pt x="f74" y="f76"/>
                    <a:pt x="f74" y="f77"/>
                    <a:pt x="f74" y="f30"/>
                  </a:cubicBezTo>
                  <a:lnTo>
                    <a:pt x="f74" y="f78"/>
                  </a:lnTo>
                  <a:cubicBezTo>
                    <a:pt x="f74" y="f79"/>
                    <a:pt x="f74" y="f23"/>
                    <a:pt x="f80" y="f81"/>
                  </a:cubicBezTo>
                  <a:cubicBezTo>
                    <a:pt x="f82" y="f83"/>
                    <a:pt x="f84" y="f16"/>
                    <a:pt x="f85" y="f86"/>
                  </a:cubicBezTo>
                  <a:cubicBezTo>
                    <a:pt x="f87" y="f12"/>
                    <a:pt x="f88" y="f2"/>
                    <a:pt x="f89" y="f2"/>
                  </a:cubicBezTo>
                  <a:lnTo>
                    <a:pt x="f90" y="f2"/>
                  </a:lnTo>
                  <a:cubicBezTo>
                    <a:pt x="f91" y="f2"/>
                    <a:pt x="f92" y="f2"/>
                    <a:pt x="f93" y="f2"/>
                  </a:cubicBezTo>
                  <a:cubicBezTo>
                    <a:pt x="f94" y="f2"/>
                    <a:pt x="f95" y="f2"/>
                    <a:pt x="f96" y="f2"/>
                  </a:cubicBezTo>
                  <a:cubicBezTo>
                    <a:pt x="f47" y="f2"/>
                    <a:pt x="f97" y="f98"/>
                    <a:pt x="f99" y="f100"/>
                  </a:cubicBezTo>
                  <a:cubicBezTo>
                    <a:pt x="f29" y="f83"/>
                    <a:pt x="f79" y="f101"/>
                    <a:pt x="f102" y="f103"/>
                  </a:cubicBezTo>
                  <a:cubicBezTo>
                    <a:pt x="f104" y="f105"/>
                    <a:pt x="f106" y="f34"/>
                    <a:pt x="f98" y="f69"/>
                  </a:cubicBezTo>
                  <a:cubicBezTo>
                    <a:pt x="f12" y="f107"/>
                    <a:pt x="f12" y="f42"/>
                    <a:pt x="f108" y="f109"/>
                  </a:cubicBezTo>
                  <a:cubicBezTo>
                    <a:pt x="f108" y="f110"/>
                    <a:pt x="f2" y="f111"/>
                    <a:pt x="f2" y="f112"/>
                  </a:cubicBezTo>
                  <a:lnTo>
                    <a:pt x="f2" y="f113"/>
                  </a:lnTo>
                  <a:cubicBezTo>
                    <a:pt x="f2" y="f114"/>
                    <a:pt x="f2" y="f115"/>
                    <a:pt x="f2" y="f116"/>
                  </a:cubicBezTo>
                  <a:cubicBezTo>
                    <a:pt x="f2" y="f117"/>
                    <a:pt x="f2" y="f118"/>
                    <a:pt x="f2" y="f119"/>
                  </a:cubicBezTo>
                  <a:lnTo>
                    <a:pt x="f2" y="f120"/>
                  </a:lnTo>
                  <a:cubicBezTo>
                    <a:pt x="f2" y="f121"/>
                    <a:pt x="f108" y="f122"/>
                    <a:pt x="f14" y="f123"/>
                  </a:cubicBezTo>
                  <a:cubicBezTo>
                    <a:pt x="f124" y="f125"/>
                    <a:pt x="f101" y="f126"/>
                    <a:pt x="f127" y="f128"/>
                  </a:cubicBezTo>
                  <a:cubicBezTo>
                    <a:pt x="f129" y="f130"/>
                    <a:pt x="f40" y="f131"/>
                    <a:pt x="f132" y="f4"/>
                  </a:cubicBezTo>
                  <a:cubicBezTo>
                    <a:pt x="f133" y="f4"/>
                    <a:pt x="f134" y="f4"/>
                    <a:pt x="f135" y="f4"/>
                  </a:cubicBezTo>
                  <a:cubicBezTo>
                    <a:pt x="f91" y="f4"/>
                    <a:pt x="f136" y="f4"/>
                    <a:pt x="f137" y="f4"/>
                  </a:cubicBezTo>
                  <a:cubicBezTo>
                    <a:pt x="f138" y="f4"/>
                    <a:pt x="f139" y="f4"/>
                    <a:pt x="f140" y="f4"/>
                  </a:cubicBezTo>
                  <a:cubicBezTo>
                    <a:pt x="f141" y="f4"/>
                    <a:pt x="f142" y="f4"/>
                    <a:pt x="f143" y="f4"/>
                  </a:cubicBezTo>
                  <a:cubicBezTo>
                    <a:pt x="f144" y="f4"/>
                    <a:pt x="f145" y="f131"/>
                    <a:pt x="f146" y="f4"/>
                  </a:cubicBezTo>
                  <a:cubicBezTo>
                    <a:pt x="f147" y="f148"/>
                    <a:pt x="f149" y="f150"/>
                    <a:pt x="f151" y="f152"/>
                  </a:cubicBezTo>
                  <a:cubicBezTo>
                    <a:pt x="f153" y="f154"/>
                    <a:pt x="f155" y="f156"/>
                    <a:pt x="f157" y="f158"/>
                  </a:cubicBezTo>
                  <a:cubicBezTo>
                    <a:pt x="f159" y="f160"/>
                    <a:pt x="f161" y="f162"/>
                    <a:pt x="f163" y="f164"/>
                  </a:cubicBezTo>
                  <a:cubicBezTo>
                    <a:pt x="f165" y="f166"/>
                    <a:pt x="f165" y="f167"/>
                    <a:pt x="f165" y="f168"/>
                  </a:cubicBezTo>
                  <a:cubicBezTo>
                    <a:pt x="f165" y="f169"/>
                    <a:pt x="f165" y="f170"/>
                    <a:pt x="f165" y="f171"/>
                  </a:cubicBezTo>
                  <a:cubicBezTo>
                    <a:pt x="f165" y="f172"/>
                    <a:pt x="f165" y="f173"/>
                    <a:pt x="f165" y="f174"/>
                  </a:cubicBezTo>
                  <a:cubicBezTo>
                    <a:pt x="f175" y="f176"/>
                    <a:pt x="f175" y="f177"/>
                    <a:pt x="f175" y="f178"/>
                  </a:cubicBezTo>
                  <a:cubicBezTo>
                    <a:pt x="f175" y="f179"/>
                    <a:pt x="f175" y="f180"/>
                    <a:pt x="f3" y="f181"/>
                  </a:cubicBezTo>
                  <a:cubicBezTo>
                    <a:pt x="f3" y="f95"/>
                    <a:pt x="f3" y="f182"/>
                    <a:pt x="f3" y="f183"/>
                  </a:cubicBezTo>
                  <a:cubicBezTo>
                    <a:pt x="f3" y="f44"/>
                    <a:pt x="f184" y="f185"/>
                    <a:pt x="f186" y="f34"/>
                  </a:cubicBezTo>
                  <a:cubicBezTo>
                    <a:pt x="f159" y="f187"/>
                    <a:pt x="f188" y="f189"/>
                    <a:pt x="f190" y="f79"/>
                  </a:cubicBezTo>
                  <a:cubicBezTo>
                    <a:pt x="f191" y="f101"/>
                    <a:pt x="f192" y="f20"/>
                    <a:pt x="f193" y="f194"/>
                  </a:cubicBezTo>
                  <a:cubicBezTo>
                    <a:pt x="f195" y="f14"/>
                    <a:pt x="f196" y="f12"/>
                    <a:pt x="f197" y="f108"/>
                  </a:cubicBezTo>
                  <a:cubicBezTo>
                    <a:pt x="f198" y="f2"/>
                    <a:pt x="f146" y="f2"/>
                    <a:pt x="f199" y="f2"/>
                  </a:cubicBezTo>
                  <a:cubicBezTo>
                    <a:pt x="f200" y="f2"/>
                    <a:pt x="f201" y="f2"/>
                    <a:pt x="f201" y="f2"/>
                  </a:cubicBezTo>
                  <a:cubicBezTo>
                    <a:pt x="f201" y="f2"/>
                    <a:pt x="f113" y="f2"/>
                    <a:pt x="f202" y="f2"/>
                  </a:cubicBezTo>
                  <a:cubicBezTo>
                    <a:pt x="f203" y="f2"/>
                    <a:pt x="f144" y="f2"/>
                    <a:pt x="f5" y="f2"/>
                  </a:cubicBezTo>
                  <a:close/>
                </a:path>
              </a:pathLst>
            </a:custGeom>
            <a:solidFill>
              <a:srgbClr val="FFFFFF"/>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 name="Google Shape;828;p26">
              <a:extLst>
                <a:ext uri="{FF2B5EF4-FFF2-40B4-BE49-F238E27FC236}">
                  <a16:creationId xmlns:a16="http://schemas.microsoft.com/office/drawing/2014/main" id="{CED96D7C-8CBD-26E7-9997-94E7D7D5147D}"/>
                </a:ext>
              </a:extLst>
            </p:cNvPr>
            <p:cNvSpPr/>
            <p:nvPr/>
          </p:nvSpPr>
          <p:spPr>
            <a:xfrm>
              <a:off x="1046622" y="769741"/>
              <a:ext cx="1658072" cy="3498329"/>
            </a:xfrm>
            <a:custGeom>
              <a:avLst/>
              <a:gdLst>
                <a:gd name="f0" fmla="val w"/>
                <a:gd name="f1" fmla="val h"/>
                <a:gd name="f2" fmla="val 0"/>
                <a:gd name="f3" fmla="val 910"/>
                <a:gd name="f4" fmla="val 1920"/>
                <a:gd name="f5" fmla="val 803"/>
                <a:gd name="f6" fmla="val 1"/>
                <a:gd name="f7" fmla="val 804"/>
                <a:gd name="f8" fmla="val 807"/>
                <a:gd name="f9" fmla="val 2"/>
                <a:gd name="f10" fmla="val 809"/>
                <a:gd name="f11" fmla="val 813"/>
                <a:gd name="f12" fmla="val 817"/>
                <a:gd name="f13" fmla="val 827"/>
                <a:gd name="f14" fmla="val 3"/>
                <a:gd name="f15" fmla="val 841"/>
                <a:gd name="f16" fmla="val 7"/>
                <a:gd name="f17" fmla="val 857"/>
                <a:gd name="f18" fmla="val 16"/>
                <a:gd name="f19" fmla="val 865"/>
                <a:gd name="f20" fmla="val 21"/>
                <a:gd name="f21" fmla="val 873"/>
                <a:gd name="f22" fmla="val 27"/>
                <a:gd name="f23" fmla="val 881"/>
                <a:gd name="f24" fmla="val 36"/>
                <a:gd name="f25" fmla="val 888"/>
                <a:gd name="f26" fmla="val 44"/>
                <a:gd name="f27" fmla="val 897"/>
                <a:gd name="f28" fmla="val 55"/>
                <a:gd name="f29" fmla="val 902"/>
                <a:gd name="f30" fmla="val 68"/>
                <a:gd name="f31" fmla="val 907"/>
                <a:gd name="f32" fmla="val 80"/>
                <a:gd name="f33" fmla="val 95"/>
                <a:gd name="f34" fmla="val 111"/>
                <a:gd name="f35" fmla="val 126"/>
                <a:gd name="f36" fmla="val 143"/>
                <a:gd name="f37" fmla="val 161"/>
                <a:gd name="f38" fmla="val 302"/>
                <a:gd name="f39" fmla="val 507"/>
                <a:gd name="f40" fmla="val 761"/>
                <a:gd name="f41" fmla="val 1014"/>
                <a:gd name="f42" fmla="val 1315"/>
                <a:gd name="f43" fmla="val 1650"/>
                <a:gd name="f44" fmla="val 1692"/>
                <a:gd name="f45" fmla="val 1734"/>
                <a:gd name="f46" fmla="val 1777"/>
                <a:gd name="f47" fmla="val 1809"/>
                <a:gd name="f48" fmla="val 1820"/>
                <a:gd name="f49" fmla="val 909"/>
                <a:gd name="f50" fmla="val 1831"/>
                <a:gd name="f51" fmla="val 906"/>
                <a:gd name="f52" fmla="val 1842"/>
                <a:gd name="f53" fmla="val 903"/>
                <a:gd name="f54" fmla="val 1852"/>
                <a:gd name="f55" fmla="val 899"/>
                <a:gd name="f56" fmla="val 1862"/>
                <a:gd name="f57" fmla="val 893"/>
                <a:gd name="f58" fmla="val 1872"/>
                <a:gd name="f59" fmla="val 886"/>
                <a:gd name="f60" fmla="val 1881"/>
                <a:gd name="f61" fmla="val 879"/>
                <a:gd name="f62" fmla="val 1889"/>
                <a:gd name="f63" fmla="val 870"/>
                <a:gd name="f64" fmla="val 1896"/>
                <a:gd name="f65" fmla="val 853"/>
                <a:gd name="f66" fmla="val 1910"/>
                <a:gd name="f67" fmla="val 831"/>
                <a:gd name="f68" fmla="val 1919"/>
                <a:gd name="f69" fmla="val 787"/>
                <a:gd name="f70" fmla="val 1921"/>
                <a:gd name="f71" fmla="val 765"/>
                <a:gd name="f72" fmla="val 742"/>
                <a:gd name="f73" fmla="val 698"/>
                <a:gd name="f74" fmla="val 652"/>
                <a:gd name="f75" fmla="val 607"/>
                <a:gd name="f76" fmla="val 516"/>
                <a:gd name="f77" fmla="val 423"/>
                <a:gd name="f78" fmla="val 329"/>
                <a:gd name="f79" fmla="val 282"/>
                <a:gd name="f80" fmla="val 235"/>
                <a:gd name="f81" fmla="val 187"/>
                <a:gd name="f82" fmla="val 163"/>
                <a:gd name="f83" fmla="val 139"/>
                <a:gd name="f84" fmla="val 115"/>
                <a:gd name="f85" fmla="val 91"/>
                <a:gd name="f86" fmla="val 66"/>
                <a:gd name="f87" fmla="val 1915"/>
                <a:gd name="f88" fmla="val 46"/>
                <a:gd name="f89" fmla="val 1901"/>
                <a:gd name="f90" fmla="val 26"/>
                <a:gd name="f91" fmla="val 1887"/>
                <a:gd name="f92" fmla="val 11"/>
                <a:gd name="f93" fmla="val 1866"/>
                <a:gd name="f94" fmla="val 4"/>
                <a:gd name="f95" fmla="val 1843"/>
                <a:gd name="f96" fmla="val 1819"/>
                <a:gd name="f97" fmla="val 1807"/>
                <a:gd name="f98" fmla="val 1795"/>
                <a:gd name="f99" fmla="val 1783"/>
                <a:gd name="f100" fmla="val 1771"/>
                <a:gd name="f101" fmla="val 1723"/>
                <a:gd name="f102" fmla="val 1676"/>
                <a:gd name="f103" fmla="val 1629"/>
                <a:gd name="f104" fmla="val 1535"/>
                <a:gd name="f105" fmla="val 1442"/>
                <a:gd name="f106" fmla="val 1351"/>
                <a:gd name="f107" fmla="val 1169"/>
                <a:gd name="f108" fmla="val 993"/>
                <a:gd name="f109" fmla="val 826"/>
                <a:gd name="f110" fmla="val 658"/>
                <a:gd name="f111" fmla="val 499"/>
                <a:gd name="f112" fmla="val 350"/>
                <a:gd name="f113" fmla="val 276"/>
                <a:gd name="f114" fmla="val 204"/>
                <a:gd name="f115" fmla="val 135"/>
                <a:gd name="f116" fmla="val 118"/>
                <a:gd name="f117" fmla="val 109"/>
                <a:gd name="f118" fmla="val 105"/>
                <a:gd name="f119" fmla="val 100"/>
                <a:gd name="f120" fmla="val 96"/>
                <a:gd name="f121" fmla="val 92"/>
                <a:gd name="f122" fmla="val 88"/>
                <a:gd name="f123" fmla="val 83"/>
                <a:gd name="f124" fmla="val 67"/>
                <a:gd name="f125" fmla="val 15"/>
                <a:gd name="f126" fmla="val 51"/>
                <a:gd name="f127" fmla="val 25"/>
                <a:gd name="f128" fmla="val 38"/>
                <a:gd name="f129" fmla="val 50"/>
                <a:gd name="f130" fmla="val 65"/>
                <a:gd name="f131" fmla="val 9"/>
                <a:gd name="f132" fmla="val 112"/>
                <a:gd name="f133" fmla="val 144"/>
                <a:gd name="f134" fmla="val 175"/>
                <a:gd name="f135" fmla="val 205"/>
                <a:gd name="f136" fmla="val 220"/>
                <a:gd name="f137" fmla="val 249"/>
                <a:gd name="f138" fmla="val 257"/>
                <a:gd name="f139" fmla="val 264"/>
                <a:gd name="f140" fmla="val 271"/>
                <a:gd name="f141" fmla="val 278"/>
                <a:gd name="f142" fmla="val 286"/>
                <a:gd name="f143" fmla="val 292"/>
                <a:gd name="f144" fmla="val 6"/>
                <a:gd name="f145" fmla="val 298"/>
                <a:gd name="f146" fmla="val 10"/>
                <a:gd name="f147" fmla="val 303"/>
                <a:gd name="f148" fmla="val 305"/>
                <a:gd name="f149" fmla="val 23"/>
                <a:gd name="f150" fmla="val 308"/>
                <a:gd name="f151" fmla="val 30"/>
                <a:gd name="f152" fmla="val 307"/>
                <a:gd name="f153" fmla="val 37"/>
                <a:gd name="f154" fmla="val 48"/>
                <a:gd name="f155" fmla="val 54"/>
                <a:gd name="f156" fmla="val 57"/>
                <a:gd name="f157" fmla="val 61"/>
                <a:gd name="f158" fmla="val 71"/>
                <a:gd name="f159" fmla="val 311"/>
                <a:gd name="f160" fmla="val 77"/>
                <a:gd name="f161" fmla="val 315"/>
                <a:gd name="f162" fmla="val 82"/>
                <a:gd name="f163" fmla="val 320"/>
                <a:gd name="f164" fmla="val 87"/>
                <a:gd name="f165" fmla="val 325"/>
                <a:gd name="f166" fmla="val 332"/>
                <a:gd name="f167" fmla="val 335"/>
                <a:gd name="f168" fmla="val 93"/>
                <a:gd name="f169" fmla="val 338"/>
                <a:gd name="f170" fmla="val 341"/>
                <a:gd name="f171" fmla="val 345"/>
                <a:gd name="f172" fmla="val 348"/>
                <a:gd name="f173" fmla="val 351"/>
                <a:gd name="f174" fmla="val 364"/>
                <a:gd name="f175" fmla="val 377"/>
                <a:gd name="f176" fmla="val 389"/>
                <a:gd name="f177" fmla="val 440"/>
                <a:gd name="f178" fmla="val 486"/>
                <a:gd name="f179" fmla="val 94"/>
                <a:gd name="f180" fmla="val 529"/>
                <a:gd name="f181" fmla="val 551"/>
                <a:gd name="f182" fmla="val 572"/>
                <a:gd name="f183" fmla="val 591"/>
                <a:gd name="f184" fmla="val 596"/>
                <a:gd name="f185" fmla="val 601"/>
                <a:gd name="f186" fmla="val 606"/>
                <a:gd name="f187" fmla="val 610"/>
                <a:gd name="f188" fmla="val 615"/>
                <a:gd name="f189" fmla="val 619"/>
                <a:gd name="f190" fmla="val 89"/>
                <a:gd name="f191" fmla="val 627"/>
                <a:gd name="f192" fmla="val 84"/>
                <a:gd name="f193" fmla="val 632"/>
                <a:gd name="f194" fmla="val 76"/>
                <a:gd name="f195" fmla="val 634"/>
                <a:gd name="f196" fmla="val 635"/>
                <a:gd name="f197" fmla="val 63"/>
                <a:gd name="f198" fmla="val 59"/>
                <a:gd name="f199" fmla="val 42"/>
                <a:gd name="f200" fmla="val 34"/>
                <a:gd name="f201" fmla="val 29"/>
                <a:gd name="f202" fmla="val 636"/>
                <a:gd name="f203" fmla="val 637"/>
                <a:gd name="f204" fmla="val 22"/>
                <a:gd name="f205" fmla="val 639"/>
                <a:gd name="f206" fmla="val 18"/>
                <a:gd name="f207" fmla="val 643"/>
                <a:gd name="f208" fmla="val 649"/>
                <a:gd name="f209" fmla="val 656"/>
                <a:gd name="f210" fmla="val 663"/>
                <a:gd name="f211" fmla="val 670"/>
                <a:gd name="f212" fmla="val 677"/>
                <a:gd name="f213" fmla="val 704"/>
                <a:gd name="f214" fmla="val 727"/>
                <a:gd name="f215" fmla="val 746"/>
                <a:gd name="f216" fmla="val 779"/>
                <a:gd name="f217" fmla="val 788"/>
                <a:gd name="f218" fmla="val 798"/>
                <a:gd name="f219" fmla="val 650"/>
                <a:gd name="f220" fmla="val 644"/>
                <a:gd name="f221" fmla="val 12"/>
                <a:gd name="f222" fmla="val 640"/>
                <a:gd name="f223" fmla="val 19"/>
                <a:gd name="f224" fmla="val 638"/>
                <a:gd name="f225" fmla="val 633"/>
                <a:gd name="f226" fmla="val 85"/>
                <a:gd name="f227" fmla="val 90"/>
                <a:gd name="f228" fmla="val 611"/>
                <a:gd name="f229" fmla="val 571"/>
                <a:gd name="f230" fmla="val 439"/>
                <a:gd name="f231" fmla="val 344"/>
                <a:gd name="f232" fmla="val 334"/>
                <a:gd name="f233" fmla="val 331"/>
                <a:gd name="f234" fmla="val 324"/>
                <a:gd name="f235" fmla="val 318"/>
                <a:gd name="f236" fmla="val 314"/>
                <a:gd name="f237" fmla="val 309"/>
                <a:gd name="f238" fmla="val 78"/>
                <a:gd name="f239" fmla="val 306"/>
                <a:gd name="f240" fmla="val 72"/>
                <a:gd name="f241" fmla="val 58"/>
                <a:gd name="f242" fmla="val 47"/>
                <a:gd name="f243" fmla="val 24"/>
                <a:gd name="f244" fmla="val 301"/>
                <a:gd name="f245" fmla="val 17"/>
                <a:gd name="f246" fmla="val 296"/>
                <a:gd name="f247" fmla="val 291"/>
                <a:gd name="f248" fmla="val 285"/>
                <a:gd name="f249" fmla="val 234"/>
                <a:gd name="f250" fmla="val 174"/>
                <a:gd name="f251" fmla="val 40"/>
                <a:gd name="f252" fmla="val 52"/>
                <a:gd name="f253" fmla="val 5"/>
                <a:gd name="f254" fmla="val 117"/>
                <a:gd name="f255" fmla="val 657"/>
                <a:gd name="f256" fmla="val 825"/>
                <a:gd name="f257" fmla="val 992"/>
                <a:gd name="f258" fmla="val 1830"/>
                <a:gd name="f259" fmla="val 13"/>
                <a:gd name="f260" fmla="val 1864"/>
                <a:gd name="f261" fmla="val 28"/>
                <a:gd name="f262" fmla="val 1885"/>
                <a:gd name="f263" fmla="val 1898"/>
                <a:gd name="f264" fmla="val 1912"/>
                <a:gd name="f265" fmla="val 1918"/>
                <a:gd name="f266" fmla="val 1917"/>
                <a:gd name="f267" fmla="val 697"/>
                <a:gd name="f268" fmla="val 764"/>
                <a:gd name="f269" fmla="val 830"/>
                <a:gd name="f270" fmla="val 1916"/>
                <a:gd name="f271" fmla="val 852"/>
                <a:gd name="f272" fmla="val 1907"/>
                <a:gd name="f273" fmla="val 868"/>
                <a:gd name="f274" fmla="val 1894"/>
                <a:gd name="f275" fmla="val 877"/>
                <a:gd name="f276" fmla="val 884"/>
                <a:gd name="f277" fmla="val 1879"/>
                <a:gd name="f278" fmla="val 890"/>
                <a:gd name="f279" fmla="val 1870"/>
                <a:gd name="f280" fmla="val 896"/>
                <a:gd name="f281" fmla="val 1861"/>
                <a:gd name="f282" fmla="val 900"/>
                <a:gd name="f283" fmla="val 1851"/>
                <a:gd name="f284" fmla="val 1841"/>
                <a:gd name="f285" fmla="val 1798"/>
                <a:gd name="f286" fmla="val 1788"/>
                <a:gd name="f287" fmla="val 1013"/>
                <a:gd name="f288" fmla="val 908"/>
                <a:gd name="f289" fmla="val 760"/>
                <a:gd name="f290" fmla="val 110"/>
                <a:gd name="f291" fmla="val 901"/>
                <a:gd name="f292" fmla="val 895"/>
                <a:gd name="f293" fmla="val 812"/>
                <a:gd name="f294" fmla="val 806"/>
                <a:gd name="f295" fmla="*/ f0 1 910"/>
                <a:gd name="f296" fmla="*/ f1 1 1920"/>
                <a:gd name="f297" fmla="val f2"/>
                <a:gd name="f298" fmla="val f3"/>
                <a:gd name="f299" fmla="val f4"/>
                <a:gd name="f300" fmla="+- f299 0 f297"/>
                <a:gd name="f301" fmla="+- f298 0 f297"/>
                <a:gd name="f302" fmla="*/ f301 1 910"/>
                <a:gd name="f303" fmla="*/ f300 1 1920"/>
                <a:gd name="f304" fmla="*/ f297 1 f302"/>
                <a:gd name="f305" fmla="*/ f298 1 f302"/>
                <a:gd name="f306" fmla="*/ f297 1 f303"/>
                <a:gd name="f307" fmla="*/ f299 1 f303"/>
                <a:gd name="f308" fmla="*/ f304 f295 1"/>
                <a:gd name="f309" fmla="*/ f305 f295 1"/>
                <a:gd name="f310" fmla="*/ f307 f296 1"/>
                <a:gd name="f311" fmla="*/ f306 f296 1"/>
              </a:gdLst>
              <a:ahLst/>
              <a:cxnLst>
                <a:cxn ang="3cd4">
                  <a:pos x="hc" y="t"/>
                </a:cxn>
                <a:cxn ang="0">
                  <a:pos x="r" y="vc"/>
                </a:cxn>
                <a:cxn ang="cd4">
                  <a:pos x="hc" y="b"/>
                </a:cxn>
                <a:cxn ang="cd2">
                  <a:pos x="l" y="vc"/>
                </a:cxn>
              </a:cxnLst>
              <a:rect l="f308" t="f311" r="f309" b="f310"/>
              <a:pathLst>
                <a:path w="910" h="1920">
                  <a:moveTo>
                    <a:pt x="f5" y="f6"/>
                  </a:moveTo>
                  <a:cubicBezTo>
                    <a:pt x="f5" y="f6"/>
                    <a:pt x="f7" y="f6"/>
                    <a:pt x="f8" y="f9"/>
                  </a:cubicBezTo>
                  <a:cubicBezTo>
                    <a:pt x="f10" y="f9"/>
                    <a:pt x="f11" y="f9"/>
                    <a:pt x="f12" y="f9"/>
                  </a:cubicBezTo>
                  <a:cubicBezTo>
                    <a:pt x="f13" y="f14"/>
                    <a:pt x="f15" y="f16"/>
                    <a:pt x="f17" y="f18"/>
                  </a:cubicBezTo>
                  <a:cubicBezTo>
                    <a:pt x="f19" y="f20"/>
                    <a:pt x="f21" y="f22"/>
                    <a:pt x="f23" y="f24"/>
                  </a:cubicBezTo>
                  <a:cubicBezTo>
                    <a:pt x="f25" y="f26"/>
                    <a:pt x="f27" y="f28"/>
                    <a:pt x="f29" y="f30"/>
                  </a:cubicBezTo>
                  <a:cubicBezTo>
                    <a:pt x="f31" y="f32"/>
                    <a:pt x="f3" y="f33"/>
                    <a:pt x="f3" y="f34"/>
                  </a:cubicBezTo>
                  <a:cubicBezTo>
                    <a:pt x="f3" y="f35"/>
                    <a:pt x="f3" y="f36"/>
                    <a:pt x="f3" y="f37"/>
                  </a:cubicBezTo>
                  <a:cubicBezTo>
                    <a:pt x="f3" y="f38"/>
                    <a:pt x="f3" y="f39"/>
                    <a:pt x="f3" y="f40"/>
                  </a:cubicBezTo>
                  <a:cubicBezTo>
                    <a:pt x="f3" y="f41"/>
                    <a:pt x="f3" y="f42"/>
                    <a:pt x="f3" y="f43"/>
                  </a:cubicBezTo>
                  <a:cubicBezTo>
                    <a:pt x="f3" y="f44"/>
                    <a:pt x="f3" y="f45"/>
                    <a:pt x="f3" y="f46"/>
                  </a:cubicBezTo>
                  <a:lnTo>
                    <a:pt x="f3" y="f47"/>
                  </a:lnTo>
                  <a:cubicBezTo>
                    <a:pt x="f3" y="f48"/>
                    <a:pt x="f49" y="f50"/>
                    <a:pt x="f51" y="f52"/>
                  </a:cubicBezTo>
                  <a:cubicBezTo>
                    <a:pt x="f53" y="f54"/>
                    <a:pt x="f55" y="f56"/>
                    <a:pt x="f57" y="f58"/>
                  </a:cubicBezTo>
                  <a:cubicBezTo>
                    <a:pt x="f59" y="f60"/>
                    <a:pt x="f61" y="f62"/>
                    <a:pt x="f63" y="f64"/>
                  </a:cubicBezTo>
                  <a:cubicBezTo>
                    <a:pt x="f65" y="f66"/>
                    <a:pt x="f67" y="f68"/>
                    <a:pt x="f10" y="f4"/>
                  </a:cubicBezTo>
                  <a:cubicBezTo>
                    <a:pt x="f69" y="f70"/>
                    <a:pt x="f71" y="f4"/>
                    <a:pt x="f72" y="f4"/>
                  </a:cubicBezTo>
                  <a:cubicBezTo>
                    <a:pt x="f73" y="f4"/>
                    <a:pt x="f74" y="f4"/>
                    <a:pt x="f75" y="f4"/>
                  </a:cubicBezTo>
                  <a:cubicBezTo>
                    <a:pt x="f76" y="f4"/>
                    <a:pt x="f77" y="f4"/>
                    <a:pt x="f78" y="f4"/>
                  </a:cubicBezTo>
                  <a:cubicBezTo>
                    <a:pt x="f79" y="f4"/>
                    <a:pt x="f80" y="f4"/>
                    <a:pt x="f81" y="f4"/>
                  </a:cubicBezTo>
                  <a:cubicBezTo>
                    <a:pt x="f82" y="f4"/>
                    <a:pt x="f83" y="f4"/>
                    <a:pt x="f84" y="f4"/>
                  </a:cubicBezTo>
                  <a:cubicBezTo>
                    <a:pt x="f85" y="f70"/>
                    <a:pt x="f86" y="f87"/>
                    <a:pt x="f88" y="f89"/>
                  </a:cubicBezTo>
                  <a:cubicBezTo>
                    <a:pt x="f90" y="f91"/>
                    <a:pt x="f92" y="f93"/>
                    <a:pt x="f94" y="f95"/>
                  </a:cubicBezTo>
                  <a:cubicBezTo>
                    <a:pt x="f2" y="f50"/>
                    <a:pt x="f2" y="f96"/>
                    <a:pt x="f2" y="f97"/>
                  </a:cubicBezTo>
                  <a:cubicBezTo>
                    <a:pt x="f2" y="f98"/>
                    <a:pt x="f2" y="f99"/>
                    <a:pt x="f2" y="f100"/>
                  </a:cubicBezTo>
                  <a:cubicBezTo>
                    <a:pt x="f2" y="f101"/>
                    <a:pt x="f2" y="f102"/>
                    <a:pt x="f2" y="f103"/>
                  </a:cubicBezTo>
                  <a:cubicBezTo>
                    <a:pt x="f2" y="f104"/>
                    <a:pt x="f2" y="f105"/>
                    <a:pt x="f2" y="f106"/>
                  </a:cubicBezTo>
                  <a:cubicBezTo>
                    <a:pt x="f2" y="f107"/>
                    <a:pt x="f2" y="f108"/>
                    <a:pt x="f2" y="f109"/>
                  </a:cubicBezTo>
                  <a:cubicBezTo>
                    <a:pt x="f2" y="f110"/>
                    <a:pt x="f2" y="f111"/>
                    <a:pt x="f2" y="f112"/>
                  </a:cubicBezTo>
                  <a:cubicBezTo>
                    <a:pt x="f2" y="f113"/>
                    <a:pt x="f2" y="f114"/>
                    <a:pt x="f2" y="f115"/>
                  </a:cubicBezTo>
                  <a:cubicBezTo>
                    <a:pt x="f2" y="f35"/>
                    <a:pt x="f2" y="f116"/>
                    <a:pt x="f2" y="f117"/>
                  </a:cubicBezTo>
                  <a:cubicBezTo>
                    <a:pt x="f2" y="f118"/>
                    <a:pt x="f6" y="f119"/>
                    <a:pt x="f6" y="f120"/>
                  </a:cubicBezTo>
                  <a:cubicBezTo>
                    <a:pt x="f9" y="f121"/>
                    <a:pt x="f9" y="f122"/>
                    <a:pt x="f14" y="f123"/>
                  </a:cubicBezTo>
                  <a:cubicBezTo>
                    <a:pt x="f16" y="f124"/>
                    <a:pt x="f125" y="f126"/>
                    <a:pt x="f127" y="f128"/>
                  </a:cubicBezTo>
                  <a:cubicBezTo>
                    <a:pt x="f24" y="f90"/>
                    <a:pt x="f129" y="f18"/>
                    <a:pt x="f130" y="f131"/>
                  </a:cubicBezTo>
                  <a:cubicBezTo>
                    <a:pt x="f32" y="f9"/>
                    <a:pt x="f120" y="f2"/>
                    <a:pt x="f132" y="f2"/>
                  </a:cubicBezTo>
                  <a:cubicBezTo>
                    <a:pt x="f133" y="f2"/>
                    <a:pt x="f134" y="f2"/>
                    <a:pt x="f135" y="f2"/>
                  </a:cubicBezTo>
                  <a:cubicBezTo>
                    <a:pt x="f136" y="f2"/>
                    <a:pt x="f80" y="f2"/>
                    <a:pt x="f137" y="f2"/>
                  </a:cubicBezTo>
                  <a:cubicBezTo>
                    <a:pt x="f138" y="f2"/>
                    <a:pt x="f139" y="f2"/>
                    <a:pt x="f140" y="f2"/>
                  </a:cubicBezTo>
                  <a:cubicBezTo>
                    <a:pt x="f141" y="f2"/>
                    <a:pt x="f142" y="f9"/>
                    <a:pt x="f143" y="f144"/>
                  </a:cubicBezTo>
                  <a:cubicBezTo>
                    <a:pt x="f145" y="f146"/>
                    <a:pt x="f147" y="f18"/>
                    <a:pt x="f148" y="f149"/>
                  </a:cubicBezTo>
                  <a:cubicBezTo>
                    <a:pt x="f150" y="f151"/>
                    <a:pt x="f152" y="f153"/>
                    <a:pt x="f152" y="f26"/>
                  </a:cubicBezTo>
                  <a:cubicBezTo>
                    <a:pt x="f152" y="f154"/>
                    <a:pt x="f152" y="f129"/>
                    <a:pt x="f152" y="f155"/>
                  </a:cubicBezTo>
                  <a:cubicBezTo>
                    <a:pt x="f152" y="f156"/>
                    <a:pt x="f152" y="f157"/>
                    <a:pt x="f152" y="f130"/>
                  </a:cubicBezTo>
                  <a:cubicBezTo>
                    <a:pt x="f150" y="f158"/>
                    <a:pt x="f159" y="f160"/>
                    <a:pt x="f161" y="f162"/>
                  </a:cubicBezTo>
                  <a:cubicBezTo>
                    <a:pt x="f163" y="f164"/>
                    <a:pt x="f165" y="f85"/>
                    <a:pt x="f166" y="f121"/>
                  </a:cubicBezTo>
                  <a:cubicBezTo>
                    <a:pt x="f167" y="f168"/>
                    <a:pt x="f169" y="f168"/>
                    <a:pt x="f170" y="f168"/>
                  </a:cubicBezTo>
                  <a:cubicBezTo>
                    <a:pt x="f171" y="f168"/>
                    <a:pt x="f172" y="f168"/>
                    <a:pt x="f173" y="f168"/>
                  </a:cubicBezTo>
                  <a:cubicBezTo>
                    <a:pt x="f174" y="f168"/>
                    <a:pt x="f175" y="f168"/>
                    <a:pt x="f176" y="f168"/>
                  </a:cubicBezTo>
                  <a:cubicBezTo>
                    <a:pt x="f177" y="f168"/>
                    <a:pt x="f178" y="f179"/>
                    <a:pt x="f180" y="f179"/>
                  </a:cubicBezTo>
                  <a:cubicBezTo>
                    <a:pt x="f181" y="f179"/>
                    <a:pt x="f182" y="f179"/>
                    <a:pt x="f183" y="f179"/>
                  </a:cubicBezTo>
                  <a:cubicBezTo>
                    <a:pt x="f184" y="f179"/>
                    <a:pt x="f185" y="f179"/>
                    <a:pt x="f186" y="f179"/>
                  </a:cubicBezTo>
                  <a:cubicBezTo>
                    <a:pt x="f187" y="f168"/>
                    <a:pt x="f188" y="f85"/>
                    <a:pt x="f189" y="f190"/>
                  </a:cubicBezTo>
                  <a:cubicBezTo>
                    <a:pt x="f191" y="f192"/>
                    <a:pt x="f193" y="f194"/>
                    <a:pt x="f195" y="f30"/>
                  </a:cubicBezTo>
                  <a:cubicBezTo>
                    <a:pt x="f196" y="f197"/>
                    <a:pt x="f195" y="f198"/>
                    <a:pt x="f195" y="f28"/>
                  </a:cubicBezTo>
                  <a:cubicBezTo>
                    <a:pt x="f195" y="f129"/>
                    <a:pt x="f195" y="f88"/>
                    <a:pt x="f195" y="f199"/>
                  </a:cubicBezTo>
                  <a:cubicBezTo>
                    <a:pt x="f195" y="f128"/>
                    <a:pt x="f195" y="f200"/>
                    <a:pt x="f196" y="f201"/>
                  </a:cubicBezTo>
                  <a:cubicBezTo>
                    <a:pt x="f202" y="f127"/>
                    <a:pt x="f203" y="f204"/>
                    <a:pt x="f205" y="f206"/>
                  </a:cubicBezTo>
                  <a:cubicBezTo>
                    <a:pt x="f207" y="f92"/>
                    <a:pt x="f208" y="f144"/>
                    <a:pt x="f209" y="f14"/>
                  </a:cubicBezTo>
                  <a:cubicBezTo>
                    <a:pt x="f210" y="f2"/>
                    <a:pt x="f211" y="f6"/>
                    <a:pt x="f212" y="f6"/>
                  </a:cubicBezTo>
                  <a:cubicBezTo>
                    <a:pt x="f213" y="f6"/>
                    <a:pt x="f214" y="f6"/>
                    <a:pt x="f215" y="f6"/>
                  </a:cubicBezTo>
                  <a:cubicBezTo>
                    <a:pt x="f71" y="f6"/>
                    <a:pt x="f216" y="f6"/>
                    <a:pt x="f217" y="f6"/>
                  </a:cubicBezTo>
                  <a:cubicBezTo>
                    <a:pt x="f218" y="f6"/>
                    <a:pt x="f5" y="f6"/>
                    <a:pt x="f5" y="f6"/>
                  </a:cubicBezTo>
                  <a:cubicBezTo>
                    <a:pt x="f5" y="f6"/>
                    <a:pt x="f218" y="f6"/>
                    <a:pt x="f217" y="f6"/>
                  </a:cubicBezTo>
                  <a:cubicBezTo>
                    <a:pt x="f216" y="f6"/>
                    <a:pt x="f71" y="f9"/>
                    <a:pt x="f215" y="f9"/>
                  </a:cubicBezTo>
                  <a:cubicBezTo>
                    <a:pt x="f214" y="f9"/>
                    <a:pt x="f213" y="f9"/>
                    <a:pt x="f212" y="f9"/>
                  </a:cubicBezTo>
                  <a:cubicBezTo>
                    <a:pt x="f211" y="f9"/>
                    <a:pt x="f210" y="f6"/>
                    <a:pt x="f209" y="f94"/>
                  </a:cubicBezTo>
                  <a:cubicBezTo>
                    <a:pt x="f219" y="f16"/>
                    <a:pt x="f220" y="f221"/>
                    <a:pt x="f222" y="f223"/>
                  </a:cubicBezTo>
                  <a:cubicBezTo>
                    <a:pt x="f224" y="f204"/>
                    <a:pt x="f203" y="f90"/>
                    <a:pt x="f202" y="f151"/>
                  </a:cubicBezTo>
                  <a:cubicBezTo>
                    <a:pt x="f196" y="f200"/>
                    <a:pt x="f202" y="f128"/>
                    <a:pt x="f202" y="f199"/>
                  </a:cubicBezTo>
                  <a:cubicBezTo>
                    <a:pt x="f202" y="f88"/>
                    <a:pt x="f202" y="f129"/>
                    <a:pt x="f202" y="f28"/>
                  </a:cubicBezTo>
                  <a:cubicBezTo>
                    <a:pt x="f202" y="f198"/>
                    <a:pt x="f202" y="f197"/>
                    <a:pt x="f196" y="f30"/>
                  </a:cubicBezTo>
                  <a:cubicBezTo>
                    <a:pt x="f225" y="f160"/>
                    <a:pt x="f191" y="f226"/>
                    <a:pt x="f189" y="f227"/>
                  </a:cubicBezTo>
                  <a:cubicBezTo>
                    <a:pt x="f188" y="f168"/>
                    <a:pt x="f228" y="f179"/>
                    <a:pt x="f186" y="f33"/>
                  </a:cubicBezTo>
                  <a:cubicBezTo>
                    <a:pt x="f185" y="f33"/>
                    <a:pt x="f184" y="f33"/>
                    <a:pt x="f183" y="f33"/>
                  </a:cubicBezTo>
                  <a:cubicBezTo>
                    <a:pt x="f229" y="f33"/>
                    <a:pt x="f181" y="f33"/>
                    <a:pt x="f180" y="f33"/>
                  </a:cubicBezTo>
                  <a:cubicBezTo>
                    <a:pt x="f178" y="f33"/>
                    <a:pt x="f230" y="f33"/>
                    <a:pt x="f176" y="f33"/>
                  </a:cubicBezTo>
                  <a:cubicBezTo>
                    <a:pt x="f175" y="f33"/>
                    <a:pt x="f174" y="f33"/>
                    <a:pt x="f173" y="f33"/>
                  </a:cubicBezTo>
                  <a:cubicBezTo>
                    <a:pt x="f172" y="f33"/>
                    <a:pt x="f231" y="f33"/>
                    <a:pt x="f170" y="f33"/>
                  </a:cubicBezTo>
                  <a:cubicBezTo>
                    <a:pt x="f169" y="f33"/>
                    <a:pt x="f232" y="f33"/>
                    <a:pt x="f233" y="f179"/>
                  </a:cubicBezTo>
                  <a:cubicBezTo>
                    <a:pt x="f234" y="f121"/>
                    <a:pt x="f235" y="f190"/>
                    <a:pt x="f236" y="f123"/>
                  </a:cubicBezTo>
                  <a:cubicBezTo>
                    <a:pt x="f237" y="f238"/>
                    <a:pt x="f239" y="f240"/>
                    <a:pt x="f148" y="f130"/>
                  </a:cubicBezTo>
                  <a:cubicBezTo>
                    <a:pt x="f148" y="f157"/>
                    <a:pt x="f148" y="f241"/>
                    <a:pt x="f148" y="f155"/>
                  </a:cubicBezTo>
                  <a:cubicBezTo>
                    <a:pt x="f148" y="f126"/>
                    <a:pt x="f148" y="f242"/>
                    <a:pt x="f148" y="f26"/>
                  </a:cubicBezTo>
                  <a:cubicBezTo>
                    <a:pt x="f148" y="f153"/>
                    <a:pt x="f239" y="f151"/>
                    <a:pt x="f147" y="f243"/>
                  </a:cubicBezTo>
                  <a:cubicBezTo>
                    <a:pt x="f244" y="f245"/>
                    <a:pt x="f246" y="f92"/>
                    <a:pt x="f247" y="f16"/>
                  </a:cubicBezTo>
                  <a:cubicBezTo>
                    <a:pt x="f248" y="f14"/>
                    <a:pt x="f141" y="f9"/>
                    <a:pt x="f140" y="f9"/>
                  </a:cubicBezTo>
                  <a:lnTo>
                    <a:pt x="f137" y="f9"/>
                  </a:lnTo>
                  <a:cubicBezTo>
                    <a:pt x="f249" y="f9"/>
                    <a:pt x="f136" y="f9"/>
                    <a:pt x="f114" y="f9"/>
                  </a:cubicBezTo>
                  <a:cubicBezTo>
                    <a:pt x="f250" y="f9"/>
                    <a:pt x="f133" y="f9"/>
                    <a:pt x="f132" y="f9"/>
                  </a:cubicBezTo>
                  <a:cubicBezTo>
                    <a:pt x="f120" y="f9"/>
                    <a:pt x="f32" y="f94"/>
                    <a:pt x="f130" y="f92"/>
                  </a:cubicBezTo>
                  <a:cubicBezTo>
                    <a:pt x="f126" y="f245"/>
                    <a:pt x="f153" y="f22"/>
                    <a:pt x="f22" y="f251"/>
                  </a:cubicBezTo>
                  <a:cubicBezTo>
                    <a:pt x="f18" y="f252"/>
                    <a:pt x="f131" y="f124"/>
                    <a:pt x="f253" y="f192"/>
                  </a:cubicBezTo>
                  <a:cubicBezTo>
                    <a:pt x="f94" y="f122"/>
                    <a:pt x="f94" y="f121"/>
                    <a:pt x="f14" y="f120"/>
                  </a:cubicBezTo>
                  <a:cubicBezTo>
                    <a:pt x="f14" y="f119"/>
                    <a:pt x="f9" y="f118"/>
                    <a:pt x="f9" y="f117"/>
                  </a:cubicBezTo>
                  <a:cubicBezTo>
                    <a:pt x="f9" y="f254"/>
                    <a:pt x="f9" y="f35"/>
                    <a:pt x="f9" y="f115"/>
                  </a:cubicBezTo>
                  <a:cubicBezTo>
                    <a:pt x="f9" y="f114"/>
                    <a:pt x="f9" y="f113"/>
                    <a:pt x="f9" y="f112"/>
                  </a:cubicBezTo>
                  <a:cubicBezTo>
                    <a:pt x="f9" y="f111"/>
                    <a:pt x="f9" y="f255"/>
                    <a:pt x="f9" y="f256"/>
                  </a:cubicBezTo>
                  <a:cubicBezTo>
                    <a:pt x="f9" y="f257"/>
                    <a:pt x="f9" y="f107"/>
                    <a:pt x="f9" y="f106"/>
                  </a:cubicBezTo>
                  <a:cubicBezTo>
                    <a:pt x="f9" y="f105"/>
                    <a:pt x="f9" y="f104"/>
                    <a:pt x="f9" y="f103"/>
                  </a:cubicBezTo>
                  <a:cubicBezTo>
                    <a:pt x="f9" y="f102"/>
                    <a:pt x="f9" y="f101"/>
                    <a:pt x="f9" y="f100"/>
                  </a:cubicBezTo>
                  <a:cubicBezTo>
                    <a:pt x="f9" y="f99"/>
                    <a:pt x="f9" y="f98"/>
                    <a:pt x="f9" y="f97"/>
                  </a:cubicBezTo>
                  <a:cubicBezTo>
                    <a:pt x="f9" y="f96"/>
                    <a:pt x="f14" y="f258"/>
                    <a:pt x="f16" y="f52"/>
                  </a:cubicBezTo>
                  <a:cubicBezTo>
                    <a:pt x="f259" y="f260"/>
                    <a:pt x="f261" y="f262"/>
                    <a:pt x="f154" y="f263"/>
                  </a:cubicBezTo>
                  <a:cubicBezTo>
                    <a:pt x="f124" y="f264"/>
                    <a:pt x="f85" y="f265"/>
                    <a:pt x="f84" y="f266"/>
                  </a:cubicBezTo>
                  <a:cubicBezTo>
                    <a:pt x="f83" y="f266"/>
                    <a:pt x="f82" y="f266"/>
                    <a:pt x="f81" y="f266"/>
                  </a:cubicBezTo>
                  <a:cubicBezTo>
                    <a:pt x="f249" y="f266"/>
                    <a:pt x="f79" y="f266"/>
                    <a:pt x="f78" y="f266"/>
                  </a:cubicBezTo>
                  <a:cubicBezTo>
                    <a:pt x="f77" y="f266"/>
                    <a:pt x="f76" y="f266"/>
                    <a:pt x="f75" y="f266"/>
                  </a:cubicBezTo>
                  <a:cubicBezTo>
                    <a:pt x="f74" y="f266"/>
                    <a:pt x="f267" y="f266"/>
                    <a:pt x="f72" y="f266"/>
                  </a:cubicBezTo>
                  <a:cubicBezTo>
                    <a:pt x="f268" y="f266"/>
                    <a:pt x="f69" y="f265"/>
                    <a:pt x="f10" y="f266"/>
                  </a:cubicBezTo>
                  <a:cubicBezTo>
                    <a:pt x="f269" y="f270"/>
                    <a:pt x="f271" y="f272"/>
                    <a:pt x="f273" y="f274"/>
                  </a:cubicBezTo>
                  <a:cubicBezTo>
                    <a:pt x="f275" y="f91"/>
                    <a:pt x="f276" y="f277"/>
                    <a:pt x="f278" y="f279"/>
                  </a:cubicBezTo>
                  <a:cubicBezTo>
                    <a:pt x="f280" y="f281"/>
                    <a:pt x="f282" y="f283"/>
                    <a:pt x="f53" y="f284"/>
                  </a:cubicBezTo>
                  <a:cubicBezTo>
                    <a:pt x="f51" y="f258"/>
                    <a:pt x="f31" y="f48"/>
                    <a:pt x="f31" y="f47"/>
                  </a:cubicBezTo>
                  <a:cubicBezTo>
                    <a:pt x="f31" y="f285"/>
                    <a:pt x="f31" y="f286"/>
                    <a:pt x="f31" y="f46"/>
                  </a:cubicBezTo>
                  <a:cubicBezTo>
                    <a:pt x="f31" y="f45"/>
                    <a:pt x="f31" y="f44"/>
                    <a:pt x="f31" y="f43"/>
                  </a:cubicBezTo>
                  <a:cubicBezTo>
                    <a:pt x="f31" y="f42"/>
                    <a:pt x="f31" y="f287"/>
                    <a:pt x="f288" y="f289"/>
                  </a:cubicBezTo>
                  <a:cubicBezTo>
                    <a:pt x="f288" y="f39"/>
                    <a:pt x="f288" y="f38"/>
                    <a:pt x="f288" y="f37"/>
                  </a:cubicBezTo>
                  <a:cubicBezTo>
                    <a:pt x="f288" y="f36"/>
                    <a:pt x="f288" y="f35"/>
                    <a:pt x="f288" y="f290"/>
                  </a:cubicBezTo>
                  <a:cubicBezTo>
                    <a:pt x="f288" y="f33"/>
                    <a:pt x="f51" y="f32"/>
                    <a:pt x="f291" y="f30"/>
                  </a:cubicBezTo>
                  <a:cubicBezTo>
                    <a:pt x="f292" y="f28"/>
                    <a:pt x="f25" y="f26"/>
                    <a:pt x="f23" y="f24"/>
                  </a:cubicBezTo>
                  <a:cubicBezTo>
                    <a:pt x="f21" y="f261"/>
                    <a:pt x="f19" y="f20"/>
                    <a:pt x="f17" y="f18"/>
                  </a:cubicBezTo>
                  <a:cubicBezTo>
                    <a:pt x="f15" y="f16"/>
                    <a:pt x="f109" y="f94"/>
                    <a:pt x="f12" y="f9"/>
                  </a:cubicBezTo>
                  <a:cubicBezTo>
                    <a:pt x="f293" y="f9"/>
                    <a:pt x="f10" y="f9"/>
                    <a:pt x="f294" y="f6"/>
                  </a:cubicBezTo>
                  <a:cubicBezTo>
                    <a:pt x="f7" y="f6"/>
                    <a:pt x="f5" y="f6"/>
                    <a:pt x="f5" y="f6"/>
                  </a:cubicBezTo>
                  <a:close/>
                </a:path>
              </a:pathLst>
            </a:custGeom>
            <a:solidFill>
              <a:srgbClr val="263238"/>
            </a:solidFill>
            <a:ln w="9528" cap="flat">
              <a:solidFill>
                <a:srgbClr val="263238"/>
              </a:solidFill>
              <a:prstDash val="solid"/>
              <a:roun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7" name="Google Shape;829;p26">
              <a:extLst>
                <a:ext uri="{FF2B5EF4-FFF2-40B4-BE49-F238E27FC236}">
                  <a16:creationId xmlns:a16="http://schemas.microsoft.com/office/drawing/2014/main" id="{E6EC3A5E-8374-D3FF-A8E3-ED7B9B7C4131}"/>
                </a:ext>
              </a:extLst>
            </p:cNvPr>
            <p:cNvSpPr/>
            <p:nvPr/>
          </p:nvSpPr>
          <p:spPr>
            <a:xfrm>
              <a:off x="2387388" y="1084963"/>
              <a:ext cx="142116" cy="3648"/>
            </a:xfrm>
            <a:custGeom>
              <a:avLst/>
              <a:gdLst>
                <a:gd name="f0" fmla="val w"/>
                <a:gd name="f1" fmla="val h"/>
                <a:gd name="f2" fmla="val 0"/>
                <a:gd name="f3" fmla="val 78"/>
                <a:gd name="f4" fmla="val 2"/>
                <a:gd name="f5" fmla="val 1"/>
                <a:gd name="f6" fmla="val 61"/>
                <a:gd name="f7" fmla="val 39"/>
                <a:gd name="f8" fmla="val 18"/>
                <a:gd name="f9" fmla="*/ f0 1 78"/>
                <a:gd name="f10" fmla="*/ f1 1 2"/>
                <a:gd name="f11" fmla="val f2"/>
                <a:gd name="f12" fmla="val f3"/>
                <a:gd name="f13" fmla="val f4"/>
                <a:gd name="f14" fmla="+- f13 0 f11"/>
                <a:gd name="f15" fmla="+- f12 0 f11"/>
                <a:gd name="f16" fmla="*/ f14 1 2"/>
                <a:gd name="f17" fmla="*/ f15 1 78"/>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8"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 name="Google Shape;830;p26">
              <a:extLst>
                <a:ext uri="{FF2B5EF4-FFF2-40B4-BE49-F238E27FC236}">
                  <a16:creationId xmlns:a16="http://schemas.microsoft.com/office/drawing/2014/main" id="{8BF67B62-27B6-522F-F935-2F1E0D313CB1}"/>
                </a:ext>
              </a:extLst>
            </p:cNvPr>
            <p:cNvSpPr/>
            <p:nvPr/>
          </p:nvSpPr>
          <p:spPr>
            <a:xfrm>
              <a:off x="2387388" y="1121401"/>
              <a:ext cx="143944" cy="3648"/>
            </a:xfrm>
            <a:custGeom>
              <a:avLst/>
              <a:gdLst>
                <a:gd name="f0" fmla="val w"/>
                <a:gd name="f1" fmla="val h"/>
                <a:gd name="f2" fmla="val 0"/>
                <a:gd name="f3" fmla="val 79"/>
                <a:gd name="f4" fmla="val 2"/>
                <a:gd name="f5" fmla="val 1"/>
                <a:gd name="f6" fmla="val 61"/>
                <a:gd name="f7" fmla="val 39"/>
                <a:gd name="f8" fmla="val 18"/>
                <a:gd name="f9" fmla="*/ f0 1 79"/>
                <a:gd name="f10" fmla="*/ f1 1 2"/>
                <a:gd name="f11" fmla="val f2"/>
                <a:gd name="f12" fmla="val f3"/>
                <a:gd name="f13" fmla="val f4"/>
                <a:gd name="f14" fmla="+- f13 0 f11"/>
                <a:gd name="f15" fmla="+- f12 0 f11"/>
                <a:gd name="f16" fmla="*/ f14 1 2"/>
                <a:gd name="f17" fmla="*/ f15 1 79"/>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9"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9" name="Google Shape;831;p26">
              <a:extLst>
                <a:ext uri="{FF2B5EF4-FFF2-40B4-BE49-F238E27FC236}">
                  <a16:creationId xmlns:a16="http://schemas.microsoft.com/office/drawing/2014/main" id="{2AFC0DAD-EF7B-496D-38BE-35AEFF6187FF}"/>
                </a:ext>
              </a:extLst>
            </p:cNvPr>
            <p:cNvSpPr/>
            <p:nvPr/>
          </p:nvSpPr>
          <p:spPr>
            <a:xfrm>
              <a:off x="2387388" y="1157840"/>
              <a:ext cx="143944" cy="3648"/>
            </a:xfrm>
            <a:custGeom>
              <a:avLst/>
              <a:gdLst>
                <a:gd name="f0" fmla="val w"/>
                <a:gd name="f1" fmla="val h"/>
                <a:gd name="f2" fmla="val 0"/>
                <a:gd name="f3" fmla="val 79"/>
                <a:gd name="f4" fmla="val 2"/>
                <a:gd name="f5" fmla="val 1"/>
                <a:gd name="f6" fmla="val 61"/>
                <a:gd name="f7" fmla="val 40"/>
                <a:gd name="f8" fmla="val 18"/>
                <a:gd name="f9" fmla="*/ f0 1 79"/>
                <a:gd name="f10" fmla="*/ f1 1 2"/>
                <a:gd name="f11" fmla="val f2"/>
                <a:gd name="f12" fmla="val f3"/>
                <a:gd name="f13" fmla="val f4"/>
                <a:gd name="f14" fmla="+- f13 0 f11"/>
                <a:gd name="f15" fmla="+- f12 0 f11"/>
                <a:gd name="f16" fmla="*/ f14 1 2"/>
                <a:gd name="f17" fmla="*/ f15 1 79"/>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79" h="2">
                  <a:moveTo>
                    <a:pt x="f3" y="f5"/>
                  </a:moveTo>
                  <a:cubicBezTo>
                    <a:pt x="f3" y="f5"/>
                    <a:pt x="f6" y="f4"/>
                    <a:pt x="f7" y="f4"/>
                  </a:cubicBezTo>
                  <a:cubicBezTo>
                    <a:pt x="f8" y="f4"/>
                    <a:pt x="f2" y="f4"/>
                    <a:pt x="f2" y="f5"/>
                  </a:cubicBezTo>
                  <a:cubicBezTo>
                    <a:pt x="f2" y="f5"/>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 name="Google Shape;832;p26">
              <a:extLst>
                <a:ext uri="{FF2B5EF4-FFF2-40B4-BE49-F238E27FC236}">
                  <a16:creationId xmlns:a16="http://schemas.microsoft.com/office/drawing/2014/main" id="{0CAF23B6-D295-2E96-06B2-1207169029CA}"/>
                </a:ext>
              </a:extLst>
            </p:cNvPr>
            <p:cNvSpPr/>
            <p:nvPr/>
          </p:nvSpPr>
          <p:spPr>
            <a:xfrm>
              <a:off x="1228560" y="1081314"/>
              <a:ext cx="116613" cy="120252"/>
            </a:xfrm>
            <a:custGeom>
              <a:avLst/>
              <a:gdLst>
                <a:gd name="f0" fmla="val w"/>
                <a:gd name="f1" fmla="val h"/>
                <a:gd name="f2" fmla="val 0"/>
                <a:gd name="f3" fmla="val 64"/>
                <a:gd name="f4" fmla="val 66"/>
                <a:gd name="f5" fmla="val 1"/>
                <a:gd name="f6" fmla="val 2"/>
                <a:gd name="f7" fmla="val 4"/>
                <a:gd name="f8" fmla="val 5"/>
                <a:gd name="f9" fmla="val 65"/>
                <a:gd name="f10" fmla="val 7"/>
                <a:gd name="f11" fmla="val 11"/>
                <a:gd name="f12" fmla="val 17"/>
                <a:gd name="f13" fmla="val 24"/>
                <a:gd name="f14" fmla="val 23"/>
                <a:gd name="f15" fmla="val 62"/>
                <a:gd name="f16" fmla="val 58"/>
                <a:gd name="f17" fmla="val 53"/>
                <a:gd name="f18" fmla="val 51"/>
                <a:gd name="f19" fmla="val 49"/>
                <a:gd name="f20" fmla="val 46"/>
                <a:gd name="f21" fmla="val 44"/>
                <a:gd name="f22" fmla="val 26"/>
                <a:gd name="f23" fmla="val 41"/>
                <a:gd name="f24" fmla="val 29"/>
                <a:gd name="f25" fmla="val 31"/>
                <a:gd name="f26" fmla="val 34"/>
                <a:gd name="f27" fmla="val 37"/>
                <a:gd name="f28" fmla="val 40"/>
                <a:gd name="f29" fmla="val 42"/>
                <a:gd name="f30" fmla="val 48"/>
                <a:gd name="f31" fmla="val 59"/>
                <a:gd name="f32" fmla="val 55"/>
                <a:gd name="f33" fmla="val 63"/>
                <a:gd name="f34" fmla="val 57"/>
                <a:gd name="f35" fmla="val 39"/>
                <a:gd name="f36" fmla="val 32"/>
                <a:gd name="f37" fmla="val 30"/>
                <a:gd name="f38" fmla="val 60"/>
                <a:gd name="f39" fmla="val 27"/>
                <a:gd name="f40" fmla="val 56"/>
                <a:gd name="f41" fmla="val 52"/>
                <a:gd name="f42" fmla="val 21"/>
                <a:gd name="f43" fmla="val 18"/>
                <a:gd name="f44" fmla="val 15"/>
                <a:gd name="f45" fmla="val 43"/>
                <a:gd name="f46" fmla="val 12"/>
                <a:gd name="f47" fmla="val 9"/>
                <a:gd name="f48" fmla="val 8"/>
                <a:gd name="f49" fmla="val 38"/>
                <a:gd name="f50" fmla="val 6"/>
                <a:gd name="f51" fmla="val 36"/>
                <a:gd name="f52" fmla="val 35"/>
                <a:gd name="f53" fmla="val 28"/>
                <a:gd name="f54" fmla="val 3"/>
                <a:gd name="f55" fmla="val 20"/>
                <a:gd name="f56" fmla="val 14"/>
                <a:gd name="f57" fmla="val 19"/>
                <a:gd name="f58" fmla="val 33"/>
                <a:gd name="f59" fmla="val 61"/>
                <a:gd name="f60" fmla="val 10"/>
                <a:gd name="f61" fmla="val 13"/>
                <a:gd name="f62" fmla="val 22"/>
                <a:gd name="f63" fmla="val 25"/>
                <a:gd name="f64" fmla="val 45"/>
                <a:gd name="f65" fmla="val 54"/>
                <a:gd name="f66" fmla="val 47"/>
                <a:gd name="f67" fmla="*/ f0 1 64"/>
                <a:gd name="f68" fmla="*/ f1 1 66"/>
                <a:gd name="f69" fmla="val f2"/>
                <a:gd name="f70" fmla="val f3"/>
                <a:gd name="f71" fmla="val f4"/>
                <a:gd name="f72" fmla="+- f71 0 f69"/>
                <a:gd name="f73" fmla="+- f70 0 f69"/>
                <a:gd name="f74" fmla="*/ f73 1 64"/>
                <a:gd name="f75" fmla="*/ f72 1 66"/>
                <a:gd name="f76" fmla="*/ f69 1 f74"/>
                <a:gd name="f77" fmla="*/ f70 1 f74"/>
                <a:gd name="f78" fmla="*/ f69 1 f75"/>
                <a:gd name="f79" fmla="*/ f71 1 f75"/>
                <a:gd name="f80" fmla="*/ f76 f67 1"/>
                <a:gd name="f81" fmla="*/ f77 f67 1"/>
                <a:gd name="f82" fmla="*/ f79 f68 1"/>
                <a:gd name="f83" fmla="*/ f78 f68 1"/>
              </a:gdLst>
              <a:ahLst/>
              <a:cxnLst>
                <a:cxn ang="3cd4">
                  <a:pos x="hc" y="t"/>
                </a:cxn>
                <a:cxn ang="0">
                  <a:pos x="r" y="vc"/>
                </a:cxn>
                <a:cxn ang="cd4">
                  <a:pos x="hc" y="b"/>
                </a:cxn>
                <a:cxn ang="cd2">
                  <a:pos x="l" y="vc"/>
                </a:cxn>
              </a:cxnLst>
              <a:rect l="f80" t="f83" r="f81" b="f82"/>
              <a:pathLst>
                <a:path w="64" h="66">
                  <a:moveTo>
                    <a:pt x="f5" y="f4"/>
                  </a:moveTo>
                  <a:lnTo>
                    <a:pt x="f6" y="f4"/>
                  </a:lnTo>
                  <a:cubicBezTo>
                    <a:pt x="f7" y="f4"/>
                    <a:pt x="f8" y="f9"/>
                    <a:pt x="f10" y="f9"/>
                  </a:cubicBezTo>
                  <a:cubicBezTo>
                    <a:pt x="f11" y="f9"/>
                    <a:pt x="f12" y="f9"/>
                    <a:pt x="f13" y="f9"/>
                  </a:cubicBezTo>
                  <a:lnTo>
                    <a:pt x="f14" y="f9"/>
                  </a:lnTo>
                  <a:cubicBezTo>
                    <a:pt x="f14" y="f15"/>
                    <a:pt x="f14" y="f16"/>
                    <a:pt x="f14" y="f17"/>
                  </a:cubicBezTo>
                  <a:cubicBezTo>
                    <a:pt x="f14" y="f18"/>
                    <a:pt x="f14" y="f19"/>
                    <a:pt x="f14" y="f20"/>
                  </a:cubicBezTo>
                  <a:cubicBezTo>
                    <a:pt x="f14" y="f21"/>
                    <a:pt x="f22" y="f23"/>
                    <a:pt x="f24" y="f23"/>
                  </a:cubicBezTo>
                  <a:cubicBezTo>
                    <a:pt x="f25" y="f23"/>
                    <a:pt x="f26" y="f23"/>
                    <a:pt x="f27" y="f23"/>
                  </a:cubicBezTo>
                  <a:cubicBezTo>
                    <a:pt x="f28" y="f29"/>
                    <a:pt x="f29" y="f21"/>
                    <a:pt x="f29" y="f30"/>
                  </a:cubicBezTo>
                  <a:cubicBezTo>
                    <a:pt x="f29" y="f17"/>
                    <a:pt x="f29" y="f31"/>
                    <a:pt x="f29" y="f9"/>
                  </a:cubicBezTo>
                  <a:lnTo>
                    <a:pt x="f29" y="f9"/>
                  </a:lnTo>
                  <a:cubicBezTo>
                    <a:pt x="f30" y="f9"/>
                    <a:pt x="f32" y="f3"/>
                    <a:pt x="f33" y="f3"/>
                  </a:cubicBezTo>
                  <a:lnTo>
                    <a:pt x="f15" y="f9"/>
                  </a:lnTo>
                  <a:cubicBezTo>
                    <a:pt x="f15" y="f34"/>
                    <a:pt x="f15" y="f30"/>
                    <a:pt x="f15" y="f35"/>
                  </a:cubicBezTo>
                  <a:cubicBezTo>
                    <a:pt x="f15" y="f27"/>
                    <a:pt x="f15" y="f26"/>
                    <a:pt x="f15" y="f36"/>
                  </a:cubicBezTo>
                  <a:cubicBezTo>
                    <a:pt x="f15" y="f37"/>
                    <a:pt x="f38" y="f24"/>
                    <a:pt x="f31" y="f39"/>
                  </a:cubicBezTo>
                  <a:cubicBezTo>
                    <a:pt x="f40" y="f13"/>
                    <a:pt x="f41" y="f42"/>
                    <a:pt x="f19" y="f43"/>
                  </a:cubicBezTo>
                  <a:cubicBezTo>
                    <a:pt x="f20" y="f44"/>
                    <a:pt x="f45" y="f46"/>
                    <a:pt x="f23" y="f47"/>
                  </a:cubicBezTo>
                  <a:cubicBezTo>
                    <a:pt x="f35" y="f48"/>
                    <a:pt x="f49" y="f50"/>
                    <a:pt x="f51" y="f8"/>
                  </a:cubicBezTo>
                  <a:cubicBezTo>
                    <a:pt x="f52" y="f7"/>
                    <a:pt x="f26" y="f6"/>
                    <a:pt x="f36" y="f6"/>
                  </a:cubicBezTo>
                  <a:cubicBezTo>
                    <a:pt x="f37" y="f5"/>
                    <a:pt x="f53" y="f6"/>
                    <a:pt x="f39" y="f54"/>
                  </a:cubicBezTo>
                  <a:cubicBezTo>
                    <a:pt x="f22" y="f7"/>
                    <a:pt x="f13" y="f8"/>
                    <a:pt x="f14" y="f10"/>
                  </a:cubicBezTo>
                  <a:cubicBezTo>
                    <a:pt x="f55" y="f47"/>
                    <a:pt x="f43" y="f46"/>
                    <a:pt x="f44" y="f56"/>
                  </a:cubicBezTo>
                  <a:cubicBezTo>
                    <a:pt x="f11" y="f57"/>
                    <a:pt x="f50" y="f13"/>
                    <a:pt x="f6" y="f53"/>
                  </a:cubicBezTo>
                  <a:cubicBezTo>
                    <a:pt x="f5" y="f37"/>
                    <a:pt x="f5" y="f58"/>
                    <a:pt x="f5" y="f51"/>
                  </a:cubicBezTo>
                  <a:cubicBezTo>
                    <a:pt x="f5" y="f49"/>
                    <a:pt x="f5" y="f23"/>
                    <a:pt x="f5" y="f45"/>
                  </a:cubicBezTo>
                  <a:cubicBezTo>
                    <a:pt x="f5" y="f30"/>
                    <a:pt x="f5" y="f41"/>
                    <a:pt x="f5" y="f32"/>
                  </a:cubicBezTo>
                  <a:cubicBezTo>
                    <a:pt x="f5" y="f16"/>
                    <a:pt x="f5" y="f59"/>
                    <a:pt x="f5" y="f33"/>
                  </a:cubicBezTo>
                  <a:cubicBezTo>
                    <a:pt x="f5" y="f9"/>
                    <a:pt x="f5" y="f4"/>
                    <a:pt x="f5" y="f4"/>
                  </a:cubicBezTo>
                  <a:cubicBezTo>
                    <a:pt x="f5" y="f4"/>
                    <a:pt x="f5" y="f9"/>
                    <a:pt x="f5" y="f33"/>
                  </a:cubicBezTo>
                  <a:cubicBezTo>
                    <a:pt x="f5" y="f59"/>
                    <a:pt x="f5" y="f31"/>
                    <a:pt x="f2" y="f40"/>
                  </a:cubicBezTo>
                  <a:cubicBezTo>
                    <a:pt x="f2" y="f41"/>
                    <a:pt x="f2" y="f30"/>
                    <a:pt x="f2" y="f21"/>
                  </a:cubicBezTo>
                  <a:cubicBezTo>
                    <a:pt x="f2" y="f23"/>
                    <a:pt x="f2" y="f35"/>
                    <a:pt x="f2" y="f51"/>
                  </a:cubicBezTo>
                  <a:cubicBezTo>
                    <a:pt x="f2" y="f52"/>
                    <a:pt x="f2" y="f58"/>
                    <a:pt x="f2" y="f36"/>
                  </a:cubicBezTo>
                  <a:cubicBezTo>
                    <a:pt x="f2" y="f37"/>
                    <a:pt x="f2" y="f24"/>
                    <a:pt x="f5" y="f53"/>
                  </a:cubicBezTo>
                  <a:cubicBezTo>
                    <a:pt x="f8" y="f14"/>
                    <a:pt x="f60" y="f43"/>
                    <a:pt x="f44" y="f61"/>
                  </a:cubicBezTo>
                  <a:cubicBezTo>
                    <a:pt x="f12" y="f11"/>
                    <a:pt x="f55" y="f48"/>
                    <a:pt x="f62" y="f50"/>
                  </a:cubicBezTo>
                  <a:cubicBezTo>
                    <a:pt x="f14" y="f7"/>
                    <a:pt x="f63" y="f54"/>
                    <a:pt x="f22" y="f6"/>
                  </a:cubicBezTo>
                  <a:cubicBezTo>
                    <a:pt x="f53" y="f2"/>
                    <a:pt x="f37" y="f2"/>
                    <a:pt x="f36" y="f2"/>
                  </a:cubicBezTo>
                  <a:cubicBezTo>
                    <a:pt x="f52" y="f5"/>
                    <a:pt x="f51" y="f54"/>
                    <a:pt x="f27" y="f7"/>
                  </a:cubicBezTo>
                  <a:lnTo>
                    <a:pt x="f29" y="f48"/>
                  </a:lnTo>
                  <a:cubicBezTo>
                    <a:pt x="f64" y="f11"/>
                    <a:pt x="f30" y="f56"/>
                    <a:pt x="f18" y="f12"/>
                  </a:cubicBezTo>
                  <a:cubicBezTo>
                    <a:pt x="f65" y="f55"/>
                    <a:pt x="f34" y="f14"/>
                    <a:pt x="f38" y="f22"/>
                  </a:cubicBezTo>
                  <a:cubicBezTo>
                    <a:pt x="f59" y="f39"/>
                    <a:pt x="f59" y="f53"/>
                    <a:pt x="f15" y="f24"/>
                  </a:cubicBezTo>
                  <a:cubicBezTo>
                    <a:pt x="f33" y="f37"/>
                    <a:pt x="f33" y="f25"/>
                    <a:pt x="f33" y="f36"/>
                  </a:cubicBezTo>
                  <a:cubicBezTo>
                    <a:pt x="f33" y="f52"/>
                    <a:pt x="f33" y="f27"/>
                    <a:pt x="f33" y="f35"/>
                  </a:cubicBezTo>
                  <a:cubicBezTo>
                    <a:pt x="f33" y="f30"/>
                    <a:pt x="f33" y="f34"/>
                    <a:pt x="f3" y="f9"/>
                  </a:cubicBezTo>
                  <a:lnTo>
                    <a:pt x="f3" y="f4"/>
                  </a:lnTo>
                  <a:lnTo>
                    <a:pt x="f33" y="f4"/>
                  </a:lnTo>
                  <a:cubicBezTo>
                    <a:pt x="f32" y="f4"/>
                    <a:pt x="f30" y="f4"/>
                    <a:pt x="f29" y="f4"/>
                  </a:cubicBezTo>
                  <a:lnTo>
                    <a:pt x="f23" y="f4"/>
                  </a:lnTo>
                  <a:lnTo>
                    <a:pt x="f23" y="f4"/>
                  </a:lnTo>
                  <a:cubicBezTo>
                    <a:pt x="f23" y="f31"/>
                    <a:pt x="f23" y="f65"/>
                    <a:pt x="f23" y="f30"/>
                  </a:cubicBezTo>
                  <a:cubicBezTo>
                    <a:pt x="f23" y="f64"/>
                    <a:pt x="f35" y="f45"/>
                    <a:pt x="f51" y="f45"/>
                  </a:cubicBezTo>
                  <a:cubicBezTo>
                    <a:pt x="f26" y="f45"/>
                    <a:pt x="f25" y="f45"/>
                    <a:pt x="f24" y="f45"/>
                  </a:cubicBezTo>
                  <a:cubicBezTo>
                    <a:pt x="f39" y="f45"/>
                    <a:pt x="f63" y="f64"/>
                    <a:pt x="f13" y="f66"/>
                  </a:cubicBezTo>
                  <a:cubicBezTo>
                    <a:pt x="f13" y="f19"/>
                    <a:pt x="f13" y="f18"/>
                    <a:pt x="f13" y="f65"/>
                  </a:cubicBezTo>
                  <a:cubicBezTo>
                    <a:pt x="f13" y="f16"/>
                    <a:pt x="f13" y="f15"/>
                    <a:pt x="f13" y="f4"/>
                  </a:cubicBezTo>
                  <a:lnTo>
                    <a:pt x="f13" y="f4"/>
                  </a:lnTo>
                  <a:lnTo>
                    <a:pt x="f13" y="f4"/>
                  </a:lnTo>
                  <a:cubicBezTo>
                    <a:pt x="f12" y="f4"/>
                    <a:pt x="f11" y="f4"/>
                    <a:pt x="f10" y="f4"/>
                  </a:cubicBezTo>
                  <a:cubicBezTo>
                    <a:pt x="f8" y="f4"/>
                    <a:pt x="f7" y="f4"/>
                    <a:pt x="f6" y="f4"/>
                  </a:cubicBezTo>
                  <a:cubicBezTo>
                    <a:pt x="f5" y="f4"/>
                    <a:pt x="f5" y="f4"/>
                    <a:pt x="f5"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1" name="Google Shape;833;p26">
              <a:extLst>
                <a:ext uri="{FF2B5EF4-FFF2-40B4-BE49-F238E27FC236}">
                  <a16:creationId xmlns:a16="http://schemas.microsoft.com/office/drawing/2014/main" id="{05E21FA7-8D91-6CB5-02CC-1DA3EAD76655}"/>
                </a:ext>
              </a:extLst>
            </p:cNvPr>
            <p:cNvSpPr/>
            <p:nvPr/>
          </p:nvSpPr>
          <p:spPr>
            <a:xfrm>
              <a:off x="1172077" y="1394706"/>
              <a:ext cx="1350139" cy="245973"/>
            </a:xfrm>
            <a:custGeom>
              <a:avLst/>
              <a:gdLst>
                <a:gd name="f0" fmla="val w"/>
                <a:gd name="f1" fmla="val h"/>
                <a:gd name="f2" fmla="val 0"/>
                <a:gd name="f3" fmla="val 741"/>
                <a:gd name="f4" fmla="val 135"/>
                <a:gd name="f5" fmla="val 371"/>
                <a:gd name="f6" fmla="val 685"/>
                <a:gd name="f7" fmla="val 716"/>
                <a:gd name="f8" fmla="val 109"/>
                <a:gd name="f9" fmla="val 78"/>
                <a:gd name="f10" fmla="val 57"/>
                <a:gd name="f11" fmla="val 25"/>
                <a:gd name="f12" fmla="val 26"/>
                <a:gd name="f13" fmla="*/ f0 1 741"/>
                <a:gd name="f14" fmla="*/ f1 1 135"/>
                <a:gd name="f15" fmla="val f2"/>
                <a:gd name="f16" fmla="val f3"/>
                <a:gd name="f17" fmla="val f4"/>
                <a:gd name="f18" fmla="+- f17 0 f15"/>
                <a:gd name="f19" fmla="+- f16 0 f15"/>
                <a:gd name="f20" fmla="*/ f19 1 741"/>
                <a:gd name="f21" fmla="*/ f18 1 135"/>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741" h="135">
                  <a:moveTo>
                    <a:pt x="f5" y="f4"/>
                  </a:moveTo>
                  <a:lnTo>
                    <a:pt x="f6" y="f4"/>
                  </a:lnTo>
                  <a:cubicBezTo>
                    <a:pt x="f7" y="f4"/>
                    <a:pt x="f3" y="f8"/>
                    <a:pt x="f3" y="f9"/>
                  </a:cubicBezTo>
                  <a:lnTo>
                    <a:pt x="f3" y="f10"/>
                  </a:lnTo>
                  <a:cubicBezTo>
                    <a:pt x="f3" y="f11"/>
                    <a:pt x="f7" y="f2"/>
                    <a:pt x="f6" y="f2"/>
                  </a:cubicBezTo>
                  <a:lnTo>
                    <a:pt x="f10" y="f2"/>
                  </a:lnTo>
                  <a:cubicBezTo>
                    <a:pt x="f12" y="f2"/>
                    <a:pt x="f2" y="f11"/>
                    <a:pt x="f2" y="f10"/>
                  </a:cubicBezTo>
                  <a:lnTo>
                    <a:pt x="f2" y="f9"/>
                  </a:lnTo>
                  <a:cubicBezTo>
                    <a:pt x="f2" y="f8"/>
                    <a:pt x="f12" y="f4"/>
                    <a:pt x="f10" y="f4"/>
                  </a:cubicBezTo>
                  <a:lnTo>
                    <a:pt x="f5" y="f4"/>
                  </a:lnTo>
                  <a:close/>
                </a:path>
              </a:pathLst>
            </a:custGeom>
            <a:solidFill>
              <a:srgbClr val="FFFFFF"/>
            </a:solidFill>
            <a:ln cap="flat">
              <a:noFill/>
              <a:prstDash val="solid"/>
            </a:ln>
          </p:spPr>
          <p:txBody>
            <a:bodyPr vert="horz" wrap="square" lIns="90004" tIns="3602" rIns="90004" bIns="360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834;p26">
              <a:extLst>
                <a:ext uri="{FF2B5EF4-FFF2-40B4-BE49-F238E27FC236}">
                  <a16:creationId xmlns:a16="http://schemas.microsoft.com/office/drawing/2014/main" id="{8AFB84E1-BDD9-FF69-F27D-20F4F3FF1DF2}"/>
                </a:ext>
              </a:extLst>
            </p:cNvPr>
            <p:cNvSpPr/>
            <p:nvPr/>
          </p:nvSpPr>
          <p:spPr>
            <a:xfrm>
              <a:off x="1170258" y="1391058"/>
              <a:ext cx="1353787" cy="251441"/>
            </a:xfrm>
            <a:custGeom>
              <a:avLst/>
              <a:gdLst>
                <a:gd name="f0" fmla="val 180"/>
                <a:gd name="f1" fmla="val w"/>
                <a:gd name="f2" fmla="val h"/>
                <a:gd name="f3" fmla="val 0"/>
                <a:gd name="f4" fmla="val 743"/>
                <a:gd name="f5" fmla="val 138"/>
                <a:gd name="f6" fmla="val 685"/>
                <a:gd name="f7" fmla="val 137"/>
                <a:gd name="f8" fmla="val 687"/>
                <a:gd name="f9" fmla="val 136"/>
                <a:gd name="f10" fmla="val 690"/>
                <a:gd name="f11" fmla="val 693"/>
                <a:gd name="f12" fmla="val 697"/>
                <a:gd name="f13" fmla="val 135"/>
                <a:gd name="f14" fmla="val 702"/>
                <a:gd name="f15" fmla="val 134"/>
                <a:gd name="f16" fmla="val 707"/>
                <a:gd name="f17" fmla="val 132"/>
                <a:gd name="f18" fmla="val 713"/>
                <a:gd name="f19" fmla="val 129"/>
                <a:gd name="f20" fmla="val 720"/>
                <a:gd name="f21" fmla="val 124"/>
                <a:gd name="f22" fmla="val 726"/>
                <a:gd name="f23" fmla="val 120"/>
                <a:gd name="f24" fmla="val 732"/>
                <a:gd name="f25" fmla="val 113"/>
                <a:gd name="f26" fmla="val 737"/>
                <a:gd name="f27" fmla="val 103"/>
                <a:gd name="f28" fmla="val 739"/>
                <a:gd name="f29" fmla="val 98"/>
                <a:gd name="f30" fmla="val 741"/>
                <a:gd name="f31" fmla="val 93"/>
                <a:gd name="f32" fmla="val 87"/>
                <a:gd name="f33" fmla="val 742"/>
                <a:gd name="f34" fmla="val 82"/>
                <a:gd name="f35" fmla="val 76"/>
                <a:gd name="f36" fmla="val 69"/>
                <a:gd name="f37" fmla="val 63"/>
                <a:gd name="f38" fmla="val 56"/>
                <a:gd name="f39" fmla="val 49"/>
                <a:gd name="f40" fmla="val 740"/>
                <a:gd name="f41" fmla="val 43"/>
                <a:gd name="f42" fmla="val 36"/>
                <a:gd name="f43" fmla="val 733"/>
                <a:gd name="f44" fmla="val 30"/>
                <a:gd name="f45" fmla="val 17"/>
                <a:gd name="f46" fmla="val 712"/>
                <a:gd name="f47" fmla="val 7"/>
                <a:gd name="f48" fmla="val 696"/>
                <a:gd name="f49" fmla="val 4"/>
                <a:gd name="f50" fmla="val 688"/>
                <a:gd name="f51" fmla="val 2"/>
                <a:gd name="f52" fmla="val 679"/>
                <a:gd name="f53" fmla="val 3"/>
                <a:gd name="f54" fmla="val 670"/>
                <a:gd name="f55" fmla="val 661"/>
                <a:gd name="f56" fmla="val 652"/>
                <a:gd name="f57" fmla="val 643"/>
                <a:gd name="f58" fmla="val 493"/>
                <a:gd name="f59" fmla="val 286"/>
                <a:gd name="f60" fmla="val 58"/>
                <a:gd name="f61" fmla="val 44"/>
                <a:gd name="f62" fmla="val 9"/>
                <a:gd name="f63" fmla="val 20"/>
                <a:gd name="f64" fmla="val 18"/>
                <a:gd name="f65" fmla="val 10"/>
                <a:gd name="f66" fmla="val 27"/>
                <a:gd name="f67" fmla="val 40"/>
                <a:gd name="f68" fmla="val 54"/>
                <a:gd name="f69" fmla="val 61"/>
                <a:gd name="f70" fmla="val 68"/>
                <a:gd name="f71" fmla="val 75"/>
                <a:gd name="f72" fmla="val 88"/>
                <a:gd name="f73" fmla="val 5"/>
                <a:gd name="f74" fmla="val 95"/>
                <a:gd name="f75" fmla="val 8"/>
                <a:gd name="f76" fmla="val 108"/>
                <a:gd name="f77" fmla="val 119"/>
                <a:gd name="f78" fmla="val 28"/>
                <a:gd name="f79" fmla="val 126"/>
                <a:gd name="f80" fmla="val 33"/>
                <a:gd name="f81" fmla="val 130"/>
                <a:gd name="f82" fmla="val 39"/>
                <a:gd name="f83" fmla="val 46"/>
                <a:gd name="f84" fmla="val 52"/>
                <a:gd name="f85" fmla="val 65"/>
                <a:gd name="f86" fmla="val 78"/>
                <a:gd name="f87" fmla="val 91"/>
                <a:gd name="f88" fmla="val 104"/>
                <a:gd name="f89" fmla="val 156"/>
                <a:gd name="f90" fmla="val 279"/>
                <a:gd name="f91" fmla="val 368"/>
                <a:gd name="f92" fmla="val 443"/>
                <a:gd name="f93" fmla="val 518"/>
                <a:gd name="f94" fmla="val 579"/>
                <a:gd name="f95" fmla="val 620"/>
                <a:gd name="f96" fmla="val 641"/>
                <a:gd name="f97" fmla="val 658"/>
                <a:gd name="f98" fmla="val 669"/>
                <a:gd name="f99" fmla="val 674"/>
                <a:gd name="f100" fmla="val 678"/>
                <a:gd name="f101" fmla="val 681"/>
                <a:gd name="f102" fmla="val 684"/>
                <a:gd name="f103" fmla="val 657"/>
                <a:gd name="f104" fmla="val 59"/>
                <a:gd name="f105" fmla="val 45"/>
                <a:gd name="f106" fmla="val 38"/>
                <a:gd name="f107" fmla="val 32"/>
                <a:gd name="f108" fmla="val 26"/>
                <a:gd name="f109" fmla="val 128"/>
                <a:gd name="f110" fmla="val 15"/>
                <a:gd name="f111" fmla="val 121"/>
                <a:gd name="f112" fmla="val 6"/>
                <a:gd name="f113" fmla="val 109"/>
                <a:gd name="f114" fmla="val 89"/>
                <a:gd name="f115" fmla="val 81"/>
                <a:gd name="f116" fmla="val 1"/>
                <a:gd name="f117" fmla="val 19"/>
                <a:gd name="f118" fmla="val 16"/>
                <a:gd name="f119" fmla="val 29"/>
                <a:gd name="f120" fmla="val 727"/>
                <a:gd name="f121" fmla="val 735"/>
                <a:gd name="f122" fmla="val 35"/>
                <a:gd name="f123" fmla="val 42"/>
                <a:gd name="f124" fmla="val 738"/>
                <a:gd name="f125" fmla="val 125"/>
                <a:gd name="f126" fmla="val 714"/>
                <a:gd name="f127" fmla="val 708"/>
                <a:gd name="f128" fmla="val 133"/>
                <a:gd name="f129" fmla="val 686"/>
                <a:gd name="f130" fmla="*/ f1 1 743"/>
                <a:gd name="f131" fmla="*/ f2 1 138"/>
                <a:gd name="f132" fmla="val f3"/>
                <a:gd name="f133" fmla="val f4"/>
                <a:gd name="f134" fmla="val f5"/>
                <a:gd name="f135" fmla="+- f134 0 f132"/>
                <a:gd name="f136" fmla="+- f133 0 f132"/>
                <a:gd name="f137" fmla="*/ f136 1 743"/>
                <a:gd name="f138" fmla="*/ f135 1 138"/>
                <a:gd name="f139" fmla="*/ f132 1 f137"/>
                <a:gd name="f140" fmla="*/ f133 1 f137"/>
                <a:gd name="f141" fmla="*/ f132 1 f138"/>
                <a:gd name="f142" fmla="*/ f134 1 f138"/>
                <a:gd name="f143" fmla="*/ f139 f130 1"/>
                <a:gd name="f144" fmla="*/ f140 f130 1"/>
                <a:gd name="f145" fmla="*/ f142 f131 1"/>
                <a:gd name="f146" fmla="*/ f141 f131 1"/>
              </a:gdLst>
              <a:ahLst/>
              <a:cxnLst>
                <a:cxn ang="3cd4">
                  <a:pos x="hc" y="t"/>
                </a:cxn>
                <a:cxn ang="0">
                  <a:pos x="r" y="vc"/>
                </a:cxn>
                <a:cxn ang="cd4">
                  <a:pos x="hc" y="b"/>
                </a:cxn>
                <a:cxn ang="cd2">
                  <a:pos x="l" y="vc"/>
                </a:cxn>
              </a:cxnLst>
              <a:rect l="f143" t="f146" r="f144" b="f145"/>
              <a:pathLst>
                <a:path w="743" h="138">
                  <a:moveTo>
                    <a:pt x="f6" y="f7"/>
                  </a:moveTo>
                  <a:cubicBezTo>
                    <a:pt x="f6" y="f7"/>
                    <a:pt x="f8" y="f9"/>
                    <a:pt x="f10" y="f9"/>
                  </a:cubicBezTo>
                  <a:cubicBezTo>
                    <a:pt x="f11" y="f9"/>
                    <a:pt x="f12" y="f13"/>
                    <a:pt x="f14" y="f15"/>
                  </a:cubicBezTo>
                  <a:cubicBezTo>
                    <a:pt x="f16" y="f17"/>
                    <a:pt x="f18" y="f19"/>
                    <a:pt x="f20" y="f21"/>
                  </a:cubicBezTo>
                  <a:cubicBezTo>
                    <a:pt x="f22" y="f23"/>
                    <a:pt x="f24" y="f25"/>
                    <a:pt x="f26" y="f27"/>
                  </a:cubicBezTo>
                  <a:cubicBezTo>
                    <a:pt x="f28" y="f29"/>
                    <a:pt x="f30" y="f31"/>
                    <a:pt x="f30" y="f32"/>
                  </a:cubicBezTo>
                  <a:cubicBezTo>
                    <a:pt x="f33" y="f34"/>
                    <a:pt x="f33" y="f35"/>
                    <a:pt x="f33" y="f36"/>
                  </a:cubicBezTo>
                  <a:cubicBezTo>
                    <a:pt x="f33" y="f37"/>
                    <a:pt x="f33" y="f38"/>
                    <a:pt x="f30" y="f39"/>
                  </a:cubicBezTo>
                  <a:cubicBezTo>
                    <a:pt x="f40" y="f41"/>
                    <a:pt x="f26" y="f42"/>
                    <a:pt x="f43" y="f44"/>
                  </a:cubicBezTo>
                  <a:cubicBezTo>
                    <a:pt x="f22" y="f45"/>
                    <a:pt x="f46" y="f47"/>
                    <a:pt x="f48" y="f49"/>
                  </a:cubicBezTo>
                  <a:cubicBezTo>
                    <a:pt x="f50" y="f51"/>
                    <a:pt x="f52" y="f53"/>
                    <a:pt x="f54" y="f53"/>
                  </a:cubicBezTo>
                  <a:cubicBezTo>
                    <a:pt x="f55" y="f53"/>
                    <a:pt x="f56" y="f53"/>
                    <a:pt x="f57" y="f53"/>
                  </a:cubicBezTo>
                  <a:cubicBezTo>
                    <a:pt x="f58" y="f53"/>
                    <a:pt x="f59" y="f53"/>
                    <a:pt x="f60" y="f53"/>
                  </a:cubicBezTo>
                  <a:cubicBezTo>
                    <a:pt x="f61" y="f53"/>
                    <a:pt x="f44" y="f62"/>
                    <a:pt x="f63" y="f64"/>
                  </a:cubicBezTo>
                  <a:cubicBezTo>
                    <a:pt x="f65" y="f66"/>
                    <a:pt x="f49" y="f67"/>
                    <a:pt x="f53" y="f68"/>
                  </a:cubicBezTo>
                  <a:cubicBezTo>
                    <a:pt x="f51" y="f69"/>
                    <a:pt x="f53" y="f70"/>
                    <a:pt x="f53" y="f71"/>
                  </a:cubicBezTo>
                  <a:cubicBezTo>
                    <a:pt x="f51" y="f34"/>
                    <a:pt x="f53" y="f72"/>
                    <a:pt x="f73" y="f74"/>
                  </a:cubicBezTo>
                  <a:cubicBezTo>
                    <a:pt x="f75" y="f76"/>
                    <a:pt x="f45" y="f77"/>
                    <a:pt x="f78" y="f79"/>
                  </a:cubicBezTo>
                  <a:cubicBezTo>
                    <a:pt x="f80" y="f81"/>
                    <a:pt x="f82" y="f17"/>
                    <a:pt x="f83" y="f15"/>
                  </a:cubicBezTo>
                  <a:cubicBezTo>
                    <a:pt x="f84" y="f13"/>
                    <a:pt x="f60" y="f13"/>
                    <a:pt x="f85" y="f13"/>
                  </a:cubicBezTo>
                  <a:cubicBezTo>
                    <a:pt x="f86" y="f13"/>
                    <a:pt x="f87" y="f13"/>
                    <a:pt x="f88" y="f13"/>
                  </a:cubicBezTo>
                  <a:cubicBezTo>
                    <a:pt x="f81" y="f13"/>
                    <a:pt x="f89" y="f13"/>
                    <a:pt x="f0" y="f13"/>
                  </a:cubicBezTo>
                  <a:cubicBezTo>
                    <a:pt x="f90" y="f13"/>
                    <a:pt x="f91" y="f13"/>
                    <a:pt x="f92" y="f9"/>
                  </a:cubicBezTo>
                  <a:cubicBezTo>
                    <a:pt x="f93" y="f9"/>
                    <a:pt x="f94" y="f9"/>
                    <a:pt x="f95" y="f9"/>
                  </a:cubicBezTo>
                  <a:cubicBezTo>
                    <a:pt x="f96" y="f9"/>
                    <a:pt x="f97" y="f9"/>
                    <a:pt x="f98" y="f9"/>
                  </a:cubicBezTo>
                  <a:cubicBezTo>
                    <a:pt x="f99" y="f9"/>
                    <a:pt x="f100" y="f9"/>
                    <a:pt x="f101" y="f9"/>
                  </a:cubicBezTo>
                  <a:cubicBezTo>
                    <a:pt x="f102" y="f9"/>
                    <a:pt x="f6" y="f7"/>
                    <a:pt x="f6" y="f7"/>
                  </a:cubicBezTo>
                  <a:cubicBezTo>
                    <a:pt x="f6" y="f7"/>
                    <a:pt x="f102" y="f7"/>
                    <a:pt x="f101" y="f7"/>
                  </a:cubicBezTo>
                  <a:cubicBezTo>
                    <a:pt x="f100" y="f7"/>
                    <a:pt x="f99" y="f7"/>
                    <a:pt x="f98" y="f7"/>
                  </a:cubicBezTo>
                  <a:cubicBezTo>
                    <a:pt x="f103" y="f7"/>
                    <a:pt x="f96" y="f7"/>
                    <a:pt x="f95" y="f7"/>
                  </a:cubicBezTo>
                  <a:cubicBezTo>
                    <a:pt x="f94" y="f7"/>
                    <a:pt x="f93" y="f7"/>
                    <a:pt x="f92" y="f7"/>
                  </a:cubicBezTo>
                  <a:cubicBezTo>
                    <a:pt x="f91" y="f5"/>
                    <a:pt x="f90" y="f5"/>
                    <a:pt x="f0" y="f5"/>
                  </a:cubicBezTo>
                  <a:cubicBezTo>
                    <a:pt x="f89" y="f5"/>
                    <a:pt x="f81" y="f5"/>
                    <a:pt x="f88" y="f5"/>
                  </a:cubicBezTo>
                  <a:cubicBezTo>
                    <a:pt x="f87" y="f5"/>
                    <a:pt x="f86" y="f5"/>
                    <a:pt x="f85" y="f5"/>
                  </a:cubicBezTo>
                  <a:cubicBezTo>
                    <a:pt x="f104" y="f5"/>
                    <a:pt x="f84" y="f5"/>
                    <a:pt x="f105" y="f9"/>
                  </a:cubicBezTo>
                  <a:cubicBezTo>
                    <a:pt x="f106" y="f13"/>
                    <a:pt x="f107" y="f17"/>
                    <a:pt x="f108" y="f109"/>
                  </a:cubicBezTo>
                  <a:cubicBezTo>
                    <a:pt x="f110" y="f111"/>
                    <a:pt x="f112" y="f113"/>
                    <a:pt x="f51" y="f74"/>
                  </a:cubicBezTo>
                  <a:cubicBezTo>
                    <a:pt x="f3" y="f114"/>
                    <a:pt x="f3" y="f115"/>
                    <a:pt x="f3" y="f71"/>
                  </a:cubicBezTo>
                  <a:cubicBezTo>
                    <a:pt x="f3" y="f70"/>
                    <a:pt x="f3" y="f69"/>
                    <a:pt x="f3" y="f68"/>
                  </a:cubicBezTo>
                  <a:cubicBezTo>
                    <a:pt x="f116" y="f82"/>
                    <a:pt x="f75" y="f108"/>
                    <a:pt x="f117" y="f118"/>
                  </a:cubicBezTo>
                  <a:cubicBezTo>
                    <a:pt x="f119" y="f112"/>
                    <a:pt x="f61" y="f3"/>
                    <a:pt x="f60" y="f3"/>
                  </a:cubicBezTo>
                  <a:cubicBezTo>
                    <a:pt x="f59" y="f3"/>
                    <a:pt x="f58" y="f116"/>
                    <a:pt x="f57" y="f116"/>
                  </a:cubicBezTo>
                  <a:cubicBezTo>
                    <a:pt x="f56" y="f116"/>
                    <a:pt x="f55" y="f116"/>
                    <a:pt x="f54" y="f116"/>
                  </a:cubicBezTo>
                  <a:cubicBezTo>
                    <a:pt x="f52" y="f116"/>
                    <a:pt x="f50" y="f3"/>
                    <a:pt x="f48" y="f51"/>
                  </a:cubicBezTo>
                  <a:cubicBezTo>
                    <a:pt x="f18" y="f73"/>
                    <a:pt x="f120" y="f118"/>
                    <a:pt x="f121" y="f119"/>
                  </a:cubicBezTo>
                  <a:cubicBezTo>
                    <a:pt x="f28" y="f122"/>
                    <a:pt x="f30" y="f123"/>
                    <a:pt x="f33" y="f39"/>
                  </a:cubicBezTo>
                  <a:cubicBezTo>
                    <a:pt x="f4" y="f38"/>
                    <a:pt x="f4" y="f37"/>
                    <a:pt x="f4" y="f36"/>
                  </a:cubicBezTo>
                  <a:cubicBezTo>
                    <a:pt x="f4" y="f71"/>
                    <a:pt x="f4" y="f115"/>
                    <a:pt x="f33" y="f32"/>
                  </a:cubicBezTo>
                  <a:cubicBezTo>
                    <a:pt x="f33" y="f31"/>
                    <a:pt x="f40" y="f29"/>
                    <a:pt x="f124" y="f27"/>
                  </a:cubicBezTo>
                  <a:cubicBezTo>
                    <a:pt x="f43" y="f25"/>
                    <a:pt x="f120" y="f23"/>
                    <a:pt x="f20" y="f125"/>
                  </a:cubicBezTo>
                  <a:cubicBezTo>
                    <a:pt x="f126" y="f81"/>
                    <a:pt x="f127" y="f128"/>
                    <a:pt x="f14" y="f15"/>
                  </a:cubicBezTo>
                  <a:cubicBezTo>
                    <a:pt x="f12" y="f9"/>
                    <a:pt x="f11" y="f9"/>
                    <a:pt x="f10" y="f9"/>
                  </a:cubicBezTo>
                  <a:cubicBezTo>
                    <a:pt x="f8" y="f9"/>
                    <a:pt x="f129" y="f9"/>
                    <a:pt x="f129" y="f9"/>
                  </a:cubicBezTo>
                  <a:lnTo>
                    <a:pt x="f6" y="f7"/>
                  </a:lnTo>
                  <a:close/>
                </a:path>
              </a:pathLst>
            </a:custGeom>
            <a:solidFill>
              <a:srgbClr val="263238"/>
            </a:solidFill>
            <a:ln cap="flat">
              <a:noFill/>
              <a:prstDash val="solid"/>
            </a:ln>
          </p:spPr>
          <p:txBody>
            <a:bodyPr vert="horz" wrap="square" lIns="90004" tIns="4672" rIns="90004" bIns="467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3" name="Google Shape;835;p26">
              <a:extLst>
                <a:ext uri="{FF2B5EF4-FFF2-40B4-BE49-F238E27FC236}">
                  <a16:creationId xmlns:a16="http://schemas.microsoft.com/office/drawing/2014/main" id="{EFC5CB16-8AE0-90C0-A660-B41EE8FF49F5}"/>
                </a:ext>
              </a:extLst>
            </p:cNvPr>
            <p:cNvSpPr/>
            <p:nvPr/>
          </p:nvSpPr>
          <p:spPr>
            <a:xfrm>
              <a:off x="2349121" y="1465764"/>
              <a:ext cx="91101" cy="91101"/>
            </a:xfrm>
            <a:custGeom>
              <a:avLst/>
              <a:gdLst>
                <a:gd name="f0" fmla="val w"/>
                <a:gd name="f1" fmla="val h"/>
                <a:gd name="f2" fmla="val 0"/>
                <a:gd name="f3" fmla="val 50"/>
                <a:gd name="f4" fmla="val 25"/>
                <a:gd name="f5" fmla="val 23"/>
                <a:gd name="f6" fmla="val 49"/>
                <a:gd name="f7" fmla="val 19"/>
                <a:gd name="f8" fmla="val 48"/>
                <a:gd name="f9" fmla="val 16"/>
                <a:gd name="f10" fmla="val 45"/>
                <a:gd name="f11" fmla="val 10"/>
                <a:gd name="f12" fmla="val 40"/>
                <a:gd name="f13" fmla="val 6"/>
                <a:gd name="f14" fmla="val 34"/>
                <a:gd name="f15" fmla="val 2"/>
                <a:gd name="f16" fmla="val 26"/>
                <a:gd name="f17" fmla="val 18"/>
                <a:gd name="f18" fmla="val 3"/>
                <a:gd name="f19" fmla="val 9"/>
                <a:gd name="f20" fmla="val 15"/>
                <a:gd name="f21" fmla="val 35"/>
                <a:gd name="f22" fmla="val 44"/>
                <a:gd name="f23" fmla="val 47"/>
                <a:gd name="f24" fmla="val 31"/>
                <a:gd name="f25" fmla="val 27"/>
                <a:gd name="f26" fmla="val 28"/>
                <a:gd name="f27" fmla="val 29"/>
                <a:gd name="f28" fmla="val 41"/>
                <a:gd name="f29" fmla="val 52"/>
                <a:gd name="f30" fmla="val 17"/>
                <a:gd name="f31" fmla="val 8"/>
                <a:gd name="f32" fmla="val 46"/>
                <a:gd name="f33" fmla="val 36"/>
                <a:gd name="f34" fmla="val 14"/>
                <a:gd name="f35" fmla="val 4"/>
                <a:gd name="f36" fmla="val 1"/>
                <a:gd name="f37" fmla="val -2"/>
                <a:gd name="f38" fmla="val 5"/>
                <a:gd name="f39" fmla="val 21"/>
                <a:gd name="f40" fmla="val 22"/>
                <a:gd name="f41" fmla="val 24"/>
                <a:gd name="f42" fmla="*/ f0 1 50"/>
                <a:gd name="f43" fmla="*/ f1 1 50"/>
                <a:gd name="f44" fmla="val f2"/>
                <a:gd name="f45" fmla="val f3"/>
                <a:gd name="f46" fmla="+- f45 0 f44"/>
                <a:gd name="f47" fmla="*/ f46 1 50"/>
                <a:gd name="f48" fmla="*/ f44 1 f47"/>
                <a:gd name="f49" fmla="*/ f45 1 f47"/>
                <a:gd name="f50" fmla="*/ f48 f42 1"/>
                <a:gd name="f51" fmla="*/ f49 f42 1"/>
                <a:gd name="f52" fmla="*/ f49 f43 1"/>
                <a:gd name="f53" fmla="*/ f48 f43 1"/>
              </a:gdLst>
              <a:ahLst/>
              <a:cxnLst>
                <a:cxn ang="3cd4">
                  <a:pos x="hc" y="t"/>
                </a:cxn>
                <a:cxn ang="0">
                  <a:pos x="r" y="vc"/>
                </a:cxn>
                <a:cxn ang="cd4">
                  <a:pos x="hc" y="b"/>
                </a:cxn>
                <a:cxn ang="cd2">
                  <a:pos x="l" y="vc"/>
                </a:cxn>
              </a:cxnLst>
              <a:rect l="f50" t="f53" r="f51" b="f52"/>
              <a:pathLst>
                <a:path w="50" h="50">
                  <a:moveTo>
                    <a:pt x="f3" y="f4"/>
                  </a:moveTo>
                  <a:cubicBezTo>
                    <a:pt x="f3" y="f4"/>
                    <a:pt x="f3" y="f5"/>
                    <a:pt x="f6" y="f7"/>
                  </a:cubicBezTo>
                  <a:cubicBezTo>
                    <a:pt x="f8" y="f9"/>
                    <a:pt x="f10" y="f11"/>
                    <a:pt x="f12" y="f13"/>
                  </a:cubicBezTo>
                  <a:cubicBezTo>
                    <a:pt x="f14" y="f15"/>
                    <a:pt x="f16" y="f2"/>
                    <a:pt x="f17" y="f18"/>
                  </a:cubicBezTo>
                  <a:cubicBezTo>
                    <a:pt x="f19" y="f13"/>
                    <a:pt x="f15" y="f20"/>
                    <a:pt x="f18" y="f4"/>
                  </a:cubicBezTo>
                  <a:cubicBezTo>
                    <a:pt x="f15" y="f21"/>
                    <a:pt x="f11" y="f22"/>
                    <a:pt x="f17" y="f23"/>
                  </a:cubicBezTo>
                  <a:cubicBezTo>
                    <a:pt x="f16" y="f3"/>
                    <a:pt x="f14" y="f8"/>
                    <a:pt x="f12" y="f22"/>
                  </a:cubicBezTo>
                  <a:cubicBezTo>
                    <a:pt x="f10" y="f12"/>
                    <a:pt x="f8" y="f14"/>
                    <a:pt x="f6" y="f24"/>
                  </a:cubicBezTo>
                  <a:cubicBezTo>
                    <a:pt x="f3" y="f25"/>
                    <a:pt x="f3" y="f4"/>
                    <a:pt x="f3" y="f4"/>
                  </a:cubicBezTo>
                  <a:cubicBezTo>
                    <a:pt x="f3" y="f4"/>
                    <a:pt x="f3" y="f16"/>
                    <a:pt x="f3" y="f25"/>
                  </a:cubicBezTo>
                  <a:cubicBezTo>
                    <a:pt x="f3" y="f26"/>
                    <a:pt x="f3" y="f27"/>
                    <a:pt x="f3" y="f24"/>
                  </a:cubicBezTo>
                  <a:cubicBezTo>
                    <a:pt x="f6" y="f21"/>
                    <a:pt x="f23" y="f28"/>
                    <a:pt x="f28" y="f10"/>
                  </a:cubicBezTo>
                  <a:cubicBezTo>
                    <a:pt x="f21" y="f3"/>
                    <a:pt x="f16" y="f29"/>
                    <a:pt x="f30" y="f6"/>
                  </a:cubicBezTo>
                  <a:cubicBezTo>
                    <a:pt x="f31" y="f32"/>
                    <a:pt x="f2" y="f33"/>
                    <a:pt x="f2" y="f4"/>
                  </a:cubicBezTo>
                  <a:cubicBezTo>
                    <a:pt x="f2" y="f34"/>
                    <a:pt x="f31" y="f35"/>
                    <a:pt x="f30" y="f36"/>
                  </a:cubicBezTo>
                  <a:cubicBezTo>
                    <a:pt x="f16" y="f37"/>
                    <a:pt x="f21" y="f2"/>
                    <a:pt x="f28" y="f38"/>
                  </a:cubicBezTo>
                  <a:cubicBezTo>
                    <a:pt x="f23" y="f19"/>
                    <a:pt x="f6" y="f20"/>
                    <a:pt x="f3" y="f7"/>
                  </a:cubicBezTo>
                  <a:cubicBezTo>
                    <a:pt x="f3" y="f39"/>
                    <a:pt x="f3" y="f40"/>
                    <a:pt x="f3" y="f5"/>
                  </a:cubicBezTo>
                  <a:cubicBezTo>
                    <a:pt x="f3" y="f41"/>
                    <a:pt x="f3" y="f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4" name="Google Shape;836;p26">
              <a:extLst>
                <a:ext uri="{FF2B5EF4-FFF2-40B4-BE49-F238E27FC236}">
                  <a16:creationId xmlns:a16="http://schemas.microsoft.com/office/drawing/2014/main" id="{EC68E8CB-5F7A-042B-DF26-1D07F93A449E}"/>
                </a:ext>
              </a:extLst>
            </p:cNvPr>
            <p:cNvSpPr/>
            <p:nvPr/>
          </p:nvSpPr>
          <p:spPr>
            <a:xfrm>
              <a:off x="2425647" y="1544110"/>
              <a:ext cx="38258" cy="43726"/>
            </a:xfrm>
            <a:custGeom>
              <a:avLst/>
              <a:gdLst>
                <a:gd name="f0" fmla="val w"/>
                <a:gd name="f1" fmla="val h"/>
                <a:gd name="f2" fmla="val 0"/>
                <a:gd name="f3" fmla="val 21"/>
                <a:gd name="f4" fmla="val 24"/>
                <a:gd name="f5" fmla="val 25"/>
                <a:gd name="f6" fmla="val 15"/>
                <a:gd name="f7" fmla="val 20"/>
                <a:gd name="f8" fmla="val 9"/>
                <a:gd name="f9" fmla="val 13"/>
                <a:gd name="f10" fmla="val 3"/>
                <a:gd name="f11" fmla="val 7"/>
                <a:gd name="f12" fmla="val -1"/>
                <a:gd name="f13" fmla="val 1"/>
                <a:gd name="f14" fmla="val 5"/>
                <a:gd name="f15" fmla="val 11"/>
                <a:gd name="f16" fmla="val 18"/>
                <a:gd name="f17" fmla="val 22"/>
                <a:gd name="f18" fmla="*/ f0 1 21"/>
                <a:gd name="f19" fmla="*/ f1 1 24"/>
                <a:gd name="f20" fmla="val f2"/>
                <a:gd name="f21" fmla="val f3"/>
                <a:gd name="f22" fmla="val f4"/>
                <a:gd name="f23" fmla="+- f22 0 f20"/>
                <a:gd name="f24" fmla="+- f21 0 f20"/>
                <a:gd name="f25" fmla="*/ f24 1 21"/>
                <a:gd name="f26" fmla="*/ f23 1 24"/>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21" h="24">
                  <a:moveTo>
                    <a:pt x="f3" y="f4"/>
                  </a:moveTo>
                  <a:cubicBezTo>
                    <a:pt x="f3" y="f5"/>
                    <a:pt x="f6" y="f7"/>
                    <a:pt x="f8" y="f9"/>
                  </a:cubicBezTo>
                  <a:cubicBezTo>
                    <a:pt x="f10" y="f11"/>
                    <a:pt x="f12" y="f13"/>
                    <a:pt x="f2" y="f2"/>
                  </a:cubicBezTo>
                  <a:cubicBezTo>
                    <a:pt x="f2" y="f2"/>
                    <a:pt x="f14" y="f14"/>
                    <a:pt x="f15" y="f15"/>
                  </a:cubicBezTo>
                  <a:cubicBezTo>
                    <a:pt x="f16" y="f16"/>
                    <a:pt x="f17" y="f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5" name="Google Shape;837;p26">
              <a:extLst>
                <a:ext uri="{FF2B5EF4-FFF2-40B4-BE49-F238E27FC236}">
                  <a16:creationId xmlns:a16="http://schemas.microsoft.com/office/drawing/2014/main" id="{5FDD8042-2E95-BFF1-B415-80DBFD20829D}"/>
                </a:ext>
              </a:extLst>
            </p:cNvPr>
            <p:cNvSpPr/>
            <p:nvPr/>
          </p:nvSpPr>
          <p:spPr>
            <a:xfrm>
              <a:off x="1330598" y="1485808"/>
              <a:ext cx="56482" cy="69238"/>
            </a:xfrm>
            <a:custGeom>
              <a:avLst/>
              <a:gdLst>
                <a:gd name="f0" fmla="val w"/>
                <a:gd name="f1" fmla="val h"/>
                <a:gd name="f2" fmla="val 0"/>
                <a:gd name="f3" fmla="val 31"/>
                <a:gd name="f4" fmla="val 38"/>
                <a:gd name="f5" fmla="val 13"/>
                <a:gd name="f6" fmla="val 4"/>
                <a:gd name="f7" fmla="val 17"/>
                <a:gd name="f8" fmla="*/ f0 1 31"/>
                <a:gd name="f9" fmla="*/ f1 1 38"/>
                <a:gd name="f10" fmla="val f2"/>
                <a:gd name="f11" fmla="val f3"/>
                <a:gd name="f12" fmla="val f4"/>
                <a:gd name="f13" fmla="+- f12 0 f10"/>
                <a:gd name="f14" fmla="+- f11 0 f10"/>
                <a:gd name="f15" fmla="*/ f14 1 31"/>
                <a:gd name="f16" fmla="*/ f13 1 38"/>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1" h="38">
                  <a:moveTo>
                    <a:pt x="f5" y="f6"/>
                  </a:moveTo>
                  <a:lnTo>
                    <a:pt x="f2" y="f6"/>
                  </a:lnTo>
                  <a:lnTo>
                    <a:pt x="f2" y="f2"/>
                  </a:lnTo>
                  <a:lnTo>
                    <a:pt x="f3" y="f2"/>
                  </a:lnTo>
                  <a:lnTo>
                    <a:pt x="f3" y="f6"/>
                  </a:lnTo>
                  <a:lnTo>
                    <a:pt x="f7" y="f6"/>
                  </a:lnTo>
                  <a:lnTo>
                    <a:pt x="f7" y="f4"/>
                  </a:lnTo>
                  <a:lnTo>
                    <a:pt x="f5" y="f4"/>
                  </a:lnTo>
                  <a:lnTo>
                    <a:pt x="f5" y="f6"/>
                  </a:ln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6" name="Google Shape;838;p26">
              <a:extLst>
                <a:ext uri="{FF2B5EF4-FFF2-40B4-BE49-F238E27FC236}">
                  <a16:creationId xmlns:a16="http://schemas.microsoft.com/office/drawing/2014/main" id="{E46BD5E4-C1CF-3019-4546-098B8DF4929C}"/>
                </a:ext>
              </a:extLst>
            </p:cNvPr>
            <p:cNvSpPr/>
            <p:nvPr/>
          </p:nvSpPr>
          <p:spPr>
            <a:xfrm>
              <a:off x="1385261" y="1502203"/>
              <a:ext cx="51014" cy="52843"/>
            </a:xfrm>
            <a:custGeom>
              <a:avLst/>
              <a:gdLst>
                <a:gd name="f0" fmla="val w"/>
                <a:gd name="f1" fmla="val h"/>
                <a:gd name="f2" fmla="val 0"/>
                <a:gd name="f3" fmla="val 28"/>
                <a:gd name="f4" fmla="val 29"/>
                <a:gd name="f5" fmla="val 16"/>
                <a:gd name="f6" fmla="val 4"/>
                <a:gd name="f7" fmla="val 5"/>
                <a:gd name="f8" fmla="val 22"/>
                <a:gd name="f9" fmla="val 9"/>
                <a:gd name="f10" fmla="val 26"/>
                <a:gd name="f11" fmla="val 15"/>
                <a:gd name="f12" fmla="val 19"/>
                <a:gd name="f13" fmla="val 25"/>
                <a:gd name="f14" fmla="val 24"/>
                <a:gd name="f15" fmla="val 23"/>
                <a:gd name="f16" fmla="val 20"/>
                <a:gd name="f17" fmla="val 6"/>
                <a:gd name="f18" fmla="val 14"/>
                <a:gd name="f19" fmla="val 13"/>
                <a:gd name="f20" fmla="val 8"/>
                <a:gd name="f21" fmla="*/ f0 1 28"/>
                <a:gd name="f22" fmla="*/ f1 1 29"/>
                <a:gd name="f23" fmla="val f2"/>
                <a:gd name="f24" fmla="val f3"/>
                <a:gd name="f25" fmla="val f4"/>
                <a:gd name="f26" fmla="+- f25 0 f23"/>
                <a:gd name="f27" fmla="+- f24 0 f23"/>
                <a:gd name="f28" fmla="*/ f27 1 28"/>
                <a:gd name="f29" fmla="*/ f26 1 29"/>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8" h="29">
                  <a:moveTo>
                    <a:pt x="f3" y="f5"/>
                  </a:moveTo>
                  <a:lnTo>
                    <a:pt x="f6" y="f5"/>
                  </a:lnTo>
                  <a:cubicBezTo>
                    <a:pt x="f7" y="f8"/>
                    <a:pt x="f9" y="f10"/>
                    <a:pt x="f11" y="f10"/>
                  </a:cubicBezTo>
                  <a:cubicBezTo>
                    <a:pt x="f12" y="f10"/>
                    <a:pt x="f8" y="f13"/>
                    <a:pt x="f14" y="f8"/>
                  </a:cubicBezTo>
                  <a:lnTo>
                    <a:pt x="f10" y="f13"/>
                  </a:lnTo>
                  <a:cubicBezTo>
                    <a:pt x="f15" y="f3"/>
                    <a:pt x="f16" y="f4"/>
                    <a:pt x="f11" y="f4"/>
                  </a:cubicBezTo>
                  <a:cubicBezTo>
                    <a:pt x="f17" y="f4"/>
                    <a:pt x="f2" y="f15"/>
                    <a:pt x="f2" y="f11"/>
                  </a:cubicBezTo>
                  <a:cubicBezTo>
                    <a:pt x="f2" y="f17"/>
                    <a:pt x="f17" y="f2"/>
                    <a:pt x="f18" y="f2"/>
                  </a:cubicBezTo>
                  <a:cubicBezTo>
                    <a:pt x="f8" y="f2"/>
                    <a:pt x="f3" y="f17"/>
                    <a:pt x="f3" y="f11"/>
                  </a:cubicBezTo>
                  <a:lnTo>
                    <a:pt x="f3" y="f5"/>
                  </a:lnTo>
                  <a:moveTo>
                    <a:pt x="f6" y="f19"/>
                  </a:moveTo>
                  <a:lnTo>
                    <a:pt x="f14" y="f19"/>
                  </a:lnTo>
                  <a:cubicBezTo>
                    <a:pt x="f14" y="f20"/>
                    <a:pt x="f12" y="f6"/>
                    <a:pt x="f18" y="f6"/>
                  </a:cubicBezTo>
                  <a:cubicBezTo>
                    <a:pt x="f20" y="f6"/>
                    <a:pt x="f7" y="f20"/>
                    <a:pt x="f6" y="f19"/>
                  </a:cubicBez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839;p26">
              <a:extLst>
                <a:ext uri="{FF2B5EF4-FFF2-40B4-BE49-F238E27FC236}">
                  <a16:creationId xmlns:a16="http://schemas.microsoft.com/office/drawing/2014/main" id="{D251F6A1-6CB0-7576-E153-F4713B9884BF}"/>
                </a:ext>
              </a:extLst>
            </p:cNvPr>
            <p:cNvSpPr/>
            <p:nvPr/>
          </p:nvSpPr>
          <p:spPr>
            <a:xfrm>
              <a:off x="1439914" y="1504032"/>
              <a:ext cx="49194" cy="51014"/>
            </a:xfrm>
            <a:custGeom>
              <a:avLst/>
              <a:gdLst>
                <a:gd name="f0" fmla="val w"/>
                <a:gd name="f1" fmla="val h"/>
                <a:gd name="f2" fmla="val 0"/>
                <a:gd name="f3" fmla="val 27"/>
                <a:gd name="f4" fmla="val 28"/>
                <a:gd name="f5" fmla="val 23"/>
                <a:gd name="f6" fmla="val 14"/>
                <a:gd name="f7" fmla="val 16"/>
                <a:gd name="f8" fmla="val 5"/>
                <a:gd name="f9" fmla="val 12"/>
                <a:gd name="f10" fmla="val 13"/>
                <a:gd name="f11" fmla="val 1"/>
                <a:gd name="f12" fmla="val 11"/>
                <a:gd name="f13" fmla="val 22"/>
                <a:gd name="f14" fmla="val 26"/>
                <a:gd name="f15" fmla="*/ f0 1 27"/>
                <a:gd name="f16" fmla="*/ f1 1 28"/>
                <a:gd name="f17" fmla="val f2"/>
                <a:gd name="f18" fmla="val f3"/>
                <a:gd name="f19" fmla="val f4"/>
                <a:gd name="f20" fmla="+- f19 0 f17"/>
                <a:gd name="f21" fmla="+- f18 0 f17"/>
                <a:gd name="f22" fmla="*/ f21 1 27"/>
                <a:gd name="f23" fmla="*/ f20 1 28"/>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27" h="28">
                  <a:moveTo>
                    <a:pt x="f5" y="f4"/>
                  </a:moveTo>
                  <a:lnTo>
                    <a:pt x="f6" y="f7"/>
                  </a:lnTo>
                  <a:lnTo>
                    <a:pt x="f8" y="f4"/>
                  </a:lnTo>
                  <a:lnTo>
                    <a:pt x="f2" y="f4"/>
                  </a:lnTo>
                  <a:lnTo>
                    <a:pt x="f9" y="f10"/>
                  </a:lnTo>
                  <a:lnTo>
                    <a:pt x="f11" y="f2"/>
                  </a:lnTo>
                  <a:lnTo>
                    <a:pt x="f8" y="f2"/>
                  </a:lnTo>
                  <a:lnTo>
                    <a:pt x="f6" y="f12"/>
                  </a:lnTo>
                  <a:lnTo>
                    <a:pt x="f13" y="f2"/>
                  </a:lnTo>
                  <a:lnTo>
                    <a:pt x="f14" y="f2"/>
                  </a:lnTo>
                  <a:lnTo>
                    <a:pt x="f7" y="f10"/>
                  </a:lnTo>
                  <a:lnTo>
                    <a:pt x="f3" y="f4"/>
                  </a:lnTo>
                  <a:lnTo>
                    <a:pt x="f5" y="f4"/>
                  </a:ln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840;p26">
              <a:extLst>
                <a:ext uri="{FF2B5EF4-FFF2-40B4-BE49-F238E27FC236}">
                  <a16:creationId xmlns:a16="http://schemas.microsoft.com/office/drawing/2014/main" id="{3E9DF598-DCEA-0E5D-0FF4-9F9AB36BBF6F}"/>
                </a:ext>
              </a:extLst>
            </p:cNvPr>
            <p:cNvSpPr/>
            <p:nvPr/>
          </p:nvSpPr>
          <p:spPr>
            <a:xfrm>
              <a:off x="1492758" y="1491276"/>
              <a:ext cx="34619" cy="63770"/>
            </a:xfrm>
            <a:custGeom>
              <a:avLst/>
              <a:gdLst>
                <a:gd name="f0" fmla="val w"/>
                <a:gd name="f1" fmla="val h"/>
                <a:gd name="f2" fmla="val 0"/>
                <a:gd name="f3" fmla="val 19"/>
                <a:gd name="f4" fmla="val 35"/>
                <a:gd name="f5" fmla="val 33"/>
                <a:gd name="f6" fmla="val 18"/>
                <a:gd name="f7" fmla="val 16"/>
                <a:gd name="f8" fmla="val 13"/>
                <a:gd name="f9" fmla="val 8"/>
                <a:gd name="f10" fmla="val 5"/>
                <a:gd name="f11" fmla="val 32"/>
                <a:gd name="f12" fmla="val 27"/>
                <a:gd name="f13" fmla="val 10"/>
                <a:gd name="f14" fmla="val 7"/>
                <a:gd name="f15" fmla="val 9"/>
                <a:gd name="f16" fmla="val 30"/>
                <a:gd name="f17" fmla="val 11"/>
                <a:gd name="f18" fmla="val 14"/>
                <a:gd name="f19" fmla="val 15"/>
                <a:gd name="f20" fmla="val 17"/>
                <a:gd name="f21" fmla="val 31"/>
                <a:gd name="f22" fmla="*/ f0 1 19"/>
                <a:gd name="f23" fmla="*/ f1 1 35"/>
                <a:gd name="f24" fmla="val f2"/>
                <a:gd name="f25" fmla="val f3"/>
                <a:gd name="f26" fmla="val f4"/>
                <a:gd name="f27" fmla="+- f26 0 f24"/>
                <a:gd name="f28" fmla="+- f25 0 f24"/>
                <a:gd name="f29" fmla="*/ f28 1 19"/>
                <a:gd name="f30" fmla="*/ f27 1 35"/>
                <a:gd name="f31" fmla="*/ f24 1 f29"/>
                <a:gd name="f32" fmla="*/ f25 1 f29"/>
                <a:gd name="f33" fmla="*/ f24 1 f30"/>
                <a:gd name="f34" fmla="*/ f26 1 f30"/>
                <a:gd name="f35" fmla="*/ f31 f22 1"/>
                <a:gd name="f36" fmla="*/ f32 f22 1"/>
                <a:gd name="f37" fmla="*/ f34 f23 1"/>
                <a:gd name="f38" fmla="*/ f33 f23 1"/>
              </a:gdLst>
              <a:ahLst/>
              <a:cxnLst>
                <a:cxn ang="3cd4">
                  <a:pos x="hc" y="t"/>
                </a:cxn>
                <a:cxn ang="0">
                  <a:pos x="r" y="vc"/>
                </a:cxn>
                <a:cxn ang="cd4">
                  <a:pos x="hc" y="b"/>
                </a:cxn>
                <a:cxn ang="cd2">
                  <a:pos x="l" y="vc"/>
                </a:cxn>
              </a:cxnLst>
              <a:rect l="f35" t="f38" r="f36" b="f37"/>
              <a:pathLst>
                <a:path w="19" h="35">
                  <a:moveTo>
                    <a:pt x="f3" y="f5"/>
                  </a:moveTo>
                  <a:cubicBezTo>
                    <a:pt x="f6" y="f4"/>
                    <a:pt x="f7" y="f4"/>
                    <a:pt x="f8" y="f4"/>
                  </a:cubicBezTo>
                  <a:cubicBezTo>
                    <a:pt x="f9" y="f4"/>
                    <a:pt x="f10" y="f11"/>
                    <a:pt x="f10" y="f12"/>
                  </a:cubicBezTo>
                  <a:lnTo>
                    <a:pt x="f10" y="f13"/>
                  </a:lnTo>
                  <a:lnTo>
                    <a:pt x="f2" y="f13"/>
                  </a:lnTo>
                  <a:lnTo>
                    <a:pt x="f2" y="f14"/>
                  </a:lnTo>
                  <a:lnTo>
                    <a:pt x="f10" y="f14"/>
                  </a:lnTo>
                  <a:lnTo>
                    <a:pt x="f10" y="f2"/>
                  </a:lnTo>
                  <a:lnTo>
                    <a:pt x="f15" y="f2"/>
                  </a:lnTo>
                  <a:lnTo>
                    <a:pt x="f15" y="f14"/>
                  </a:lnTo>
                  <a:lnTo>
                    <a:pt x="f6" y="f14"/>
                  </a:lnTo>
                  <a:lnTo>
                    <a:pt x="f6" y="f13"/>
                  </a:lnTo>
                  <a:lnTo>
                    <a:pt x="f15" y="f13"/>
                  </a:lnTo>
                  <a:lnTo>
                    <a:pt x="f15" y="f12"/>
                  </a:lnTo>
                  <a:cubicBezTo>
                    <a:pt x="f15" y="f16"/>
                    <a:pt x="f17" y="f11"/>
                    <a:pt x="f18" y="f11"/>
                  </a:cubicBezTo>
                  <a:cubicBezTo>
                    <a:pt x="f19" y="f11"/>
                    <a:pt x="f20" y="f11"/>
                    <a:pt x="f6" y="f21"/>
                  </a:cubicBezTo>
                  <a:lnTo>
                    <a:pt x="f3" y="f5"/>
                  </a:lnTo>
                  <a:close/>
                </a:path>
              </a:pathLst>
            </a:custGeom>
            <a:solidFill>
              <a:srgbClr val="BBBBB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9" name="Google Shape;841;p26">
              <a:extLst>
                <a:ext uri="{FF2B5EF4-FFF2-40B4-BE49-F238E27FC236}">
                  <a16:creationId xmlns:a16="http://schemas.microsoft.com/office/drawing/2014/main" id="{3C0E128E-06E2-256E-FDCF-40950721ED47}"/>
                </a:ext>
              </a:extLst>
            </p:cNvPr>
            <p:cNvSpPr/>
            <p:nvPr/>
          </p:nvSpPr>
          <p:spPr>
            <a:xfrm>
              <a:off x="1651278" y="1872087"/>
              <a:ext cx="442761" cy="3648"/>
            </a:xfrm>
            <a:custGeom>
              <a:avLst/>
              <a:gdLst>
                <a:gd name="f0" fmla="val w"/>
                <a:gd name="f1" fmla="val h"/>
                <a:gd name="f2" fmla="val 0"/>
                <a:gd name="f3" fmla="val 243"/>
                <a:gd name="f4" fmla="val 2"/>
                <a:gd name="f5" fmla="val 1"/>
                <a:gd name="f6" fmla="val 189"/>
                <a:gd name="f7" fmla="val 122"/>
                <a:gd name="f8" fmla="val 55"/>
                <a:gd name="f9" fmla="*/ f0 1 243"/>
                <a:gd name="f10" fmla="*/ f1 1 2"/>
                <a:gd name="f11" fmla="val f2"/>
                <a:gd name="f12" fmla="val f3"/>
                <a:gd name="f13" fmla="val f4"/>
                <a:gd name="f14" fmla="+- f13 0 f11"/>
                <a:gd name="f15" fmla="+- f12 0 f11"/>
                <a:gd name="f16" fmla="*/ f14 1 2"/>
                <a:gd name="f17" fmla="*/ f15 1 243"/>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243"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842;p26">
              <a:extLst>
                <a:ext uri="{FF2B5EF4-FFF2-40B4-BE49-F238E27FC236}">
                  <a16:creationId xmlns:a16="http://schemas.microsoft.com/office/drawing/2014/main" id="{59D04782-28CE-59BC-5801-A825F7D13C2A}"/>
                </a:ext>
              </a:extLst>
            </p:cNvPr>
            <p:cNvSpPr/>
            <p:nvPr/>
          </p:nvSpPr>
          <p:spPr>
            <a:xfrm>
              <a:off x="1653098" y="1961360"/>
              <a:ext cx="792592" cy="5468"/>
            </a:xfrm>
            <a:custGeom>
              <a:avLst/>
              <a:gdLst>
                <a:gd name="f0" fmla="val w"/>
                <a:gd name="f1" fmla="val h"/>
                <a:gd name="f2" fmla="val 0"/>
                <a:gd name="f3" fmla="val 435"/>
                <a:gd name="f4" fmla="val 3"/>
                <a:gd name="f5" fmla="val 2"/>
                <a:gd name="f6" fmla="val 337"/>
                <a:gd name="f7" fmla="val 217"/>
                <a:gd name="f8" fmla="val 97"/>
                <a:gd name="f9" fmla="val 1"/>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4"/>
                    <a:pt x="f6" y="f4"/>
                    <a:pt x="f7" y="f4"/>
                  </a:cubicBezTo>
                  <a:cubicBezTo>
                    <a:pt x="f8" y="f4"/>
                    <a:pt x="f2" y="f5"/>
                    <a:pt x="f2" y="f5"/>
                  </a:cubicBezTo>
                  <a:cubicBezTo>
                    <a:pt x="f2" y="f9"/>
                    <a:pt x="f10"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1" name="Google Shape;843;p26">
              <a:extLst>
                <a:ext uri="{FF2B5EF4-FFF2-40B4-BE49-F238E27FC236}">
                  <a16:creationId xmlns:a16="http://schemas.microsoft.com/office/drawing/2014/main" id="{5AA2A31D-7FFF-DC29-DF2E-4A0C5A9710EF}"/>
                </a:ext>
              </a:extLst>
            </p:cNvPr>
            <p:cNvSpPr/>
            <p:nvPr/>
          </p:nvSpPr>
          <p:spPr>
            <a:xfrm>
              <a:off x="1653098" y="2026959"/>
              <a:ext cx="783485" cy="5468"/>
            </a:xfrm>
            <a:custGeom>
              <a:avLst/>
              <a:gdLst>
                <a:gd name="f0" fmla="val w"/>
                <a:gd name="f1" fmla="val h"/>
                <a:gd name="f2" fmla="val 0"/>
                <a:gd name="f3" fmla="val 430"/>
                <a:gd name="f4" fmla="val 3"/>
                <a:gd name="f5" fmla="val 1"/>
                <a:gd name="f6" fmla="val 2"/>
                <a:gd name="f7" fmla="val 334"/>
                <a:gd name="f8" fmla="val 215"/>
                <a:gd name="f9" fmla="val 96"/>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2" name="Google Shape;844;p26">
              <a:extLst>
                <a:ext uri="{FF2B5EF4-FFF2-40B4-BE49-F238E27FC236}">
                  <a16:creationId xmlns:a16="http://schemas.microsoft.com/office/drawing/2014/main" id="{E64C140F-1268-92C6-27BC-8BF3E4F7BD8F}"/>
                </a:ext>
              </a:extLst>
            </p:cNvPr>
            <p:cNvSpPr/>
            <p:nvPr/>
          </p:nvSpPr>
          <p:spPr>
            <a:xfrm>
              <a:off x="1653098" y="2088910"/>
              <a:ext cx="462805" cy="5468"/>
            </a:xfrm>
            <a:custGeom>
              <a:avLst/>
              <a:gdLst>
                <a:gd name="f0" fmla="val w"/>
                <a:gd name="f1" fmla="val h"/>
                <a:gd name="f2" fmla="val 0"/>
                <a:gd name="f3" fmla="val 254"/>
                <a:gd name="f4" fmla="val 3"/>
                <a:gd name="f5" fmla="val 1"/>
                <a:gd name="f6" fmla="val 2"/>
                <a:gd name="f7" fmla="val 197"/>
                <a:gd name="f8" fmla="val 127"/>
                <a:gd name="f9" fmla="val 56"/>
                <a:gd name="f10" fmla="*/ f0 1 254"/>
                <a:gd name="f11" fmla="*/ f1 1 3"/>
                <a:gd name="f12" fmla="val f2"/>
                <a:gd name="f13" fmla="val f3"/>
                <a:gd name="f14" fmla="val f4"/>
                <a:gd name="f15" fmla="+- f14 0 f12"/>
                <a:gd name="f16" fmla="+- f13 0 f12"/>
                <a:gd name="f17" fmla="*/ f15 1 3"/>
                <a:gd name="f18" fmla="*/ f16 1 25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54" h="3">
                  <a:moveTo>
                    <a:pt x="f3" y="f5"/>
                  </a:moveTo>
                  <a:cubicBezTo>
                    <a:pt x="f3" y="f6"/>
                    <a:pt x="f7" y="f4"/>
                    <a:pt x="f8" y="f4"/>
                  </a:cubicBezTo>
                  <a:cubicBezTo>
                    <a:pt x="f9" y="f4"/>
                    <a:pt x="f2" y="f6"/>
                    <a:pt x="f2" y="f5"/>
                  </a:cubicBezTo>
                  <a:cubicBezTo>
                    <a:pt x="f2" y="f2"/>
                    <a:pt x="f9" y="f2"/>
                    <a:pt x="f8" y="f2"/>
                  </a:cubicBezTo>
                  <a:cubicBezTo>
                    <a:pt x="f7"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3" name="Google Shape;845;p26">
              <a:extLst>
                <a:ext uri="{FF2B5EF4-FFF2-40B4-BE49-F238E27FC236}">
                  <a16:creationId xmlns:a16="http://schemas.microsoft.com/office/drawing/2014/main" id="{38CE11D4-6AD6-F7F3-8E64-97AA64E53C01}"/>
                </a:ext>
              </a:extLst>
            </p:cNvPr>
            <p:cNvSpPr/>
            <p:nvPr/>
          </p:nvSpPr>
          <p:spPr>
            <a:xfrm>
              <a:off x="1651278" y="2364034"/>
              <a:ext cx="442761" cy="5468"/>
            </a:xfrm>
            <a:custGeom>
              <a:avLst/>
              <a:gdLst>
                <a:gd name="f0" fmla="val w"/>
                <a:gd name="f1" fmla="val h"/>
                <a:gd name="f2" fmla="val 0"/>
                <a:gd name="f3" fmla="val 243"/>
                <a:gd name="f4" fmla="val 3"/>
                <a:gd name="f5" fmla="val 1"/>
                <a:gd name="f6" fmla="val 2"/>
                <a:gd name="f7" fmla="val 189"/>
                <a:gd name="f8" fmla="val 122"/>
                <a:gd name="f9" fmla="val 55"/>
                <a:gd name="f10" fmla="*/ f0 1 243"/>
                <a:gd name="f11" fmla="*/ f1 1 3"/>
                <a:gd name="f12" fmla="val f2"/>
                <a:gd name="f13" fmla="val f3"/>
                <a:gd name="f14" fmla="val f4"/>
                <a:gd name="f15" fmla="+- f14 0 f12"/>
                <a:gd name="f16" fmla="+- f13 0 f12"/>
                <a:gd name="f17" fmla="*/ f15 1 3"/>
                <a:gd name="f18" fmla="*/ f16 1 243"/>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43"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E8505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846;p26">
              <a:extLst>
                <a:ext uri="{FF2B5EF4-FFF2-40B4-BE49-F238E27FC236}">
                  <a16:creationId xmlns:a16="http://schemas.microsoft.com/office/drawing/2014/main" id="{91DDD11C-347E-7C68-6304-00E3CEB0BEB1}"/>
                </a:ext>
              </a:extLst>
            </p:cNvPr>
            <p:cNvSpPr/>
            <p:nvPr/>
          </p:nvSpPr>
          <p:spPr>
            <a:xfrm>
              <a:off x="1653098" y="2455136"/>
              <a:ext cx="792592" cy="3648"/>
            </a:xfrm>
            <a:custGeom>
              <a:avLst/>
              <a:gdLst>
                <a:gd name="f0" fmla="val w"/>
                <a:gd name="f1" fmla="val h"/>
                <a:gd name="f2" fmla="val 0"/>
                <a:gd name="f3" fmla="val 435"/>
                <a:gd name="f4" fmla="val 2"/>
                <a:gd name="f5" fmla="val 1"/>
                <a:gd name="f6" fmla="val 337"/>
                <a:gd name="f7" fmla="val 217"/>
                <a:gd name="f8" fmla="val 97"/>
                <a:gd name="f9" fmla="val 96"/>
                <a:gd name="f10" fmla="*/ f0 1 435"/>
                <a:gd name="f11" fmla="*/ f1 1 2"/>
                <a:gd name="f12" fmla="val f2"/>
                <a:gd name="f13" fmla="val f3"/>
                <a:gd name="f14" fmla="val f4"/>
                <a:gd name="f15" fmla="+- f14 0 f12"/>
                <a:gd name="f16" fmla="+- f13 0 f12"/>
                <a:gd name="f17" fmla="*/ f15 1 2"/>
                <a:gd name="f18" fmla="*/ f16 1 43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5" h="2">
                  <a:moveTo>
                    <a:pt x="f3" y="f5"/>
                  </a:moveTo>
                  <a:cubicBezTo>
                    <a:pt x="f3" y="f4"/>
                    <a:pt x="f6" y="f4"/>
                    <a:pt x="f7" y="f4"/>
                  </a:cubicBezTo>
                  <a:cubicBezTo>
                    <a:pt x="f8" y="f4"/>
                    <a:pt x="f2" y="f4"/>
                    <a:pt x="f2" y="f5"/>
                  </a:cubicBezTo>
                  <a:cubicBezTo>
                    <a:pt x="f2" y="f2"/>
                    <a:pt x="f9"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5" name="Google Shape;847;p26">
              <a:extLst>
                <a:ext uri="{FF2B5EF4-FFF2-40B4-BE49-F238E27FC236}">
                  <a16:creationId xmlns:a16="http://schemas.microsoft.com/office/drawing/2014/main" id="{017C87FA-51EC-2283-3107-2C6875145B47}"/>
                </a:ext>
              </a:extLst>
            </p:cNvPr>
            <p:cNvSpPr/>
            <p:nvPr/>
          </p:nvSpPr>
          <p:spPr>
            <a:xfrm>
              <a:off x="1653098" y="2518906"/>
              <a:ext cx="783485" cy="5468"/>
            </a:xfrm>
            <a:custGeom>
              <a:avLst/>
              <a:gdLst>
                <a:gd name="f0" fmla="val w"/>
                <a:gd name="f1" fmla="val h"/>
                <a:gd name="f2" fmla="val 0"/>
                <a:gd name="f3" fmla="val 430"/>
                <a:gd name="f4" fmla="val 3"/>
                <a:gd name="f5" fmla="val 2"/>
                <a:gd name="f6" fmla="val 334"/>
                <a:gd name="f7" fmla="val 215"/>
                <a:gd name="f8" fmla="val 96"/>
                <a:gd name="f9" fmla="val 1"/>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6" name="Google Shape;848;p26">
              <a:extLst>
                <a:ext uri="{FF2B5EF4-FFF2-40B4-BE49-F238E27FC236}">
                  <a16:creationId xmlns:a16="http://schemas.microsoft.com/office/drawing/2014/main" id="{A6376619-B625-E45F-2CD7-25CDFA3363F1}"/>
                </a:ext>
              </a:extLst>
            </p:cNvPr>
            <p:cNvSpPr/>
            <p:nvPr/>
          </p:nvSpPr>
          <p:spPr>
            <a:xfrm>
              <a:off x="1653098" y="2580857"/>
              <a:ext cx="462805" cy="5468"/>
            </a:xfrm>
            <a:custGeom>
              <a:avLst/>
              <a:gdLst>
                <a:gd name="f0" fmla="val w"/>
                <a:gd name="f1" fmla="val h"/>
                <a:gd name="f2" fmla="val 0"/>
                <a:gd name="f3" fmla="val 254"/>
                <a:gd name="f4" fmla="val 3"/>
                <a:gd name="f5" fmla="val 1"/>
                <a:gd name="f6" fmla="val 2"/>
                <a:gd name="f7" fmla="val 197"/>
                <a:gd name="f8" fmla="val 127"/>
                <a:gd name="f9" fmla="val 56"/>
                <a:gd name="f10" fmla="*/ f0 1 254"/>
                <a:gd name="f11" fmla="*/ f1 1 3"/>
                <a:gd name="f12" fmla="val f2"/>
                <a:gd name="f13" fmla="val f3"/>
                <a:gd name="f14" fmla="val f4"/>
                <a:gd name="f15" fmla="+- f14 0 f12"/>
                <a:gd name="f16" fmla="+- f13 0 f12"/>
                <a:gd name="f17" fmla="*/ f15 1 3"/>
                <a:gd name="f18" fmla="*/ f16 1 25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5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7" name="Google Shape;849;p26">
              <a:extLst>
                <a:ext uri="{FF2B5EF4-FFF2-40B4-BE49-F238E27FC236}">
                  <a16:creationId xmlns:a16="http://schemas.microsoft.com/office/drawing/2014/main" id="{09D8DF45-828E-9581-4712-792B15624545}"/>
                </a:ext>
              </a:extLst>
            </p:cNvPr>
            <p:cNvSpPr/>
            <p:nvPr/>
          </p:nvSpPr>
          <p:spPr>
            <a:xfrm>
              <a:off x="1651278" y="2855991"/>
              <a:ext cx="442761" cy="5468"/>
            </a:xfrm>
            <a:custGeom>
              <a:avLst/>
              <a:gdLst>
                <a:gd name="f0" fmla="val w"/>
                <a:gd name="f1" fmla="val h"/>
                <a:gd name="f2" fmla="val 0"/>
                <a:gd name="f3" fmla="val 243"/>
                <a:gd name="f4" fmla="val 3"/>
                <a:gd name="f5" fmla="val 2"/>
                <a:gd name="f6" fmla="val 189"/>
                <a:gd name="f7" fmla="val 122"/>
                <a:gd name="f8" fmla="val 55"/>
                <a:gd name="f9" fmla="val 1"/>
                <a:gd name="f10" fmla="*/ f0 1 243"/>
                <a:gd name="f11" fmla="*/ f1 1 3"/>
                <a:gd name="f12" fmla="val f2"/>
                <a:gd name="f13" fmla="val f3"/>
                <a:gd name="f14" fmla="val f4"/>
                <a:gd name="f15" fmla="+- f14 0 f12"/>
                <a:gd name="f16" fmla="+- f13 0 f12"/>
                <a:gd name="f17" fmla="*/ f15 1 3"/>
                <a:gd name="f18" fmla="*/ f16 1 243"/>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43"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E8505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8" name="Google Shape;850;p26">
              <a:extLst>
                <a:ext uri="{FF2B5EF4-FFF2-40B4-BE49-F238E27FC236}">
                  <a16:creationId xmlns:a16="http://schemas.microsoft.com/office/drawing/2014/main" id="{A840349E-804D-ECFC-0D1B-105537C6D8E9}"/>
                </a:ext>
              </a:extLst>
            </p:cNvPr>
            <p:cNvSpPr/>
            <p:nvPr/>
          </p:nvSpPr>
          <p:spPr>
            <a:xfrm>
              <a:off x="1653098" y="2947092"/>
              <a:ext cx="792592" cy="5468"/>
            </a:xfrm>
            <a:custGeom>
              <a:avLst/>
              <a:gdLst>
                <a:gd name="f0" fmla="val w"/>
                <a:gd name="f1" fmla="val h"/>
                <a:gd name="f2" fmla="val 0"/>
                <a:gd name="f3" fmla="val 435"/>
                <a:gd name="f4" fmla="val 3"/>
                <a:gd name="f5" fmla="val 1"/>
                <a:gd name="f6" fmla="val 2"/>
                <a:gd name="f7" fmla="val 337"/>
                <a:gd name="f8" fmla="val 217"/>
                <a:gd name="f9" fmla="val 97"/>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6"/>
                    <a:pt x="f7" y="f4"/>
                    <a:pt x="f8" y="f4"/>
                  </a:cubicBezTo>
                  <a:cubicBezTo>
                    <a:pt x="f9" y="f4"/>
                    <a:pt x="f2" y="f6"/>
                    <a:pt x="f2" y="f5"/>
                  </a:cubicBezTo>
                  <a:cubicBezTo>
                    <a:pt x="f2" y="f5"/>
                    <a:pt x="f10"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9" name="Google Shape;851;p26">
              <a:extLst>
                <a:ext uri="{FF2B5EF4-FFF2-40B4-BE49-F238E27FC236}">
                  <a16:creationId xmlns:a16="http://schemas.microsoft.com/office/drawing/2014/main" id="{1E17B70C-6B0A-1C0F-20E0-8879B94F7F9D}"/>
                </a:ext>
              </a:extLst>
            </p:cNvPr>
            <p:cNvSpPr/>
            <p:nvPr/>
          </p:nvSpPr>
          <p:spPr>
            <a:xfrm>
              <a:off x="1653098" y="3012682"/>
              <a:ext cx="783485" cy="3648"/>
            </a:xfrm>
            <a:custGeom>
              <a:avLst/>
              <a:gdLst>
                <a:gd name="f0" fmla="val w"/>
                <a:gd name="f1" fmla="val h"/>
                <a:gd name="f2" fmla="val 0"/>
                <a:gd name="f3" fmla="val 430"/>
                <a:gd name="f4" fmla="val 2"/>
                <a:gd name="f5" fmla="val 1"/>
                <a:gd name="f6" fmla="val 334"/>
                <a:gd name="f7" fmla="val 215"/>
                <a:gd name="f8" fmla="val 96"/>
                <a:gd name="f9" fmla="*/ f0 1 430"/>
                <a:gd name="f10" fmla="*/ f1 1 2"/>
                <a:gd name="f11" fmla="val f2"/>
                <a:gd name="f12" fmla="val f3"/>
                <a:gd name="f13" fmla="val f4"/>
                <a:gd name="f14" fmla="+- f13 0 f11"/>
                <a:gd name="f15" fmla="+- f12 0 f11"/>
                <a:gd name="f16" fmla="*/ f14 1 2"/>
                <a:gd name="f17" fmla="*/ f15 1 430"/>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430"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0" name="Google Shape;852;p26">
              <a:extLst>
                <a:ext uri="{FF2B5EF4-FFF2-40B4-BE49-F238E27FC236}">
                  <a16:creationId xmlns:a16="http://schemas.microsoft.com/office/drawing/2014/main" id="{0FC0F3AE-2673-FD01-FFFE-CE6203D6E122}"/>
                </a:ext>
              </a:extLst>
            </p:cNvPr>
            <p:cNvSpPr/>
            <p:nvPr/>
          </p:nvSpPr>
          <p:spPr>
            <a:xfrm>
              <a:off x="1653098" y="3072813"/>
              <a:ext cx="462805" cy="5468"/>
            </a:xfrm>
            <a:custGeom>
              <a:avLst/>
              <a:gdLst>
                <a:gd name="f0" fmla="val w"/>
                <a:gd name="f1" fmla="val h"/>
                <a:gd name="f2" fmla="val 0"/>
                <a:gd name="f3" fmla="val 254"/>
                <a:gd name="f4" fmla="val 3"/>
                <a:gd name="f5" fmla="val 2"/>
                <a:gd name="f6" fmla="val 197"/>
                <a:gd name="f7" fmla="val 127"/>
                <a:gd name="f8" fmla="val 56"/>
                <a:gd name="f9" fmla="val 1"/>
                <a:gd name="f10" fmla="*/ f0 1 254"/>
                <a:gd name="f11" fmla="*/ f1 1 3"/>
                <a:gd name="f12" fmla="val f2"/>
                <a:gd name="f13" fmla="val f3"/>
                <a:gd name="f14" fmla="val f4"/>
                <a:gd name="f15" fmla="+- f14 0 f12"/>
                <a:gd name="f16" fmla="+- f13 0 f12"/>
                <a:gd name="f17" fmla="*/ f15 1 3"/>
                <a:gd name="f18" fmla="*/ f16 1 25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54" h="3">
                  <a:moveTo>
                    <a:pt x="f3" y="f5"/>
                  </a:moveTo>
                  <a:cubicBezTo>
                    <a:pt x="f3" y="f4"/>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1" name="Google Shape;853;p26">
              <a:extLst>
                <a:ext uri="{FF2B5EF4-FFF2-40B4-BE49-F238E27FC236}">
                  <a16:creationId xmlns:a16="http://schemas.microsoft.com/office/drawing/2014/main" id="{1404D5BD-B6B6-B8EA-3EC2-D74EF3383E5F}"/>
                </a:ext>
              </a:extLst>
            </p:cNvPr>
            <p:cNvSpPr/>
            <p:nvPr/>
          </p:nvSpPr>
          <p:spPr>
            <a:xfrm>
              <a:off x="1651278" y="3349767"/>
              <a:ext cx="442761" cy="3648"/>
            </a:xfrm>
            <a:custGeom>
              <a:avLst/>
              <a:gdLst>
                <a:gd name="f0" fmla="val w"/>
                <a:gd name="f1" fmla="val h"/>
                <a:gd name="f2" fmla="val 0"/>
                <a:gd name="f3" fmla="val 243"/>
                <a:gd name="f4" fmla="val 2"/>
                <a:gd name="f5" fmla="val 1"/>
                <a:gd name="f6" fmla="val 189"/>
                <a:gd name="f7" fmla="val 122"/>
                <a:gd name="f8" fmla="val 55"/>
                <a:gd name="f9" fmla="*/ f0 1 243"/>
                <a:gd name="f10" fmla="*/ f1 1 2"/>
                <a:gd name="f11" fmla="val f2"/>
                <a:gd name="f12" fmla="val f3"/>
                <a:gd name="f13" fmla="val f4"/>
                <a:gd name="f14" fmla="+- f13 0 f11"/>
                <a:gd name="f15" fmla="+- f12 0 f11"/>
                <a:gd name="f16" fmla="*/ f14 1 2"/>
                <a:gd name="f17" fmla="*/ f15 1 243"/>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243"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E8505B"/>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854;p26">
              <a:extLst>
                <a:ext uri="{FF2B5EF4-FFF2-40B4-BE49-F238E27FC236}">
                  <a16:creationId xmlns:a16="http://schemas.microsoft.com/office/drawing/2014/main" id="{5E2A1604-B0D2-0560-28DA-0045CD03C6F0}"/>
                </a:ext>
              </a:extLst>
            </p:cNvPr>
            <p:cNvSpPr/>
            <p:nvPr/>
          </p:nvSpPr>
          <p:spPr>
            <a:xfrm>
              <a:off x="1653098" y="3439049"/>
              <a:ext cx="792592" cy="5468"/>
            </a:xfrm>
            <a:custGeom>
              <a:avLst/>
              <a:gdLst>
                <a:gd name="f0" fmla="val w"/>
                <a:gd name="f1" fmla="val h"/>
                <a:gd name="f2" fmla="val 0"/>
                <a:gd name="f3" fmla="val 435"/>
                <a:gd name="f4" fmla="val 3"/>
                <a:gd name="f5" fmla="val 2"/>
                <a:gd name="f6" fmla="val 337"/>
                <a:gd name="f7" fmla="val 217"/>
                <a:gd name="f8" fmla="val 97"/>
                <a:gd name="f9" fmla="val 1"/>
                <a:gd name="f10" fmla="val 96"/>
                <a:gd name="f11" fmla="*/ f0 1 435"/>
                <a:gd name="f12" fmla="*/ f1 1 3"/>
                <a:gd name="f13" fmla="val f2"/>
                <a:gd name="f14" fmla="val f3"/>
                <a:gd name="f15" fmla="val f4"/>
                <a:gd name="f16" fmla="+- f15 0 f13"/>
                <a:gd name="f17" fmla="+- f14 0 f13"/>
                <a:gd name="f18" fmla="*/ f16 1 3"/>
                <a:gd name="f19" fmla="*/ f17 1 435"/>
                <a:gd name="f20" fmla="*/ f13 1 f19"/>
                <a:gd name="f21" fmla="*/ f14 1 f19"/>
                <a:gd name="f22" fmla="*/ f13 1 f18"/>
                <a:gd name="f23" fmla="*/ f15 1 f18"/>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435" h="3">
                  <a:moveTo>
                    <a:pt x="f3" y="f5"/>
                  </a:moveTo>
                  <a:cubicBezTo>
                    <a:pt x="f3" y="f5"/>
                    <a:pt x="f6" y="f4"/>
                    <a:pt x="f7" y="f4"/>
                  </a:cubicBezTo>
                  <a:cubicBezTo>
                    <a:pt x="f8" y="f4"/>
                    <a:pt x="f2" y="f5"/>
                    <a:pt x="f2" y="f5"/>
                  </a:cubicBezTo>
                  <a:cubicBezTo>
                    <a:pt x="f2" y="f9"/>
                    <a:pt x="f10"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3" name="Google Shape;855;p26">
              <a:extLst>
                <a:ext uri="{FF2B5EF4-FFF2-40B4-BE49-F238E27FC236}">
                  <a16:creationId xmlns:a16="http://schemas.microsoft.com/office/drawing/2014/main" id="{4485890D-70EA-050E-D041-EE0BB4A9725F}"/>
                </a:ext>
              </a:extLst>
            </p:cNvPr>
            <p:cNvSpPr/>
            <p:nvPr/>
          </p:nvSpPr>
          <p:spPr>
            <a:xfrm>
              <a:off x="1653098" y="3504639"/>
              <a:ext cx="783485" cy="5468"/>
            </a:xfrm>
            <a:custGeom>
              <a:avLst/>
              <a:gdLst>
                <a:gd name="f0" fmla="val w"/>
                <a:gd name="f1" fmla="val h"/>
                <a:gd name="f2" fmla="val 0"/>
                <a:gd name="f3" fmla="val 430"/>
                <a:gd name="f4" fmla="val 3"/>
                <a:gd name="f5" fmla="val 1"/>
                <a:gd name="f6" fmla="val 2"/>
                <a:gd name="f7" fmla="val 334"/>
                <a:gd name="f8" fmla="val 215"/>
                <a:gd name="f9" fmla="val 96"/>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6"/>
                    <a:pt x="f7" y="f4"/>
                    <a:pt x="f8" y="f4"/>
                  </a:cubicBezTo>
                  <a:cubicBezTo>
                    <a:pt x="f9" y="f4"/>
                    <a:pt x="f2" y="f6"/>
                    <a:pt x="f2" y="f5"/>
                  </a:cubicBezTo>
                  <a:cubicBezTo>
                    <a:pt x="f2" y="f2"/>
                    <a:pt x="f9" y="f2"/>
                    <a:pt x="f8" y="f2"/>
                  </a:cubicBezTo>
                  <a:cubicBezTo>
                    <a:pt x="f7"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4" name="Google Shape;856;p26">
              <a:extLst>
                <a:ext uri="{FF2B5EF4-FFF2-40B4-BE49-F238E27FC236}">
                  <a16:creationId xmlns:a16="http://schemas.microsoft.com/office/drawing/2014/main" id="{FEE63052-6E1C-5683-4DBC-3FD479F2A7A7}"/>
                </a:ext>
              </a:extLst>
            </p:cNvPr>
            <p:cNvSpPr/>
            <p:nvPr/>
          </p:nvSpPr>
          <p:spPr>
            <a:xfrm>
              <a:off x="1653098" y="3566589"/>
              <a:ext cx="462805" cy="3648"/>
            </a:xfrm>
            <a:custGeom>
              <a:avLst/>
              <a:gdLst>
                <a:gd name="f0" fmla="val w"/>
                <a:gd name="f1" fmla="val h"/>
                <a:gd name="f2" fmla="val 0"/>
                <a:gd name="f3" fmla="val 254"/>
                <a:gd name="f4" fmla="val 2"/>
                <a:gd name="f5" fmla="val 1"/>
                <a:gd name="f6" fmla="val 197"/>
                <a:gd name="f7" fmla="val 127"/>
                <a:gd name="f8" fmla="val 56"/>
                <a:gd name="f9" fmla="*/ f0 1 254"/>
                <a:gd name="f10" fmla="*/ f1 1 2"/>
                <a:gd name="f11" fmla="val f2"/>
                <a:gd name="f12" fmla="val f3"/>
                <a:gd name="f13" fmla="val f4"/>
                <a:gd name="f14" fmla="+- f13 0 f11"/>
                <a:gd name="f15" fmla="+- f12 0 f11"/>
                <a:gd name="f16" fmla="*/ f14 1 2"/>
                <a:gd name="f17" fmla="*/ f15 1 254"/>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254" h="2">
                  <a:moveTo>
                    <a:pt x="f3" y="f5"/>
                  </a:moveTo>
                  <a:cubicBezTo>
                    <a:pt x="f3" y="f4"/>
                    <a:pt x="f6" y="f4"/>
                    <a:pt x="f7" y="f4"/>
                  </a:cubicBezTo>
                  <a:cubicBezTo>
                    <a:pt x="f8" y="f4"/>
                    <a:pt x="f2" y="f4"/>
                    <a:pt x="f2" y="f5"/>
                  </a:cubicBezTo>
                  <a:cubicBezTo>
                    <a:pt x="f2" y="f2"/>
                    <a:pt x="f8"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5" name="Google Shape;857;p26">
              <a:extLst>
                <a:ext uri="{FF2B5EF4-FFF2-40B4-BE49-F238E27FC236}">
                  <a16:creationId xmlns:a16="http://schemas.microsoft.com/office/drawing/2014/main" id="{DDF664FF-D55A-8F38-A69F-FC7EF4C1E297}"/>
                </a:ext>
              </a:extLst>
            </p:cNvPr>
            <p:cNvSpPr/>
            <p:nvPr/>
          </p:nvSpPr>
          <p:spPr>
            <a:xfrm>
              <a:off x="1651278" y="3838075"/>
              <a:ext cx="442761" cy="5468"/>
            </a:xfrm>
            <a:custGeom>
              <a:avLst/>
              <a:gdLst>
                <a:gd name="f0" fmla="val w"/>
                <a:gd name="f1" fmla="val h"/>
                <a:gd name="f2" fmla="val 0"/>
                <a:gd name="f3" fmla="val 243"/>
                <a:gd name="f4" fmla="val 3"/>
                <a:gd name="f5" fmla="val 1"/>
                <a:gd name="f6" fmla="val 2"/>
                <a:gd name="f7" fmla="val 189"/>
                <a:gd name="f8" fmla="val 122"/>
                <a:gd name="f9" fmla="val 55"/>
                <a:gd name="f10" fmla="*/ f0 1 243"/>
                <a:gd name="f11" fmla="*/ f1 1 3"/>
                <a:gd name="f12" fmla="val f2"/>
                <a:gd name="f13" fmla="val f3"/>
                <a:gd name="f14" fmla="val f4"/>
                <a:gd name="f15" fmla="+- f14 0 f12"/>
                <a:gd name="f16" fmla="+- f13 0 f12"/>
                <a:gd name="f17" fmla="*/ f15 1 3"/>
                <a:gd name="f18" fmla="*/ f16 1 243"/>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43"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858;p26">
              <a:extLst>
                <a:ext uri="{FF2B5EF4-FFF2-40B4-BE49-F238E27FC236}">
                  <a16:creationId xmlns:a16="http://schemas.microsoft.com/office/drawing/2014/main" id="{7595D4D5-EA68-74DA-2558-4EE4B2B9ADD9}"/>
                </a:ext>
              </a:extLst>
            </p:cNvPr>
            <p:cNvSpPr/>
            <p:nvPr/>
          </p:nvSpPr>
          <p:spPr>
            <a:xfrm>
              <a:off x="1653098" y="3929176"/>
              <a:ext cx="792592" cy="3648"/>
            </a:xfrm>
            <a:custGeom>
              <a:avLst/>
              <a:gdLst>
                <a:gd name="f0" fmla="val w"/>
                <a:gd name="f1" fmla="val h"/>
                <a:gd name="f2" fmla="val 0"/>
                <a:gd name="f3" fmla="val 435"/>
                <a:gd name="f4" fmla="val 2"/>
                <a:gd name="f5" fmla="val 1"/>
                <a:gd name="f6" fmla="val 337"/>
                <a:gd name="f7" fmla="val 217"/>
                <a:gd name="f8" fmla="val 97"/>
                <a:gd name="f9" fmla="val 96"/>
                <a:gd name="f10" fmla="*/ f0 1 435"/>
                <a:gd name="f11" fmla="*/ f1 1 2"/>
                <a:gd name="f12" fmla="val f2"/>
                <a:gd name="f13" fmla="val f3"/>
                <a:gd name="f14" fmla="val f4"/>
                <a:gd name="f15" fmla="+- f14 0 f12"/>
                <a:gd name="f16" fmla="+- f13 0 f12"/>
                <a:gd name="f17" fmla="*/ f15 1 2"/>
                <a:gd name="f18" fmla="*/ f16 1 435"/>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5" h="2">
                  <a:moveTo>
                    <a:pt x="f3" y="f5"/>
                  </a:moveTo>
                  <a:cubicBezTo>
                    <a:pt x="f3" y="f4"/>
                    <a:pt x="f6" y="f4"/>
                    <a:pt x="f7" y="f4"/>
                  </a:cubicBezTo>
                  <a:cubicBezTo>
                    <a:pt x="f8" y="f4"/>
                    <a:pt x="f2" y="f4"/>
                    <a:pt x="f2" y="f5"/>
                  </a:cubicBezTo>
                  <a:cubicBezTo>
                    <a:pt x="f2" y="f2"/>
                    <a:pt x="f9" y="f2"/>
                    <a:pt x="f7" y="f2"/>
                  </a:cubicBezTo>
                  <a:cubicBezTo>
                    <a:pt x="f6" y="f2"/>
                    <a:pt x="f3" y="f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7" name="Google Shape;859;p26">
              <a:extLst>
                <a:ext uri="{FF2B5EF4-FFF2-40B4-BE49-F238E27FC236}">
                  <a16:creationId xmlns:a16="http://schemas.microsoft.com/office/drawing/2014/main" id="{A7845230-F893-38A1-DEC4-1D93A1B93209}"/>
                </a:ext>
              </a:extLst>
            </p:cNvPr>
            <p:cNvSpPr/>
            <p:nvPr/>
          </p:nvSpPr>
          <p:spPr>
            <a:xfrm>
              <a:off x="1653098" y="3992947"/>
              <a:ext cx="783485" cy="5468"/>
            </a:xfrm>
            <a:custGeom>
              <a:avLst/>
              <a:gdLst>
                <a:gd name="f0" fmla="val w"/>
                <a:gd name="f1" fmla="val h"/>
                <a:gd name="f2" fmla="val 0"/>
                <a:gd name="f3" fmla="val 430"/>
                <a:gd name="f4" fmla="val 3"/>
                <a:gd name="f5" fmla="val 2"/>
                <a:gd name="f6" fmla="val 334"/>
                <a:gd name="f7" fmla="val 215"/>
                <a:gd name="f8" fmla="val 96"/>
                <a:gd name="f9" fmla="val 1"/>
                <a:gd name="f10" fmla="*/ f0 1 430"/>
                <a:gd name="f11" fmla="*/ f1 1 3"/>
                <a:gd name="f12" fmla="val f2"/>
                <a:gd name="f13" fmla="val f3"/>
                <a:gd name="f14" fmla="val f4"/>
                <a:gd name="f15" fmla="+- f14 0 f12"/>
                <a:gd name="f16" fmla="+- f13 0 f12"/>
                <a:gd name="f17" fmla="*/ f15 1 3"/>
                <a:gd name="f18" fmla="*/ f16 1 43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30" h="3">
                  <a:moveTo>
                    <a:pt x="f3" y="f5"/>
                  </a:moveTo>
                  <a:cubicBezTo>
                    <a:pt x="f3" y="f5"/>
                    <a:pt x="f6" y="f4"/>
                    <a:pt x="f7" y="f4"/>
                  </a:cubicBezTo>
                  <a:cubicBezTo>
                    <a:pt x="f8" y="f4"/>
                    <a:pt x="f2" y="f5"/>
                    <a:pt x="f2" y="f5"/>
                  </a:cubicBezTo>
                  <a:cubicBezTo>
                    <a:pt x="f2" y="f9"/>
                    <a:pt x="f8" y="f2"/>
                    <a:pt x="f7" y="f2"/>
                  </a:cubicBezTo>
                  <a:cubicBezTo>
                    <a:pt x="f6" y="f2"/>
                    <a:pt x="f3" y="f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8" name="Google Shape;860;p26">
              <a:extLst>
                <a:ext uri="{FF2B5EF4-FFF2-40B4-BE49-F238E27FC236}">
                  <a16:creationId xmlns:a16="http://schemas.microsoft.com/office/drawing/2014/main" id="{4E84304E-74B0-6828-3216-18936EE07E56}"/>
                </a:ext>
              </a:extLst>
            </p:cNvPr>
            <p:cNvSpPr/>
            <p:nvPr/>
          </p:nvSpPr>
          <p:spPr>
            <a:xfrm>
              <a:off x="1653098" y="4054897"/>
              <a:ext cx="462805" cy="5468"/>
            </a:xfrm>
            <a:custGeom>
              <a:avLst/>
              <a:gdLst>
                <a:gd name="f0" fmla="val w"/>
                <a:gd name="f1" fmla="val h"/>
                <a:gd name="f2" fmla="val 0"/>
                <a:gd name="f3" fmla="val 254"/>
                <a:gd name="f4" fmla="val 3"/>
                <a:gd name="f5" fmla="val 1"/>
                <a:gd name="f6" fmla="val 2"/>
                <a:gd name="f7" fmla="val 197"/>
                <a:gd name="f8" fmla="val 127"/>
                <a:gd name="f9" fmla="val 56"/>
                <a:gd name="f10" fmla="*/ f0 1 254"/>
                <a:gd name="f11" fmla="*/ f1 1 3"/>
                <a:gd name="f12" fmla="val f2"/>
                <a:gd name="f13" fmla="val f3"/>
                <a:gd name="f14" fmla="val f4"/>
                <a:gd name="f15" fmla="+- f14 0 f12"/>
                <a:gd name="f16" fmla="+- f13 0 f12"/>
                <a:gd name="f17" fmla="*/ f15 1 3"/>
                <a:gd name="f18" fmla="*/ f16 1 254"/>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54" h="3">
                  <a:moveTo>
                    <a:pt x="f3" y="f5"/>
                  </a:moveTo>
                  <a:cubicBezTo>
                    <a:pt x="f3" y="f6"/>
                    <a:pt x="f7" y="f4"/>
                    <a:pt x="f8" y="f4"/>
                  </a:cubicBezTo>
                  <a:cubicBezTo>
                    <a:pt x="f9" y="f4"/>
                    <a:pt x="f2" y="f6"/>
                    <a:pt x="f2" y="f5"/>
                  </a:cubicBezTo>
                  <a:cubicBezTo>
                    <a:pt x="f2" y="f5"/>
                    <a:pt x="f9" y="f2"/>
                    <a:pt x="f8" y="f2"/>
                  </a:cubicBezTo>
                  <a:cubicBezTo>
                    <a:pt x="f7" y="f2"/>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9" name="Google Shape;861;p26">
              <a:extLst>
                <a:ext uri="{FF2B5EF4-FFF2-40B4-BE49-F238E27FC236}">
                  <a16:creationId xmlns:a16="http://schemas.microsoft.com/office/drawing/2014/main" id="{11BCB5F2-50B5-207A-5163-6D544D2934F1}"/>
                </a:ext>
              </a:extLst>
            </p:cNvPr>
            <p:cNvSpPr/>
            <p:nvPr/>
          </p:nvSpPr>
          <p:spPr>
            <a:xfrm>
              <a:off x="1177546" y="1870258"/>
              <a:ext cx="360767" cy="273305"/>
            </a:xfrm>
            <a:custGeom>
              <a:avLst/>
              <a:gdLst>
                <a:gd name="f0" fmla="val w"/>
                <a:gd name="f1" fmla="val h"/>
                <a:gd name="f2" fmla="val 0"/>
                <a:gd name="f3" fmla="val 198"/>
                <a:gd name="f4" fmla="val 150"/>
                <a:gd name="f5" fmla="val 148"/>
                <a:gd name="f6" fmla="val 1"/>
                <a:gd name="f7" fmla="*/ f0 1 198"/>
                <a:gd name="f8" fmla="*/ f1 1 150"/>
                <a:gd name="f9" fmla="val f2"/>
                <a:gd name="f10" fmla="val f3"/>
                <a:gd name="f11" fmla="val f4"/>
                <a:gd name="f12" fmla="+- f11 0 f9"/>
                <a:gd name="f13" fmla="+- f10 0 f9"/>
                <a:gd name="f14" fmla="*/ f13 1 198"/>
                <a:gd name="f15" fmla="*/ f12 1 15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98" h="150">
                  <a:moveTo>
                    <a:pt x="f2" y="f5"/>
                  </a:moveTo>
                  <a:lnTo>
                    <a:pt x="f6" y="f2"/>
                  </a:lnTo>
                  <a:lnTo>
                    <a:pt x="f3" y="f6"/>
                  </a:lnTo>
                  <a:lnTo>
                    <a:pt x="f3" y="f4"/>
                  </a:lnTo>
                  <a:lnTo>
                    <a:pt x="f2" y="f5"/>
                  </a:lnTo>
                  <a:close/>
                </a:path>
              </a:pathLst>
            </a:custGeom>
            <a:solidFill>
              <a:srgbClr val="EBEBEB"/>
            </a:solidFill>
            <a:ln cap="flat">
              <a:noFill/>
              <a:prstDash val="solid"/>
            </a:ln>
          </p:spPr>
          <p:txBody>
            <a:bodyPr vert="horz" wrap="square" lIns="90004" tIns="8997" rIns="90004" bIns="8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0" name="Google Shape;862;p26">
              <a:extLst>
                <a:ext uri="{FF2B5EF4-FFF2-40B4-BE49-F238E27FC236}">
                  <a16:creationId xmlns:a16="http://schemas.microsoft.com/office/drawing/2014/main" id="{1267FF11-DD87-0618-6CFC-4FE0396E37F3}"/>
                </a:ext>
              </a:extLst>
            </p:cNvPr>
            <p:cNvSpPr/>
            <p:nvPr/>
          </p:nvSpPr>
          <p:spPr>
            <a:xfrm>
              <a:off x="1177546" y="2356747"/>
              <a:ext cx="360767" cy="271485"/>
            </a:xfrm>
            <a:custGeom>
              <a:avLst/>
              <a:gdLst>
                <a:gd name="f0" fmla="val w"/>
                <a:gd name="f1" fmla="val h"/>
                <a:gd name="f2" fmla="val 0"/>
                <a:gd name="f3" fmla="val 198"/>
                <a:gd name="f4" fmla="val 149"/>
                <a:gd name="f5" fmla="val 148"/>
                <a:gd name="f6" fmla="val 1"/>
                <a:gd name="f7" fmla="*/ f0 1 198"/>
                <a:gd name="f8" fmla="*/ f1 1 149"/>
                <a:gd name="f9" fmla="val f2"/>
                <a:gd name="f10" fmla="val f3"/>
                <a:gd name="f11" fmla="val f4"/>
                <a:gd name="f12" fmla="+- f11 0 f9"/>
                <a:gd name="f13" fmla="+- f10 0 f9"/>
                <a:gd name="f14" fmla="*/ f13 1 198"/>
                <a:gd name="f15" fmla="*/ f12 1 149"/>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98" h="149">
                  <a:moveTo>
                    <a:pt x="f2" y="f5"/>
                  </a:moveTo>
                  <a:lnTo>
                    <a:pt x="f6" y="f2"/>
                  </a:lnTo>
                  <a:lnTo>
                    <a:pt x="f3" y="f6"/>
                  </a:lnTo>
                  <a:lnTo>
                    <a:pt x="f3" y="f4"/>
                  </a:lnTo>
                  <a:lnTo>
                    <a:pt x="f2" y="f5"/>
                  </a:lnTo>
                  <a:close/>
                </a:path>
              </a:pathLst>
            </a:custGeom>
            <a:solidFill>
              <a:srgbClr val="EBEBEB"/>
            </a:solidFill>
            <a:ln cap="flat">
              <a:noFill/>
              <a:prstDash val="solid"/>
            </a:ln>
          </p:spPr>
          <p:txBody>
            <a:bodyPr vert="horz" wrap="square" lIns="90004" tIns="8622" rIns="90004" bIns="86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1" name="Google Shape;863;p26">
              <a:extLst>
                <a:ext uri="{FF2B5EF4-FFF2-40B4-BE49-F238E27FC236}">
                  <a16:creationId xmlns:a16="http://schemas.microsoft.com/office/drawing/2014/main" id="{B7E4D14B-F954-E48F-70B0-1C829F7E1CC6}"/>
                </a:ext>
              </a:extLst>
            </p:cNvPr>
            <p:cNvSpPr/>
            <p:nvPr/>
          </p:nvSpPr>
          <p:spPr>
            <a:xfrm>
              <a:off x="1177546" y="2843235"/>
              <a:ext cx="360767" cy="271485"/>
            </a:xfrm>
            <a:custGeom>
              <a:avLst/>
              <a:gdLst>
                <a:gd name="f0" fmla="val w"/>
                <a:gd name="f1" fmla="val h"/>
                <a:gd name="f2" fmla="val 0"/>
                <a:gd name="f3" fmla="val 198"/>
                <a:gd name="f4" fmla="val 149"/>
                <a:gd name="f5" fmla="val 148"/>
                <a:gd name="f6" fmla="val 1"/>
                <a:gd name="f7" fmla="*/ f0 1 198"/>
                <a:gd name="f8" fmla="*/ f1 1 149"/>
                <a:gd name="f9" fmla="val f2"/>
                <a:gd name="f10" fmla="val f3"/>
                <a:gd name="f11" fmla="val f4"/>
                <a:gd name="f12" fmla="+- f11 0 f9"/>
                <a:gd name="f13" fmla="+- f10 0 f9"/>
                <a:gd name="f14" fmla="*/ f13 1 198"/>
                <a:gd name="f15" fmla="*/ f12 1 149"/>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98" h="149">
                  <a:moveTo>
                    <a:pt x="f2" y="f5"/>
                  </a:moveTo>
                  <a:lnTo>
                    <a:pt x="f6" y="f2"/>
                  </a:lnTo>
                  <a:lnTo>
                    <a:pt x="f3" y="f6"/>
                  </a:lnTo>
                  <a:lnTo>
                    <a:pt x="f3" y="f4"/>
                  </a:lnTo>
                  <a:lnTo>
                    <a:pt x="f2" y="f5"/>
                  </a:lnTo>
                  <a:close/>
                </a:path>
              </a:pathLst>
            </a:custGeom>
            <a:solidFill>
              <a:srgbClr val="EBEBEB"/>
            </a:solidFill>
            <a:ln cap="flat">
              <a:noFill/>
              <a:prstDash val="solid"/>
            </a:ln>
          </p:spPr>
          <p:txBody>
            <a:bodyPr vert="horz" wrap="square" lIns="90004" tIns="8622" rIns="90004" bIns="86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Google Shape;864;p26">
              <a:extLst>
                <a:ext uri="{FF2B5EF4-FFF2-40B4-BE49-F238E27FC236}">
                  <a16:creationId xmlns:a16="http://schemas.microsoft.com/office/drawing/2014/main" id="{B0F75E69-0B0E-EF31-5809-B0FF06D3D327}"/>
                </a:ext>
              </a:extLst>
            </p:cNvPr>
            <p:cNvSpPr/>
            <p:nvPr/>
          </p:nvSpPr>
          <p:spPr>
            <a:xfrm>
              <a:off x="1177546" y="3329723"/>
              <a:ext cx="360767" cy="271485"/>
            </a:xfrm>
            <a:custGeom>
              <a:avLst/>
              <a:gdLst>
                <a:gd name="f0" fmla="val w"/>
                <a:gd name="f1" fmla="val h"/>
                <a:gd name="f2" fmla="val 0"/>
                <a:gd name="f3" fmla="val 198"/>
                <a:gd name="f4" fmla="val 149"/>
                <a:gd name="f5" fmla="val 148"/>
                <a:gd name="f6" fmla="val 1"/>
                <a:gd name="f7" fmla="*/ f0 1 198"/>
                <a:gd name="f8" fmla="*/ f1 1 149"/>
                <a:gd name="f9" fmla="val f2"/>
                <a:gd name="f10" fmla="val f3"/>
                <a:gd name="f11" fmla="val f4"/>
                <a:gd name="f12" fmla="+- f11 0 f9"/>
                <a:gd name="f13" fmla="+- f10 0 f9"/>
                <a:gd name="f14" fmla="*/ f13 1 198"/>
                <a:gd name="f15" fmla="*/ f12 1 149"/>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98" h="149">
                  <a:moveTo>
                    <a:pt x="f2" y="f5"/>
                  </a:moveTo>
                  <a:lnTo>
                    <a:pt x="f6" y="f2"/>
                  </a:lnTo>
                  <a:lnTo>
                    <a:pt x="f3" y="f6"/>
                  </a:lnTo>
                  <a:lnTo>
                    <a:pt x="f3" y="f4"/>
                  </a:lnTo>
                  <a:lnTo>
                    <a:pt x="f2" y="f5"/>
                  </a:lnTo>
                  <a:close/>
                </a:path>
              </a:pathLst>
            </a:custGeom>
            <a:solidFill>
              <a:srgbClr val="EBEBEB"/>
            </a:solidFill>
            <a:ln cap="flat">
              <a:noFill/>
              <a:prstDash val="solid"/>
            </a:ln>
          </p:spPr>
          <p:txBody>
            <a:bodyPr vert="horz" wrap="square" lIns="90004" tIns="8622" rIns="90004" bIns="86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3" name="Google Shape;865;p26">
              <a:extLst>
                <a:ext uri="{FF2B5EF4-FFF2-40B4-BE49-F238E27FC236}">
                  <a16:creationId xmlns:a16="http://schemas.microsoft.com/office/drawing/2014/main" id="{B67A1884-E93B-6120-6137-A5744E4E6F27}"/>
                </a:ext>
              </a:extLst>
            </p:cNvPr>
            <p:cNvSpPr/>
            <p:nvPr/>
          </p:nvSpPr>
          <p:spPr>
            <a:xfrm>
              <a:off x="1177546" y="3812563"/>
              <a:ext cx="360767" cy="273305"/>
            </a:xfrm>
            <a:custGeom>
              <a:avLst/>
              <a:gdLst>
                <a:gd name="f0" fmla="val w"/>
                <a:gd name="f1" fmla="val h"/>
                <a:gd name="f2" fmla="val 0"/>
                <a:gd name="f3" fmla="val 198"/>
                <a:gd name="f4" fmla="val 150"/>
                <a:gd name="f5" fmla="val 149"/>
                <a:gd name="f6" fmla="val 1"/>
                <a:gd name="f7" fmla="*/ f0 1 198"/>
                <a:gd name="f8" fmla="*/ f1 1 150"/>
                <a:gd name="f9" fmla="val f2"/>
                <a:gd name="f10" fmla="val f3"/>
                <a:gd name="f11" fmla="val f4"/>
                <a:gd name="f12" fmla="+- f11 0 f9"/>
                <a:gd name="f13" fmla="+- f10 0 f9"/>
                <a:gd name="f14" fmla="*/ f13 1 198"/>
                <a:gd name="f15" fmla="*/ f12 1 15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98" h="150">
                  <a:moveTo>
                    <a:pt x="f2" y="f5"/>
                  </a:moveTo>
                  <a:lnTo>
                    <a:pt x="f6" y="f2"/>
                  </a:lnTo>
                  <a:lnTo>
                    <a:pt x="f3" y="f6"/>
                  </a:lnTo>
                  <a:lnTo>
                    <a:pt x="f3" y="f4"/>
                  </a:lnTo>
                  <a:lnTo>
                    <a:pt x="f2" y="f5"/>
                  </a:lnTo>
                  <a:close/>
                </a:path>
              </a:pathLst>
            </a:custGeom>
            <a:solidFill>
              <a:srgbClr val="EBEBEB"/>
            </a:solidFill>
            <a:ln cap="flat">
              <a:noFill/>
              <a:prstDash val="solid"/>
            </a:ln>
          </p:spPr>
          <p:txBody>
            <a:bodyPr vert="horz" wrap="square" lIns="90004" tIns="8997" rIns="90004" bIns="8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44" name="Google Shape;866;p26">
              <a:extLst>
                <a:ext uri="{FF2B5EF4-FFF2-40B4-BE49-F238E27FC236}">
                  <a16:creationId xmlns:a16="http://schemas.microsoft.com/office/drawing/2014/main" id="{60E7B395-68D4-5A1A-56FE-1802F3519C57}"/>
                </a:ext>
              </a:extLst>
            </p:cNvPr>
            <p:cNvGrpSpPr/>
            <p:nvPr/>
          </p:nvGrpSpPr>
          <p:grpSpPr>
            <a:xfrm>
              <a:off x="488810" y="2271113"/>
              <a:ext cx="521098" cy="335255"/>
              <a:chOff x="488810" y="2271113"/>
              <a:chExt cx="521098" cy="335255"/>
            </a:xfrm>
          </p:grpSpPr>
          <p:sp>
            <p:nvSpPr>
              <p:cNvPr id="45" name="Google Shape;867;p26">
                <a:extLst>
                  <a:ext uri="{FF2B5EF4-FFF2-40B4-BE49-F238E27FC236}">
                    <a16:creationId xmlns:a16="http://schemas.microsoft.com/office/drawing/2014/main" id="{892B02B2-119D-295C-D3D1-3A15545E4BD0}"/>
                  </a:ext>
                </a:extLst>
              </p:cNvPr>
              <p:cNvSpPr/>
              <p:nvPr/>
            </p:nvSpPr>
            <p:spPr>
              <a:xfrm>
                <a:off x="488810" y="2271113"/>
                <a:ext cx="61950" cy="67418"/>
              </a:xfrm>
              <a:custGeom>
                <a:avLst/>
                <a:gdLst>
                  <a:gd name="f0" fmla="val w"/>
                  <a:gd name="f1" fmla="val h"/>
                  <a:gd name="f2" fmla="val 0"/>
                  <a:gd name="f3" fmla="val 34"/>
                  <a:gd name="f4" fmla="val 37"/>
                  <a:gd name="f5" fmla="val 19"/>
                  <a:gd name="f6" fmla="val 9"/>
                  <a:gd name="f7" fmla="val 7"/>
                  <a:gd name="f8" fmla="val 17"/>
                  <a:gd name="f9" fmla="val 26"/>
                  <a:gd name="f10" fmla="val 29"/>
                  <a:gd name="f11" fmla="*/ f0 1 34"/>
                  <a:gd name="f12" fmla="*/ f1 1 37"/>
                  <a:gd name="f13" fmla="val f2"/>
                  <a:gd name="f14" fmla="val f3"/>
                  <a:gd name="f15" fmla="val f4"/>
                  <a:gd name="f16" fmla="+- f15 0 f13"/>
                  <a:gd name="f17" fmla="+- f14 0 f13"/>
                  <a:gd name="f18" fmla="*/ f17 1 34"/>
                  <a:gd name="f19" fmla="*/ f16 1 37"/>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34" h="37">
                    <a:moveTo>
                      <a:pt x="f2" y="f5"/>
                    </a:moveTo>
                    <a:cubicBezTo>
                      <a:pt x="f2" y="f6"/>
                      <a:pt x="f7" y="f2"/>
                      <a:pt x="f8" y="f2"/>
                    </a:cubicBezTo>
                    <a:cubicBezTo>
                      <a:pt x="f9" y="f2"/>
                      <a:pt x="f3" y="f6"/>
                      <a:pt x="f3" y="f5"/>
                    </a:cubicBezTo>
                    <a:cubicBezTo>
                      <a:pt x="f3" y="f10"/>
                      <a:pt x="f9" y="f4"/>
                      <a:pt x="f8" y="f4"/>
                    </a:cubicBezTo>
                    <a:cubicBezTo>
                      <a:pt x="f7" y="f4"/>
                      <a:pt x="f2" y="f10"/>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6" name="Google Shape;868;p26">
                <a:extLst>
                  <a:ext uri="{FF2B5EF4-FFF2-40B4-BE49-F238E27FC236}">
                    <a16:creationId xmlns:a16="http://schemas.microsoft.com/office/drawing/2014/main" id="{6574748A-D650-A250-F6E1-AA434FF9F502}"/>
                  </a:ext>
                </a:extLst>
              </p:cNvPr>
              <p:cNvSpPr/>
              <p:nvPr/>
            </p:nvSpPr>
            <p:spPr>
              <a:xfrm>
                <a:off x="519781" y="2298444"/>
                <a:ext cx="490127" cy="307924"/>
              </a:xfrm>
              <a:custGeom>
                <a:avLst/>
                <a:gdLst>
                  <a:gd name="f0" fmla="val w"/>
                  <a:gd name="f1" fmla="val h"/>
                  <a:gd name="f2" fmla="val 0"/>
                  <a:gd name="f3" fmla="val 269"/>
                  <a:gd name="f4" fmla="val 169"/>
                  <a:gd name="f5" fmla="val 58"/>
                  <a:gd name="f6" fmla="val 111"/>
                  <a:gd name="f7" fmla="val 154"/>
                  <a:gd name="f8" fmla="val 46"/>
                  <a:gd name="f9" fmla="val 102"/>
                  <a:gd name="f10" fmla="val 139"/>
                  <a:gd name="f11" fmla="val 156"/>
                  <a:gd name="f12" fmla="val 162"/>
                  <a:gd name="f13" fmla="val 187"/>
                  <a:gd name="f14" fmla="val 148"/>
                  <a:gd name="f15" fmla="val 134"/>
                  <a:gd name="f16" fmla="val 50"/>
                  <a:gd name="f17" fmla="val 108"/>
                  <a:gd name="f18" fmla="val 7"/>
                  <a:gd name="f19" fmla="*/ f0 1 269"/>
                  <a:gd name="f20" fmla="*/ f1 1 169"/>
                  <a:gd name="f21" fmla="val f2"/>
                  <a:gd name="f22" fmla="val f3"/>
                  <a:gd name="f23" fmla="val f4"/>
                  <a:gd name="f24" fmla="+- f23 0 f21"/>
                  <a:gd name="f25" fmla="+- f22 0 f21"/>
                  <a:gd name="f26" fmla="*/ f25 1 269"/>
                  <a:gd name="f27" fmla="*/ f24 1 169"/>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269" h="169">
                    <a:moveTo>
                      <a:pt x="f2" y="f2"/>
                    </a:moveTo>
                    <a:lnTo>
                      <a:pt x="f5" y="f2"/>
                    </a:lnTo>
                    <a:cubicBezTo>
                      <a:pt x="f6" y="f2"/>
                      <a:pt x="f7" y="f8"/>
                      <a:pt x="f7" y="f9"/>
                    </a:cubicBezTo>
                    <a:cubicBezTo>
                      <a:pt x="f7" y="f10"/>
                      <a:pt x="f11" y="f12"/>
                      <a:pt x="f13" y="f12"/>
                    </a:cubicBezTo>
                    <a:lnTo>
                      <a:pt x="f3" y="f12"/>
                    </a:lnTo>
                    <a:lnTo>
                      <a:pt x="f3" y="f4"/>
                    </a:lnTo>
                    <a:lnTo>
                      <a:pt x="f13" y="f4"/>
                    </a:lnTo>
                    <a:cubicBezTo>
                      <a:pt x="f14" y="f4"/>
                      <a:pt x="f14" y="f15"/>
                      <a:pt x="f14" y="f9"/>
                    </a:cubicBezTo>
                    <a:cubicBezTo>
                      <a:pt x="f14" y="f16"/>
                      <a:pt x="f17" y="f18"/>
                      <a:pt x="f5" y="f18"/>
                    </a:cubicBezTo>
                    <a:lnTo>
                      <a:pt x="f2" y="f18"/>
                    </a:lnTo>
                    <a:lnTo>
                      <a:pt x="f2" y="f2"/>
                    </a:lnTo>
                    <a:close/>
                  </a:path>
                </a:pathLst>
              </a:custGeom>
              <a:solidFill>
                <a:srgbClr val="263238"/>
              </a:solidFill>
              <a:ln cap="flat">
                <a:noFill/>
                <a:prstDash val="solid"/>
              </a:ln>
            </p:spPr>
            <p:txBody>
              <a:bodyPr vert="horz" wrap="square" lIns="90004" tIns="15828" rIns="90004" bIns="158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47" name="Google Shape;874;p26">
              <a:extLst>
                <a:ext uri="{FF2B5EF4-FFF2-40B4-BE49-F238E27FC236}">
                  <a16:creationId xmlns:a16="http://schemas.microsoft.com/office/drawing/2014/main" id="{D19644FD-CB14-294C-100D-29AB582D6FC9}"/>
                </a:ext>
              </a:extLst>
            </p:cNvPr>
            <p:cNvSpPr/>
            <p:nvPr/>
          </p:nvSpPr>
          <p:spPr>
            <a:xfrm>
              <a:off x="927923" y="2178192"/>
              <a:ext cx="245973" cy="377162"/>
            </a:xfrm>
            <a:custGeom>
              <a:avLst/>
              <a:gdLst>
                <a:gd name="f0" fmla="val w"/>
                <a:gd name="f1" fmla="val h"/>
                <a:gd name="f2" fmla="val 0"/>
                <a:gd name="f3" fmla="val 135"/>
                <a:gd name="f4" fmla="val 207"/>
                <a:gd name="f5" fmla="val 116"/>
                <a:gd name="f6" fmla="val 129"/>
                <a:gd name="f7" fmla="val 120"/>
                <a:gd name="f8" fmla="val 114"/>
                <a:gd name="f9" fmla="val 122"/>
                <a:gd name="f10" fmla="val 104"/>
                <a:gd name="f11" fmla="val 93"/>
                <a:gd name="f12" fmla="val 119"/>
                <a:gd name="f13" fmla="val 83"/>
                <a:gd name="f14" fmla="val 103"/>
                <a:gd name="f15" fmla="val 30"/>
                <a:gd name="f16" fmla="val 102"/>
                <a:gd name="f17" fmla="val 25"/>
                <a:gd name="f18" fmla="val 98"/>
                <a:gd name="f19" fmla="val 21"/>
                <a:gd name="f20" fmla="val 94"/>
                <a:gd name="f21" fmla="val 18"/>
                <a:gd name="f22" fmla="val 82"/>
                <a:gd name="f23" fmla="val 11"/>
                <a:gd name="f24" fmla="val 58"/>
                <a:gd name="f25" fmla="val -2"/>
                <a:gd name="f26" fmla="val 56"/>
                <a:gd name="f27" fmla="val 41"/>
                <a:gd name="f28" fmla="val 12"/>
                <a:gd name="f29" fmla="val 74"/>
                <a:gd name="f30" fmla="val 33"/>
                <a:gd name="f31" fmla="val 87"/>
                <a:gd name="f32" fmla="val 47"/>
                <a:gd name="f33" fmla="val 77"/>
                <a:gd name="f34" fmla="val 65"/>
                <a:gd name="f35" fmla="val 70"/>
                <a:gd name="f36" fmla="val 44"/>
                <a:gd name="f37" fmla="val 45"/>
                <a:gd name="f38" fmla="val 46"/>
                <a:gd name="f39" fmla="val 42"/>
                <a:gd name="f40" fmla="val 57"/>
                <a:gd name="f41" fmla="val 50"/>
                <a:gd name="f42" fmla="val 66"/>
                <a:gd name="f43" fmla="val 43"/>
                <a:gd name="f44" fmla="val 38"/>
                <a:gd name="f45" fmla="val 17"/>
                <a:gd name="f46" fmla="val 26"/>
                <a:gd name="f47" fmla="val 20"/>
                <a:gd name="f48" fmla="val 22"/>
                <a:gd name="f49" fmla="val 23"/>
                <a:gd name="f50" fmla="val 15"/>
                <a:gd name="f51" fmla="val 27"/>
                <a:gd name="f52" fmla="val 9"/>
                <a:gd name="f53" fmla="val 37"/>
                <a:gd name="f54" fmla="val 6"/>
                <a:gd name="f55" fmla="val 40"/>
                <a:gd name="f56" fmla="val 4"/>
                <a:gd name="f57" fmla="val 3"/>
                <a:gd name="f58" fmla="val 48"/>
                <a:gd name="f59" fmla="val 5"/>
                <a:gd name="f60" fmla="val 52"/>
                <a:gd name="f61" fmla="val 8"/>
                <a:gd name="f62" fmla="val 59"/>
                <a:gd name="f63" fmla="val -1"/>
                <a:gd name="f64" fmla="val 2"/>
                <a:gd name="f65" fmla="val 34"/>
                <a:gd name="f66" fmla="val 127"/>
                <a:gd name="f67" fmla="val 150"/>
                <a:gd name="f68" fmla="*/ f0 1 135"/>
                <a:gd name="f69" fmla="*/ f1 1 207"/>
                <a:gd name="f70" fmla="val f2"/>
                <a:gd name="f71" fmla="val f3"/>
                <a:gd name="f72" fmla="val f4"/>
                <a:gd name="f73" fmla="+- f72 0 f70"/>
                <a:gd name="f74" fmla="+- f71 0 f70"/>
                <a:gd name="f75" fmla="*/ f74 1 135"/>
                <a:gd name="f76" fmla="*/ f73 1 207"/>
                <a:gd name="f77" fmla="*/ f70 1 f75"/>
                <a:gd name="f78" fmla="*/ f71 1 f75"/>
                <a:gd name="f79" fmla="*/ f70 1 f76"/>
                <a:gd name="f80" fmla="*/ f72 1 f76"/>
                <a:gd name="f81" fmla="*/ f77 f68 1"/>
                <a:gd name="f82" fmla="*/ f78 f68 1"/>
                <a:gd name="f83" fmla="*/ f80 f69 1"/>
                <a:gd name="f84" fmla="*/ f79 f69 1"/>
              </a:gdLst>
              <a:ahLst/>
              <a:cxnLst>
                <a:cxn ang="3cd4">
                  <a:pos x="hc" y="t"/>
                </a:cxn>
                <a:cxn ang="0">
                  <a:pos x="r" y="vc"/>
                </a:cxn>
                <a:cxn ang="cd4">
                  <a:pos x="hc" y="b"/>
                </a:cxn>
                <a:cxn ang="cd2">
                  <a:pos x="l" y="vc"/>
                </a:cxn>
              </a:cxnLst>
              <a:rect l="f81" t="f84" r="f82" b="f83"/>
              <a:pathLst>
                <a:path w="135" h="207">
                  <a:moveTo>
                    <a:pt x="f5" y="f6"/>
                  </a:moveTo>
                  <a:lnTo>
                    <a:pt x="f7" y="f8"/>
                  </a:lnTo>
                  <a:cubicBezTo>
                    <a:pt x="f9" y="f10"/>
                    <a:pt x="f9" y="f11"/>
                    <a:pt x="f12" y="f13"/>
                  </a:cubicBezTo>
                  <a:lnTo>
                    <a:pt x="f14" y="f15"/>
                  </a:lnTo>
                  <a:cubicBezTo>
                    <a:pt x="f16" y="f17"/>
                    <a:pt x="f18" y="f19"/>
                    <a:pt x="f20" y="f21"/>
                  </a:cubicBezTo>
                  <a:cubicBezTo>
                    <a:pt x="f22" y="f23"/>
                    <a:pt x="f24" y="f25"/>
                    <a:pt x="f26" y="f2"/>
                  </a:cubicBezTo>
                  <a:cubicBezTo>
                    <a:pt x="f27" y="f28"/>
                    <a:pt x="f29" y="f30"/>
                    <a:pt x="f29" y="f30"/>
                  </a:cubicBezTo>
                  <a:cubicBezTo>
                    <a:pt x="f29" y="f30"/>
                    <a:pt x="f31" y="f32"/>
                    <a:pt x="f33" y="f24"/>
                  </a:cubicBezTo>
                  <a:cubicBezTo>
                    <a:pt x="f34" y="f35"/>
                    <a:pt x="f36" y="f36"/>
                    <a:pt x="f36" y="f36"/>
                  </a:cubicBezTo>
                  <a:cubicBezTo>
                    <a:pt x="f36" y="f36"/>
                    <a:pt x="f37" y="f27"/>
                    <a:pt x="f38" y="f27"/>
                  </a:cubicBezTo>
                  <a:cubicBezTo>
                    <a:pt x="f38" y="f39"/>
                    <a:pt x="f40" y="f41"/>
                    <a:pt x="f42" y="f41"/>
                  </a:cubicBezTo>
                  <a:lnTo>
                    <a:pt x="f42" y="f30"/>
                  </a:lnTo>
                  <a:lnTo>
                    <a:pt x="f32" y="f19"/>
                  </a:lnTo>
                  <a:cubicBezTo>
                    <a:pt x="f43" y="f21"/>
                    <a:pt x="f44" y="f45"/>
                    <a:pt x="f30" y="f21"/>
                  </a:cubicBezTo>
                  <a:lnTo>
                    <a:pt x="f46" y="f47"/>
                  </a:lnTo>
                  <a:cubicBezTo>
                    <a:pt x="f48" y="f19"/>
                    <a:pt x="f21" y="f49"/>
                    <a:pt x="f50" y="f51"/>
                  </a:cubicBezTo>
                  <a:lnTo>
                    <a:pt x="f52" y="f53"/>
                  </a:lnTo>
                  <a:lnTo>
                    <a:pt x="f54" y="f55"/>
                  </a:lnTo>
                  <a:cubicBezTo>
                    <a:pt x="f56" y="f36"/>
                    <a:pt x="f57" y="f58"/>
                    <a:pt x="f59" y="f60"/>
                  </a:cubicBezTo>
                  <a:lnTo>
                    <a:pt x="f61" y="f62"/>
                  </a:lnTo>
                  <a:lnTo>
                    <a:pt x="f56" y="f34"/>
                  </a:lnTo>
                  <a:cubicBezTo>
                    <a:pt x="f2" y="f35"/>
                    <a:pt x="f63" y="f33"/>
                    <a:pt x="f64" y="f22"/>
                  </a:cubicBezTo>
                  <a:lnTo>
                    <a:pt x="f65" y="f66"/>
                  </a:lnTo>
                  <a:lnTo>
                    <a:pt x="f13" y="f4"/>
                  </a:lnTo>
                  <a:lnTo>
                    <a:pt x="f3" y="f67"/>
                  </a:lnTo>
                  <a:lnTo>
                    <a:pt x="f5" y="f6"/>
                  </a:lnTo>
                  <a:close/>
                </a:path>
              </a:pathLst>
            </a:custGeom>
            <a:solidFill>
              <a:srgbClr val="B97E69"/>
            </a:solidFill>
            <a:ln cap="flat">
              <a:noFill/>
              <a:prstDash val="solid"/>
            </a:ln>
          </p:spPr>
          <p:txBody>
            <a:bodyPr vert="horz" wrap="square" lIns="90004" tIns="29498" rIns="90004" bIns="2949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8" name="Google Shape;875;p26">
              <a:extLst>
                <a:ext uri="{FF2B5EF4-FFF2-40B4-BE49-F238E27FC236}">
                  <a16:creationId xmlns:a16="http://schemas.microsoft.com/office/drawing/2014/main" id="{D3585B30-23EC-ED44-F443-E2958E777A8E}"/>
                </a:ext>
              </a:extLst>
            </p:cNvPr>
            <p:cNvSpPr/>
            <p:nvPr/>
          </p:nvSpPr>
          <p:spPr>
            <a:xfrm>
              <a:off x="940679" y="2280220"/>
              <a:ext cx="12755" cy="47375"/>
            </a:xfrm>
            <a:custGeom>
              <a:avLst/>
              <a:gdLst>
                <a:gd name="f0" fmla="val w"/>
                <a:gd name="f1" fmla="val h"/>
                <a:gd name="f2" fmla="val 0"/>
                <a:gd name="f3" fmla="val 7"/>
                <a:gd name="f4" fmla="val 26"/>
                <a:gd name="f5" fmla="val 6"/>
                <a:gd name="f6" fmla="val 25"/>
                <a:gd name="f7" fmla="val 5"/>
                <a:gd name="f8" fmla="val 23"/>
                <a:gd name="f9" fmla="val 21"/>
                <a:gd name="f10" fmla="val 17"/>
                <a:gd name="f11" fmla="val 14"/>
                <a:gd name="f12" fmla="val 13"/>
                <a:gd name="f13" fmla="val 3"/>
                <a:gd name="f14" fmla="val -1"/>
                <a:gd name="f15" fmla="val 2"/>
                <a:gd name="f16" fmla="val 4"/>
                <a:gd name="f17" fmla="*/ f0 1 7"/>
                <a:gd name="f18" fmla="*/ f1 1 26"/>
                <a:gd name="f19" fmla="val f2"/>
                <a:gd name="f20" fmla="val f3"/>
                <a:gd name="f21" fmla="val f4"/>
                <a:gd name="f22" fmla="+- f21 0 f19"/>
                <a:gd name="f23" fmla="+- f20 0 f19"/>
                <a:gd name="f24" fmla="*/ f23 1 7"/>
                <a:gd name="f25" fmla="*/ f22 1 26"/>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7" h="26">
                  <a:moveTo>
                    <a:pt x="f3" y="f4"/>
                  </a:moveTo>
                  <a:cubicBezTo>
                    <a:pt x="f3" y="f4"/>
                    <a:pt x="f5" y="f6"/>
                    <a:pt x="f7" y="f8"/>
                  </a:cubicBezTo>
                  <a:cubicBezTo>
                    <a:pt x="f7" y="f9"/>
                    <a:pt x="f7" y="f10"/>
                    <a:pt x="f3" y="f11"/>
                  </a:cubicBezTo>
                  <a:lnTo>
                    <a:pt x="f3" y="f11"/>
                  </a:lnTo>
                  <a:lnTo>
                    <a:pt x="f3" y="f11"/>
                  </a:lnTo>
                  <a:lnTo>
                    <a:pt x="f3" y="f12"/>
                  </a:lnTo>
                  <a:cubicBezTo>
                    <a:pt x="f13" y="f7"/>
                    <a:pt x="f2" y="f2"/>
                    <a:pt x="f2" y="f2"/>
                  </a:cubicBezTo>
                  <a:cubicBezTo>
                    <a:pt x="f14" y="f2"/>
                    <a:pt x="f15" y="f5"/>
                    <a:pt x="f7" y="f12"/>
                  </a:cubicBezTo>
                  <a:lnTo>
                    <a:pt x="f5" y="f11"/>
                  </a:lnTo>
                  <a:lnTo>
                    <a:pt x="f5" y="f11"/>
                  </a:lnTo>
                  <a:cubicBezTo>
                    <a:pt x="f16" y="f10"/>
                    <a:pt x="f16" y="f9"/>
                    <a:pt x="f7" y="f8"/>
                  </a:cubicBezTo>
                  <a:cubicBezTo>
                    <a:pt x="f5" y="f6"/>
                    <a:pt x="f3" y="f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9" name="Google Shape;876;p26">
              <a:extLst>
                <a:ext uri="{FF2B5EF4-FFF2-40B4-BE49-F238E27FC236}">
                  <a16:creationId xmlns:a16="http://schemas.microsoft.com/office/drawing/2014/main" id="{83307A31-D2CA-3975-9CBB-B326D9B06314}"/>
                </a:ext>
              </a:extLst>
            </p:cNvPr>
            <p:cNvSpPr/>
            <p:nvPr/>
          </p:nvSpPr>
          <p:spPr>
            <a:xfrm>
              <a:off x="957075" y="2220099"/>
              <a:ext cx="38258" cy="107496"/>
            </a:xfrm>
            <a:custGeom>
              <a:avLst/>
              <a:gdLst>
                <a:gd name="f0" fmla="val w"/>
                <a:gd name="f1" fmla="val h"/>
                <a:gd name="f2" fmla="val 0"/>
                <a:gd name="f3" fmla="val 21"/>
                <a:gd name="f4" fmla="val 59"/>
                <a:gd name="f5" fmla="val 2"/>
                <a:gd name="f6" fmla="val 4"/>
                <a:gd name="f7" fmla="val 1"/>
                <a:gd name="f8" fmla="val 9"/>
                <a:gd name="f9" fmla="val 15"/>
                <a:gd name="f10" fmla="val 5"/>
                <a:gd name="f11" fmla="val 23"/>
                <a:gd name="f12" fmla="val 10"/>
                <a:gd name="f13" fmla="val 30"/>
                <a:gd name="f14" fmla="val 11"/>
                <a:gd name="f15" fmla="val 32"/>
                <a:gd name="f16" fmla="val 12"/>
                <a:gd name="f17" fmla="val 34"/>
                <a:gd name="f18" fmla="val 13"/>
                <a:gd name="f19" fmla="val 36"/>
                <a:gd name="f20" fmla="val 14"/>
                <a:gd name="f21" fmla="val 39"/>
                <a:gd name="f22" fmla="val 41"/>
                <a:gd name="f23" fmla="val 43"/>
                <a:gd name="f24" fmla="val 47"/>
                <a:gd name="f25" fmla="val 50"/>
                <a:gd name="f26" fmla="val 53"/>
                <a:gd name="f27" fmla="val 17"/>
                <a:gd name="f28" fmla="val 58"/>
                <a:gd name="f29" fmla="val 51"/>
                <a:gd name="f30" fmla="val 46"/>
                <a:gd name="f31" fmla="val 37"/>
                <a:gd name="f32" fmla="val 35"/>
                <a:gd name="f33" fmla="val 33"/>
                <a:gd name="f34" fmla="val 8"/>
                <a:gd name="f35" fmla="val 31"/>
                <a:gd name="f36" fmla="val 16"/>
                <a:gd name="f37" fmla="val -1"/>
                <a:gd name="f38" fmla="val 3"/>
                <a:gd name="f39" fmla="*/ f0 1 21"/>
                <a:gd name="f40" fmla="*/ f1 1 59"/>
                <a:gd name="f41" fmla="val f2"/>
                <a:gd name="f42" fmla="val f3"/>
                <a:gd name="f43" fmla="val f4"/>
                <a:gd name="f44" fmla="+- f43 0 f41"/>
                <a:gd name="f45" fmla="+- f42 0 f41"/>
                <a:gd name="f46" fmla="*/ f45 1 21"/>
                <a:gd name="f47" fmla="*/ f44 1 59"/>
                <a:gd name="f48" fmla="*/ f41 1 f46"/>
                <a:gd name="f49" fmla="*/ f42 1 f46"/>
                <a:gd name="f50" fmla="*/ f41 1 f47"/>
                <a:gd name="f51" fmla="*/ f43 1 f47"/>
                <a:gd name="f52" fmla="*/ f48 f39 1"/>
                <a:gd name="f53" fmla="*/ f49 f39 1"/>
                <a:gd name="f54" fmla="*/ f51 f40 1"/>
                <a:gd name="f55" fmla="*/ f50 f40 1"/>
              </a:gdLst>
              <a:ahLst/>
              <a:cxnLst>
                <a:cxn ang="3cd4">
                  <a:pos x="hc" y="t"/>
                </a:cxn>
                <a:cxn ang="0">
                  <a:pos x="r" y="vc"/>
                </a:cxn>
                <a:cxn ang="cd4">
                  <a:pos x="hc" y="b"/>
                </a:cxn>
                <a:cxn ang="cd2">
                  <a:pos x="l" y="vc"/>
                </a:cxn>
              </a:cxnLst>
              <a:rect l="f52" t="f55" r="f53" b="f54"/>
              <a:pathLst>
                <a:path w="21" h="59">
                  <a:moveTo>
                    <a:pt x="f5" y="f2"/>
                  </a:moveTo>
                  <a:cubicBezTo>
                    <a:pt x="f5" y="f2"/>
                    <a:pt x="f2" y="f6"/>
                    <a:pt x="f7" y="f8"/>
                  </a:cubicBezTo>
                  <a:cubicBezTo>
                    <a:pt x="f5" y="f9"/>
                    <a:pt x="f10" y="f11"/>
                    <a:pt x="f12" y="f13"/>
                  </a:cubicBezTo>
                  <a:cubicBezTo>
                    <a:pt x="f14" y="f15"/>
                    <a:pt x="f16" y="f17"/>
                    <a:pt x="f18" y="f19"/>
                  </a:cubicBezTo>
                  <a:cubicBezTo>
                    <a:pt x="f20" y="f21"/>
                    <a:pt x="f20" y="f22"/>
                    <a:pt x="f18" y="f23"/>
                  </a:cubicBezTo>
                  <a:cubicBezTo>
                    <a:pt x="f18" y="f24"/>
                    <a:pt x="f18" y="f25"/>
                    <a:pt x="f9" y="f26"/>
                  </a:cubicBezTo>
                  <a:cubicBezTo>
                    <a:pt x="f27" y="f28"/>
                    <a:pt x="f3" y="f4"/>
                    <a:pt x="f3" y="f4"/>
                  </a:cubicBezTo>
                  <a:cubicBezTo>
                    <a:pt x="f3" y="f4"/>
                    <a:pt x="f27" y="f4"/>
                    <a:pt x="f18" y="f26"/>
                  </a:cubicBezTo>
                  <a:cubicBezTo>
                    <a:pt x="f16" y="f29"/>
                    <a:pt x="f14" y="f30"/>
                    <a:pt x="f16" y="f23"/>
                  </a:cubicBezTo>
                  <a:cubicBezTo>
                    <a:pt x="f16" y="f22"/>
                    <a:pt x="f14" y="f21"/>
                    <a:pt x="f14" y="f31"/>
                  </a:cubicBezTo>
                  <a:cubicBezTo>
                    <a:pt x="f12" y="f32"/>
                    <a:pt x="f8" y="f33"/>
                    <a:pt x="f34" y="f35"/>
                  </a:cubicBezTo>
                  <a:cubicBezTo>
                    <a:pt x="f6" y="f11"/>
                    <a:pt x="f7" y="f36"/>
                    <a:pt x="f2" y="f12"/>
                  </a:cubicBezTo>
                  <a:cubicBezTo>
                    <a:pt x="f37" y="f38"/>
                    <a:pt x="f5" y="f2"/>
                    <a:pt x="f5" y="f2"/>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0" name="Google Shape;877;p26">
              <a:extLst>
                <a:ext uri="{FF2B5EF4-FFF2-40B4-BE49-F238E27FC236}">
                  <a16:creationId xmlns:a16="http://schemas.microsoft.com/office/drawing/2014/main" id="{27D11385-50D3-0DA8-20CB-AD1E8ECF798E}"/>
                </a:ext>
              </a:extLst>
            </p:cNvPr>
            <p:cNvSpPr/>
            <p:nvPr/>
          </p:nvSpPr>
          <p:spPr>
            <a:xfrm>
              <a:off x="997162" y="2231026"/>
              <a:ext cx="12755" cy="25511"/>
            </a:xfrm>
            <a:custGeom>
              <a:avLst/>
              <a:gdLst>
                <a:gd name="f0" fmla="val w"/>
                <a:gd name="f1" fmla="val h"/>
                <a:gd name="f2" fmla="val 0"/>
                <a:gd name="f3" fmla="val 7"/>
                <a:gd name="f4" fmla="val 14"/>
                <a:gd name="f5" fmla="val 6"/>
                <a:gd name="f6" fmla="val 10"/>
                <a:gd name="f7" fmla="val 4"/>
                <a:gd name="f8" fmla="val 2"/>
                <a:gd name="f9" fmla="val 3"/>
                <a:gd name="f10" fmla="val -1"/>
                <a:gd name="f11" fmla="val 5"/>
                <a:gd name="f12" fmla="val 8"/>
                <a:gd name="f13" fmla="*/ f0 1 7"/>
                <a:gd name="f14" fmla="*/ f1 1 14"/>
                <a:gd name="f15" fmla="val f2"/>
                <a:gd name="f16" fmla="val f3"/>
                <a:gd name="f17" fmla="val f4"/>
                <a:gd name="f18" fmla="+- f17 0 f15"/>
                <a:gd name="f19" fmla="+- f16 0 f15"/>
                <a:gd name="f20" fmla="*/ f19 1 7"/>
                <a:gd name="f21" fmla="*/ f18 1 14"/>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7" h="14">
                  <a:moveTo>
                    <a:pt x="f5" y="f4"/>
                  </a:moveTo>
                  <a:cubicBezTo>
                    <a:pt x="f5" y="f4"/>
                    <a:pt x="f5" y="f6"/>
                    <a:pt x="f7" y="f3"/>
                  </a:cubicBezTo>
                  <a:cubicBezTo>
                    <a:pt x="f8" y="f9"/>
                    <a:pt x="f10" y="f2"/>
                    <a:pt x="f2" y="f2"/>
                  </a:cubicBezTo>
                  <a:cubicBezTo>
                    <a:pt x="f2" y="f10"/>
                    <a:pt x="f9" y="f8"/>
                    <a:pt x="f11" y="f5"/>
                  </a:cubicBezTo>
                  <a:cubicBezTo>
                    <a:pt x="f12" y="f6"/>
                    <a:pt x="f3" y="f4"/>
                    <a:pt x="f5"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1" name="Google Shape;878;p26">
              <a:extLst>
                <a:ext uri="{FF2B5EF4-FFF2-40B4-BE49-F238E27FC236}">
                  <a16:creationId xmlns:a16="http://schemas.microsoft.com/office/drawing/2014/main" id="{7B57FF3F-0013-FC33-02A8-C882FF8D6892}"/>
                </a:ext>
              </a:extLst>
            </p:cNvPr>
            <p:cNvSpPr/>
            <p:nvPr/>
          </p:nvSpPr>
          <p:spPr>
            <a:xfrm>
              <a:off x="1026313" y="2398654"/>
              <a:ext cx="371694" cy="553897"/>
            </a:xfrm>
            <a:custGeom>
              <a:avLst/>
              <a:gdLst>
                <a:gd name="f0" fmla="val w"/>
                <a:gd name="f1" fmla="val h"/>
                <a:gd name="f2" fmla="val 0"/>
                <a:gd name="f3" fmla="val 204"/>
                <a:gd name="f4" fmla="val 304"/>
                <a:gd name="f5" fmla="val 80"/>
                <a:gd name="f6" fmla="val 279"/>
                <a:gd name="f7" fmla="val 100"/>
                <a:gd name="f8" fmla="val 179"/>
                <a:gd name="f9" fmla="val 68"/>
                <a:gd name="f10" fmla="val 53"/>
                <a:gd name="f11" fmla="*/ f0 1 204"/>
                <a:gd name="f12" fmla="*/ f1 1 304"/>
                <a:gd name="f13" fmla="val f2"/>
                <a:gd name="f14" fmla="val f3"/>
                <a:gd name="f15" fmla="val f4"/>
                <a:gd name="f16" fmla="+- f15 0 f13"/>
                <a:gd name="f17" fmla="+- f14 0 f13"/>
                <a:gd name="f18" fmla="*/ f17 1 204"/>
                <a:gd name="f19" fmla="*/ f16 1 304"/>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204" h="304">
                  <a:moveTo>
                    <a:pt x="f5" y="f6"/>
                  </a:moveTo>
                  <a:lnTo>
                    <a:pt x="f7" y="f4"/>
                  </a:lnTo>
                  <a:lnTo>
                    <a:pt x="f3" y="f8"/>
                  </a:lnTo>
                  <a:lnTo>
                    <a:pt x="f9" y="f2"/>
                  </a:lnTo>
                  <a:lnTo>
                    <a:pt x="f2" y="f10"/>
                  </a:lnTo>
                  <a:lnTo>
                    <a:pt x="f5" y="f6"/>
                  </a:ln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2" name="Google Shape;879;p26">
              <a:extLst>
                <a:ext uri="{FF2B5EF4-FFF2-40B4-BE49-F238E27FC236}">
                  <a16:creationId xmlns:a16="http://schemas.microsoft.com/office/drawing/2014/main" id="{240E7787-5C9F-DE1C-FA16-B4EB4E00D955}"/>
                </a:ext>
              </a:extLst>
            </p:cNvPr>
            <p:cNvSpPr/>
            <p:nvPr/>
          </p:nvSpPr>
          <p:spPr>
            <a:xfrm>
              <a:off x="2013865" y="5100751"/>
              <a:ext cx="215002" cy="375342"/>
            </a:xfrm>
            <a:custGeom>
              <a:avLst/>
              <a:gdLst>
                <a:gd name="f0" fmla="val w"/>
                <a:gd name="f1" fmla="val h"/>
                <a:gd name="f2" fmla="val 0"/>
                <a:gd name="f3" fmla="val 118"/>
                <a:gd name="f4" fmla="val 206"/>
                <a:gd name="f5" fmla="val 3"/>
                <a:gd name="f6" fmla="val 8"/>
                <a:gd name="f7" fmla="val 203"/>
                <a:gd name="f8" fmla="val 110"/>
                <a:gd name="f9" fmla="*/ f0 1 118"/>
                <a:gd name="f10" fmla="*/ f1 1 206"/>
                <a:gd name="f11" fmla="val f2"/>
                <a:gd name="f12" fmla="val f3"/>
                <a:gd name="f13" fmla="val f4"/>
                <a:gd name="f14" fmla="+- f13 0 f11"/>
                <a:gd name="f15" fmla="+- f12 0 f11"/>
                <a:gd name="f16" fmla="*/ f15 1 118"/>
                <a:gd name="f17" fmla="*/ f14 1 206"/>
                <a:gd name="f18" fmla="*/ f11 1 f16"/>
                <a:gd name="f19" fmla="*/ f12 1 f16"/>
                <a:gd name="f20" fmla="*/ f11 1 f17"/>
                <a:gd name="f21" fmla="*/ f13 1 f17"/>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118" h="206">
                  <a:moveTo>
                    <a:pt x="f2" y="f5"/>
                  </a:moveTo>
                  <a:lnTo>
                    <a:pt x="f6" y="f4"/>
                  </a:lnTo>
                  <a:lnTo>
                    <a:pt x="f3" y="f7"/>
                  </a:lnTo>
                  <a:lnTo>
                    <a:pt x="f8" y="f2"/>
                  </a:lnTo>
                  <a:lnTo>
                    <a:pt x="f2" y="f5"/>
                  </a:lnTo>
                  <a:close/>
                </a:path>
              </a:pathLst>
            </a:custGeom>
            <a:solidFill>
              <a:srgbClr val="EC442C"/>
            </a:solidFill>
            <a:ln cap="flat">
              <a:noFill/>
              <a:prstDash val="solid"/>
            </a:ln>
          </p:spPr>
          <p:txBody>
            <a:bodyPr vert="horz" wrap="square" lIns="90004" tIns="29151" rIns="90004" bIns="2915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3" name="Google Shape;880;p26">
              <a:extLst>
                <a:ext uri="{FF2B5EF4-FFF2-40B4-BE49-F238E27FC236}">
                  <a16:creationId xmlns:a16="http://schemas.microsoft.com/office/drawing/2014/main" id="{EA614DE4-041E-18DA-2E54-C4232B162EDD}"/>
                </a:ext>
              </a:extLst>
            </p:cNvPr>
            <p:cNvSpPr/>
            <p:nvPr/>
          </p:nvSpPr>
          <p:spPr>
            <a:xfrm>
              <a:off x="2104967" y="5098932"/>
              <a:ext cx="21863" cy="360767"/>
            </a:xfrm>
            <a:custGeom>
              <a:avLst/>
              <a:gdLst>
                <a:gd name="f0" fmla="val w"/>
                <a:gd name="f1" fmla="val h"/>
                <a:gd name="f2" fmla="val 0"/>
                <a:gd name="f3" fmla="val 12"/>
                <a:gd name="f4" fmla="val 198"/>
                <a:gd name="f5" fmla="val 13"/>
                <a:gd name="f6" fmla="val 11"/>
                <a:gd name="f7" fmla="val 153"/>
                <a:gd name="f8" fmla="val 8"/>
                <a:gd name="f9" fmla="val 99"/>
                <a:gd name="f10" fmla="val 5"/>
                <a:gd name="f11" fmla="val 44"/>
                <a:gd name="f12" fmla="val 2"/>
                <a:gd name="f13" fmla="val 1"/>
                <a:gd name="f14" fmla="val 154"/>
                <a:gd name="f15" fmla="*/ f0 1 12"/>
                <a:gd name="f16" fmla="*/ f1 1 198"/>
                <a:gd name="f17" fmla="val f2"/>
                <a:gd name="f18" fmla="val f3"/>
                <a:gd name="f19" fmla="val f4"/>
                <a:gd name="f20" fmla="+- f19 0 f17"/>
                <a:gd name="f21" fmla="+- f18 0 f17"/>
                <a:gd name="f22" fmla="*/ f21 1 12"/>
                <a:gd name="f23" fmla="*/ f20 1 198"/>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12" h="198">
                  <a:moveTo>
                    <a:pt x="f3" y="f4"/>
                  </a:moveTo>
                  <a:cubicBezTo>
                    <a:pt x="f5" y="f4"/>
                    <a:pt x="f6" y="f7"/>
                    <a:pt x="f8" y="f9"/>
                  </a:cubicBezTo>
                  <a:cubicBezTo>
                    <a:pt x="f10" y="f11"/>
                    <a:pt x="f12" y="f2"/>
                    <a:pt x="f13" y="f2"/>
                  </a:cubicBezTo>
                  <a:cubicBezTo>
                    <a:pt x="f2" y="f2"/>
                    <a:pt x="f12" y="f11"/>
                    <a:pt x="f10" y="f9"/>
                  </a:cubicBezTo>
                  <a:cubicBezTo>
                    <a:pt x="f8" y="f14"/>
                    <a:pt x="f6" y="f4"/>
                    <a:pt x="f3" y="f4"/>
                  </a:cubicBezTo>
                  <a:close/>
                </a:path>
              </a:pathLst>
            </a:custGeom>
            <a:solidFill>
              <a:srgbClr val="263238"/>
            </a:solidFill>
            <a:ln cap="flat">
              <a:noFill/>
              <a:prstDash val="solid"/>
            </a:ln>
          </p:spPr>
          <p:txBody>
            <a:bodyPr vert="horz" wrap="square" lIns="90004" tIns="26270" rIns="90004" bIns="2627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54" name="Google Shape;881;p26">
              <a:extLst>
                <a:ext uri="{FF2B5EF4-FFF2-40B4-BE49-F238E27FC236}">
                  <a16:creationId xmlns:a16="http://schemas.microsoft.com/office/drawing/2014/main" id="{91C43B38-34F8-78BE-E454-BE4DF0CAF17E}"/>
                </a:ext>
              </a:extLst>
            </p:cNvPr>
            <p:cNvSpPr/>
            <p:nvPr/>
          </p:nvSpPr>
          <p:spPr>
            <a:xfrm>
              <a:off x="2028440" y="5445114"/>
              <a:ext cx="200427" cy="30970"/>
            </a:xfrm>
            <a:custGeom>
              <a:avLst/>
              <a:gdLst>
                <a:gd name="f0" fmla="val w"/>
                <a:gd name="f1" fmla="val h"/>
                <a:gd name="f2" fmla="val 0"/>
                <a:gd name="f3" fmla="val 110"/>
                <a:gd name="f4" fmla="val 17"/>
                <a:gd name="f5" fmla="val 3"/>
                <a:gd name="f6" fmla="val 109"/>
                <a:gd name="f7" fmla="val 14"/>
                <a:gd name="f8" fmla="*/ f0 1 110"/>
                <a:gd name="f9" fmla="*/ f1 1 17"/>
                <a:gd name="f10" fmla="val f2"/>
                <a:gd name="f11" fmla="val f3"/>
                <a:gd name="f12" fmla="val f4"/>
                <a:gd name="f13" fmla="+- f12 0 f10"/>
                <a:gd name="f14" fmla="+- f11 0 f10"/>
                <a:gd name="f15" fmla="*/ f14 1 110"/>
                <a:gd name="f16" fmla="*/ f13 1 17"/>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10" h="17">
                  <a:moveTo>
                    <a:pt x="f2" y="f5"/>
                  </a:moveTo>
                  <a:lnTo>
                    <a:pt x="f6" y="f2"/>
                  </a:lnTo>
                  <a:lnTo>
                    <a:pt x="f3" y="f7"/>
                  </a:lnTo>
                  <a:lnTo>
                    <a:pt x="f2" y="f4"/>
                  </a:lnTo>
                  <a:lnTo>
                    <a:pt x="f2" y="f5"/>
                  </a:ln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55" name="Google Shape;882;p26">
              <a:extLst>
                <a:ext uri="{FF2B5EF4-FFF2-40B4-BE49-F238E27FC236}">
                  <a16:creationId xmlns:a16="http://schemas.microsoft.com/office/drawing/2014/main" id="{97C8FB56-C66A-D08F-4882-D3E6AEC2F00B}"/>
                </a:ext>
              </a:extLst>
            </p:cNvPr>
            <p:cNvSpPr/>
            <p:nvPr/>
          </p:nvSpPr>
          <p:spPr>
            <a:xfrm>
              <a:off x="2026621" y="5297530"/>
              <a:ext cx="196778" cy="69238"/>
            </a:xfrm>
            <a:custGeom>
              <a:avLst/>
              <a:gdLst>
                <a:gd name="f0" fmla="val w"/>
                <a:gd name="f1" fmla="val h"/>
                <a:gd name="f2" fmla="val 0"/>
                <a:gd name="f3" fmla="val 108"/>
                <a:gd name="f4" fmla="val 38"/>
                <a:gd name="f5" fmla="val 30"/>
                <a:gd name="f6" fmla="val 107"/>
                <a:gd name="f7" fmla="val 29"/>
                <a:gd name="f8" fmla="val 105"/>
                <a:gd name="f9" fmla="val 26"/>
                <a:gd name="f10" fmla="val 103"/>
                <a:gd name="f11" fmla="val 23"/>
                <a:gd name="f12" fmla="val 100"/>
                <a:gd name="f13" fmla="val 20"/>
                <a:gd name="f14" fmla="val 95"/>
                <a:gd name="f15" fmla="val 16"/>
                <a:gd name="f16" fmla="val 90"/>
                <a:gd name="f17" fmla="val 12"/>
                <a:gd name="f18" fmla="val 84"/>
                <a:gd name="f19" fmla="val 8"/>
                <a:gd name="f20" fmla="val 77"/>
                <a:gd name="f21" fmla="val 5"/>
                <a:gd name="f22" fmla="val 69"/>
                <a:gd name="f23" fmla="val 2"/>
                <a:gd name="f24" fmla="val 60"/>
                <a:gd name="f25" fmla="val 51"/>
                <a:gd name="f26" fmla="val 32"/>
                <a:gd name="f27" fmla="val 1"/>
                <a:gd name="f28" fmla="val 17"/>
                <a:gd name="f29" fmla="val 11"/>
                <a:gd name="f30" fmla="val 9"/>
                <a:gd name="f31" fmla="val 21"/>
                <a:gd name="f32" fmla="val 25"/>
                <a:gd name="f33" fmla="val 3"/>
                <a:gd name="f34" fmla="val 33"/>
                <a:gd name="f35" fmla="val 36"/>
                <a:gd name="f36" fmla="val 31"/>
                <a:gd name="f37" fmla="val 22"/>
                <a:gd name="f38" fmla="val 19"/>
                <a:gd name="f39" fmla="val 13"/>
                <a:gd name="f40" fmla="val 4"/>
                <a:gd name="f41" fmla="val 94"/>
                <a:gd name="f42" fmla="val 18"/>
                <a:gd name="f43" fmla="*/ f0 1 108"/>
                <a:gd name="f44" fmla="*/ f1 1 38"/>
                <a:gd name="f45" fmla="val f2"/>
                <a:gd name="f46" fmla="val f3"/>
                <a:gd name="f47" fmla="val f4"/>
                <a:gd name="f48" fmla="+- f47 0 f45"/>
                <a:gd name="f49" fmla="+- f46 0 f45"/>
                <a:gd name="f50" fmla="*/ f49 1 108"/>
                <a:gd name="f51" fmla="*/ f48 1 38"/>
                <a:gd name="f52" fmla="*/ f45 1 f50"/>
                <a:gd name="f53" fmla="*/ f46 1 f50"/>
                <a:gd name="f54" fmla="*/ f45 1 f51"/>
                <a:gd name="f55" fmla="*/ f47 1 f51"/>
                <a:gd name="f56" fmla="*/ f52 f43 1"/>
                <a:gd name="f57" fmla="*/ f53 f43 1"/>
                <a:gd name="f58" fmla="*/ f55 f44 1"/>
                <a:gd name="f59" fmla="*/ f54 f44 1"/>
              </a:gdLst>
              <a:ahLst/>
              <a:cxnLst>
                <a:cxn ang="3cd4">
                  <a:pos x="hc" y="t"/>
                </a:cxn>
                <a:cxn ang="0">
                  <a:pos x="r" y="vc"/>
                </a:cxn>
                <a:cxn ang="cd4">
                  <a:pos x="hc" y="b"/>
                </a:cxn>
                <a:cxn ang="cd2">
                  <a:pos x="l" y="vc"/>
                </a:cxn>
              </a:cxnLst>
              <a:rect l="f56" t="f59" r="f57" b="f58"/>
              <a:pathLst>
                <a:path w="108" h="38">
                  <a:moveTo>
                    <a:pt x="f3" y="f5"/>
                  </a:moveTo>
                  <a:cubicBezTo>
                    <a:pt x="f3" y="f5"/>
                    <a:pt x="f6" y="f7"/>
                    <a:pt x="f8" y="f9"/>
                  </a:cubicBezTo>
                  <a:cubicBezTo>
                    <a:pt x="f10" y="f11"/>
                    <a:pt x="f12" y="f13"/>
                    <a:pt x="f14" y="f15"/>
                  </a:cubicBezTo>
                  <a:cubicBezTo>
                    <a:pt x="f16" y="f17"/>
                    <a:pt x="f18" y="f19"/>
                    <a:pt x="f20" y="f21"/>
                  </a:cubicBezTo>
                  <a:cubicBezTo>
                    <a:pt x="f22" y="f23"/>
                    <a:pt x="f24" y="f2"/>
                    <a:pt x="f25" y="f2"/>
                  </a:cubicBezTo>
                  <a:cubicBezTo>
                    <a:pt x="f26" y="f27"/>
                    <a:pt x="f28" y="f29"/>
                    <a:pt x="f30" y="f31"/>
                  </a:cubicBezTo>
                  <a:cubicBezTo>
                    <a:pt x="f21" y="f32"/>
                    <a:pt x="f33" y="f5"/>
                    <a:pt x="f23" y="f34"/>
                  </a:cubicBezTo>
                  <a:cubicBezTo>
                    <a:pt x="f2" y="f35"/>
                    <a:pt x="f2" y="f4"/>
                    <a:pt x="f2" y="f4"/>
                  </a:cubicBezTo>
                  <a:cubicBezTo>
                    <a:pt x="f27" y="f4"/>
                    <a:pt x="f33" y="f36"/>
                    <a:pt x="f29" y="f37"/>
                  </a:cubicBezTo>
                  <a:cubicBezTo>
                    <a:pt x="f38" y="f39"/>
                    <a:pt x="f34" y="f40"/>
                    <a:pt x="f25" y="f40"/>
                  </a:cubicBezTo>
                  <a:cubicBezTo>
                    <a:pt x="f22" y="f33"/>
                    <a:pt x="f18" y="f29"/>
                    <a:pt x="f41" y="f42"/>
                  </a:cubicBezTo>
                  <a:cubicBezTo>
                    <a:pt x="f10" y="f32"/>
                    <a:pt x="f3" y="f36"/>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56" name="Google Shape;883;p26">
              <a:extLst>
                <a:ext uri="{FF2B5EF4-FFF2-40B4-BE49-F238E27FC236}">
                  <a16:creationId xmlns:a16="http://schemas.microsoft.com/office/drawing/2014/main" id="{8178D2E5-2751-7457-CC8A-1EA01FAC5315}"/>
                </a:ext>
              </a:extLst>
            </p:cNvPr>
            <p:cNvSpPr/>
            <p:nvPr/>
          </p:nvSpPr>
          <p:spPr>
            <a:xfrm>
              <a:off x="2017504" y="5206429"/>
              <a:ext cx="202246" cy="43726"/>
            </a:xfrm>
            <a:custGeom>
              <a:avLst/>
              <a:gdLst>
                <a:gd name="f0" fmla="val w"/>
                <a:gd name="f1" fmla="val h"/>
                <a:gd name="f2" fmla="val 0"/>
                <a:gd name="f3" fmla="val 111"/>
                <a:gd name="f4" fmla="val 24"/>
                <a:gd name="f5" fmla="val 110"/>
                <a:gd name="f6" fmla="val 22"/>
                <a:gd name="f7" fmla="val 1"/>
                <a:gd name="f8" fmla="val 7"/>
                <a:gd name="f9" fmla="*/ f0 1 111"/>
                <a:gd name="f10" fmla="*/ f1 1 24"/>
                <a:gd name="f11" fmla="val f2"/>
                <a:gd name="f12" fmla="val f3"/>
                <a:gd name="f13" fmla="val f4"/>
                <a:gd name="f14" fmla="+- f13 0 f11"/>
                <a:gd name="f15" fmla="+- f12 0 f11"/>
                <a:gd name="f16" fmla="*/ f15 1 111"/>
                <a:gd name="f17" fmla="*/ f14 1 24"/>
                <a:gd name="f18" fmla="*/ f11 1 f16"/>
                <a:gd name="f19" fmla="*/ f12 1 f16"/>
                <a:gd name="f20" fmla="*/ f11 1 f17"/>
                <a:gd name="f21" fmla="*/ f13 1 f17"/>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111" h="24">
                  <a:moveTo>
                    <a:pt x="f5" y="f2"/>
                  </a:moveTo>
                  <a:lnTo>
                    <a:pt x="f3" y="f6"/>
                  </a:lnTo>
                  <a:lnTo>
                    <a:pt x="f7" y="f4"/>
                  </a:lnTo>
                  <a:lnTo>
                    <a:pt x="f2" y="f8"/>
                  </a:lnTo>
                  <a:lnTo>
                    <a:pt x="f5" y="f2"/>
                  </a:lnTo>
                  <a:close/>
                </a:path>
              </a:pathLst>
            </a:custGeom>
            <a:solidFill>
              <a:srgbClr val="000000">
                <a:alpha val="29800"/>
              </a:srgbClr>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57" name="Google Shape;884;p26">
              <a:extLst>
                <a:ext uri="{FF2B5EF4-FFF2-40B4-BE49-F238E27FC236}">
                  <a16:creationId xmlns:a16="http://schemas.microsoft.com/office/drawing/2014/main" id="{C13AEE3C-7379-40EF-404A-22439D297C14}"/>
                </a:ext>
              </a:extLst>
            </p:cNvPr>
            <p:cNvSpPr/>
            <p:nvPr/>
          </p:nvSpPr>
          <p:spPr>
            <a:xfrm>
              <a:off x="1326949" y="5126263"/>
              <a:ext cx="435473" cy="353479"/>
            </a:xfrm>
            <a:custGeom>
              <a:avLst/>
              <a:gdLst>
                <a:gd name="f0" fmla="val w"/>
                <a:gd name="f1" fmla="val h"/>
                <a:gd name="f2" fmla="val 0"/>
                <a:gd name="f3" fmla="val 239"/>
                <a:gd name="f4" fmla="val 194"/>
                <a:gd name="f5" fmla="val 119"/>
                <a:gd name="f6" fmla="val 1"/>
                <a:gd name="f7" fmla="val 124"/>
                <a:gd name="f8" fmla="val 171"/>
                <a:gd name="f9" fmla="val 192"/>
                <a:gd name="f10" fmla="*/ f0 1 239"/>
                <a:gd name="f11" fmla="*/ f1 1 194"/>
                <a:gd name="f12" fmla="val f2"/>
                <a:gd name="f13" fmla="val f3"/>
                <a:gd name="f14" fmla="val f4"/>
                <a:gd name="f15" fmla="+- f14 0 f12"/>
                <a:gd name="f16" fmla="+- f13 0 f12"/>
                <a:gd name="f17" fmla="*/ f16 1 239"/>
                <a:gd name="f18" fmla="*/ f15 1 194"/>
                <a:gd name="f19" fmla="*/ f12 1 f17"/>
                <a:gd name="f20" fmla="*/ f13 1 f17"/>
                <a:gd name="f21" fmla="*/ f12 1 f18"/>
                <a:gd name="f22" fmla="*/ f14 1 f18"/>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39" h="194">
                  <a:moveTo>
                    <a:pt x="f5" y="f6"/>
                  </a:moveTo>
                  <a:lnTo>
                    <a:pt x="f7" y="f7"/>
                  </a:lnTo>
                  <a:cubicBezTo>
                    <a:pt x="f7" y="f7"/>
                    <a:pt x="f6" y="f8"/>
                    <a:pt x="f2" y="f4"/>
                  </a:cubicBezTo>
                  <a:lnTo>
                    <a:pt x="f3" y="f9"/>
                  </a:lnTo>
                  <a:lnTo>
                    <a:pt x="f3" y="f2"/>
                  </a:lnTo>
                  <a:lnTo>
                    <a:pt x="f5" y="f6"/>
                  </a:lnTo>
                  <a:close/>
                </a:path>
              </a:pathLst>
            </a:custGeom>
            <a:solidFill>
              <a:srgbClr val="EC442C"/>
            </a:solidFill>
            <a:ln cap="flat">
              <a:noFill/>
              <a:prstDash val="solid"/>
            </a:ln>
          </p:spPr>
          <p:txBody>
            <a:bodyPr vert="horz" wrap="square" lIns="90004" tIns="24825" rIns="90004" bIns="24825"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8" name="Google Shape;885;p26">
              <a:extLst>
                <a:ext uri="{FF2B5EF4-FFF2-40B4-BE49-F238E27FC236}">
                  <a16:creationId xmlns:a16="http://schemas.microsoft.com/office/drawing/2014/main" id="{B76885D6-5107-5D8D-B883-AB5A46298163}"/>
                </a:ext>
              </a:extLst>
            </p:cNvPr>
            <p:cNvSpPr/>
            <p:nvPr/>
          </p:nvSpPr>
          <p:spPr>
            <a:xfrm>
              <a:off x="1662205" y="5332149"/>
              <a:ext cx="36438" cy="34619"/>
            </a:xfrm>
            <a:custGeom>
              <a:avLst/>
              <a:gdLst>
                <a:gd name="f0" fmla="val w"/>
                <a:gd name="f1" fmla="val h"/>
                <a:gd name="f2" fmla="val 0"/>
                <a:gd name="f3" fmla="val 20"/>
                <a:gd name="f4" fmla="val 19"/>
                <a:gd name="f5" fmla="val 13"/>
                <a:gd name="f6" fmla="val 1"/>
                <a:gd name="f7" fmla="val 18"/>
                <a:gd name="f8" fmla="val 2"/>
                <a:gd name="f9" fmla="val 21"/>
                <a:gd name="f10" fmla="val 7"/>
                <a:gd name="f11" fmla="val 12"/>
                <a:gd name="f12" fmla="val 17"/>
                <a:gd name="f13" fmla="val 9"/>
                <a:gd name="f14" fmla="val 4"/>
                <a:gd name="f15" fmla="val -1"/>
                <a:gd name="f16" fmla="val 11"/>
                <a:gd name="f17" fmla="val 10"/>
                <a:gd name="f18" fmla="val 14"/>
                <a:gd name="f19" fmla="*/ f0 1 20"/>
                <a:gd name="f20" fmla="*/ f1 1 19"/>
                <a:gd name="f21" fmla="val f2"/>
                <a:gd name="f22" fmla="val f3"/>
                <a:gd name="f23" fmla="val f4"/>
                <a:gd name="f24" fmla="+- f23 0 f21"/>
                <a:gd name="f25" fmla="+- f22 0 f21"/>
                <a:gd name="f26" fmla="*/ f25 1 20"/>
                <a:gd name="f27" fmla="*/ f24 1 19"/>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20" h="19">
                  <a:moveTo>
                    <a:pt x="f5" y="f6"/>
                  </a:moveTo>
                  <a:cubicBezTo>
                    <a:pt x="f7" y="f8"/>
                    <a:pt x="f9" y="f10"/>
                    <a:pt x="f3" y="f11"/>
                  </a:cubicBezTo>
                  <a:cubicBezTo>
                    <a:pt x="f4" y="f12"/>
                    <a:pt x="f5" y="f3"/>
                    <a:pt x="f13" y="f4"/>
                  </a:cubicBezTo>
                  <a:cubicBezTo>
                    <a:pt x="f14" y="f7"/>
                    <a:pt x="f15" y="f16"/>
                    <a:pt x="f6" y="f10"/>
                  </a:cubicBezTo>
                  <a:cubicBezTo>
                    <a:pt x="f8" y="f8"/>
                    <a:pt x="f17" y="f15"/>
                    <a:pt x="f18" y="f6"/>
                  </a:cubicBezTo>
                  <a:lnTo>
                    <a:pt x="f5" y="f6"/>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9" name="Google Shape;886;p26">
              <a:extLst>
                <a:ext uri="{FF2B5EF4-FFF2-40B4-BE49-F238E27FC236}">
                  <a16:creationId xmlns:a16="http://schemas.microsoft.com/office/drawing/2014/main" id="{E98F3662-45A0-A150-77B5-5AADE9FEB668}"/>
                </a:ext>
              </a:extLst>
            </p:cNvPr>
            <p:cNvSpPr/>
            <p:nvPr/>
          </p:nvSpPr>
          <p:spPr>
            <a:xfrm>
              <a:off x="1323310" y="5441475"/>
              <a:ext cx="439113" cy="38258"/>
            </a:xfrm>
            <a:custGeom>
              <a:avLst/>
              <a:gdLst>
                <a:gd name="f0" fmla="val w"/>
                <a:gd name="f1" fmla="val h"/>
                <a:gd name="f2" fmla="val 0"/>
                <a:gd name="f3" fmla="val 241"/>
                <a:gd name="f4" fmla="val 21"/>
                <a:gd name="f5" fmla="val 19"/>
                <a:gd name="f6" fmla="val 9"/>
                <a:gd name="f7" fmla="val -1"/>
                <a:gd name="f8" fmla="val 14"/>
                <a:gd name="f9" fmla="*/ f0 1 241"/>
                <a:gd name="f10" fmla="*/ f1 1 21"/>
                <a:gd name="f11" fmla="val f2"/>
                <a:gd name="f12" fmla="val f3"/>
                <a:gd name="f13" fmla="val f4"/>
                <a:gd name="f14" fmla="+- f13 0 f11"/>
                <a:gd name="f15" fmla="+- f12 0 f11"/>
                <a:gd name="f16" fmla="*/ f15 1 241"/>
                <a:gd name="f17" fmla="*/ f14 1 21"/>
                <a:gd name="f18" fmla="*/ f11 1 f16"/>
                <a:gd name="f19" fmla="*/ f12 1 f16"/>
                <a:gd name="f20" fmla="*/ f11 1 f17"/>
                <a:gd name="f21" fmla="*/ f13 1 f17"/>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241" h="21">
                  <a:moveTo>
                    <a:pt x="f3" y="f5"/>
                  </a:moveTo>
                  <a:lnTo>
                    <a:pt x="f3" y="f2"/>
                  </a:lnTo>
                  <a:lnTo>
                    <a:pt x="f6" y="f6"/>
                  </a:lnTo>
                  <a:cubicBezTo>
                    <a:pt x="f6" y="f6"/>
                    <a:pt x="f7" y="f8"/>
                    <a:pt x="f2" y="f4"/>
                  </a:cubicBezTo>
                  <a:lnTo>
                    <a:pt x="f3" y="f5"/>
                  </a:ln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0" name="Google Shape;887;p26">
              <a:extLst>
                <a:ext uri="{FF2B5EF4-FFF2-40B4-BE49-F238E27FC236}">
                  <a16:creationId xmlns:a16="http://schemas.microsoft.com/office/drawing/2014/main" id="{89ADABC8-E0E2-3F17-CA7C-44ED3D6A408D}"/>
                </a:ext>
              </a:extLst>
            </p:cNvPr>
            <p:cNvSpPr/>
            <p:nvPr/>
          </p:nvSpPr>
          <p:spPr>
            <a:xfrm>
              <a:off x="1549240" y="5352193"/>
              <a:ext cx="40087" cy="27331"/>
            </a:xfrm>
            <a:custGeom>
              <a:avLst/>
              <a:gdLst>
                <a:gd name="f0" fmla="val w"/>
                <a:gd name="f1" fmla="val h"/>
                <a:gd name="f2" fmla="val 0"/>
                <a:gd name="f3" fmla="val 22"/>
                <a:gd name="f4" fmla="val 15"/>
                <a:gd name="f5" fmla="val 1"/>
                <a:gd name="f6" fmla="val 2"/>
                <a:gd name="f7" fmla="val 6"/>
                <a:gd name="f8" fmla="val 3"/>
                <a:gd name="f9" fmla="val 12"/>
                <a:gd name="f10" fmla="val 7"/>
                <a:gd name="f11" fmla="val 18"/>
                <a:gd name="f12" fmla="val 10"/>
                <a:gd name="f13" fmla="val 21"/>
                <a:gd name="f14" fmla="val 23"/>
                <a:gd name="f15" fmla="val 8"/>
                <a:gd name="f16" fmla="val 14"/>
                <a:gd name="f17" fmla="val -1"/>
                <a:gd name="f18" fmla="*/ f0 1 22"/>
                <a:gd name="f19" fmla="*/ f1 1 15"/>
                <a:gd name="f20" fmla="val f2"/>
                <a:gd name="f21" fmla="val f3"/>
                <a:gd name="f22" fmla="val f4"/>
                <a:gd name="f23" fmla="+- f22 0 f20"/>
                <a:gd name="f24" fmla="+- f21 0 f20"/>
                <a:gd name="f25" fmla="*/ f24 1 22"/>
                <a:gd name="f26" fmla="*/ f23 1 15"/>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22" h="15">
                  <a:moveTo>
                    <a:pt x="f2" y="f5"/>
                  </a:moveTo>
                  <a:cubicBezTo>
                    <a:pt x="f2" y="f6"/>
                    <a:pt x="f7" y="f8"/>
                    <a:pt x="f9" y="f10"/>
                  </a:cubicBezTo>
                  <a:cubicBezTo>
                    <a:pt x="f11" y="f12"/>
                    <a:pt x="f13" y="f4"/>
                    <a:pt x="f3" y="f4"/>
                  </a:cubicBezTo>
                  <a:cubicBezTo>
                    <a:pt x="f14" y="f4"/>
                    <a:pt x="f13" y="f15"/>
                    <a:pt x="f16" y="f8"/>
                  </a:cubicBezTo>
                  <a:cubicBezTo>
                    <a:pt x="f10" y="f17"/>
                    <a:pt x="f2" y="f2"/>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1" name="Google Shape;888;p26">
              <a:extLst>
                <a:ext uri="{FF2B5EF4-FFF2-40B4-BE49-F238E27FC236}">
                  <a16:creationId xmlns:a16="http://schemas.microsoft.com/office/drawing/2014/main" id="{3DDBFBC0-069E-9561-DB00-967BEC468534}"/>
                </a:ext>
              </a:extLst>
            </p:cNvPr>
            <p:cNvSpPr/>
            <p:nvPr/>
          </p:nvSpPr>
          <p:spPr>
            <a:xfrm>
              <a:off x="1503694" y="5372237"/>
              <a:ext cx="29151" cy="34619"/>
            </a:xfrm>
            <a:custGeom>
              <a:avLst/>
              <a:gdLst>
                <a:gd name="f0" fmla="val w"/>
                <a:gd name="f1" fmla="val h"/>
                <a:gd name="f2" fmla="val 0"/>
                <a:gd name="f3" fmla="val 16"/>
                <a:gd name="f4" fmla="val 19"/>
                <a:gd name="f5" fmla="val 1"/>
                <a:gd name="f6" fmla="val 2"/>
                <a:gd name="f7" fmla="val 5"/>
                <a:gd name="f8" fmla="val 4"/>
                <a:gd name="f9" fmla="val 9"/>
                <a:gd name="f10" fmla="val 13"/>
                <a:gd name="f11" fmla="val 14"/>
                <a:gd name="f12" fmla="val 15"/>
                <a:gd name="f13" fmla="val 17"/>
                <a:gd name="f14" fmla="val 12"/>
                <a:gd name="f15" fmla="val 6"/>
                <a:gd name="f16" fmla="val 7"/>
                <a:gd name="f17" fmla="*/ f0 1 16"/>
                <a:gd name="f18" fmla="*/ f1 1 19"/>
                <a:gd name="f19" fmla="val f2"/>
                <a:gd name="f20" fmla="val f3"/>
                <a:gd name="f21" fmla="val f4"/>
                <a:gd name="f22" fmla="+- f21 0 f19"/>
                <a:gd name="f23" fmla="+- f20 0 f19"/>
                <a:gd name="f24" fmla="*/ f23 1 16"/>
                <a:gd name="f25" fmla="*/ f22 1 19"/>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16" h="19">
                  <a:moveTo>
                    <a:pt x="f2" y="f5"/>
                  </a:moveTo>
                  <a:cubicBezTo>
                    <a:pt x="f2" y="f6"/>
                    <a:pt x="f7" y="f8"/>
                    <a:pt x="f9" y="f9"/>
                  </a:cubicBezTo>
                  <a:cubicBezTo>
                    <a:pt x="f10" y="f11"/>
                    <a:pt x="f11" y="f4"/>
                    <a:pt x="f12" y="f4"/>
                  </a:cubicBezTo>
                  <a:cubicBezTo>
                    <a:pt x="f3" y="f4"/>
                    <a:pt x="f13" y="f14"/>
                    <a:pt x="f14" y="f15"/>
                  </a:cubicBezTo>
                  <a:cubicBezTo>
                    <a:pt x="f16" y="f2"/>
                    <a:pt x="f2" y="f2"/>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2" name="Google Shape;889;p26">
              <a:extLst>
                <a:ext uri="{FF2B5EF4-FFF2-40B4-BE49-F238E27FC236}">
                  <a16:creationId xmlns:a16="http://schemas.microsoft.com/office/drawing/2014/main" id="{BD1898B2-21A3-96C0-E96C-D011FDB62C2A}"/>
                </a:ext>
              </a:extLst>
            </p:cNvPr>
            <p:cNvSpPr/>
            <p:nvPr/>
          </p:nvSpPr>
          <p:spPr>
            <a:xfrm>
              <a:off x="1459958" y="5392280"/>
              <a:ext cx="20043" cy="36438"/>
            </a:xfrm>
            <a:custGeom>
              <a:avLst/>
              <a:gdLst>
                <a:gd name="f0" fmla="val w"/>
                <a:gd name="f1" fmla="val h"/>
                <a:gd name="f2" fmla="val 0"/>
                <a:gd name="f3" fmla="val 11"/>
                <a:gd name="f4" fmla="val 20"/>
                <a:gd name="f5" fmla="val 10"/>
                <a:gd name="f6" fmla="val 21"/>
                <a:gd name="f7" fmla="val 12"/>
                <a:gd name="f8" fmla="val 14"/>
                <a:gd name="f9" fmla="val 9"/>
                <a:gd name="f10" fmla="val 8"/>
                <a:gd name="f11" fmla="val 5"/>
                <a:gd name="f12" fmla="val 1"/>
                <a:gd name="f13" fmla="val -1"/>
                <a:gd name="f14" fmla="val 3"/>
                <a:gd name="f15" fmla="val 6"/>
                <a:gd name="f16" fmla="val 15"/>
                <a:gd name="f17" fmla="*/ f0 1 11"/>
                <a:gd name="f18" fmla="*/ f1 1 20"/>
                <a:gd name="f19" fmla="val f2"/>
                <a:gd name="f20" fmla="val f3"/>
                <a:gd name="f21" fmla="val f4"/>
                <a:gd name="f22" fmla="+- f21 0 f19"/>
                <a:gd name="f23" fmla="+- f20 0 f19"/>
                <a:gd name="f24" fmla="*/ f23 1 11"/>
                <a:gd name="f25" fmla="*/ f22 1 20"/>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11" h="20">
                  <a:moveTo>
                    <a:pt x="f5" y="f4"/>
                  </a:moveTo>
                  <a:cubicBezTo>
                    <a:pt x="f3" y="f6"/>
                    <a:pt x="f7" y="f8"/>
                    <a:pt x="f9" y="f10"/>
                  </a:cubicBezTo>
                  <a:cubicBezTo>
                    <a:pt x="f11" y="f12"/>
                    <a:pt x="f12" y="f13"/>
                    <a:pt x="f2" y="f2"/>
                  </a:cubicBezTo>
                  <a:cubicBezTo>
                    <a:pt x="f2" y="f12"/>
                    <a:pt x="f14" y="f11"/>
                    <a:pt x="f15" y="f5"/>
                  </a:cubicBezTo>
                  <a:cubicBezTo>
                    <a:pt x="f10" y="f16"/>
                    <a:pt x="f9" y="f4"/>
                    <a:pt x="f5"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3" name="Google Shape;890;p26">
              <a:extLst>
                <a:ext uri="{FF2B5EF4-FFF2-40B4-BE49-F238E27FC236}">
                  <a16:creationId xmlns:a16="http://schemas.microsoft.com/office/drawing/2014/main" id="{9B659346-D8FE-A5E4-E657-DC0EB4293345}"/>
                </a:ext>
              </a:extLst>
            </p:cNvPr>
            <p:cNvSpPr/>
            <p:nvPr/>
          </p:nvSpPr>
          <p:spPr>
            <a:xfrm>
              <a:off x="1552888" y="5293891"/>
              <a:ext cx="45555" cy="10936"/>
            </a:xfrm>
            <a:custGeom>
              <a:avLst/>
              <a:gdLst>
                <a:gd name="f0" fmla="val w"/>
                <a:gd name="f1" fmla="val h"/>
                <a:gd name="f2" fmla="val 0"/>
                <a:gd name="f3" fmla="val 25"/>
                <a:gd name="f4" fmla="val 6"/>
                <a:gd name="f5" fmla="val 5"/>
                <a:gd name="f6" fmla="val 1"/>
                <a:gd name="f7" fmla="val 4"/>
                <a:gd name="f8" fmla="val 13"/>
                <a:gd name="f9" fmla="val 19"/>
                <a:gd name="f10" fmla="val 7"/>
                <a:gd name="f11" fmla="val 26"/>
                <a:gd name="f12" fmla="val 21"/>
                <a:gd name="f13" fmla="*/ f0 1 25"/>
                <a:gd name="f14" fmla="*/ f1 1 6"/>
                <a:gd name="f15" fmla="val f2"/>
                <a:gd name="f16" fmla="val f3"/>
                <a:gd name="f17" fmla="val f4"/>
                <a:gd name="f18" fmla="+- f17 0 f15"/>
                <a:gd name="f19" fmla="+- f16 0 f15"/>
                <a:gd name="f20" fmla="*/ f18 1 6"/>
                <a:gd name="f21" fmla="*/ f19 1 25"/>
                <a:gd name="f22" fmla="*/ f15 1 f21"/>
                <a:gd name="f23" fmla="*/ f16 1 f21"/>
                <a:gd name="f24" fmla="*/ f15 1 f20"/>
                <a:gd name="f25" fmla="*/ f17 1 f20"/>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25" h="6">
                  <a:moveTo>
                    <a:pt x="f2" y="f5"/>
                  </a:moveTo>
                  <a:cubicBezTo>
                    <a:pt x="f6" y="f4"/>
                    <a:pt x="f4" y="f7"/>
                    <a:pt x="f8" y="f5"/>
                  </a:cubicBezTo>
                  <a:cubicBezTo>
                    <a:pt x="f9" y="f5"/>
                    <a:pt x="f3" y="f10"/>
                    <a:pt x="f3" y="f4"/>
                  </a:cubicBezTo>
                  <a:cubicBezTo>
                    <a:pt x="f11" y="f5"/>
                    <a:pt x="f12" y="f6"/>
                    <a:pt x="f8" y="f2"/>
                  </a:cubicBezTo>
                  <a:cubicBezTo>
                    <a:pt x="f5" y="f2"/>
                    <a:pt x="f2" y="f7"/>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4" name="Google Shape;891;p26">
              <a:extLst>
                <a:ext uri="{FF2B5EF4-FFF2-40B4-BE49-F238E27FC236}">
                  <a16:creationId xmlns:a16="http://schemas.microsoft.com/office/drawing/2014/main" id="{401C563C-093C-BE36-CB14-E290ABE574FB}"/>
                </a:ext>
              </a:extLst>
            </p:cNvPr>
            <p:cNvSpPr/>
            <p:nvPr/>
          </p:nvSpPr>
          <p:spPr>
            <a:xfrm>
              <a:off x="1545601" y="5219184"/>
              <a:ext cx="65589" cy="36438"/>
            </a:xfrm>
            <a:custGeom>
              <a:avLst/>
              <a:gdLst>
                <a:gd name="f0" fmla="val w"/>
                <a:gd name="f1" fmla="val h"/>
                <a:gd name="f2" fmla="val 0"/>
                <a:gd name="f3" fmla="val 36"/>
                <a:gd name="f4" fmla="val 20"/>
                <a:gd name="f5" fmla="val 19"/>
                <a:gd name="f6" fmla="val 4"/>
                <a:gd name="f7" fmla="val 12"/>
                <a:gd name="f8" fmla="val 15"/>
                <a:gd name="f9" fmla="val 18"/>
                <a:gd name="f10" fmla="val 17"/>
                <a:gd name="f11" fmla="val 24"/>
                <a:gd name="f12" fmla="val 27"/>
                <a:gd name="f13" fmla="val 14"/>
                <a:gd name="f14" fmla="val 29"/>
                <a:gd name="f15" fmla="val 13"/>
                <a:gd name="f16" fmla="val 31"/>
                <a:gd name="f17" fmla="val 11"/>
                <a:gd name="f18" fmla="val 32"/>
                <a:gd name="f19" fmla="val 34"/>
                <a:gd name="f20" fmla="val 10"/>
                <a:gd name="f21" fmla="val 35"/>
                <a:gd name="f22" fmla="val 9"/>
                <a:gd name="f23" fmla="val 7"/>
                <a:gd name="f24" fmla="val 37"/>
                <a:gd name="f25" fmla="val 2"/>
                <a:gd name="f26" fmla="val 30"/>
                <a:gd name="f27" fmla="val 26"/>
                <a:gd name="f28" fmla="val 23"/>
                <a:gd name="f29" fmla="val 1"/>
                <a:gd name="f30" fmla="val 21"/>
                <a:gd name="f31" fmla="val 3"/>
                <a:gd name="f32" fmla="val 5"/>
                <a:gd name="f33" fmla="val 8"/>
                <a:gd name="f34" fmla="val 16"/>
                <a:gd name="f35" fmla="val 6"/>
                <a:gd name="f36" fmla="val 22"/>
                <a:gd name="f37" fmla="val 25"/>
                <a:gd name="f38" fmla="*/ f0 1 36"/>
                <a:gd name="f39" fmla="*/ f1 1 20"/>
                <a:gd name="f40" fmla="val f2"/>
                <a:gd name="f41" fmla="val f3"/>
                <a:gd name="f42" fmla="val f4"/>
                <a:gd name="f43" fmla="+- f42 0 f40"/>
                <a:gd name="f44" fmla="+- f41 0 f40"/>
                <a:gd name="f45" fmla="*/ f44 1 36"/>
                <a:gd name="f46" fmla="*/ f43 1 20"/>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36" h="20">
                  <a:moveTo>
                    <a:pt x="f2" y="f5"/>
                  </a:moveTo>
                  <a:cubicBezTo>
                    <a:pt x="f2" y="f4"/>
                    <a:pt x="f6" y="f4"/>
                    <a:pt x="f7" y="f5"/>
                  </a:cubicBezTo>
                  <a:cubicBezTo>
                    <a:pt x="f8" y="f9"/>
                    <a:pt x="f4" y="f10"/>
                    <a:pt x="f11" y="f8"/>
                  </a:cubicBezTo>
                  <a:cubicBezTo>
                    <a:pt x="f12" y="f13"/>
                    <a:pt x="f14" y="f15"/>
                    <a:pt x="f16" y="f17"/>
                  </a:cubicBezTo>
                  <a:cubicBezTo>
                    <a:pt x="f18" y="f17"/>
                    <a:pt x="f19" y="f20"/>
                    <a:pt x="f21" y="f22"/>
                  </a:cubicBezTo>
                  <a:cubicBezTo>
                    <a:pt x="f3" y="f23"/>
                    <a:pt x="f24" y="f6"/>
                    <a:pt x="f21" y="f25"/>
                  </a:cubicBezTo>
                  <a:cubicBezTo>
                    <a:pt x="f19" y="f2"/>
                    <a:pt x="f18" y="f2"/>
                    <a:pt x="f26" y="f2"/>
                  </a:cubicBezTo>
                  <a:cubicBezTo>
                    <a:pt x="f14" y="f2"/>
                    <a:pt x="f12" y="f2"/>
                    <a:pt x="f27" y="f2"/>
                  </a:cubicBezTo>
                  <a:cubicBezTo>
                    <a:pt x="f28" y="f29"/>
                    <a:pt x="f30" y="f25"/>
                    <a:pt x="f9" y="f31"/>
                  </a:cubicBezTo>
                  <a:cubicBezTo>
                    <a:pt x="f13" y="f32"/>
                    <a:pt x="f20" y="f33"/>
                    <a:pt x="f23" y="f20"/>
                  </a:cubicBezTo>
                  <a:cubicBezTo>
                    <a:pt x="f25" y="f34"/>
                    <a:pt x="f2" y="f4"/>
                    <a:pt x="f2" y="f4"/>
                  </a:cubicBezTo>
                  <a:cubicBezTo>
                    <a:pt x="f29" y="f30"/>
                    <a:pt x="f31" y="f10"/>
                    <a:pt x="f22" y="f15"/>
                  </a:cubicBezTo>
                  <a:cubicBezTo>
                    <a:pt x="f7" y="f20"/>
                    <a:pt x="f34" y="f33"/>
                    <a:pt x="f4" y="f35"/>
                  </a:cubicBezTo>
                  <a:cubicBezTo>
                    <a:pt x="f36" y="f35"/>
                    <a:pt x="f11" y="f32"/>
                    <a:pt x="f12" y="f6"/>
                  </a:cubicBezTo>
                  <a:cubicBezTo>
                    <a:pt x="f14" y="f6"/>
                    <a:pt x="f16" y="f6"/>
                    <a:pt x="f18" y="f32"/>
                  </a:cubicBezTo>
                  <a:lnTo>
                    <a:pt x="f18" y="f35"/>
                  </a:lnTo>
                  <a:cubicBezTo>
                    <a:pt x="f16" y="f23"/>
                    <a:pt x="f26" y="f23"/>
                    <a:pt x="f14" y="f33"/>
                  </a:cubicBezTo>
                  <a:cubicBezTo>
                    <a:pt x="f12" y="f22"/>
                    <a:pt x="f37" y="f17"/>
                    <a:pt x="f28" y="f7"/>
                  </a:cubicBezTo>
                  <a:cubicBezTo>
                    <a:pt x="f5" y="f13"/>
                    <a:pt x="f8" y="f8"/>
                    <a:pt x="f17" y="f34"/>
                  </a:cubicBezTo>
                  <a:cubicBezTo>
                    <a:pt x="f6" y="f9"/>
                    <a:pt x="f2" y="f5"/>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5" name="Google Shape;892;p26">
              <a:extLst>
                <a:ext uri="{FF2B5EF4-FFF2-40B4-BE49-F238E27FC236}">
                  <a16:creationId xmlns:a16="http://schemas.microsoft.com/office/drawing/2014/main" id="{A3C9E5F4-FC95-3B48-E236-4FBACE24EC59}"/>
                </a:ext>
              </a:extLst>
            </p:cNvPr>
            <p:cNvSpPr/>
            <p:nvPr/>
          </p:nvSpPr>
          <p:spPr>
            <a:xfrm>
              <a:off x="1518269" y="5188214"/>
              <a:ext cx="34619" cy="69238"/>
            </a:xfrm>
            <a:custGeom>
              <a:avLst/>
              <a:gdLst>
                <a:gd name="f0" fmla="val w"/>
                <a:gd name="f1" fmla="val h"/>
                <a:gd name="f2" fmla="val 0"/>
                <a:gd name="f3" fmla="val 19"/>
                <a:gd name="f4" fmla="val 38"/>
                <a:gd name="f5" fmla="val 16"/>
                <a:gd name="f6" fmla="val 17"/>
                <a:gd name="f7" fmla="val 34"/>
                <a:gd name="f8" fmla="val 26"/>
                <a:gd name="f9" fmla="val 20"/>
                <a:gd name="f10" fmla="val 22"/>
                <a:gd name="f11" fmla="val 18"/>
                <a:gd name="f12" fmla="val 13"/>
                <a:gd name="f13" fmla="val 11"/>
                <a:gd name="f14" fmla="val 8"/>
                <a:gd name="f15" fmla="val 14"/>
                <a:gd name="f16" fmla="val 6"/>
                <a:gd name="f17" fmla="val 3"/>
                <a:gd name="f18" fmla="val 7"/>
                <a:gd name="f19" fmla="val 4"/>
                <a:gd name="f20" fmla="val 2"/>
                <a:gd name="f21" fmla="val 1"/>
                <a:gd name="f22" fmla="val 5"/>
                <a:gd name="f23" fmla="val 10"/>
                <a:gd name="f24" fmla="val 21"/>
                <a:gd name="f25" fmla="val 25"/>
                <a:gd name="f26" fmla="val 28"/>
                <a:gd name="f27" fmla="val 15"/>
                <a:gd name="f28" fmla="val 36"/>
                <a:gd name="f29" fmla="val 35"/>
                <a:gd name="f30" fmla="val 12"/>
                <a:gd name="f31" fmla="val 32"/>
                <a:gd name="f32" fmla="val 27"/>
                <a:gd name="f33" fmla="val 24"/>
                <a:gd name="f34" fmla="val 23"/>
                <a:gd name="f35" fmla="val 33"/>
                <a:gd name="f36" fmla="*/ f0 1 19"/>
                <a:gd name="f37" fmla="*/ f1 1 38"/>
                <a:gd name="f38" fmla="val f2"/>
                <a:gd name="f39" fmla="val f3"/>
                <a:gd name="f40" fmla="val f4"/>
                <a:gd name="f41" fmla="+- f40 0 f38"/>
                <a:gd name="f42" fmla="+- f39 0 f38"/>
                <a:gd name="f43" fmla="*/ f42 1 19"/>
                <a:gd name="f44" fmla="*/ f41 1 38"/>
                <a:gd name="f45" fmla="*/ f38 1 f43"/>
                <a:gd name="f46" fmla="*/ f39 1 f43"/>
                <a:gd name="f47" fmla="*/ f38 1 f44"/>
                <a:gd name="f48" fmla="*/ f40 1 f44"/>
                <a:gd name="f49" fmla="*/ f45 f36 1"/>
                <a:gd name="f50" fmla="*/ f46 f36 1"/>
                <a:gd name="f51" fmla="*/ f48 f37 1"/>
                <a:gd name="f52" fmla="*/ f47 f37 1"/>
              </a:gdLst>
              <a:ahLst/>
              <a:cxnLst>
                <a:cxn ang="3cd4">
                  <a:pos x="hc" y="t"/>
                </a:cxn>
                <a:cxn ang="0">
                  <a:pos x="r" y="vc"/>
                </a:cxn>
                <a:cxn ang="cd4">
                  <a:pos x="hc" y="b"/>
                </a:cxn>
                <a:cxn ang="cd2">
                  <a:pos x="l" y="vc"/>
                </a:cxn>
              </a:cxnLst>
              <a:rect l="f49" t="f52" r="f50" b="f51"/>
              <a:pathLst>
                <a:path w="19" h="38">
                  <a:moveTo>
                    <a:pt x="f5" y="f4"/>
                  </a:moveTo>
                  <a:cubicBezTo>
                    <a:pt x="f6" y="f4"/>
                    <a:pt x="f3" y="f7"/>
                    <a:pt x="f3" y="f8"/>
                  </a:cubicBezTo>
                  <a:cubicBezTo>
                    <a:pt x="f9" y="f10"/>
                    <a:pt x="f3" y="f11"/>
                    <a:pt x="f11" y="f12"/>
                  </a:cubicBezTo>
                  <a:cubicBezTo>
                    <a:pt x="f6" y="f13"/>
                    <a:pt x="f5" y="f14"/>
                    <a:pt x="f15" y="f16"/>
                  </a:cubicBezTo>
                  <a:cubicBezTo>
                    <a:pt x="f12" y="f17"/>
                    <a:pt x="f13" y="f2"/>
                    <a:pt x="f18" y="f2"/>
                  </a:cubicBezTo>
                  <a:cubicBezTo>
                    <a:pt x="f19" y="f2"/>
                    <a:pt x="f20" y="f21"/>
                    <a:pt x="f20" y="f17"/>
                  </a:cubicBezTo>
                  <a:cubicBezTo>
                    <a:pt x="f21" y="f22"/>
                    <a:pt x="f21" y="f16"/>
                    <a:pt x="f2" y="f14"/>
                  </a:cubicBezTo>
                  <a:cubicBezTo>
                    <a:pt x="f2" y="f23"/>
                    <a:pt x="f2" y="f12"/>
                    <a:pt x="f2" y="f5"/>
                  </a:cubicBezTo>
                  <a:cubicBezTo>
                    <a:pt x="f21" y="f24"/>
                    <a:pt x="f17" y="f25"/>
                    <a:pt x="f16" y="f26"/>
                  </a:cubicBezTo>
                  <a:cubicBezTo>
                    <a:pt x="f23" y="f7"/>
                    <a:pt x="f27" y="f28"/>
                    <a:pt x="f27" y="f29"/>
                  </a:cubicBezTo>
                  <a:cubicBezTo>
                    <a:pt x="f5" y="f29"/>
                    <a:pt x="f30" y="f31"/>
                    <a:pt x="f14" y="f32"/>
                  </a:cubicBezTo>
                  <a:cubicBezTo>
                    <a:pt x="f16" y="f33"/>
                    <a:pt x="f22" y="f9"/>
                    <a:pt x="f19" y="f27"/>
                  </a:cubicBezTo>
                  <a:cubicBezTo>
                    <a:pt x="f19" y="f12"/>
                    <a:pt x="f19" y="f13"/>
                    <a:pt x="f19" y="f14"/>
                  </a:cubicBezTo>
                  <a:cubicBezTo>
                    <a:pt x="f22" y="f16"/>
                    <a:pt x="f16" y="f19"/>
                    <a:pt x="f18" y="f19"/>
                  </a:cubicBezTo>
                  <a:cubicBezTo>
                    <a:pt x="f14" y="f19"/>
                    <a:pt x="f23" y="f16"/>
                    <a:pt x="f13" y="f14"/>
                  </a:cubicBezTo>
                  <a:cubicBezTo>
                    <a:pt x="f30" y="f23"/>
                    <a:pt x="f12" y="f30"/>
                    <a:pt x="f15" y="f15"/>
                  </a:cubicBezTo>
                  <a:cubicBezTo>
                    <a:pt x="f5" y="f3"/>
                    <a:pt x="f5" y="f34"/>
                    <a:pt x="f5" y="f8"/>
                  </a:cubicBezTo>
                  <a:cubicBezTo>
                    <a:pt x="f6" y="f35"/>
                    <a:pt x="f5" y="f4"/>
                    <a:pt x="f5"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6" name="Google Shape;893;p26">
              <a:extLst>
                <a:ext uri="{FF2B5EF4-FFF2-40B4-BE49-F238E27FC236}">
                  <a16:creationId xmlns:a16="http://schemas.microsoft.com/office/drawing/2014/main" id="{9916BE7F-D2ED-EB35-E83E-6F1DBF1C8ACE}"/>
                </a:ext>
              </a:extLst>
            </p:cNvPr>
            <p:cNvSpPr/>
            <p:nvPr/>
          </p:nvSpPr>
          <p:spPr>
            <a:xfrm>
              <a:off x="1551060" y="5261091"/>
              <a:ext cx="211354" cy="49194"/>
            </a:xfrm>
            <a:custGeom>
              <a:avLst/>
              <a:gdLst>
                <a:gd name="f0" fmla="val w"/>
                <a:gd name="f1" fmla="val h"/>
                <a:gd name="f2" fmla="val 0"/>
                <a:gd name="f3" fmla="val 116"/>
                <a:gd name="f4" fmla="val 27"/>
                <a:gd name="f5" fmla="val 2"/>
                <a:gd name="f6" fmla="*/ f0 1 116"/>
                <a:gd name="f7" fmla="*/ f1 1 27"/>
                <a:gd name="f8" fmla="val f2"/>
                <a:gd name="f9" fmla="val f3"/>
                <a:gd name="f10" fmla="val f4"/>
                <a:gd name="f11" fmla="+- f10 0 f8"/>
                <a:gd name="f12" fmla="+- f9 0 f8"/>
                <a:gd name="f13" fmla="*/ f12 1 116"/>
                <a:gd name="f14" fmla="*/ f11 1 2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16" h="27">
                  <a:moveTo>
                    <a:pt x="f3" y="f2"/>
                  </a:moveTo>
                  <a:lnTo>
                    <a:pt x="f3" y="f4"/>
                  </a:lnTo>
                  <a:lnTo>
                    <a:pt x="f2" y="f4"/>
                  </a:lnTo>
                  <a:lnTo>
                    <a:pt x="f2" y="f5"/>
                  </a:lnTo>
                  <a:lnTo>
                    <a:pt x="f3" y="f2"/>
                  </a:lnTo>
                  <a:close/>
                </a:path>
              </a:pathLst>
            </a:custGeom>
            <a:solidFill>
              <a:srgbClr val="000000">
                <a:alpha val="29800"/>
              </a:srgbClr>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7" name="Google Shape;894;p26">
              <a:extLst>
                <a:ext uri="{FF2B5EF4-FFF2-40B4-BE49-F238E27FC236}">
                  <a16:creationId xmlns:a16="http://schemas.microsoft.com/office/drawing/2014/main" id="{F828D719-0335-DD6D-6538-F0652B6D4B0A}"/>
                </a:ext>
              </a:extLst>
            </p:cNvPr>
            <p:cNvSpPr/>
            <p:nvPr/>
          </p:nvSpPr>
          <p:spPr>
            <a:xfrm>
              <a:off x="2401964" y="1483988"/>
              <a:ext cx="273305" cy="428176"/>
            </a:xfrm>
            <a:custGeom>
              <a:avLst/>
              <a:gdLst>
                <a:gd name="f0" fmla="val w"/>
                <a:gd name="f1" fmla="val h"/>
                <a:gd name="f2" fmla="val 0"/>
                <a:gd name="f3" fmla="val 150"/>
                <a:gd name="f4" fmla="val 235"/>
                <a:gd name="f5" fmla="val 36"/>
                <a:gd name="f6" fmla="val 20"/>
                <a:gd name="f7" fmla="val 54"/>
                <a:gd name="f8" fmla="val 86"/>
                <a:gd name="f9" fmla="val 60"/>
                <a:gd name="f10" fmla="val 123"/>
                <a:gd name="f11" fmla="val 43"/>
                <a:gd name="f12" fmla="val 28"/>
                <a:gd name="f13" fmla="val 26"/>
                <a:gd name="f14" fmla="val 103"/>
                <a:gd name="f15" fmla="val 34"/>
                <a:gd name="f16" fmla="val 63"/>
                <a:gd name="f17" fmla="val 14"/>
                <a:gd name="f18" fmla="val 65"/>
                <a:gd name="f19" fmla="val 11"/>
                <a:gd name="f20" fmla="val 4"/>
                <a:gd name="f21" fmla="val 93"/>
                <a:gd name="f22" fmla="val 1"/>
                <a:gd name="f23" fmla="val 107"/>
                <a:gd name="f24" fmla="val -1"/>
                <a:gd name="f25" fmla="val 112"/>
                <a:gd name="f26" fmla="val 118"/>
                <a:gd name="f27" fmla="val 3"/>
                <a:gd name="f28" fmla="val 122"/>
                <a:gd name="f29" fmla="val 31"/>
                <a:gd name="f30" fmla="val 173"/>
                <a:gd name="f31" fmla="val 182"/>
                <a:gd name="f32" fmla="val 44"/>
                <a:gd name="f33" fmla="val 190"/>
                <a:gd name="f34" fmla="val 195"/>
                <a:gd name="f35" fmla="val 68"/>
                <a:gd name="f36" fmla="val 204"/>
                <a:gd name="f37" fmla="val 70"/>
                <a:gd name="f38" fmla="val 234"/>
                <a:gd name="f39" fmla="val 125"/>
                <a:gd name="f40" fmla="val 141"/>
                <a:gd name="f41" fmla="val 115"/>
                <a:gd name="f42" fmla="val 84"/>
                <a:gd name="f43" fmla="val 78"/>
                <a:gd name="f44" fmla="val 74"/>
                <a:gd name="f45" fmla="val 101"/>
                <a:gd name="f46" fmla="val 73"/>
                <a:gd name="f47" fmla="val 72"/>
                <a:gd name="f48" fmla="val 91"/>
                <a:gd name="f49" fmla="val 89"/>
                <a:gd name="f50" fmla="val 61"/>
                <a:gd name="f51" fmla="val 85"/>
                <a:gd name="f52" fmla="val 58"/>
                <a:gd name="f53" fmla="val 80"/>
                <a:gd name="f54" fmla="val 57"/>
                <a:gd name="f55" fmla="val 76"/>
                <a:gd name="f56" fmla="val 69"/>
                <a:gd name="f57" fmla="val 40"/>
                <a:gd name="f58" fmla="val 67"/>
                <a:gd name="f59" fmla="val 35"/>
                <a:gd name="f60" fmla="val 51"/>
                <a:gd name="f61" fmla="val 45"/>
                <a:gd name="f62" fmla="val 32"/>
                <a:gd name="f63" fmla="val 37"/>
                <a:gd name="f64" fmla="*/ f0 1 150"/>
                <a:gd name="f65" fmla="*/ f1 1 235"/>
                <a:gd name="f66" fmla="val f2"/>
                <a:gd name="f67" fmla="val f3"/>
                <a:gd name="f68" fmla="val f4"/>
                <a:gd name="f69" fmla="+- f68 0 f66"/>
                <a:gd name="f70" fmla="+- f67 0 f66"/>
                <a:gd name="f71" fmla="*/ f70 1 150"/>
                <a:gd name="f72" fmla="*/ f69 1 235"/>
                <a:gd name="f73" fmla="*/ f66 1 f71"/>
                <a:gd name="f74" fmla="*/ f67 1 f71"/>
                <a:gd name="f75" fmla="*/ f66 1 f72"/>
                <a:gd name="f76" fmla="*/ f68 1 f72"/>
                <a:gd name="f77" fmla="*/ f73 f64 1"/>
                <a:gd name="f78" fmla="*/ f74 f64 1"/>
                <a:gd name="f79" fmla="*/ f76 f65 1"/>
                <a:gd name="f80" fmla="*/ f75 f65 1"/>
              </a:gdLst>
              <a:ahLst/>
              <a:cxnLst>
                <a:cxn ang="3cd4">
                  <a:pos x="hc" y="t"/>
                </a:cxn>
                <a:cxn ang="0">
                  <a:pos x="r" y="vc"/>
                </a:cxn>
                <a:cxn ang="cd4">
                  <a:pos x="hc" y="b"/>
                </a:cxn>
                <a:cxn ang="cd2">
                  <a:pos x="l" y="vc"/>
                </a:cxn>
              </a:cxnLst>
              <a:rect l="f77" t="f80" r="f78" b="f79"/>
              <a:pathLst>
                <a:path w="150" h="235">
                  <a:moveTo>
                    <a:pt x="f5" y="f6"/>
                  </a:moveTo>
                  <a:lnTo>
                    <a:pt x="f7" y="f8"/>
                  </a:lnTo>
                  <a:cubicBezTo>
                    <a:pt x="f7" y="f8"/>
                    <a:pt x="f9" y="f10"/>
                    <a:pt x="f11" y="f10"/>
                  </a:cubicBezTo>
                  <a:cubicBezTo>
                    <a:pt x="f12" y="f10"/>
                    <a:pt x="f13" y="f14"/>
                    <a:pt x="f13" y="f14"/>
                  </a:cubicBezTo>
                  <a:cubicBezTo>
                    <a:pt x="f13" y="f14"/>
                    <a:pt x="f15" y="f16"/>
                    <a:pt x="f17" y="f18"/>
                  </a:cubicBezTo>
                  <a:cubicBezTo>
                    <a:pt x="f19" y="f18"/>
                    <a:pt x="f20" y="f21"/>
                    <a:pt x="f22" y="f23"/>
                  </a:cubicBezTo>
                  <a:cubicBezTo>
                    <a:pt x="f24" y="f25"/>
                    <a:pt x="f2" y="f26"/>
                    <a:pt x="f27" y="f28"/>
                  </a:cubicBezTo>
                  <a:lnTo>
                    <a:pt x="f29" y="f30"/>
                  </a:lnTo>
                  <a:cubicBezTo>
                    <a:pt x="f5" y="f31"/>
                    <a:pt x="f32" y="f33"/>
                    <a:pt x="f7" y="f34"/>
                  </a:cubicBezTo>
                  <a:lnTo>
                    <a:pt x="f35" y="f36"/>
                  </a:lnTo>
                  <a:lnTo>
                    <a:pt x="f37" y="f38"/>
                  </a:lnTo>
                  <a:lnTo>
                    <a:pt x="f3" y="f4"/>
                  </a:lnTo>
                  <a:lnTo>
                    <a:pt x="f39" y="f40"/>
                  </a:lnTo>
                  <a:lnTo>
                    <a:pt x="f41" y="f42"/>
                  </a:lnTo>
                  <a:cubicBezTo>
                    <a:pt x="f25" y="f43"/>
                    <a:pt x="f23" y="f44"/>
                    <a:pt x="f45" y="f46"/>
                  </a:cubicBezTo>
                  <a:lnTo>
                    <a:pt x="f21" y="f47"/>
                  </a:lnTo>
                  <a:lnTo>
                    <a:pt x="f48" y="f18"/>
                  </a:lnTo>
                  <a:cubicBezTo>
                    <a:pt x="f49" y="f50"/>
                    <a:pt x="f51" y="f52"/>
                    <a:pt x="f53" y="f54"/>
                  </a:cubicBezTo>
                  <a:lnTo>
                    <a:pt x="f55" y="f54"/>
                  </a:lnTo>
                  <a:lnTo>
                    <a:pt x="f56" y="f57"/>
                  </a:lnTo>
                  <a:cubicBezTo>
                    <a:pt x="f58" y="f59"/>
                    <a:pt x="f60" y="f2"/>
                    <a:pt x="f61" y="f2"/>
                  </a:cubicBezTo>
                  <a:cubicBezTo>
                    <a:pt x="f61" y="f2"/>
                    <a:pt x="f62" y="f27"/>
                    <a:pt x="f63" y="f6"/>
                  </a:cubicBezTo>
                  <a:lnTo>
                    <a:pt x="f5" y="f6"/>
                  </a:lnTo>
                  <a:close/>
                </a:path>
              </a:pathLst>
            </a:custGeom>
            <a:solidFill>
              <a:srgbClr val="B97E69"/>
            </a:solidFill>
            <a:ln cap="flat">
              <a:noFill/>
              <a:prstDash val="solid"/>
            </a:ln>
          </p:spPr>
          <p:txBody>
            <a:bodyPr vert="horz" wrap="square" lIns="90004" tIns="39602" rIns="90004" bIns="3960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8" name="Google Shape;895;p26">
              <a:extLst>
                <a:ext uri="{FF2B5EF4-FFF2-40B4-BE49-F238E27FC236}">
                  <a16:creationId xmlns:a16="http://schemas.microsoft.com/office/drawing/2014/main" id="{82397ED9-7846-A227-83A1-9B799F2E321D}"/>
                </a:ext>
              </a:extLst>
            </p:cNvPr>
            <p:cNvSpPr/>
            <p:nvPr/>
          </p:nvSpPr>
          <p:spPr>
            <a:xfrm>
              <a:off x="2536792" y="1582378"/>
              <a:ext cx="36438" cy="83813"/>
            </a:xfrm>
            <a:custGeom>
              <a:avLst/>
              <a:gdLst>
                <a:gd name="f0" fmla="val w"/>
                <a:gd name="f1" fmla="val h"/>
                <a:gd name="f2" fmla="val 0"/>
                <a:gd name="f3" fmla="val 20"/>
                <a:gd name="f4" fmla="val 46"/>
                <a:gd name="f5" fmla="val 43"/>
                <a:gd name="f6" fmla="val 18"/>
                <a:gd name="f7" fmla="val 39"/>
                <a:gd name="f8" fmla="val 17"/>
                <a:gd name="f9" fmla="val 34"/>
                <a:gd name="f10" fmla="val 13"/>
                <a:gd name="f11" fmla="val 29"/>
                <a:gd name="f12" fmla="val 7"/>
                <a:gd name="f13" fmla="val 25"/>
                <a:gd name="f14" fmla="val 4"/>
                <a:gd name="f15" fmla="val 2"/>
                <a:gd name="f16" fmla="val 12"/>
                <a:gd name="f17" fmla="val 1"/>
                <a:gd name="f18" fmla="val 3"/>
                <a:gd name="f19" fmla="val 5"/>
                <a:gd name="f20" fmla="val 8"/>
                <a:gd name="f21" fmla="val 24"/>
                <a:gd name="f22" fmla="val 10"/>
                <a:gd name="f23" fmla="val 11"/>
                <a:gd name="f24" fmla="val 26"/>
                <a:gd name="f25" fmla="val 27"/>
                <a:gd name="f26" fmla="val 14"/>
                <a:gd name="f27" fmla="val 28"/>
                <a:gd name="f28" fmla="val 15"/>
                <a:gd name="f29" fmla="val 30"/>
                <a:gd name="f30" fmla="val 16"/>
                <a:gd name="f31" fmla="val 31"/>
                <a:gd name="f32" fmla="val 35"/>
                <a:gd name="f33" fmla="val 19"/>
                <a:gd name="f34" fmla="val 38"/>
                <a:gd name="f35" fmla="val 40"/>
                <a:gd name="f36" fmla="val 44"/>
                <a:gd name="f37" fmla="val 45"/>
                <a:gd name="f38" fmla="*/ f0 1 20"/>
                <a:gd name="f39" fmla="*/ f1 1 46"/>
                <a:gd name="f40" fmla="val f2"/>
                <a:gd name="f41" fmla="val f3"/>
                <a:gd name="f42" fmla="val f4"/>
                <a:gd name="f43" fmla="+- f42 0 f40"/>
                <a:gd name="f44" fmla="+- f41 0 f40"/>
                <a:gd name="f45" fmla="*/ f44 1 20"/>
                <a:gd name="f46" fmla="*/ f43 1 46"/>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20" h="46">
                  <a:moveTo>
                    <a:pt x="f3" y="f4"/>
                  </a:moveTo>
                  <a:cubicBezTo>
                    <a:pt x="f3" y="f4"/>
                    <a:pt x="f3" y="f5"/>
                    <a:pt x="f6" y="f7"/>
                  </a:cubicBezTo>
                  <a:cubicBezTo>
                    <a:pt x="f8" y="f9"/>
                    <a:pt x="f10" y="f11"/>
                    <a:pt x="f12" y="f13"/>
                  </a:cubicBezTo>
                  <a:cubicBezTo>
                    <a:pt x="f14" y="f6"/>
                    <a:pt x="f15" y="f16"/>
                    <a:pt x="f17" y="f12"/>
                  </a:cubicBezTo>
                  <a:cubicBezTo>
                    <a:pt x="f2" y="f18"/>
                    <a:pt x="f2" y="f2"/>
                    <a:pt x="f2" y="f2"/>
                  </a:cubicBezTo>
                  <a:cubicBezTo>
                    <a:pt x="f17" y="f2"/>
                    <a:pt x="f17" y="f18"/>
                    <a:pt x="f15" y="f12"/>
                  </a:cubicBezTo>
                  <a:cubicBezTo>
                    <a:pt x="f18" y="f16"/>
                    <a:pt x="f19" y="f6"/>
                    <a:pt x="f20" y="f21"/>
                  </a:cubicBezTo>
                  <a:cubicBezTo>
                    <a:pt x="f22" y="f13"/>
                    <a:pt x="f23" y="f24"/>
                    <a:pt x="f16" y="f25"/>
                  </a:cubicBezTo>
                  <a:cubicBezTo>
                    <a:pt x="f26" y="f27"/>
                    <a:pt x="f28" y="f29"/>
                    <a:pt x="f30" y="f31"/>
                  </a:cubicBezTo>
                  <a:cubicBezTo>
                    <a:pt x="f8" y="f9"/>
                    <a:pt x="f6" y="f32"/>
                    <a:pt x="f33" y="f34"/>
                  </a:cubicBezTo>
                  <a:cubicBezTo>
                    <a:pt x="f33" y="f35"/>
                    <a:pt x="f3" y="f5"/>
                    <a:pt x="f3" y="f36"/>
                  </a:cubicBezTo>
                  <a:cubicBezTo>
                    <a:pt x="f3" y="f37"/>
                    <a:pt x="f3" y="f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9" name="Google Shape;896;p26">
              <a:extLst>
                <a:ext uri="{FF2B5EF4-FFF2-40B4-BE49-F238E27FC236}">
                  <a16:creationId xmlns:a16="http://schemas.microsoft.com/office/drawing/2014/main" id="{7A7954C9-5A52-B26A-513F-7575B17FFEAB}"/>
                </a:ext>
              </a:extLst>
            </p:cNvPr>
            <p:cNvSpPr/>
            <p:nvPr/>
          </p:nvSpPr>
          <p:spPr>
            <a:xfrm>
              <a:off x="2567772" y="1609709"/>
              <a:ext cx="27331" cy="43726"/>
            </a:xfrm>
            <a:custGeom>
              <a:avLst/>
              <a:gdLst>
                <a:gd name="f0" fmla="val w"/>
                <a:gd name="f1" fmla="val h"/>
                <a:gd name="f2" fmla="val 0"/>
                <a:gd name="f3" fmla="val 15"/>
                <a:gd name="f4" fmla="val 24"/>
                <a:gd name="f5" fmla="val 23"/>
                <a:gd name="f6" fmla="val 14"/>
                <a:gd name="f7" fmla="val 21"/>
                <a:gd name="f8" fmla="val 13"/>
                <a:gd name="f9" fmla="val 19"/>
                <a:gd name="f10" fmla="val 10"/>
                <a:gd name="f11" fmla="val 16"/>
                <a:gd name="f12" fmla="val 6"/>
                <a:gd name="f13" fmla="val 5"/>
                <a:gd name="f14" fmla="val 3"/>
                <a:gd name="f15" fmla="val 1"/>
                <a:gd name="f16" fmla="val -1"/>
                <a:gd name="f17" fmla="val 4"/>
                <a:gd name="f18" fmla="val 7"/>
                <a:gd name="f19" fmla="val 11"/>
                <a:gd name="f20" fmla="val 18"/>
                <a:gd name="f21" fmla="val 20"/>
                <a:gd name="f22" fmla="*/ f0 1 15"/>
                <a:gd name="f23" fmla="*/ f1 1 24"/>
                <a:gd name="f24" fmla="val f2"/>
                <a:gd name="f25" fmla="val f3"/>
                <a:gd name="f26" fmla="val f4"/>
                <a:gd name="f27" fmla="+- f26 0 f24"/>
                <a:gd name="f28" fmla="+- f25 0 f24"/>
                <a:gd name="f29" fmla="*/ f28 1 15"/>
                <a:gd name="f30" fmla="*/ f27 1 24"/>
                <a:gd name="f31" fmla="*/ f24 1 f29"/>
                <a:gd name="f32" fmla="*/ f25 1 f29"/>
                <a:gd name="f33" fmla="*/ f24 1 f30"/>
                <a:gd name="f34" fmla="*/ f26 1 f30"/>
                <a:gd name="f35" fmla="*/ f31 f22 1"/>
                <a:gd name="f36" fmla="*/ f32 f22 1"/>
                <a:gd name="f37" fmla="*/ f34 f23 1"/>
                <a:gd name="f38" fmla="*/ f33 f23 1"/>
              </a:gdLst>
              <a:ahLst/>
              <a:cxnLst>
                <a:cxn ang="3cd4">
                  <a:pos x="hc" y="t"/>
                </a:cxn>
                <a:cxn ang="0">
                  <a:pos x="r" y="vc"/>
                </a:cxn>
                <a:cxn ang="cd4">
                  <a:pos x="hc" y="b"/>
                </a:cxn>
                <a:cxn ang="cd2">
                  <a:pos x="l" y="vc"/>
                </a:cxn>
              </a:cxnLst>
              <a:rect l="f35" t="f38" r="f36" b="f37"/>
              <a:pathLst>
                <a:path w="15" h="24">
                  <a:moveTo>
                    <a:pt x="f3" y="f4"/>
                  </a:moveTo>
                  <a:cubicBezTo>
                    <a:pt x="f3" y="f4"/>
                    <a:pt x="f3" y="f5"/>
                    <a:pt x="f6" y="f7"/>
                  </a:cubicBezTo>
                  <a:cubicBezTo>
                    <a:pt x="f8" y="f9"/>
                    <a:pt x="f10" y="f11"/>
                    <a:pt x="f12" y="f11"/>
                  </a:cubicBezTo>
                  <a:lnTo>
                    <a:pt x="f12" y="f11"/>
                  </a:lnTo>
                  <a:lnTo>
                    <a:pt x="f12" y="f3"/>
                  </a:lnTo>
                  <a:lnTo>
                    <a:pt x="f13" y="f6"/>
                  </a:lnTo>
                  <a:cubicBezTo>
                    <a:pt x="f14" y="f12"/>
                    <a:pt x="f2" y="f2"/>
                    <a:pt x="f15" y="f2"/>
                  </a:cubicBezTo>
                  <a:cubicBezTo>
                    <a:pt x="f15" y="f16"/>
                    <a:pt x="f17" y="f12"/>
                    <a:pt x="f18" y="f6"/>
                  </a:cubicBezTo>
                  <a:lnTo>
                    <a:pt x="f18" y="f3"/>
                  </a:lnTo>
                  <a:lnTo>
                    <a:pt x="f12" y="f6"/>
                  </a:lnTo>
                  <a:cubicBezTo>
                    <a:pt x="f19" y="f3"/>
                    <a:pt x="f6" y="f20"/>
                    <a:pt x="f3" y="f21"/>
                  </a:cubicBezTo>
                  <a:cubicBezTo>
                    <a:pt x="f11" y="f5"/>
                    <a:pt x="f3" y="f4"/>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0" name="Google Shape;897;p26">
              <a:extLst>
                <a:ext uri="{FF2B5EF4-FFF2-40B4-BE49-F238E27FC236}">
                  <a16:creationId xmlns:a16="http://schemas.microsoft.com/office/drawing/2014/main" id="{2D452B84-69DB-7EC2-E8EF-3851CC0572CD}"/>
                </a:ext>
              </a:extLst>
            </p:cNvPr>
            <p:cNvSpPr/>
            <p:nvPr/>
          </p:nvSpPr>
          <p:spPr>
            <a:xfrm>
              <a:off x="1636702" y="1616997"/>
              <a:ext cx="362587" cy="623136"/>
            </a:xfrm>
            <a:custGeom>
              <a:avLst/>
              <a:gdLst>
                <a:gd name="f0" fmla="val w"/>
                <a:gd name="f1" fmla="val h"/>
                <a:gd name="f2" fmla="val 0"/>
                <a:gd name="f3" fmla="val 199"/>
                <a:gd name="f4" fmla="val 342"/>
                <a:gd name="f5" fmla="val 54"/>
                <a:gd name="f6" fmla="val 340"/>
                <a:gd name="f7" fmla="val 183"/>
                <a:gd name="f8" fmla="val 216"/>
                <a:gd name="f9" fmla="val 192"/>
                <a:gd name="f10" fmla="val 214"/>
                <a:gd name="f11" fmla="val 193"/>
                <a:gd name="f12" fmla="val 160"/>
                <a:gd name="f13" fmla="val 106"/>
                <a:gd name="f14" fmla="val 197"/>
                <a:gd name="f15" fmla="val 15"/>
                <a:gd name="f16" fmla="val 134"/>
                <a:gd name="f17" fmla="val -12"/>
                <a:gd name="f18" fmla="val 62"/>
                <a:gd name="f19" fmla="val -3"/>
                <a:gd name="f20" fmla="val 8"/>
                <a:gd name="f21" fmla="val 38"/>
                <a:gd name="f22" fmla="val 44"/>
                <a:gd name="f23" fmla="*/ f0 1 199"/>
                <a:gd name="f24" fmla="*/ f1 1 342"/>
                <a:gd name="f25" fmla="val f2"/>
                <a:gd name="f26" fmla="val f3"/>
                <a:gd name="f27" fmla="val f4"/>
                <a:gd name="f28" fmla="+- f27 0 f25"/>
                <a:gd name="f29" fmla="+- f26 0 f25"/>
                <a:gd name="f30" fmla="*/ f29 1 199"/>
                <a:gd name="f31" fmla="*/ f28 1 342"/>
                <a:gd name="f32" fmla="*/ f25 1 f30"/>
                <a:gd name="f33" fmla="*/ f26 1 f30"/>
                <a:gd name="f34" fmla="*/ f25 1 f31"/>
                <a:gd name="f35" fmla="*/ f27 1 f31"/>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199" h="342">
                  <a:moveTo>
                    <a:pt x="f5" y="f4"/>
                  </a:moveTo>
                  <a:lnTo>
                    <a:pt x="f3" y="f6"/>
                  </a:lnTo>
                  <a:lnTo>
                    <a:pt x="f7" y="f8"/>
                  </a:lnTo>
                  <a:cubicBezTo>
                    <a:pt x="f7" y="f8"/>
                    <a:pt x="f9" y="f10"/>
                    <a:pt x="f11" y="f12"/>
                  </a:cubicBezTo>
                  <a:cubicBezTo>
                    <a:pt x="f11" y="f13"/>
                    <a:pt x="f14" y="f15"/>
                    <a:pt x="f14" y="f15"/>
                  </a:cubicBezTo>
                  <a:lnTo>
                    <a:pt x="f14" y="f15"/>
                  </a:lnTo>
                  <a:cubicBezTo>
                    <a:pt x="f16" y="f17"/>
                    <a:pt x="f18" y="f19"/>
                    <a:pt x="f20" y="f21"/>
                  </a:cubicBezTo>
                  <a:lnTo>
                    <a:pt x="f2" y="f22"/>
                  </a:lnTo>
                  <a:lnTo>
                    <a:pt x="f5" y="f4"/>
                  </a:lnTo>
                  <a:close/>
                </a:path>
              </a:pathLst>
            </a:custGeom>
            <a:solidFill>
              <a:srgbClr val="B97E69"/>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1" name="Google Shape;898;p26">
              <a:extLst>
                <a:ext uri="{FF2B5EF4-FFF2-40B4-BE49-F238E27FC236}">
                  <a16:creationId xmlns:a16="http://schemas.microsoft.com/office/drawing/2014/main" id="{A3F66100-A72B-8880-BF82-F049B4A7A619}"/>
                </a:ext>
              </a:extLst>
            </p:cNvPr>
            <p:cNvSpPr/>
            <p:nvPr/>
          </p:nvSpPr>
          <p:spPr>
            <a:xfrm>
              <a:off x="1602083" y="1815596"/>
              <a:ext cx="69238" cy="102037"/>
            </a:xfrm>
            <a:custGeom>
              <a:avLst/>
              <a:gdLst>
                <a:gd name="f0" fmla="val w"/>
                <a:gd name="f1" fmla="val h"/>
                <a:gd name="f2" fmla="val 0"/>
                <a:gd name="f3" fmla="val 38"/>
                <a:gd name="f4" fmla="val 56"/>
                <a:gd name="f5" fmla="val 36"/>
                <a:gd name="f6" fmla="val 2"/>
                <a:gd name="f7" fmla="val 35"/>
                <a:gd name="f8" fmla="val 1"/>
                <a:gd name="f9" fmla="val -2"/>
                <a:gd name="f10" fmla="val -9"/>
                <a:gd name="f11" fmla="val 28"/>
                <a:gd name="f12" fmla="val 64"/>
                <a:gd name="f13" fmla="val 55"/>
                <a:gd name="f14" fmla="val 54"/>
                <a:gd name="f15" fmla="*/ f0 1 38"/>
                <a:gd name="f16" fmla="*/ f1 1 56"/>
                <a:gd name="f17" fmla="val f2"/>
                <a:gd name="f18" fmla="val f3"/>
                <a:gd name="f19" fmla="val f4"/>
                <a:gd name="f20" fmla="+- f19 0 f17"/>
                <a:gd name="f21" fmla="+- f18 0 f17"/>
                <a:gd name="f22" fmla="*/ f21 1 38"/>
                <a:gd name="f23" fmla="*/ f20 1 56"/>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38" h="56">
                  <a:moveTo>
                    <a:pt x="f5" y="f6"/>
                  </a:moveTo>
                  <a:cubicBezTo>
                    <a:pt x="f7" y="f8"/>
                    <a:pt x="f9" y="f10"/>
                    <a:pt x="f2" y="f11"/>
                  </a:cubicBezTo>
                  <a:cubicBezTo>
                    <a:pt x="f8" y="f12"/>
                    <a:pt x="f3" y="f4"/>
                    <a:pt x="f3" y="f13"/>
                  </a:cubicBezTo>
                  <a:cubicBezTo>
                    <a:pt x="f3" y="f14"/>
                    <a:pt x="f5" y="f6"/>
                    <a:pt x="f5" y="f6"/>
                  </a:cubicBezTo>
                  <a:close/>
                </a:path>
              </a:pathLst>
            </a:custGeom>
            <a:solidFill>
              <a:srgbClr val="B97E69"/>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2" name="Google Shape;899;p26">
              <a:extLst>
                <a:ext uri="{FF2B5EF4-FFF2-40B4-BE49-F238E27FC236}">
                  <a16:creationId xmlns:a16="http://schemas.microsoft.com/office/drawing/2014/main" id="{5A3CF451-84BD-1925-5C87-4908EA2F7489}"/>
                </a:ext>
              </a:extLst>
            </p:cNvPr>
            <p:cNvSpPr/>
            <p:nvPr/>
          </p:nvSpPr>
          <p:spPr>
            <a:xfrm>
              <a:off x="1973778" y="1802849"/>
              <a:ext cx="69238" cy="103857"/>
            </a:xfrm>
            <a:custGeom>
              <a:avLst/>
              <a:gdLst>
                <a:gd name="f0" fmla="val w"/>
                <a:gd name="f1" fmla="val h"/>
                <a:gd name="f2" fmla="val 0"/>
                <a:gd name="f3" fmla="val 38"/>
                <a:gd name="f4" fmla="val 57"/>
                <a:gd name="f5" fmla="val 5"/>
                <a:gd name="f6" fmla="val 1"/>
                <a:gd name="f7" fmla="val 6"/>
                <a:gd name="f8" fmla="val 39"/>
                <a:gd name="f9" fmla="val -8"/>
                <a:gd name="f10" fmla="val 29"/>
                <a:gd name="f11" fmla="val 37"/>
                <a:gd name="f12" fmla="val 65"/>
                <a:gd name="f13" fmla="val 56"/>
                <a:gd name="f14" fmla="val 55"/>
                <a:gd name="f15" fmla="*/ f0 1 38"/>
                <a:gd name="f16" fmla="*/ f1 1 57"/>
                <a:gd name="f17" fmla="val f2"/>
                <a:gd name="f18" fmla="val f3"/>
                <a:gd name="f19" fmla="val f4"/>
                <a:gd name="f20" fmla="+- f19 0 f17"/>
                <a:gd name="f21" fmla="+- f18 0 f17"/>
                <a:gd name="f22" fmla="*/ f21 1 38"/>
                <a:gd name="f23" fmla="*/ f20 1 57"/>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38" h="57">
                  <a:moveTo>
                    <a:pt x="f5" y="f6"/>
                  </a:moveTo>
                  <a:cubicBezTo>
                    <a:pt x="f7" y="f6"/>
                    <a:pt x="f8" y="f9"/>
                    <a:pt x="f3" y="f10"/>
                  </a:cubicBezTo>
                  <a:cubicBezTo>
                    <a:pt x="f11" y="f12"/>
                    <a:pt x="f2" y="f4"/>
                    <a:pt x="f2" y="f13"/>
                  </a:cubicBezTo>
                  <a:cubicBezTo>
                    <a:pt x="f2" y="f14"/>
                    <a:pt x="f5" y="f6"/>
                    <a:pt x="f5" y="f6"/>
                  </a:cubicBezTo>
                  <a:close/>
                </a:path>
              </a:pathLst>
            </a:custGeom>
            <a:solidFill>
              <a:srgbClr val="B97E69"/>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3" name="Google Shape;900;p26">
              <a:extLst>
                <a:ext uri="{FF2B5EF4-FFF2-40B4-BE49-F238E27FC236}">
                  <a16:creationId xmlns:a16="http://schemas.microsoft.com/office/drawing/2014/main" id="{24931585-BBE3-209E-BFBA-3B936E8007A2}"/>
                </a:ext>
              </a:extLst>
            </p:cNvPr>
            <p:cNvSpPr/>
            <p:nvPr/>
          </p:nvSpPr>
          <p:spPr>
            <a:xfrm>
              <a:off x="1645810" y="1607890"/>
              <a:ext cx="362587" cy="481020"/>
            </a:xfrm>
            <a:custGeom>
              <a:avLst/>
              <a:gdLst>
                <a:gd name="f0" fmla="val w"/>
                <a:gd name="f1" fmla="val h"/>
                <a:gd name="f2" fmla="val 0"/>
                <a:gd name="f3" fmla="val 199"/>
                <a:gd name="f4" fmla="val 264"/>
                <a:gd name="f5" fmla="val 112"/>
                <a:gd name="f6" fmla="val 6"/>
                <a:gd name="f7" fmla="val 143"/>
                <a:gd name="f8" fmla="val 5"/>
                <a:gd name="f9" fmla="val 159"/>
                <a:gd name="f10" fmla="val 10"/>
                <a:gd name="f11" fmla="val 179"/>
                <a:gd name="f12" fmla="val 18"/>
                <a:gd name="f13" fmla="val 212"/>
                <a:gd name="f14" fmla="val 34"/>
                <a:gd name="f15" fmla="val 236"/>
                <a:gd name="f16" fmla="val 64"/>
                <a:gd name="f17" fmla="val 253"/>
                <a:gd name="f18" fmla="val 93"/>
                <a:gd name="f19" fmla="val 269"/>
                <a:gd name="f20" fmla="val 133"/>
                <a:gd name="f21" fmla="val 158"/>
                <a:gd name="f22" fmla="val 247"/>
                <a:gd name="f23" fmla="val 175"/>
                <a:gd name="f24" fmla="val 232"/>
                <a:gd name="f25" fmla="val 187"/>
                <a:gd name="f26" fmla="val 214"/>
                <a:gd name="f27" fmla="val 190"/>
                <a:gd name="f28" fmla="val 191"/>
                <a:gd name="f29" fmla="val 192"/>
                <a:gd name="f30" fmla="val 168"/>
                <a:gd name="f31" fmla="val 196"/>
                <a:gd name="f32" fmla="val 127"/>
                <a:gd name="f33" fmla="val 104"/>
                <a:gd name="f34" fmla="val 61"/>
                <a:gd name="f35" fmla="val 21"/>
                <a:gd name="f36" fmla="val 79"/>
                <a:gd name="f37" fmla="val 40"/>
                <a:gd name="f38" fmla="*/ f0 1 199"/>
                <a:gd name="f39" fmla="*/ f1 1 264"/>
                <a:gd name="f40" fmla="val f2"/>
                <a:gd name="f41" fmla="val f3"/>
                <a:gd name="f42" fmla="val f4"/>
                <a:gd name="f43" fmla="+- f42 0 f40"/>
                <a:gd name="f44" fmla="+- f41 0 f40"/>
                <a:gd name="f45" fmla="*/ f44 1 199"/>
                <a:gd name="f46" fmla="*/ f43 1 264"/>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199" h="264">
                  <a:moveTo>
                    <a:pt x="f2" y="f5"/>
                  </a:moveTo>
                  <a:cubicBezTo>
                    <a:pt x="f6" y="f7"/>
                    <a:pt x="f8" y="f9"/>
                    <a:pt x="f10" y="f11"/>
                  </a:cubicBezTo>
                  <a:cubicBezTo>
                    <a:pt x="f12" y="f13"/>
                    <a:pt x="f14" y="f15"/>
                    <a:pt x="f16" y="f17"/>
                  </a:cubicBezTo>
                  <a:cubicBezTo>
                    <a:pt x="f18" y="f19"/>
                    <a:pt x="f20" y="f19"/>
                    <a:pt x="f21" y="f22"/>
                  </a:cubicBezTo>
                  <a:cubicBezTo>
                    <a:pt x="f23" y="f24"/>
                    <a:pt x="f25" y="f26"/>
                    <a:pt x="f27" y="f28"/>
                  </a:cubicBezTo>
                  <a:cubicBezTo>
                    <a:pt x="f29" y="f30"/>
                    <a:pt x="f31" y="f32"/>
                    <a:pt x="f31" y="f33"/>
                  </a:cubicBezTo>
                  <a:cubicBezTo>
                    <a:pt x="f31" y="f34"/>
                    <a:pt x="f3" y="f35"/>
                    <a:pt x="f3" y="f35"/>
                  </a:cubicBezTo>
                  <a:lnTo>
                    <a:pt x="f36" y="f2"/>
                  </a:lnTo>
                  <a:lnTo>
                    <a:pt x="f10" y="f37"/>
                  </a:lnTo>
                  <a:lnTo>
                    <a:pt x="f2" y="f5"/>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74" name="Google Shape;901;p26">
              <a:extLst>
                <a:ext uri="{FF2B5EF4-FFF2-40B4-BE49-F238E27FC236}">
                  <a16:creationId xmlns:a16="http://schemas.microsoft.com/office/drawing/2014/main" id="{EC13A5F0-88F1-35F3-B9AD-C9F857EB0A3F}"/>
                </a:ext>
              </a:extLst>
            </p:cNvPr>
            <p:cNvSpPr/>
            <p:nvPr/>
          </p:nvSpPr>
          <p:spPr>
            <a:xfrm>
              <a:off x="1797042" y="2094378"/>
              <a:ext cx="74706" cy="12755"/>
            </a:xfrm>
            <a:custGeom>
              <a:avLst/>
              <a:gdLst>
                <a:gd name="f0" fmla="val w"/>
                <a:gd name="f1" fmla="val h"/>
                <a:gd name="f2" fmla="val 0"/>
                <a:gd name="f3" fmla="val 41"/>
                <a:gd name="f4" fmla="val 7"/>
                <a:gd name="f5" fmla="val 5"/>
                <a:gd name="f6" fmla="val 42"/>
                <a:gd name="f7" fmla="val 6"/>
                <a:gd name="f8" fmla="val 32"/>
                <a:gd name="f9" fmla="val 8"/>
                <a:gd name="f10" fmla="val 20"/>
                <a:gd name="f11" fmla="val 1"/>
                <a:gd name="f12" fmla="val -1"/>
                <a:gd name="f13" fmla="val 9"/>
                <a:gd name="f14" fmla="val 2"/>
                <a:gd name="f15" fmla="val 21"/>
                <a:gd name="f16" fmla="val 3"/>
                <a:gd name="f17" fmla="val 4"/>
                <a:gd name="f18" fmla="*/ f0 1 41"/>
                <a:gd name="f19" fmla="*/ f1 1 7"/>
                <a:gd name="f20" fmla="val f2"/>
                <a:gd name="f21" fmla="val f3"/>
                <a:gd name="f22" fmla="val f4"/>
                <a:gd name="f23" fmla="+- f22 0 f20"/>
                <a:gd name="f24" fmla="+- f21 0 f20"/>
                <a:gd name="f25" fmla="*/ f24 1 41"/>
                <a:gd name="f26" fmla="*/ f23 1 7"/>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41" h="7">
                  <a:moveTo>
                    <a:pt x="f3" y="f5"/>
                  </a:moveTo>
                  <a:cubicBezTo>
                    <a:pt x="f6" y="f7"/>
                    <a:pt x="f8" y="f9"/>
                    <a:pt x="f10" y="f4"/>
                  </a:cubicBezTo>
                  <a:cubicBezTo>
                    <a:pt x="f9" y="f5"/>
                    <a:pt x="f2" y="f11"/>
                    <a:pt x="f2" y="f2"/>
                  </a:cubicBezTo>
                  <a:cubicBezTo>
                    <a:pt x="f2" y="f12"/>
                    <a:pt x="f13" y="f14"/>
                    <a:pt x="f15" y="f16"/>
                  </a:cubicBezTo>
                  <a:cubicBezTo>
                    <a:pt x="f8" y="f5"/>
                    <a:pt x="f3" y="f17"/>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75" name="Google Shape;902;p26">
              <a:extLst>
                <a:ext uri="{FF2B5EF4-FFF2-40B4-BE49-F238E27FC236}">
                  <a16:creationId xmlns:a16="http://schemas.microsoft.com/office/drawing/2014/main" id="{9454080D-3D0C-6825-D1F2-4D1D2DA2F263}"/>
                </a:ext>
              </a:extLst>
            </p:cNvPr>
            <p:cNvSpPr/>
            <p:nvPr/>
          </p:nvSpPr>
          <p:spPr>
            <a:xfrm>
              <a:off x="1627586" y="1514959"/>
              <a:ext cx="413610" cy="391738"/>
            </a:xfrm>
            <a:custGeom>
              <a:avLst/>
              <a:gdLst>
                <a:gd name="f0" fmla="val w"/>
                <a:gd name="f1" fmla="val h"/>
                <a:gd name="f2" fmla="val 0"/>
                <a:gd name="f3" fmla="val 227"/>
                <a:gd name="f4" fmla="val 215"/>
                <a:gd name="f5" fmla="val 16"/>
                <a:gd name="f6" fmla="val 13"/>
                <a:gd name="f7" fmla="val 183"/>
                <a:gd name="f8" fmla="val 10"/>
                <a:gd name="f9" fmla="val 147"/>
                <a:gd name="f10" fmla="val 5"/>
                <a:gd name="f11" fmla="val 114"/>
                <a:gd name="f12" fmla="val 4"/>
                <a:gd name="f13" fmla="val 101"/>
                <a:gd name="f14" fmla="val -1"/>
                <a:gd name="f15" fmla="val 83"/>
                <a:gd name="f16" fmla="val 71"/>
                <a:gd name="f17" fmla="val 1"/>
                <a:gd name="f18" fmla="val 58"/>
                <a:gd name="f19" fmla="val 3"/>
                <a:gd name="f20" fmla="val 45"/>
                <a:gd name="f21" fmla="val 8"/>
                <a:gd name="f22" fmla="val 34"/>
                <a:gd name="f23" fmla="val 15"/>
                <a:gd name="f24" fmla="val 19"/>
                <a:gd name="f25" fmla="val 29"/>
                <a:gd name="f26" fmla="val 9"/>
                <a:gd name="f27" fmla="val 60"/>
                <a:gd name="f28" fmla="val 2"/>
                <a:gd name="f29" fmla="val 77"/>
                <a:gd name="f30" fmla="val 7"/>
                <a:gd name="f31" fmla="val 89"/>
                <a:gd name="f32" fmla="val 17"/>
                <a:gd name="f33" fmla="val 98"/>
                <a:gd name="f34" fmla="val 115"/>
                <a:gd name="f35" fmla="val -3"/>
                <a:gd name="f36" fmla="val 131"/>
                <a:gd name="f37" fmla="val 146"/>
                <a:gd name="f38" fmla="val 158"/>
                <a:gd name="f39" fmla="val 18"/>
                <a:gd name="f40" fmla="val 160"/>
                <a:gd name="f41" fmla="val 169"/>
                <a:gd name="f42" fmla="val 26"/>
                <a:gd name="f43" fmla="val 24"/>
                <a:gd name="f44" fmla="val 193"/>
                <a:gd name="f45" fmla="val 30"/>
                <a:gd name="f46" fmla="val 203"/>
                <a:gd name="f47" fmla="val 36"/>
                <a:gd name="f48" fmla="val 208"/>
                <a:gd name="f49" fmla="val 50"/>
                <a:gd name="f50" fmla="val 205"/>
                <a:gd name="f51" fmla="val 61"/>
                <a:gd name="f52" fmla="val 214"/>
                <a:gd name="f53" fmla="val 62"/>
                <a:gd name="f54" fmla="val 222"/>
                <a:gd name="f55" fmla="val 68"/>
                <a:gd name="f56" fmla="val 225"/>
                <a:gd name="f57" fmla="val 76"/>
                <a:gd name="f58" fmla="val 229"/>
                <a:gd name="f59" fmla="val 84"/>
                <a:gd name="f60" fmla="val 228"/>
                <a:gd name="f61" fmla="val 94"/>
                <a:gd name="f62" fmla="val 223"/>
                <a:gd name="f63" fmla="val 217"/>
                <a:gd name="f64" fmla="val 110"/>
                <a:gd name="f65" fmla="val 207"/>
                <a:gd name="f66" fmla="val 201"/>
                <a:gd name="f67" fmla="val 123"/>
                <a:gd name="f68" fmla="val 194"/>
                <a:gd name="f69" fmla="val 132"/>
                <a:gd name="f70" fmla="val 199"/>
                <a:gd name="f71" fmla="val 156"/>
                <a:gd name="f72" fmla="*/ f0 1 227"/>
                <a:gd name="f73" fmla="*/ f1 1 215"/>
                <a:gd name="f74" fmla="val f2"/>
                <a:gd name="f75" fmla="val f3"/>
                <a:gd name="f76" fmla="val f4"/>
                <a:gd name="f77" fmla="+- f76 0 f74"/>
                <a:gd name="f78" fmla="+- f75 0 f74"/>
                <a:gd name="f79" fmla="*/ f78 1 227"/>
                <a:gd name="f80" fmla="*/ f77 1 215"/>
                <a:gd name="f81" fmla="*/ f74 1 f79"/>
                <a:gd name="f82" fmla="*/ f75 1 f79"/>
                <a:gd name="f83" fmla="*/ f74 1 f80"/>
                <a:gd name="f84" fmla="*/ f76 1 f80"/>
                <a:gd name="f85" fmla="*/ f81 f72 1"/>
                <a:gd name="f86" fmla="*/ f82 f72 1"/>
                <a:gd name="f87" fmla="*/ f84 f73 1"/>
                <a:gd name="f88" fmla="*/ f83 f73 1"/>
              </a:gdLst>
              <a:ahLst/>
              <a:cxnLst>
                <a:cxn ang="3cd4">
                  <a:pos x="hc" y="t"/>
                </a:cxn>
                <a:cxn ang="0">
                  <a:pos x="r" y="vc"/>
                </a:cxn>
                <a:cxn ang="cd4">
                  <a:pos x="hc" y="b"/>
                </a:cxn>
                <a:cxn ang="cd2">
                  <a:pos x="l" y="vc"/>
                </a:cxn>
              </a:cxnLst>
              <a:rect l="f85" t="f88" r="f86" b="f87"/>
              <a:pathLst>
                <a:path w="227" h="215">
                  <a:moveTo>
                    <a:pt x="f5" y="f4"/>
                  </a:moveTo>
                  <a:cubicBezTo>
                    <a:pt x="f6" y="f7"/>
                    <a:pt x="f8" y="f9"/>
                    <a:pt x="f10" y="f11"/>
                  </a:cubicBezTo>
                  <a:cubicBezTo>
                    <a:pt x="f12" y="f13"/>
                    <a:pt x="f14" y="f15"/>
                    <a:pt x="f2" y="f16"/>
                  </a:cubicBezTo>
                  <a:cubicBezTo>
                    <a:pt x="f17" y="f18"/>
                    <a:pt x="f19" y="f20"/>
                    <a:pt x="f21" y="f22"/>
                  </a:cubicBezTo>
                  <a:cubicBezTo>
                    <a:pt x="f23" y="f24"/>
                    <a:pt x="f25" y="f26"/>
                    <a:pt x="f20" y="f10"/>
                  </a:cubicBezTo>
                  <a:cubicBezTo>
                    <a:pt x="f27" y="f28"/>
                    <a:pt x="f29" y="f30"/>
                    <a:pt x="f31" y="f32"/>
                  </a:cubicBezTo>
                  <a:cubicBezTo>
                    <a:pt x="f33" y="f12"/>
                    <a:pt x="f34" y="f35"/>
                    <a:pt x="f36" y="f17"/>
                  </a:cubicBezTo>
                  <a:cubicBezTo>
                    <a:pt x="f37" y="f10"/>
                    <a:pt x="f38" y="f39"/>
                    <a:pt x="f40" y="f22"/>
                  </a:cubicBezTo>
                  <a:cubicBezTo>
                    <a:pt x="f41" y="f42"/>
                    <a:pt x="f7" y="f43"/>
                    <a:pt x="f44" y="f45"/>
                  </a:cubicBezTo>
                  <a:cubicBezTo>
                    <a:pt x="f46" y="f47"/>
                    <a:pt x="f48" y="f49"/>
                    <a:pt x="f50" y="f51"/>
                  </a:cubicBezTo>
                  <a:cubicBezTo>
                    <a:pt x="f52" y="f53"/>
                    <a:pt x="f54" y="f55"/>
                    <a:pt x="f56" y="f57"/>
                  </a:cubicBezTo>
                  <a:cubicBezTo>
                    <a:pt x="f58" y="f59"/>
                    <a:pt x="f60" y="f61"/>
                    <a:pt x="f62" y="f13"/>
                  </a:cubicBezTo>
                  <a:cubicBezTo>
                    <a:pt x="f63" y="f64"/>
                    <a:pt x="f65" y="f34"/>
                    <a:pt x="f66" y="f67"/>
                  </a:cubicBezTo>
                  <a:cubicBezTo>
                    <a:pt x="f68" y="f69"/>
                    <a:pt x="f68" y="f37"/>
                    <a:pt x="f70" y="f71"/>
                  </a:cubicBezTo>
                  <a:lnTo>
                    <a:pt x="f5" y="f4"/>
                  </a:lnTo>
                  <a:close/>
                </a:path>
              </a:pathLst>
            </a:custGeom>
            <a:solidFill>
              <a:srgbClr val="263238"/>
            </a:solidFill>
            <a:ln cap="flat">
              <a:noFill/>
              <a:prstDash val="solid"/>
            </a:ln>
          </p:spPr>
          <p:txBody>
            <a:bodyPr vert="horz" wrap="square" lIns="90004" tIns="32397" rIns="90004" bIns="323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76" name="Google Shape;903;p26">
              <a:extLst>
                <a:ext uri="{FF2B5EF4-FFF2-40B4-BE49-F238E27FC236}">
                  <a16:creationId xmlns:a16="http://schemas.microsoft.com/office/drawing/2014/main" id="{409C8573-DC83-37AF-1A43-D7BE8907FD1F}"/>
                </a:ext>
              </a:extLst>
            </p:cNvPr>
            <p:cNvSpPr/>
            <p:nvPr/>
          </p:nvSpPr>
          <p:spPr>
            <a:xfrm>
              <a:off x="1676790" y="1675299"/>
              <a:ext cx="284241" cy="72877"/>
            </a:xfrm>
            <a:custGeom>
              <a:avLst/>
              <a:gdLst>
                <a:gd name="f0" fmla="val w"/>
                <a:gd name="f1" fmla="val h"/>
                <a:gd name="f2" fmla="val 0"/>
                <a:gd name="f3" fmla="val 156"/>
                <a:gd name="f4" fmla="val 40"/>
                <a:gd name="f5" fmla="val 13"/>
                <a:gd name="f6" fmla="val 14"/>
                <a:gd name="f7" fmla="val 155"/>
                <a:gd name="f8" fmla="val 16"/>
                <a:gd name="f9" fmla="val 154"/>
                <a:gd name="f10" fmla="val 18"/>
                <a:gd name="f11" fmla="val 151"/>
                <a:gd name="f12" fmla="val 21"/>
                <a:gd name="f13" fmla="val 148"/>
                <a:gd name="f14" fmla="val 24"/>
                <a:gd name="f15" fmla="val 144"/>
                <a:gd name="f16" fmla="val 27"/>
                <a:gd name="f17" fmla="val 139"/>
                <a:gd name="f18" fmla="val 29"/>
                <a:gd name="f19" fmla="val 132"/>
                <a:gd name="f20" fmla="val 126"/>
                <a:gd name="f21" fmla="val 118"/>
                <a:gd name="f22" fmla="val 26"/>
                <a:gd name="f23" fmla="val 113"/>
                <a:gd name="f24" fmla="val 20"/>
                <a:gd name="f25" fmla="val 115"/>
                <a:gd name="f26" fmla="val 19"/>
                <a:gd name="f27" fmla="val 114"/>
                <a:gd name="f28" fmla="val 108"/>
                <a:gd name="f29" fmla="val 34"/>
                <a:gd name="f30" fmla="val 99"/>
                <a:gd name="f31" fmla="val 38"/>
                <a:gd name="f32" fmla="val 91"/>
                <a:gd name="f33" fmla="val 41"/>
                <a:gd name="f34" fmla="val 80"/>
                <a:gd name="f35" fmla="val 72"/>
                <a:gd name="f36" fmla="val 65"/>
                <a:gd name="f37" fmla="val 60"/>
                <a:gd name="f38" fmla="val 22"/>
                <a:gd name="f39" fmla="val 57"/>
                <a:gd name="f40" fmla="val 15"/>
                <a:gd name="f41" fmla="val 53"/>
                <a:gd name="f42" fmla="val 42"/>
                <a:gd name="f43" fmla="val 33"/>
                <a:gd name="f44" fmla="val 30"/>
                <a:gd name="f45" fmla="val 23"/>
                <a:gd name="f46" fmla="val 25"/>
                <a:gd name="f47" fmla="val 10"/>
                <a:gd name="f48" fmla="val 5"/>
                <a:gd name="f49" fmla="val 2"/>
                <a:gd name="f50" fmla="val 1"/>
                <a:gd name="f51" fmla="val 6"/>
                <a:gd name="f52" fmla="val 4"/>
                <a:gd name="f53" fmla="val 9"/>
                <a:gd name="f54" fmla="val 11"/>
                <a:gd name="f55" fmla="val 32"/>
                <a:gd name="f56" fmla="val 51"/>
                <a:gd name="f57" fmla="val 59"/>
                <a:gd name="f58" fmla="val 63"/>
                <a:gd name="f59" fmla="val 67"/>
                <a:gd name="f60" fmla="val 74"/>
                <a:gd name="f61" fmla="val 31"/>
                <a:gd name="f62" fmla="val 81"/>
                <a:gd name="f63" fmla="val 37"/>
                <a:gd name="f64" fmla="val 98"/>
                <a:gd name="f65" fmla="val 35"/>
                <a:gd name="f66" fmla="val 106"/>
                <a:gd name="f67" fmla="val 111"/>
                <a:gd name="f68" fmla="val 120"/>
                <a:gd name="f69" fmla="val 138"/>
                <a:gd name="f70" fmla="val 143"/>
                <a:gd name="f71" fmla="val 147"/>
                <a:gd name="f72" fmla="val 12"/>
                <a:gd name="f73" fmla="*/ f0 1 156"/>
                <a:gd name="f74" fmla="*/ f1 1 40"/>
                <a:gd name="f75" fmla="val f2"/>
                <a:gd name="f76" fmla="val f3"/>
                <a:gd name="f77" fmla="val f4"/>
                <a:gd name="f78" fmla="+- f77 0 f75"/>
                <a:gd name="f79" fmla="+- f76 0 f75"/>
                <a:gd name="f80" fmla="*/ f79 1 156"/>
                <a:gd name="f81" fmla="*/ f78 1 40"/>
                <a:gd name="f82" fmla="*/ f75 1 f80"/>
                <a:gd name="f83" fmla="*/ f76 1 f80"/>
                <a:gd name="f84" fmla="*/ f75 1 f81"/>
                <a:gd name="f85" fmla="*/ f77 1 f81"/>
                <a:gd name="f86" fmla="*/ f82 f73 1"/>
                <a:gd name="f87" fmla="*/ f83 f73 1"/>
                <a:gd name="f88" fmla="*/ f85 f74 1"/>
                <a:gd name="f89" fmla="*/ f84 f74 1"/>
              </a:gdLst>
              <a:ahLst/>
              <a:cxnLst>
                <a:cxn ang="3cd4">
                  <a:pos x="hc" y="t"/>
                </a:cxn>
                <a:cxn ang="0">
                  <a:pos x="r" y="vc"/>
                </a:cxn>
                <a:cxn ang="cd4">
                  <a:pos x="hc" y="b"/>
                </a:cxn>
                <a:cxn ang="cd2">
                  <a:pos x="l" y="vc"/>
                </a:cxn>
              </a:cxnLst>
              <a:rect l="f86" t="f89" r="f87" b="f88"/>
              <a:pathLst>
                <a:path w="156" h="40">
                  <a:moveTo>
                    <a:pt x="f3" y="f5"/>
                  </a:moveTo>
                  <a:cubicBezTo>
                    <a:pt x="f3" y="f5"/>
                    <a:pt x="f3" y="f6"/>
                    <a:pt x="f7" y="f8"/>
                  </a:cubicBezTo>
                  <a:cubicBezTo>
                    <a:pt x="f9" y="f10"/>
                    <a:pt x="f11" y="f12"/>
                    <a:pt x="f13" y="f14"/>
                  </a:cubicBezTo>
                  <a:cubicBezTo>
                    <a:pt x="f15" y="f16"/>
                    <a:pt x="f17" y="f18"/>
                    <a:pt x="f19" y="f18"/>
                  </a:cubicBezTo>
                  <a:cubicBezTo>
                    <a:pt x="f20" y="f18"/>
                    <a:pt x="f21" y="f22"/>
                    <a:pt x="f23" y="f24"/>
                  </a:cubicBezTo>
                  <a:lnTo>
                    <a:pt x="f25" y="f26"/>
                  </a:lnTo>
                  <a:cubicBezTo>
                    <a:pt x="f27" y="f16"/>
                    <a:pt x="f28" y="f29"/>
                    <a:pt x="f30" y="f31"/>
                  </a:cubicBezTo>
                  <a:cubicBezTo>
                    <a:pt x="f32" y="f33"/>
                    <a:pt x="f34" y="f4"/>
                    <a:pt x="f35" y="f29"/>
                  </a:cubicBezTo>
                  <a:cubicBezTo>
                    <a:pt x="f36" y="f18"/>
                    <a:pt x="f37" y="f38"/>
                    <a:pt x="f39" y="f6"/>
                  </a:cubicBezTo>
                  <a:lnTo>
                    <a:pt x="f37" y="f40"/>
                  </a:lnTo>
                  <a:cubicBezTo>
                    <a:pt x="f41" y="f14"/>
                    <a:pt x="f42" y="f18"/>
                    <a:pt x="f43" y="f44"/>
                  </a:cubicBezTo>
                  <a:cubicBezTo>
                    <a:pt x="f45" y="f44"/>
                    <a:pt x="f40" y="f46"/>
                    <a:pt x="f47" y="f24"/>
                  </a:cubicBezTo>
                  <a:cubicBezTo>
                    <a:pt x="f48" y="f40"/>
                    <a:pt x="f49" y="f47"/>
                    <a:pt x="f50" y="f51"/>
                  </a:cubicBezTo>
                  <a:cubicBezTo>
                    <a:pt x="f2" y="f49"/>
                    <a:pt x="f50" y="f2"/>
                    <a:pt x="f50" y="f2"/>
                  </a:cubicBezTo>
                  <a:cubicBezTo>
                    <a:pt x="f50" y="f2"/>
                    <a:pt x="f50" y="f49"/>
                    <a:pt x="f49" y="f51"/>
                  </a:cubicBezTo>
                  <a:cubicBezTo>
                    <a:pt x="f52" y="f53"/>
                    <a:pt x="f51" y="f6"/>
                    <a:pt x="f54" y="f26"/>
                  </a:cubicBezTo>
                  <a:cubicBezTo>
                    <a:pt x="f8" y="f45"/>
                    <a:pt x="f45" y="f16"/>
                    <a:pt x="f55" y="f16"/>
                  </a:cubicBezTo>
                  <a:cubicBezTo>
                    <a:pt x="f33" y="f22"/>
                    <a:pt x="f56" y="f38"/>
                    <a:pt x="f39" y="f5"/>
                  </a:cubicBezTo>
                  <a:lnTo>
                    <a:pt x="f57" y="f47"/>
                  </a:lnTo>
                  <a:lnTo>
                    <a:pt x="f37" y="f5"/>
                  </a:lnTo>
                  <a:cubicBezTo>
                    <a:pt x="f58" y="f24"/>
                    <a:pt x="f59" y="f16"/>
                    <a:pt x="f60" y="f61"/>
                  </a:cubicBezTo>
                  <a:cubicBezTo>
                    <a:pt x="f62" y="f63"/>
                    <a:pt x="f32" y="f31"/>
                    <a:pt x="f64" y="f65"/>
                  </a:cubicBezTo>
                  <a:cubicBezTo>
                    <a:pt x="f66" y="f55"/>
                    <a:pt x="f67" y="f22"/>
                    <a:pt x="f23" y="f26"/>
                  </a:cubicBezTo>
                  <a:lnTo>
                    <a:pt x="f23" y="f8"/>
                  </a:lnTo>
                  <a:lnTo>
                    <a:pt x="f25" y="f10"/>
                  </a:lnTo>
                  <a:cubicBezTo>
                    <a:pt x="f68" y="f14"/>
                    <a:pt x="f20" y="f22"/>
                    <a:pt x="f19" y="f16"/>
                  </a:cubicBezTo>
                  <a:cubicBezTo>
                    <a:pt x="f69" y="f16"/>
                    <a:pt x="f70" y="f46"/>
                    <a:pt x="f71" y="f45"/>
                  </a:cubicBezTo>
                  <a:cubicBezTo>
                    <a:pt x="f9" y="f10"/>
                    <a:pt x="f3" y="f72"/>
                    <a:pt x="f3" y="f5"/>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7" name="Google Shape;904;p26">
              <a:extLst>
                <a:ext uri="{FF2B5EF4-FFF2-40B4-BE49-F238E27FC236}">
                  <a16:creationId xmlns:a16="http://schemas.microsoft.com/office/drawing/2014/main" id="{B5D8C4FD-46BC-8345-8952-7B87A75A3EA7}"/>
                </a:ext>
              </a:extLst>
            </p:cNvPr>
            <p:cNvSpPr/>
            <p:nvPr/>
          </p:nvSpPr>
          <p:spPr>
            <a:xfrm>
              <a:off x="1798862" y="1575090"/>
              <a:ext cx="162159" cy="96569"/>
            </a:xfrm>
            <a:custGeom>
              <a:avLst/>
              <a:gdLst>
                <a:gd name="f0" fmla="val w"/>
                <a:gd name="f1" fmla="val h"/>
                <a:gd name="f2" fmla="val 0"/>
                <a:gd name="f3" fmla="val 89"/>
                <a:gd name="f4" fmla="val 53"/>
                <a:gd name="f5" fmla="val 88"/>
                <a:gd name="f6" fmla="val 47"/>
                <a:gd name="f7" fmla="val 84"/>
                <a:gd name="f8" fmla="val 40"/>
                <a:gd name="f9" fmla="val 81"/>
                <a:gd name="f10" fmla="val 36"/>
                <a:gd name="f11" fmla="val 77"/>
                <a:gd name="f12" fmla="val 33"/>
                <a:gd name="f13" fmla="val 71"/>
                <a:gd name="f14" fmla="val 31"/>
                <a:gd name="f15" fmla="val 65"/>
                <a:gd name="f16" fmla="val 30"/>
                <a:gd name="f17" fmla="val 58"/>
                <a:gd name="f18" fmla="val 35"/>
                <a:gd name="f19" fmla="val 50"/>
                <a:gd name="f20" fmla="val 37"/>
                <a:gd name="f21" fmla="val 26"/>
                <a:gd name="f22" fmla="val 49"/>
                <a:gd name="f23" fmla="val 23"/>
                <a:gd name="f24" fmla="val 46"/>
                <a:gd name="f25" fmla="val 15"/>
                <a:gd name="f26" fmla="val 41"/>
                <a:gd name="f27" fmla="val 8"/>
                <a:gd name="f28" fmla="val 34"/>
                <a:gd name="f29" fmla="val 5"/>
                <a:gd name="f30" fmla="val 28"/>
                <a:gd name="f31" fmla="val 2"/>
                <a:gd name="f32" fmla="val 21"/>
                <a:gd name="f33" fmla="val 4"/>
                <a:gd name="f34" fmla="val 7"/>
                <a:gd name="f35" fmla="val 13"/>
                <a:gd name="f36" fmla="val 12"/>
                <a:gd name="f37" fmla="val 11"/>
                <a:gd name="f38" fmla="val 3"/>
                <a:gd name="f39" fmla="val 6"/>
                <a:gd name="f40" fmla="val 9"/>
                <a:gd name="f41" fmla="val 1"/>
                <a:gd name="f42" fmla="val 20"/>
                <a:gd name="f43" fmla="val -1"/>
                <a:gd name="f44" fmla="val 43"/>
                <a:gd name="f45" fmla="val 52"/>
                <a:gd name="f46" fmla="val 22"/>
                <a:gd name="f47" fmla="val 54"/>
                <a:gd name="f48" fmla="val 51"/>
                <a:gd name="f49" fmla="val 32"/>
                <a:gd name="f50" fmla="val 57"/>
                <a:gd name="f51" fmla="val 27"/>
                <a:gd name="f52" fmla="val 72"/>
                <a:gd name="f53" fmla="val 78"/>
                <a:gd name="f54" fmla="val 83"/>
                <a:gd name="f55" fmla="val 85"/>
                <a:gd name="f56" fmla="val 39"/>
                <a:gd name="f57" fmla="*/ f0 1 89"/>
                <a:gd name="f58" fmla="*/ f1 1 53"/>
                <a:gd name="f59" fmla="val f2"/>
                <a:gd name="f60" fmla="val f3"/>
                <a:gd name="f61" fmla="val f4"/>
                <a:gd name="f62" fmla="+- f61 0 f59"/>
                <a:gd name="f63" fmla="+- f60 0 f59"/>
                <a:gd name="f64" fmla="*/ f63 1 89"/>
                <a:gd name="f65" fmla="*/ f62 1 53"/>
                <a:gd name="f66" fmla="*/ f59 1 f64"/>
                <a:gd name="f67" fmla="*/ f60 1 f64"/>
                <a:gd name="f68" fmla="*/ f59 1 f65"/>
                <a:gd name="f69" fmla="*/ f61 1 f65"/>
                <a:gd name="f70" fmla="*/ f66 f57 1"/>
                <a:gd name="f71" fmla="*/ f67 f57 1"/>
                <a:gd name="f72" fmla="*/ f69 f58 1"/>
                <a:gd name="f73" fmla="*/ f68 f58 1"/>
              </a:gdLst>
              <a:ahLst/>
              <a:cxnLst>
                <a:cxn ang="3cd4">
                  <a:pos x="hc" y="t"/>
                </a:cxn>
                <a:cxn ang="0">
                  <a:pos x="r" y="vc"/>
                </a:cxn>
                <a:cxn ang="cd4">
                  <a:pos x="hc" y="b"/>
                </a:cxn>
                <a:cxn ang="cd2">
                  <a:pos x="l" y="vc"/>
                </a:cxn>
              </a:cxnLst>
              <a:rect l="f70" t="f73" r="f71" b="f72"/>
              <a:pathLst>
                <a:path w="89" h="53">
                  <a:moveTo>
                    <a:pt x="f3" y="f4"/>
                  </a:moveTo>
                  <a:cubicBezTo>
                    <a:pt x="f5" y="f4"/>
                    <a:pt x="f3" y="f6"/>
                    <a:pt x="f7" y="f8"/>
                  </a:cubicBezTo>
                  <a:cubicBezTo>
                    <a:pt x="f9" y="f10"/>
                    <a:pt x="f11" y="f12"/>
                    <a:pt x="f13" y="f14"/>
                  </a:cubicBezTo>
                  <a:cubicBezTo>
                    <a:pt x="f15" y="f16"/>
                    <a:pt x="f17" y="f14"/>
                    <a:pt x="f4" y="f18"/>
                  </a:cubicBezTo>
                  <a:lnTo>
                    <a:pt x="f19" y="f20"/>
                  </a:lnTo>
                  <a:lnTo>
                    <a:pt x="f19" y="f12"/>
                  </a:lnTo>
                  <a:cubicBezTo>
                    <a:pt x="f19" y="f16"/>
                    <a:pt x="f19" y="f21"/>
                    <a:pt x="f22" y="f23"/>
                  </a:cubicBezTo>
                  <a:cubicBezTo>
                    <a:pt x="f24" y="f25"/>
                    <a:pt x="f26" y="f27"/>
                    <a:pt x="f28" y="f29"/>
                  </a:cubicBezTo>
                  <a:cubicBezTo>
                    <a:pt x="f30" y="f31"/>
                    <a:pt x="f32" y="f31"/>
                    <a:pt x="f25" y="f33"/>
                  </a:cubicBezTo>
                  <a:cubicBezTo>
                    <a:pt x="f33" y="f34"/>
                    <a:pt x="f2" y="f35"/>
                    <a:pt x="f2" y="f35"/>
                  </a:cubicBezTo>
                  <a:cubicBezTo>
                    <a:pt x="f2" y="f36"/>
                    <a:pt x="f2" y="f37"/>
                    <a:pt x="f38" y="f27"/>
                  </a:cubicBezTo>
                  <a:cubicBezTo>
                    <a:pt x="f29" y="f39"/>
                    <a:pt x="f40" y="f38"/>
                    <a:pt x="f25" y="f41"/>
                  </a:cubicBezTo>
                  <a:cubicBezTo>
                    <a:pt x="f42" y="f2"/>
                    <a:pt x="f30" y="f43"/>
                    <a:pt x="f18" y="f38"/>
                  </a:cubicBezTo>
                  <a:cubicBezTo>
                    <a:pt x="f44" y="f39"/>
                    <a:pt x="f22" y="f35"/>
                    <a:pt x="f45" y="f46"/>
                  </a:cubicBezTo>
                  <a:cubicBezTo>
                    <a:pt x="f4" y="f21"/>
                    <a:pt x="f47" y="f16"/>
                    <a:pt x="f4" y="f28"/>
                  </a:cubicBezTo>
                  <a:lnTo>
                    <a:pt x="f48" y="f49"/>
                  </a:lnTo>
                  <a:cubicBezTo>
                    <a:pt x="f50" y="f51"/>
                    <a:pt x="f15" y="f51"/>
                    <a:pt x="f52" y="f30"/>
                  </a:cubicBezTo>
                  <a:cubicBezTo>
                    <a:pt x="f53" y="f16"/>
                    <a:pt x="f54" y="f28"/>
                    <a:pt x="f55" y="f56"/>
                  </a:cubicBezTo>
                  <a:cubicBezTo>
                    <a:pt x="f5" y="f44"/>
                    <a:pt x="f3" y="f6"/>
                    <a:pt x="f3" y="f22"/>
                  </a:cubicBezTo>
                  <a:cubicBezTo>
                    <a:pt x="f3" y="f45"/>
                    <a:pt x="f3" y="f4"/>
                    <a:pt x="f3"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8" name="Google Shape;905;p26">
              <a:extLst>
                <a:ext uri="{FF2B5EF4-FFF2-40B4-BE49-F238E27FC236}">
                  <a16:creationId xmlns:a16="http://schemas.microsoft.com/office/drawing/2014/main" id="{078D0C74-A468-8BEA-EA28-1FB47F03CF99}"/>
                </a:ext>
              </a:extLst>
            </p:cNvPr>
            <p:cNvSpPr/>
            <p:nvPr/>
          </p:nvSpPr>
          <p:spPr>
            <a:xfrm>
              <a:off x="1793394" y="1622465"/>
              <a:ext cx="30970" cy="51014"/>
            </a:xfrm>
            <a:custGeom>
              <a:avLst/>
              <a:gdLst>
                <a:gd name="f0" fmla="val w"/>
                <a:gd name="f1" fmla="val h"/>
                <a:gd name="f2" fmla="val 0"/>
                <a:gd name="f3" fmla="val 17"/>
                <a:gd name="f4" fmla="val 28"/>
                <a:gd name="f5" fmla="val 15"/>
                <a:gd name="f6" fmla="val 26"/>
                <a:gd name="f7" fmla="val 23"/>
                <a:gd name="f8" fmla="val 20"/>
                <a:gd name="f9" fmla="val 14"/>
                <a:gd name="f10" fmla="val 16"/>
                <a:gd name="f11" fmla="val 11"/>
                <a:gd name="f12" fmla="val 12"/>
                <a:gd name="f13" fmla="val 9"/>
                <a:gd name="f14" fmla="val 8"/>
                <a:gd name="f15" fmla="val 6"/>
                <a:gd name="f16" fmla="val 5"/>
                <a:gd name="f17" fmla="val 4"/>
                <a:gd name="f18" fmla="val 3"/>
                <a:gd name="f19" fmla="val 1"/>
                <a:gd name="f20" fmla="val 2"/>
                <a:gd name="f21" fmla="val -1"/>
                <a:gd name="f22" fmla="val 10"/>
                <a:gd name="f23" fmla="val 13"/>
                <a:gd name="f24" fmla="val 18"/>
                <a:gd name="f25" fmla="val 27"/>
                <a:gd name="f26" fmla="*/ f0 1 17"/>
                <a:gd name="f27" fmla="*/ f1 1 28"/>
                <a:gd name="f28" fmla="val f2"/>
                <a:gd name="f29" fmla="val f3"/>
                <a:gd name="f30" fmla="val f4"/>
                <a:gd name="f31" fmla="+- f30 0 f28"/>
                <a:gd name="f32" fmla="+- f29 0 f28"/>
                <a:gd name="f33" fmla="*/ f32 1 17"/>
                <a:gd name="f34" fmla="*/ f31 1 28"/>
                <a:gd name="f35" fmla="*/ f28 1 f33"/>
                <a:gd name="f36" fmla="*/ f29 1 f33"/>
                <a:gd name="f37" fmla="*/ f28 1 f34"/>
                <a:gd name="f38" fmla="*/ f30 1 f34"/>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17" h="28">
                  <a:moveTo>
                    <a:pt x="f5" y="f4"/>
                  </a:moveTo>
                  <a:cubicBezTo>
                    <a:pt x="f5" y="f4"/>
                    <a:pt x="f5" y="f6"/>
                    <a:pt x="f5" y="f7"/>
                  </a:cubicBezTo>
                  <a:cubicBezTo>
                    <a:pt x="f5" y="f8"/>
                    <a:pt x="f9" y="f10"/>
                    <a:pt x="f11" y="f12"/>
                  </a:cubicBezTo>
                  <a:cubicBezTo>
                    <a:pt x="f13" y="f14"/>
                    <a:pt x="f15" y="f16"/>
                    <a:pt x="f17" y="f18"/>
                  </a:cubicBezTo>
                  <a:cubicBezTo>
                    <a:pt x="f18" y="f19"/>
                    <a:pt x="f19" y="f20"/>
                    <a:pt x="f19" y="f20"/>
                  </a:cubicBezTo>
                  <a:cubicBezTo>
                    <a:pt x="f2" y="f20"/>
                    <a:pt x="f2" y="f19"/>
                    <a:pt x="f19" y="f2"/>
                  </a:cubicBezTo>
                  <a:cubicBezTo>
                    <a:pt x="f20" y="f2"/>
                    <a:pt x="f17" y="f21"/>
                    <a:pt x="f15" y="f19"/>
                  </a:cubicBezTo>
                  <a:cubicBezTo>
                    <a:pt x="f14" y="f20"/>
                    <a:pt x="f13" y="f18"/>
                    <a:pt x="f22" y="f16"/>
                  </a:cubicBezTo>
                  <a:cubicBezTo>
                    <a:pt x="f11" y="f15"/>
                    <a:pt x="f23" y="f14"/>
                    <a:pt x="f9" y="f11"/>
                  </a:cubicBezTo>
                  <a:cubicBezTo>
                    <a:pt x="f3" y="f5"/>
                    <a:pt x="f24" y="f8"/>
                    <a:pt x="f3" y="f7"/>
                  </a:cubicBezTo>
                  <a:cubicBezTo>
                    <a:pt x="f3" y="f25"/>
                    <a:pt x="f10" y="f4"/>
                    <a:pt x="f5"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9" name="Google Shape;906;p26">
              <a:extLst>
                <a:ext uri="{FF2B5EF4-FFF2-40B4-BE49-F238E27FC236}">
                  <a16:creationId xmlns:a16="http://schemas.microsoft.com/office/drawing/2014/main" id="{3566202F-8F51-2FAA-21A3-0BB4F15AC7C8}"/>
                </a:ext>
              </a:extLst>
            </p:cNvPr>
            <p:cNvSpPr/>
            <p:nvPr/>
          </p:nvSpPr>
          <p:spPr>
            <a:xfrm>
              <a:off x="1691365" y="1562334"/>
              <a:ext cx="65589" cy="27331"/>
            </a:xfrm>
            <a:custGeom>
              <a:avLst/>
              <a:gdLst>
                <a:gd name="f0" fmla="val w"/>
                <a:gd name="f1" fmla="val h"/>
                <a:gd name="f2" fmla="val 0"/>
                <a:gd name="f3" fmla="val 36"/>
                <a:gd name="f4" fmla="val 15"/>
                <a:gd name="f5" fmla="val 12"/>
                <a:gd name="f6" fmla="val 2"/>
                <a:gd name="f7" fmla="val 8"/>
                <a:gd name="f8" fmla="val 3"/>
                <a:gd name="f9" fmla="val 6"/>
                <a:gd name="f10" fmla="val 5"/>
                <a:gd name="f11" fmla="val 4"/>
                <a:gd name="f12" fmla="val 10"/>
                <a:gd name="f13" fmla="val 1"/>
                <a:gd name="f14" fmla="val 14"/>
                <a:gd name="f15" fmla="val 17"/>
                <a:gd name="f16" fmla="val 25"/>
                <a:gd name="f17" fmla="val 29"/>
                <a:gd name="f18" fmla="val 32"/>
                <a:gd name="f19" fmla="val 9"/>
                <a:gd name="f20" fmla="val 35"/>
                <a:gd name="f21" fmla="val 13"/>
                <a:gd name="f22" fmla="val 16"/>
                <a:gd name="f23" fmla="val 33"/>
                <a:gd name="f24" fmla="val 30"/>
                <a:gd name="f25" fmla="val 11"/>
                <a:gd name="f26" fmla="val 27"/>
                <a:gd name="f27" fmla="val 23"/>
                <a:gd name="f28" fmla="val 7"/>
                <a:gd name="f29" fmla="*/ f0 1 36"/>
                <a:gd name="f30" fmla="*/ f1 1 15"/>
                <a:gd name="f31" fmla="val f2"/>
                <a:gd name="f32" fmla="val f3"/>
                <a:gd name="f33" fmla="val f4"/>
                <a:gd name="f34" fmla="+- f33 0 f31"/>
                <a:gd name="f35" fmla="+- f32 0 f31"/>
                <a:gd name="f36" fmla="*/ f35 1 36"/>
                <a:gd name="f37" fmla="*/ f34 1 15"/>
                <a:gd name="f38" fmla="*/ f31 1 f36"/>
                <a:gd name="f39" fmla="*/ f32 1 f36"/>
                <a:gd name="f40" fmla="*/ f31 1 f37"/>
                <a:gd name="f41" fmla="*/ f33 1 f37"/>
                <a:gd name="f42" fmla="*/ f38 f29 1"/>
                <a:gd name="f43" fmla="*/ f39 f29 1"/>
                <a:gd name="f44" fmla="*/ f41 f30 1"/>
                <a:gd name="f45" fmla="*/ f40 f30 1"/>
              </a:gdLst>
              <a:ahLst/>
              <a:cxnLst>
                <a:cxn ang="3cd4">
                  <a:pos x="hc" y="t"/>
                </a:cxn>
                <a:cxn ang="0">
                  <a:pos x="r" y="vc"/>
                </a:cxn>
                <a:cxn ang="cd4">
                  <a:pos x="hc" y="b"/>
                </a:cxn>
                <a:cxn ang="cd2">
                  <a:pos x="l" y="vc"/>
                </a:cxn>
              </a:cxnLst>
              <a:rect l="f42" t="f45" r="f43" b="f44"/>
              <a:pathLst>
                <a:path w="36" h="15">
                  <a:moveTo>
                    <a:pt x="f2" y="f4"/>
                  </a:moveTo>
                  <a:cubicBezTo>
                    <a:pt x="f2" y="f4"/>
                    <a:pt x="f2" y="f5"/>
                    <a:pt x="f6" y="f7"/>
                  </a:cubicBezTo>
                  <a:cubicBezTo>
                    <a:pt x="f8" y="f9"/>
                    <a:pt x="f10" y="f11"/>
                    <a:pt x="f7" y="f6"/>
                  </a:cubicBezTo>
                  <a:cubicBezTo>
                    <a:pt x="f12" y="f13"/>
                    <a:pt x="f14" y="f2"/>
                    <a:pt x="f15" y="f2"/>
                  </a:cubicBezTo>
                  <a:cubicBezTo>
                    <a:pt x="f16" y="f13"/>
                    <a:pt x="f17" y="f9"/>
                    <a:pt x="f18" y="f19"/>
                  </a:cubicBezTo>
                  <a:cubicBezTo>
                    <a:pt x="f20" y="f21"/>
                    <a:pt x="f3" y="f4"/>
                    <a:pt x="f3" y="f4"/>
                  </a:cubicBezTo>
                  <a:cubicBezTo>
                    <a:pt x="f20" y="f22"/>
                    <a:pt x="f23" y="f14"/>
                    <a:pt x="f24" y="f25"/>
                  </a:cubicBezTo>
                  <a:cubicBezTo>
                    <a:pt x="f26" y="f7"/>
                    <a:pt x="f27" y="f11"/>
                    <a:pt x="f15" y="f11"/>
                  </a:cubicBezTo>
                  <a:cubicBezTo>
                    <a:pt x="f25" y="f8"/>
                    <a:pt x="f28" y="f9"/>
                    <a:pt x="f11" y="f19"/>
                  </a:cubicBezTo>
                  <a:cubicBezTo>
                    <a:pt x="f6" y="f21"/>
                    <a:pt x="f2" y="f4"/>
                    <a:pt x="f2"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0" name="Google Shape;907;p26">
              <a:extLst>
                <a:ext uri="{FF2B5EF4-FFF2-40B4-BE49-F238E27FC236}">
                  <a16:creationId xmlns:a16="http://schemas.microsoft.com/office/drawing/2014/main" id="{95BA8D75-68F6-D2D8-9968-A24719866792}"/>
                </a:ext>
              </a:extLst>
            </p:cNvPr>
            <p:cNvSpPr/>
            <p:nvPr/>
          </p:nvSpPr>
          <p:spPr>
            <a:xfrm>
              <a:off x="1693185" y="1782805"/>
              <a:ext cx="32799" cy="91101"/>
            </a:xfrm>
            <a:custGeom>
              <a:avLst/>
              <a:gdLst>
                <a:gd name="f0" fmla="val w"/>
                <a:gd name="f1" fmla="val h"/>
                <a:gd name="f2" fmla="val 0"/>
                <a:gd name="f3" fmla="val 18"/>
                <a:gd name="f4" fmla="val 50"/>
                <a:gd name="f5" fmla="val 17"/>
                <a:gd name="f6" fmla="val 51"/>
                <a:gd name="f7" fmla="val 10"/>
                <a:gd name="f8" fmla="val 41"/>
                <a:gd name="f9" fmla="val 5"/>
                <a:gd name="f10" fmla="val 27"/>
                <a:gd name="f11" fmla="val 12"/>
                <a:gd name="f12" fmla="val 1"/>
                <a:gd name="f13" fmla="val 3"/>
                <a:gd name="f14" fmla="val 8"/>
                <a:gd name="f15" fmla="val 25"/>
                <a:gd name="f16" fmla="val 13"/>
                <a:gd name="f17" fmla="val 39"/>
                <a:gd name="f18" fmla="*/ f0 1 18"/>
                <a:gd name="f19" fmla="*/ f1 1 50"/>
                <a:gd name="f20" fmla="val f2"/>
                <a:gd name="f21" fmla="val f3"/>
                <a:gd name="f22" fmla="val f4"/>
                <a:gd name="f23" fmla="+- f22 0 f20"/>
                <a:gd name="f24" fmla="+- f21 0 f20"/>
                <a:gd name="f25" fmla="*/ f24 1 18"/>
                <a:gd name="f26" fmla="*/ f23 1 50"/>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8" h="50">
                  <a:moveTo>
                    <a:pt x="f3" y="f4"/>
                  </a:moveTo>
                  <a:cubicBezTo>
                    <a:pt x="f5" y="f6"/>
                    <a:pt x="f7" y="f8"/>
                    <a:pt x="f9" y="f10"/>
                  </a:cubicBezTo>
                  <a:cubicBezTo>
                    <a:pt x="f2" y="f11"/>
                    <a:pt x="f2" y="f2"/>
                    <a:pt x="f2" y="f2"/>
                  </a:cubicBezTo>
                  <a:cubicBezTo>
                    <a:pt x="f12" y="f2"/>
                    <a:pt x="f13" y="f11"/>
                    <a:pt x="f14" y="f15"/>
                  </a:cubicBezTo>
                  <a:cubicBezTo>
                    <a:pt x="f16" y="f17"/>
                    <a:pt x="f3" y="f4"/>
                    <a:pt x="f3"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1" name="Google Shape;908;p26">
              <a:extLst>
                <a:ext uri="{FF2B5EF4-FFF2-40B4-BE49-F238E27FC236}">
                  <a16:creationId xmlns:a16="http://schemas.microsoft.com/office/drawing/2014/main" id="{7AE708D8-9B65-175A-122D-18F233BD6CD5}"/>
                </a:ext>
              </a:extLst>
            </p:cNvPr>
            <p:cNvSpPr/>
            <p:nvPr/>
          </p:nvSpPr>
          <p:spPr>
            <a:xfrm>
              <a:off x="1729624" y="1826532"/>
              <a:ext cx="25511" cy="63770"/>
            </a:xfrm>
            <a:custGeom>
              <a:avLst/>
              <a:gdLst>
                <a:gd name="f0" fmla="val w"/>
                <a:gd name="f1" fmla="val h"/>
                <a:gd name="f2" fmla="val 0"/>
                <a:gd name="f3" fmla="val 14"/>
                <a:gd name="f4" fmla="val 35"/>
                <a:gd name="f5" fmla="val 13"/>
                <a:gd name="f6" fmla="val 9"/>
                <a:gd name="f7" fmla="val 28"/>
                <a:gd name="f8" fmla="val 5"/>
                <a:gd name="f9" fmla="val 18"/>
                <a:gd name="f10" fmla="val 1"/>
                <a:gd name="f11" fmla="val 8"/>
                <a:gd name="f12" fmla="val -1"/>
                <a:gd name="f13" fmla="val 4"/>
                <a:gd name="f14" fmla="val 7"/>
                <a:gd name="f15" fmla="val 17"/>
                <a:gd name="f16" fmla="val 12"/>
                <a:gd name="f17" fmla="val 27"/>
                <a:gd name="f18" fmla="val 15"/>
                <a:gd name="f19" fmla="*/ f0 1 14"/>
                <a:gd name="f20" fmla="*/ f1 1 35"/>
                <a:gd name="f21" fmla="val f2"/>
                <a:gd name="f22" fmla="val f3"/>
                <a:gd name="f23" fmla="val f4"/>
                <a:gd name="f24" fmla="+- f23 0 f21"/>
                <a:gd name="f25" fmla="+- f22 0 f21"/>
                <a:gd name="f26" fmla="*/ f25 1 14"/>
                <a:gd name="f27" fmla="*/ f24 1 35"/>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14" h="35">
                  <a:moveTo>
                    <a:pt x="f3" y="f4"/>
                  </a:moveTo>
                  <a:cubicBezTo>
                    <a:pt x="f5" y="f4"/>
                    <a:pt x="f6" y="f7"/>
                    <a:pt x="f8" y="f9"/>
                  </a:cubicBezTo>
                  <a:cubicBezTo>
                    <a:pt x="f10" y="f11"/>
                    <a:pt x="f2" y="f2"/>
                    <a:pt x="f2" y="f2"/>
                  </a:cubicBezTo>
                  <a:cubicBezTo>
                    <a:pt x="f10" y="f12"/>
                    <a:pt x="f13" y="f14"/>
                    <a:pt x="f11" y="f15"/>
                  </a:cubicBezTo>
                  <a:cubicBezTo>
                    <a:pt x="f16" y="f17"/>
                    <a:pt x="f18" y="f4"/>
                    <a:pt x="f3"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2" name="Google Shape;909;p26">
              <a:extLst>
                <a:ext uri="{FF2B5EF4-FFF2-40B4-BE49-F238E27FC236}">
                  <a16:creationId xmlns:a16="http://schemas.microsoft.com/office/drawing/2014/main" id="{7D6F7960-9287-869E-1AF5-3C6BEA718FA3}"/>
                </a:ext>
              </a:extLst>
            </p:cNvPr>
            <p:cNvSpPr/>
            <p:nvPr/>
          </p:nvSpPr>
          <p:spPr>
            <a:xfrm>
              <a:off x="1899071" y="1893950"/>
              <a:ext cx="40087" cy="109325"/>
            </a:xfrm>
            <a:custGeom>
              <a:avLst/>
              <a:gdLst>
                <a:gd name="f0" fmla="val w"/>
                <a:gd name="f1" fmla="val h"/>
                <a:gd name="f2" fmla="val 0"/>
                <a:gd name="f3" fmla="val 22"/>
                <a:gd name="f4" fmla="val 60"/>
                <a:gd name="f5" fmla="val 1"/>
                <a:gd name="f6" fmla="val 23"/>
                <a:gd name="f7" fmla="val 24"/>
                <a:gd name="f8" fmla="val 16"/>
                <a:gd name="f9" fmla="val 18"/>
                <a:gd name="f10" fmla="val 33"/>
                <a:gd name="f11" fmla="val 11"/>
                <a:gd name="f12" fmla="val 50"/>
                <a:gd name="f13" fmla="val 61"/>
                <a:gd name="f14" fmla="val -1"/>
                <a:gd name="f15" fmla="val 59"/>
                <a:gd name="f16" fmla="val 9"/>
                <a:gd name="f17" fmla="val 48"/>
                <a:gd name="f18" fmla="val 15"/>
                <a:gd name="f19" fmla="val 32"/>
                <a:gd name="f20" fmla="val 21"/>
                <a:gd name="f21" fmla="*/ f0 1 22"/>
                <a:gd name="f22" fmla="*/ f1 1 60"/>
                <a:gd name="f23" fmla="val f2"/>
                <a:gd name="f24" fmla="val f3"/>
                <a:gd name="f25" fmla="val f4"/>
                <a:gd name="f26" fmla="+- f25 0 f23"/>
                <a:gd name="f27" fmla="+- f24 0 f23"/>
                <a:gd name="f28" fmla="*/ f27 1 22"/>
                <a:gd name="f29" fmla="*/ f26 1 60"/>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2" h="60">
                  <a:moveTo>
                    <a:pt x="f3" y="f5"/>
                  </a:moveTo>
                  <a:cubicBezTo>
                    <a:pt x="f6" y="f2"/>
                    <a:pt x="f7" y="f8"/>
                    <a:pt x="f9" y="f10"/>
                  </a:cubicBezTo>
                  <a:cubicBezTo>
                    <a:pt x="f11" y="f12"/>
                    <a:pt x="f2" y="f13"/>
                    <a:pt x="f2" y="f4"/>
                  </a:cubicBezTo>
                  <a:cubicBezTo>
                    <a:pt x="f14" y="f15"/>
                    <a:pt x="f16" y="f17"/>
                    <a:pt x="f18" y="f19"/>
                  </a:cubicBezTo>
                  <a:cubicBezTo>
                    <a:pt x="f20" y="f18"/>
                    <a:pt x="f20" y="f2"/>
                    <a:pt x="f3" y="f2"/>
                  </a:cubicBezTo>
                  <a:lnTo>
                    <a:pt x="f3" y="f5"/>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3" name="Google Shape;910;p26">
              <a:extLst>
                <a:ext uri="{FF2B5EF4-FFF2-40B4-BE49-F238E27FC236}">
                  <a16:creationId xmlns:a16="http://schemas.microsoft.com/office/drawing/2014/main" id="{ACE7F654-860D-2630-4D7F-84630C353A84}"/>
                </a:ext>
              </a:extLst>
            </p:cNvPr>
            <p:cNvSpPr/>
            <p:nvPr/>
          </p:nvSpPr>
          <p:spPr>
            <a:xfrm>
              <a:off x="1950095" y="1846575"/>
              <a:ext cx="25511" cy="100209"/>
            </a:xfrm>
            <a:custGeom>
              <a:avLst/>
              <a:gdLst>
                <a:gd name="f0" fmla="val w"/>
                <a:gd name="f1" fmla="val h"/>
                <a:gd name="f2" fmla="val 0"/>
                <a:gd name="f3" fmla="val 14"/>
                <a:gd name="f4" fmla="val 55"/>
                <a:gd name="f5" fmla="val 10"/>
                <a:gd name="f6" fmla="val 11"/>
                <a:gd name="f7" fmla="val -1"/>
                <a:gd name="f8" fmla="val 16"/>
                <a:gd name="f9" fmla="val 12"/>
                <a:gd name="f10" fmla="val 13"/>
                <a:gd name="f11" fmla="val 29"/>
                <a:gd name="f12" fmla="val 45"/>
                <a:gd name="f13" fmla="val 1"/>
                <a:gd name="f14" fmla="val 56"/>
                <a:gd name="f15" fmla="val 6"/>
                <a:gd name="f16" fmla="val 44"/>
                <a:gd name="f17" fmla="val 9"/>
                <a:gd name="f18" fmla="val 28"/>
                <a:gd name="f19" fmla="*/ f0 1 14"/>
                <a:gd name="f20" fmla="*/ f1 1 55"/>
                <a:gd name="f21" fmla="val f2"/>
                <a:gd name="f22" fmla="val f3"/>
                <a:gd name="f23" fmla="val f4"/>
                <a:gd name="f24" fmla="+- f23 0 f21"/>
                <a:gd name="f25" fmla="+- f22 0 f21"/>
                <a:gd name="f26" fmla="*/ f25 1 14"/>
                <a:gd name="f27" fmla="*/ f24 1 55"/>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14" h="55">
                  <a:moveTo>
                    <a:pt x="f5" y="f2"/>
                  </a:moveTo>
                  <a:cubicBezTo>
                    <a:pt x="f6" y="f7"/>
                    <a:pt x="f8" y="f9"/>
                    <a:pt x="f10" y="f11"/>
                  </a:cubicBezTo>
                  <a:cubicBezTo>
                    <a:pt x="f5" y="f12"/>
                    <a:pt x="f13" y="f14"/>
                    <a:pt x="f2" y="f4"/>
                  </a:cubicBezTo>
                  <a:cubicBezTo>
                    <a:pt x="f7" y="f4"/>
                    <a:pt x="f15" y="f16"/>
                    <a:pt x="f17" y="f18"/>
                  </a:cubicBezTo>
                  <a:cubicBezTo>
                    <a:pt x="f9" y="f10"/>
                    <a:pt x="f17" y="f2"/>
                    <a:pt x="f5" y="f2"/>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4" name="Google Shape;911;p26">
              <a:extLst>
                <a:ext uri="{FF2B5EF4-FFF2-40B4-BE49-F238E27FC236}">
                  <a16:creationId xmlns:a16="http://schemas.microsoft.com/office/drawing/2014/main" id="{B7FA8136-2C53-CCB7-6C72-AC12E93196D0}"/>
                </a:ext>
              </a:extLst>
            </p:cNvPr>
            <p:cNvSpPr/>
            <p:nvPr/>
          </p:nvSpPr>
          <p:spPr>
            <a:xfrm>
              <a:off x="1394368" y="3262304"/>
              <a:ext cx="854543" cy="2011533"/>
            </a:xfrm>
            <a:custGeom>
              <a:avLst/>
              <a:gdLst>
                <a:gd name="f0" fmla="val w"/>
                <a:gd name="f1" fmla="val h"/>
                <a:gd name="f2" fmla="val 0"/>
                <a:gd name="f3" fmla="val 469"/>
                <a:gd name="f4" fmla="val 1104"/>
                <a:gd name="f5" fmla="val 269"/>
                <a:gd name="f6" fmla="val 239"/>
                <a:gd name="f7" fmla="val 304"/>
                <a:gd name="f8" fmla="val 580"/>
                <a:gd name="f9" fmla="val 329"/>
                <a:gd name="f10" fmla="val 1094"/>
                <a:gd name="f11" fmla="val 465"/>
                <a:gd name="f12" fmla="val 80"/>
                <a:gd name="f13" fmla="val 28"/>
                <a:gd name="f14" fmla="val 602"/>
                <a:gd name="f15" fmla="val 70"/>
                <a:gd name="f16" fmla="val 218"/>
                <a:gd name="f17" fmla="val 184"/>
                <a:gd name="f18" fmla="val 626"/>
                <a:gd name="f19" fmla="*/ f0 1 469"/>
                <a:gd name="f20" fmla="*/ f1 1 1104"/>
                <a:gd name="f21" fmla="val f2"/>
                <a:gd name="f22" fmla="val f3"/>
                <a:gd name="f23" fmla="val f4"/>
                <a:gd name="f24" fmla="+- f23 0 f21"/>
                <a:gd name="f25" fmla="+- f22 0 f21"/>
                <a:gd name="f26" fmla="*/ f25 1 469"/>
                <a:gd name="f27" fmla="*/ f24 1 1104"/>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469" h="1104">
                  <a:moveTo>
                    <a:pt x="f5" y="f6"/>
                  </a:moveTo>
                  <a:lnTo>
                    <a:pt x="f7" y="f8"/>
                  </a:lnTo>
                  <a:lnTo>
                    <a:pt x="f9" y="f10"/>
                  </a:lnTo>
                  <a:lnTo>
                    <a:pt x="f11" y="f10"/>
                  </a:lnTo>
                  <a:lnTo>
                    <a:pt x="f3" y="f2"/>
                  </a:lnTo>
                  <a:lnTo>
                    <a:pt x="f12" y="f13"/>
                  </a:lnTo>
                  <a:lnTo>
                    <a:pt x="f2" y="f14"/>
                  </a:lnTo>
                  <a:lnTo>
                    <a:pt x="f15" y="f4"/>
                  </a:lnTo>
                  <a:lnTo>
                    <a:pt x="f16" y="f4"/>
                  </a:lnTo>
                  <a:lnTo>
                    <a:pt x="f17" y="f18"/>
                  </a:lnTo>
                  <a:lnTo>
                    <a:pt x="f5" y="f6"/>
                  </a:ln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5" name="Google Shape;912;p26">
              <a:extLst>
                <a:ext uri="{FF2B5EF4-FFF2-40B4-BE49-F238E27FC236}">
                  <a16:creationId xmlns:a16="http://schemas.microsoft.com/office/drawing/2014/main" id="{34F50265-26CE-F0BD-4E6F-82D454C7B059}"/>
                </a:ext>
              </a:extLst>
            </p:cNvPr>
            <p:cNvSpPr/>
            <p:nvPr/>
          </p:nvSpPr>
          <p:spPr>
            <a:xfrm>
              <a:off x="1784287" y="3697778"/>
              <a:ext cx="100209" cy="89282"/>
            </a:xfrm>
            <a:custGeom>
              <a:avLst/>
              <a:gdLst>
                <a:gd name="f0" fmla="val w"/>
                <a:gd name="f1" fmla="val h"/>
                <a:gd name="f2" fmla="val 0"/>
                <a:gd name="f3" fmla="val 55"/>
                <a:gd name="f4" fmla="val 49"/>
                <a:gd name="f5" fmla="val 43"/>
                <a:gd name="f6" fmla="val 12"/>
                <a:gd name="f7" fmla="val 28"/>
                <a:gd name="f8" fmla="val 26"/>
                <a:gd name="f9" fmla="val 13"/>
                <a:gd name="f10" fmla="val 39"/>
                <a:gd name="f11" fmla="val 50"/>
                <a:gd name="f12" fmla="val -1"/>
                <a:gd name="f13" fmla="val 10"/>
                <a:gd name="f14" fmla="val 37"/>
                <a:gd name="f15" fmla="val 23"/>
                <a:gd name="f16" fmla="val 40"/>
                <a:gd name="f17" fmla="val 54"/>
                <a:gd name="f18" fmla="*/ f0 1 55"/>
                <a:gd name="f19" fmla="*/ f1 1 49"/>
                <a:gd name="f20" fmla="val f2"/>
                <a:gd name="f21" fmla="val f3"/>
                <a:gd name="f22" fmla="val f4"/>
                <a:gd name="f23" fmla="+- f22 0 f20"/>
                <a:gd name="f24" fmla="+- f21 0 f20"/>
                <a:gd name="f25" fmla="*/ f24 1 55"/>
                <a:gd name="f26" fmla="*/ f23 1 49"/>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55" h="49">
                  <a:moveTo>
                    <a:pt x="f3" y="f2"/>
                  </a:moveTo>
                  <a:cubicBezTo>
                    <a:pt x="f3" y="f2"/>
                    <a:pt x="f5" y="f6"/>
                    <a:pt x="f7" y="f8"/>
                  </a:cubicBezTo>
                  <a:cubicBezTo>
                    <a:pt x="f9" y="f10"/>
                    <a:pt x="f2" y="f11"/>
                    <a:pt x="f2" y="f4"/>
                  </a:cubicBezTo>
                  <a:cubicBezTo>
                    <a:pt x="f12" y="f4"/>
                    <a:pt x="f13" y="f14"/>
                    <a:pt x="f8" y="f15"/>
                  </a:cubicBezTo>
                  <a:cubicBezTo>
                    <a:pt x="f16" y="f13"/>
                    <a:pt x="f17" y="f12"/>
                    <a:pt x="f3" y="f2"/>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6" name="Google Shape;913;p26">
              <a:extLst>
                <a:ext uri="{FF2B5EF4-FFF2-40B4-BE49-F238E27FC236}">
                  <a16:creationId xmlns:a16="http://schemas.microsoft.com/office/drawing/2014/main" id="{52DF9A1A-2562-D984-13FB-B14D91E42F2C}"/>
                </a:ext>
              </a:extLst>
            </p:cNvPr>
            <p:cNvSpPr/>
            <p:nvPr/>
          </p:nvSpPr>
          <p:spPr>
            <a:xfrm>
              <a:off x="1880856" y="3524682"/>
              <a:ext cx="9107" cy="160340"/>
            </a:xfrm>
            <a:custGeom>
              <a:avLst/>
              <a:gdLst>
                <a:gd name="f0" fmla="val w"/>
                <a:gd name="f1" fmla="val h"/>
                <a:gd name="f2" fmla="val 0"/>
                <a:gd name="f3" fmla="val 5"/>
                <a:gd name="f4" fmla="val 88"/>
                <a:gd name="f5" fmla="val 1"/>
                <a:gd name="f6" fmla="val 68"/>
                <a:gd name="f7" fmla="val 2"/>
                <a:gd name="f8" fmla="val 44"/>
                <a:gd name="f9" fmla="val 3"/>
                <a:gd name="f10" fmla="val 20"/>
                <a:gd name="f11" fmla="val 4"/>
                <a:gd name="f12" fmla="val 6"/>
                <a:gd name="f13" fmla="*/ f0 1 5"/>
                <a:gd name="f14" fmla="*/ f1 1 88"/>
                <a:gd name="f15" fmla="val f2"/>
                <a:gd name="f16" fmla="val f3"/>
                <a:gd name="f17" fmla="val f4"/>
                <a:gd name="f18" fmla="+- f17 0 f15"/>
                <a:gd name="f19" fmla="+- f16 0 f15"/>
                <a:gd name="f20" fmla="*/ f19 1 5"/>
                <a:gd name="f21" fmla="*/ f18 1 88"/>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5" h="88">
                  <a:moveTo>
                    <a:pt x="f5" y="f4"/>
                  </a:moveTo>
                  <a:cubicBezTo>
                    <a:pt x="f2" y="f4"/>
                    <a:pt x="f5" y="f6"/>
                    <a:pt x="f7" y="f8"/>
                  </a:cubicBezTo>
                  <a:cubicBezTo>
                    <a:pt x="f9" y="f10"/>
                    <a:pt x="f11" y="f2"/>
                    <a:pt x="f11" y="f2"/>
                  </a:cubicBezTo>
                  <a:cubicBezTo>
                    <a:pt x="f3" y="f2"/>
                    <a:pt x="f12" y="f10"/>
                    <a:pt x="f3" y="f8"/>
                  </a:cubicBezTo>
                  <a:cubicBezTo>
                    <a:pt x="f11" y="f6"/>
                    <a:pt x="f7" y="f4"/>
                    <a:pt x="f5"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7" name="Google Shape;914;p26">
              <a:extLst>
                <a:ext uri="{FF2B5EF4-FFF2-40B4-BE49-F238E27FC236}">
                  <a16:creationId xmlns:a16="http://schemas.microsoft.com/office/drawing/2014/main" id="{10EA0775-8B4B-47BC-C060-CAEA380AA000}"/>
                </a:ext>
              </a:extLst>
            </p:cNvPr>
            <p:cNvSpPr/>
            <p:nvPr/>
          </p:nvSpPr>
          <p:spPr>
            <a:xfrm>
              <a:off x="1964670" y="3442688"/>
              <a:ext cx="233226" cy="225929"/>
            </a:xfrm>
            <a:custGeom>
              <a:avLst/>
              <a:gdLst>
                <a:gd name="f0" fmla="val w"/>
                <a:gd name="f1" fmla="val h"/>
                <a:gd name="f2" fmla="val 0"/>
                <a:gd name="f3" fmla="val 128"/>
                <a:gd name="f4" fmla="val 124"/>
                <a:gd name="f5" fmla="val 6"/>
                <a:gd name="f6" fmla="val 1"/>
                <a:gd name="f7" fmla="val 5"/>
                <a:gd name="f8" fmla="val 2"/>
                <a:gd name="f9" fmla="val 4"/>
                <a:gd name="f10" fmla="val 9"/>
                <a:gd name="f11" fmla="val 15"/>
                <a:gd name="f12" fmla="val 24"/>
                <a:gd name="f13" fmla="val 35"/>
                <a:gd name="f14" fmla="val 57"/>
                <a:gd name="f15" fmla="val 3"/>
                <a:gd name="f16" fmla="val 89"/>
                <a:gd name="f17" fmla="val 127"/>
                <a:gd name="f18" fmla="val 30"/>
                <a:gd name="f19" fmla="val 63"/>
                <a:gd name="f20" fmla="val 97"/>
                <a:gd name="f21" fmla="val 100"/>
                <a:gd name="f22" fmla="val 107"/>
                <a:gd name="f23" fmla="val 109"/>
                <a:gd name="f24" fmla="val 86"/>
                <a:gd name="f25" fmla="val 117"/>
                <a:gd name="f26" fmla="val 68"/>
                <a:gd name="f27" fmla="val 67"/>
                <a:gd name="f28" fmla="val 66"/>
                <a:gd name="f29" fmla="val 47"/>
                <a:gd name="f30" fmla="val 118"/>
                <a:gd name="f31" fmla="val 111"/>
                <a:gd name="f32" fmla="val 13"/>
                <a:gd name="f33" fmla="val 106"/>
                <a:gd name="f34" fmla="val 105"/>
                <a:gd name="f35" fmla="val 75"/>
                <a:gd name="f36" fmla="val 50"/>
                <a:gd name="f37" fmla="val 32"/>
                <a:gd name="f38" fmla="val 17"/>
                <a:gd name="f39" fmla="val 12"/>
                <a:gd name="f40" fmla="val 8"/>
                <a:gd name="f41" fmla="val 11"/>
                <a:gd name="f42" fmla="val 18"/>
                <a:gd name="f43" fmla="val 25"/>
                <a:gd name="f44" fmla="val 33"/>
                <a:gd name="f45" fmla="val 7"/>
                <a:gd name="f46" fmla="val 51"/>
                <a:gd name="f47" fmla="val 104"/>
                <a:gd name="f48" fmla="val 14"/>
                <a:gd name="f49" fmla="val 103"/>
                <a:gd name="f50" fmla="val 31"/>
                <a:gd name="f51" fmla="val 48"/>
                <a:gd name="f52" fmla="val 115"/>
                <a:gd name="f53" fmla="val 121"/>
                <a:gd name="f54" fmla="val 85"/>
                <a:gd name="f55" fmla="val 114"/>
                <a:gd name="f56" fmla="val 126"/>
                <a:gd name="f57" fmla="val 125"/>
                <a:gd name="f58" fmla="val 99"/>
                <a:gd name="f59" fmla="val 90"/>
                <a:gd name="f60" fmla="val 58"/>
                <a:gd name="f61" fmla="val 36"/>
                <a:gd name="f62" fmla="val 16"/>
                <a:gd name="f63" fmla="val 10"/>
                <a:gd name="f64" fmla="*/ f0 1 128"/>
                <a:gd name="f65" fmla="*/ f1 1 124"/>
                <a:gd name="f66" fmla="val f2"/>
                <a:gd name="f67" fmla="val f3"/>
                <a:gd name="f68" fmla="val f4"/>
                <a:gd name="f69" fmla="+- f68 0 f66"/>
                <a:gd name="f70" fmla="+- f67 0 f66"/>
                <a:gd name="f71" fmla="*/ f70 1 128"/>
                <a:gd name="f72" fmla="*/ f69 1 124"/>
                <a:gd name="f73" fmla="*/ f66 1 f71"/>
                <a:gd name="f74" fmla="*/ f67 1 f71"/>
                <a:gd name="f75" fmla="*/ f66 1 f72"/>
                <a:gd name="f76" fmla="*/ f68 1 f72"/>
                <a:gd name="f77" fmla="*/ f73 f64 1"/>
                <a:gd name="f78" fmla="*/ f74 f64 1"/>
                <a:gd name="f79" fmla="*/ f76 f65 1"/>
                <a:gd name="f80" fmla="*/ f75 f65 1"/>
              </a:gdLst>
              <a:ahLst/>
              <a:cxnLst>
                <a:cxn ang="3cd4">
                  <a:pos x="hc" y="t"/>
                </a:cxn>
                <a:cxn ang="0">
                  <a:pos x="r" y="vc"/>
                </a:cxn>
                <a:cxn ang="cd4">
                  <a:pos x="hc" y="b"/>
                </a:cxn>
                <a:cxn ang="cd2">
                  <a:pos x="l" y="vc"/>
                </a:cxn>
              </a:cxnLst>
              <a:rect l="f77" t="f80" r="f78" b="f79"/>
              <a:pathLst>
                <a:path w="128" h="124">
                  <a:moveTo>
                    <a:pt x="f2" y="f5"/>
                  </a:moveTo>
                  <a:cubicBezTo>
                    <a:pt x="f2" y="f5"/>
                    <a:pt x="f6" y="f7"/>
                    <a:pt x="f8" y="f7"/>
                  </a:cubicBezTo>
                  <a:cubicBezTo>
                    <a:pt x="f9" y="f7"/>
                    <a:pt x="f5" y="f7"/>
                    <a:pt x="f10" y="f7"/>
                  </a:cubicBezTo>
                  <a:cubicBezTo>
                    <a:pt x="f11" y="f7"/>
                    <a:pt x="f12" y="f9"/>
                    <a:pt x="f13" y="f9"/>
                  </a:cubicBezTo>
                  <a:cubicBezTo>
                    <a:pt x="f14" y="f15"/>
                    <a:pt x="f16" y="f6"/>
                    <a:pt x="f17" y="f2"/>
                  </a:cubicBezTo>
                  <a:lnTo>
                    <a:pt x="f3" y="f2"/>
                  </a:lnTo>
                  <a:lnTo>
                    <a:pt x="f3" y="f6"/>
                  </a:lnTo>
                  <a:cubicBezTo>
                    <a:pt x="f3" y="f18"/>
                    <a:pt x="f3" y="f19"/>
                    <a:pt x="f3" y="f20"/>
                  </a:cubicBezTo>
                  <a:lnTo>
                    <a:pt x="f3" y="f21"/>
                  </a:lnTo>
                  <a:lnTo>
                    <a:pt x="f17" y="f21"/>
                  </a:lnTo>
                  <a:cubicBezTo>
                    <a:pt x="f22" y="f23"/>
                    <a:pt x="f24" y="f25"/>
                    <a:pt x="f26" y="f4"/>
                  </a:cubicBezTo>
                  <a:lnTo>
                    <a:pt x="f27" y="f4"/>
                  </a:lnTo>
                  <a:lnTo>
                    <a:pt x="f28" y="f4"/>
                  </a:lnTo>
                  <a:cubicBezTo>
                    <a:pt x="f29" y="f30"/>
                    <a:pt x="f18" y="f31"/>
                    <a:pt x="f32" y="f33"/>
                  </a:cubicBezTo>
                  <a:lnTo>
                    <a:pt x="f32" y="f33"/>
                  </a:lnTo>
                  <a:lnTo>
                    <a:pt x="f32" y="f34"/>
                  </a:lnTo>
                  <a:cubicBezTo>
                    <a:pt x="f10" y="f35"/>
                    <a:pt x="f7" y="f36"/>
                    <a:pt x="f15" y="f37"/>
                  </a:cubicBezTo>
                  <a:cubicBezTo>
                    <a:pt x="f8" y="f12"/>
                    <a:pt x="f6" y="f38"/>
                    <a:pt x="f6" y="f39"/>
                  </a:cubicBezTo>
                  <a:cubicBezTo>
                    <a:pt x="f2" y="f40"/>
                    <a:pt x="f2" y="f7"/>
                    <a:pt x="f2" y="f5"/>
                  </a:cubicBezTo>
                  <a:lnTo>
                    <a:pt x="f2" y="f40"/>
                  </a:lnTo>
                  <a:cubicBezTo>
                    <a:pt x="f6" y="f10"/>
                    <a:pt x="f6" y="f41"/>
                    <a:pt x="f6" y="f32"/>
                  </a:cubicBezTo>
                  <a:cubicBezTo>
                    <a:pt x="f8" y="f42"/>
                    <a:pt x="f15" y="f43"/>
                    <a:pt x="f7" y="f44"/>
                  </a:cubicBezTo>
                  <a:cubicBezTo>
                    <a:pt x="f45" y="f46"/>
                    <a:pt x="f41" y="f35"/>
                    <a:pt x="f11" y="f47"/>
                  </a:cubicBezTo>
                  <a:lnTo>
                    <a:pt x="f48" y="f49"/>
                  </a:lnTo>
                  <a:cubicBezTo>
                    <a:pt x="f50" y="f23"/>
                    <a:pt x="f51" y="f52"/>
                    <a:pt x="f27" y="f53"/>
                  </a:cubicBezTo>
                  <a:lnTo>
                    <a:pt x="f28" y="f53"/>
                  </a:lnTo>
                  <a:cubicBezTo>
                    <a:pt x="f54" y="f55"/>
                    <a:pt x="f34" y="f34"/>
                    <a:pt x="f56" y="f20"/>
                  </a:cubicBezTo>
                  <a:lnTo>
                    <a:pt x="f57" y="f58"/>
                  </a:lnTo>
                  <a:lnTo>
                    <a:pt x="f57" y="f20"/>
                  </a:lnTo>
                  <a:cubicBezTo>
                    <a:pt x="f57" y="f19"/>
                    <a:pt x="f57" y="f18"/>
                    <a:pt x="f57" y="f6"/>
                  </a:cubicBezTo>
                  <a:lnTo>
                    <a:pt x="f17" y="f15"/>
                  </a:lnTo>
                  <a:cubicBezTo>
                    <a:pt x="f59" y="f9"/>
                    <a:pt x="f60" y="f7"/>
                    <a:pt x="f61" y="f7"/>
                  </a:cubicBezTo>
                  <a:cubicBezTo>
                    <a:pt x="f43" y="f7"/>
                    <a:pt x="f62" y="f7"/>
                    <a:pt x="f63" y="f5"/>
                  </a:cubicBezTo>
                  <a:cubicBezTo>
                    <a:pt x="f45" y="f5"/>
                    <a:pt x="f7" y="f5"/>
                    <a:pt x="f15" y="f5"/>
                  </a:cubicBezTo>
                  <a:cubicBezTo>
                    <a:pt x="f6" y="f5"/>
                    <a:pt x="f2" y="f5"/>
                    <a:pt x="f2" y="f7"/>
                  </a:cubicBezTo>
                  <a:lnTo>
                    <a:pt x="f2" y="f5"/>
                  </a:ln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8" name="Google Shape;915;p26">
              <a:extLst>
                <a:ext uri="{FF2B5EF4-FFF2-40B4-BE49-F238E27FC236}">
                  <a16:creationId xmlns:a16="http://schemas.microsoft.com/office/drawing/2014/main" id="{693DDD53-E887-3228-1924-E76E38160049}"/>
                </a:ext>
              </a:extLst>
            </p:cNvPr>
            <p:cNvSpPr/>
            <p:nvPr/>
          </p:nvSpPr>
          <p:spPr>
            <a:xfrm>
              <a:off x="1602083" y="3449976"/>
              <a:ext cx="218642" cy="251441"/>
            </a:xfrm>
            <a:custGeom>
              <a:avLst/>
              <a:gdLst>
                <a:gd name="f0" fmla="val w"/>
                <a:gd name="f1" fmla="val h"/>
                <a:gd name="f2" fmla="val 0"/>
                <a:gd name="f3" fmla="val 120"/>
                <a:gd name="f4" fmla="val 138"/>
                <a:gd name="f5" fmla="val 3"/>
                <a:gd name="f6" fmla="val 4"/>
                <a:gd name="f7" fmla="val 5"/>
                <a:gd name="f8" fmla="val 7"/>
                <a:gd name="f9" fmla="val 9"/>
                <a:gd name="f10" fmla="val 11"/>
                <a:gd name="f11" fmla="val 17"/>
                <a:gd name="f12" fmla="val 25"/>
                <a:gd name="f13" fmla="val 2"/>
                <a:gd name="f14" fmla="val 35"/>
                <a:gd name="f15" fmla="val 55"/>
                <a:gd name="f16" fmla="val 84"/>
                <a:gd name="f17" fmla="val 1"/>
                <a:gd name="f18" fmla="val 118"/>
                <a:gd name="f19" fmla="val 119"/>
                <a:gd name="f20" fmla="val 30"/>
                <a:gd name="f21" fmla="val 63"/>
                <a:gd name="f22" fmla="val 117"/>
                <a:gd name="f23" fmla="val 97"/>
                <a:gd name="f24" fmla="val 98"/>
                <a:gd name="f25" fmla="val 116"/>
                <a:gd name="f26" fmla="val 99"/>
                <a:gd name="f27" fmla="val 113"/>
                <a:gd name="f28" fmla="val 101"/>
                <a:gd name="f29" fmla="val 110"/>
                <a:gd name="f30" fmla="val 103"/>
                <a:gd name="f31" fmla="val 106"/>
                <a:gd name="f32" fmla="val 105"/>
                <a:gd name="f33" fmla="val 89"/>
                <a:gd name="f34" fmla="val 73"/>
                <a:gd name="f35" fmla="val 127"/>
                <a:gd name="f36" fmla="val 57"/>
                <a:gd name="f37" fmla="val 137"/>
                <a:gd name="f38" fmla="val 56"/>
                <a:gd name="f39" fmla="val 36"/>
                <a:gd name="f40" fmla="val 125"/>
                <a:gd name="f41" fmla="val 114"/>
                <a:gd name="f42" fmla="val 102"/>
                <a:gd name="f43" fmla="val 72"/>
                <a:gd name="f44" fmla="val 48"/>
                <a:gd name="f45" fmla="val 22"/>
                <a:gd name="f46" fmla="val 15"/>
                <a:gd name="f47" fmla="val 10"/>
                <a:gd name="f48" fmla="val 6"/>
                <a:gd name="f49" fmla="val 8"/>
                <a:gd name="f50" fmla="val 16"/>
                <a:gd name="f51" fmla="val 31"/>
                <a:gd name="f52" fmla="val 19"/>
                <a:gd name="f53" fmla="val 111"/>
                <a:gd name="f54" fmla="val 37"/>
                <a:gd name="f55" fmla="val 122"/>
                <a:gd name="f56" fmla="val 134"/>
                <a:gd name="f57" fmla="val 71"/>
                <a:gd name="f58" fmla="val 124"/>
                <a:gd name="f59" fmla="val 88"/>
                <a:gd name="f60" fmla="val 96"/>
                <a:gd name="f61" fmla="val 115"/>
                <a:gd name="f62" fmla="val 62"/>
                <a:gd name="f63" fmla="val 85"/>
                <a:gd name="f64" fmla="val 26"/>
                <a:gd name="f65" fmla="val 18"/>
                <a:gd name="f66" fmla="val 12"/>
                <a:gd name="f67" fmla="*/ f0 1 120"/>
                <a:gd name="f68" fmla="*/ f1 1 138"/>
                <a:gd name="f69" fmla="val f2"/>
                <a:gd name="f70" fmla="val f3"/>
                <a:gd name="f71" fmla="val f4"/>
                <a:gd name="f72" fmla="+- f71 0 f69"/>
                <a:gd name="f73" fmla="+- f70 0 f69"/>
                <a:gd name="f74" fmla="*/ f73 1 120"/>
                <a:gd name="f75" fmla="*/ f72 1 138"/>
                <a:gd name="f76" fmla="*/ f69 1 f74"/>
                <a:gd name="f77" fmla="*/ f70 1 f74"/>
                <a:gd name="f78" fmla="*/ f69 1 f75"/>
                <a:gd name="f79" fmla="*/ f71 1 f75"/>
                <a:gd name="f80" fmla="*/ f76 f67 1"/>
                <a:gd name="f81" fmla="*/ f77 f67 1"/>
                <a:gd name="f82" fmla="*/ f79 f68 1"/>
                <a:gd name="f83" fmla="*/ f78 f68 1"/>
              </a:gdLst>
              <a:ahLst/>
              <a:cxnLst>
                <a:cxn ang="3cd4">
                  <a:pos x="hc" y="t"/>
                </a:cxn>
                <a:cxn ang="0">
                  <a:pos x="r" y="vc"/>
                </a:cxn>
                <a:cxn ang="cd4">
                  <a:pos x="hc" y="b"/>
                </a:cxn>
                <a:cxn ang="cd2">
                  <a:pos x="l" y="vc"/>
                </a:cxn>
              </a:cxnLst>
              <a:rect l="f80" t="f83" r="f81" b="f82"/>
              <a:pathLst>
                <a:path w="120" h="138">
                  <a:moveTo>
                    <a:pt x="f5" y="f5"/>
                  </a:moveTo>
                  <a:cubicBezTo>
                    <a:pt x="f5" y="f5"/>
                    <a:pt x="f6" y="f5"/>
                    <a:pt x="f7" y="f5"/>
                  </a:cubicBezTo>
                  <a:cubicBezTo>
                    <a:pt x="f8" y="f5"/>
                    <a:pt x="f9" y="f5"/>
                    <a:pt x="f10" y="f5"/>
                  </a:cubicBezTo>
                  <a:cubicBezTo>
                    <a:pt x="f11" y="f5"/>
                    <a:pt x="f12" y="f13"/>
                    <a:pt x="f14" y="f13"/>
                  </a:cubicBezTo>
                  <a:cubicBezTo>
                    <a:pt x="f15" y="f13"/>
                    <a:pt x="f16" y="f17"/>
                    <a:pt x="f18" y="f2"/>
                  </a:cubicBezTo>
                  <a:lnTo>
                    <a:pt x="f3" y="f2"/>
                  </a:lnTo>
                  <a:lnTo>
                    <a:pt x="f3" y="f13"/>
                  </a:lnTo>
                  <a:cubicBezTo>
                    <a:pt x="f19" y="f20"/>
                    <a:pt x="f18" y="f21"/>
                    <a:pt x="f22" y="f23"/>
                  </a:cubicBezTo>
                  <a:lnTo>
                    <a:pt x="f22" y="f24"/>
                  </a:lnTo>
                  <a:lnTo>
                    <a:pt x="f25" y="f26"/>
                  </a:lnTo>
                  <a:cubicBezTo>
                    <a:pt x="f27" y="f28"/>
                    <a:pt x="f29" y="f30"/>
                    <a:pt x="f31" y="f32"/>
                  </a:cubicBezTo>
                  <a:cubicBezTo>
                    <a:pt x="f33" y="f25"/>
                    <a:pt x="f34" y="f35"/>
                    <a:pt x="f36" y="f37"/>
                  </a:cubicBezTo>
                  <a:lnTo>
                    <a:pt x="f38" y="f4"/>
                  </a:lnTo>
                  <a:lnTo>
                    <a:pt x="f38" y="f37"/>
                  </a:lnTo>
                  <a:cubicBezTo>
                    <a:pt x="f39" y="f40"/>
                    <a:pt x="f11" y="f41"/>
                    <a:pt x="f2" y="f30"/>
                  </a:cubicBezTo>
                  <a:lnTo>
                    <a:pt x="f2" y="f30"/>
                  </a:lnTo>
                  <a:lnTo>
                    <a:pt x="f2" y="f42"/>
                  </a:lnTo>
                  <a:cubicBezTo>
                    <a:pt x="f17" y="f43"/>
                    <a:pt x="f17" y="f44"/>
                    <a:pt x="f13" y="f20"/>
                  </a:cubicBezTo>
                  <a:cubicBezTo>
                    <a:pt x="f13" y="f45"/>
                    <a:pt x="f5" y="f46"/>
                    <a:pt x="f5" y="f47"/>
                  </a:cubicBezTo>
                  <a:cubicBezTo>
                    <a:pt x="f5" y="f48"/>
                    <a:pt x="f5" y="f5"/>
                    <a:pt x="f5" y="f5"/>
                  </a:cubicBezTo>
                  <a:cubicBezTo>
                    <a:pt x="f5" y="f5"/>
                    <a:pt x="f6" y="f6"/>
                    <a:pt x="f6" y="f7"/>
                  </a:cubicBezTo>
                  <a:cubicBezTo>
                    <a:pt x="f6" y="f8"/>
                    <a:pt x="f6" y="f49"/>
                    <a:pt x="f6" y="f10"/>
                  </a:cubicBezTo>
                  <a:cubicBezTo>
                    <a:pt x="f6" y="f50"/>
                    <a:pt x="f6" y="f45"/>
                    <a:pt x="f5" y="f51"/>
                  </a:cubicBezTo>
                  <a:cubicBezTo>
                    <a:pt x="f5" y="f44"/>
                    <a:pt x="f5" y="f34"/>
                    <a:pt x="f13" y="f42"/>
                  </a:cubicBezTo>
                  <a:lnTo>
                    <a:pt x="f13" y="f28"/>
                  </a:lnTo>
                  <a:cubicBezTo>
                    <a:pt x="f52" y="f53"/>
                    <a:pt x="f54" y="f55"/>
                    <a:pt x="f36" y="f56"/>
                  </a:cubicBezTo>
                  <a:lnTo>
                    <a:pt x="f38" y="f56"/>
                  </a:lnTo>
                  <a:cubicBezTo>
                    <a:pt x="f57" y="f58"/>
                    <a:pt x="f59" y="f27"/>
                    <a:pt x="f32" y="f42"/>
                  </a:cubicBezTo>
                  <a:lnTo>
                    <a:pt x="f41" y="f60"/>
                  </a:lnTo>
                  <a:lnTo>
                    <a:pt x="f41" y="f23"/>
                  </a:lnTo>
                  <a:cubicBezTo>
                    <a:pt x="f61" y="f62"/>
                    <a:pt x="f25" y="f20"/>
                    <a:pt x="f22" y="f17"/>
                  </a:cubicBezTo>
                  <a:lnTo>
                    <a:pt x="f19" y="f5"/>
                  </a:lnTo>
                  <a:cubicBezTo>
                    <a:pt x="f63" y="f5"/>
                    <a:pt x="f38" y="f5"/>
                    <a:pt x="f39" y="f6"/>
                  </a:cubicBezTo>
                  <a:cubicBezTo>
                    <a:pt x="f64" y="f6"/>
                    <a:pt x="f65" y="f6"/>
                    <a:pt x="f66" y="f6"/>
                  </a:cubicBezTo>
                  <a:cubicBezTo>
                    <a:pt x="f9" y="f6"/>
                    <a:pt x="f8" y="f6"/>
                    <a:pt x="f48" y="f5"/>
                  </a:cubicBezTo>
                  <a:cubicBezTo>
                    <a:pt x="f6" y="f5"/>
                    <a:pt x="f5" y="f5"/>
                    <a:pt x="f5" y="f5"/>
                  </a:cubicBezTo>
                  <a:close/>
                </a:path>
              </a:pathLst>
            </a:custGeom>
            <a:solidFill>
              <a:srgbClr val="263238"/>
            </a:solidFill>
            <a:ln cap="flat">
              <a:noFill/>
              <a:prstDash val="solid"/>
            </a:ln>
          </p:spPr>
          <p:txBody>
            <a:bodyPr vert="horz" wrap="square" lIns="90004" tIns="4672" rIns="90004" bIns="467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9" name="Google Shape;916;p26">
              <a:extLst>
                <a:ext uri="{FF2B5EF4-FFF2-40B4-BE49-F238E27FC236}">
                  <a16:creationId xmlns:a16="http://schemas.microsoft.com/office/drawing/2014/main" id="{28A9680D-332D-5FDA-05B7-43B5C28F7974}"/>
                </a:ext>
              </a:extLst>
            </p:cNvPr>
            <p:cNvSpPr/>
            <p:nvPr/>
          </p:nvSpPr>
          <p:spPr>
            <a:xfrm>
              <a:off x="1946446" y="3706886"/>
              <a:ext cx="225939" cy="30970"/>
            </a:xfrm>
            <a:custGeom>
              <a:avLst/>
              <a:gdLst>
                <a:gd name="f0" fmla="val w"/>
                <a:gd name="f1" fmla="val h"/>
                <a:gd name="f2" fmla="val 0"/>
                <a:gd name="f3" fmla="val 124"/>
                <a:gd name="f4" fmla="val 17"/>
                <a:gd name="f5" fmla="val 116"/>
                <a:gd name="f6" fmla="val 105"/>
                <a:gd name="f7" fmla="val 16"/>
                <a:gd name="f8" fmla="val 93"/>
                <a:gd name="f9" fmla="val 15"/>
                <a:gd name="f10" fmla="val 79"/>
                <a:gd name="f11" fmla="val 14"/>
                <a:gd name="f12" fmla="val 61"/>
                <a:gd name="f13" fmla="val 12"/>
                <a:gd name="f14" fmla="val 44"/>
                <a:gd name="f15" fmla="val 9"/>
                <a:gd name="f16" fmla="val 29"/>
                <a:gd name="f17" fmla="val 7"/>
                <a:gd name="f18" fmla="val 18"/>
                <a:gd name="f19" fmla="val 5"/>
                <a:gd name="f20" fmla="val 6"/>
                <a:gd name="f21" fmla="val 3"/>
                <a:gd name="f22" fmla="val 1"/>
                <a:gd name="f23" fmla="val 2"/>
                <a:gd name="f24" fmla="val 30"/>
                <a:gd name="f25" fmla="val 4"/>
                <a:gd name="f26" fmla="val 45"/>
                <a:gd name="f27" fmla="val 62"/>
                <a:gd name="f28" fmla="val 8"/>
                <a:gd name="f29" fmla="val 78"/>
                <a:gd name="f30" fmla="val 10"/>
                <a:gd name="f31" fmla="val 106"/>
                <a:gd name="f32" fmla="val 117"/>
                <a:gd name="f33" fmla="*/ f0 1 124"/>
                <a:gd name="f34" fmla="*/ f1 1 17"/>
                <a:gd name="f35" fmla="val f2"/>
                <a:gd name="f36" fmla="val f3"/>
                <a:gd name="f37" fmla="val f4"/>
                <a:gd name="f38" fmla="+- f37 0 f35"/>
                <a:gd name="f39" fmla="+- f36 0 f35"/>
                <a:gd name="f40" fmla="*/ f39 1 124"/>
                <a:gd name="f41" fmla="*/ f38 1 17"/>
                <a:gd name="f42" fmla="*/ f35 1 f40"/>
                <a:gd name="f43" fmla="*/ f36 1 f40"/>
                <a:gd name="f44" fmla="*/ f35 1 f41"/>
                <a:gd name="f45" fmla="*/ f37 1 f41"/>
                <a:gd name="f46" fmla="*/ f42 f33 1"/>
                <a:gd name="f47" fmla="*/ f43 f33 1"/>
                <a:gd name="f48" fmla="*/ f45 f34 1"/>
                <a:gd name="f49" fmla="*/ f44 f34 1"/>
              </a:gdLst>
              <a:ahLst/>
              <a:cxnLst>
                <a:cxn ang="3cd4">
                  <a:pos x="hc" y="t"/>
                </a:cxn>
                <a:cxn ang="0">
                  <a:pos x="r" y="vc"/>
                </a:cxn>
                <a:cxn ang="cd4">
                  <a:pos x="hc" y="b"/>
                </a:cxn>
                <a:cxn ang="cd2">
                  <a:pos x="l" y="vc"/>
                </a:cxn>
              </a:cxnLst>
              <a:rect l="f46" t="f49" r="f47" b="f48"/>
              <a:pathLst>
                <a:path w="124" h="17">
                  <a:moveTo>
                    <a:pt x="f3" y="f4"/>
                  </a:moveTo>
                  <a:cubicBezTo>
                    <a:pt x="f3" y="f4"/>
                    <a:pt x="f5" y="f4"/>
                    <a:pt x="f6" y="f7"/>
                  </a:cubicBezTo>
                  <a:cubicBezTo>
                    <a:pt x="f8" y="f9"/>
                    <a:pt x="f10" y="f11"/>
                    <a:pt x="f12" y="f13"/>
                  </a:cubicBezTo>
                  <a:cubicBezTo>
                    <a:pt x="f14" y="f15"/>
                    <a:pt x="f16" y="f17"/>
                    <a:pt x="f18" y="f19"/>
                  </a:cubicBezTo>
                  <a:cubicBezTo>
                    <a:pt x="f20" y="f21"/>
                    <a:pt x="f2" y="f22"/>
                    <a:pt x="f2" y="f22"/>
                  </a:cubicBezTo>
                  <a:cubicBezTo>
                    <a:pt x="f2" y="f2"/>
                    <a:pt x="f17" y="f22"/>
                    <a:pt x="f18" y="f23"/>
                  </a:cubicBezTo>
                  <a:cubicBezTo>
                    <a:pt x="f24" y="f25"/>
                    <a:pt x="f26" y="f20"/>
                    <a:pt x="f27" y="f28"/>
                  </a:cubicBezTo>
                  <a:cubicBezTo>
                    <a:pt x="f29" y="f30"/>
                    <a:pt x="f8" y="f13"/>
                    <a:pt x="f31" y="f11"/>
                  </a:cubicBezTo>
                  <a:cubicBezTo>
                    <a:pt x="f32" y="f9"/>
                    <a:pt x="f3" y="f7"/>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0" name="Google Shape;917;p26">
              <a:extLst>
                <a:ext uri="{FF2B5EF4-FFF2-40B4-BE49-F238E27FC236}">
                  <a16:creationId xmlns:a16="http://schemas.microsoft.com/office/drawing/2014/main" id="{47B6B55F-8B70-6DC4-40B9-D0AF63E1B383}"/>
                </a:ext>
              </a:extLst>
            </p:cNvPr>
            <p:cNvSpPr/>
            <p:nvPr/>
          </p:nvSpPr>
          <p:spPr>
            <a:xfrm>
              <a:off x="1997470" y="4295403"/>
              <a:ext cx="169447" cy="151232"/>
            </a:xfrm>
            <a:custGeom>
              <a:avLst/>
              <a:gdLst>
                <a:gd name="f0" fmla="val w"/>
                <a:gd name="f1" fmla="val h"/>
                <a:gd name="f2" fmla="val 0"/>
                <a:gd name="f3" fmla="val 93"/>
                <a:gd name="f4" fmla="val 83"/>
                <a:gd name="f5" fmla="val 74"/>
                <a:gd name="f6" fmla="val 92"/>
                <a:gd name="f7" fmla="val 76"/>
                <a:gd name="f8" fmla="val 89"/>
                <a:gd name="f9" fmla="val 78"/>
                <a:gd name="f10" fmla="val 87"/>
                <a:gd name="f11" fmla="val 81"/>
                <a:gd name="f12" fmla="val 82"/>
                <a:gd name="f13" fmla="val 69"/>
                <a:gd name="f14" fmla="val 62"/>
                <a:gd name="f15" fmla="val 80"/>
                <a:gd name="f16" fmla="val 55"/>
                <a:gd name="f17" fmla="val 75"/>
                <a:gd name="f18" fmla="val 49"/>
                <a:gd name="f19" fmla="val 70"/>
                <a:gd name="f20" fmla="val 43"/>
                <a:gd name="f21" fmla="val 64"/>
                <a:gd name="f22" fmla="val 37"/>
                <a:gd name="f23" fmla="val 57"/>
                <a:gd name="f24" fmla="val 25"/>
                <a:gd name="f25" fmla="val 15"/>
                <a:gd name="f26" fmla="val 29"/>
                <a:gd name="f27" fmla="val 9"/>
                <a:gd name="f28" fmla="val 18"/>
                <a:gd name="f29" fmla="val 3"/>
                <a:gd name="f30" fmla="val 8"/>
                <a:gd name="f31" fmla="val 1"/>
                <a:gd name="f32" fmla="val 4"/>
                <a:gd name="f33" fmla="val 7"/>
                <a:gd name="f34" fmla="val 11"/>
                <a:gd name="f35" fmla="val 17"/>
                <a:gd name="f36" fmla="val 27"/>
                <a:gd name="f37" fmla="val 41"/>
                <a:gd name="f38" fmla="val 39"/>
                <a:gd name="f39" fmla="val 45"/>
                <a:gd name="f40" fmla="val 51"/>
                <a:gd name="f41" fmla="val 68"/>
                <a:gd name="f42" fmla="val 73"/>
                <a:gd name="f43" fmla="val 63"/>
                <a:gd name="f44" fmla="val 86"/>
                <a:gd name="f45" fmla="val 79"/>
                <a:gd name="f46" fmla="val 77"/>
                <a:gd name="f47" fmla="val 91"/>
                <a:gd name="f48" fmla="*/ f0 1 93"/>
                <a:gd name="f49" fmla="*/ f1 1 83"/>
                <a:gd name="f50" fmla="val f2"/>
                <a:gd name="f51" fmla="val f3"/>
                <a:gd name="f52" fmla="val f4"/>
                <a:gd name="f53" fmla="+- f52 0 f50"/>
                <a:gd name="f54" fmla="+- f51 0 f50"/>
                <a:gd name="f55" fmla="*/ f54 1 93"/>
                <a:gd name="f56" fmla="*/ f53 1 83"/>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93" h="83">
                  <a:moveTo>
                    <a:pt x="f3" y="f5"/>
                  </a:moveTo>
                  <a:cubicBezTo>
                    <a:pt x="f3" y="f5"/>
                    <a:pt x="f6" y="f7"/>
                    <a:pt x="f8" y="f9"/>
                  </a:cubicBezTo>
                  <a:cubicBezTo>
                    <a:pt x="f10" y="f11"/>
                    <a:pt x="f12" y="f4"/>
                    <a:pt x="f7" y="f4"/>
                  </a:cubicBezTo>
                  <a:cubicBezTo>
                    <a:pt x="f13" y="f4"/>
                    <a:pt x="f14" y="f15"/>
                    <a:pt x="f16" y="f17"/>
                  </a:cubicBezTo>
                  <a:cubicBezTo>
                    <a:pt x="f18" y="f19"/>
                    <a:pt x="f20" y="f21"/>
                    <a:pt x="f22" y="f23"/>
                  </a:cubicBezTo>
                  <a:cubicBezTo>
                    <a:pt x="f24" y="f20"/>
                    <a:pt x="f25" y="f26"/>
                    <a:pt x="f27" y="f28"/>
                  </a:cubicBezTo>
                  <a:cubicBezTo>
                    <a:pt x="f29" y="f30"/>
                    <a:pt x="f2" y="f31"/>
                    <a:pt x="f31" y="f2"/>
                  </a:cubicBezTo>
                  <a:cubicBezTo>
                    <a:pt x="f31" y="f2"/>
                    <a:pt x="f32" y="f33"/>
                    <a:pt x="f34" y="f35"/>
                  </a:cubicBezTo>
                  <a:cubicBezTo>
                    <a:pt x="f35" y="f36"/>
                    <a:pt x="f36" y="f37"/>
                    <a:pt x="f38" y="f16"/>
                  </a:cubicBezTo>
                  <a:cubicBezTo>
                    <a:pt x="f39" y="f14"/>
                    <a:pt x="f40" y="f41"/>
                    <a:pt x="f23" y="f42"/>
                  </a:cubicBezTo>
                  <a:cubicBezTo>
                    <a:pt x="f43" y="f9"/>
                    <a:pt x="f19" y="f11"/>
                    <a:pt x="f7" y="f11"/>
                  </a:cubicBezTo>
                  <a:cubicBezTo>
                    <a:pt x="f11" y="f11"/>
                    <a:pt x="f44" y="f45"/>
                    <a:pt x="f8" y="f46"/>
                  </a:cubicBezTo>
                  <a:cubicBezTo>
                    <a:pt x="f47" y="f7"/>
                    <a:pt x="f6"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1" name="Google Shape;918;p26">
              <a:extLst>
                <a:ext uri="{FF2B5EF4-FFF2-40B4-BE49-F238E27FC236}">
                  <a16:creationId xmlns:a16="http://schemas.microsoft.com/office/drawing/2014/main" id="{75638FAA-3E0D-F466-3D39-4D751D0F2C0D}"/>
                </a:ext>
              </a:extLst>
            </p:cNvPr>
            <p:cNvSpPr/>
            <p:nvPr/>
          </p:nvSpPr>
          <p:spPr>
            <a:xfrm>
              <a:off x="1521909" y="4384685"/>
              <a:ext cx="156700" cy="100209"/>
            </a:xfrm>
            <a:custGeom>
              <a:avLst/>
              <a:gdLst>
                <a:gd name="f0" fmla="val w"/>
                <a:gd name="f1" fmla="val h"/>
                <a:gd name="f2" fmla="val 0"/>
                <a:gd name="f3" fmla="val 86"/>
                <a:gd name="f4" fmla="val 55"/>
                <a:gd name="f5" fmla="val 37"/>
                <a:gd name="f6" fmla="val 39"/>
                <a:gd name="f7" fmla="val 84"/>
                <a:gd name="f8" fmla="val 41"/>
                <a:gd name="f9" fmla="val 82"/>
                <a:gd name="f10" fmla="val 44"/>
                <a:gd name="f11" fmla="val 79"/>
                <a:gd name="f12" fmla="val 47"/>
                <a:gd name="f13" fmla="val 75"/>
                <a:gd name="f14" fmla="val 50"/>
                <a:gd name="f15" fmla="val 70"/>
                <a:gd name="f16" fmla="val 53"/>
                <a:gd name="f17" fmla="val 63"/>
                <a:gd name="f18" fmla="val 56"/>
                <a:gd name="f19" fmla="val 49"/>
                <a:gd name="f20" fmla="val 34"/>
                <a:gd name="f21" fmla="val 48"/>
                <a:gd name="f22" fmla="val 19"/>
                <a:gd name="f23" fmla="val 12"/>
                <a:gd name="f24" fmla="val 25"/>
                <a:gd name="f25" fmla="val 7"/>
                <a:gd name="f26" fmla="val 16"/>
                <a:gd name="f27" fmla="val 2"/>
                <a:gd name="f28" fmla="val 6"/>
                <a:gd name="f29" fmla="val 3"/>
                <a:gd name="f30" fmla="val 9"/>
                <a:gd name="f31" fmla="val 15"/>
                <a:gd name="f32" fmla="val 14"/>
                <a:gd name="f33" fmla="val 24"/>
                <a:gd name="f34" fmla="val 22"/>
                <a:gd name="f35" fmla="val 35"/>
                <a:gd name="f36" fmla="val 45"/>
                <a:gd name="f37" fmla="val 42"/>
                <a:gd name="f38" fmla="val 52"/>
                <a:gd name="f39" fmla="val 69"/>
                <a:gd name="f40" fmla="val 51"/>
                <a:gd name="f41" fmla="val 73"/>
                <a:gd name="f42" fmla="val 83"/>
                <a:gd name="f43" fmla="val 43"/>
                <a:gd name="f44" fmla="val 85"/>
                <a:gd name="f45" fmla="*/ f0 1 86"/>
                <a:gd name="f46" fmla="*/ f1 1 55"/>
                <a:gd name="f47" fmla="val f2"/>
                <a:gd name="f48" fmla="val f3"/>
                <a:gd name="f49" fmla="val f4"/>
                <a:gd name="f50" fmla="+- f49 0 f47"/>
                <a:gd name="f51" fmla="+- f48 0 f47"/>
                <a:gd name="f52" fmla="*/ f51 1 86"/>
                <a:gd name="f53" fmla="*/ f50 1 55"/>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86" h="55">
                  <a:moveTo>
                    <a:pt x="f3" y="f5"/>
                  </a:moveTo>
                  <a:cubicBezTo>
                    <a:pt x="f3" y="f5"/>
                    <a:pt x="f3" y="f6"/>
                    <a:pt x="f7" y="f8"/>
                  </a:cubicBezTo>
                  <a:cubicBezTo>
                    <a:pt x="f9" y="f10"/>
                    <a:pt x="f11" y="f12"/>
                    <a:pt x="f13" y="f14"/>
                  </a:cubicBezTo>
                  <a:cubicBezTo>
                    <a:pt x="f15" y="f16"/>
                    <a:pt x="f17" y="f4"/>
                    <a:pt x="f18" y="f4"/>
                  </a:cubicBezTo>
                  <a:cubicBezTo>
                    <a:pt x="f19" y="f4"/>
                    <a:pt x="f8" y="f16"/>
                    <a:pt x="f20" y="f21"/>
                  </a:cubicBezTo>
                  <a:cubicBezTo>
                    <a:pt x="f22" y="f6"/>
                    <a:pt x="f23" y="f24"/>
                    <a:pt x="f25" y="f26"/>
                  </a:cubicBezTo>
                  <a:cubicBezTo>
                    <a:pt x="f27" y="f28"/>
                    <a:pt x="f2" y="f2"/>
                    <a:pt x="f2" y="f2"/>
                  </a:cubicBezTo>
                  <a:cubicBezTo>
                    <a:pt x="f2" y="f2"/>
                    <a:pt x="f29" y="f28"/>
                    <a:pt x="f30" y="f31"/>
                  </a:cubicBezTo>
                  <a:cubicBezTo>
                    <a:pt x="f32" y="f33"/>
                    <a:pt x="f34" y="f5"/>
                    <a:pt x="f35" y="f36"/>
                  </a:cubicBezTo>
                  <a:cubicBezTo>
                    <a:pt x="f37" y="f14"/>
                    <a:pt x="f19" y="f38"/>
                    <a:pt x="f18" y="f38"/>
                  </a:cubicBezTo>
                  <a:cubicBezTo>
                    <a:pt x="f17" y="f38"/>
                    <a:pt x="f39" y="f40"/>
                    <a:pt x="f41" y="f21"/>
                  </a:cubicBezTo>
                  <a:cubicBezTo>
                    <a:pt x="f42" y="f43"/>
                    <a:pt x="f44"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2" name="Google Shape;919;p26">
              <a:extLst>
                <a:ext uri="{FF2B5EF4-FFF2-40B4-BE49-F238E27FC236}">
                  <a16:creationId xmlns:a16="http://schemas.microsoft.com/office/drawing/2014/main" id="{69322690-5724-A06D-6EC3-3E6EA8CDDED0}"/>
                </a:ext>
              </a:extLst>
            </p:cNvPr>
            <p:cNvSpPr/>
            <p:nvPr/>
          </p:nvSpPr>
          <p:spPr>
            <a:xfrm>
              <a:off x="1541952" y="4359182"/>
              <a:ext cx="153052" cy="23682"/>
            </a:xfrm>
            <a:custGeom>
              <a:avLst/>
              <a:gdLst>
                <a:gd name="f0" fmla="val w"/>
                <a:gd name="f1" fmla="val h"/>
                <a:gd name="f2" fmla="val 0"/>
                <a:gd name="f3" fmla="val 84"/>
                <a:gd name="f4" fmla="val 13"/>
                <a:gd name="f5" fmla="val 80"/>
                <a:gd name="f6" fmla="val 3"/>
                <a:gd name="f7" fmla="val 72"/>
                <a:gd name="f8" fmla="val 6"/>
                <a:gd name="f9" fmla="val 65"/>
                <a:gd name="f10" fmla="val 9"/>
                <a:gd name="f11" fmla="val 54"/>
                <a:gd name="f12" fmla="val 12"/>
                <a:gd name="f13" fmla="val 42"/>
                <a:gd name="f14" fmla="val 30"/>
                <a:gd name="f15" fmla="val 19"/>
                <a:gd name="f16" fmla="val 11"/>
                <a:gd name="f17" fmla="val 4"/>
                <a:gd name="f18" fmla="val -1"/>
                <a:gd name="f19" fmla="val 2"/>
                <a:gd name="f20" fmla="val 18"/>
                <a:gd name="f21" fmla="val 66"/>
                <a:gd name="f22" fmla="val 83"/>
                <a:gd name="f23" fmla="*/ f0 1 84"/>
                <a:gd name="f24" fmla="*/ f1 1 13"/>
                <a:gd name="f25" fmla="val f2"/>
                <a:gd name="f26" fmla="val f3"/>
                <a:gd name="f27" fmla="val f4"/>
                <a:gd name="f28" fmla="+- f27 0 f25"/>
                <a:gd name="f29" fmla="+- f26 0 f25"/>
                <a:gd name="f30" fmla="*/ f29 1 84"/>
                <a:gd name="f31" fmla="*/ f28 1 13"/>
                <a:gd name="f32" fmla="*/ f25 1 f30"/>
                <a:gd name="f33" fmla="*/ f26 1 f30"/>
                <a:gd name="f34" fmla="*/ f25 1 f31"/>
                <a:gd name="f35" fmla="*/ f27 1 f31"/>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84" h="13">
                  <a:moveTo>
                    <a:pt x="f3" y="f2"/>
                  </a:moveTo>
                  <a:cubicBezTo>
                    <a:pt x="f3" y="f2"/>
                    <a:pt x="f5" y="f6"/>
                    <a:pt x="f7" y="f8"/>
                  </a:cubicBezTo>
                  <a:cubicBezTo>
                    <a:pt x="f9" y="f10"/>
                    <a:pt x="f11" y="f12"/>
                    <a:pt x="f13" y="f4"/>
                  </a:cubicBezTo>
                  <a:cubicBezTo>
                    <a:pt x="f14" y="f4"/>
                    <a:pt x="f15" y="f16"/>
                    <a:pt x="f16" y="f10"/>
                  </a:cubicBezTo>
                  <a:cubicBezTo>
                    <a:pt x="f17" y="f8"/>
                    <a:pt x="f18" y="f6"/>
                    <a:pt x="f2" y="f6"/>
                  </a:cubicBezTo>
                  <a:cubicBezTo>
                    <a:pt x="f2" y="f19"/>
                    <a:pt x="f20" y="f16"/>
                    <a:pt x="f13" y="f10"/>
                  </a:cubicBezTo>
                  <a:cubicBezTo>
                    <a:pt x="f21" y="f10"/>
                    <a:pt x="f22" y="f18"/>
                    <a:pt x="f3" y="f2"/>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3" name="Google Shape;920;p26">
              <a:extLst>
                <a:ext uri="{FF2B5EF4-FFF2-40B4-BE49-F238E27FC236}">
                  <a16:creationId xmlns:a16="http://schemas.microsoft.com/office/drawing/2014/main" id="{8F12731D-76E3-C47B-EED4-C9EDBCBB80FF}"/>
                </a:ext>
              </a:extLst>
            </p:cNvPr>
            <p:cNvSpPr/>
            <p:nvPr/>
          </p:nvSpPr>
          <p:spPr>
            <a:xfrm>
              <a:off x="2021153" y="1855683"/>
              <a:ext cx="734290" cy="712418"/>
            </a:xfrm>
            <a:custGeom>
              <a:avLst/>
              <a:gdLst>
                <a:gd name="f0" fmla="val w"/>
                <a:gd name="f1" fmla="val h"/>
                <a:gd name="f2" fmla="val 0"/>
                <a:gd name="f3" fmla="val 403"/>
                <a:gd name="f4" fmla="val 391"/>
                <a:gd name="f5" fmla="val 262"/>
                <a:gd name="f6" fmla="val 169"/>
                <a:gd name="f7" fmla="val 64"/>
                <a:gd name="f8" fmla="val 37"/>
                <a:gd name="f9" fmla="val 154"/>
                <a:gd name="f10" fmla="val 24"/>
                <a:gd name="f11" fmla="val 157"/>
                <a:gd name="f12" fmla="val 11"/>
                <a:gd name="f13" fmla="val 159"/>
                <a:gd name="f14" fmla="val 173"/>
                <a:gd name="f15" fmla="val 26"/>
                <a:gd name="f16" fmla="val 90"/>
                <a:gd name="f17" fmla="val 343"/>
                <a:gd name="f18" fmla="val 328"/>
                <a:gd name="f19" fmla="val 319"/>
                <a:gd name="f20" fmla="val 349"/>
                <a:gd name="f21" fmla="val 318"/>
                <a:gd name="f22" fmla="val 369"/>
                <a:gd name="f23" fmla="val 310"/>
                <a:gd name="f24" fmla="val 383"/>
                <a:gd name="f25" fmla="val 295"/>
                <a:gd name="f26" fmla="val 398"/>
                <a:gd name="f27" fmla="val 278"/>
                <a:gd name="f28" fmla="val 406"/>
                <a:gd name="f29" fmla="val 256"/>
                <a:gd name="f30" fmla="val 234"/>
                <a:gd name="f31" fmla="val 359"/>
                <a:gd name="f32" fmla="val 268"/>
                <a:gd name="f33" fmla="val 2"/>
                <a:gd name="f34" fmla="val 265"/>
                <a:gd name="f35" fmla="val 62"/>
                <a:gd name="f36" fmla="*/ f0 1 403"/>
                <a:gd name="f37" fmla="*/ f1 1 391"/>
                <a:gd name="f38" fmla="val f2"/>
                <a:gd name="f39" fmla="val f3"/>
                <a:gd name="f40" fmla="val f4"/>
                <a:gd name="f41" fmla="+- f40 0 f38"/>
                <a:gd name="f42" fmla="+- f39 0 f38"/>
                <a:gd name="f43" fmla="*/ f42 1 403"/>
                <a:gd name="f44" fmla="*/ f41 1 391"/>
                <a:gd name="f45" fmla="*/ f38 1 f43"/>
                <a:gd name="f46" fmla="*/ f39 1 f43"/>
                <a:gd name="f47" fmla="*/ f38 1 f44"/>
                <a:gd name="f48" fmla="*/ f40 1 f44"/>
                <a:gd name="f49" fmla="*/ f45 f36 1"/>
                <a:gd name="f50" fmla="*/ f46 f36 1"/>
                <a:gd name="f51" fmla="*/ f48 f37 1"/>
                <a:gd name="f52" fmla="*/ f47 f37 1"/>
              </a:gdLst>
              <a:ahLst/>
              <a:cxnLst>
                <a:cxn ang="3cd4">
                  <a:pos x="hc" y="t"/>
                </a:cxn>
                <a:cxn ang="0">
                  <a:pos x="r" y="vc"/>
                </a:cxn>
                <a:cxn ang="cd4">
                  <a:pos x="hc" y="b"/>
                </a:cxn>
                <a:cxn ang="cd2">
                  <a:pos x="l" y="vc"/>
                </a:cxn>
              </a:cxnLst>
              <a:rect l="f49" t="f52" r="f50" b="f51"/>
              <a:pathLst>
                <a:path w="403" h="391">
                  <a:moveTo>
                    <a:pt x="f5" y="f6"/>
                  </a:moveTo>
                  <a:lnTo>
                    <a:pt x="f7" y="f6"/>
                  </a:lnTo>
                  <a:cubicBezTo>
                    <a:pt x="f7" y="f6"/>
                    <a:pt x="f8" y="f9"/>
                    <a:pt x="f10" y="f11"/>
                  </a:cubicBezTo>
                  <a:cubicBezTo>
                    <a:pt x="f12" y="f13"/>
                    <a:pt x="f2" y="f14"/>
                    <a:pt x="f2" y="f14"/>
                  </a:cubicBezTo>
                  <a:lnTo>
                    <a:pt x="f15" y="f4"/>
                  </a:lnTo>
                  <a:lnTo>
                    <a:pt x="f16" y="f17"/>
                  </a:lnTo>
                  <a:lnTo>
                    <a:pt x="f18" y="f19"/>
                  </a:lnTo>
                  <a:cubicBezTo>
                    <a:pt x="f20" y="f21"/>
                    <a:pt x="f22" y="f23"/>
                    <a:pt x="f24" y="f25"/>
                  </a:cubicBezTo>
                  <a:lnTo>
                    <a:pt x="f24" y="f25"/>
                  </a:lnTo>
                  <a:cubicBezTo>
                    <a:pt x="f26" y="f27"/>
                    <a:pt x="f28" y="f29"/>
                    <a:pt x="f3" y="f30"/>
                  </a:cubicBezTo>
                  <a:lnTo>
                    <a:pt x="f31" y="f2"/>
                  </a:lnTo>
                  <a:lnTo>
                    <a:pt x="f32" y="f33"/>
                  </a:lnTo>
                  <a:lnTo>
                    <a:pt x="f34" y="f35"/>
                  </a:lnTo>
                  <a:lnTo>
                    <a:pt x="f5" y="f6"/>
                  </a:ln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Arial"/>
                  <a:ea typeface="Arial"/>
                  <a:cs typeface="Arial"/>
                </a:rPr>
                <a:t> </a:t>
              </a:r>
            </a:p>
          </p:txBody>
        </p:sp>
        <p:sp>
          <p:nvSpPr>
            <p:cNvPr id="94" name="Google Shape;921;p26">
              <a:extLst>
                <a:ext uri="{FF2B5EF4-FFF2-40B4-BE49-F238E27FC236}">
                  <a16:creationId xmlns:a16="http://schemas.microsoft.com/office/drawing/2014/main" id="{37C87FE9-7321-0515-ED75-03BFF2A48561}"/>
                </a:ext>
              </a:extLst>
            </p:cNvPr>
            <p:cNvSpPr/>
            <p:nvPr/>
          </p:nvSpPr>
          <p:spPr>
            <a:xfrm>
              <a:off x="1162970" y="2263825"/>
              <a:ext cx="368055" cy="714237"/>
            </a:xfrm>
            <a:custGeom>
              <a:avLst/>
              <a:gdLst>
                <a:gd name="f0" fmla="val w"/>
                <a:gd name="f1" fmla="val h"/>
                <a:gd name="f2" fmla="val 0"/>
                <a:gd name="f3" fmla="val 202"/>
                <a:gd name="f4" fmla="val 392"/>
                <a:gd name="f5" fmla="val 189"/>
                <a:gd name="f6" fmla="val 157"/>
                <a:gd name="f7" fmla="val 18"/>
                <a:gd name="f8" fmla="val 141"/>
                <a:gd name="f9" fmla="val 56"/>
                <a:gd name="f10" fmla="val 129"/>
                <a:gd name="f11" fmla="val 83"/>
                <a:gd name="f12" fmla="val 51"/>
                <a:gd name="f13" fmla="val 222"/>
                <a:gd name="f14" fmla="val 9"/>
                <a:gd name="f15" fmla="val 294"/>
                <a:gd name="f16" fmla="val -6"/>
                <a:gd name="f17" fmla="val 320"/>
                <a:gd name="f18" fmla="val -2"/>
                <a:gd name="f19" fmla="val 353"/>
                <a:gd name="f20" fmla="val 19"/>
                <a:gd name="f21" fmla="val 375"/>
                <a:gd name="f22" fmla="val 44"/>
                <a:gd name="f23" fmla="val 402"/>
                <a:gd name="f24" fmla="val 74"/>
                <a:gd name="f25" fmla="val 391"/>
                <a:gd name="f26" fmla="val 111"/>
                <a:gd name="f27" fmla="val 379"/>
                <a:gd name="f28" fmla="val 128"/>
                <a:gd name="f29" fmla="val 374"/>
                <a:gd name="f30" fmla="val 260"/>
                <a:gd name="f31" fmla="*/ f0 1 202"/>
                <a:gd name="f32" fmla="*/ f1 1 392"/>
                <a:gd name="f33" fmla="val f2"/>
                <a:gd name="f34" fmla="val f3"/>
                <a:gd name="f35" fmla="val f4"/>
                <a:gd name="f36" fmla="+- f35 0 f33"/>
                <a:gd name="f37" fmla="+- f34 0 f33"/>
                <a:gd name="f38" fmla="*/ f37 1 202"/>
                <a:gd name="f39" fmla="*/ f36 1 392"/>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202" h="392">
                  <a:moveTo>
                    <a:pt x="f5" y="f2"/>
                  </a:moveTo>
                  <a:cubicBezTo>
                    <a:pt x="f5" y="f2"/>
                    <a:pt x="f6" y="f7"/>
                    <a:pt x="f8" y="f9"/>
                  </a:cubicBezTo>
                  <a:cubicBezTo>
                    <a:pt x="f10" y="f11"/>
                    <a:pt x="f12" y="f13"/>
                    <a:pt x="f14" y="f15"/>
                  </a:cubicBezTo>
                  <a:cubicBezTo>
                    <a:pt x="f16" y="f17"/>
                    <a:pt x="f18" y="f19"/>
                    <a:pt x="f20" y="f21"/>
                  </a:cubicBezTo>
                  <a:lnTo>
                    <a:pt x="f20" y="f21"/>
                  </a:lnTo>
                  <a:cubicBezTo>
                    <a:pt x="f22" y="f23"/>
                    <a:pt x="f24" y="f25"/>
                    <a:pt x="f26" y="f27"/>
                  </a:cubicBezTo>
                  <a:cubicBezTo>
                    <a:pt x="f28" y="f29"/>
                    <a:pt x="f3" y="f30"/>
                    <a:pt x="f3" y="f30"/>
                  </a:cubicBezTo>
                  <a:lnTo>
                    <a:pt x="f5" y="f2"/>
                  </a:ln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5" name="Google Shape;922;p26">
              <a:extLst>
                <a:ext uri="{FF2B5EF4-FFF2-40B4-BE49-F238E27FC236}">
                  <a16:creationId xmlns:a16="http://schemas.microsoft.com/office/drawing/2014/main" id="{D2940A93-098F-A406-FFBE-6985F3CC2085}"/>
                </a:ext>
              </a:extLst>
            </p:cNvPr>
            <p:cNvSpPr/>
            <p:nvPr/>
          </p:nvSpPr>
          <p:spPr>
            <a:xfrm>
              <a:off x="1487289" y="2156319"/>
              <a:ext cx="767081" cy="1202545"/>
            </a:xfrm>
            <a:custGeom>
              <a:avLst/>
              <a:gdLst>
                <a:gd name="f0" fmla="val w"/>
                <a:gd name="f1" fmla="val h"/>
                <a:gd name="f2" fmla="val 0"/>
                <a:gd name="f3" fmla="val 421"/>
                <a:gd name="f4" fmla="val 660"/>
                <a:gd name="f5" fmla="val 45"/>
                <a:gd name="f6" fmla="val 553"/>
                <a:gd name="f7" fmla="val 163"/>
                <a:gd name="f8" fmla="val 11"/>
                <a:gd name="f9" fmla="val 59"/>
                <a:gd name="f10" fmla="val 126"/>
                <a:gd name="f11" fmla="val 10"/>
                <a:gd name="f12" fmla="val 275"/>
                <a:gd name="f13" fmla="val 418"/>
                <a:gd name="f14" fmla="val 16"/>
                <a:gd name="f15" fmla="val 384"/>
                <a:gd name="f16" fmla="val 416"/>
                <a:gd name="f17" fmla="val 642"/>
                <a:gd name="f18" fmla="val 22"/>
                <a:gd name="f19" fmla="*/ f0 1 421"/>
                <a:gd name="f20" fmla="*/ f1 1 660"/>
                <a:gd name="f21" fmla="val f2"/>
                <a:gd name="f22" fmla="val f3"/>
                <a:gd name="f23" fmla="val f4"/>
                <a:gd name="f24" fmla="+- f23 0 f21"/>
                <a:gd name="f25" fmla="+- f22 0 f21"/>
                <a:gd name="f26" fmla="*/ f25 1 421"/>
                <a:gd name="f27" fmla="*/ f24 1 660"/>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421" h="660">
                  <a:moveTo>
                    <a:pt x="f5" y="f6"/>
                  </a:moveTo>
                  <a:lnTo>
                    <a:pt x="f2" y="f7"/>
                  </a:lnTo>
                  <a:lnTo>
                    <a:pt x="f8" y="f9"/>
                  </a:lnTo>
                  <a:lnTo>
                    <a:pt x="f10" y="f11"/>
                  </a:lnTo>
                  <a:lnTo>
                    <a:pt x="f12" y="f2"/>
                  </a:lnTo>
                  <a:lnTo>
                    <a:pt x="f13" y="f14"/>
                  </a:lnTo>
                  <a:lnTo>
                    <a:pt x="f15" y="f16"/>
                  </a:lnTo>
                  <a:lnTo>
                    <a:pt x="f3" y="f17"/>
                  </a:lnTo>
                  <a:lnTo>
                    <a:pt x="f18" y="f4"/>
                  </a:lnTo>
                  <a:lnTo>
                    <a:pt x="f5" y="f6"/>
                  </a:ln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6" name="Google Shape;923;p26">
              <a:extLst>
                <a:ext uri="{FF2B5EF4-FFF2-40B4-BE49-F238E27FC236}">
                  <a16:creationId xmlns:a16="http://schemas.microsoft.com/office/drawing/2014/main" id="{243BF0CA-42BB-C63B-AFA7-DDB834FDC20B}"/>
                </a:ext>
              </a:extLst>
            </p:cNvPr>
            <p:cNvSpPr/>
            <p:nvPr/>
          </p:nvSpPr>
          <p:spPr>
            <a:xfrm>
              <a:off x="1487289" y="2453316"/>
              <a:ext cx="81994" cy="708778"/>
            </a:xfrm>
            <a:custGeom>
              <a:avLst/>
              <a:gdLst>
                <a:gd name="f0" fmla="val w"/>
                <a:gd name="f1" fmla="val h"/>
                <a:gd name="f2" fmla="val 0"/>
                <a:gd name="f3" fmla="val 45"/>
                <a:gd name="f4" fmla="val 389"/>
                <a:gd name="f5" fmla="val 44"/>
                <a:gd name="f6" fmla="val 33"/>
                <a:gd name="f7" fmla="val 302"/>
                <a:gd name="f8" fmla="val 21"/>
                <a:gd name="f9" fmla="val 195"/>
                <a:gd name="f10" fmla="val 8"/>
                <a:gd name="f11" fmla="val 87"/>
                <a:gd name="f12" fmla="val -1"/>
                <a:gd name="f13" fmla="val 1"/>
                <a:gd name="f14" fmla="val 11"/>
                <a:gd name="f15" fmla="val 24"/>
                <a:gd name="f16" fmla="val 194"/>
                <a:gd name="f17" fmla="val 36"/>
                <a:gd name="f18" fmla="val 301"/>
                <a:gd name="f19" fmla="val 46"/>
                <a:gd name="f20" fmla="*/ f0 1 45"/>
                <a:gd name="f21" fmla="*/ f1 1 389"/>
                <a:gd name="f22" fmla="val f2"/>
                <a:gd name="f23" fmla="val f3"/>
                <a:gd name="f24" fmla="val f4"/>
                <a:gd name="f25" fmla="+- f24 0 f22"/>
                <a:gd name="f26" fmla="+- f23 0 f22"/>
                <a:gd name="f27" fmla="*/ f26 1 45"/>
                <a:gd name="f28" fmla="*/ f25 1 389"/>
                <a:gd name="f29" fmla="*/ f22 1 f27"/>
                <a:gd name="f30" fmla="*/ f23 1 f27"/>
                <a:gd name="f31" fmla="*/ f22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45" h="389">
                  <a:moveTo>
                    <a:pt x="f3" y="f4"/>
                  </a:moveTo>
                  <a:cubicBezTo>
                    <a:pt x="f5" y="f4"/>
                    <a:pt x="f6" y="f7"/>
                    <a:pt x="f8" y="f9"/>
                  </a:cubicBezTo>
                  <a:cubicBezTo>
                    <a:pt x="f10" y="f11"/>
                    <a:pt x="f12" y="f2"/>
                    <a:pt x="f2" y="f2"/>
                  </a:cubicBezTo>
                  <a:cubicBezTo>
                    <a:pt x="f13" y="f2"/>
                    <a:pt x="f14" y="f11"/>
                    <a:pt x="f15" y="f16"/>
                  </a:cubicBezTo>
                  <a:cubicBezTo>
                    <a:pt x="f17" y="f18"/>
                    <a:pt x="f19" y="f4"/>
                    <a:pt x="f3" y="f4"/>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97" name="Google Shape;924;p26">
              <a:extLst>
                <a:ext uri="{FF2B5EF4-FFF2-40B4-BE49-F238E27FC236}">
                  <a16:creationId xmlns:a16="http://schemas.microsoft.com/office/drawing/2014/main" id="{FCE12CC9-E4F4-EE23-9898-52F405556CFD}"/>
                </a:ext>
              </a:extLst>
            </p:cNvPr>
            <p:cNvSpPr/>
            <p:nvPr/>
          </p:nvSpPr>
          <p:spPr>
            <a:xfrm>
              <a:off x="2185141" y="2345820"/>
              <a:ext cx="58302" cy="624964"/>
            </a:xfrm>
            <a:custGeom>
              <a:avLst/>
              <a:gdLst>
                <a:gd name="f0" fmla="val w"/>
                <a:gd name="f1" fmla="val h"/>
                <a:gd name="f2" fmla="val 0"/>
                <a:gd name="f3" fmla="val 32"/>
                <a:gd name="f4" fmla="val 343"/>
                <a:gd name="f5" fmla="val 1"/>
                <a:gd name="f6" fmla="val 3"/>
                <a:gd name="f7" fmla="val 31"/>
                <a:gd name="f8" fmla="val 6"/>
                <a:gd name="f9" fmla="val 9"/>
                <a:gd name="f10" fmla="val 13"/>
                <a:gd name="f11" fmla="val 30"/>
                <a:gd name="f12" fmla="val 22"/>
                <a:gd name="f13" fmla="val 29"/>
                <a:gd name="f14" fmla="val 35"/>
                <a:gd name="f15" fmla="val 27"/>
                <a:gd name="f16" fmla="val 50"/>
                <a:gd name="f17" fmla="val 24"/>
                <a:gd name="f18" fmla="val 81"/>
                <a:gd name="f19" fmla="val 20"/>
                <a:gd name="f20" fmla="val 124"/>
                <a:gd name="f21" fmla="val 15"/>
                <a:gd name="f22" fmla="val 171"/>
                <a:gd name="f23" fmla="val 10"/>
                <a:gd name="f24" fmla="val 219"/>
                <a:gd name="f25" fmla="val 7"/>
                <a:gd name="f26" fmla="val 262"/>
                <a:gd name="f27" fmla="val 4"/>
                <a:gd name="f28" fmla="val 293"/>
                <a:gd name="f29" fmla="val 308"/>
                <a:gd name="f30" fmla="val 2"/>
                <a:gd name="f31" fmla="val 320"/>
                <a:gd name="f32" fmla="val 330"/>
                <a:gd name="f33" fmla="val 334"/>
                <a:gd name="f34" fmla="val 337"/>
                <a:gd name="f35" fmla="val 340"/>
                <a:gd name="f36" fmla="val 342"/>
                <a:gd name="f37" fmla="val 329"/>
                <a:gd name="f38" fmla="val 321"/>
                <a:gd name="f39" fmla="val 261"/>
                <a:gd name="f40" fmla="val 218"/>
                <a:gd name="f41" fmla="val 12"/>
                <a:gd name="f42" fmla="val 16"/>
                <a:gd name="f43" fmla="val 21"/>
                <a:gd name="f44" fmla="val 25"/>
                <a:gd name="f45" fmla="val 34"/>
                <a:gd name="f46" fmla="val 28"/>
                <a:gd name="f47" fmla="*/ f0 1 32"/>
                <a:gd name="f48" fmla="*/ f1 1 343"/>
                <a:gd name="f49" fmla="val f2"/>
                <a:gd name="f50" fmla="val f3"/>
                <a:gd name="f51" fmla="val f4"/>
                <a:gd name="f52" fmla="+- f51 0 f49"/>
                <a:gd name="f53" fmla="+- f50 0 f49"/>
                <a:gd name="f54" fmla="*/ f53 1 32"/>
                <a:gd name="f55" fmla="*/ f52 1 343"/>
                <a:gd name="f56" fmla="*/ f49 1 f54"/>
                <a:gd name="f57" fmla="*/ f50 1 f54"/>
                <a:gd name="f58" fmla="*/ f49 1 f55"/>
                <a:gd name="f59" fmla="*/ f51 1 f55"/>
                <a:gd name="f60" fmla="*/ f56 f47 1"/>
                <a:gd name="f61" fmla="*/ f57 f47 1"/>
                <a:gd name="f62" fmla="*/ f59 f48 1"/>
                <a:gd name="f63" fmla="*/ f58 f48 1"/>
              </a:gdLst>
              <a:ahLst/>
              <a:cxnLst>
                <a:cxn ang="3cd4">
                  <a:pos x="hc" y="t"/>
                </a:cxn>
                <a:cxn ang="0">
                  <a:pos x="r" y="vc"/>
                </a:cxn>
                <a:cxn ang="cd4">
                  <a:pos x="hc" y="b"/>
                </a:cxn>
                <a:cxn ang="cd2">
                  <a:pos x="l" y="vc"/>
                </a:cxn>
              </a:cxnLst>
              <a:rect l="f60" t="f63" r="f61" b="f62"/>
              <a:pathLst>
                <a:path w="32" h="343">
                  <a:moveTo>
                    <a:pt x="f3" y="f2"/>
                  </a:moveTo>
                  <a:cubicBezTo>
                    <a:pt x="f3" y="f2"/>
                    <a:pt x="f3" y="f5"/>
                    <a:pt x="f3" y="f6"/>
                  </a:cubicBezTo>
                  <a:cubicBezTo>
                    <a:pt x="f7" y="f8"/>
                    <a:pt x="f7" y="f9"/>
                    <a:pt x="f7" y="f10"/>
                  </a:cubicBezTo>
                  <a:cubicBezTo>
                    <a:pt x="f11" y="f12"/>
                    <a:pt x="f13" y="f14"/>
                    <a:pt x="f15" y="f16"/>
                  </a:cubicBezTo>
                  <a:cubicBezTo>
                    <a:pt x="f17" y="f18"/>
                    <a:pt x="f19" y="f20"/>
                    <a:pt x="f21" y="f22"/>
                  </a:cubicBezTo>
                  <a:cubicBezTo>
                    <a:pt x="f23" y="f24"/>
                    <a:pt x="f25" y="f26"/>
                    <a:pt x="f27" y="f28"/>
                  </a:cubicBezTo>
                  <a:cubicBezTo>
                    <a:pt x="f6" y="f29"/>
                    <a:pt x="f30" y="f31"/>
                    <a:pt x="f30" y="f32"/>
                  </a:cubicBezTo>
                  <a:cubicBezTo>
                    <a:pt x="f5" y="f33"/>
                    <a:pt x="f5" y="f34"/>
                    <a:pt x="f5" y="f35"/>
                  </a:cubicBezTo>
                  <a:cubicBezTo>
                    <a:pt x="f5" y="f36"/>
                    <a:pt x="f5" y="f4"/>
                    <a:pt x="f2" y="f4"/>
                  </a:cubicBezTo>
                  <a:cubicBezTo>
                    <a:pt x="f2" y="f4"/>
                    <a:pt x="f2" y="f36"/>
                    <a:pt x="f2" y="f35"/>
                  </a:cubicBezTo>
                  <a:cubicBezTo>
                    <a:pt x="f2" y="f34"/>
                    <a:pt x="f2" y="f33"/>
                    <a:pt x="f2" y="f37"/>
                  </a:cubicBezTo>
                  <a:cubicBezTo>
                    <a:pt x="f5" y="f38"/>
                    <a:pt x="f5" y="f29"/>
                    <a:pt x="f30" y="f28"/>
                  </a:cubicBezTo>
                  <a:cubicBezTo>
                    <a:pt x="f27" y="f39"/>
                    <a:pt x="f25" y="f40"/>
                    <a:pt x="f41" y="f22"/>
                  </a:cubicBezTo>
                  <a:cubicBezTo>
                    <a:pt x="f42" y="f20"/>
                    <a:pt x="f43" y="f18"/>
                    <a:pt x="f44" y="f16"/>
                  </a:cubicBezTo>
                  <a:cubicBezTo>
                    <a:pt x="f15" y="f45"/>
                    <a:pt x="f46" y="f12"/>
                    <a:pt x="f13" y="f10"/>
                  </a:cubicBezTo>
                  <a:cubicBezTo>
                    <a:pt x="f11" y="f9"/>
                    <a:pt x="f7" y="f8"/>
                    <a:pt x="f7" y="f6"/>
                  </a:cubicBezTo>
                  <a:cubicBezTo>
                    <a:pt x="f7" y="f5"/>
                    <a:pt x="f3" y="f2"/>
                    <a:pt x="f3" y="f2"/>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98" name="Google Shape;925;p26">
              <a:extLst>
                <a:ext uri="{FF2B5EF4-FFF2-40B4-BE49-F238E27FC236}">
                  <a16:creationId xmlns:a16="http://schemas.microsoft.com/office/drawing/2014/main" id="{E792C06A-C4BC-B488-58AE-FA04295B2945}"/>
                </a:ext>
              </a:extLst>
            </p:cNvPr>
            <p:cNvSpPr/>
            <p:nvPr/>
          </p:nvSpPr>
          <p:spPr>
            <a:xfrm>
              <a:off x="1698653" y="3052770"/>
              <a:ext cx="419069" cy="142116"/>
            </a:xfrm>
            <a:custGeom>
              <a:avLst/>
              <a:gdLst>
                <a:gd name="f0" fmla="val w"/>
                <a:gd name="f1" fmla="val h"/>
                <a:gd name="f2" fmla="val 0"/>
                <a:gd name="f3" fmla="val 230"/>
                <a:gd name="f4" fmla="val 78"/>
                <a:gd name="f5" fmla="val 228"/>
                <a:gd name="f6" fmla="val 3"/>
                <a:gd name="f7" fmla="val 224"/>
                <a:gd name="f8" fmla="val 8"/>
                <a:gd name="f9" fmla="val 222"/>
                <a:gd name="f10" fmla="val 10"/>
                <a:gd name="f11" fmla="val 219"/>
                <a:gd name="f12" fmla="val 13"/>
                <a:gd name="f13" fmla="val 216"/>
                <a:gd name="f14" fmla="val 16"/>
                <a:gd name="f15" fmla="val 212"/>
                <a:gd name="f16" fmla="val 19"/>
                <a:gd name="f17" fmla="val 209"/>
                <a:gd name="f18" fmla="val 23"/>
                <a:gd name="f19" fmla="val 204"/>
                <a:gd name="f20" fmla="val 26"/>
                <a:gd name="f21" fmla="val 200"/>
                <a:gd name="f22" fmla="val 30"/>
                <a:gd name="f23" fmla="val 195"/>
                <a:gd name="f24" fmla="val 34"/>
                <a:gd name="f25" fmla="val 189"/>
                <a:gd name="f26" fmla="val 38"/>
                <a:gd name="f27" fmla="val 184"/>
                <a:gd name="f28" fmla="val 42"/>
                <a:gd name="f29" fmla="val 177"/>
                <a:gd name="f30" fmla="val 45"/>
                <a:gd name="f31" fmla="val 171"/>
                <a:gd name="f32" fmla="val 49"/>
                <a:gd name="f33" fmla="val 158"/>
                <a:gd name="f34" fmla="val 56"/>
                <a:gd name="f35" fmla="val 142"/>
                <a:gd name="f36" fmla="val 63"/>
                <a:gd name="f37" fmla="val 125"/>
                <a:gd name="f38" fmla="val 68"/>
                <a:gd name="f39" fmla="val 108"/>
                <a:gd name="f40" fmla="val 73"/>
                <a:gd name="f41" fmla="val 92"/>
                <a:gd name="f42" fmla="val 76"/>
                <a:gd name="f43" fmla="val 77"/>
                <a:gd name="f44" fmla="val 69"/>
                <a:gd name="f45" fmla="val 62"/>
                <a:gd name="f46" fmla="val 55"/>
                <a:gd name="f47" fmla="val 48"/>
                <a:gd name="f48" fmla="val 36"/>
                <a:gd name="f49" fmla="val 31"/>
                <a:gd name="f50" fmla="val 25"/>
                <a:gd name="f51" fmla="val 75"/>
                <a:gd name="f52" fmla="val 21"/>
                <a:gd name="f53" fmla="val 74"/>
                <a:gd name="f54" fmla="val 72"/>
                <a:gd name="f55" fmla="val 71"/>
                <a:gd name="f56" fmla="val 70"/>
                <a:gd name="f57" fmla="val 14"/>
                <a:gd name="f58" fmla="val 37"/>
                <a:gd name="f59" fmla="val 91"/>
                <a:gd name="f60" fmla="val 124"/>
                <a:gd name="f61" fmla="val 65"/>
                <a:gd name="f62" fmla="val 141"/>
                <a:gd name="f63" fmla="val 60"/>
                <a:gd name="f64" fmla="val 156"/>
                <a:gd name="f65" fmla="val 54"/>
                <a:gd name="f66" fmla="val 170"/>
                <a:gd name="f67" fmla="val 47"/>
                <a:gd name="f68" fmla="val 176"/>
                <a:gd name="f69" fmla="val 43"/>
                <a:gd name="f70" fmla="val 182"/>
                <a:gd name="f71" fmla="val 39"/>
                <a:gd name="f72" fmla="val 188"/>
                <a:gd name="f73" fmla="val 193"/>
                <a:gd name="f74" fmla="val 32"/>
                <a:gd name="f75" fmla="val 198"/>
                <a:gd name="f76" fmla="val 28"/>
                <a:gd name="f77" fmla="val 203"/>
                <a:gd name="f78" fmla="val 221"/>
                <a:gd name="f79" fmla="val -1"/>
                <a:gd name="f80" fmla="*/ f0 1 230"/>
                <a:gd name="f81" fmla="*/ f1 1 78"/>
                <a:gd name="f82" fmla="val f2"/>
                <a:gd name="f83" fmla="val f3"/>
                <a:gd name="f84" fmla="val f4"/>
                <a:gd name="f85" fmla="+- f84 0 f82"/>
                <a:gd name="f86" fmla="+- f83 0 f82"/>
                <a:gd name="f87" fmla="*/ f86 1 230"/>
                <a:gd name="f88" fmla="*/ f85 1 78"/>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230" h="78">
                  <a:moveTo>
                    <a:pt x="f3" y="f2"/>
                  </a:moveTo>
                  <a:cubicBezTo>
                    <a:pt x="f3" y="f2"/>
                    <a:pt x="f5" y="f6"/>
                    <a:pt x="f7" y="f8"/>
                  </a:cubicBezTo>
                  <a:cubicBezTo>
                    <a:pt x="f9" y="f10"/>
                    <a:pt x="f11" y="f12"/>
                    <a:pt x="f13" y="f14"/>
                  </a:cubicBezTo>
                  <a:cubicBezTo>
                    <a:pt x="f15" y="f16"/>
                    <a:pt x="f17" y="f18"/>
                    <a:pt x="f19" y="f20"/>
                  </a:cubicBezTo>
                  <a:cubicBezTo>
                    <a:pt x="f21" y="f22"/>
                    <a:pt x="f23" y="f24"/>
                    <a:pt x="f25" y="f26"/>
                  </a:cubicBezTo>
                  <a:cubicBezTo>
                    <a:pt x="f27" y="f28"/>
                    <a:pt x="f29" y="f30"/>
                    <a:pt x="f31" y="f32"/>
                  </a:cubicBezTo>
                  <a:cubicBezTo>
                    <a:pt x="f33" y="f34"/>
                    <a:pt x="f35" y="f36"/>
                    <a:pt x="f37" y="f38"/>
                  </a:cubicBezTo>
                  <a:cubicBezTo>
                    <a:pt x="f39" y="f40"/>
                    <a:pt x="f41" y="f42"/>
                    <a:pt x="f43" y="f43"/>
                  </a:cubicBezTo>
                  <a:cubicBezTo>
                    <a:pt x="f44" y="f4"/>
                    <a:pt x="f45" y="f4"/>
                    <a:pt x="f46" y="f4"/>
                  </a:cubicBezTo>
                  <a:cubicBezTo>
                    <a:pt x="f47" y="f4"/>
                    <a:pt x="f28" y="f43"/>
                    <a:pt x="f48" y="f43"/>
                  </a:cubicBezTo>
                  <a:cubicBezTo>
                    <a:pt x="f49" y="f42"/>
                    <a:pt x="f50" y="f51"/>
                    <a:pt x="f52" y="f53"/>
                  </a:cubicBezTo>
                  <a:cubicBezTo>
                    <a:pt x="f14" y="f40"/>
                    <a:pt x="f12" y="f54"/>
                    <a:pt x="f10" y="f55"/>
                  </a:cubicBezTo>
                  <a:cubicBezTo>
                    <a:pt x="f6" y="f56"/>
                    <a:pt x="f2" y="f44"/>
                    <a:pt x="f2" y="f38"/>
                  </a:cubicBezTo>
                  <a:cubicBezTo>
                    <a:pt x="f2" y="f38"/>
                    <a:pt x="f57" y="f54"/>
                    <a:pt x="f58" y="f53"/>
                  </a:cubicBezTo>
                  <a:cubicBezTo>
                    <a:pt x="f28" y="f51"/>
                    <a:pt x="f47" y="f51"/>
                    <a:pt x="f46" y="f51"/>
                  </a:cubicBezTo>
                  <a:cubicBezTo>
                    <a:pt x="f45" y="f51"/>
                    <a:pt x="f44" y="f51"/>
                    <a:pt x="f42" y="f53"/>
                  </a:cubicBezTo>
                  <a:cubicBezTo>
                    <a:pt x="f59" y="f40"/>
                    <a:pt x="f39" y="f56"/>
                    <a:pt x="f60" y="f61"/>
                  </a:cubicBezTo>
                  <a:cubicBezTo>
                    <a:pt x="f62" y="f63"/>
                    <a:pt x="f64" y="f65"/>
                    <a:pt x="f66" y="f67"/>
                  </a:cubicBezTo>
                  <a:cubicBezTo>
                    <a:pt x="f68" y="f69"/>
                    <a:pt x="f70" y="f71"/>
                    <a:pt x="f72" y="f48"/>
                  </a:cubicBezTo>
                  <a:cubicBezTo>
                    <a:pt x="f73" y="f74"/>
                    <a:pt x="f75" y="f76"/>
                    <a:pt x="f77" y="f50"/>
                  </a:cubicBezTo>
                  <a:cubicBezTo>
                    <a:pt x="f78" y="f10"/>
                    <a:pt x="f3" y="f79"/>
                    <a:pt x="f3" y="f2"/>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99" name="Google Shape;926;p26">
              <a:extLst>
                <a:ext uri="{FF2B5EF4-FFF2-40B4-BE49-F238E27FC236}">
                  <a16:creationId xmlns:a16="http://schemas.microsoft.com/office/drawing/2014/main" id="{0173826C-057A-906A-3F1C-FD52194AEE6A}"/>
                </a:ext>
              </a:extLst>
            </p:cNvPr>
            <p:cNvSpPr/>
            <p:nvPr/>
          </p:nvSpPr>
          <p:spPr>
            <a:xfrm>
              <a:off x="2163269" y="2178192"/>
              <a:ext cx="67418" cy="94750"/>
            </a:xfrm>
            <a:custGeom>
              <a:avLst/>
              <a:gdLst>
                <a:gd name="f0" fmla="val w"/>
                <a:gd name="f1" fmla="val h"/>
                <a:gd name="f2" fmla="val 0"/>
                <a:gd name="f3" fmla="val 37"/>
                <a:gd name="f4" fmla="val 52"/>
                <a:gd name="f5" fmla="val 15"/>
                <a:gd name="f6" fmla="val 6"/>
                <a:gd name="f7" fmla="val 26"/>
                <a:gd name="f8" fmla="val 21"/>
                <a:gd name="f9" fmla="val 36"/>
                <a:gd name="f10" fmla="val 38"/>
                <a:gd name="f11" fmla="val 34"/>
                <a:gd name="f12" fmla="val 23"/>
                <a:gd name="f13" fmla="val 13"/>
                <a:gd name="f14" fmla="val 8"/>
                <a:gd name="f15" fmla="val 1"/>
                <a:gd name="f16" fmla="*/ f0 1 37"/>
                <a:gd name="f17" fmla="*/ f1 1 52"/>
                <a:gd name="f18" fmla="val f2"/>
                <a:gd name="f19" fmla="val f3"/>
                <a:gd name="f20" fmla="val f4"/>
                <a:gd name="f21" fmla="+- f20 0 f18"/>
                <a:gd name="f22" fmla="+- f19 0 f18"/>
                <a:gd name="f23" fmla="*/ f22 1 37"/>
                <a:gd name="f24" fmla="*/ f21 1 52"/>
                <a:gd name="f25" fmla="*/ f18 1 f23"/>
                <a:gd name="f26" fmla="*/ f19 1 f23"/>
                <a:gd name="f27" fmla="*/ f18 1 f24"/>
                <a:gd name="f28" fmla="*/ f20 1 f24"/>
                <a:gd name="f29" fmla="*/ f25 f16 1"/>
                <a:gd name="f30" fmla="*/ f26 f16 1"/>
                <a:gd name="f31" fmla="*/ f28 f17 1"/>
                <a:gd name="f32" fmla="*/ f27 f17 1"/>
              </a:gdLst>
              <a:ahLst/>
              <a:cxnLst>
                <a:cxn ang="3cd4">
                  <a:pos x="hc" y="t"/>
                </a:cxn>
                <a:cxn ang="0">
                  <a:pos x="r" y="vc"/>
                </a:cxn>
                <a:cxn ang="cd4">
                  <a:pos x="hc" y="b"/>
                </a:cxn>
                <a:cxn ang="cd2">
                  <a:pos x="l" y="vc"/>
                </a:cxn>
              </a:cxnLst>
              <a:rect l="f29" t="f32" r="f30" b="f31"/>
              <a:pathLst>
                <a:path w="37" h="52">
                  <a:moveTo>
                    <a:pt x="f2" y="f2"/>
                  </a:moveTo>
                  <a:cubicBezTo>
                    <a:pt x="f2" y="f2"/>
                    <a:pt x="f5" y="f6"/>
                    <a:pt x="f7" y="f8"/>
                  </a:cubicBezTo>
                  <a:cubicBezTo>
                    <a:pt x="f3" y="f9"/>
                    <a:pt x="f10" y="f4"/>
                    <a:pt x="f3" y="f4"/>
                  </a:cubicBezTo>
                  <a:cubicBezTo>
                    <a:pt x="f9" y="f4"/>
                    <a:pt x="f11" y="f3"/>
                    <a:pt x="f12" y="f12"/>
                  </a:cubicBezTo>
                  <a:cubicBezTo>
                    <a:pt x="f13" y="f14"/>
                    <a:pt x="f2" y="f15"/>
                    <a:pt x="f2" y="f2"/>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0" name="Google Shape;927;p26">
              <a:extLst>
                <a:ext uri="{FF2B5EF4-FFF2-40B4-BE49-F238E27FC236}">
                  <a16:creationId xmlns:a16="http://schemas.microsoft.com/office/drawing/2014/main" id="{3BB28A29-6A97-8690-DABC-0321EC7E22A7}"/>
                </a:ext>
              </a:extLst>
            </p:cNvPr>
            <p:cNvSpPr/>
            <p:nvPr/>
          </p:nvSpPr>
          <p:spPr>
            <a:xfrm>
              <a:off x="1483650" y="2163607"/>
              <a:ext cx="654116" cy="160340"/>
            </a:xfrm>
            <a:custGeom>
              <a:avLst/>
              <a:gdLst>
                <a:gd name="f0" fmla="val w"/>
                <a:gd name="f1" fmla="val h"/>
                <a:gd name="f2" fmla="val 0"/>
                <a:gd name="f3" fmla="val 359"/>
                <a:gd name="f4" fmla="val 88"/>
                <a:gd name="f5" fmla="val 4"/>
                <a:gd name="f6" fmla="val 358"/>
                <a:gd name="f7" fmla="val 3"/>
                <a:gd name="f8" fmla="val 356"/>
                <a:gd name="f9" fmla="val 2"/>
                <a:gd name="f10" fmla="val 354"/>
                <a:gd name="f11" fmla="val 1"/>
                <a:gd name="f12" fmla="val 350"/>
                <a:gd name="f13" fmla="val 345"/>
                <a:gd name="f14" fmla="val 341"/>
                <a:gd name="f15" fmla="val 335"/>
                <a:gd name="f16" fmla="val 5"/>
                <a:gd name="f17" fmla="val 331"/>
                <a:gd name="f18" fmla="val 10"/>
                <a:gd name="f19" fmla="val 326"/>
                <a:gd name="f20" fmla="val 15"/>
                <a:gd name="f21" fmla="val 321"/>
                <a:gd name="f22" fmla="val 21"/>
                <a:gd name="f23" fmla="val 314"/>
                <a:gd name="f24" fmla="val 27"/>
                <a:gd name="f25" fmla="val 307"/>
                <a:gd name="f26" fmla="val 32"/>
                <a:gd name="f27" fmla="val 298"/>
                <a:gd name="f28" fmla="val 34"/>
                <a:gd name="f29" fmla="val 288"/>
                <a:gd name="f30" fmla="val 35"/>
                <a:gd name="f31" fmla="val 277"/>
                <a:gd name="f32" fmla="val 267"/>
                <a:gd name="f33" fmla="val 255"/>
                <a:gd name="f34" fmla="val 233"/>
                <a:gd name="f35" fmla="val 33"/>
                <a:gd name="f36" fmla="val 208"/>
                <a:gd name="f37" fmla="val 181"/>
                <a:gd name="f38" fmla="val 36"/>
                <a:gd name="f39" fmla="val 129"/>
                <a:gd name="f40" fmla="val 40"/>
                <a:gd name="f41" fmla="val 83"/>
                <a:gd name="f42" fmla="val 52"/>
                <a:gd name="f43" fmla="val 51"/>
                <a:gd name="f44" fmla="val 64"/>
                <a:gd name="f45" fmla="val 71"/>
                <a:gd name="f46" fmla="val 22"/>
                <a:gd name="f47" fmla="val 77"/>
                <a:gd name="f48" fmla="val 14"/>
                <a:gd name="f49" fmla="val 81"/>
                <a:gd name="f50" fmla="val 6"/>
                <a:gd name="f51" fmla="val 85"/>
                <a:gd name="f52" fmla="val 86"/>
                <a:gd name="f53" fmla="val 87"/>
                <a:gd name="f54" fmla="val 9"/>
                <a:gd name="f55" fmla="val 13"/>
                <a:gd name="f56" fmla="val 76"/>
                <a:gd name="f57" fmla="val 70"/>
                <a:gd name="f58" fmla="val 50"/>
                <a:gd name="f59" fmla="val 82"/>
                <a:gd name="f60" fmla="val 39"/>
                <a:gd name="f61" fmla="val 207"/>
                <a:gd name="f62" fmla="val 287"/>
                <a:gd name="f63" fmla="val 297"/>
                <a:gd name="f64" fmla="val 31"/>
                <a:gd name="f65" fmla="val 26"/>
                <a:gd name="f66" fmla="val 325"/>
                <a:gd name="f67" fmla="val 330"/>
                <a:gd name="f68" fmla="val 340"/>
                <a:gd name="f69" fmla="*/ f0 1 359"/>
                <a:gd name="f70" fmla="*/ f1 1 88"/>
                <a:gd name="f71" fmla="val f2"/>
                <a:gd name="f72" fmla="val f3"/>
                <a:gd name="f73" fmla="val f4"/>
                <a:gd name="f74" fmla="+- f73 0 f71"/>
                <a:gd name="f75" fmla="+- f72 0 f71"/>
                <a:gd name="f76" fmla="*/ f75 1 359"/>
                <a:gd name="f77" fmla="*/ f74 1 88"/>
                <a:gd name="f78" fmla="*/ f71 1 f76"/>
                <a:gd name="f79" fmla="*/ f72 1 f76"/>
                <a:gd name="f80" fmla="*/ f71 1 f77"/>
                <a:gd name="f81" fmla="*/ f73 1 f77"/>
                <a:gd name="f82" fmla="*/ f78 f69 1"/>
                <a:gd name="f83" fmla="*/ f79 f69 1"/>
                <a:gd name="f84" fmla="*/ f81 f70 1"/>
                <a:gd name="f85" fmla="*/ f80 f70 1"/>
              </a:gdLst>
              <a:ahLst/>
              <a:cxnLst>
                <a:cxn ang="3cd4">
                  <a:pos x="hc" y="t"/>
                </a:cxn>
                <a:cxn ang="0">
                  <a:pos x="r" y="vc"/>
                </a:cxn>
                <a:cxn ang="cd4">
                  <a:pos x="hc" y="b"/>
                </a:cxn>
                <a:cxn ang="cd2">
                  <a:pos x="l" y="vc"/>
                </a:cxn>
              </a:cxnLst>
              <a:rect l="f82" t="f85" r="f83" b="f84"/>
              <a:pathLst>
                <a:path w="359" h="88">
                  <a:moveTo>
                    <a:pt x="f3" y="f5"/>
                  </a:moveTo>
                  <a:cubicBezTo>
                    <a:pt x="f3" y="f5"/>
                    <a:pt x="f6" y="f7"/>
                    <a:pt x="f8" y="f9"/>
                  </a:cubicBezTo>
                  <a:cubicBezTo>
                    <a:pt x="f10" y="f11"/>
                    <a:pt x="f12" y="f2"/>
                    <a:pt x="f13" y="f11"/>
                  </a:cubicBezTo>
                  <a:cubicBezTo>
                    <a:pt x="f14" y="f9"/>
                    <a:pt x="f15" y="f16"/>
                    <a:pt x="f17" y="f18"/>
                  </a:cubicBezTo>
                  <a:cubicBezTo>
                    <a:pt x="f19" y="f20"/>
                    <a:pt x="f21" y="f22"/>
                    <a:pt x="f23" y="f24"/>
                  </a:cubicBezTo>
                  <a:cubicBezTo>
                    <a:pt x="f25" y="f26"/>
                    <a:pt x="f27" y="f28"/>
                    <a:pt x="f29" y="f30"/>
                  </a:cubicBezTo>
                  <a:cubicBezTo>
                    <a:pt x="f31" y="f30"/>
                    <a:pt x="f32" y="f28"/>
                    <a:pt x="f33" y="f28"/>
                  </a:cubicBezTo>
                  <a:cubicBezTo>
                    <a:pt x="f34" y="f35"/>
                    <a:pt x="f36" y="f28"/>
                    <a:pt x="f37" y="f38"/>
                  </a:cubicBezTo>
                  <a:cubicBezTo>
                    <a:pt x="f39" y="f40"/>
                    <a:pt x="f41" y="f42"/>
                    <a:pt x="f43" y="f44"/>
                  </a:cubicBezTo>
                  <a:cubicBezTo>
                    <a:pt x="f30" y="f45"/>
                    <a:pt x="f46" y="f47"/>
                    <a:pt x="f48" y="f49"/>
                  </a:cubicBezTo>
                  <a:cubicBezTo>
                    <a:pt x="f18" y="f41"/>
                    <a:pt x="f50" y="f51"/>
                    <a:pt x="f5" y="f52"/>
                  </a:cubicBezTo>
                  <a:cubicBezTo>
                    <a:pt x="f9" y="f53"/>
                    <a:pt x="f2" y="f4"/>
                    <a:pt x="f2" y="f4"/>
                  </a:cubicBezTo>
                  <a:cubicBezTo>
                    <a:pt x="f2" y="f4"/>
                    <a:pt x="f11" y="f53"/>
                    <a:pt x="f5" y="f52"/>
                  </a:cubicBezTo>
                  <a:cubicBezTo>
                    <a:pt x="f50" y="f51"/>
                    <a:pt x="f54" y="f41"/>
                    <a:pt x="f55" y="f49"/>
                  </a:cubicBezTo>
                  <a:cubicBezTo>
                    <a:pt x="f46" y="f56"/>
                    <a:pt x="f28" y="f57"/>
                    <a:pt x="f58" y="f44"/>
                  </a:cubicBezTo>
                  <a:cubicBezTo>
                    <a:pt x="f59" y="f43"/>
                    <a:pt x="f39" y="f60"/>
                    <a:pt x="f37" y="f28"/>
                  </a:cubicBezTo>
                  <a:cubicBezTo>
                    <a:pt x="f61" y="f26"/>
                    <a:pt x="f34" y="f26"/>
                    <a:pt x="f33" y="f35"/>
                  </a:cubicBezTo>
                  <a:cubicBezTo>
                    <a:pt x="f32" y="f35"/>
                    <a:pt x="f31" y="f28"/>
                    <a:pt x="f62" y="f28"/>
                  </a:cubicBezTo>
                  <a:cubicBezTo>
                    <a:pt x="f63" y="f35"/>
                    <a:pt x="f25" y="f64"/>
                    <a:pt x="f23" y="f65"/>
                  </a:cubicBezTo>
                  <a:cubicBezTo>
                    <a:pt x="f21" y="f22"/>
                    <a:pt x="f66" y="f48"/>
                    <a:pt x="f67" y="f18"/>
                  </a:cubicBezTo>
                  <a:cubicBezTo>
                    <a:pt x="f15" y="f16"/>
                    <a:pt x="f68" y="f9"/>
                    <a:pt x="f13" y="f11"/>
                  </a:cubicBezTo>
                  <a:cubicBezTo>
                    <a:pt x="f12" y="f2"/>
                    <a:pt x="f10" y="f11"/>
                    <a:pt x="f8" y="f9"/>
                  </a:cubicBezTo>
                  <a:cubicBezTo>
                    <a:pt x="f6" y="f7"/>
                    <a:pt x="f3" y="f5"/>
                    <a:pt x="f3"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1" name="Google Shape;928;p26">
              <a:extLst>
                <a:ext uri="{FF2B5EF4-FFF2-40B4-BE49-F238E27FC236}">
                  <a16:creationId xmlns:a16="http://schemas.microsoft.com/office/drawing/2014/main" id="{0609F897-67A8-163C-17AD-ADDE7BD8CFCD}"/>
                </a:ext>
              </a:extLst>
            </p:cNvPr>
            <p:cNvSpPr/>
            <p:nvPr/>
          </p:nvSpPr>
          <p:spPr>
            <a:xfrm>
              <a:off x="1498226" y="2313020"/>
              <a:ext cx="721534" cy="118433"/>
            </a:xfrm>
            <a:custGeom>
              <a:avLst/>
              <a:gdLst>
                <a:gd name="f0" fmla="val w"/>
                <a:gd name="f1" fmla="val h"/>
                <a:gd name="f2" fmla="val 0"/>
                <a:gd name="f3" fmla="val 396"/>
                <a:gd name="f4" fmla="val 65"/>
                <a:gd name="f5" fmla="val 2"/>
                <a:gd name="f6" fmla="val 395"/>
                <a:gd name="f7" fmla="val 1"/>
                <a:gd name="f8" fmla="val 392"/>
                <a:gd name="f9" fmla="val 389"/>
                <a:gd name="f10" fmla="val 386"/>
                <a:gd name="f11" fmla="val 380"/>
                <a:gd name="f12" fmla="val 375"/>
                <a:gd name="f13" fmla="val 369"/>
                <a:gd name="f14" fmla="val 3"/>
                <a:gd name="f15" fmla="val 363"/>
                <a:gd name="f16" fmla="val 5"/>
                <a:gd name="f17" fmla="val 356"/>
                <a:gd name="f18" fmla="val 8"/>
                <a:gd name="f19" fmla="val 349"/>
                <a:gd name="f20" fmla="val 12"/>
                <a:gd name="f21" fmla="val 341"/>
                <a:gd name="f22" fmla="val 17"/>
                <a:gd name="f23" fmla="val 333"/>
                <a:gd name="f24" fmla="val 21"/>
                <a:gd name="f25" fmla="val 324"/>
                <a:gd name="f26" fmla="val 26"/>
                <a:gd name="f27" fmla="val 313"/>
                <a:gd name="f28" fmla="val 28"/>
                <a:gd name="f29" fmla="val 303"/>
                <a:gd name="f30" fmla="val 31"/>
                <a:gd name="f31" fmla="val 291"/>
                <a:gd name="f32" fmla="val 33"/>
                <a:gd name="f33" fmla="val 279"/>
                <a:gd name="f34" fmla="val 34"/>
                <a:gd name="f35" fmla="val 255"/>
                <a:gd name="f36" fmla="val 35"/>
                <a:gd name="f37" fmla="val 228"/>
                <a:gd name="f38" fmla="val 36"/>
                <a:gd name="f39" fmla="val 201"/>
                <a:gd name="f40" fmla="val 38"/>
                <a:gd name="f41" fmla="val 145"/>
                <a:gd name="f42" fmla="val 42"/>
                <a:gd name="f43" fmla="val 95"/>
                <a:gd name="f44" fmla="val 49"/>
                <a:gd name="f45" fmla="val 59"/>
                <a:gd name="f46" fmla="val 54"/>
                <a:gd name="f47" fmla="val 41"/>
                <a:gd name="f48" fmla="val 57"/>
                <a:gd name="f49" fmla="val 60"/>
                <a:gd name="f50" fmla="val 16"/>
                <a:gd name="f51" fmla="val 62"/>
                <a:gd name="f52" fmla="val 11"/>
                <a:gd name="f53" fmla="val 63"/>
                <a:gd name="f54" fmla="val 7"/>
                <a:gd name="f55" fmla="val 4"/>
                <a:gd name="f56" fmla="val 64"/>
                <a:gd name="f57" fmla="val 61"/>
                <a:gd name="f58" fmla="val 40"/>
                <a:gd name="f59" fmla="val 56"/>
                <a:gd name="f60" fmla="val 58"/>
                <a:gd name="f61" fmla="val 53"/>
                <a:gd name="f62" fmla="val 47"/>
                <a:gd name="f63" fmla="val 200"/>
                <a:gd name="f64" fmla="val 32"/>
                <a:gd name="f65" fmla="val 302"/>
                <a:gd name="f66" fmla="val 30"/>
                <a:gd name="f67" fmla="val 27"/>
                <a:gd name="f68" fmla="val 323"/>
                <a:gd name="f69" fmla="val 24"/>
                <a:gd name="f70" fmla="val 332"/>
                <a:gd name="f71" fmla="val 20"/>
                <a:gd name="f72" fmla="val 340"/>
                <a:gd name="f73" fmla="val 348"/>
                <a:gd name="f74" fmla="val 355"/>
                <a:gd name="f75" fmla="val 362"/>
                <a:gd name="f76" fmla="val 385"/>
                <a:gd name="f77" fmla="*/ f0 1 396"/>
                <a:gd name="f78" fmla="*/ f1 1 65"/>
                <a:gd name="f79" fmla="val f2"/>
                <a:gd name="f80" fmla="val f3"/>
                <a:gd name="f81" fmla="val f4"/>
                <a:gd name="f82" fmla="+- f81 0 f79"/>
                <a:gd name="f83" fmla="+- f80 0 f79"/>
                <a:gd name="f84" fmla="*/ f83 1 396"/>
                <a:gd name="f85" fmla="*/ f82 1 65"/>
                <a:gd name="f86" fmla="*/ f79 1 f84"/>
                <a:gd name="f87" fmla="*/ f80 1 f84"/>
                <a:gd name="f88" fmla="*/ f79 1 f85"/>
                <a:gd name="f89" fmla="*/ f81 1 f85"/>
                <a:gd name="f90" fmla="*/ f86 f77 1"/>
                <a:gd name="f91" fmla="*/ f87 f77 1"/>
                <a:gd name="f92" fmla="*/ f89 f78 1"/>
                <a:gd name="f93" fmla="*/ f88 f78 1"/>
              </a:gdLst>
              <a:ahLst/>
              <a:cxnLst>
                <a:cxn ang="3cd4">
                  <a:pos x="hc" y="t"/>
                </a:cxn>
                <a:cxn ang="0">
                  <a:pos x="r" y="vc"/>
                </a:cxn>
                <a:cxn ang="cd4">
                  <a:pos x="hc" y="b"/>
                </a:cxn>
                <a:cxn ang="cd2">
                  <a:pos x="l" y="vc"/>
                </a:cxn>
              </a:cxnLst>
              <a:rect l="f90" t="f93" r="f91" b="f92"/>
              <a:pathLst>
                <a:path w="396" h="65">
                  <a:moveTo>
                    <a:pt x="f3" y="f5"/>
                  </a:moveTo>
                  <a:cubicBezTo>
                    <a:pt x="f3" y="f5"/>
                    <a:pt x="f6" y="f7"/>
                    <a:pt x="f8" y="f7"/>
                  </a:cubicBezTo>
                  <a:cubicBezTo>
                    <a:pt x="f9" y="f7"/>
                    <a:pt x="f10" y="f2"/>
                    <a:pt x="f11" y="f7"/>
                  </a:cubicBezTo>
                  <a:cubicBezTo>
                    <a:pt x="f12" y="f7"/>
                    <a:pt x="f13" y="f14"/>
                    <a:pt x="f15" y="f16"/>
                  </a:cubicBezTo>
                  <a:cubicBezTo>
                    <a:pt x="f17" y="f18"/>
                    <a:pt x="f19" y="f20"/>
                    <a:pt x="f21" y="f22"/>
                  </a:cubicBezTo>
                  <a:cubicBezTo>
                    <a:pt x="f23" y="f24"/>
                    <a:pt x="f25" y="f26"/>
                    <a:pt x="f27" y="f28"/>
                  </a:cubicBezTo>
                  <a:cubicBezTo>
                    <a:pt x="f29" y="f30"/>
                    <a:pt x="f31" y="f32"/>
                    <a:pt x="f33" y="f34"/>
                  </a:cubicBezTo>
                  <a:cubicBezTo>
                    <a:pt x="f35" y="f36"/>
                    <a:pt x="f37" y="f38"/>
                    <a:pt x="f39" y="f40"/>
                  </a:cubicBezTo>
                  <a:cubicBezTo>
                    <a:pt x="f41" y="f42"/>
                    <a:pt x="f43" y="f44"/>
                    <a:pt x="f45" y="f46"/>
                  </a:cubicBezTo>
                  <a:cubicBezTo>
                    <a:pt x="f47" y="f48"/>
                    <a:pt x="f26" y="f49"/>
                    <a:pt x="f50" y="f51"/>
                  </a:cubicBezTo>
                  <a:cubicBezTo>
                    <a:pt x="f52" y="f53"/>
                    <a:pt x="f54" y="f53"/>
                    <a:pt x="f55" y="f56"/>
                  </a:cubicBezTo>
                  <a:cubicBezTo>
                    <a:pt x="f5" y="f4"/>
                    <a:pt x="f2" y="f4"/>
                    <a:pt x="f2" y="f4"/>
                  </a:cubicBezTo>
                  <a:cubicBezTo>
                    <a:pt x="f2" y="f4"/>
                    <a:pt x="f5" y="f56"/>
                    <a:pt x="f55" y="f56"/>
                  </a:cubicBezTo>
                  <a:cubicBezTo>
                    <a:pt x="f54" y="f53"/>
                    <a:pt x="f52" y="f51"/>
                    <a:pt x="f50" y="f57"/>
                  </a:cubicBezTo>
                  <a:cubicBezTo>
                    <a:pt x="f26" y="f45"/>
                    <a:pt x="f58" y="f59"/>
                    <a:pt x="f60" y="f61"/>
                  </a:cubicBezTo>
                  <a:cubicBezTo>
                    <a:pt x="f43" y="f62"/>
                    <a:pt x="f41" y="f58"/>
                    <a:pt x="f63" y="f38"/>
                  </a:cubicBezTo>
                  <a:cubicBezTo>
                    <a:pt x="f37" y="f34"/>
                    <a:pt x="f35" y="f34"/>
                    <a:pt x="f33" y="f32"/>
                  </a:cubicBezTo>
                  <a:cubicBezTo>
                    <a:pt x="f31" y="f64"/>
                    <a:pt x="f65" y="f66"/>
                    <a:pt x="f27" y="f67"/>
                  </a:cubicBezTo>
                  <a:cubicBezTo>
                    <a:pt x="f68" y="f69"/>
                    <a:pt x="f70" y="f71"/>
                    <a:pt x="f72" y="f50"/>
                  </a:cubicBezTo>
                  <a:cubicBezTo>
                    <a:pt x="f73" y="f52"/>
                    <a:pt x="f74" y="f54"/>
                    <a:pt x="f75" y="f16"/>
                  </a:cubicBezTo>
                  <a:cubicBezTo>
                    <a:pt x="f13" y="f5"/>
                    <a:pt x="f12" y="f2"/>
                    <a:pt x="f11" y="f2"/>
                  </a:cubicBezTo>
                  <a:cubicBezTo>
                    <a:pt x="f76" y="f2"/>
                    <a:pt x="f9" y="f2"/>
                    <a:pt x="f8" y="f7"/>
                  </a:cubicBezTo>
                  <a:cubicBezTo>
                    <a:pt x="f6" y="f7"/>
                    <a:pt x="f3" y="f5"/>
                    <a:pt x="f3"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2" name="Google Shape;929;p26">
              <a:extLst>
                <a:ext uri="{FF2B5EF4-FFF2-40B4-BE49-F238E27FC236}">
                  <a16:creationId xmlns:a16="http://schemas.microsoft.com/office/drawing/2014/main" id="{50E4675A-28D7-BCCD-870F-211006937410}"/>
                </a:ext>
              </a:extLst>
            </p:cNvPr>
            <p:cNvSpPr/>
            <p:nvPr/>
          </p:nvSpPr>
          <p:spPr>
            <a:xfrm>
              <a:off x="1510981" y="2517087"/>
              <a:ext cx="710598" cy="74706"/>
            </a:xfrm>
            <a:custGeom>
              <a:avLst/>
              <a:gdLst>
                <a:gd name="f0" fmla="val w"/>
                <a:gd name="f1" fmla="val h"/>
                <a:gd name="f2" fmla="val 0"/>
                <a:gd name="f3" fmla="val 390"/>
                <a:gd name="f4" fmla="val 41"/>
                <a:gd name="f5" fmla="val 385"/>
                <a:gd name="f6" fmla="val 2"/>
                <a:gd name="f7" fmla="val 376"/>
                <a:gd name="f8" fmla="val 6"/>
                <a:gd name="f9" fmla="val 366"/>
                <a:gd name="f10" fmla="val 10"/>
                <a:gd name="f11" fmla="val 353"/>
                <a:gd name="f12" fmla="val 14"/>
                <a:gd name="f13" fmla="val 336"/>
                <a:gd name="f14" fmla="val 19"/>
                <a:gd name="f15" fmla="val 301"/>
                <a:gd name="f16" fmla="val 29"/>
                <a:gd name="f17" fmla="val 252"/>
                <a:gd name="f18" fmla="val 38"/>
                <a:gd name="f19" fmla="val 198"/>
                <a:gd name="f20" fmla="val 40"/>
                <a:gd name="f21" fmla="val 143"/>
                <a:gd name="f22" fmla="val 42"/>
                <a:gd name="f23" fmla="val 93"/>
                <a:gd name="f24" fmla="val 39"/>
                <a:gd name="f25" fmla="val 58"/>
                <a:gd name="f26" fmla="val 37"/>
                <a:gd name="f27" fmla="val 35"/>
                <a:gd name="f28" fmla="val 26"/>
                <a:gd name="f29" fmla="val 34"/>
                <a:gd name="f30" fmla="val 16"/>
                <a:gd name="f31" fmla="val 33"/>
                <a:gd name="f32" fmla="val 11"/>
                <a:gd name="f33" fmla="val 7"/>
                <a:gd name="f34" fmla="val 32"/>
                <a:gd name="f35" fmla="val 4"/>
                <a:gd name="f36" fmla="val 1"/>
                <a:gd name="f37" fmla="val 36"/>
                <a:gd name="f38" fmla="val 94"/>
                <a:gd name="f39" fmla="val 197"/>
                <a:gd name="f40" fmla="val 28"/>
                <a:gd name="f41" fmla="val 335"/>
                <a:gd name="f42" fmla="val 18"/>
                <a:gd name="f43" fmla="val 352"/>
                <a:gd name="f44" fmla="val 9"/>
                <a:gd name="f45" fmla="val 5"/>
                <a:gd name="f46" fmla="val 380"/>
                <a:gd name="f47" fmla="val 384"/>
                <a:gd name="f48" fmla="val 386"/>
                <a:gd name="f49" fmla="val 389"/>
                <a:gd name="f50" fmla="*/ f0 1 390"/>
                <a:gd name="f51" fmla="*/ f1 1 41"/>
                <a:gd name="f52" fmla="val f2"/>
                <a:gd name="f53" fmla="val f3"/>
                <a:gd name="f54" fmla="val f4"/>
                <a:gd name="f55" fmla="+- f54 0 f52"/>
                <a:gd name="f56" fmla="+- f53 0 f52"/>
                <a:gd name="f57" fmla="*/ f56 1 390"/>
                <a:gd name="f58" fmla="*/ f55 1 41"/>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390" h="41">
                  <a:moveTo>
                    <a:pt x="f3" y="f2"/>
                  </a:moveTo>
                  <a:cubicBezTo>
                    <a:pt x="f3" y="f2"/>
                    <a:pt x="f5" y="f6"/>
                    <a:pt x="f7" y="f8"/>
                  </a:cubicBezTo>
                  <a:cubicBezTo>
                    <a:pt x="f9" y="f10"/>
                    <a:pt x="f11" y="f12"/>
                    <a:pt x="f13" y="f14"/>
                  </a:cubicBezTo>
                  <a:cubicBezTo>
                    <a:pt x="f15" y="f16"/>
                    <a:pt x="f17" y="f18"/>
                    <a:pt x="f19" y="f20"/>
                  </a:cubicBezTo>
                  <a:cubicBezTo>
                    <a:pt x="f21" y="f22"/>
                    <a:pt x="f23" y="f24"/>
                    <a:pt x="f25" y="f26"/>
                  </a:cubicBezTo>
                  <a:cubicBezTo>
                    <a:pt x="f20" y="f27"/>
                    <a:pt x="f28" y="f29"/>
                    <a:pt x="f30" y="f31"/>
                  </a:cubicBezTo>
                  <a:cubicBezTo>
                    <a:pt x="f32" y="f31"/>
                    <a:pt x="f33" y="f34"/>
                    <a:pt x="f35" y="f34"/>
                  </a:cubicBezTo>
                  <a:cubicBezTo>
                    <a:pt x="f36" y="f34"/>
                    <a:pt x="f2" y="f34"/>
                    <a:pt x="f2" y="f34"/>
                  </a:cubicBezTo>
                  <a:cubicBezTo>
                    <a:pt x="f2" y="f34"/>
                    <a:pt x="f36" y="f34"/>
                    <a:pt x="f35" y="f34"/>
                  </a:cubicBezTo>
                  <a:cubicBezTo>
                    <a:pt x="f33" y="f34"/>
                    <a:pt x="f32" y="f34"/>
                    <a:pt x="f30" y="f31"/>
                  </a:cubicBezTo>
                  <a:cubicBezTo>
                    <a:pt x="f28" y="f31"/>
                    <a:pt x="f20" y="f29"/>
                    <a:pt x="f25" y="f37"/>
                  </a:cubicBezTo>
                  <a:cubicBezTo>
                    <a:pt x="f38" y="f18"/>
                    <a:pt x="f21" y="f4"/>
                    <a:pt x="f39" y="f24"/>
                  </a:cubicBezTo>
                  <a:cubicBezTo>
                    <a:pt x="f17" y="f37"/>
                    <a:pt x="f15" y="f40"/>
                    <a:pt x="f41" y="f42"/>
                  </a:cubicBezTo>
                  <a:cubicBezTo>
                    <a:pt x="f43" y="f12"/>
                    <a:pt x="f9" y="f44"/>
                    <a:pt x="f7" y="f45"/>
                  </a:cubicBezTo>
                  <a:cubicBezTo>
                    <a:pt x="f46" y="f35"/>
                    <a:pt x="f47" y="f6"/>
                    <a:pt x="f48" y="f36"/>
                  </a:cubicBezTo>
                  <a:cubicBezTo>
                    <a:pt x="f49" y="f2"/>
                    <a:pt x="f3" y="f2"/>
                    <a:pt x="f3"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3" name="Google Shape;930;p26">
              <a:extLst>
                <a:ext uri="{FF2B5EF4-FFF2-40B4-BE49-F238E27FC236}">
                  <a16:creationId xmlns:a16="http://schemas.microsoft.com/office/drawing/2014/main" id="{068EF20E-EF47-6685-72BE-96632939E66B}"/>
                </a:ext>
              </a:extLst>
            </p:cNvPr>
            <p:cNvSpPr/>
            <p:nvPr/>
          </p:nvSpPr>
          <p:spPr>
            <a:xfrm>
              <a:off x="1534664" y="2748485"/>
              <a:ext cx="659584" cy="36438"/>
            </a:xfrm>
            <a:custGeom>
              <a:avLst/>
              <a:gdLst>
                <a:gd name="f0" fmla="val w"/>
                <a:gd name="f1" fmla="val h"/>
                <a:gd name="f2" fmla="val 0"/>
                <a:gd name="f3" fmla="val 362"/>
                <a:gd name="f4" fmla="val 20"/>
                <a:gd name="f5" fmla="val 357"/>
                <a:gd name="f6" fmla="val 2"/>
                <a:gd name="f7" fmla="val 349"/>
                <a:gd name="f8" fmla="val 5"/>
                <a:gd name="f9" fmla="val 340"/>
                <a:gd name="f10" fmla="val 8"/>
                <a:gd name="f11" fmla="val 327"/>
                <a:gd name="f12" fmla="val 11"/>
                <a:gd name="f13" fmla="val 311"/>
                <a:gd name="f14" fmla="val 15"/>
                <a:gd name="f15" fmla="val 294"/>
                <a:gd name="f16" fmla="val 18"/>
                <a:gd name="f17" fmla="val 275"/>
                <a:gd name="f18" fmla="val 253"/>
                <a:gd name="f19" fmla="val 231"/>
                <a:gd name="f20" fmla="val 21"/>
                <a:gd name="f21" fmla="val 207"/>
                <a:gd name="f22" fmla="val 182"/>
                <a:gd name="f23" fmla="val 19"/>
                <a:gd name="f24" fmla="val 132"/>
                <a:gd name="f25" fmla="val 16"/>
                <a:gd name="f26" fmla="val 86"/>
                <a:gd name="f27" fmla="val 12"/>
                <a:gd name="f28" fmla="val 53"/>
                <a:gd name="f29" fmla="val 13"/>
                <a:gd name="f30" fmla="val 37"/>
                <a:gd name="f31" fmla="val 14"/>
                <a:gd name="f32" fmla="val 23"/>
                <a:gd name="f33" fmla="val 9"/>
                <a:gd name="f34" fmla="val 6"/>
                <a:gd name="f35" fmla="val 17"/>
                <a:gd name="f36" fmla="val 4"/>
                <a:gd name="f37" fmla="val 1"/>
                <a:gd name="f38" fmla="val 7"/>
                <a:gd name="f39" fmla="val 348"/>
                <a:gd name="f40" fmla="val 353"/>
                <a:gd name="f41" fmla="val 3"/>
                <a:gd name="f42" fmla="val 356"/>
                <a:gd name="f43" fmla="val 359"/>
                <a:gd name="f44" fmla="val 361"/>
                <a:gd name="f45" fmla="*/ f0 1 362"/>
                <a:gd name="f46" fmla="*/ f1 1 20"/>
                <a:gd name="f47" fmla="val f2"/>
                <a:gd name="f48" fmla="val f3"/>
                <a:gd name="f49" fmla="val f4"/>
                <a:gd name="f50" fmla="+- f49 0 f47"/>
                <a:gd name="f51" fmla="+- f48 0 f47"/>
                <a:gd name="f52" fmla="*/ f51 1 362"/>
                <a:gd name="f53" fmla="*/ f50 1 20"/>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362" h="20">
                  <a:moveTo>
                    <a:pt x="f3" y="f2"/>
                  </a:moveTo>
                  <a:cubicBezTo>
                    <a:pt x="f3" y="f2"/>
                    <a:pt x="f5" y="f6"/>
                    <a:pt x="f7" y="f8"/>
                  </a:cubicBezTo>
                  <a:cubicBezTo>
                    <a:pt x="f9" y="f10"/>
                    <a:pt x="f11" y="f12"/>
                    <a:pt x="f13" y="f14"/>
                  </a:cubicBezTo>
                  <a:cubicBezTo>
                    <a:pt x="f15" y="f16"/>
                    <a:pt x="f17" y="f4"/>
                    <a:pt x="f18" y="f4"/>
                  </a:cubicBezTo>
                  <a:cubicBezTo>
                    <a:pt x="f19" y="f20"/>
                    <a:pt x="f21" y="f4"/>
                    <a:pt x="f22" y="f23"/>
                  </a:cubicBezTo>
                  <a:cubicBezTo>
                    <a:pt x="f24" y="f25"/>
                    <a:pt x="f26" y="f27"/>
                    <a:pt x="f28" y="f29"/>
                  </a:cubicBezTo>
                  <a:cubicBezTo>
                    <a:pt x="f30" y="f31"/>
                    <a:pt x="f32" y="f14"/>
                    <a:pt x="f31" y="f25"/>
                  </a:cubicBezTo>
                  <a:cubicBezTo>
                    <a:pt x="f33" y="f25"/>
                    <a:pt x="f34" y="f35"/>
                    <a:pt x="f36" y="f35"/>
                  </a:cubicBezTo>
                  <a:cubicBezTo>
                    <a:pt x="f37" y="f35"/>
                    <a:pt x="f2" y="f35"/>
                    <a:pt x="f2" y="f35"/>
                  </a:cubicBezTo>
                  <a:cubicBezTo>
                    <a:pt x="f2" y="f35"/>
                    <a:pt x="f4" y="f29"/>
                    <a:pt x="f28" y="f27"/>
                  </a:cubicBezTo>
                  <a:cubicBezTo>
                    <a:pt x="f26" y="f12"/>
                    <a:pt x="f24" y="f31"/>
                    <a:pt x="f22" y="f16"/>
                  </a:cubicBezTo>
                  <a:cubicBezTo>
                    <a:pt x="f21" y="f23"/>
                    <a:pt x="f19" y="f4"/>
                    <a:pt x="f18" y="f23"/>
                  </a:cubicBezTo>
                  <a:cubicBezTo>
                    <a:pt x="f17" y="f16"/>
                    <a:pt x="f15" y="f25"/>
                    <a:pt x="f13" y="f29"/>
                  </a:cubicBezTo>
                  <a:cubicBezTo>
                    <a:pt x="f11" y="f12"/>
                    <a:pt x="f9" y="f38"/>
                    <a:pt x="f39" y="f36"/>
                  </a:cubicBezTo>
                  <a:cubicBezTo>
                    <a:pt x="f40" y="f41"/>
                    <a:pt x="f42" y="f6"/>
                    <a:pt x="f43" y="f37"/>
                  </a:cubicBezTo>
                  <a:cubicBezTo>
                    <a:pt x="f44" y="f2"/>
                    <a:pt x="f3" y="f2"/>
                    <a:pt x="f3"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4" name="Google Shape;931;p26">
              <a:extLst>
                <a:ext uri="{FF2B5EF4-FFF2-40B4-BE49-F238E27FC236}">
                  <a16:creationId xmlns:a16="http://schemas.microsoft.com/office/drawing/2014/main" id="{98FCC3B4-7921-579E-B519-A221A30D9D15}"/>
                </a:ext>
              </a:extLst>
            </p:cNvPr>
            <p:cNvSpPr/>
            <p:nvPr/>
          </p:nvSpPr>
          <p:spPr>
            <a:xfrm>
              <a:off x="1554708" y="2927049"/>
              <a:ext cx="617677" cy="56482"/>
            </a:xfrm>
            <a:custGeom>
              <a:avLst/>
              <a:gdLst>
                <a:gd name="f0" fmla="val w"/>
                <a:gd name="f1" fmla="val h"/>
                <a:gd name="f2" fmla="val 0"/>
                <a:gd name="f3" fmla="val 339"/>
                <a:gd name="f4" fmla="val 31"/>
                <a:gd name="f5" fmla="val 320"/>
                <a:gd name="f6" fmla="val 6"/>
                <a:gd name="f7" fmla="val 290"/>
                <a:gd name="f8" fmla="val 13"/>
                <a:gd name="f9" fmla="val 275"/>
                <a:gd name="f10" fmla="val 16"/>
                <a:gd name="f11" fmla="val 257"/>
                <a:gd name="f12" fmla="val 20"/>
                <a:gd name="f13" fmla="val 237"/>
                <a:gd name="f14" fmla="val 23"/>
                <a:gd name="f15" fmla="val 216"/>
                <a:gd name="f16" fmla="val 26"/>
                <a:gd name="f17" fmla="val 194"/>
                <a:gd name="f18" fmla="val 29"/>
                <a:gd name="f19" fmla="val 170"/>
                <a:gd name="f20" fmla="val 30"/>
                <a:gd name="f21" fmla="val 147"/>
                <a:gd name="f22" fmla="val 124"/>
                <a:gd name="f23" fmla="val 32"/>
                <a:gd name="f24" fmla="val 104"/>
                <a:gd name="f25" fmla="val 83"/>
                <a:gd name="f26" fmla="val 65"/>
                <a:gd name="f27" fmla="val 49"/>
                <a:gd name="f28" fmla="val 27"/>
                <a:gd name="f29" fmla="val 18"/>
                <a:gd name="f30" fmla="val 24"/>
                <a:gd name="f31" fmla="val 1"/>
                <a:gd name="f32" fmla="val 21"/>
                <a:gd name="f33" fmla="val 3"/>
                <a:gd name="f34" fmla="val 9"/>
                <a:gd name="f35" fmla="val 22"/>
                <a:gd name="f36" fmla="val 34"/>
                <a:gd name="f37" fmla="val 25"/>
                <a:gd name="f38" fmla="val 28"/>
                <a:gd name="f39" fmla="val 19"/>
                <a:gd name="f40" fmla="val 15"/>
                <a:gd name="f41" fmla="val 12"/>
                <a:gd name="f42" fmla="val 305"/>
                <a:gd name="f43" fmla="val 8"/>
                <a:gd name="f44" fmla="val 317"/>
                <a:gd name="f45" fmla="val 326"/>
                <a:gd name="f46" fmla="val 330"/>
                <a:gd name="f47" fmla="val 2"/>
                <a:gd name="f48" fmla="val 333"/>
                <a:gd name="f49" fmla="val 335"/>
                <a:gd name="f50" fmla="val 338"/>
                <a:gd name="f51" fmla="*/ f0 1 339"/>
                <a:gd name="f52" fmla="*/ f1 1 31"/>
                <a:gd name="f53" fmla="val f2"/>
                <a:gd name="f54" fmla="val f3"/>
                <a:gd name="f55" fmla="val f4"/>
                <a:gd name="f56" fmla="+- f55 0 f53"/>
                <a:gd name="f57" fmla="+- f54 0 f53"/>
                <a:gd name="f58" fmla="*/ f57 1 339"/>
                <a:gd name="f59" fmla="*/ f56 1 31"/>
                <a:gd name="f60" fmla="*/ f53 1 f58"/>
                <a:gd name="f61" fmla="*/ f54 1 f58"/>
                <a:gd name="f62" fmla="*/ f53 1 f59"/>
                <a:gd name="f63" fmla="*/ f55 1 f59"/>
                <a:gd name="f64" fmla="*/ f60 f51 1"/>
                <a:gd name="f65" fmla="*/ f61 f51 1"/>
                <a:gd name="f66" fmla="*/ f63 f52 1"/>
                <a:gd name="f67" fmla="*/ f62 f52 1"/>
              </a:gdLst>
              <a:ahLst/>
              <a:cxnLst>
                <a:cxn ang="3cd4">
                  <a:pos x="hc" y="t"/>
                </a:cxn>
                <a:cxn ang="0">
                  <a:pos x="r" y="vc"/>
                </a:cxn>
                <a:cxn ang="cd4">
                  <a:pos x="hc" y="b"/>
                </a:cxn>
                <a:cxn ang="cd2">
                  <a:pos x="l" y="vc"/>
                </a:cxn>
              </a:cxnLst>
              <a:rect l="f64" t="f67" r="f65" b="f66"/>
              <a:pathLst>
                <a:path w="339" h="31">
                  <a:moveTo>
                    <a:pt x="f3" y="f2"/>
                  </a:moveTo>
                  <a:cubicBezTo>
                    <a:pt x="f3" y="f2"/>
                    <a:pt x="f5" y="f6"/>
                    <a:pt x="f7" y="f8"/>
                  </a:cubicBezTo>
                  <a:cubicBezTo>
                    <a:pt x="f9" y="f10"/>
                    <a:pt x="f11" y="f12"/>
                    <a:pt x="f13" y="f14"/>
                  </a:cubicBezTo>
                  <a:cubicBezTo>
                    <a:pt x="f15" y="f16"/>
                    <a:pt x="f17" y="f18"/>
                    <a:pt x="f19" y="f20"/>
                  </a:cubicBezTo>
                  <a:cubicBezTo>
                    <a:pt x="f21" y="f4"/>
                    <a:pt x="f22" y="f23"/>
                    <a:pt x="f24" y="f4"/>
                  </a:cubicBezTo>
                  <a:cubicBezTo>
                    <a:pt x="f25" y="f20"/>
                    <a:pt x="f26" y="f18"/>
                    <a:pt x="f27" y="f28"/>
                  </a:cubicBezTo>
                  <a:cubicBezTo>
                    <a:pt x="f29" y="f30"/>
                    <a:pt x="f2" y="f12"/>
                    <a:pt x="f2" y="f12"/>
                  </a:cubicBezTo>
                  <a:cubicBezTo>
                    <a:pt x="f2" y="f12"/>
                    <a:pt x="f31" y="f32"/>
                    <a:pt x="f33" y="f32"/>
                  </a:cubicBezTo>
                  <a:cubicBezTo>
                    <a:pt x="f6" y="f32"/>
                    <a:pt x="f34" y="f35"/>
                    <a:pt x="f8" y="f35"/>
                  </a:cubicBezTo>
                  <a:cubicBezTo>
                    <a:pt x="f32" y="f14"/>
                    <a:pt x="f36" y="f37"/>
                    <a:pt x="f27" y="f16"/>
                  </a:cubicBezTo>
                  <a:cubicBezTo>
                    <a:pt x="f26" y="f38"/>
                    <a:pt x="f25" y="f18"/>
                    <a:pt x="f24" y="f20"/>
                  </a:cubicBezTo>
                  <a:cubicBezTo>
                    <a:pt x="f22" y="f20"/>
                    <a:pt x="f21" y="f20"/>
                    <a:pt x="f19" y="f18"/>
                  </a:cubicBezTo>
                  <a:cubicBezTo>
                    <a:pt x="f17" y="f28"/>
                    <a:pt x="f15" y="f37"/>
                    <a:pt x="f13" y="f35"/>
                  </a:cubicBezTo>
                  <a:cubicBezTo>
                    <a:pt x="f11" y="f39"/>
                    <a:pt x="f9" y="f40"/>
                    <a:pt x="f7" y="f41"/>
                  </a:cubicBezTo>
                  <a:cubicBezTo>
                    <a:pt x="f42" y="f43"/>
                    <a:pt x="f44" y="f6"/>
                    <a:pt x="f45" y="f33"/>
                  </a:cubicBezTo>
                  <a:cubicBezTo>
                    <a:pt x="f46" y="f47"/>
                    <a:pt x="f48" y="f31"/>
                    <a:pt x="f49" y="f31"/>
                  </a:cubicBezTo>
                  <a:cubicBezTo>
                    <a:pt x="f50" y="f2"/>
                    <a:pt x="f3" y="f2"/>
                    <a:pt x="f3"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5" name="Google Shape;932;p26">
              <a:extLst>
                <a:ext uri="{FF2B5EF4-FFF2-40B4-BE49-F238E27FC236}">
                  <a16:creationId xmlns:a16="http://schemas.microsoft.com/office/drawing/2014/main" id="{20A3B663-DC42-DA3A-E111-A7B8E1ADA76A}"/>
                </a:ext>
              </a:extLst>
            </p:cNvPr>
            <p:cNvSpPr/>
            <p:nvPr/>
          </p:nvSpPr>
          <p:spPr>
            <a:xfrm>
              <a:off x="1571103" y="2992639"/>
              <a:ext cx="624964" cy="127540"/>
            </a:xfrm>
            <a:custGeom>
              <a:avLst/>
              <a:gdLst>
                <a:gd name="f0" fmla="val w"/>
                <a:gd name="f1" fmla="val h"/>
                <a:gd name="f2" fmla="val 0"/>
                <a:gd name="f3" fmla="val 343"/>
                <a:gd name="f4" fmla="val 70"/>
                <a:gd name="f5" fmla="val 342"/>
                <a:gd name="f6" fmla="val 340"/>
                <a:gd name="f7" fmla="val 1"/>
                <a:gd name="f8" fmla="val 337"/>
                <a:gd name="f9" fmla="val 2"/>
                <a:gd name="f10" fmla="val 334"/>
                <a:gd name="f11" fmla="val 3"/>
                <a:gd name="f12" fmla="val 330"/>
                <a:gd name="f13" fmla="val 5"/>
                <a:gd name="f14" fmla="val 322"/>
                <a:gd name="f15" fmla="val 8"/>
                <a:gd name="f16" fmla="val 310"/>
                <a:gd name="f17" fmla="val 13"/>
                <a:gd name="f18" fmla="val 295"/>
                <a:gd name="f19" fmla="val 19"/>
                <a:gd name="f20" fmla="val 280"/>
                <a:gd name="f21" fmla="val 26"/>
                <a:gd name="f22" fmla="val 263"/>
                <a:gd name="f23" fmla="val 34"/>
                <a:gd name="f24" fmla="val 243"/>
                <a:gd name="f25" fmla="val 42"/>
                <a:gd name="f26" fmla="val 224"/>
                <a:gd name="f27" fmla="val 50"/>
                <a:gd name="f28" fmla="val 201"/>
                <a:gd name="f29" fmla="val 58"/>
                <a:gd name="f30" fmla="val 177"/>
                <a:gd name="f31" fmla="val 62"/>
                <a:gd name="f32" fmla="val 129"/>
                <a:gd name="f33" fmla="val 71"/>
                <a:gd name="f34" fmla="val 84"/>
                <a:gd name="f35" fmla="val 52"/>
                <a:gd name="f36" fmla="val 69"/>
                <a:gd name="f37" fmla="val 36"/>
                <a:gd name="f38" fmla="val 68"/>
                <a:gd name="f39" fmla="val 23"/>
                <a:gd name="f40" fmla="val 67"/>
                <a:gd name="f41" fmla="val 14"/>
                <a:gd name="f42" fmla="val 10"/>
                <a:gd name="f43" fmla="val 6"/>
                <a:gd name="f44" fmla="val 66"/>
                <a:gd name="f45" fmla="val 4"/>
                <a:gd name="f46" fmla="val 61"/>
                <a:gd name="f47" fmla="val 56"/>
                <a:gd name="f48" fmla="val 223"/>
                <a:gd name="f49" fmla="val 49"/>
                <a:gd name="f50" fmla="val 41"/>
                <a:gd name="f51" fmla="val 33"/>
                <a:gd name="f52" fmla="val 25"/>
                <a:gd name="f53" fmla="val 18"/>
                <a:gd name="f54" fmla="val 309"/>
                <a:gd name="f55" fmla="val 12"/>
                <a:gd name="f56" fmla="val 7"/>
                <a:gd name="f57" fmla="val 339"/>
                <a:gd name="f58" fmla="*/ f0 1 343"/>
                <a:gd name="f59" fmla="*/ f1 1 70"/>
                <a:gd name="f60" fmla="val f2"/>
                <a:gd name="f61" fmla="val f3"/>
                <a:gd name="f62" fmla="val f4"/>
                <a:gd name="f63" fmla="+- f62 0 f60"/>
                <a:gd name="f64" fmla="+- f61 0 f60"/>
                <a:gd name="f65" fmla="*/ f64 1 343"/>
                <a:gd name="f66" fmla="*/ f63 1 70"/>
                <a:gd name="f67" fmla="*/ f60 1 f65"/>
                <a:gd name="f68" fmla="*/ f61 1 f65"/>
                <a:gd name="f69" fmla="*/ f60 1 f66"/>
                <a:gd name="f70" fmla="*/ f62 1 f66"/>
                <a:gd name="f71" fmla="*/ f67 f58 1"/>
                <a:gd name="f72" fmla="*/ f68 f58 1"/>
                <a:gd name="f73" fmla="*/ f70 f59 1"/>
                <a:gd name="f74" fmla="*/ f69 f59 1"/>
              </a:gdLst>
              <a:ahLst/>
              <a:cxnLst>
                <a:cxn ang="3cd4">
                  <a:pos x="hc" y="t"/>
                </a:cxn>
                <a:cxn ang="0">
                  <a:pos x="r" y="vc"/>
                </a:cxn>
                <a:cxn ang="cd4">
                  <a:pos x="hc" y="b"/>
                </a:cxn>
                <a:cxn ang="cd2">
                  <a:pos x="l" y="vc"/>
                </a:cxn>
              </a:cxnLst>
              <a:rect l="f71" t="f74" r="f72" b="f73"/>
              <a:pathLst>
                <a:path w="343" h="70">
                  <a:moveTo>
                    <a:pt x="f3" y="f2"/>
                  </a:moveTo>
                  <a:cubicBezTo>
                    <a:pt x="f3" y="f2"/>
                    <a:pt x="f5" y="f2"/>
                    <a:pt x="f6" y="f7"/>
                  </a:cubicBezTo>
                  <a:cubicBezTo>
                    <a:pt x="f8" y="f9"/>
                    <a:pt x="f10" y="f11"/>
                    <a:pt x="f12" y="f13"/>
                  </a:cubicBezTo>
                  <a:cubicBezTo>
                    <a:pt x="f14" y="f15"/>
                    <a:pt x="f16" y="f17"/>
                    <a:pt x="f18" y="f19"/>
                  </a:cubicBezTo>
                  <a:cubicBezTo>
                    <a:pt x="f20" y="f21"/>
                    <a:pt x="f22" y="f23"/>
                    <a:pt x="f24" y="f25"/>
                  </a:cubicBezTo>
                  <a:cubicBezTo>
                    <a:pt x="f26" y="f27"/>
                    <a:pt x="f28" y="f29"/>
                    <a:pt x="f30" y="f31"/>
                  </a:cubicBezTo>
                  <a:cubicBezTo>
                    <a:pt x="f32" y="f33"/>
                    <a:pt x="f34" y="f4"/>
                    <a:pt x="f35" y="f36"/>
                  </a:cubicBezTo>
                  <a:cubicBezTo>
                    <a:pt x="f37" y="f38"/>
                    <a:pt x="f39" y="f40"/>
                    <a:pt x="f41" y="f40"/>
                  </a:cubicBezTo>
                  <a:cubicBezTo>
                    <a:pt x="f42" y="f40"/>
                    <a:pt x="f43" y="f44"/>
                    <a:pt x="f45" y="f44"/>
                  </a:cubicBezTo>
                  <a:cubicBezTo>
                    <a:pt x="f7" y="f44"/>
                    <a:pt x="f2" y="f44"/>
                    <a:pt x="f2" y="f44"/>
                  </a:cubicBezTo>
                  <a:cubicBezTo>
                    <a:pt x="f2" y="f44"/>
                    <a:pt x="f7" y="f44"/>
                    <a:pt x="f45" y="f44"/>
                  </a:cubicBezTo>
                  <a:cubicBezTo>
                    <a:pt x="f43" y="f44"/>
                    <a:pt x="f42" y="f44"/>
                    <a:pt x="f41" y="f44"/>
                  </a:cubicBezTo>
                  <a:cubicBezTo>
                    <a:pt x="f39" y="f40"/>
                    <a:pt x="f37" y="f40"/>
                    <a:pt x="f35" y="f38"/>
                  </a:cubicBezTo>
                  <a:cubicBezTo>
                    <a:pt x="f34" y="f36"/>
                    <a:pt x="f32" y="f4"/>
                    <a:pt x="f30" y="f46"/>
                  </a:cubicBezTo>
                  <a:cubicBezTo>
                    <a:pt x="f28" y="f47"/>
                    <a:pt x="f48" y="f49"/>
                    <a:pt x="f24" y="f50"/>
                  </a:cubicBezTo>
                  <a:cubicBezTo>
                    <a:pt x="f22" y="f51"/>
                    <a:pt x="f20" y="f52"/>
                    <a:pt x="f18" y="f53"/>
                  </a:cubicBezTo>
                  <a:cubicBezTo>
                    <a:pt x="f54" y="f55"/>
                    <a:pt x="f14" y="f56"/>
                    <a:pt x="f12" y="f45"/>
                  </a:cubicBezTo>
                  <a:cubicBezTo>
                    <a:pt x="f57" y="f7"/>
                    <a:pt x="f3" y="f2"/>
                    <a:pt x="f3"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6" name="Google Shape;933;p26">
              <a:extLst>
                <a:ext uri="{FF2B5EF4-FFF2-40B4-BE49-F238E27FC236}">
                  <a16:creationId xmlns:a16="http://schemas.microsoft.com/office/drawing/2014/main" id="{96A19E8A-FDF4-CCC9-BF8A-07C531FE4CF0}"/>
                </a:ext>
              </a:extLst>
            </p:cNvPr>
            <p:cNvSpPr/>
            <p:nvPr/>
          </p:nvSpPr>
          <p:spPr>
            <a:xfrm>
              <a:off x="1551060" y="3187598"/>
              <a:ext cx="683267" cy="85633"/>
            </a:xfrm>
            <a:custGeom>
              <a:avLst/>
              <a:gdLst>
                <a:gd name="f0" fmla="val w"/>
                <a:gd name="f1" fmla="val h"/>
                <a:gd name="f2" fmla="val 0"/>
                <a:gd name="f3" fmla="val 375"/>
                <a:gd name="f4" fmla="val 47"/>
                <a:gd name="f5" fmla="val 370"/>
                <a:gd name="f6" fmla="val 3"/>
                <a:gd name="f7" fmla="val 362"/>
                <a:gd name="f8" fmla="val 8"/>
                <a:gd name="f9" fmla="val 353"/>
                <a:gd name="f10" fmla="val 13"/>
                <a:gd name="f11" fmla="val 341"/>
                <a:gd name="f12" fmla="val 19"/>
                <a:gd name="f13" fmla="val 324"/>
                <a:gd name="f14" fmla="val 25"/>
                <a:gd name="f15" fmla="val 292"/>
                <a:gd name="f16" fmla="val 37"/>
                <a:gd name="f17" fmla="val 244"/>
                <a:gd name="f18" fmla="val 46"/>
                <a:gd name="f19" fmla="val 191"/>
                <a:gd name="f20" fmla="val 138"/>
                <a:gd name="f21" fmla="val 48"/>
                <a:gd name="f22" fmla="val 90"/>
                <a:gd name="f23" fmla="val 44"/>
                <a:gd name="f24" fmla="val 56"/>
                <a:gd name="f25" fmla="val 43"/>
                <a:gd name="f26" fmla="val 39"/>
                <a:gd name="f27" fmla="val 42"/>
                <a:gd name="f28" fmla="val 41"/>
                <a:gd name="f29" fmla="val 15"/>
                <a:gd name="f30" fmla="val 10"/>
                <a:gd name="f31" fmla="val 7"/>
                <a:gd name="f32" fmla="val 4"/>
                <a:gd name="f33" fmla="val 1"/>
                <a:gd name="f34" fmla="val 91"/>
                <a:gd name="f35" fmla="val 45"/>
                <a:gd name="f36" fmla="val 36"/>
                <a:gd name="f37" fmla="val 24"/>
                <a:gd name="f38" fmla="val 340"/>
                <a:gd name="f39" fmla="val 18"/>
                <a:gd name="f40" fmla="val 12"/>
                <a:gd name="f41" fmla="val 366"/>
                <a:gd name="f42" fmla="val 5"/>
                <a:gd name="f43" fmla="val 369"/>
                <a:gd name="f44" fmla="val 371"/>
                <a:gd name="f45" fmla="val 2"/>
                <a:gd name="f46" fmla="val 373"/>
                <a:gd name="f47" fmla="*/ f0 1 375"/>
                <a:gd name="f48" fmla="*/ f1 1 47"/>
                <a:gd name="f49" fmla="val f2"/>
                <a:gd name="f50" fmla="val f3"/>
                <a:gd name="f51" fmla="val f4"/>
                <a:gd name="f52" fmla="+- f51 0 f49"/>
                <a:gd name="f53" fmla="+- f50 0 f49"/>
                <a:gd name="f54" fmla="*/ f53 1 375"/>
                <a:gd name="f55" fmla="*/ f52 1 47"/>
                <a:gd name="f56" fmla="*/ f49 1 f54"/>
                <a:gd name="f57" fmla="*/ f50 1 f54"/>
                <a:gd name="f58" fmla="*/ f49 1 f55"/>
                <a:gd name="f59" fmla="*/ f51 1 f55"/>
                <a:gd name="f60" fmla="*/ f56 f47 1"/>
                <a:gd name="f61" fmla="*/ f57 f47 1"/>
                <a:gd name="f62" fmla="*/ f59 f48 1"/>
                <a:gd name="f63" fmla="*/ f58 f48 1"/>
              </a:gdLst>
              <a:ahLst/>
              <a:cxnLst>
                <a:cxn ang="3cd4">
                  <a:pos x="hc" y="t"/>
                </a:cxn>
                <a:cxn ang="0">
                  <a:pos x="r" y="vc"/>
                </a:cxn>
                <a:cxn ang="cd4">
                  <a:pos x="hc" y="b"/>
                </a:cxn>
                <a:cxn ang="cd2">
                  <a:pos x="l" y="vc"/>
                </a:cxn>
              </a:cxnLst>
              <a:rect l="f60" t="f63" r="f61" b="f62"/>
              <a:pathLst>
                <a:path w="375" h="47">
                  <a:moveTo>
                    <a:pt x="f3" y="f2"/>
                  </a:moveTo>
                  <a:cubicBezTo>
                    <a:pt x="f3" y="f2"/>
                    <a:pt x="f5" y="f6"/>
                    <a:pt x="f7" y="f8"/>
                  </a:cubicBezTo>
                  <a:cubicBezTo>
                    <a:pt x="f9" y="f10"/>
                    <a:pt x="f11" y="f12"/>
                    <a:pt x="f13" y="f14"/>
                  </a:cubicBezTo>
                  <a:cubicBezTo>
                    <a:pt x="f15" y="f16"/>
                    <a:pt x="f17" y="f18"/>
                    <a:pt x="f19" y="f4"/>
                  </a:cubicBezTo>
                  <a:cubicBezTo>
                    <a:pt x="f20" y="f21"/>
                    <a:pt x="f22" y="f23"/>
                    <a:pt x="f24" y="f25"/>
                  </a:cubicBezTo>
                  <a:cubicBezTo>
                    <a:pt x="f26" y="f27"/>
                    <a:pt x="f14" y="f28"/>
                    <a:pt x="f29" y="f28"/>
                  </a:cubicBezTo>
                  <a:cubicBezTo>
                    <a:pt x="f30" y="f28"/>
                    <a:pt x="f31" y="f28"/>
                    <a:pt x="f32" y="f28"/>
                  </a:cubicBezTo>
                  <a:cubicBezTo>
                    <a:pt x="f33" y="f28"/>
                    <a:pt x="f2" y="f28"/>
                    <a:pt x="f2" y="f28"/>
                  </a:cubicBezTo>
                  <a:cubicBezTo>
                    <a:pt x="f2" y="f28"/>
                    <a:pt x="f33" y="f28"/>
                    <a:pt x="f32" y="f28"/>
                  </a:cubicBezTo>
                  <a:cubicBezTo>
                    <a:pt x="f31" y="f28"/>
                    <a:pt x="f30" y="f28"/>
                    <a:pt x="f29" y="f28"/>
                  </a:cubicBezTo>
                  <a:cubicBezTo>
                    <a:pt x="f14" y="f28"/>
                    <a:pt x="f26" y="f28"/>
                    <a:pt x="f24" y="f27"/>
                  </a:cubicBezTo>
                  <a:cubicBezTo>
                    <a:pt x="f34" y="f25"/>
                    <a:pt x="f20" y="f4"/>
                    <a:pt x="f19" y="f18"/>
                  </a:cubicBezTo>
                  <a:cubicBezTo>
                    <a:pt x="f17" y="f35"/>
                    <a:pt x="f15" y="f36"/>
                    <a:pt x="f13" y="f37"/>
                  </a:cubicBezTo>
                  <a:cubicBezTo>
                    <a:pt x="f38" y="f39"/>
                    <a:pt x="f9" y="f40"/>
                    <a:pt x="f7" y="f31"/>
                  </a:cubicBezTo>
                  <a:cubicBezTo>
                    <a:pt x="f41" y="f42"/>
                    <a:pt x="f43" y="f6"/>
                    <a:pt x="f44" y="f45"/>
                  </a:cubicBezTo>
                  <a:cubicBezTo>
                    <a:pt x="f46" y="f33"/>
                    <a:pt x="f3" y="f2"/>
                    <a:pt x="f3"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7" name="Google Shape;934;p26">
              <a:extLst>
                <a:ext uri="{FF2B5EF4-FFF2-40B4-BE49-F238E27FC236}">
                  <a16:creationId xmlns:a16="http://schemas.microsoft.com/office/drawing/2014/main" id="{01A6AA97-93CB-D99C-AB35-9B84BE705EF2}"/>
                </a:ext>
              </a:extLst>
            </p:cNvPr>
            <p:cNvSpPr/>
            <p:nvPr/>
          </p:nvSpPr>
          <p:spPr>
            <a:xfrm>
              <a:off x="2338193" y="2176363"/>
              <a:ext cx="27331" cy="291529"/>
            </a:xfrm>
            <a:custGeom>
              <a:avLst/>
              <a:gdLst>
                <a:gd name="f0" fmla="val w"/>
                <a:gd name="f1" fmla="val h"/>
                <a:gd name="f2" fmla="val 0"/>
                <a:gd name="f3" fmla="val 15"/>
                <a:gd name="f4" fmla="val 160"/>
                <a:gd name="f5" fmla="val 3"/>
                <a:gd name="f6" fmla="val 159"/>
                <a:gd name="f7" fmla="val 158"/>
                <a:gd name="f8" fmla="val 4"/>
                <a:gd name="f9" fmla="val 157"/>
                <a:gd name="f10" fmla="val 156"/>
                <a:gd name="f11" fmla="val 154"/>
                <a:gd name="f12" fmla="val 6"/>
                <a:gd name="f13" fmla="val 150"/>
                <a:gd name="f14" fmla="val 7"/>
                <a:gd name="f15" fmla="val 144"/>
                <a:gd name="f16" fmla="val 8"/>
                <a:gd name="f17" fmla="val 137"/>
                <a:gd name="f18" fmla="val 12"/>
                <a:gd name="f19" fmla="val 122"/>
                <a:gd name="f20" fmla="val 14"/>
                <a:gd name="f21" fmla="val 102"/>
                <a:gd name="f22" fmla="val 80"/>
                <a:gd name="f23" fmla="val 57"/>
                <a:gd name="f24" fmla="val 10"/>
                <a:gd name="f25" fmla="val 37"/>
                <a:gd name="f26" fmla="val 23"/>
                <a:gd name="f27" fmla="val 5"/>
                <a:gd name="f28" fmla="val 16"/>
                <a:gd name="f29" fmla="val 2"/>
                <a:gd name="f30" fmla="val 1"/>
                <a:gd name="f31" fmla="val 11"/>
                <a:gd name="f32" fmla="val 13"/>
                <a:gd name="f33" fmla="val 123"/>
                <a:gd name="f34" fmla="val 9"/>
                <a:gd name="f35" fmla="*/ f0 1 15"/>
                <a:gd name="f36" fmla="*/ f1 1 160"/>
                <a:gd name="f37" fmla="val f2"/>
                <a:gd name="f38" fmla="val f3"/>
                <a:gd name="f39" fmla="val f4"/>
                <a:gd name="f40" fmla="+- f39 0 f37"/>
                <a:gd name="f41" fmla="+- f38 0 f37"/>
                <a:gd name="f42" fmla="*/ f41 1 15"/>
                <a:gd name="f43" fmla="*/ f40 1 160"/>
                <a:gd name="f44" fmla="*/ f37 1 f42"/>
                <a:gd name="f45" fmla="*/ f38 1 f42"/>
                <a:gd name="f46" fmla="*/ f37 1 f43"/>
                <a:gd name="f47" fmla="*/ f39 1 f43"/>
                <a:gd name="f48" fmla="*/ f44 f35 1"/>
                <a:gd name="f49" fmla="*/ f45 f35 1"/>
                <a:gd name="f50" fmla="*/ f47 f36 1"/>
                <a:gd name="f51" fmla="*/ f46 f36 1"/>
              </a:gdLst>
              <a:ahLst/>
              <a:cxnLst>
                <a:cxn ang="3cd4">
                  <a:pos x="hc" y="t"/>
                </a:cxn>
                <a:cxn ang="0">
                  <a:pos x="r" y="vc"/>
                </a:cxn>
                <a:cxn ang="cd4">
                  <a:pos x="hc" y="b"/>
                </a:cxn>
                <a:cxn ang="cd2">
                  <a:pos x="l" y="vc"/>
                </a:cxn>
              </a:cxnLst>
              <a:rect l="f48" t="f51" r="f49" b="f50"/>
              <a:pathLst>
                <a:path w="15" h="160">
                  <a:moveTo>
                    <a:pt x="f5" y="f4"/>
                  </a:moveTo>
                  <a:cubicBezTo>
                    <a:pt x="f5" y="f4"/>
                    <a:pt x="f5" y="f6"/>
                    <a:pt x="f5" y="f7"/>
                  </a:cubicBezTo>
                  <a:cubicBezTo>
                    <a:pt x="f8" y="f9"/>
                    <a:pt x="f8" y="f10"/>
                    <a:pt x="f8" y="f11"/>
                  </a:cubicBezTo>
                  <a:cubicBezTo>
                    <a:pt x="f12" y="f13"/>
                    <a:pt x="f14" y="f15"/>
                    <a:pt x="f16" y="f17"/>
                  </a:cubicBezTo>
                  <a:cubicBezTo>
                    <a:pt x="f18" y="f19"/>
                    <a:pt x="f20" y="f21"/>
                    <a:pt x="f20" y="f22"/>
                  </a:cubicBezTo>
                  <a:cubicBezTo>
                    <a:pt x="f20" y="f23"/>
                    <a:pt x="f24" y="f25"/>
                    <a:pt x="f14" y="f26"/>
                  </a:cubicBezTo>
                  <a:cubicBezTo>
                    <a:pt x="f27" y="f28"/>
                    <a:pt x="f5" y="f24"/>
                    <a:pt x="f29" y="f12"/>
                  </a:cubicBezTo>
                  <a:cubicBezTo>
                    <a:pt x="f29" y="f8"/>
                    <a:pt x="f30" y="f5"/>
                    <a:pt x="f30" y="f30"/>
                  </a:cubicBezTo>
                  <a:cubicBezTo>
                    <a:pt x="f2" y="f2"/>
                    <a:pt x="f2" y="f2"/>
                    <a:pt x="f2" y="f2"/>
                  </a:cubicBezTo>
                  <a:cubicBezTo>
                    <a:pt x="f2" y="f2"/>
                    <a:pt x="f30" y="f2"/>
                    <a:pt x="f30" y="f30"/>
                  </a:cubicBezTo>
                  <a:cubicBezTo>
                    <a:pt x="f29" y="f5"/>
                    <a:pt x="f29" y="f8"/>
                    <a:pt x="f5" y="f12"/>
                  </a:cubicBezTo>
                  <a:cubicBezTo>
                    <a:pt x="f8" y="f24"/>
                    <a:pt x="f12" y="f3"/>
                    <a:pt x="f16" y="f26"/>
                  </a:cubicBezTo>
                  <a:cubicBezTo>
                    <a:pt x="f31" y="f25"/>
                    <a:pt x="f20" y="f23"/>
                    <a:pt x="f3" y="f22"/>
                  </a:cubicBezTo>
                  <a:cubicBezTo>
                    <a:pt x="f3" y="f21"/>
                    <a:pt x="f32" y="f33"/>
                    <a:pt x="f34" y="f17"/>
                  </a:cubicBezTo>
                  <a:cubicBezTo>
                    <a:pt x="f16" y="f15"/>
                    <a:pt x="f12" y="f13"/>
                    <a:pt x="f27" y="f11"/>
                  </a:cubicBezTo>
                  <a:cubicBezTo>
                    <a:pt x="f8" y="f10"/>
                    <a:pt x="f8" y="f9"/>
                    <a:pt x="f5" y="f6"/>
                  </a:cubicBezTo>
                  <a:cubicBezTo>
                    <a:pt x="f5" y="f4"/>
                    <a:pt x="f5" y="f4"/>
                    <a:pt x="f5" y="f4"/>
                  </a:cubicBezTo>
                  <a:close/>
                </a:path>
              </a:pathLst>
            </a:custGeom>
            <a:solidFill>
              <a:srgbClr val="FFFFFF"/>
            </a:solidFill>
            <a:ln cap="flat">
              <a:noFill/>
              <a:prstDash val="solid"/>
            </a:ln>
          </p:spPr>
          <p:txBody>
            <a:bodyPr vert="horz" wrap="square" lIns="90004" tIns="12600" rIns="90004" bIns="1260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8" name="Google Shape;935;p26">
              <a:extLst>
                <a:ext uri="{FF2B5EF4-FFF2-40B4-BE49-F238E27FC236}">
                  <a16:creationId xmlns:a16="http://schemas.microsoft.com/office/drawing/2014/main" id="{59A055A1-4993-EA54-1660-5BCB307B442C}"/>
                </a:ext>
              </a:extLst>
            </p:cNvPr>
            <p:cNvSpPr/>
            <p:nvPr/>
          </p:nvSpPr>
          <p:spPr>
            <a:xfrm>
              <a:off x="2460266" y="2172724"/>
              <a:ext cx="60130" cy="253261"/>
            </a:xfrm>
            <a:custGeom>
              <a:avLst/>
              <a:gdLst>
                <a:gd name="f0" fmla="val w"/>
                <a:gd name="f1" fmla="val h"/>
                <a:gd name="f2" fmla="val 0"/>
                <a:gd name="f3" fmla="val 33"/>
                <a:gd name="f4" fmla="val 139"/>
                <a:gd name="f5" fmla="val 32"/>
                <a:gd name="f6" fmla="val 138"/>
                <a:gd name="f7" fmla="val 137"/>
                <a:gd name="f8" fmla="val 136"/>
                <a:gd name="f9" fmla="val 135"/>
                <a:gd name="f10" fmla="val 133"/>
                <a:gd name="f11" fmla="val 129"/>
                <a:gd name="f12" fmla="val 124"/>
                <a:gd name="f13" fmla="val 118"/>
                <a:gd name="f14" fmla="val 104"/>
                <a:gd name="f15" fmla="val 30"/>
                <a:gd name="f16" fmla="val 86"/>
                <a:gd name="f17" fmla="val 26"/>
                <a:gd name="f18" fmla="val 67"/>
                <a:gd name="f19" fmla="val 21"/>
                <a:gd name="f20" fmla="val 47"/>
                <a:gd name="f21" fmla="val 15"/>
                <a:gd name="f22" fmla="val 9"/>
                <a:gd name="f23" fmla="val 18"/>
                <a:gd name="f24" fmla="val 7"/>
                <a:gd name="f25" fmla="val 13"/>
                <a:gd name="f26" fmla="val 4"/>
                <a:gd name="f27" fmla="val 8"/>
                <a:gd name="f28" fmla="val 3"/>
                <a:gd name="f29" fmla="val 5"/>
                <a:gd name="f30" fmla="val 2"/>
                <a:gd name="f31" fmla="val 1"/>
                <a:gd name="f32" fmla="val 12"/>
                <a:gd name="f33" fmla="val 10"/>
                <a:gd name="f34" fmla="val 16"/>
                <a:gd name="f35" fmla="val 22"/>
                <a:gd name="f36" fmla="val 46"/>
                <a:gd name="f37" fmla="val 27"/>
                <a:gd name="f38" fmla="val 66"/>
                <a:gd name="f39" fmla="val 31"/>
                <a:gd name="f40" fmla="val 85"/>
                <a:gd name="f41" fmla="*/ f0 1 33"/>
                <a:gd name="f42" fmla="*/ f1 1 139"/>
                <a:gd name="f43" fmla="val f2"/>
                <a:gd name="f44" fmla="val f3"/>
                <a:gd name="f45" fmla="val f4"/>
                <a:gd name="f46" fmla="+- f45 0 f43"/>
                <a:gd name="f47" fmla="+- f44 0 f43"/>
                <a:gd name="f48" fmla="*/ f47 1 33"/>
                <a:gd name="f49" fmla="*/ f46 1 139"/>
                <a:gd name="f50" fmla="*/ f43 1 f48"/>
                <a:gd name="f51" fmla="*/ f44 1 f48"/>
                <a:gd name="f52" fmla="*/ f43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33" h="139">
                  <a:moveTo>
                    <a:pt x="f5" y="f4"/>
                  </a:moveTo>
                  <a:cubicBezTo>
                    <a:pt x="f5" y="f4"/>
                    <a:pt x="f5" y="f6"/>
                    <a:pt x="f5" y="f7"/>
                  </a:cubicBezTo>
                  <a:cubicBezTo>
                    <a:pt x="f5" y="f8"/>
                    <a:pt x="f5" y="f9"/>
                    <a:pt x="f5" y="f10"/>
                  </a:cubicBezTo>
                  <a:cubicBezTo>
                    <a:pt x="f5" y="f11"/>
                    <a:pt x="f5" y="f12"/>
                    <a:pt x="f5" y="f13"/>
                  </a:cubicBezTo>
                  <a:cubicBezTo>
                    <a:pt x="f5" y="f14"/>
                    <a:pt x="f15" y="f16"/>
                    <a:pt x="f17" y="f18"/>
                  </a:cubicBezTo>
                  <a:cubicBezTo>
                    <a:pt x="f19" y="f20"/>
                    <a:pt x="f21" y="f15"/>
                    <a:pt x="f22" y="f23"/>
                  </a:cubicBezTo>
                  <a:cubicBezTo>
                    <a:pt x="f24" y="f25"/>
                    <a:pt x="f26" y="f27"/>
                    <a:pt x="f28" y="f29"/>
                  </a:cubicBezTo>
                  <a:cubicBezTo>
                    <a:pt x="f30" y="f28"/>
                    <a:pt x="f31" y="f30"/>
                    <a:pt x="f31" y="f31"/>
                  </a:cubicBezTo>
                  <a:cubicBezTo>
                    <a:pt x="f2" y="f2"/>
                    <a:pt x="f2" y="f2"/>
                    <a:pt x="f2" y="f2"/>
                  </a:cubicBezTo>
                  <a:lnTo>
                    <a:pt x="f31" y="f31"/>
                  </a:lnTo>
                  <a:lnTo>
                    <a:pt x="f28" y="f26"/>
                  </a:lnTo>
                  <a:cubicBezTo>
                    <a:pt x="f29" y="f27"/>
                    <a:pt x="f24" y="f32"/>
                    <a:pt x="f33" y="f23"/>
                  </a:cubicBezTo>
                  <a:cubicBezTo>
                    <a:pt x="f34" y="f15"/>
                    <a:pt x="f35" y="f36"/>
                    <a:pt x="f37" y="f38"/>
                  </a:cubicBezTo>
                  <a:cubicBezTo>
                    <a:pt x="f39" y="f40"/>
                    <a:pt x="f3" y="f14"/>
                    <a:pt x="f3" y="f13"/>
                  </a:cubicBezTo>
                  <a:cubicBezTo>
                    <a:pt x="f3" y="f12"/>
                    <a:pt x="f3" y="f11"/>
                    <a:pt x="f5" y="f10"/>
                  </a:cubicBezTo>
                  <a:lnTo>
                    <a:pt x="f5" y="f7"/>
                  </a:lnTo>
                  <a:cubicBezTo>
                    <a:pt x="f5" y="f6"/>
                    <a:pt x="f5" y="f4"/>
                    <a:pt x="f5" y="f4"/>
                  </a:cubicBezTo>
                  <a:close/>
                </a:path>
              </a:pathLst>
            </a:custGeom>
            <a:solidFill>
              <a:srgbClr val="FFFFFF"/>
            </a:solidFill>
            <a:ln cap="flat">
              <a:noFill/>
              <a:prstDash val="solid"/>
            </a:ln>
          </p:spPr>
          <p:txBody>
            <a:bodyPr vert="horz" wrap="square" lIns="90004" tIns="5029" rIns="90004" bIns="5029"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9" name="Google Shape;936;p26">
              <a:extLst>
                <a:ext uri="{FF2B5EF4-FFF2-40B4-BE49-F238E27FC236}">
                  <a16:creationId xmlns:a16="http://schemas.microsoft.com/office/drawing/2014/main" id="{8FC02772-C097-0000-AEE2-CC0476B39A92}"/>
                </a:ext>
              </a:extLst>
            </p:cNvPr>
            <p:cNvSpPr/>
            <p:nvPr/>
          </p:nvSpPr>
          <p:spPr>
            <a:xfrm>
              <a:off x="2498533" y="2161787"/>
              <a:ext cx="255090" cy="182203"/>
            </a:xfrm>
            <a:custGeom>
              <a:avLst/>
              <a:gdLst>
                <a:gd name="f0" fmla="val w"/>
                <a:gd name="f1" fmla="val h"/>
                <a:gd name="f2" fmla="val 0"/>
                <a:gd name="f3" fmla="val 140"/>
                <a:gd name="f4" fmla="val 100"/>
                <a:gd name="f5" fmla="val 99"/>
                <a:gd name="f6" fmla="val 139"/>
                <a:gd name="f7" fmla="val 98"/>
                <a:gd name="f8" fmla="val 138"/>
                <a:gd name="f9" fmla="val 97"/>
                <a:gd name="f10" fmla="val 137"/>
                <a:gd name="f11" fmla="val 96"/>
                <a:gd name="f12" fmla="val 135"/>
                <a:gd name="f13" fmla="val 95"/>
                <a:gd name="f14" fmla="val 133"/>
                <a:gd name="f15" fmla="val 91"/>
                <a:gd name="f16" fmla="val 128"/>
                <a:gd name="f17" fmla="val 86"/>
                <a:gd name="f18" fmla="val 123"/>
                <a:gd name="f19" fmla="val 81"/>
                <a:gd name="f20" fmla="val 112"/>
                <a:gd name="f21" fmla="val 69"/>
                <a:gd name="f22" fmla="val 54"/>
                <a:gd name="f23" fmla="val 77"/>
                <a:gd name="f24" fmla="val 40"/>
                <a:gd name="f25" fmla="val 57"/>
                <a:gd name="f26" fmla="val 26"/>
                <a:gd name="f27" fmla="val 38"/>
                <a:gd name="f28" fmla="val 16"/>
                <a:gd name="f29" fmla="val 24"/>
                <a:gd name="f30" fmla="val 10"/>
                <a:gd name="f31" fmla="val 17"/>
                <a:gd name="f32" fmla="val 6"/>
                <a:gd name="f33" fmla="val 11"/>
                <a:gd name="f34" fmla="val 4"/>
                <a:gd name="f35" fmla="val 7"/>
                <a:gd name="f36" fmla="val 2"/>
                <a:gd name="f37" fmla="val 5"/>
                <a:gd name="f38" fmla="val 3"/>
                <a:gd name="f39" fmla="val 1"/>
                <a:gd name="f40" fmla="val 9"/>
                <a:gd name="f41" fmla="val 39"/>
                <a:gd name="f42" fmla="val 15"/>
                <a:gd name="f43" fmla="val 58"/>
                <a:gd name="f44" fmla="val 25"/>
                <a:gd name="f45" fmla="val 78"/>
                <a:gd name="f46" fmla="val 53"/>
                <a:gd name="f47" fmla="val 113"/>
                <a:gd name="f48" fmla="val 68"/>
                <a:gd name="f49" fmla="val 124"/>
                <a:gd name="f50" fmla="val 80"/>
                <a:gd name="f51" fmla="val 129"/>
                <a:gd name="f52" fmla="val 136"/>
                <a:gd name="f53" fmla="val 94"/>
                <a:gd name="f54" fmla="*/ f0 1 140"/>
                <a:gd name="f55" fmla="*/ f1 1 100"/>
                <a:gd name="f56" fmla="val f2"/>
                <a:gd name="f57" fmla="val f3"/>
                <a:gd name="f58" fmla="val f4"/>
                <a:gd name="f59" fmla="+- f58 0 f56"/>
                <a:gd name="f60" fmla="+- f57 0 f56"/>
                <a:gd name="f61" fmla="*/ f60 1 140"/>
                <a:gd name="f62" fmla="*/ f59 1 100"/>
                <a:gd name="f63" fmla="*/ f56 1 f61"/>
                <a:gd name="f64" fmla="*/ f57 1 f61"/>
                <a:gd name="f65" fmla="*/ f56 1 f62"/>
                <a:gd name="f66" fmla="*/ f58 1 f62"/>
                <a:gd name="f67" fmla="*/ f63 f54 1"/>
                <a:gd name="f68" fmla="*/ f64 f54 1"/>
                <a:gd name="f69" fmla="*/ f66 f55 1"/>
                <a:gd name="f70" fmla="*/ f65 f55 1"/>
              </a:gdLst>
              <a:ahLst/>
              <a:cxnLst>
                <a:cxn ang="3cd4">
                  <a:pos x="hc" y="t"/>
                </a:cxn>
                <a:cxn ang="0">
                  <a:pos x="r" y="vc"/>
                </a:cxn>
                <a:cxn ang="cd4">
                  <a:pos x="hc" y="b"/>
                </a:cxn>
                <a:cxn ang="cd2">
                  <a:pos x="l" y="vc"/>
                </a:cxn>
              </a:cxnLst>
              <a:rect l="f67" t="f70" r="f68" b="f69"/>
              <a:pathLst>
                <a:path w="140" h="100">
                  <a:moveTo>
                    <a:pt x="f3" y="f4"/>
                  </a:moveTo>
                  <a:cubicBezTo>
                    <a:pt x="f3" y="f4"/>
                    <a:pt x="f3" y="f5"/>
                    <a:pt x="f6" y="f7"/>
                  </a:cubicBezTo>
                  <a:cubicBezTo>
                    <a:pt x="f8" y="f9"/>
                    <a:pt x="f10" y="f11"/>
                    <a:pt x="f12" y="f13"/>
                  </a:cubicBezTo>
                  <a:cubicBezTo>
                    <a:pt x="f14" y="f15"/>
                    <a:pt x="f16" y="f17"/>
                    <a:pt x="f18" y="f19"/>
                  </a:cubicBezTo>
                  <a:cubicBezTo>
                    <a:pt x="f20" y="f21"/>
                    <a:pt x="f9" y="f22"/>
                    <a:pt x="f23" y="f24"/>
                  </a:cubicBezTo>
                  <a:cubicBezTo>
                    <a:pt x="f25" y="f26"/>
                    <a:pt x="f27" y="f28"/>
                    <a:pt x="f29" y="f30"/>
                  </a:cubicBezTo>
                  <a:cubicBezTo>
                    <a:pt x="f31" y="f32"/>
                    <a:pt x="f33" y="f34"/>
                    <a:pt x="f35" y="f36"/>
                  </a:cubicBezTo>
                  <a:cubicBezTo>
                    <a:pt x="f37" y="f36"/>
                    <a:pt x="f38" y="f39"/>
                    <a:pt x="f36" y="f39"/>
                  </a:cubicBezTo>
                  <a:cubicBezTo>
                    <a:pt x="f39" y="f2"/>
                    <a:pt x="f2" y="f2"/>
                    <a:pt x="f2" y="f2"/>
                  </a:cubicBezTo>
                  <a:cubicBezTo>
                    <a:pt x="f2" y="f2"/>
                    <a:pt x="f39" y="f2"/>
                    <a:pt x="f36" y="f2"/>
                  </a:cubicBezTo>
                  <a:cubicBezTo>
                    <a:pt x="f34" y="f39"/>
                    <a:pt x="f37" y="f39"/>
                    <a:pt x="f35" y="f36"/>
                  </a:cubicBezTo>
                  <a:cubicBezTo>
                    <a:pt x="f33" y="f38"/>
                    <a:pt x="f31" y="f32"/>
                    <a:pt x="f29" y="f40"/>
                  </a:cubicBezTo>
                  <a:cubicBezTo>
                    <a:pt x="f41" y="f42"/>
                    <a:pt x="f43" y="f44"/>
                    <a:pt x="f45" y="f41"/>
                  </a:cubicBezTo>
                  <a:cubicBezTo>
                    <a:pt x="f9" y="f46"/>
                    <a:pt x="f47" y="f48"/>
                    <a:pt x="f49" y="f50"/>
                  </a:cubicBezTo>
                  <a:cubicBezTo>
                    <a:pt x="f51" y="f17"/>
                    <a:pt x="f14" y="f15"/>
                    <a:pt x="f52" y="f53"/>
                  </a:cubicBezTo>
                  <a:cubicBezTo>
                    <a:pt x="f10" y="f11"/>
                    <a:pt x="f8" y="f9"/>
                    <a:pt x="f6" y="f7"/>
                  </a:cubicBezTo>
                  <a:cubicBezTo>
                    <a:pt x="f3" y="f5"/>
                    <a:pt x="f3" y="f4"/>
                    <a:pt x="f3" y="f4"/>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0" name="Google Shape;937;p26">
              <a:extLst>
                <a:ext uri="{FF2B5EF4-FFF2-40B4-BE49-F238E27FC236}">
                  <a16:creationId xmlns:a16="http://schemas.microsoft.com/office/drawing/2014/main" id="{41CAEE96-A2BC-F3C8-F52F-B9F2B49750DD}"/>
                </a:ext>
              </a:extLst>
            </p:cNvPr>
            <p:cNvSpPr/>
            <p:nvPr/>
          </p:nvSpPr>
          <p:spPr>
            <a:xfrm>
              <a:off x="2509461" y="2006915"/>
              <a:ext cx="191319" cy="5468"/>
            </a:xfrm>
            <a:custGeom>
              <a:avLst/>
              <a:gdLst>
                <a:gd name="f0" fmla="val w"/>
                <a:gd name="f1" fmla="val h"/>
                <a:gd name="f2" fmla="val 0"/>
                <a:gd name="f3" fmla="val 105"/>
                <a:gd name="f4" fmla="val 3"/>
                <a:gd name="f5" fmla="val 2"/>
                <a:gd name="f6" fmla="val 103"/>
                <a:gd name="f7" fmla="val 100"/>
                <a:gd name="f8" fmla="val 97"/>
                <a:gd name="f9" fmla="val 93"/>
                <a:gd name="f10" fmla="val 1"/>
                <a:gd name="f11" fmla="val 89"/>
                <a:gd name="f12" fmla="val 80"/>
                <a:gd name="f13" fmla="val 67"/>
                <a:gd name="f14" fmla="val 52"/>
                <a:gd name="f15" fmla="val 38"/>
                <a:gd name="f16" fmla="val 25"/>
                <a:gd name="f17" fmla="val 15"/>
                <a:gd name="f18" fmla="val 11"/>
                <a:gd name="f19" fmla="val 8"/>
                <a:gd name="f20" fmla="val 4"/>
                <a:gd name="f21" fmla="val 7"/>
                <a:gd name="f22" fmla="val 94"/>
                <a:gd name="f23" fmla="val 98"/>
                <a:gd name="f24" fmla="*/ f0 1 105"/>
                <a:gd name="f25" fmla="*/ f1 1 3"/>
                <a:gd name="f26" fmla="val f2"/>
                <a:gd name="f27" fmla="val f3"/>
                <a:gd name="f28" fmla="val f4"/>
                <a:gd name="f29" fmla="+- f28 0 f26"/>
                <a:gd name="f30" fmla="+- f27 0 f26"/>
                <a:gd name="f31" fmla="*/ f29 1 3"/>
                <a:gd name="f32" fmla="*/ f30 1 105"/>
                <a:gd name="f33" fmla="*/ f26 1 f32"/>
                <a:gd name="f34" fmla="*/ f27 1 f32"/>
                <a:gd name="f35" fmla="*/ f26 1 f31"/>
                <a:gd name="f36" fmla="*/ f28 1 f31"/>
                <a:gd name="f37" fmla="*/ f33 f24 1"/>
                <a:gd name="f38" fmla="*/ f34 f24 1"/>
                <a:gd name="f39" fmla="*/ f36 f25 1"/>
                <a:gd name="f40" fmla="*/ f35 f25 1"/>
              </a:gdLst>
              <a:ahLst/>
              <a:cxnLst>
                <a:cxn ang="3cd4">
                  <a:pos x="hc" y="t"/>
                </a:cxn>
                <a:cxn ang="0">
                  <a:pos x="r" y="vc"/>
                </a:cxn>
                <a:cxn ang="cd4">
                  <a:pos x="hc" y="b"/>
                </a:cxn>
                <a:cxn ang="cd2">
                  <a:pos x="l" y="vc"/>
                </a:cxn>
              </a:cxnLst>
              <a:rect l="f37" t="f40" r="f38" b="f39"/>
              <a:pathLst>
                <a:path w="105" h="3">
                  <a:moveTo>
                    <a:pt x="f3" y="f5"/>
                  </a:moveTo>
                  <a:cubicBezTo>
                    <a:pt x="f3" y="f5"/>
                    <a:pt x="f6" y="f5"/>
                    <a:pt x="f7" y="f5"/>
                  </a:cubicBezTo>
                  <a:cubicBezTo>
                    <a:pt x="f8" y="f5"/>
                    <a:pt x="f9" y="f10"/>
                    <a:pt x="f11" y="f10"/>
                  </a:cubicBezTo>
                  <a:cubicBezTo>
                    <a:pt x="f12" y="f10"/>
                    <a:pt x="f13" y="f10"/>
                    <a:pt x="f14" y="f10"/>
                  </a:cubicBezTo>
                  <a:cubicBezTo>
                    <a:pt x="f15" y="f5"/>
                    <a:pt x="f16" y="f5"/>
                    <a:pt x="f17" y="f4"/>
                  </a:cubicBezTo>
                  <a:cubicBezTo>
                    <a:pt x="f18" y="f4"/>
                    <a:pt x="f19" y="f4"/>
                    <a:pt x="f20" y="f4"/>
                  </a:cubicBezTo>
                  <a:cubicBezTo>
                    <a:pt x="f5" y="f4"/>
                    <a:pt x="f2" y="f4"/>
                    <a:pt x="f2" y="f4"/>
                  </a:cubicBezTo>
                  <a:cubicBezTo>
                    <a:pt x="f2" y="f4"/>
                    <a:pt x="f5" y="f4"/>
                    <a:pt x="f20" y="f4"/>
                  </a:cubicBezTo>
                  <a:cubicBezTo>
                    <a:pt x="f21" y="f5"/>
                    <a:pt x="f18" y="f5"/>
                    <a:pt x="f17" y="f5"/>
                  </a:cubicBezTo>
                  <a:cubicBezTo>
                    <a:pt x="f16" y="f10"/>
                    <a:pt x="f15" y="f2"/>
                    <a:pt x="f14" y="f2"/>
                  </a:cubicBezTo>
                  <a:cubicBezTo>
                    <a:pt x="f13" y="f2"/>
                    <a:pt x="f12" y="f2"/>
                    <a:pt x="f11" y="f10"/>
                  </a:cubicBezTo>
                  <a:cubicBezTo>
                    <a:pt x="f22" y="f10"/>
                    <a:pt x="f23" y="f10"/>
                    <a:pt x="f7" y="f10"/>
                  </a:cubicBezTo>
                  <a:cubicBezTo>
                    <a:pt x="f6" y="f10"/>
                    <a:pt x="f3" y="f10"/>
                    <a:pt x="f3"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1" name="Google Shape;938;p26">
              <a:extLst>
                <a:ext uri="{FF2B5EF4-FFF2-40B4-BE49-F238E27FC236}">
                  <a16:creationId xmlns:a16="http://schemas.microsoft.com/office/drawing/2014/main" id="{E4D77309-E54A-5227-43BE-DE5CEA239177}"/>
                </a:ext>
              </a:extLst>
            </p:cNvPr>
            <p:cNvSpPr/>
            <p:nvPr/>
          </p:nvSpPr>
          <p:spPr>
            <a:xfrm>
              <a:off x="1365217" y="2476999"/>
              <a:ext cx="131188" cy="96569"/>
            </a:xfrm>
            <a:custGeom>
              <a:avLst/>
              <a:gdLst>
                <a:gd name="f0" fmla="val w"/>
                <a:gd name="f1" fmla="val h"/>
                <a:gd name="f2" fmla="val 0"/>
                <a:gd name="f3" fmla="val 72"/>
                <a:gd name="f4" fmla="val 53"/>
                <a:gd name="f5" fmla="val 1"/>
                <a:gd name="f6" fmla="val 3"/>
                <a:gd name="f7" fmla="val 4"/>
                <a:gd name="f8" fmla="val 5"/>
                <a:gd name="f9" fmla="val 6"/>
                <a:gd name="f10" fmla="val 7"/>
                <a:gd name="f11" fmla="val 9"/>
                <a:gd name="f12" fmla="val 10"/>
                <a:gd name="f13" fmla="val 15"/>
                <a:gd name="f14" fmla="val 23"/>
                <a:gd name="f15" fmla="val 33"/>
                <a:gd name="f16" fmla="val 30"/>
                <a:gd name="f17" fmla="val 44"/>
                <a:gd name="f18" fmla="val 37"/>
                <a:gd name="f19" fmla="val 42"/>
                <a:gd name="f20" fmla="val 60"/>
                <a:gd name="f21" fmla="val 46"/>
                <a:gd name="f22" fmla="val 63"/>
                <a:gd name="f23" fmla="val 48"/>
                <a:gd name="f24" fmla="val 66"/>
                <a:gd name="f25" fmla="val 49"/>
                <a:gd name="f26" fmla="val 69"/>
                <a:gd name="f27" fmla="val 51"/>
                <a:gd name="f28" fmla="val 71"/>
                <a:gd name="f29" fmla="val 52"/>
                <a:gd name="f30" fmla="val 67"/>
                <a:gd name="f31" fmla="val 50"/>
                <a:gd name="f32" fmla="val 64"/>
                <a:gd name="f33" fmla="val 47"/>
                <a:gd name="f34" fmla="val 43"/>
                <a:gd name="f35" fmla="val 38"/>
                <a:gd name="f36" fmla="val 31"/>
                <a:gd name="f37" fmla="val 22"/>
                <a:gd name="f38" fmla="val 24"/>
                <a:gd name="f39" fmla="val 14"/>
                <a:gd name="f40" fmla="val 16"/>
                <a:gd name="f41" fmla="val 8"/>
                <a:gd name="f42" fmla="val 2"/>
                <a:gd name="f43" fmla="*/ f0 1 72"/>
                <a:gd name="f44" fmla="*/ f1 1 53"/>
                <a:gd name="f45" fmla="val f2"/>
                <a:gd name="f46" fmla="val f3"/>
                <a:gd name="f47" fmla="val f4"/>
                <a:gd name="f48" fmla="+- f47 0 f45"/>
                <a:gd name="f49" fmla="+- f46 0 f45"/>
                <a:gd name="f50" fmla="*/ f49 1 72"/>
                <a:gd name="f51" fmla="*/ f48 1 53"/>
                <a:gd name="f52" fmla="*/ f45 1 f50"/>
                <a:gd name="f53" fmla="*/ f46 1 f50"/>
                <a:gd name="f54" fmla="*/ f45 1 f51"/>
                <a:gd name="f55" fmla="*/ f47 1 f51"/>
                <a:gd name="f56" fmla="*/ f52 f43 1"/>
                <a:gd name="f57" fmla="*/ f53 f43 1"/>
                <a:gd name="f58" fmla="*/ f55 f44 1"/>
                <a:gd name="f59" fmla="*/ f54 f44 1"/>
              </a:gdLst>
              <a:ahLst/>
              <a:cxnLst>
                <a:cxn ang="3cd4">
                  <a:pos x="hc" y="t"/>
                </a:cxn>
                <a:cxn ang="0">
                  <a:pos x="r" y="vc"/>
                </a:cxn>
                <a:cxn ang="cd4">
                  <a:pos x="hc" y="b"/>
                </a:cxn>
                <a:cxn ang="cd2">
                  <a:pos x="l" y="vc"/>
                </a:cxn>
              </a:cxnLst>
              <a:rect l="f56" t="f59" r="f57" b="f58"/>
              <a:pathLst>
                <a:path w="72" h="53">
                  <a:moveTo>
                    <a:pt x="f2" y="f2"/>
                  </a:moveTo>
                  <a:cubicBezTo>
                    <a:pt x="f2" y="f2"/>
                    <a:pt x="f5" y="f5"/>
                    <a:pt x="f6" y="f6"/>
                  </a:cubicBezTo>
                  <a:cubicBezTo>
                    <a:pt x="f7" y="f8"/>
                    <a:pt x="f9" y="f10"/>
                    <a:pt x="f11" y="f12"/>
                  </a:cubicBezTo>
                  <a:cubicBezTo>
                    <a:pt x="f13" y="f13"/>
                    <a:pt x="f14" y="f14"/>
                    <a:pt x="f15" y="f16"/>
                  </a:cubicBezTo>
                  <a:cubicBezTo>
                    <a:pt x="f17" y="f18"/>
                    <a:pt x="f4" y="f19"/>
                    <a:pt x="f20" y="f21"/>
                  </a:cubicBezTo>
                  <a:cubicBezTo>
                    <a:pt x="f22" y="f23"/>
                    <a:pt x="f24" y="f25"/>
                    <a:pt x="f26" y="f27"/>
                  </a:cubicBezTo>
                  <a:cubicBezTo>
                    <a:pt x="f28" y="f29"/>
                    <a:pt x="f3" y="f4"/>
                    <a:pt x="f3" y="f4"/>
                  </a:cubicBezTo>
                  <a:cubicBezTo>
                    <a:pt x="f3" y="f4"/>
                    <a:pt x="f28" y="f29"/>
                    <a:pt x="f26" y="f27"/>
                  </a:cubicBezTo>
                  <a:cubicBezTo>
                    <a:pt x="f30" y="f31"/>
                    <a:pt x="f32" y="f25"/>
                    <a:pt x="f20" y="f33"/>
                  </a:cubicBezTo>
                  <a:cubicBezTo>
                    <a:pt x="f4" y="f34"/>
                    <a:pt x="f34" y="f35"/>
                    <a:pt x="f15" y="f36"/>
                  </a:cubicBezTo>
                  <a:cubicBezTo>
                    <a:pt x="f37" y="f38"/>
                    <a:pt x="f39" y="f40"/>
                    <a:pt x="f41" y="f12"/>
                  </a:cubicBezTo>
                  <a:cubicBezTo>
                    <a:pt x="f9" y="f10"/>
                    <a:pt x="f7" y="f8"/>
                    <a:pt x="f42" y="f6"/>
                  </a:cubicBezTo>
                  <a:cubicBezTo>
                    <a:pt x="f5" y="f5"/>
                    <a:pt x="f2" y="f2"/>
                    <a:pt x="f2"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2" name="Google Shape;939;p26">
              <a:extLst>
                <a:ext uri="{FF2B5EF4-FFF2-40B4-BE49-F238E27FC236}">
                  <a16:creationId xmlns:a16="http://schemas.microsoft.com/office/drawing/2014/main" id="{7185417F-9833-73EB-CC21-3126BEEFDE78}"/>
                </a:ext>
              </a:extLst>
            </p:cNvPr>
            <p:cNvSpPr/>
            <p:nvPr/>
          </p:nvSpPr>
          <p:spPr>
            <a:xfrm>
              <a:off x="1414412" y="2382258"/>
              <a:ext cx="69238" cy="51014"/>
            </a:xfrm>
            <a:custGeom>
              <a:avLst/>
              <a:gdLst>
                <a:gd name="f0" fmla="val w"/>
                <a:gd name="f1" fmla="val h"/>
                <a:gd name="f2" fmla="val 0"/>
                <a:gd name="f3" fmla="val 38"/>
                <a:gd name="f4" fmla="val 28"/>
                <a:gd name="f5" fmla="val 2"/>
                <a:gd name="f6" fmla="val 3"/>
                <a:gd name="f7" fmla="val 5"/>
                <a:gd name="f8" fmla="val 6"/>
                <a:gd name="f9" fmla="val 8"/>
                <a:gd name="f10" fmla="val 9"/>
                <a:gd name="f11" fmla="val 13"/>
                <a:gd name="f12" fmla="val 12"/>
                <a:gd name="f13" fmla="val 18"/>
                <a:gd name="f14" fmla="val 16"/>
                <a:gd name="f15" fmla="val 23"/>
                <a:gd name="f16" fmla="val 20"/>
                <a:gd name="f17" fmla="val 29"/>
                <a:gd name="f18" fmla="val 32"/>
                <a:gd name="f19" fmla="val 25"/>
                <a:gd name="f20" fmla="val 36"/>
                <a:gd name="f21" fmla="val 27"/>
                <a:gd name="f22" fmla="val 39"/>
                <a:gd name="f23" fmla="val 17"/>
                <a:gd name="f24" fmla="val 7"/>
                <a:gd name="f25" fmla="val 4"/>
                <a:gd name="f26" fmla="val 1"/>
                <a:gd name="f27" fmla="*/ f0 1 38"/>
                <a:gd name="f28" fmla="*/ f1 1 28"/>
                <a:gd name="f29" fmla="val f2"/>
                <a:gd name="f30" fmla="val f3"/>
                <a:gd name="f31" fmla="val f4"/>
                <a:gd name="f32" fmla="+- f31 0 f29"/>
                <a:gd name="f33" fmla="+- f30 0 f29"/>
                <a:gd name="f34" fmla="*/ f33 1 38"/>
                <a:gd name="f35" fmla="*/ f32 1 28"/>
                <a:gd name="f36" fmla="*/ f29 1 f34"/>
                <a:gd name="f37" fmla="*/ f30 1 f34"/>
                <a:gd name="f38" fmla="*/ f29 1 f35"/>
                <a:gd name="f39" fmla="*/ f31 1 f35"/>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38" h="28">
                  <a:moveTo>
                    <a:pt x="f2" y="f2"/>
                  </a:moveTo>
                  <a:cubicBezTo>
                    <a:pt x="f2" y="f2"/>
                    <a:pt x="f5" y="f6"/>
                    <a:pt x="f7" y="f8"/>
                  </a:cubicBezTo>
                  <a:cubicBezTo>
                    <a:pt x="f9" y="f10"/>
                    <a:pt x="f11" y="f12"/>
                    <a:pt x="f13" y="f14"/>
                  </a:cubicBezTo>
                  <a:cubicBezTo>
                    <a:pt x="f15" y="f16"/>
                    <a:pt x="f17" y="f15"/>
                    <a:pt x="f18" y="f19"/>
                  </a:cubicBezTo>
                  <a:cubicBezTo>
                    <a:pt x="f20" y="f21"/>
                    <a:pt x="f22" y="f4"/>
                    <a:pt x="f3" y="f4"/>
                  </a:cubicBezTo>
                  <a:cubicBezTo>
                    <a:pt x="f3" y="f4"/>
                    <a:pt x="f4" y="f19"/>
                    <a:pt x="f23" y="f23"/>
                  </a:cubicBezTo>
                  <a:cubicBezTo>
                    <a:pt x="f12" y="f11"/>
                    <a:pt x="f24" y="f10"/>
                    <a:pt x="f25" y="f8"/>
                  </a:cubicBezTo>
                  <a:cubicBezTo>
                    <a:pt x="f26" y="f6"/>
                    <a:pt x="f2" y="f2"/>
                    <a:pt x="f2"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3" name="Google Shape;940;p26">
              <a:extLst>
                <a:ext uri="{FF2B5EF4-FFF2-40B4-BE49-F238E27FC236}">
                  <a16:creationId xmlns:a16="http://schemas.microsoft.com/office/drawing/2014/main" id="{4E5BA171-C8FE-A194-2419-C639C7741558}"/>
                </a:ext>
              </a:extLst>
            </p:cNvPr>
            <p:cNvSpPr/>
            <p:nvPr/>
          </p:nvSpPr>
          <p:spPr>
            <a:xfrm>
              <a:off x="1301447" y="2595432"/>
              <a:ext cx="196778" cy="189491"/>
            </a:xfrm>
            <a:custGeom>
              <a:avLst/>
              <a:gdLst>
                <a:gd name="f0" fmla="val w"/>
                <a:gd name="f1" fmla="val h"/>
                <a:gd name="f2" fmla="val 0"/>
                <a:gd name="f3" fmla="val 108"/>
                <a:gd name="f4" fmla="val 104"/>
                <a:gd name="f5" fmla="val 107"/>
                <a:gd name="f6" fmla="val 103"/>
                <a:gd name="f7" fmla="val 106"/>
                <a:gd name="f8" fmla="val 102"/>
                <a:gd name="f9" fmla="val 101"/>
                <a:gd name="f10" fmla="val 100"/>
                <a:gd name="f11" fmla="val 95"/>
                <a:gd name="f12" fmla="val 97"/>
                <a:gd name="f13" fmla="val 89"/>
                <a:gd name="f14" fmla="val 93"/>
                <a:gd name="f15" fmla="val 77"/>
                <a:gd name="f16" fmla="val 86"/>
                <a:gd name="f17" fmla="val 62"/>
                <a:gd name="f18" fmla="val 74"/>
                <a:gd name="f19" fmla="val 47"/>
                <a:gd name="f20" fmla="val 60"/>
                <a:gd name="f21" fmla="val 32"/>
                <a:gd name="f22" fmla="val 45"/>
                <a:gd name="f23" fmla="val 20"/>
                <a:gd name="f24" fmla="val 30"/>
                <a:gd name="f25" fmla="val 12"/>
                <a:gd name="f26" fmla="val 19"/>
                <a:gd name="f27" fmla="val 8"/>
                <a:gd name="f28" fmla="val 13"/>
                <a:gd name="f29" fmla="val 5"/>
                <a:gd name="f30" fmla="val 3"/>
                <a:gd name="f31" fmla="val 2"/>
                <a:gd name="f32" fmla="val 4"/>
                <a:gd name="f33" fmla="val 1"/>
                <a:gd name="f34" fmla="val 6"/>
                <a:gd name="f35" fmla="val 9"/>
                <a:gd name="f36" fmla="val 18"/>
                <a:gd name="f37" fmla="val 21"/>
                <a:gd name="f38" fmla="val 33"/>
                <a:gd name="f39" fmla="val 44"/>
                <a:gd name="f40" fmla="val 48"/>
                <a:gd name="f41" fmla="val 59"/>
                <a:gd name="f42" fmla="val 63"/>
                <a:gd name="f43" fmla="val 73"/>
                <a:gd name="f44" fmla="val 78"/>
                <a:gd name="f45" fmla="val 85"/>
                <a:gd name="f46" fmla="val 90"/>
                <a:gd name="f47" fmla="val 92"/>
                <a:gd name="f48" fmla="val 96"/>
                <a:gd name="f49" fmla="val 99"/>
                <a:gd name="f50" fmla="val 105"/>
                <a:gd name="f51" fmla="*/ f0 1 108"/>
                <a:gd name="f52" fmla="*/ f1 1 104"/>
                <a:gd name="f53" fmla="val f2"/>
                <a:gd name="f54" fmla="val f3"/>
                <a:gd name="f55" fmla="val f4"/>
                <a:gd name="f56" fmla="+- f55 0 f53"/>
                <a:gd name="f57" fmla="+- f54 0 f53"/>
                <a:gd name="f58" fmla="*/ f57 1 108"/>
                <a:gd name="f59" fmla="*/ f56 1 104"/>
                <a:gd name="f60" fmla="*/ f53 1 f58"/>
                <a:gd name="f61" fmla="*/ f54 1 f58"/>
                <a:gd name="f62" fmla="*/ f53 1 f59"/>
                <a:gd name="f63" fmla="*/ f55 1 f59"/>
                <a:gd name="f64" fmla="*/ f60 f51 1"/>
                <a:gd name="f65" fmla="*/ f61 f51 1"/>
                <a:gd name="f66" fmla="*/ f63 f52 1"/>
                <a:gd name="f67" fmla="*/ f62 f52 1"/>
              </a:gdLst>
              <a:ahLst/>
              <a:cxnLst>
                <a:cxn ang="3cd4">
                  <a:pos x="hc" y="t"/>
                </a:cxn>
                <a:cxn ang="0">
                  <a:pos x="r" y="vc"/>
                </a:cxn>
                <a:cxn ang="cd4">
                  <a:pos x="hc" y="b"/>
                </a:cxn>
                <a:cxn ang="cd2">
                  <a:pos x="l" y="vc"/>
                </a:cxn>
              </a:cxnLst>
              <a:rect l="f64" t="f67" r="f65" b="f66"/>
              <a:pathLst>
                <a:path w="108" h="104">
                  <a:moveTo>
                    <a:pt x="f3" y="f4"/>
                  </a:moveTo>
                  <a:lnTo>
                    <a:pt x="f5" y="f6"/>
                  </a:lnTo>
                  <a:cubicBezTo>
                    <a:pt x="f7" y="f6"/>
                    <a:pt x="f4" y="f8"/>
                    <a:pt x="f6" y="f9"/>
                  </a:cubicBezTo>
                  <a:cubicBezTo>
                    <a:pt x="f10" y="f10"/>
                    <a:pt x="f11" y="f12"/>
                    <a:pt x="f13" y="f14"/>
                  </a:cubicBezTo>
                  <a:cubicBezTo>
                    <a:pt x="f15" y="f16"/>
                    <a:pt x="f17" y="f18"/>
                    <a:pt x="f19" y="f20"/>
                  </a:cubicBezTo>
                  <a:cubicBezTo>
                    <a:pt x="f21" y="f22"/>
                    <a:pt x="f23" y="f24"/>
                    <a:pt x="f25" y="f26"/>
                  </a:cubicBezTo>
                  <a:cubicBezTo>
                    <a:pt x="f27" y="f28"/>
                    <a:pt x="f29" y="f27"/>
                    <a:pt x="f30" y="f29"/>
                  </a:cubicBezTo>
                  <a:cubicBezTo>
                    <a:pt x="f31" y="f32"/>
                    <a:pt x="f31" y="f31"/>
                    <a:pt x="f33" y="f33"/>
                  </a:cubicBezTo>
                  <a:cubicBezTo>
                    <a:pt x="f2" y="f2"/>
                    <a:pt x="f2" y="f2"/>
                    <a:pt x="f2" y="f2"/>
                  </a:cubicBezTo>
                  <a:cubicBezTo>
                    <a:pt x="f2" y="f2"/>
                    <a:pt x="f33" y="f2"/>
                    <a:pt x="f33" y="f33"/>
                  </a:cubicBezTo>
                  <a:cubicBezTo>
                    <a:pt x="f31" y="f31"/>
                    <a:pt x="f30" y="f30"/>
                    <a:pt x="f32" y="f29"/>
                  </a:cubicBezTo>
                  <a:cubicBezTo>
                    <a:pt x="f34" y="f27"/>
                    <a:pt x="f35" y="f28"/>
                    <a:pt x="f28" y="f36"/>
                  </a:cubicBezTo>
                  <a:cubicBezTo>
                    <a:pt x="f37" y="f24"/>
                    <a:pt x="f38" y="f39"/>
                    <a:pt x="f40" y="f41"/>
                  </a:cubicBezTo>
                  <a:cubicBezTo>
                    <a:pt x="f42" y="f43"/>
                    <a:pt x="f44" y="f45"/>
                    <a:pt x="f46" y="f47"/>
                  </a:cubicBezTo>
                  <a:cubicBezTo>
                    <a:pt x="f11" y="f48"/>
                    <a:pt x="f10" y="f49"/>
                    <a:pt x="f6" y="f9"/>
                  </a:cubicBezTo>
                  <a:cubicBezTo>
                    <a:pt x="f50" y="f8"/>
                    <a:pt x="f7" y="f8"/>
                    <a:pt x="f5" y="f6"/>
                  </a:cubicBezTo>
                  <a:cubicBezTo>
                    <a:pt x="f3" y="f4"/>
                    <a:pt x="f3" y="f4"/>
                    <a:pt x="f3" y="f4"/>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4" name="Google Shape;941;p26">
              <a:extLst>
                <a:ext uri="{FF2B5EF4-FFF2-40B4-BE49-F238E27FC236}">
                  <a16:creationId xmlns:a16="http://schemas.microsoft.com/office/drawing/2014/main" id="{07E88E37-CFD9-EE00-BE10-2333854327A0}"/>
                </a:ext>
              </a:extLst>
            </p:cNvPr>
            <p:cNvSpPr/>
            <p:nvPr/>
          </p:nvSpPr>
          <p:spPr>
            <a:xfrm>
              <a:off x="1168429" y="2595432"/>
              <a:ext cx="133008" cy="311572"/>
            </a:xfrm>
            <a:custGeom>
              <a:avLst/>
              <a:gdLst>
                <a:gd name="f0" fmla="val w"/>
                <a:gd name="f1" fmla="val h"/>
                <a:gd name="f2" fmla="val 0"/>
                <a:gd name="f3" fmla="val 73"/>
                <a:gd name="f4" fmla="val 171"/>
                <a:gd name="f5" fmla="val 2"/>
                <a:gd name="f6" fmla="val 1"/>
                <a:gd name="f7" fmla="val 168"/>
                <a:gd name="f8" fmla="val 164"/>
                <a:gd name="f9" fmla="val 159"/>
                <a:gd name="f10" fmla="val 152"/>
                <a:gd name="f11" fmla="val 143"/>
                <a:gd name="f12" fmla="val 126"/>
                <a:gd name="f13" fmla="val 7"/>
                <a:gd name="f14" fmla="val 102"/>
                <a:gd name="f15" fmla="val 22"/>
                <a:gd name="f16" fmla="val 79"/>
                <a:gd name="f17" fmla="val 36"/>
                <a:gd name="f18" fmla="val 57"/>
                <a:gd name="f19" fmla="val 48"/>
                <a:gd name="f20" fmla="val 37"/>
                <a:gd name="f21" fmla="val 58"/>
                <a:gd name="f22" fmla="val 23"/>
                <a:gd name="f23" fmla="val 62"/>
                <a:gd name="f24" fmla="val 16"/>
                <a:gd name="f25" fmla="val 66"/>
                <a:gd name="f26" fmla="val 10"/>
                <a:gd name="f27" fmla="val 69"/>
                <a:gd name="f28" fmla="val 6"/>
                <a:gd name="f29" fmla="val 72"/>
                <a:gd name="f30" fmla="val 74"/>
                <a:gd name="f31" fmla="val 70"/>
                <a:gd name="f32" fmla="val 67"/>
                <a:gd name="f33" fmla="val 11"/>
                <a:gd name="f34" fmla="val 64"/>
                <a:gd name="f35" fmla="val 17"/>
                <a:gd name="f36" fmla="val 60"/>
                <a:gd name="f37" fmla="val 24"/>
                <a:gd name="f38" fmla="val 51"/>
                <a:gd name="f39" fmla="val 39"/>
                <a:gd name="f40" fmla="val 38"/>
                <a:gd name="f41" fmla="val 59"/>
                <a:gd name="f42" fmla="val 81"/>
                <a:gd name="f43" fmla="val 103"/>
                <a:gd name="f44" fmla="val 4"/>
                <a:gd name="f45" fmla="val 160"/>
                <a:gd name="f46" fmla="*/ f0 1 73"/>
                <a:gd name="f47" fmla="*/ f1 1 171"/>
                <a:gd name="f48" fmla="val f2"/>
                <a:gd name="f49" fmla="val f3"/>
                <a:gd name="f50" fmla="val f4"/>
                <a:gd name="f51" fmla="+- f50 0 f48"/>
                <a:gd name="f52" fmla="+- f49 0 f48"/>
                <a:gd name="f53" fmla="*/ f52 1 73"/>
                <a:gd name="f54" fmla="*/ f51 1 171"/>
                <a:gd name="f55" fmla="*/ f48 1 f53"/>
                <a:gd name="f56" fmla="*/ f49 1 f53"/>
                <a:gd name="f57" fmla="*/ f48 1 f54"/>
                <a:gd name="f58" fmla="*/ f50 1 f54"/>
                <a:gd name="f59" fmla="*/ f55 f46 1"/>
                <a:gd name="f60" fmla="*/ f56 f46 1"/>
                <a:gd name="f61" fmla="*/ f58 f47 1"/>
                <a:gd name="f62" fmla="*/ f57 f47 1"/>
              </a:gdLst>
              <a:ahLst/>
              <a:cxnLst>
                <a:cxn ang="3cd4">
                  <a:pos x="hc" y="t"/>
                </a:cxn>
                <a:cxn ang="0">
                  <a:pos x="r" y="vc"/>
                </a:cxn>
                <a:cxn ang="cd4">
                  <a:pos x="hc" y="b"/>
                </a:cxn>
                <a:cxn ang="cd2">
                  <a:pos x="l" y="vc"/>
                </a:cxn>
              </a:cxnLst>
              <a:rect l="f59" t="f62" r="f60" b="f61"/>
              <a:pathLst>
                <a:path w="73" h="171">
                  <a:moveTo>
                    <a:pt x="f5" y="f4"/>
                  </a:moveTo>
                  <a:cubicBezTo>
                    <a:pt x="f5" y="f4"/>
                    <a:pt x="f6" y="f7"/>
                    <a:pt x="f6" y="f8"/>
                  </a:cubicBezTo>
                  <a:cubicBezTo>
                    <a:pt x="f2" y="f9"/>
                    <a:pt x="f2" y="f10"/>
                    <a:pt x="f2" y="f11"/>
                  </a:cubicBezTo>
                  <a:cubicBezTo>
                    <a:pt x="f6" y="f12"/>
                    <a:pt x="f13" y="f14"/>
                    <a:pt x="f15" y="f16"/>
                  </a:cubicBezTo>
                  <a:cubicBezTo>
                    <a:pt x="f17" y="f18"/>
                    <a:pt x="f19" y="f20"/>
                    <a:pt x="f21" y="f22"/>
                  </a:cubicBezTo>
                  <a:cubicBezTo>
                    <a:pt x="f23" y="f24"/>
                    <a:pt x="f25" y="f26"/>
                    <a:pt x="f27" y="f28"/>
                  </a:cubicBezTo>
                  <a:cubicBezTo>
                    <a:pt x="f29" y="f5"/>
                    <a:pt x="f3" y="f2"/>
                    <a:pt x="f3" y="f2"/>
                  </a:cubicBezTo>
                  <a:cubicBezTo>
                    <a:pt x="f30" y="f2"/>
                    <a:pt x="f29" y="f5"/>
                    <a:pt x="f31" y="f28"/>
                  </a:cubicBezTo>
                  <a:cubicBezTo>
                    <a:pt x="f32" y="f33"/>
                    <a:pt x="f34" y="f35"/>
                    <a:pt x="f36" y="f37"/>
                  </a:cubicBezTo>
                  <a:cubicBezTo>
                    <a:pt x="f38" y="f39"/>
                    <a:pt x="f40" y="f41"/>
                    <a:pt x="f37" y="f42"/>
                  </a:cubicBezTo>
                  <a:cubicBezTo>
                    <a:pt x="f26" y="f43"/>
                    <a:pt x="f44" y="f12"/>
                    <a:pt x="f5" y="f11"/>
                  </a:cubicBezTo>
                  <a:cubicBezTo>
                    <a:pt x="f6" y="f45"/>
                    <a:pt x="f5" y="f4"/>
                    <a:pt x="f5" y="f4"/>
                  </a:cubicBezTo>
                  <a:close/>
                </a:path>
              </a:pathLst>
            </a:custGeom>
            <a:solidFill>
              <a:srgbClr val="263238"/>
            </a:solidFill>
            <a:ln cap="flat">
              <a:noFill/>
              <a:prstDash val="solid"/>
            </a:ln>
          </p:spPr>
          <p:txBody>
            <a:bodyPr vert="horz" wrap="square" lIns="90004" tIns="16550" rIns="90004" bIns="1655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15" name="Google Shape;942;p26">
              <a:extLst>
                <a:ext uri="{FF2B5EF4-FFF2-40B4-BE49-F238E27FC236}">
                  <a16:creationId xmlns:a16="http://schemas.microsoft.com/office/drawing/2014/main" id="{02873A0A-DC1F-B115-A89D-D65CF797DC9E}"/>
                </a:ext>
              </a:extLst>
            </p:cNvPr>
            <p:cNvSpPr/>
            <p:nvPr/>
          </p:nvSpPr>
          <p:spPr>
            <a:xfrm>
              <a:off x="1195760" y="2772177"/>
              <a:ext cx="182203" cy="182203"/>
            </a:xfrm>
            <a:custGeom>
              <a:avLst/>
              <a:gdLst>
                <a:gd name="f0" fmla="val w"/>
                <a:gd name="f1" fmla="val h"/>
                <a:gd name="f2" fmla="val 0"/>
                <a:gd name="f3" fmla="val 100"/>
                <a:gd name="f4" fmla="val 91"/>
                <a:gd name="f5" fmla="val 78"/>
                <a:gd name="f6" fmla="val 97"/>
                <a:gd name="f7" fmla="val 64"/>
                <a:gd name="f8" fmla="val 93"/>
                <a:gd name="f9" fmla="val 46"/>
                <a:gd name="f10" fmla="val 85"/>
                <a:gd name="f11" fmla="val 31"/>
                <a:gd name="f12" fmla="val 70"/>
                <a:gd name="f13" fmla="val 15"/>
                <a:gd name="f14" fmla="val 54"/>
                <a:gd name="f15" fmla="val 7"/>
                <a:gd name="f16" fmla="val 36"/>
                <a:gd name="f17" fmla="val 4"/>
                <a:gd name="f18" fmla="val 23"/>
                <a:gd name="f19" fmla="val 9"/>
                <a:gd name="f20" fmla="val 1"/>
                <a:gd name="f21" fmla="val 2"/>
                <a:gd name="f22" fmla="val 3"/>
                <a:gd name="f23" fmla="val 6"/>
                <a:gd name="f24" fmla="val 10"/>
                <a:gd name="f25" fmla="val 16"/>
                <a:gd name="f26" fmla="val 5"/>
                <a:gd name="f27" fmla="val 22"/>
                <a:gd name="f28" fmla="val 8"/>
                <a:gd name="f29" fmla="val 17"/>
                <a:gd name="f30" fmla="val 32"/>
                <a:gd name="f31" fmla="val 69"/>
                <a:gd name="f32" fmla="val 47"/>
                <a:gd name="f33" fmla="val 84"/>
                <a:gd name="f34" fmla="val 65"/>
                <a:gd name="f35" fmla="val 92"/>
                <a:gd name="f36" fmla="val 96"/>
                <a:gd name="f37" fmla="val 98"/>
                <a:gd name="f38" fmla="val 90"/>
                <a:gd name="f39" fmla="val 99"/>
                <a:gd name="f40" fmla="val 94"/>
                <a:gd name="f41" fmla="*/ f0 1 100"/>
                <a:gd name="f42" fmla="*/ f1 1 100"/>
                <a:gd name="f43" fmla="val f2"/>
                <a:gd name="f44" fmla="val f3"/>
                <a:gd name="f45" fmla="+- f44 0 f43"/>
                <a:gd name="f46" fmla="*/ f45 1 100"/>
                <a:gd name="f47" fmla="*/ f43 1 f46"/>
                <a:gd name="f48" fmla="*/ f44 1 f46"/>
                <a:gd name="f49" fmla="*/ f47 f41 1"/>
                <a:gd name="f50" fmla="*/ f48 f41 1"/>
                <a:gd name="f51" fmla="*/ f48 f42 1"/>
                <a:gd name="f52" fmla="*/ f47 f42 1"/>
              </a:gdLst>
              <a:ahLst/>
              <a:cxnLst>
                <a:cxn ang="3cd4">
                  <a:pos x="hc" y="t"/>
                </a:cxn>
                <a:cxn ang="0">
                  <a:pos x="r" y="vc"/>
                </a:cxn>
                <a:cxn ang="cd4">
                  <a:pos x="hc" y="b"/>
                </a:cxn>
                <a:cxn ang="cd2">
                  <a:pos x="l" y="vc"/>
                </a:cxn>
              </a:cxnLst>
              <a:rect l="f49" t="f52" r="f50" b="f51"/>
              <a:pathLst>
                <a:path w="100" h="100">
                  <a:moveTo>
                    <a:pt x="f3" y="f3"/>
                  </a:moveTo>
                  <a:cubicBezTo>
                    <a:pt x="f3" y="f3"/>
                    <a:pt x="f4" y="f3"/>
                    <a:pt x="f5" y="f6"/>
                  </a:cubicBezTo>
                  <a:cubicBezTo>
                    <a:pt x="f7" y="f8"/>
                    <a:pt x="f9" y="f10"/>
                    <a:pt x="f11" y="f12"/>
                  </a:cubicBezTo>
                  <a:cubicBezTo>
                    <a:pt x="f13" y="f14"/>
                    <a:pt x="f15" y="f16"/>
                    <a:pt x="f17" y="f18"/>
                  </a:cubicBezTo>
                  <a:cubicBezTo>
                    <a:pt x="f2" y="f19"/>
                    <a:pt x="f2" y="f2"/>
                    <a:pt x="f2" y="f2"/>
                  </a:cubicBezTo>
                  <a:cubicBezTo>
                    <a:pt x="f2" y="f2"/>
                    <a:pt x="f2" y="f20"/>
                    <a:pt x="f20" y="f21"/>
                  </a:cubicBezTo>
                  <a:cubicBezTo>
                    <a:pt x="f20" y="f22"/>
                    <a:pt x="f20" y="f17"/>
                    <a:pt x="f20" y="f23"/>
                  </a:cubicBezTo>
                  <a:cubicBezTo>
                    <a:pt x="f21" y="f24"/>
                    <a:pt x="f22" y="f25"/>
                    <a:pt x="f26" y="f27"/>
                  </a:cubicBezTo>
                  <a:cubicBezTo>
                    <a:pt x="f28" y="f16"/>
                    <a:pt x="f29" y="f14"/>
                    <a:pt x="f30" y="f31"/>
                  </a:cubicBezTo>
                  <a:cubicBezTo>
                    <a:pt x="f32" y="f33"/>
                    <a:pt x="f34" y="f35"/>
                    <a:pt x="f5" y="f36"/>
                  </a:cubicBezTo>
                  <a:cubicBezTo>
                    <a:pt x="f10" y="f37"/>
                    <a:pt x="f38" y="f39"/>
                    <a:pt x="f40" y="f39"/>
                  </a:cubicBezTo>
                  <a:cubicBezTo>
                    <a:pt x="f36" y="f3"/>
                    <a:pt x="f6" y="f3"/>
                    <a:pt x="f37" y="f3"/>
                  </a:cubicBezTo>
                  <a:cubicBezTo>
                    <a:pt x="f3" y="f3"/>
                    <a:pt x="f3" y="f3"/>
                    <a:pt x="f3" y="f3"/>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6" name="Google Shape;943;p26">
              <a:extLst>
                <a:ext uri="{FF2B5EF4-FFF2-40B4-BE49-F238E27FC236}">
                  <a16:creationId xmlns:a16="http://schemas.microsoft.com/office/drawing/2014/main" id="{1D0D9BAF-622F-961A-0217-DB01A30D03EA}"/>
                </a:ext>
              </a:extLst>
            </p:cNvPr>
            <p:cNvSpPr/>
            <p:nvPr/>
          </p:nvSpPr>
          <p:spPr>
            <a:xfrm>
              <a:off x="1110127" y="2551706"/>
              <a:ext cx="149403" cy="187671"/>
            </a:xfrm>
            <a:custGeom>
              <a:avLst/>
              <a:gdLst>
                <a:gd name="f0" fmla="val w"/>
                <a:gd name="f1" fmla="val h"/>
                <a:gd name="f2" fmla="val 0"/>
                <a:gd name="f3" fmla="val 82"/>
                <a:gd name="f4" fmla="val 103"/>
                <a:gd name="f5" fmla="val 1"/>
                <a:gd name="f6" fmla="val 81"/>
                <a:gd name="f7" fmla="val 80"/>
                <a:gd name="f8" fmla="val 2"/>
                <a:gd name="f9" fmla="val 79"/>
                <a:gd name="f10" fmla="val 78"/>
                <a:gd name="f11" fmla="val 3"/>
                <a:gd name="f12" fmla="val 75"/>
                <a:gd name="f13" fmla="val 5"/>
                <a:gd name="f14" fmla="val 70"/>
                <a:gd name="f15" fmla="val 8"/>
                <a:gd name="f16" fmla="val 65"/>
                <a:gd name="f17" fmla="val 11"/>
                <a:gd name="f18" fmla="val 55"/>
                <a:gd name="f19" fmla="val 18"/>
                <a:gd name="f20" fmla="val 43"/>
                <a:gd name="f21" fmla="val 29"/>
                <a:gd name="f22" fmla="val 31"/>
                <a:gd name="f23" fmla="val 44"/>
                <a:gd name="f24" fmla="val 19"/>
                <a:gd name="f25" fmla="val 58"/>
                <a:gd name="f26" fmla="val 73"/>
                <a:gd name="f27" fmla="val 7"/>
                <a:gd name="f28" fmla="val 85"/>
                <a:gd name="f29" fmla="val 4"/>
                <a:gd name="f30" fmla="val 90"/>
                <a:gd name="f31" fmla="val 95"/>
                <a:gd name="f32" fmla="val 98"/>
                <a:gd name="f33" fmla="val 99"/>
                <a:gd name="f34" fmla="val 101"/>
                <a:gd name="f35" fmla="val 102"/>
                <a:gd name="f36" fmla="val 6"/>
                <a:gd name="f37" fmla="val 84"/>
                <a:gd name="f38" fmla="val 10"/>
                <a:gd name="f39" fmla="val 30"/>
                <a:gd name="f40" fmla="val 42"/>
                <a:gd name="f41" fmla="val 28"/>
                <a:gd name="f42" fmla="val 17"/>
                <a:gd name="f43" fmla="val 74"/>
                <a:gd name="f44" fmla="val 77"/>
                <a:gd name="f45" fmla="*/ f0 1 82"/>
                <a:gd name="f46" fmla="*/ f1 1 103"/>
                <a:gd name="f47" fmla="val f2"/>
                <a:gd name="f48" fmla="val f3"/>
                <a:gd name="f49" fmla="val f4"/>
                <a:gd name="f50" fmla="+- f49 0 f47"/>
                <a:gd name="f51" fmla="+- f48 0 f47"/>
                <a:gd name="f52" fmla="*/ f51 1 82"/>
                <a:gd name="f53" fmla="*/ f50 1 103"/>
                <a:gd name="f54" fmla="*/ f47 1 f52"/>
                <a:gd name="f55" fmla="*/ f48 1 f52"/>
                <a:gd name="f56" fmla="*/ f47 1 f53"/>
                <a:gd name="f57" fmla="*/ f49 1 f53"/>
                <a:gd name="f58" fmla="*/ f54 f45 1"/>
                <a:gd name="f59" fmla="*/ f55 f45 1"/>
                <a:gd name="f60" fmla="*/ f57 f46 1"/>
                <a:gd name="f61" fmla="*/ f56 f46 1"/>
              </a:gdLst>
              <a:ahLst/>
              <a:cxnLst>
                <a:cxn ang="3cd4">
                  <a:pos x="hc" y="t"/>
                </a:cxn>
                <a:cxn ang="0">
                  <a:pos x="r" y="vc"/>
                </a:cxn>
                <a:cxn ang="cd4">
                  <a:pos x="hc" y="b"/>
                </a:cxn>
                <a:cxn ang="cd2">
                  <a:pos x="l" y="vc"/>
                </a:cxn>
              </a:cxnLst>
              <a:rect l="f58" t="f61" r="f59" b="f60"/>
              <a:pathLst>
                <a:path w="82" h="103">
                  <a:moveTo>
                    <a:pt x="f3" y="f2"/>
                  </a:moveTo>
                  <a:cubicBezTo>
                    <a:pt x="f3" y="f2"/>
                    <a:pt x="f3" y="f5"/>
                    <a:pt x="f6" y="f5"/>
                  </a:cubicBezTo>
                  <a:cubicBezTo>
                    <a:pt x="f7" y="f8"/>
                    <a:pt x="f9" y="f8"/>
                    <a:pt x="f10" y="f11"/>
                  </a:cubicBezTo>
                  <a:cubicBezTo>
                    <a:pt x="f12" y="f13"/>
                    <a:pt x="f14" y="f15"/>
                    <a:pt x="f16" y="f17"/>
                  </a:cubicBezTo>
                  <a:cubicBezTo>
                    <a:pt x="f18" y="f19"/>
                    <a:pt x="f20" y="f21"/>
                    <a:pt x="f22" y="f23"/>
                  </a:cubicBezTo>
                  <a:cubicBezTo>
                    <a:pt x="f24" y="f25"/>
                    <a:pt x="f17" y="f26"/>
                    <a:pt x="f27" y="f28"/>
                  </a:cubicBezTo>
                  <a:cubicBezTo>
                    <a:pt x="f29" y="f30"/>
                    <a:pt x="f11" y="f31"/>
                    <a:pt x="f8" y="f32"/>
                  </a:cubicBezTo>
                  <a:cubicBezTo>
                    <a:pt x="f5" y="f33"/>
                    <a:pt x="f5" y="f34"/>
                    <a:pt x="f2" y="f35"/>
                  </a:cubicBezTo>
                  <a:cubicBezTo>
                    <a:pt x="f2" y="f4"/>
                    <a:pt x="f2" y="f4"/>
                    <a:pt x="f2" y="f4"/>
                  </a:cubicBezTo>
                  <a:lnTo>
                    <a:pt x="f2" y="f35"/>
                  </a:lnTo>
                  <a:cubicBezTo>
                    <a:pt x="f5" y="f34"/>
                    <a:pt x="f5" y="f33"/>
                    <a:pt x="f5" y="f32"/>
                  </a:cubicBezTo>
                  <a:cubicBezTo>
                    <a:pt x="f8" y="f31"/>
                    <a:pt x="f29" y="f30"/>
                    <a:pt x="f36" y="f37"/>
                  </a:cubicBezTo>
                  <a:cubicBezTo>
                    <a:pt x="f38" y="f26"/>
                    <a:pt x="f19" y="f25"/>
                    <a:pt x="f39" y="f20"/>
                  </a:cubicBezTo>
                  <a:cubicBezTo>
                    <a:pt x="f40" y="f41"/>
                    <a:pt x="f18" y="f42"/>
                    <a:pt x="f16" y="f38"/>
                  </a:cubicBezTo>
                  <a:cubicBezTo>
                    <a:pt x="f14" y="f27"/>
                    <a:pt x="f43" y="f29"/>
                    <a:pt x="f44" y="f11"/>
                  </a:cubicBezTo>
                  <a:cubicBezTo>
                    <a:pt x="f9" y="f8"/>
                    <a:pt x="f7" y="f5"/>
                    <a:pt x="f6" y="f5"/>
                  </a:cubicBezTo>
                  <a:cubicBezTo>
                    <a:pt x="f3" y="f2"/>
                    <a:pt x="f3" y="f2"/>
                    <a:pt x="f3"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7" name="Google Shape;944;p26">
              <a:extLst>
                <a:ext uri="{FF2B5EF4-FFF2-40B4-BE49-F238E27FC236}">
                  <a16:creationId xmlns:a16="http://schemas.microsoft.com/office/drawing/2014/main" id="{7BBC9A45-8B66-4246-14B9-F35D62D65EB6}"/>
                </a:ext>
              </a:extLst>
            </p:cNvPr>
            <p:cNvSpPr/>
            <p:nvPr/>
          </p:nvSpPr>
          <p:spPr>
            <a:xfrm>
              <a:off x="1053644" y="2464253"/>
              <a:ext cx="140296" cy="109325"/>
            </a:xfrm>
            <a:custGeom>
              <a:avLst/>
              <a:gdLst>
                <a:gd name="f0" fmla="val w"/>
                <a:gd name="f1" fmla="val h"/>
                <a:gd name="f2" fmla="val 0"/>
                <a:gd name="f3" fmla="val 77"/>
                <a:gd name="f4" fmla="val 60"/>
                <a:gd name="f5" fmla="val 75"/>
                <a:gd name="f6" fmla="val 1"/>
                <a:gd name="f7" fmla="val 73"/>
                <a:gd name="f8" fmla="val 2"/>
                <a:gd name="f9" fmla="val 71"/>
                <a:gd name="f10" fmla="val 67"/>
                <a:gd name="f11" fmla="val 4"/>
                <a:gd name="f12" fmla="val 63"/>
                <a:gd name="f13" fmla="val 5"/>
                <a:gd name="f14" fmla="val 55"/>
                <a:gd name="f15" fmla="val 9"/>
                <a:gd name="f16" fmla="val 43"/>
                <a:gd name="f17" fmla="val 14"/>
                <a:gd name="f18" fmla="val 33"/>
                <a:gd name="f19" fmla="val 23"/>
                <a:gd name="f20" fmla="val 22"/>
                <a:gd name="f21" fmla="val 31"/>
                <a:gd name="f22" fmla="val 15"/>
                <a:gd name="f23" fmla="val 42"/>
                <a:gd name="f24" fmla="val 49"/>
                <a:gd name="f25" fmla="val 7"/>
                <a:gd name="f26" fmla="val 52"/>
                <a:gd name="f27" fmla="val 3"/>
                <a:gd name="f28" fmla="val 57"/>
                <a:gd name="f29" fmla="val 59"/>
                <a:gd name="f30" fmla="val 6"/>
                <a:gd name="f31" fmla="val 48"/>
                <a:gd name="f32" fmla="val 41"/>
                <a:gd name="f33" fmla="val 13"/>
                <a:gd name="f34" fmla="val 54"/>
                <a:gd name="f35" fmla="val 8"/>
                <a:gd name="f36" fmla="val 70"/>
                <a:gd name="f37" fmla="*/ f0 1 77"/>
                <a:gd name="f38" fmla="*/ f1 1 60"/>
                <a:gd name="f39" fmla="val f2"/>
                <a:gd name="f40" fmla="val f3"/>
                <a:gd name="f41" fmla="val f4"/>
                <a:gd name="f42" fmla="+- f41 0 f39"/>
                <a:gd name="f43" fmla="+- f40 0 f39"/>
                <a:gd name="f44" fmla="*/ f43 1 77"/>
                <a:gd name="f45" fmla="*/ f42 1 60"/>
                <a:gd name="f46" fmla="*/ f39 1 f44"/>
                <a:gd name="f47" fmla="*/ f40 1 f44"/>
                <a:gd name="f48" fmla="*/ f39 1 f45"/>
                <a:gd name="f49" fmla="*/ f41 1 f45"/>
                <a:gd name="f50" fmla="*/ f46 f37 1"/>
                <a:gd name="f51" fmla="*/ f47 f37 1"/>
                <a:gd name="f52" fmla="*/ f49 f38 1"/>
                <a:gd name="f53" fmla="*/ f48 f38 1"/>
              </a:gdLst>
              <a:ahLst/>
              <a:cxnLst>
                <a:cxn ang="3cd4">
                  <a:pos x="hc" y="t"/>
                </a:cxn>
                <a:cxn ang="0">
                  <a:pos x="r" y="vc"/>
                </a:cxn>
                <a:cxn ang="cd4">
                  <a:pos x="hc" y="b"/>
                </a:cxn>
                <a:cxn ang="cd2">
                  <a:pos x="l" y="vc"/>
                </a:cxn>
              </a:cxnLst>
              <a:rect l="f50" t="f53" r="f51" b="f52"/>
              <a:pathLst>
                <a:path w="77" h="60">
                  <a:moveTo>
                    <a:pt x="f3" y="f2"/>
                  </a:moveTo>
                  <a:cubicBezTo>
                    <a:pt x="f3" y="f2"/>
                    <a:pt x="f5" y="f6"/>
                    <a:pt x="f7" y="f8"/>
                  </a:cubicBezTo>
                  <a:cubicBezTo>
                    <a:pt x="f9" y="f8"/>
                    <a:pt x="f10" y="f11"/>
                    <a:pt x="f12" y="f13"/>
                  </a:cubicBezTo>
                  <a:cubicBezTo>
                    <a:pt x="f14" y="f15"/>
                    <a:pt x="f16" y="f17"/>
                    <a:pt x="f18" y="f19"/>
                  </a:cubicBezTo>
                  <a:cubicBezTo>
                    <a:pt x="f20" y="f21"/>
                    <a:pt x="f22" y="f23"/>
                    <a:pt x="f15" y="f24"/>
                  </a:cubicBezTo>
                  <a:cubicBezTo>
                    <a:pt x="f25" y="f26"/>
                    <a:pt x="f11" y="f14"/>
                    <a:pt x="f27" y="f28"/>
                  </a:cubicBezTo>
                  <a:cubicBezTo>
                    <a:pt x="f6" y="f29"/>
                    <a:pt x="f6" y="f4"/>
                    <a:pt x="f2" y="f4"/>
                  </a:cubicBezTo>
                  <a:cubicBezTo>
                    <a:pt x="f2" y="f4"/>
                    <a:pt x="f2" y="f29"/>
                    <a:pt x="f8" y="f28"/>
                  </a:cubicBezTo>
                  <a:cubicBezTo>
                    <a:pt x="f27" y="f14"/>
                    <a:pt x="f30" y="f26"/>
                    <a:pt x="f15" y="f31"/>
                  </a:cubicBezTo>
                  <a:cubicBezTo>
                    <a:pt x="f17" y="f32"/>
                    <a:pt x="f20" y="f21"/>
                    <a:pt x="f18" y="f20"/>
                  </a:cubicBezTo>
                  <a:cubicBezTo>
                    <a:pt x="f16" y="f33"/>
                    <a:pt x="f34" y="f35"/>
                    <a:pt x="f12" y="f11"/>
                  </a:cubicBezTo>
                  <a:cubicBezTo>
                    <a:pt x="f10" y="f27"/>
                    <a:pt x="f36" y="f6"/>
                    <a:pt x="f7" y="f6"/>
                  </a:cubicBezTo>
                  <a:cubicBezTo>
                    <a:pt x="f5" y="f2"/>
                    <a:pt x="f3" y="f2"/>
                    <a:pt x="f3"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8" name="Google Shape;945;p26">
              <a:extLst>
                <a:ext uri="{FF2B5EF4-FFF2-40B4-BE49-F238E27FC236}">
                  <a16:creationId xmlns:a16="http://schemas.microsoft.com/office/drawing/2014/main" id="{D869666F-A32F-9AF6-0FC9-10F3CF62F3A2}"/>
                </a:ext>
              </a:extLst>
            </p:cNvPr>
            <p:cNvSpPr/>
            <p:nvPr/>
          </p:nvSpPr>
          <p:spPr>
            <a:xfrm>
              <a:off x="2369164" y="370716"/>
              <a:ext cx="535682" cy="533863"/>
            </a:xfrm>
            <a:custGeom>
              <a:avLst/>
              <a:gdLst>
                <a:gd name="f0" fmla="val w"/>
                <a:gd name="f1" fmla="val h"/>
                <a:gd name="f2" fmla="val 0"/>
                <a:gd name="f3" fmla="val 294"/>
                <a:gd name="f4" fmla="val 293"/>
                <a:gd name="f5" fmla="val 166"/>
                <a:gd name="f6" fmla="val 268"/>
                <a:gd name="f7" fmla="val 156"/>
                <a:gd name="f8" fmla="val 269"/>
                <a:gd name="f9" fmla="val 145"/>
                <a:gd name="f10" fmla="val 270"/>
                <a:gd name="f11" fmla="val 134"/>
                <a:gd name="f12" fmla="val 117"/>
                <a:gd name="f13" fmla="val 71"/>
                <a:gd name="f14" fmla="val 276"/>
                <a:gd name="f15" fmla="val 75"/>
                <a:gd name="f16" fmla="val 246"/>
                <a:gd name="f17" fmla="val 67"/>
                <a:gd name="f18" fmla="val 240"/>
                <a:gd name="f19" fmla="val 59"/>
                <a:gd name="f20" fmla="val 232"/>
                <a:gd name="f21" fmla="val 52"/>
                <a:gd name="f22" fmla="val 224"/>
                <a:gd name="f23" fmla="val 22"/>
                <a:gd name="f24" fmla="val 229"/>
                <a:gd name="f25" fmla="val 2"/>
                <a:gd name="f26" fmla="val 184"/>
                <a:gd name="f27" fmla="val 26"/>
                <a:gd name="f28" fmla="val 24"/>
                <a:gd name="f29" fmla="val 155"/>
                <a:gd name="f30" fmla="val 144"/>
                <a:gd name="f31" fmla="val 25"/>
                <a:gd name="f32" fmla="val 18"/>
                <a:gd name="f33" fmla="val 48"/>
                <a:gd name="f34" fmla="val 54"/>
                <a:gd name="f35" fmla="val 66"/>
                <a:gd name="f36" fmla="val 62"/>
                <a:gd name="f37" fmla="val 58"/>
                <a:gd name="f38" fmla="val 70"/>
                <a:gd name="f39" fmla="val 51"/>
                <a:gd name="f40" fmla="val 64"/>
                <a:gd name="f41" fmla="val 110"/>
                <a:gd name="f42" fmla="val 128"/>
                <a:gd name="f43" fmla="val 139"/>
                <a:gd name="f44" fmla="val 150"/>
                <a:gd name="f45" fmla="val 160"/>
                <a:gd name="f46" fmla="val 177"/>
                <a:gd name="f47" fmla="val 223"/>
                <a:gd name="f48" fmla="val 219"/>
                <a:gd name="f49" fmla="val 228"/>
                <a:gd name="f50" fmla="val 236"/>
                <a:gd name="f51" fmla="val 61"/>
                <a:gd name="f52" fmla="val 242"/>
                <a:gd name="f53" fmla="val 272"/>
                <a:gd name="f54" fmla="val 292"/>
                <a:gd name="f55" fmla="val 127"/>
                <a:gd name="f56" fmla="val 138"/>
                <a:gd name="f57" fmla="val 149"/>
                <a:gd name="f58" fmla="val 227"/>
                <a:gd name="f59" fmla="val 235"/>
                <a:gd name="f60" fmla="val 230"/>
                <a:gd name="f61" fmla="val 167"/>
                <a:gd name="f62" fmla="val 196"/>
                <a:gd name="f63" fmla="val 194"/>
                <a:gd name="f64" fmla="val 206"/>
                <a:gd name="f65" fmla="val 153"/>
                <a:gd name="f66" fmla="val 126"/>
                <a:gd name="f67" fmla="val 182"/>
                <a:gd name="f68" fmla="val 99"/>
                <a:gd name="f69" fmla="val 87"/>
                <a:gd name="f70" fmla="val 123"/>
                <a:gd name="f71" fmla="val 97"/>
                <a:gd name="f72" fmla="val 111"/>
                <a:gd name="f73" fmla="val 84"/>
                <a:gd name="f74" fmla="val 142"/>
                <a:gd name="f75" fmla="val 96"/>
                <a:gd name="f76" fmla="val 169"/>
                <a:gd name="f77" fmla="val 108"/>
                <a:gd name="f78" fmla="val 140"/>
                <a:gd name="f79" fmla="val 208"/>
                <a:gd name="f80" fmla="*/ f0 1 294"/>
                <a:gd name="f81" fmla="*/ f1 1 293"/>
                <a:gd name="f82" fmla="val f2"/>
                <a:gd name="f83" fmla="val f3"/>
                <a:gd name="f84" fmla="val f4"/>
                <a:gd name="f85" fmla="+- f84 0 f82"/>
                <a:gd name="f86" fmla="+- f83 0 f82"/>
                <a:gd name="f87" fmla="*/ f86 1 294"/>
                <a:gd name="f88" fmla="*/ f85 1 293"/>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294" h="293">
                  <a:moveTo>
                    <a:pt x="f5" y="f6"/>
                  </a:moveTo>
                  <a:cubicBezTo>
                    <a:pt x="f7" y="f8"/>
                    <a:pt x="f9" y="f10"/>
                    <a:pt x="f11" y="f8"/>
                  </a:cubicBezTo>
                  <a:lnTo>
                    <a:pt x="f12" y="f4"/>
                  </a:lnTo>
                  <a:lnTo>
                    <a:pt x="f13" y="f14"/>
                  </a:lnTo>
                  <a:lnTo>
                    <a:pt x="f15" y="f16"/>
                  </a:lnTo>
                  <a:cubicBezTo>
                    <a:pt x="f17" y="f18"/>
                    <a:pt x="f19" y="f20"/>
                    <a:pt x="f21" y="f22"/>
                  </a:cubicBezTo>
                  <a:lnTo>
                    <a:pt x="f23" y="f24"/>
                  </a:lnTo>
                  <a:lnTo>
                    <a:pt x="f25" y="f26"/>
                  </a:lnTo>
                  <a:lnTo>
                    <a:pt x="f27" y="f5"/>
                  </a:lnTo>
                  <a:cubicBezTo>
                    <a:pt x="f28" y="f29"/>
                    <a:pt x="f28" y="f30"/>
                    <a:pt x="f31" y="f11"/>
                  </a:cubicBezTo>
                  <a:lnTo>
                    <a:pt x="f2" y="f12"/>
                  </a:lnTo>
                  <a:lnTo>
                    <a:pt x="f32" y="f13"/>
                  </a:lnTo>
                  <a:lnTo>
                    <a:pt x="f33" y="f15"/>
                  </a:lnTo>
                  <a:cubicBezTo>
                    <a:pt x="f34" y="f35"/>
                    <a:pt x="f36" y="f37"/>
                    <a:pt x="f38" y="f39"/>
                  </a:cubicBezTo>
                  <a:lnTo>
                    <a:pt x="f40" y="f23"/>
                  </a:lnTo>
                  <a:lnTo>
                    <a:pt x="f41" y="f25"/>
                  </a:lnTo>
                  <a:lnTo>
                    <a:pt x="f42" y="f27"/>
                  </a:lnTo>
                  <a:cubicBezTo>
                    <a:pt x="f43" y="f28"/>
                    <a:pt x="f44" y="f28"/>
                    <a:pt x="f45" y="f31"/>
                  </a:cubicBezTo>
                  <a:lnTo>
                    <a:pt x="f46" y="f2"/>
                  </a:lnTo>
                  <a:lnTo>
                    <a:pt x="f47" y="f32"/>
                  </a:lnTo>
                  <a:lnTo>
                    <a:pt x="f48" y="f33"/>
                  </a:lnTo>
                  <a:cubicBezTo>
                    <a:pt x="f49" y="f34"/>
                    <a:pt x="f50" y="f51"/>
                    <a:pt x="f52" y="f38"/>
                  </a:cubicBezTo>
                  <a:lnTo>
                    <a:pt x="f53" y="f40"/>
                  </a:lnTo>
                  <a:lnTo>
                    <a:pt x="f54" y="f41"/>
                  </a:lnTo>
                  <a:lnTo>
                    <a:pt x="f6" y="f55"/>
                  </a:lnTo>
                  <a:cubicBezTo>
                    <a:pt x="f10" y="f56"/>
                    <a:pt x="f10" y="f57"/>
                    <a:pt x="f8" y="f45"/>
                  </a:cubicBezTo>
                  <a:lnTo>
                    <a:pt x="f3" y="f46"/>
                  </a:lnTo>
                  <a:lnTo>
                    <a:pt x="f14" y="f47"/>
                  </a:lnTo>
                  <a:lnTo>
                    <a:pt x="f16" y="f48"/>
                  </a:lnTo>
                  <a:cubicBezTo>
                    <a:pt x="f18" y="f58"/>
                    <a:pt x="f20" y="f59"/>
                    <a:pt x="f22" y="f52"/>
                  </a:cubicBezTo>
                  <a:lnTo>
                    <a:pt x="f60" y="f53"/>
                  </a:lnTo>
                  <a:lnTo>
                    <a:pt x="f26" y="f54"/>
                  </a:lnTo>
                  <a:lnTo>
                    <a:pt x="f5" y="f6"/>
                  </a:lnTo>
                  <a:moveTo>
                    <a:pt x="f61" y="f62"/>
                  </a:moveTo>
                  <a:cubicBezTo>
                    <a:pt x="f63" y="f26"/>
                    <a:pt x="f64" y="f65"/>
                    <a:pt x="f63" y="f66"/>
                  </a:cubicBezTo>
                  <a:cubicBezTo>
                    <a:pt x="f67" y="f68"/>
                    <a:pt x="f44" y="f69"/>
                    <a:pt x="f70" y="f68"/>
                  </a:cubicBezTo>
                  <a:cubicBezTo>
                    <a:pt x="f71" y="f72"/>
                    <a:pt x="f73" y="f74"/>
                    <a:pt x="f75" y="f76"/>
                  </a:cubicBezTo>
                  <a:cubicBezTo>
                    <a:pt x="f77" y="f62"/>
                    <a:pt x="f78" y="f79"/>
                    <a:pt x="f61" y="f62"/>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pic>
        <p:nvPicPr>
          <p:cNvPr id="119" name="Resim 2" descr="daire, amblem, ticari marka, simge, sembol içeren bir resim&#10;&#10;Yapay zeka tarafından oluşturulmuş içerik yanlış olabilir.">
            <a:extLst>
              <a:ext uri="{FF2B5EF4-FFF2-40B4-BE49-F238E27FC236}">
                <a16:creationId xmlns:a16="http://schemas.microsoft.com/office/drawing/2014/main" id="{96F58A7A-311D-7F3A-A840-95D6FAAE4C83}"/>
              </a:ext>
            </a:extLst>
          </p:cNvPr>
          <p:cNvPicPr>
            <a:picLocks noChangeAspect="1"/>
          </p:cNvPicPr>
          <p:nvPr/>
        </p:nvPicPr>
        <p:blipFill>
          <a:blip r:embed="rId3"/>
          <a:stretch>
            <a:fillRect/>
          </a:stretch>
        </p:blipFill>
        <p:spPr>
          <a:xfrm>
            <a:off x="4897996" y="547350"/>
            <a:ext cx="1030309" cy="1046411"/>
          </a:xfrm>
          <a:prstGeom prst="rect">
            <a:avLst/>
          </a:prstGeom>
          <a:noFill/>
          <a:ln cap="flat">
            <a:noFill/>
          </a:ln>
        </p:spPr>
      </p:pic>
      <p:sp>
        <p:nvSpPr>
          <p:cNvPr id="120" name="Google Shape;825;p26">
            <a:extLst>
              <a:ext uri="{FF2B5EF4-FFF2-40B4-BE49-F238E27FC236}">
                <a16:creationId xmlns:a16="http://schemas.microsoft.com/office/drawing/2014/main" id="{2D87D56C-B119-F673-103F-085B0947FD76}"/>
              </a:ext>
            </a:extLst>
          </p:cNvPr>
          <p:cNvSpPr txBox="1"/>
          <p:nvPr/>
        </p:nvSpPr>
        <p:spPr>
          <a:xfrm>
            <a:off x="2797775" y="1764704"/>
            <a:ext cx="5238003" cy="475798"/>
          </a:xfrm>
          <a:prstGeom prst="rect">
            <a:avLst/>
          </a:prstGeom>
          <a:noFill/>
          <a:ln cap="flat">
            <a:noFill/>
          </a:ln>
        </p:spPr>
        <p:txBody>
          <a:bodyPr vert="horz" wrap="square" lIns="91421" tIns="91421" rIns="91421" bIns="91421" anchor="t" anchorCtr="1" compatLnSpc="1">
            <a:noAutofit/>
          </a:bodyPr>
          <a:lstStyle/>
          <a:p>
            <a:pPr algn="ctr">
              <a:defRPr sz="1800" b="0" i="0" u="none" strike="noStrike" kern="0" cap="none" spc="0" baseline="0">
                <a:solidFill>
                  <a:srgbClr val="000000"/>
                </a:solidFill>
                <a:uFillTx/>
              </a:defRPr>
            </a:pPr>
            <a:r>
              <a:rPr lang="tr-TR" sz="1600" b="1" i="0" u="none" strike="noStrike" kern="0" cap="none" spc="0" baseline="0" dirty="0">
                <a:solidFill>
                  <a:srgbClr val="263238"/>
                </a:solidFill>
                <a:uFillTx/>
                <a:latin typeface="Roboto"/>
                <a:ea typeface="Roboto"/>
                <a:cs typeface="Roboto"/>
              </a:rPr>
              <a:t>BLM3722 - Yazılım Mühendisliği </a:t>
            </a:r>
            <a:r>
              <a:rPr lang="tr-TR" sz="1600" b="1" kern="0" dirty="0">
                <a:solidFill>
                  <a:srgbClr val="263238"/>
                </a:solidFill>
                <a:latin typeface="Roboto"/>
                <a:ea typeface="Roboto"/>
                <a:cs typeface="Roboto"/>
              </a:rPr>
              <a:t>Projesi</a:t>
            </a:r>
            <a:endParaRPr lang="tr-TR" sz="1600" b="1" i="0" u="none" strike="noStrike" kern="0" cap="none" spc="0" baseline="0" dirty="0">
              <a:solidFill>
                <a:srgbClr val="263238"/>
              </a:solidFill>
              <a:uFillTx/>
              <a:latin typeface="Roboto"/>
              <a:ea typeface="Roboto"/>
              <a:cs typeface="Roboto"/>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Google Shape;1144;p32">
            <a:extLst>
              <a:ext uri="{FF2B5EF4-FFF2-40B4-BE49-F238E27FC236}">
                <a16:creationId xmlns:a16="http://schemas.microsoft.com/office/drawing/2014/main" id="{803F4F74-E68C-23F8-570B-306425515C30}"/>
              </a:ext>
            </a:extLst>
          </p:cNvPr>
          <p:cNvSpPr txBox="1">
            <a:spLocks noGrp="1"/>
          </p:cNvSpPr>
          <p:nvPr>
            <p:ph type="title"/>
          </p:nvPr>
        </p:nvSpPr>
        <p:spPr>
          <a:xfrm>
            <a:off x="719998" y="822"/>
            <a:ext cx="7704002" cy="484155"/>
          </a:xfrm>
        </p:spPr>
        <p:txBody>
          <a:bodyPr/>
          <a:lstStyle/>
          <a:p>
            <a:pPr lvl="0"/>
            <a:r>
              <a:rPr lang="tr-TR" b="1" err="1">
                <a:latin typeface="Arial" panose="020B0604020202020204" pitchFamily="34" charset="0"/>
                <a:cs typeface="Arial" panose="020B0604020202020204" pitchFamily="34" charset="0"/>
              </a:rPr>
              <a:t>Use</a:t>
            </a:r>
            <a:r>
              <a:rPr lang="tr-TR" b="1">
                <a:latin typeface="Arial" panose="020B0604020202020204" pitchFamily="34" charset="0"/>
                <a:cs typeface="Arial" panose="020B0604020202020204" pitchFamily="34" charset="0"/>
              </a:rPr>
              <a:t>-Case Diyagramı</a:t>
            </a:r>
          </a:p>
        </p:txBody>
      </p:sp>
      <p:pic>
        <p:nvPicPr>
          <p:cNvPr id="3" name="Picture 2" descr="Resim">
            <a:extLst>
              <a:ext uri="{FF2B5EF4-FFF2-40B4-BE49-F238E27FC236}">
                <a16:creationId xmlns:a16="http://schemas.microsoft.com/office/drawing/2014/main" id="{E0A581E1-9E83-D074-F16A-15641AE69EE1}"/>
              </a:ext>
            </a:extLst>
          </p:cNvPr>
          <p:cNvPicPr>
            <a:picLocks noChangeAspect="1"/>
          </p:cNvPicPr>
          <p:nvPr/>
        </p:nvPicPr>
        <p:blipFill>
          <a:blip r:embed="rId3"/>
          <a:srcRect/>
          <a:stretch>
            <a:fillRect/>
          </a:stretch>
        </p:blipFill>
        <p:spPr>
          <a:xfrm>
            <a:off x="2125926" y="569979"/>
            <a:ext cx="5517618" cy="4569539"/>
          </a:xfrm>
          <a:prstGeom prst="rect">
            <a:avLst/>
          </a:prstGeom>
          <a:noFill/>
          <a:ln cap="flat">
            <a:noFill/>
          </a:ln>
        </p:spPr>
      </p:pic>
      <p:sp>
        <p:nvSpPr>
          <p:cNvPr id="5" name="Metin kutusu 4">
            <a:extLst>
              <a:ext uri="{FF2B5EF4-FFF2-40B4-BE49-F238E27FC236}">
                <a16:creationId xmlns:a16="http://schemas.microsoft.com/office/drawing/2014/main" id="{90458F6E-459C-144C-D3E0-B17BE0EBB5D7}"/>
              </a:ext>
            </a:extLst>
          </p:cNvPr>
          <p:cNvSpPr txBox="1"/>
          <p:nvPr/>
        </p:nvSpPr>
        <p:spPr>
          <a:xfrm>
            <a:off x="8647897" y="4908028"/>
            <a:ext cx="33721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10</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2" name="Google Shape;1144;p32">
            <a:extLst>
              <a:ext uri="{FF2B5EF4-FFF2-40B4-BE49-F238E27FC236}">
                <a16:creationId xmlns:a16="http://schemas.microsoft.com/office/drawing/2014/main" id="{04B1266C-136F-34DB-2819-E196D8568F00}"/>
              </a:ext>
            </a:extLst>
          </p:cNvPr>
          <p:cNvSpPr txBox="1">
            <a:spLocks noGrp="1"/>
          </p:cNvSpPr>
          <p:nvPr>
            <p:ph type="title"/>
          </p:nvPr>
        </p:nvSpPr>
        <p:spPr>
          <a:xfrm>
            <a:off x="719998" y="42795"/>
            <a:ext cx="7704002" cy="572697"/>
          </a:xfrm>
        </p:spPr>
        <p:txBody>
          <a:bodyPr/>
          <a:lstStyle/>
          <a:p>
            <a:r>
              <a:rPr lang="tr-TR" b="1" dirty="0">
                <a:latin typeface="Arial"/>
                <a:cs typeface="Arial"/>
              </a:rPr>
              <a:t>UML Sınıf Diyagramı</a:t>
            </a:r>
            <a:endParaRPr lang="tr-TR" b="1" dirty="0">
              <a:latin typeface="Arial" panose="020B0604020202020204" pitchFamily="34" charset="0"/>
              <a:cs typeface="Arial" panose="020B0604020202020204" pitchFamily="34" charset="0"/>
            </a:endParaRPr>
          </a:p>
        </p:txBody>
      </p:sp>
      <p:sp>
        <p:nvSpPr>
          <p:cNvPr id="6" name="Metin kutusu 5">
            <a:extLst>
              <a:ext uri="{FF2B5EF4-FFF2-40B4-BE49-F238E27FC236}">
                <a16:creationId xmlns:a16="http://schemas.microsoft.com/office/drawing/2014/main" id="{8D5326A0-6B4F-FEE6-EBB1-97C0726AF407}"/>
              </a:ext>
            </a:extLst>
          </p:cNvPr>
          <p:cNvSpPr txBox="1"/>
          <p:nvPr/>
        </p:nvSpPr>
        <p:spPr>
          <a:xfrm>
            <a:off x="8630793" y="4899098"/>
            <a:ext cx="43305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11</a:t>
            </a:r>
            <a:endParaRPr lang="tr-TR" dirty="0"/>
          </a:p>
        </p:txBody>
      </p:sp>
      <p:pic>
        <p:nvPicPr>
          <p:cNvPr id="7" name="Resim 6" descr="Resim">
            <a:extLst>
              <a:ext uri="{FF2B5EF4-FFF2-40B4-BE49-F238E27FC236}">
                <a16:creationId xmlns:a16="http://schemas.microsoft.com/office/drawing/2014/main" id="{0712933D-95CF-F371-2B63-2C1421185BB3}"/>
              </a:ext>
            </a:extLst>
          </p:cNvPr>
          <p:cNvPicPr>
            <a:picLocks noChangeAspect="1"/>
          </p:cNvPicPr>
          <p:nvPr/>
        </p:nvPicPr>
        <p:blipFill>
          <a:blip r:embed="rId3"/>
          <a:stretch>
            <a:fillRect/>
          </a:stretch>
        </p:blipFill>
        <p:spPr>
          <a:xfrm>
            <a:off x="973964" y="618262"/>
            <a:ext cx="7582437" cy="418870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6B8BB-6032-B223-0922-AA76705A4266}"/>
            </a:ext>
          </a:extLst>
        </p:cNvPr>
        <p:cNvGrpSpPr/>
        <p:nvPr/>
      </p:nvGrpSpPr>
      <p:grpSpPr>
        <a:xfrm>
          <a:off x="0" y="0"/>
          <a:ext cx="0" cy="0"/>
          <a:chOff x="0" y="0"/>
          <a:chExt cx="0" cy="0"/>
        </a:xfrm>
      </p:grpSpPr>
      <p:sp>
        <p:nvSpPr>
          <p:cNvPr id="2" name="Google Shape;1144;p32">
            <a:extLst>
              <a:ext uri="{FF2B5EF4-FFF2-40B4-BE49-F238E27FC236}">
                <a16:creationId xmlns:a16="http://schemas.microsoft.com/office/drawing/2014/main" id="{2CC224BC-A30A-7600-2A2F-B2A38140C822}"/>
              </a:ext>
            </a:extLst>
          </p:cNvPr>
          <p:cNvSpPr txBox="1">
            <a:spLocks noGrp="1"/>
          </p:cNvSpPr>
          <p:nvPr>
            <p:ph type="title"/>
          </p:nvPr>
        </p:nvSpPr>
        <p:spPr>
          <a:xfrm>
            <a:off x="719998" y="2549"/>
            <a:ext cx="7704002" cy="572697"/>
          </a:xfrm>
        </p:spPr>
        <p:txBody>
          <a:bodyPr/>
          <a:lstStyle/>
          <a:p>
            <a:r>
              <a:rPr lang="tr-TR" b="1" dirty="0" err="1">
                <a:latin typeface="Arial"/>
                <a:cs typeface="Arial"/>
              </a:rPr>
              <a:t>Sequence</a:t>
            </a:r>
            <a:r>
              <a:rPr lang="tr-TR" b="1" dirty="0">
                <a:latin typeface="Arial"/>
                <a:cs typeface="Arial"/>
              </a:rPr>
              <a:t> Diyagramı</a:t>
            </a:r>
            <a:endParaRPr lang="tr-TR" dirty="0"/>
          </a:p>
        </p:txBody>
      </p:sp>
      <p:pic>
        <p:nvPicPr>
          <p:cNvPr id="5" name="Resim 4" descr="Resim">
            <a:extLst>
              <a:ext uri="{FF2B5EF4-FFF2-40B4-BE49-F238E27FC236}">
                <a16:creationId xmlns:a16="http://schemas.microsoft.com/office/drawing/2014/main" id="{0CBE2519-4137-D77D-3D6F-714BDBF1E1C8}"/>
              </a:ext>
            </a:extLst>
          </p:cNvPr>
          <p:cNvPicPr>
            <a:picLocks noChangeAspect="1"/>
          </p:cNvPicPr>
          <p:nvPr/>
        </p:nvPicPr>
        <p:blipFill>
          <a:blip r:embed="rId3"/>
          <a:srcRect l="6732" r="5" b="5"/>
          <a:stretch>
            <a:fillRect/>
          </a:stretch>
        </p:blipFill>
        <p:spPr>
          <a:xfrm>
            <a:off x="1587391" y="587211"/>
            <a:ext cx="6006202" cy="4476680"/>
          </a:xfrm>
          <a:prstGeom prst="rect">
            <a:avLst/>
          </a:prstGeom>
          <a:noFill/>
          <a:ln w="9528" cap="flat">
            <a:solidFill>
              <a:srgbClr val="263238"/>
            </a:solidFill>
            <a:prstDash val="solid"/>
            <a:round/>
          </a:ln>
        </p:spPr>
      </p:pic>
      <p:sp>
        <p:nvSpPr>
          <p:cNvPr id="8" name="Metin kutusu 7">
            <a:extLst>
              <a:ext uri="{FF2B5EF4-FFF2-40B4-BE49-F238E27FC236}">
                <a16:creationId xmlns:a16="http://schemas.microsoft.com/office/drawing/2014/main" id="{CE82A7A9-17E6-B68A-35DE-F16CA550EB57}"/>
              </a:ext>
            </a:extLst>
          </p:cNvPr>
          <p:cNvSpPr txBox="1"/>
          <p:nvPr/>
        </p:nvSpPr>
        <p:spPr>
          <a:xfrm>
            <a:off x="8631674" y="4899098"/>
            <a:ext cx="44915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12</a:t>
            </a:r>
            <a:endParaRPr lang="tr-TR" dirty="0"/>
          </a:p>
        </p:txBody>
      </p:sp>
    </p:spTree>
    <p:extLst>
      <p:ext uri="{BB962C8B-B14F-4D97-AF65-F5344CB8AC3E}">
        <p14:creationId xmlns:p14="http://schemas.microsoft.com/office/powerpoint/2010/main" val="1125189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50">
    <p:spTree>
      <p:nvGrpSpPr>
        <p:cNvPr id="1" name=""/>
        <p:cNvGrpSpPr/>
        <p:nvPr/>
      </p:nvGrpSpPr>
      <p:grpSpPr>
        <a:xfrm>
          <a:off x="0" y="0"/>
          <a:ext cx="0" cy="0"/>
          <a:chOff x="0" y="0"/>
          <a:chExt cx="0" cy="0"/>
        </a:xfrm>
      </p:grpSpPr>
      <p:sp>
        <p:nvSpPr>
          <p:cNvPr id="2" name="Google Shape;1144;p32">
            <a:extLst>
              <a:ext uri="{FF2B5EF4-FFF2-40B4-BE49-F238E27FC236}">
                <a16:creationId xmlns:a16="http://schemas.microsoft.com/office/drawing/2014/main" id="{E76C0A4B-A522-3429-415D-9005D079E88C}"/>
              </a:ext>
            </a:extLst>
          </p:cNvPr>
          <p:cNvSpPr txBox="1">
            <a:spLocks noGrp="1"/>
          </p:cNvSpPr>
          <p:nvPr>
            <p:ph type="title"/>
          </p:nvPr>
        </p:nvSpPr>
        <p:spPr>
          <a:xfrm>
            <a:off x="719998" y="123288"/>
            <a:ext cx="7704002" cy="572697"/>
          </a:xfrm>
        </p:spPr>
        <p:txBody>
          <a:bodyPr/>
          <a:lstStyle/>
          <a:p>
            <a:pPr lvl="0"/>
            <a:r>
              <a:rPr lang="tr-TR" b="1">
                <a:latin typeface="Arial" panose="020B0604020202020204" pitchFamily="34" charset="0"/>
                <a:cs typeface="Arial" panose="020B0604020202020204" pitchFamily="34" charset="0"/>
              </a:rPr>
              <a:t>Sistem </a:t>
            </a:r>
            <a:r>
              <a:rPr lang="tr-TR" b="1" err="1">
                <a:latin typeface="Arial" panose="020B0604020202020204" pitchFamily="34" charset="0"/>
                <a:cs typeface="Arial" panose="020B0604020202020204" pitchFamily="34" charset="0"/>
              </a:rPr>
              <a:t>State</a:t>
            </a:r>
            <a:r>
              <a:rPr lang="tr-TR" b="1">
                <a:latin typeface="Arial" panose="020B0604020202020204" pitchFamily="34" charset="0"/>
                <a:cs typeface="Arial" panose="020B0604020202020204" pitchFamily="34" charset="0"/>
              </a:rPr>
              <a:t> Diyagramı</a:t>
            </a:r>
          </a:p>
        </p:txBody>
      </p:sp>
      <p:pic>
        <p:nvPicPr>
          <p:cNvPr id="3" name="Picture 2" descr="Resim">
            <a:extLst>
              <a:ext uri="{FF2B5EF4-FFF2-40B4-BE49-F238E27FC236}">
                <a16:creationId xmlns:a16="http://schemas.microsoft.com/office/drawing/2014/main" id="{B61B24CC-C74C-E5EA-BB69-77975CDC0376}"/>
              </a:ext>
            </a:extLst>
          </p:cNvPr>
          <p:cNvPicPr>
            <a:picLocks noChangeAspect="1"/>
          </p:cNvPicPr>
          <p:nvPr/>
        </p:nvPicPr>
        <p:blipFill>
          <a:blip r:embed="rId3"/>
          <a:srcRect/>
          <a:stretch>
            <a:fillRect/>
          </a:stretch>
        </p:blipFill>
        <p:spPr>
          <a:xfrm>
            <a:off x="719998" y="1132923"/>
            <a:ext cx="7994123" cy="3557592"/>
          </a:xfrm>
          <a:prstGeom prst="rect">
            <a:avLst/>
          </a:prstGeom>
          <a:noFill/>
          <a:ln cap="flat">
            <a:noFill/>
          </a:ln>
        </p:spPr>
      </p:pic>
      <p:sp>
        <p:nvSpPr>
          <p:cNvPr id="5" name="Metin kutusu 4">
            <a:extLst>
              <a:ext uri="{FF2B5EF4-FFF2-40B4-BE49-F238E27FC236}">
                <a16:creationId xmlns:a16="http://schemas.microsoft.com/office/drawing/2014/main" id="{3FC08091-6672-E90B-AB2C-98F4AF910DB5}"/>
              </a:ext>
            </a:extLst>
          </p:cNvPr>
          <p:cNvSpPr txBox="1"/>
          <p:nvPr/>
        </p:nvSpPr>
        <p:spPr>
          <a:xfrm>
            <a:off x="8638842" y="4899098"/>
            <a:ext cx="43305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13</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Google Shape;1618;p37">
            <a:extLst>
              <a:ext uri="{FF2B5EF4-FFF2-40B4-BE49-F238E27FC236}">
                <a16:creationId xmlns:a16="http://schemas.microsoft.com/office/drawing/2014/main" id="{1D566AD3-F330-6F83-66E3-6C8FF785B0BB}"/>
              </a:ext>
            </a:extLst>
          </p:cNvPr>
          <p:cNvSpPr txBox="1">
            <a:spLocks noGrp="1"/>
          </p:cNvSpPr>
          <p:nvPr>
            <p:ph type="title"/>
          </p:nvPr>
        </p:nvSpPr>
        <p:spPr>
          <a:xfrm>
            <a:off x="719998" y="148690"/>
            <a:ext cx="7704002" cy="572697"/>
          </a:xfrm>
        </p:spPr>
        <p:txBody>
          <a:bodyPr/>
          <a:lstStyle/>
          <a:p>
            <a:pPr lvl="0"/>
            <a:r>
              <a:rPr lang="tr-TR" b="1">
                <a:latin typeface="Arial" panose="020B0604020202020204" pitchFamily="34" charset="0"/>
                <a:cs typeface="Arial" panose="020B0604020202020204" pitchFamily="34" charset="0"/>
              </a:rPr>
              <a:t>Giriş Ekranı</a:t>
            </a:r>
          </a:p>
        </p:txBody>
      </p:sp>
      <p:pic>
        <p:nvPicPr>
          <p:cNvPr id="3" name="Resim 1" descr="metin, ekran görüntüsü, işletim sistemi, logo içeren bir resim&#10;&#10;Yapay zeka tarafından oluşturulmuş içerik yanlış olabilir.">
            <a:extLst>
              <a:ext uri="{FF2B5EF4-FFF2-40B4-BE49-F238E27FC236}">
                <a16:creationId xmlns:a16="http://schemas.microsoft.com/office/drawing/2014/main" id="{02B75D76-33B3-9F98-859D-1D5DBAF6DD8F}"/>
              </a:ext>
            </a:extLst>
          </p:cNvPr>
          <p:cNvPicPr>
            <a:picLocks noChangeAspect="1"/>
          </p:cNvPicPr>
          <p:nvPr/>
        </p:nvPicPr>
        <p:blipFill>
          <a:blip r:embed="rId3"/>
          <a:stretch>
            <a:fillRect/>
          </a:stretch>
        </p:blipFill>
        <p:spPr>
          <a:xfrm>
            <a:off x="1368024" y="810843"/>
            <a:ext cx="6417222" cy="3881344"/>
          </a:xfrm>
          <a:prstGeom prst="rect">
            <a:avLst/>
          </a:prstGeom>
          <a:noFill/>
          <a:ln cap="flat">
            <a:noFill/>
          </a:ln>
        </p:spPr>
      </p:pic>
      <p:sp>
        <p:nvSpPr>
          <p:cNvPr id="5" name="Metin kutusu 4">
            <a:extLst>
              <a:ext uri="{FF2B5EF4-FFF2-40B4-BE49-F238E27FC236}">
                <a16:creationId xmlns:a16="http://schemas.microsoft.com/office/drawing/2014/main" id="{38F359C1-27B3-D862-9600-61D963D93E4B}"/>
              </a:ext>
            </a:extLst>
          </p:cNvPr>
          <p:cNvSpPr txBox="1"/>
          <p:nvPr/>
        </p:nvSpPr>
        <p:spPr>
          <a:xfrm>
            <a:off x="8646892" y="4899098"/>
            <a:ext cx="49744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14</a:t>
            </a:r>
            <a:endParaRPr lang="tr-TR" dirty="0">
              <a:latin typeface="Aptos" panose="02110004020202020204"/>
              <a:cs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name="Slide52">
    <p:spTree>
      <p:nvGrpSpPr>
        <p:cNvPr id="1" name=""/>
        <p:cNvGrpSpPr/>
        <p:nvPr/>
      </p:nvGrpSpPr>
      <p:grpSpPr>
        <a:xfrm>
          <a:off x="0" y="0"/>
          <a:ext cx="0" cy="0"/>
          <a:chOff x="0" y="0"/>
          <a:chExt cx="0" cy="0"/>
        </a:xfrm>
      </p:grpSpPr>
      <p:sp>
        <p:nvSpPr>
          <p:cNvPr id="2" name="Google Shape;1618;p37">
            <a:extLst>
              <a:ext uri="{FF2B5EF4-FFF2-40B4-BE49-F238E27FC236}">
                <a16:creationId xmlns:a16="http://schemas.microsoft.com/office/drawing/2014/main" id="{ADD48B36-A64F-D959-9B8D-496898EB6248}"/>
              </a:ext>
            </a:extLst>
          </p:cNvPr>
          <p:cNvSpPr txBox="1">
            <a:spLocks noGrp="1"/>
          </p:cNvSpPr>
          <p:nvPr>
            <p:ph type="title"/>
          </p:nvPr>
        </p:nvSpPr>
        <p:spPr>
          <a:xfrm>
            <a:off x="719998" y="140643"/>
            <a:ext cx="7704002" cy="572697"/>
          </a:xfrm>
        </p:spPr>
        <p:txBody>
          <a:bodyPr/>
          <a:lstStyle/>
          <a:p>
            <a:pPr lvl="0"/>
            <a:r>
              <a:rPr lang="tr-TR" b="1">
                <a:latin typeface="Arial" panose="020B0604020202020204" pitchFamily="34" charset="0"/>
                <a:cs typeface="Arial" panose="020B0604020202020204" pitchFamily="34" charset="0"/>
              </a:rPr>
              <a:t>Üst Yönetici Ekranı</a:t>
            </a:r>
          </a:p>
        </p:txBody>
      </p:sp>
      <p:pic>
        <p:nvPicPr>
          <p:cNvPr id="3" name="Resim 2" descr="metin, ekran görüntüsü, sayı, numara, yazılım içeren bir resim&#10;&#10;Yapay zeka tarafından oluşturulmuş içerik yanlış olabilir.">
            <a:extLst>
              <a:ext uri="{FF2B5EF4-FFF2-40B4-BE49-F238E27FC236}">
                <a16:creationId xmlns:a16="http://schemas.microsoft.com/office/drawing/2014/main" id="{061AB4F0-C8B8-DCF0-A8B1-72D1001DAAD4}"/>
              </a:ext>
            </a:extLst>
          </p:cNvPr>
          <p:cNvPicPr>
            <a:picLocks noChangeAspect="1"/>
          </p:cNvPicPr>
          <p:nvPr/>
        </p:nvPicPr>
        <p:blipFill>
          <a:blip r:embed="rId3"/>
          <a:stretch>
            <a:fillRect/>
          </a:stretch>
        </p:blipFill>
        <p:spPr>
          <a:xfrm>
            <a:off x="1017855" y="716386"/>
            <a:ext cx="7108289" cy="4298329"/>
          </a:xfrm>
          <a:prstGeom prst="rect">
            <a:avLst/>
          </a:prstGeom>
          <a:noFill/>
          <a:ln cap="flat">
            <a:noFill/>
          </a:ln>
        </p:spPr>
      </p:pic>
      <p:sp>
        <p:nvSpPr>
          <p:cNvPr id="7" name="Metin kutusu 6">
            <a:extLst>
              <a:ext uri="{FF2B5EF4-FFF2-40B4-BE49-F238E27FC236}">
                <a16:creationId xmlns:a16="http://schemas.microsoft.com/office/drawing/2014/main" id="{3C01BC51-3F55-5201-E118-C6F703605B34}"/>
              </a:ext>
            </a:extLst>
          </p:cNvPr>
          <p:cNvSpPr txBox="1"/>
          <p:nvPr/>
        </p:nvSpPr>
        <p:spPr>
          <a:xfrm>
            <a:off x="8640603"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15</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Slide53">
    <p:spTree>
      <p:nvGrpSpPr>
        <p:cNvPr id="1" name=""/>
        <p:cNvGrpSpPr/>
        <p:nvPr/>
      </p:nvGrpSpPr>
      <p:grpSpPr>
        <a:xfrm>
          <a:off x="0" y="0"/>
          <a:ext cx="0" cy="0"/>
          <a:chOff x="0" y="0"/>
          <a:chExt cx="0" cy="0"/>
        </a:xfrm>
      </p:grpSpPr>
      <p:sp>
        <p:nvSpPr>
          <p:cNvPr id="2" name="Google Shape;1618;p37">
            <a:extLst>
              <a:ext uri="{FF2B5EF4-FFF2-40B4-BE49-F238E27FC236}">
                <a16:creationId xmlns:a16="http://schemas.microsoft.com/office/drawing/2014/main" id="{3B35D449-966B-B7C8-1139-121FE6D056E3}"/>
              </a:ext>
            </a:extLst>
          </p:cNvPr>
          <p:cNvSpPr txBox="1">
            <a:spLocks noGrp="1"/>
          </p:cNvSpPr>
          <p:nvPr>
            <p:ph type="title"/>
          </p:nvPr>
        </p:nvSpPr>
        <p:spPr>
          <a:xfrm>
            <a:off x="719998" y="148690"/>
            <a:ext cx="7704002" cy="572697"/>
          </a:xfrm>
        </p:spPr>
        <p:txBody>
          <a:bodyPr/>
          <a:lstStyle/>
          <a:p>
            <a:pPr lvl="0"/>
            <a:r>
              <a:rPr lang="tr-TR" b="1">
                <a:latin typeface="Arial" panose="020B0604020202020204" pitchFamily="34" charset="0"/>
                <a:cs typeface="Arial" panose="020B0604020202020204" pitchFamily="34" charset="0"/>
              </a:rPr>
              <a:t>Yönetici Ekranı</a:t>
            </a:r>
          </a:p>
        </p:txBody>
      </p:sp>
      <p:pic>
        <p:nvPicPr>
          <p:cNvPr id="3" name="Resim 1" descr="metin, ekran görüntüsü, yazılım, sayı, numara içeren bir resim&#10;&#10;Yapay zeka tarafından oluşturulmuş içerik yanlış olabilir.">
            <a:extLst>
              <a:ext uri="{FF2B5EF4-FFF2-40B4-BE49-F238E27FC236}">
                <a16:creationId xmlns:a16="http://schemas.microsoft.com/office/drawing/2014/main" id="{7A606FD3-AD94-00C4-BB11-9378C7BA2C77}"/>
              </a:ext>
            </a:extLst>
          </p:cNvPr>
          <p:cNvPicPr>
            <a:picLocks noChangeAspect="1"/>
          </p:cNvPicPr>
          <p:nvPr/>
        </p:nvPicPr>
        <p:blipFill>
          <a:blip r:embed="rId3"/>
          <a:stretch>
            <a:fillRect/>
          </a:stretch>
        </p:blipFill>
        <p:spPr>
          <a:xfrm>
            <a:off x="1136297" y="716276"/>
            <a:ext cx="7059067" cy="4292001"/>
          </a:xfrm>
          <a:prstGeom prst="rect">
            <a:avLst/>
          </a:prstGeom>
          <a:noFill/>
          <a:ln cap="flat">
            <a:noFill/>
          </a:ln>
        </p:spPr>
      </p:pic>
      <p:sp>
        <p:nvSpPr>
          <p:cNvPr id="5" name="Metin kutusu 4">
            <a:extLst>
              <a:ext uri="{FF2B5EF4-FFF2-40B4-BE49-F238E27FC236}">
                <a16:creationId xmlns:a16="http://schemas.microsoft.com/office/drawing/2014/main" id="{110632BD-69A2-2235-ADF2-AAA78489BAA4}"/>
              </a:ext>
            </a:extLst>
          </p:cNvPr>
          <p:cNvSpPr txBox="1"/>
          <p:nvPr/>
        </p:nvSpPr>
        <p:spPr>
          <a:xfrm>
            <a:off x="8640604"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16</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Slide54">
    <p:spTree>
      <p:nvGrpSpPr>
        <p:cNvPr id="1" name=""/>
        <p:cNvGrpSpPr/>
        <p:nvPr/>
      </p:nvGrpSpPr>
      <p:grpSpPr>
        <a:xfrm>
          <a:off x="0" y="0"/>
          <a:ext cx="0" cy="0"/>
          <a:chOff x="0" y="0"/>
          <a:chExt cx="0" cy="0"/>
        </a:xfrm>
      </p:grpSpPr>
      <p:sp>
        <p:nvSpPr>
          <p:cNvPr id="2" name="Google Shape;1618;p37">
            <a:extLst>
              <a:ext uri="{FF2B5EF4-FFF2-40B4-BE49-F238E27FC236}">
                <a16:creationId xmlns:a16="http://schemas.microsoft.com/office/drawing/2014/main" id="{BF87EE40-AEE7-2A9E-C3D5-B87BFC445EE4}"/>
              </a:ext>
            </a:extLst>
          </p:cNvPr>
          <p:cNvSpPr txBox="1">
            <a:spLocks noGrp="1"/>
          </p:cNvSpPr>
          <p:nvPr>
            <p:ph type="title"/>
          </p:nvPr>
        </p:nvSpPr>
        <p:spPr>
          <a:xfrm>
            <a:off x="719998" y="118954"/>
            <a:ext cx="7704002" cy="572697"/>
          </a:xfrm>
        </p:spPr>
        <p:txBody>
          <a:bodyPr/>
          <a:lstStyle/>
          <a:p>
            <a:pPr lvl="0"/>
            <a:r>
              <a:rPr lang="tr-TR" b="1">
                <a:latin typeface="Arial" panose="020B0604020202020204" pitchFamily="34" charset="0"/>
                <a:cs typeface="Arial" panose="020B0604020202020204" pitchFamily="34" charset="0"/>
              </a:rPr>
              <a:t>Çalışan Ekranı</a:t>
            </a:r>
          </a:p>
        </p:txBody>
      </p:sp>
      <p:pic>
        <p:nvPicPr>
          <p:cNvPr id="3" name="Resim 1" descr="metin, ekran görüntüsü, sayı, numara, yazılım içeren bir resim&#10;&#10;Yapay zeka tarafından oluşturulmuş içerik yanlış olabilir.">
            <a:extLst>
              <a:ext uri="{FF2B5EF4-FFF2-40B4-BE49-F238E27FC236}">
                <a16:creationId xmlns:a16="http://schemas.microsoft.com/office/drawing/2014/main" id="{9871F27A-7938-4193-23BD-D7D1F94762C1}"/>
              </a:ext>
            </a:extLst>
          </p:cNvPr>
          <p:cNvPicPr>
            <a:picLocks noChangeAspect="1"/>
          </p:cNvPicPr>
          <p:nvPr/>
        </p:nvPicPr>
        <p:blipFill>
          <a:blip r:embed="rId3"/>
          <a:stretch>
            <a:fillRect/>
          </a:stretch>
        </p:blipFill>
        <p:spPr>
          <a:xfrm>
            <a:off x="1183352" y="724433"/>
            <a:ext cx="6777295" cy="4169535"/>
          </a:xfrm>
          <a:prstGeom prst="rect">
            <a:avLst/>
          </a:prstGeom>
          <a:noFill/>
          <a:ln cap="flat">
            <a:noFill/>
          </a:ln>
        </p:spPr>
      </p:pic>
      <p:sp>
        <p:nvSpPr>
          <p:cNvPr id="5" name="Metin kutusu 4">
            <a:extLst>
              <a:ext uri="{FF2B5EF4-FFF2-40B4-BE49-F238E27FC236}">
                <a16:creationId xmlns:a16="http://schemas.microsoft.com/office/drawing/2014/main" id="{4BB5962C-3A03-06B9-1C37-EA2049048163}"/>
              </a:ext>
            </a:extLst>
          </p:cNvPr>
          <p:cNvSpPr txBox="1"/>
          <p:nvPr/>
        </p:nvSpPr>
        <p:spPr>
          <a:xfrm>
            <a:off x="8622744"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17</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Slide55">
    <p:spTree>
      <p:nvGrpSpPr>
        <p:cNvPr id="1" name=""/>
        <p:cNvGrpSpPr/>
        <p:nvPr/>
      </p:nvGrpSpPr>
      <p:grpSpPr>
        <a:xfrm>
          <a:off x="0" y="0"/>
          <a:ext cx="0" cy="0"/>
          <a:chOff x="0" y="0"/>
          <a:chExt cx="0" cy="0"/>
        </a:xfrm>
      </p:grpSpPr>
      <p:sp>
        <p:nvSpPr>
          <p:cNvPr id="2" name="Google Shape;1618;p37">
            <a:extLst>
              <a:ext uri="{FF2B5EF4-FFF2-40B4-BE49-F238E27FC236}">
                <a16:creationId xmlns:a16="http://schemas.microsoft.com/office/drawing/2014/main" id="{FD2FEFDF-D62F-22AE-C7F1-757AA32F9DAB}"/>
              </a:ext>
            </a:extLst>
          </p:cNvPr>
          <p:cNvSpPr txBox="1">
            <a:spLocks noGrp="1"/>
          </p:cNvSpPr>
          <p:nvPr>
            <p:ph type="title"/>
          </p:nvPr>
        </p:nvSpPr>
        <p:spPr>
          <a:xfrm>
            <a:off x="719998" y="126388"/>
            <a:ext cx="7704002" cy="572697"/>
          </a:xfrm>
        </p:spPr>
        <p:txBody>
          <a:bodyPr/>
          <a:lstStyle/>
          <a:p>
            <a:pPr lvl="0"/>
            <a:r>
              <a:rPr lang="tr-TR" b="1">
                <a:latin typeface="Arial" panose="020B0604020202020204" pitchFamily="34" charset="0"/>
                <a:cs typeface="Arial" panose="020B0604020202020204" pitchFamily="34" charset="0"/>
              </a:rPr>
              <a:t>Muhasebe Ekranı</a:t>
            </a:r>
          </a:p>
        </p:txBody>
      </p:sp>
      <p:pic>
        <p:nvPicPr>
          <p:cNvPr id="3" name="Resim 1" descr="metin, ekran görüntüsü, yazılım, sayı, numara içeren bir resim&#10;&#10;Yapay zeka tarafından oluşturulmuş içerik yanlış olabilir.">
            <a:extLst>
              <a:ext uri="{FF2B5EF4-FFF2-40B4-BE49-F238E27FC236}">
                <a16:creationId xmlns:a16="http://schemas.microsoft.com/office/drawing/2014/main" id="{26785F87-B520-4198-27C0-6944D3D67889}"/>
              </a:ext>
            </a:extLst>
          </p:cNvPr>
          <p:cNvPicPr>
            <a:picLocks noChangeAspect="1"/>
          </p:cNvPicPr>
          <p:nvPr/>
        </p:nvPicPr>
        <p:blipFill>
          <a:blip r:embed="rId3"/>
          <a:stretch>
            <a:fillRect/>
          </a:stretch>
        </p:blipFill>
        <p:spPr>
          <a:xfrm>
            <a:off x="1107676" y="724433"/>
            <a:ext cx="6944739" cy="4266124"/>
          </a:xfrm>
          <a:prstGeom prst="rect">
            <a:avLst/>
          </a:prstGeom>
          <a:noFill/>
          <a:ln cap="flat">
            <a:noFill/>
          </a:ln>
        </p:spPr>
      </p:pic>
      <p:sp>
        <p:nvSpPr>
          <p:cNvPr id="5" name="Metin kutusu 4">
            <a:extLst>
              <a:ext uri="{FF2B5EF4-FFF2-40B4-BE49-F238E27FC236}">
                <a16:creationId xmlns:a16="http://schemas.microsoft.com/office/drawing/2014/main" id="{B5F7A838-B19A-309A-A20F-B71E39799C09}"/>
              </a:ext>
            </a:extLst>
          </p:cNvPr>
          <p:cNvSpPr txBox="1"/>
          <p:nvPr/>
        </p:nvSpPr>
        <p:spPr>
          <a:xfrm>
            <a:off x="8622744"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18</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Slide57">
    <p:spTree>
      <p:nvGrpSpPr>
        <p:cNvPr id="1" name=""/>
        <p:cNvGrpSpPr/>
        <p:nvPr/>
      </p:nvGrpSpPr>
      <p:grpSpPr>
        <a:xfrm>
          <a:off x="0" y="0"/>
          <a:ext cx="0" cy="0"/>
          <a:chOff x="0" y="0"/>
          <a:chExt cx="0" cy="0"/>
        </a:xfrm>
      </p:grpSpPr>
      <p:sp>
        <p:nvSpPr>
          <p:cNvPr id="2" name="Google Shape;1975;p46">
            <a:extLst>
              <a:ext uri="{FF2B5EF4-FFF2-40B4-BE49-F238E27FC236}">
                <a16:creationId xmlns:a16="http://schemas.microsoft.com/office/drawing/2014/main" id="{A6AF25A6-E762-5E48-6392-CEC89E49C6DE}"/>
              </a:ext>
            </a:extLst>
          </p:cNvPr>
          <p:cNvSpPr txBox="1">
            <a:spLocks noGrp="1"/>
          </p:cNvSpPr>
          <p:nvPr>
            <p:ph type="title"/>
          </p:nvPr>
        </p:nvSpPr>
        <p:spPr>
          <a:xfrm>
            <a:off x="719999" y="239214"/>
            <a:ext cx="7704002" cy="572697"/>
          </a:xfrm>
        </p:spPr>
        <p:txBody>
          <a:bodyPr/>
          <a:lstStyle/>
          <a:p>
            <a:pPr lvl="0"/>
            <a:r>
              <a:rPr lang="tr-TR" b="1" dirty="0">
                <a:latin typeface="Arial"/>
                <a:cs typeface="Arial"/>
              </a:rPr>
              <a:t>Birim Testler</a:t>
            </a:r>
          </a:p>
        </p:txBody>
      </p:sp>
      <p:sp>
        <p:nvSpPr>
          <p:cNvPr id="27" name="Google Shape;2183;p46">
            <a:extLst>
              <a:ext uri="{FF2B5EF4-FFF2-40B4-BE49-F238E27FC236}">
                <a16:creationId xmlns:a16="http://schemas.microsoft.com/office/drawing/2014/main" id="{711F297D-B762-C554-FA8B-7FD6DFAB1D10}"/>
              </a:ext>
            </a:extLst>
          </p:cNvPr>
          <p:cNvSpPr txBox="1">
            <a:spLocks noGrp="1"/>
          </p:cNvSpPr>
          <p:nvPr>
            <p:ph type="body" idx="4294967295"/>
          </p:nvPr>
        </p:nvSpPr>
        <p:spPr>
          <a:xfrm>
            <a:off x="1751095" y="938986"/>
            <a:ext cx="3339900" cy="290998"/>
          </a:xfrm>
        </p:spPr>
        <p:txBody>
          <a:bodyPr/>
          <a:lstStyle/>
          <a:p>
            <a:pPr marL="61593" lvl="0" indent="0">
              <a:buNone/>
            </a:pPr>
            <a:r>
              <a:rPr lang="tr-TR" sz="1900">
                <a:solidFill>
                  <a:srgbClr val="424242"/>
                </a:solidFill>
              </a:rPr>
              <a:t>Üst Yönetici</a:t>
            </a:r>
          </a:p>
        </p:txBody>
      </p:sp>
      <p:sp>
        <p:nvSpPr>
          <p:cNvPr id="30" name="Metin kutusu 29">
            <a:extLst>
              <a:ext uri="{FF2B5EF4-FFF2-40B4-BE49-F238E27FC236}">
                <a16:creationId xmlns:a16="http://schemas.microsoft.com/office/drawing/2014/main" id="{8CCEE5D2-9D78-AF80-1A20-264982D7FB31}"/>
              </a:ext>
            </a:extLst>
          </p:cNvPr>
          <p:cNvSpPr txBox="1"/>
          <p:nvPr/>
        </p:nvSpPr>
        <p:spPr>
          <a:xfrm>
            <a:off x="8622744"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19</a:t>
            </a:r>
          </a:p>
        </p:txBody>
      </p:sp>
      <p:pic>
        <p:nvPicPr>
          <p:cNvPr id="31" name="Resim 30" descr="Resim">
            <a:extLst>
              <a:ext uri="{FF2B5EF4-FFF2-40B4-BE49-F238E27FC236}">
                <a16:creationId xmlns:a16="http://schemas.microsoft.com/office/drawing/2014/main" id="{1FCF74FB-F17D-5778-A7D0-32FA105B37A9}"/>
              </a:ext>
            </a:extLst>
          </p:cNvPr>
          <p:cNvPicPr>
            <a:picLocks noChangeAspect="1"/>
          </p:cNvPicPr>
          <p:nvPr/>
        </p:nvPicPr>
        <p:blipFill>
          <a:blip r:embed="rId3"/>
          <a:stretch>
            <a:fillRect/>
          </a:stretch>
        </p:blipFill>
        <p:spPr>
          <a:xfrm>
            <a:off x="1904800" y="1348794"/>
            <a:ext cx="5350501" cy="355671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Google Shape;959;p28">
            <a:extLst>
              <a:ext uri="{FF2B5EF4-FFF2-40B4-BE49-F238E27FC236}">
                <a16:creationId xmlns:a16="http://schemas.microsoft.com/office/drawing/2014/main" id="{74C913F3-0CF3-8F55-E070-D904D742C8CC}"/>
              </a:ext>
            </a:extLst>
          </p:cNvPr>
          <p:cNvSpPr txBox="1">
            <a:spLocks noGrp="1"/>
          </p:cNvSpPr>
          <p:nvPr>
            <p:ph type="title"/>
          </p:nvPr>
        </p:nvSpPr>
        <p:spPr>
          <a:xfrm>
            <a:off x="719998" y="355814"/>
            <a:ext cx="7704002" cy="572697"/>
          </a:xfrm>
        </p:spPr>
        <p:txBody>
          <a:bodyPr/>
          <a:lstStyle/>
          <a:p>
            <a:r>
              <a:rPr lang="tr-TR" b="1" dirty="0">
                <a:latin typeface="Arial"/>
                <a:cs typeface="Arial"/>
              </a:rPr>
              <a:t>Sunum Akışı</a:t>
            </a:r>
            <a:endParaRPr lang="tr-TR" dirty="0"/>
          </a:p>
        </p:txBody>
      </p:sp>
      <p:sp>
        <p:nvSpPr>
          <p:cNvPr id="3" name="Google Shape;960;p28">
            <a:extLst>
              <a:ext uri="{FF2B5EF4-FFF2-40B4-BE49-F238E27FC236}">
                <a16:creationId xmlns:a16="http://schemas.microsoft.com/office/drawing/2014/main" id="{81EF6547-7EF9-FB03-8C55-4A047EF8A9B3}"/>
              </a:ext>
            </a:extLst>
          </p:cNvPr>
          <p:cNvSpPr txBox="1">
            <a:spLocks noGrp="1"/>
          </p:cNvSpPr>
          <p:nvPr>
            <p:ph type="title" idx="4294967295"/>
          </p:nvPr>
        </p:nvSpPr>
        <p:spPr>
          <a:xfrm>
            <a:off x="925286" y="1436757"/>
            <a:ext cx="542184" cy="475497"/>
          </a:xfrm>
          <a:solidFill>
            <a:srgbClr val="EC442C"/>
          </a:solidFill>
          <a:ln w="114300" cap="flat">
            <a:solidFill>
              <a:srgbClr val="EC442C"/>
            </a:solidFill>
            <a:prstDash val="solid"/>
            <a:round/>
          </a:ln>
        </p:spPr>
        <p:txBody>
          <a:bodyPr anchor="ctr"/>
          <a:lstStyle/>
          <a:p>
            <a:pPr lvl="0"/>
            <a:r>
              <a:rPr lang="en-US" sz="2000" b="1">
                <a:solidFill>
                  <a:srgbClr val="FFFFFF"/>
                </a:solidFill>
                <a:latin typeface="Roboto"/>
                <a:ea typeface="Roboto"/>
              </a:rPr>
              <a:t>01</a:t>
            </a:r>
          </a:p>
        </p:txBody>
      </p:sp>
      <p:sp>
        <p:nvSpPr>
          <p:cNvPr id="4" name="Google Shape;966;p28">
            <a:extLst>
              <a:ext uri="{FF2B5EF4-FFF2-40B4-BE49-F238E27FC236}">
                <a16:creationId xmlns:a16="http://schemas.microsoft.com/office/drawing/2014/main" id="{D1C0FD1F-13F9-1D5F-BE30-969044D3F892}"/>
              </a:ext>
            </a:extLst>
          </p:cNvPr>
          <p:cNvSpPr txBox="1">
            <a:spLocks noGrp="1"/>
          </p:cNvSpPr>
          <p:nvPr>
            <p:ph type="subTitle" idx="4294967295"/>
          </p:nvPr>
        </p:nvSpPr>
        <p:spPr>
          <a:xfrm>
            <a:off x="506646" y="1916525"/>
            <a:ext cx="1419148" cy="647587"/>
          </a:xfrm>
        </p:spPr>
        <p:txBody>
          <a:bodyPr anchorCtr="1"/>
          <a:lstStyle/>
          <a:p>
            <a:pPr marL="0" lvl="0" indent="0" algn="ctr">
              <a:buNone/>
            </a:pPr>
            <a:r>
              <a:rPr lang="tr-TR"/>
              <a:t>Giriş</a:t>
            </a:r>
          </a:p>
          <a:p>
            <a:pPr marL="0" lvl="0" indent="0" algn="ctr">
              <a:buNone/>
            </a:pPr>
            <a:r>
              <a:rPr lang="tr-TR"/>
              <a:t> (Proje konusu &amp; amacı)</a:t>
            </a:r>
            <a:endParaRPr lang="en-US"/>
          </a:p>
        </p:txBody>
      </p:sp>
      <p:sp>
        <p:nvSpPr>
          <p:cNvPr id="5" name="Google Shape;960;p28">
            <a:extLst>
              <a:ext uri="{FF2B5EF4-FFF2-40B4-BE49-F238E27FC236}">
                <a16:creationId xmlns:a16="http://schemas.microsoft.com/office/drawing/2014/main" id="{8D5130E5-F121-CFB7-F792-6281801FBC87}"/>
              </a:ext>
            </a:extLst>
          </p:cNvPr>
          <p:cNvSpPr txBox="1"/>
          <p:nvPr/>
        </p:nvSpPr>
        <p:spPr>
          <a:xfrm>
            <a:off x="2621140" y="1441560"/>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FFFFFF"/>
                </a:solidFill>
                <a:uFillTx/>
                <a:latin typeface="Roboto"/>
                <a:ea typeface="Roboto"/>
                <a:cs typeface="Roboto"/>
              </a:rPr>
              <a:t>0</a:t>
            </a:r>
            <a:r>
              <a:rPr lang="tr-TR" sz="2000" b="1" i="0" u="none" strike="noStrike" kern="0" cap="none" spc="0" baseline="0">
                <a:solidFill>
                  <a:srgbClr val="FFFFFF"/>
                </a:solidFill>
                <a:uFillTx/>
                <a:latin typeface="Roboto"/>
                <a:ea typeface="Roboto"/>
                <a:cs typeface="Roboto"/>
              </a:rPr>
              <a:t>2</a:t>
            </a:r>
            <a:endParaRPr lang="en-US" sz="2000" b="1" i="0" u="none" strike="noStrike" kern="0" cap="none" spc="0" baseline="0">
              <a:solidFill>
                <a:srgbClr val="FFFFFF"/>
              </a:solidFill>
              <a:uFillTx/>
              <a:latin typeface="Roboto"/>
              <a:ea typeface="Roboto"/>
              <a:cs typeface="Roboto"/>
            </a:endParaRPr>
          </a:p>
        </p:txBody>
      </p:sp>
      <p:sp>
        <p:nvSpPr>
          <p:cNvPr id="6" name="Google Shape;960;p28">
            <a:extLst>
              <a:ext uri="{FF2B5EF4-FFF2-40B4-BE49-F238E27FC236}">
                <a16:creationId xmlns:a16="http://schemas.microsoft.com/office/drawing/2014/main" id="{D81337B3-68FD-79B5-C77D-36F16C82111F}"/>
              </a:ext>
            </a:extLst>
          </p:cNvPr>
          <p:cNvSpPr txBox="1"/>
          <p:nvPr/>
        </p:nvSpPr>
        <p:spPr>
          <a:xfrm>
            <a:off x="4365300" y="1436757"/>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FFFFFF"/>
                </a:solidFill>
                <a:uFillTx/>
                <a:latin typeface="Roboto"/>
                <a:ea typeface="Roboto"/>
                <a:cs typeface="Roboto"/>
              </a:rPr>
              <a:t>0</a:t>
            </a:r>
            <a:r>
              <a:rPr lang="tr-TR" sz="2000" b="1" i="0" u="none" strike="noStrike" kern="0" cap="none" spc="0" baseline="0">
                <a:solidFill>
                  <a:srgbClr val="FFFFFF"/>
                </a:solidFill>
                <a:uFillTx/>
                <a:latin typeface="Roboto"/>
                <a:ea typeface="Roboto"/>
                <a:cs typeface="Roboto"/>
              </a:rPr>
              <a:t>3</a:t>
            </a:r>
            <a:endParaRPr lang="en-US" sz="2000" b="1" i="0" u="none" strike="noStrike" kern="0" cap="none" spc="0" baseline="0">
              <a:solidFill>
                <a:srgbClr val="FFFFFF"/>
              </a:solidFill>
              <a:uFillTx/>
              <a:latin typeface="Roboto"/>
              <a:ea typeface="Roboto"/>
              <a:cs typeface="Roboto"/>
            </a:endParaRPr>
          </a:p>
        </p:txBody>
      </p:sp>
      <p:sp>
        <p:nvSpPr>
          <p:cNvPr id="8" name="Google Shape;960;p28">
            <a:extLst>
              <a:ext uri="{FF2B5EF4-FFF2-40B4-BE49-F238E27FC236}">
                <a16:creationId xmlns:a16="http://schemas.microsoft.com/office/drawing/2014/main" id="{2C9CA767-475D-B3CD-E814-2EAFD35E40BD}"/>
              </a:ext>
            </a:extLst>
          </p:cNvPr>
          <p:cNvSpPr txBox="1"/>
          <p:nvPr/>
        </p:nvSpPr>
        <p:spPr>
          <a:xfrm>
            <a:off x="6186618" y="1438582"/>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kern="0" dirty="0">
                <a:solidFill>
                  <a:srgbClr val="FFFFFF"/>
                </a:solidFill>
                <a:latin typeface="Roboto"/>
                <a:ea typeface="Roboto"/>
                <a:cs typeface="Roboto"/>
              </a:rPr>
              <a:t>04</a:t>
            </a:r>
            <a:endParaRPr lang="tr-TR" sz="2000" b="1" i="0" u="none" strike="noStrike" kern="0" cap="none" spc="0" baseline="0" dirty="0">
              <a:solidFill>
                <a:srgbClr val="FFFFFF"/>
              </a:solidFill>
              <a:latin typeface="Roboto"/>
              <a:ea typeface="Roboto"/>
              <a:cs typeface="Roboto"/>
            </a:endParaRPr>
          </a:p>
        </p:txBody>
      </p:sp>
      <p:sp>
        <p:nvSpPr>
          <p:cNvPr id="9" name="Google Shape;960;p28">
            <a:extLst>
              <a:ext uri="{FF2B5EF4-FFF2-40B4-BE49-F238E27FC236}">
                <a16:creationId xmlns:a16="http://schemas.microsoft.com/office/drawing/2014/main" id="{7EC6A8E5-CD44-5739-4B01-E6E5CAE396CF}"/>
              </a:ext>
            </a:extLst>
          </p:cNvPr>
          <p:cNvSpPr txBox="1"/>
          <p:nvPr/>
        </p:nvSpPr>
        <p:spPr>
          <a:xfrm>
            <a:off x="933335" y="3093421"/>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FFFFFF"/>
                </a:solidFill>
                <a:uFillTx/>
                <a:latin typeface="Roboto"/>
                <a:ea typeface="Roboto"/>
                <a:cs typeface="Roboto"/>
              </a:rPr>
              <a:t>0</a:t>
            </a:r>
            <a:r>
              <a:rPr lang="tr-TR" sz="2000" b="1" i="0" u="none" strike="noStrike" kern="0" cap="none" spc="0" baseline="0">
                <a:solidFill>
                  <a:srgbClr val="FFFFFF"/>
                </a:solidFill>
                <a:uFillTx/>
                <a:latin typeface="Roboto"/>
                <a:ea typeface="Roboto"/>
                <a:cs typeface="Roboto"/>
              </a:rPr>
              <a:t>6</a:t>
            </a:r>
            <a:endParaRPr lang="en-US" sz="2000" b="1" i="0" u="none" strike="noStrike" kern="0" cap="none" spc="0" baseline="0">
              <a:solidFill>
                <a:srgbClr val="FFFFFF"/>
              </a:solidFill>
              <a:uFillTx/>
              <a:latin typeface="Roboto"/>
              <a:ea typeface="Roboto"/>
              <a:cs typeface="Roboto"/>
            </a:endParaRPr>
          </a:p>
        </p:txBody>
      </p:sp>
      <p:sp>
        <p:nvSpPr>
          <p:cNvPr id="10" name="Google Shape;960;p28">
            <a:extLst>
              <a:ext uri="{FF2B5EF4-FFF2-40B4-BE49-F238E27FC236}">
                <a16:creationId xmlns:a16="http://schemas.microsoft.com/office/drawing/2014/main" id="{1FC70B21-00BF-8257-8185-D697D2F423C1}"/>
              </a:ext>
            </a:extLst>
          </p:cNvPr>
          <p:cNvSpPr txBox="1"/>
          <p:nvPr/>
        </p:nvSpPr>
        <p:spPr>
          <a:xfrm>
            <a:off x="2613091" y="3101470"/>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FFFFFF"/>
                </a:solidFill>
                <a:uFillTx/>
                <a:latin typeface="Roboto"/>
                <a:ea typeface="Roboto"/>
                <a:cs typeface="Roboto"/>
              </a:rPr>
              <a:t>0</a:t>
            </a:r>
            <a:r>
              <a:rPr lang="tr-TR" sz="2000" b="1" i="0" u="none" strike="noStrike" kern="0" cap="none" spc="0" baseline="0">
                <a:solidFill>
                  <a:srgbClr val="FFFFFF"/>
                </a:solidFill>
                <a:uFillTx/>
                <a:latin typeface="Roboto"/>
                <a:ea typeface="Roboto"/>
                <a:cs typeface="Roboto"/>
              </a:rPr>
              <a:t>7</a:t>
            </a:r>
            <a:endParaRPr lang="en-US" sz="2000" b="1" i="0" u="none" strike="noStrike" kern="0" cap="none" spc="0" baseline="0">
              <a:solidFill>
                <a:srgbClr val="FFFFFF"/>
              </a:solidFill>
              <a:uFillTx/>
              <a:latin typeface="Roboto"/>
              <a:ea typeface="Roboto"/>
              <a:cs typeface="Roboto"/>
            </a:endParaRPr>
          </a:p>
        </p:txBody>
      </p:sp>
      <p:sp>
        <p:nvSpPr>
          <p:cNvPr id="11" name="Google Shape;960;p28">
            <a:extLst>
              <a:ext uri="{FF2B5EF4-FFF2-40B4-BE49-F238E27FC236}">
                <a16:creationId xmlns:a16="http://schemas.microsoft.com/office/drawing/2014/main" id="{49AA7A9B-7F66-328E-6BC2-CB001B38D549}"/>
              </a:ext>
            </a:extLst>
          </p:cNvPr>
          <p:cNvSpPr txBox="1"/>
          <p:nvPr/>
        </p:nvSpPr>
        <p:spPr>
          <a:xfrm>
            <a:off x="4381400" y="3101470"/>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FFFFFF"/>
                </a:solidFill>
                <a:uFillTx/>
                <a:latin typeface="Roboto"/>
                <a:ea typeface="Roboto"/>
                <a:cs typeface="Roboto"/>
              </a:rPr>
              <a:t>0</a:t>
            </a:r>
            <a:r>
              <a:rPr lang="tr-TR" sz="2000" b="1" i="0" u="none" strike="noStrike" kern="0" cap="none" spc="0" baseline="0">
                <a:solidFill>
                  <a:srgbClr val="FFFFFF"/>
                </a:solidFill>
                <a:uFillTx/>
                <a:latin typeface="Roboto"/>
                <a:ea typeface="Roboto"/>
                <a:cs typeface="Roboto"/>
              </a:rPr>
              <a:t>8</a:t>
            </a:r>
            <a:endParaRPr lang="en-US" sz="2000" b="1" i="0" u="none" strike="noStrike" kern="0" cap="none" spc="0" baseline="0">
              <a:solidFill>
                <a:srgbClr val="FFFFFF"/>
              </a:solidFill>
              <a:uFillTx/>
              <a:latin typeface="Roboto"/>
              <a:ea typeface="Roboto"/>
              <a:cs typeface="Roboto"/>
            </a:endParaRPr>
          </a:p>
        </p:txBody>
      </p:sp>
      <p:sp>
        <p:nvSpPr>
          <p:cNvPr id="12" name="Google Shape;960;p28">
            <a:extLst>
              <a:ext uri="{FF2B5EF4-FFF2-40B4-BE49-F238E27FC236}">
                <a16:creationId xmlns:a16="http://schemas.microsoft.com/office/drawing/2014/main" id="{03FE68CA-C77F-34A9-3477-16A7D9AC47E9}"/>
              </a:ext>
            </a:extLst>
          </p:cNvPr>
          <p:cNvSpPr txBox="1"/>
          <p:nvPr/>
        </p:nvSpPr>
        <p:spPr>
          <a:xfrm>
            <a:off x="6183235" y="3109519"/>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FFFFFF"/>
                </a:solidFill>
                <a:uFillTx/>
                <a:latin typeface="Roboto"/>
                <a:ea typeface="Roboto"/>
                <a:cs typeface="Roboto"/>
              </a:rPr>
              <a:t>0</a:t>
            </a:r>
            <a:r>
              <a:rPr lang="tr-TR" sz="2000" b="1" i="0" u="none" strike="noStrike" kern="0" cap="none" spc="0" baseline="0">
                <a:solidFill>
                  <a:srgbClr val="FFFFFF"/>
                </a:solidFill>
                <a:uFillTx/>
                <a:latin typeface="Roboto"/>
                <a:ea typeface="Roboto"/>
                <a:cs typeface="Roboto"/>
              </a:rPr>
              <a:t>9</a:t>
            </a:r>
            <a:endParaRPr lang="en-US" sz="2000" b="1" i="0" u="none" strike="noStrike" kern="0" cap="none" spc="0" baseline="0">
              <a:solidFill>
                <a:srgbClr val="FFFFFF"/>
              </a:solidFill>
              <a:uFillTx/>
              <a:latin typeface="Roboto"/>
              <a:ea typeface="Roboto"/>
              <a:cs typeface="Roboto"/>
            </a:endParaRPr>
          </a:p>
        </p:txBody>
      </p:sp>
      <p:sp>
        <p:nvSpPr>
          <p:cNvPr id="13" name="Google Shape;960;p28">
            <a:extLst>
              <a:ext uri="{FF2B5EF4-FFF2-40B4-BE49-F238E27FC236}">
                <a16:creationId xmlns:a16="http://schemas.microsoft.com/office/drawing/2014/main" id="{FE3148A5-9815-E4D9-7181-65F81E84444A}"/>
              </a:ext>
            </a:extLst>
          </p:cNvPr>
          <p:cNvSpPr txBox="1"/>
          <p:nvPr/>
        </p:nvSpPr>
        <p:spPr>
          <a:xfrm>
            <a:off x="7740132" y="3101470"/>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2000" b="1" i="0" u="none" strike="noStrike" kern="0" cap="none" spc="0" baseline="0">
                <a:solidFill>
                  <a:srgbClr val="FFFFFF"/>
                </a:solidFill>
                <a:uFillTx/>
                <a:latin typeface="Roboto"/>
                <a:ea typeface="Roboto"/>
                <a:cs typeface="Roboto"/>
              </a:rPr>
              <a:t>10</a:t>
            </a:r>
            <a:endParaRPr lang="en-US" sz="2000" b="1" i="0" u="none" strike="noStrike" kern="0" cap="none" spc="0" baseline="0">
              <a:solidFill>
                <a:srgbClr val="FFFFFF"/>
              </a:solidFill>
              <a:uFillTx/>
              <a:latin typeface="Roboto"/>
              <a:ea typeface="Roboto"/>
              <a:cs typeface="Roboto"/>
            </a:endParaRPr>
          </a:p>
        </p:txBody>
      </p:sp>
      <p:sp>
        <p:nvSpPr>
          <p:cNvPr id="14" name="TextBox 31">
            <a:extLst>
              <a:ext uri="{FF2B5EF4-FFF2-40B4-BE49-F238E27FC236}">
                <a16:creationId xmlns:a16="http://schemas.microsoft.com/office/drawing/2014/main" id="{04F45F9B-210F-A9F6-3280-3C7A561D9208}"/>
              </a:ext>
            </a:extLst>
          </p:cNvPr>
          <p:cNvSpPr txBox="1"/>
          <p:nvPr/>
        </p:nvSpPr>
        <p:spPr>
          <a:xfrm>
            <a:off x="3105721" y="1970286"/>
            <a:ext cx="3067464" cy="64633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200" b="0" i="0" u="none" strike="noStrike" kern="0" cap="none" spc="0" baseline="0" dirty="0">
                <a:solidFill>
                  <a:srgbClr val="000000"/>
                </a:solidFill>
                <a:uFillTx/>
                <a:latin typeface="Arial"/>
                <a:ea typeface="Arial"/>
                <a:cs typeface="Arial"/>
              </a:rPr>
              <a:t>Sistem Ana Modülleri</a:t>
            </a:r>
            <a:r>
              <a:rPr lang="tr-TR" sz="1200" kern="0" dirty="0">
                <a:solidFill>
                  <a:srgbClr val="000000"/>
                </a:solidFill>
                <a:latin typeface="Arial"/>
                <a:ea typeface="Arial"/>
                <a:cs typeface="Arial"/>
              </a:rPr>
              <a:t>/</a:t>
            </a:r>
            <a:endParaRPr lang="en-US" sz="1200" b="0" i="0" u="none" strike="noStrike" kern="0" cap="none" spc="0" baseline="0" dirty="0">
              <a:solidFill>
                <a:srgbClr val="000000"/>
              </a:solidFill>
              <a:latin typeface="Arial"/>
              <a:ea typeface="Arial"/>
              <a:cs typeface="Arial"/>
            </a:endParaRPr>
          </a:p>
          <a:p>
            <a:pPr algn="ctr">
              <a:defRPr sz="1800" b="0" i="0" u="none" strike="noStrike" kern="0" cap="none" spc="0" baseline="0">
                <a:solidFill>
                  <a:srgbClr val="000000"/>
                </a:solidFill>
                <a:uFillTx/>
              </a:defRPr>
            </a:pPr>
            <a:r>
              <a:rPr lang="tr-TR" sz="1200" kern="0" dirty="0">
                <a:solidFill>
                  <a:srgbClr val="000000"/>
                </a:solidFill>
                <a:latin typeface="Arial"/>
                <a:ea typeface="Arial"/>
                <a:cs typeface="Arial"/>
              </a:rPr>
              <a:t>Kullanım Senaryoları/</a:t>
            </a:r>
          </a:p>
          <a:p>
            <a:pPr algn="ctr">
              <a:defRPr sz="1800" b="0" i="0" u="none" strike="noStrike" kern="0" cap="none" spc="0" baseline="0">
                <a:solidFill>
                  <a:srgbClr val="000000"/>
                </a:solidFill>
                <a:uFillTx/>
              </a:defRPr>
            </a:pPr>
            <a:r>
              <a:rPr lang="tr-TR" sz="1200" kern="0" dirty="0">
                <a:solidFill>
                  <a:srgbClr val="000000"/>
                </a:solidFill>
                <a:latin typeface="Arial"/>
                <a:ea typeface="Arial"/>
                <a:cs typeface="Arial"/>
              </a:rPr>
              <a:t>Activity Diyagramları</a:t>
            </a:r>
            <a:endParaRPr lang="tr-TR" dirty="0"/>
          </a:p>
        </p:txBody>
      </p:sp>
      <p:sp>
        <p:nvSpPr>
          <p:cNvPr id="16" name="TextBox 35">
            <a:extLst>
              <a:ext uri="{FF2B5EF4-FFF2-40B4-BE49-F238E27FC236}">
                <a16:creationId xmlns:a16="http://schemas.microsoft.com/office/drawing/2014/main" id="{59375995-78BE-3437-40D6-DFB9F1F0C013}"/>
              </a:ext>
            </a:extLst>
          </p:cNvPr>
          <p:cNvSpPr txBox="1"/>
          <p:nvPr/>
        </p:nvSpPr>
        <p:spPr>
          <a:xfrm>
            <a:off x="5817460" y="2017560"/>
            <a:ext cx="1425074" cy="276999"/>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tr-TR" sz="1200" kern="0" dirty="0" err="1">
                <a:solidFill>
                  <a:srgbClr val="000000"/>
                </a:solidFill>
                <a:latin typeface="Arial"/>
                <a:ea typeface="Arial"/>
                <a:cs typeface="Arial"/>
              </a:rPr>
              <a:t>Use</a:t>
            </a:r>
            <a:r>
              <a:rPr lang="tr-TR" sz="1200" kern="0" dirty="0">
                <a:solidFill>
                  <a:srgbClr val="000000"/>
                </a:solidFill>
                <a:latin typeface="Arial"/>
                <a:ea typeface="Arial"/>
                <a:cs typeface="Arial"/>
              </a:rPr>
              <a:t> Case</a:t>
            </a:r>
            <a:endParaRPr lang="tr-TR" sz="1200" b="0" i="0" u="none" strike="noStrike" kern="0" cap="none" spc="0" baseline="0" dirty="0">
              <a:solidFill>
                <a:srgbClr val="000000"/>
              </a:solidFill>
              <a:latin typeface="Arial"/>
              <a:ea typeface="Arial"/>
              <a:cs typeface="Arial"/>
            </a:endParaRPr>
          </a:p>
        </p:txBody>
      </p:sp>
      <p:sp>
        <p:nvSpPr>
          <p:cNvPr id="17" name="TextBox 37">
            <a:extLst>
              <a:ext uri="{FF2B5EF4-FFF2-40B4-BE49-F238E27FC236}">
                <a16:creationId xmlns:a16="http://schemas.microsoft.com/office/drawing/2014/main" id="{71D53F91-C8C6-2B4F-A5D0-893E64E10B99}"/>
              </a:ext>
            </a:extLst>
          </p:cNvPr>
          <p:cNvSpPr txBox="1"/>
          <p:nvPr/>
        </p:nvSpPr>
        <p:spPr>
          <a:xfrm>
            <a:off x="2174609" y="2021828"/>
            <a:ext cx="1419148" cy="27699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200" b="0" i="0" u="none" strike="noStrike" kern="0" cap="none" spc="0" baseline="0">
                <a:solidFill>
                  <a:srgbClr val="000000"/>
                </a:solidFill>
                <a:uFillTx/>
                <a:latin typeface="Arial"/>
                <a:ea typeface="Arial"/>
                <a:cs typeface="Arial"/>
              </a:rPr>
              <a:t>Proje ekibi</a:t>
            </a:r>
            <a:endParaRPr lang="en-US" sz="1200" b="0" i="0" u="none" strike="noStrike" kern="0" cap="none" spc="0" baseline="0">
              <a:solidFill>
                <a:srgbClr val="000000"/>
              </a:solidFill>
              <a:uFillTx/>
              <a:latin typeface="Arial"/>
              <a:ea typeface="Arial"/>
              <a:cs typeface="Arial"/>
            </a:endParaRPr>
          </a:p>
        </p:txBody>
      </p:sp>
      <p:sp>
        <p:nvSpPr>
          <p:cNvPr id="18" name="Google Shape;966;p28">
            <a:extLst>
              <a:ext uri="{FF2B5EF4-FFF2-40B4-BE49-F238E27FC236}">
                <a16:creationId xmlns:a16="http://schemas.microsoft.com/office/drawing/2014/main" id="{2B925F94-D12C-8ADD-BF69-5D20A76A4CBA}"/>
              </a:ext>
            </a:extLst>
          </p:cNvPr>
          <p:cNvSpPr txBox="1"/>
          <p:nvPr/>
        </p:nvSpPr>
        <p:spPr>
          <a:xfrm>
            <a:off x="7250291" y="2002561"/>
            <a:ext cx="1515654" cy="614924"/>
          </a:xfrm>
          <a:prstGeom prst="rect">
            <a:avLst/>
          </a:prstGeom>
          <a:noFill/>
          <a:ln cap="flat">
            <a:noFill/>
          </a:ln>
        </p:spPr>
        <p:txBody>
          <a:bodyPr vert="horz" wrap="square" lIns="91421" tIns="91421" rIns="91421" bIns="91421" anchor="t" anchorCtr="1" compatLnSpc="1">
            <a:noAutofit/>
          </a:bodyPr>
          <a:lstStyle/>
          <a:p>
            <a:pPr algn="ctr">
              <a:defRPr sz="1800" b="0" i="0" u="none" strike="noStrike" kern="0" cap="none" spc="0" baseline="0">
                <a:solidFill>
                  <a:srgbClr val="000000"/>
                </a:solidFill>
                <a:uFillTx/>
              </a:defRPr>
            </a:pPr>
            <a:r>
              <a:rPr lang="tr-TR" sz="1200" kern="0" dirty="0">
                <a:solidFill>
                  <a:srgbClr val="000000"/>
                </a:solidFill>
                <a:latin typeface="Arial"/>
                <a:ea typeface="Roboto"/>
                <a:cs typeface="Arial"/>
              </a:rPr>
              <a:t>UML Sınıf Diyagramı</a:t>
            </a:r>
            <a:endParaRPr lang="tr-TR" dirty="0"/>
          </a:p>
        </p:txBody>
      </p:sp>
      <p:sp>
        <p:nvSpPr>
          <p:cNvPr id="19" name="Google Shape;966;p28">
            <a:extLst>
              <a:ext uri="{FF2B5EF4-FFF2-40B4-BE49-F238E27FC236}">
                <a16:creationId xmlns:a16="http://schemas.microsoft.com/office/drawing/2014/main" id="{19DB237C-E492-2A84-F030-E5B9A3FA95C1}"/>
              </a:ext>
            </a:extLst>
          </p:cNvPr>
          <p:cNvSpPr txBox="1"/>
          <p:nvPr/>
        </p:nvSpPr>
        <p:spPr>
          <a:xfrm>
            <a:off x="1736987" y="3576976"/>
            <a:ext cx="2305504" cy="475497"/>
          </a:xfrm>
          <a:prstGeom prst="rect">
            <a:avLst/>
          </a:prstGeom>
          <a:noFill/>
          <a:ln cap="flat">
            <a:noFill/>
          </a:ln>
        </p:spPr>
        <p:txBody>
          <a:bodyPr vert="horz" wrap="square" lIns="91421" tIns="91421" rIns="91421" bIns="91421" anchor="t" anchorCtr="1" compatLnSpc="1">
            <a:noAutofit/>
          </a:bodyPr>
          <a:lstStyle/>
          <a:p>
            <a:pPr algn="ctr">
              <a:defRPr sz="1800" b="0" i="0" u="none" strike="noStrike" kern="0" cap="none" spc="0" baseline="0">
                <a:solidFill>
                  <a:srgbClr val="000000"/>
                </a:solidFill>
                <a:uFillTx/>
              </a:defRPr>
            </a:pPr>
            <a:r>
              <a:rPr lang="tr-TR" sz="1200" kern="0" dirty="0" err="1">
                <a:solidFill>
                  <a:srgbClr val="263238"/>
                </a:solidFill>
                <a:latin typeface="Roboto"/>
                <a:ea typeface="Roboto"/>
                <a:cs typeface="Roboto"/>
              </a:rPr>
              <a:t>State</a:t>
            </a:r>
            <a:r>
              <a:rPr lang="tr-TR" sz="1200" b="0" i="0" u="none" strike="noStrike" kern="0" cap="none" spc="0" baseline="0" dirty="0">
                <a:solidFill>
                  <a:srgbClr val="263238"/>
                </a:solidFill>
                <a:uFillTx/>
                <a:latin typeface="Roboto"/>
                <a:ea typeface="Roboto"/>
                <a:cs typeface="Roboto"/>
              </a:rPr>
              <a:t> </a:t>
            </a:r>
            <a:r>
              <a:rPr lang="tr-TR" sz="1200" kern="0" dirty="0">
                <a:solidFill>
                  <a:srgbClr val="263238"/>
                </a:solidFill>
                <a:latin typeface="Roboto"/>
                <a:ea typeface="Roboto"/>
                <a:cs typeface="Roboto"/>
              </a:rPr>
              <a:t>Diyagramı</a:t>
            </a:r>
            <a:endParaRPr lang="en-US" sz="1200" b="0" i="0" u="none" strike="noStrike" kern="0" cap="none" spc="0" baseline="0">
              <a:solidFill>
                <a:srgbClr val="263238"/>
              </a:solidFill>
              <a:latin typeface="Roboto"/>
              <a:ea typeface="Roboto"/>
              <a:cs typeface="Roboto"/>
            </a:endParaRPr>
          </a:p>
        </p:txBody>
      </p:sp>
      <p:sp>
        <p:nvSpPr>
          <p:cNvPr id="20" name="Google Shape;966;p28">
            <a:extLst>
              <a:ext uri="{FF2B5EF4-FFF2-40B4-BE49-F238E27FC236}">
                <a16:creationId xmlns:a16="http://schemas.microsoft.com/office/drawing/2014/main" id="{D9A512F5-2A66-FF0B-38A0-B7AB4BC167F0}"/>
              </a:ext>
            </a:extLst>
          </p:cNvPr>
          <p:cNvSpPr txBox="1"/>
          <p:nvPr/>
        </p:nvSpPr>
        <p:spPr>
          <a:xfrm>
            <a:off x="3486698" y="3604370"/>
            <a:ext cx="2305504" cy="475497"/>
          </a:xfrm>
          <a:prstGeom prst="rect">
            <a:avLst/>
          </a:prstGeom>
          <a:noFill/>
          <a:ln cap="flat">
            <a:noFill/>
          </a:ln>
        </p:spPr>
        <p:txBody>
          <a:bodyPr vert="horz" wrap="square" lIns="91421" tIns="91421" rIns="91421" bIns="9142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200" b="0" i="0" u="none" strike="noStrike" kern="0" cap="none" spc="0" baseline="0">
                <a:solidFill>
                  <a:srgbClr val="263238"/>
                </a:solidFill>
                <a:uFillTx/>
                <a:latin typeface="Roboto"/>
                <a:ea typeface="Roboto"/>
                <a:cs typeface="Roboto"/>
              </a:rPr>
              <a:t>GUI</a:t>
            </a:r>
            <a:endParaRPr lang="en-US" sz="1200" b="0" i="0" u="none" strike="noStrike" kern="0" cap="none" spc="0" baseline="0">
              <a:solidFill>
                <a:srgbClr val="263238"/>
              </a:solidFill>
              <a:uFillTx/>
              <a:latin typeface="Roboto"/>
              <a:ea typeface="Roboto"/>
              <a:cs typeface="Roboto"/>
            </a:endParaRPr>
          </a:p>
        </p:txBody>
      </p:sp>
      <p:sp>
        <p:nvSpPr>
          <p:cNvPr id="21" name="Google Shape;966;p28">
            <a:extLst>
              <a:ext uri="{FF2B5EF4-FFF2-40B4-BE49-F238E27FC236}">
                <a16:creationId xmlns:a16="http://schemas.microsoft.com/office/drawing/2014/main" id="{6854A56C-10CD-DB98-79FF-4E52D55740D3}"/>
              </a:ext>
            </a:extLst>
          </p:cNvPr>
          <p:cNvSpPr txBox="1"/>
          <p:nvPr/>
        </p:nvSpPr>
        <p:spPr>
          <a:xfrm>
            <a:off x="5332734" y="3599681"/>
            <a:ext cx="2305504" cy="475497"/>
          </a:xfrm>
          <a:prstGeom prst="rect">
            <a:avLst/>
          </a:prstGeom>
          <a:noFill/>
          <a:ln cap="flat">
            <a:noFill/>
          </a:ln>
        </p:spPr>
        <p:txBody>
          <a:bodyPr vert="horz" wrap="square" lIns="91421" tIns="91421" rIns="91421" bIns="9142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200" b="0" i="0" u="none" strike="noStrike" kern="0" cap="none" spc="0" baseline="0" dirty="0">
                <a:solidFill>
                  <a:srgbClr val="263238"/>
                </a:solidFill>
                <a:uFillTx/>
                <a:latin typeface="Roboto"/>
                <a:ea typeface="Roboto"/>
                <a:cs typeface="Roboto"/>
              </a:rPr>
              <a:t>Birim </a:t>
            </a:r>
            <a:r>
              <a:rPr lang="tr-TR" sz="1200" kern="0" dirty="0">
                <a:solidFill>
                  <a:srgbClr val="263238"/>
                </a:solidFill>
                <a:latin typeface="Roboto"/>
                <a:ea typeface="Roboto"/>
                <a:cs typeface="Roboto"/>
              </a:rPr>
              <a:t>Testler</a:t>
            </a:r>
            <a:endParaRPr lang="en-US" sz="1200" b="0" i="0" u="none" strike="noStrike" kern="0" cap="none" spc="0" baseline="0" dirty="0">
              <a:solidFill>
                <a:srgbClr val="263238"/>
              </a:solidFill>
              <a:uFillTx/>
              <a:latin typeface="Roboto"/>
              <a:ea typeface="Roboto"/>
              <a:cs typeface="Roboto"/>
            </a:endParaRPr>
          </a:p>
        </p:txBody>
      </p:sp>
      <p:sp>
        <p:nvSpPr>
          <p:cNvPr id="22" name="Google Shape;966;p28">
            <a:extLst>
              <a:ext uri="{FF2B5EF4-FFF2-40B4-BE49-F238E27FC236}">
                <a16:creationId xmlns:a16="http://schemas.microsoft.com/office/drawing/2014/main" id="{9291BD60-89EB-5146-1281-4E63ED61A365}"/>
              </a:ext>
            </a:extLst>
          </p:cNvPr>
          <p:cNvSpPr txBox="1"/>
          <p:nvPr/>
        </p:nvSpPr>
        <p:spPr>
          <a:xfrm>
            <a:off x="6857169" y="3601926"/>
            <a:ext cx="2305504" cy="475497"/>
          </a:xfrm>
          <a:prstGeom prst="rect">
            <a:avLst/>
          </a:prstGeom>
          <a:noFill/>
          <a:ln cap="flat">
            <a:noFill/>
          </a:ln>
        </p:spPr>
        <p:txBody>
          <a:bodyPr vert="horz" wrap="square" lIns="91421" tIns="91421" rIns="91421" bIns="9142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tr-TR" sz="1200" b="0" i="0" u="none" strike="noStrike" kern="0" cap="none" spc="0" baseline="0">
                <a:solidFill>
                  <a:srgbClr val="263238"/>
                </a:solidFill>
                <a:uFillTx/>
                <a:latin typeface="Roboto"/>
                <a:ea typeface="Roboto"/>
                <a:cs typeface="Roboto"/>
              </a:rPr>
              <a:t>Özet</a:t>
            </a:r>
            <a:endParaRPr lang="en-US" sz="1200" b="0" i="0" u="none" strike="noStrike" kern="0" cap="none" spc="0" baseline="0">
              <a:solidFill>
                <a:srgbClr val="263238"/>
              </a:solidFill>
              <a:uFillTx/>
              <a:latin typeface="Roboto"/>
              <a:ea typeface="Roboto"/>
              <a:cs typeface="Roboto"/>
            </a:endParaRPr>
          </a:p>
        </p:txBody>
      </p:sp>
      <p:sp>
        <p:nvSpPr>
          <p:cNvPr id="23" name="Metin kutusu 22">
            <a:extLst>
              <a:ext uri="{FF2B5EF4-FFF2-40B4-BE49-F238E27FC236}">
                <a16:creationId xmlns:a16="http://schemas.microsoft.com/office/drawing/2014/main" id="{7CEBDC1D-CEE5-A482-65D3-6E355734AC37}"/>
              </a:ext>
            </a:extLst>
          </p:cNvPr>
          <p:cNvSpPr txBox="1"/>
          <p:nvPr/>
        </p:nvSpPr>
        <p:spPr>
          <a:xfrm>
            <a:off x="8759582" y="4899099"/>
            <a:ext cx="2479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000" b="1" dirty="0">
                <a:latin typeface="Arial"/>
                <a:cs typeface="Arial"/>
              </a:rPr>
              <a:t>2</a:t>
            </a:r>
          </a:p>
        </p:txBody>
      </p:sp>
      <p:sp>
        <p:nvSpPr>
          <p:cNvPr id="24" name="Google Shape;960;p28">
            <a:extLst>
              <a:ext uri="{FF2B5EF4-FFF2-40B4-BE49-F238E27FC236}">
                <a16:creationId xmlns:a16="http://schemas.microsoft.com/office/drawing/2014/main" id="{497D9909-B8D4-AF53-1A3B-38D116FC1F86}"/>
              </a:ext>
            </a:extLst>
          </p:cNvPr>
          <p:cNvSpPr txBox="1"/>
          <p:nvPr/>
        </p:nvSpPr>
        <p:spPr>
          <a:xfrm>
            <a:off x="7707935" y="1438582"/>
            <a:ext cx="542184" cy="475497"/>
          </a:xfrm>
          <a:prstGeom prst="rect">
            <a:avLst/>
          </a:prstGeom>
          <a:solidFill>
            <a:srgbClr val="EC442C"/>
          </a:solidFill>
          <a:ln w="114300" cap="flat">
            <a:solidFill>
              <a:srgbClr val="EC442C"/>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kern="0" dirty="0">
                <a:solidFill>
                  <a:srgbClr val="FFFFFF"/>
                </a:solidFill>
                <a:latin typeface="Roboto"/>
                <a:ea typeface="Roboto"/>
                <a:cs typeface="Roboto"/>
              </a:rPr>
              <a:t>05</a:t>
            </a:r>
            <a:endParaRPr lang="tr-TR" sz="2000" b="1" i="0" u="none" strike="noStrike" kern="0" cap="none" spc="0" baseline="0" dirty="0">
              <a:solidFill>
                <a:srgbClr val="FFFFFF"/>
              </a:solidFill>
              <a:latin typeface="Roboto"/>
              <a:ea typeface="Roboto"/>
              <a:cs typeface="Roboto"/>
            </a:endParaRPr>
          </a:p>
        </p:txBody>
      </p:sp>
      <p:sp>
        <p:nvSpPr>
          <p:cNvPr id="25" name="Google Shape;966;p28">
            <a:extLst>
              <a:ext uri="{FF2B5EF4-FFF2-40B4-BE49-F238E27FC236}">
                <a16:creationId xmlns:a16="http://schemas.microsoft.com/office/drawing/2014/main" id="{578EF713-C7A8-A467-E136-8D63983C8A0A}"/>
              </a:ext>
            </a:extLst>
          </p:cNvPr>
          <p:cNvSpPr txBox="1"/>
          <p:nvPr/>
        </p:nvSpPr>
        <p:spPr>
          <a:xfrm>
            <a:off x="62734" y="3601124"/>
            <a:ext cx="2305504" cy="475497"/>
          </a:xfrm>
          <a:prstGeom prst="rect">
            <a:avLst/>
          </a:prstGeom>
          <a:noFill/>
          <a:ln cap="flat">
            <a:noFill/>
          </a:ln>
        </p:spPr>
        <p:txBody>
          <a:bodyPr vert="horz" wrap="square" lIns="91421" tIns="91421" rIns="91421" bIns="91421" anchor="t" anchorCtr="1" compatLnSpc="1">
            <a:noAutofit/>
          </a:bodyPr>
          <a:lstStyle/>
          <a:p>
            <a:pPr algn="ctr">
              <a:defRPr sz="1800" b="0" i="0" u="none" strike="noStrike" kern="0" cap="none" spc="0" baseline="0">
                <a:solidFill>
                  <a:srgbClr val="000000"/>
                </a:solidFill>
                <a:uFillTx/>
              </a:defRPr>
            </a:pPr>
            <a:r>
              <a:rPr lang="tr-TR" sz="1200" kern="0" dirty="0">
                <a:solidFill>
                  <a:srgbClr val="263238"/>
                </a:solidFill>
                <a:latin typeface="Roboto"/>
                <a:ea typeface="Roboto"/>
                <a:cs typeface="Roboto"/>
              </a:rPr>
              <a:t>Örnek </a:t>
            </a:r>
            <a:r>
              <a:rPr lang="tr-TR" sz="1200" kern="0" dirty="0" err="1">
                <a:solidFill>
                  <a:srgbClr val="263238"/>
                </a:solidFill>
                <a:latin typeface="Roboto"/>
                <a:ea typeface="Roboto"/>
                <a:cs typeface="Roboto"/>
              </a:rPr>
              <a:t>Sequence</a:t>
            </a:r>
          </a:p>
          <a:p>
            <a:pPr algn="ctr">
              <a:defRPr sz="1800" b="0" i="0" u="none" strike="noStrike" kern="0" cap="none" spc="0" baseline="0">
                <a:solidFill>
                  <a:srgbClr val="000000"/>
                </a:solidFill>
                <a:uFillTx/>
              </a:defRPr>
            </a:pPr>
            <a:r>
              <a:rPr lang="tr-TR" sz="1200" kern="0" dirty="0">
                <a:solidFill>
                  <a:srgbClr val="263238"/>
                </a:solidFill>
                <a:latin typeface="Roboto"/>
                <a:ea typeface="Roboto"/>
                <a:cs typeface="Roboto"/>
              </a:rPr>
              <a:t>Diyagramı</a:t>
            </a:r>
            <a:endParaRPr lang="tr-TR" sz="1200" b="0" i="0" u="none" strike="noStrike" kern="0" cap="none" spc="0" baseline="0" dirty="0">
              <a:solidFill>
                <a:srgbClr val="263238"/>
              </a:solidFill>
              <a:latin typeface="Roboto"/>
              <a:ea typeface="Roboto"/>
              <a:cs typeface="Roboto"/>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Slide58">
    <p:spTree>
      <p:nvGrpSpPr>
        <p:cNvPr id="1" name=""/>
        <p:cNvGrpSpPr/>
        <p:nvPr/>
      </p:nvGrpSpPr>
      <p:grpSpPr>
        <a:xfrm>
          <a:off x="0" y="0"/>
          <a:ext cx="0" cy="0"/>
          <a:chOff x="0" y="0"/>
          <a:chExt cx="0" cy="0"/>
        </a:xfrm>
      </p:grpSpPr>
      <p:sp>
        <p:nvSpPr>
          <p:cNvPr id="2" name="Google Shape;2084;p46">
            <a:extLst>
              <a:ext uri="{FF2B5EF4-FFF2-40B4-BE49-F238E27FC236}">
                <a16:creationId xmlns:a16="http://schemas.microsoft.com/office/drawing/2014/main" id="{4723116A-9479-5160-0C15-206CFEF6915C}"/>
              </a:ext>
            </a:extLst>
          </p:cNvPr>
          <p:cNvSpPr/>
          <p:nvPr/>
        </p:nvSpPr>
        <p:spPr>
          <a:xfrm>
            <a:off x="1762698" y="2332872"/>
            <a:ext cx="403762" cy="441435"/>
          </a:xfrm>
          <a:custGeom>
            <a:avLst/>
            <a:gdLst>
              <a:gd name="f0" fmla="val w"/>
              <a:gd name="f1" fmla="val h"/>
              <a:gd name="f2" fmla="val 0"/>
              <a:gd name="f3" fmla="val 1693"/>
              <a:gd name="f4" fmla="val 1851"/>
              <a:gd name="f5" fmla="val 671"/>
              <a:gd name="f6" fmla="val 957"/>
              <a:gd name="f7" fmla="val 499"/>
              <a:gd name="f8" fmla="val 885"/>
              <a:gd name="f9" fmla="val 377"/>
              <a:gd name="f10" fmla="val 707"/>
              <a:gd name="f11" fmla="val 376"/>
              <a:gd name="f12" fmla="val 498"/>
              <a:gd name="f13" fmla="val 375"/>
              <a:gd name="f14" fmla="val 224"/>
              <a:gd name="f15" fmla="val 582"/>
              <a:gd name="f16" fmla="val 1"/>
              <a:gd name="f17" fmla="val 839"/>
              <a:gd name="f18" fmla="val 1096"/>
              <a:gd name="f19" fmla="val -2"/>
              <a:gd name="f20" fmla="val 1305"/>
              <a:gd name="f21" fmla="val 220"/>
              <a:gd name="f22" fmla="val 1306"/>
              <a:gd name="f23" fmla="val 494"/>
              <a:gd name="f24" fmla="val 1307"/>
              <a:gd name="f25" fmla="val 705"/>
              <a:gd name="f26" fmla="val 1184"/>
              <a:gd name="f27" fmla="val 884"/>
              <a:gd name="f28" fmla="val 1010"/>
              <a:gd name="f29" fmla="val 1726"/>
              <a:gd name="f30" fmla="val 1065"/>
              <a:gd name="f31" fmla="val 1843"/>
              <a:gd name="f32" fmla="val -39"/>
              <a:gd name="f33" fmla="val 1064"/>
              <a:gd name="f34" fmla="*/ f0 1 1693"/>
              <a:gd name="f35" fmla="*/ f1 1 1851"/>
              <a:gd name="f36" fmla="val f2"/>
              <a:gd name="f37" fmla="val f3"/>
              <a:gd name="f38" fmla="val f4"/>
              <a:gd name="f39" fmla="+- f38 0 f36"/>
              <a:gd name="f40" fmla="+- f37 0 f36"/>
              <a:gd name="f41" fmla="*/ f40 1 1693"/>
              <a:gd name="f42" fmla="*/ f39 1 1851"/>
              <a:gd name="f43" fmla="*/ f36 1 f41"/>
              <a:gd name="f44" fmla="*/ f37 1 f41"/>
              <a:gd name="f45" fmla="*/ f36 1 f42"/>
              <a:gd name="f46" fmla="*/ f38 1 f42"/>
              <a:gd name="f47" fmla="*/ f43 f34 1"/>
              <a:gd name="f48" fmla="*/ f44 f34 1"/>
              <a:gd name="f49" fmla="*/ f46 f35 1"/>
              <a:gd name="f50" fmla="*/ f45 f35 1"/>
            </a:gdLst>
            <a:ahLst/>
            <a:cxnLst>
              <a:cxn ang="3cd4">
                <a:pos x="hc" y="t"/>
              </a:cxn>
              <a:cxn ang="0">
                <a:pos x="r" y="vc"/>
              </a:cxn>
              <a:cxn ang="cd4">
                <a:pos x="hc" y="b"/>
              </a:cxn>
              <a:cxn ang="cd2">
                <a:pos x="l" y="vc"/>
              </a:cxn>
            </a:cxnLst>
            <a:rect l="f47" t="f50" r="f48" b="f49"/>
            <a:pathLst>
              <a:path w="1693" h="1851">
                <a:moveTo>
                  <a:pt x="f5" y="f6"/>
                </a:moveTo>
                <a:cubicBezTo>
                  <a:pt x="f7" y="f8"/>
                  <a:pt x="f9" y="f10"/>
                  <a:pt x="f11" y="f12"/>
                </a:cubicBezTo>
                <a:cubicBezTo>
                  <a:pt x="f13" y="f14"/>
                  <a:pt x="f15" y="f16"/>
                  <a:pt x="f17" y="f2"/>
                </a:cubicBezTo>
                <a:cubicBezTo>
                  <a:pt x="f18" y="f19"/>
                  <a:pt x="f20" y="f21"/>
                  <a:pt x="f22" y="f23"/>
                </a:cubicBezTo>
                <a:cubicBezTo>
                  <a:pt x="f24" y="f25"/>
                  <a:pt x="f26" y="f27"/>
                  <a:pt x="f28" y="f6"/>
                </a:cubicBezTo>
                <a:cubicBezTo>
                  <a:pt x="f29" y="f30"/>
                  <a:pt x="f3" y="f31"/>
                  <a:pt x="f3" y="f31"/>
                </a:cubicBezTo>
                <a:lnTo>
                  <a:pt x="f2" y="f4"/>
                </a:lnTo>
                <a:cubicBezTo>
                  <a:pt x="f2" y="f4"/>
                  <a:pt x="f32" y="f33"/>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3" name="Google Shape;2085;p46">
            <a:extLst>
              <a:ext uri="{FF2B5EF4-FFF2-40B4-BE49-F238E27FC236}">
                <a16:creationId xmlns:a16="http://schemas.microsoft.com/office/drawing/2014/main" id="{C671C7B4-8843-2BA9-096E-E3EDE53F3D93}"/>
              </a:ext>
            </a:extLst>
          </p:cNvPr>
          <p:cNvGrpSpPr/>
          <p:nvPr/>
        </p:nvGrpSpPr>
        <p:grpSpPr>
          <a:xfrm>
            <a:off x="2408410" y="3552178"/>
            <a:ext cx="252786" cy="332951"/>
            <a:chOff x="2408410" y="3552178"/>
            <a:chExt cx="252786" cy="332951"/>
          </a:xfrm>
        </p:grpSpPr>
        <p:sp>
          <p:nvSpPr>
            <p:cNvPr id="4" name="Google Shape;2086;p46">
              <a:extLst>
                <a:ext uri="{FF2B5EF4-FFF2-40B4-BE49-F238E27FC236}">
                  <a16:creationId xmlns:a16="http://schemas.microsoft.com/office/drawing/2014/main" id="{E7F8F892-B011-AA97-AD65-65F4E6D6CF47}"/>
                </a:ext>
              </a:extLst>
            </p:cNvPr>
            <p:cNvSpPr/>
            <p:nvPr/>
          </p:nvSpPr>
          <p:spPr>
            <a:xfrm>
              <a:off x="2556031" y="3657600"/>
              <a:ext cx="105165" cy="105174"/>
            </a:xfrm>
            <a:custGeom>
              <a:avLst/>
              <a:gdLst>
                <a:gd name="f0" fmla="val w"/>
                <a:gd name="f1" fmla="val h"/>
                <a:gd name="f2" fmla="val 0"/>
                <a:gd name="f3" fmla="val 441"/>
                <a:gd name="f4" fmla="val 220"/>
                <a:gd name="f5" fmla="val 342"/>
                <a:gd name="f6" fmla="val 98"/>
                <a:gd name="f7" fmla="val 343"/>
                <a:gd name="f8" fmla="val 221"/>
                <a:gd name="f9" fmla="val 99"/>
                <a:gd name="f10" fmla="*/ f0 1 441"/>
                <a:gd name="f11" fmla="*/ f1 1 441"/>
                <a:gd name="f12" fmla="val f2"/>
                <a:gd name="f13" fmla="val f3"/>
                <a:gd name="f14" fmla="+- f13 0 f12"/>
                <a:gd name="f15" fmla="*/ f14 1 441"/>
                <a:gd name="f16" fmla="*/ f12 1 f15"/>
                <a:gd name="f17" fmla="*/ f13 1 f15"/>
                <a:gd name="f18" fmla="*/ f16 f10 1"/>
                <a:gd name="f19" fmla="*/ f17 f10 1"/>
                <a:gd name="f20" fmla="*/ f17 f11 1"/>
                <a:gd name="f21" fmla="*/ f16 f11 1"/>
              </a:gdLst>
              <a:ahLst/>
              <a:cxnLst>
                <a:cxn ang="3cd4">
                  <a:pos x="hc" y="t"/>
                </a:cxn>
                <a:cxn ang="0">
                  <a:pos x="r" y="vc"/>
                </a:cxn>
                <a:cxn ang="cd4">
                  <a:pos x="hc" y="b"/>
                </a:cxn>
                <a:cxn ang="cd2">
                  <a:pos x="l" y="vc"/>
                </a:cxn>
              </a:cxnLst>
              <a:rect l="f18" t="f21" r="f19" b="f20"/>
              <a:pathLst>
                <a:path w="441" h="441">
                  <a:moveTo>
                    <a:pt x="f2" y="f4"/>
                  </a:moveTo>
                  <a:cubicBezTo>
                    <a:pt x="f2" y="f5"/>
                    <a:pt x="f6" y="f3"/>
                    <a:pt x="f4" y="f3"/>
                  </a:cubicBezTo>
                  <a:cubicBezTo>
                    <a:pt x="f5" y="f3"/>
                    <a:pt x="f3" y="f7"/>
                    <a:pt x="f3" y="f8"/>
                  </a:cubicBezTo>
                  <a:cubicBezTo>
                    <a:pt x="f3" y="f9"/>
                    <a:pt x="f7" y="f2"/>
                    <a:pt x="f8" y="f2"/>
                  </a:cubicBezTo>
                  <a:cubicBezTo>
                    <a:pt x="f9" y="f2"/>
                    <a:pt x="f2" y="f6"/>
                    <a:pt x="f2" y="f4"/>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 name="Google Shape;2087;p46">
              <a:extLst>
                <a:ext uri="{FF2B5EF4-FFF2-40B4-BE49-F238E27FC236}">
                  <a16:creationId xmlns:a16="http://schemas.microsoft.com/office/drawing/2014/main" id="{B29A7376-63DF-83B0-17B7-FF143BAB6DE5}"/>
                </a:ext>
              </a:extLst>
            </p:cNvPr>
            <p:cNvSpPr/>
            <p:nvPr/>
          </p:nvSpPr>
          <p:spPr>
            <a:xfrm>
              <a:off x="2408648" y="3552178"/>
              <a:ext cx="105165" cy="105174"/>
            </a:xfrm>
            <a:custGeom>
              <a:avLst/>
              <a:gdLst>
                <a:gd name="f0" fmla="val w"/>
                <a:gd name="f1" fmla="val h"/>
                <a:gd name="f2" fmla="val 0"/>
                <a:gd name="f3" fmla="val 441"/>
                <a:gd name="f4" fmla="val 221"/>
                <a:gd name="f5" fmla="val 342"/>
                <a:gd name="f6" fmla="val 98"/>
                <a:gd name="f7" fmla="val 220"/>
                <a:gd name="f8" fmla="val 99"/>
                <a:gd name="f9" fmla="val 343"/>
                <a:gd name="f10" fmla="*/ f0 1 441"/>
                <a:gd name="f11" fmla="*/ f1 1 441"/>
                <a:gd name="f12" fmla="val f2"/>
                <a:gd name="f13" fmla="val f3"/>
                <a:gd name="f14" fmla="+- f13 0 f12"/>
                <a:gd name="f15" fmla="*/ f14 1 441"/>
                <a:gd name="f16" fmla="*/ f12 1 f15"/>
                <a:gd name="f17" fmla="*/ f13 1 f15"/>
                <a:gd name="f18" fmla="*/ f16 f10 1"/>
                <a:gd name="f19" fmla="*/ f17 f10 1"/>
                <a:gd name="f20" fmla="*/ f17 f11 1"/>
                <a:gd name="f21" fmla="*/ f16 f11 1"/>
              </a:gdLst>
              <a:ahLst/>
              <a:cxnLst>
                <a:cxn ang="3cd4">
                  <a:pos x="hc" y="t"/>
                </a:cxn>
                <a:cxn ang="0">
                  <a:pos x="r" y="vc"/>
                </a:cxn>
                <a:cxn ang="cd4">
                  <a:pos x="hc" y="b"/>
                </a:cxn>
                <a:cxn ang="cd2">
                  <a:pos x="l" y="vc"/>
                </a:cxn>
              </a:cxnLst>
              <a:rect l="f18" t="f21" r="f19" b="f20"/>
              <a:pathLst>
                <a:path w="441" h="441">
                  <a:moveTo>
                    <a:pt x="f2" y="f4"/>
                  </a:moveTo>
                  <a:cubicBezTo>
                    <a:pt x="f2" y="f5"/>
                    <a:pt x="f6" y="f3"/>
                    <a:pt x="f7" y="f3"/>
                  </a:cubicBezTo>
                  <a:cubicBezTo>
                    <a:pt x="f5" y="f3"/>
                    <a:pt x="f3" y="f5"/>
                    <a:pt x="f3" y="f4"/>
                  </a:cubicBezTo>
                  <a:cubicBezTo>
                    <a:pt x="f3" y="f8"/>
                    <a:pt x="f9" y="f2"/>
                    <a:pt x="f4" y="f2"/>
                  </a:cubicBezTo>
                  <a:cubicBezTo>
                    <a:pt x="f8" y="f2"/>
                    <a:pt x="f2" y="f8"/>
                    <a:pt x="f2" y="f4"/>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 name="Google Shape;2088;p46">
              <a:extLst>
                <a:ext uri="{FF2B5EF4-FFF2-40B4-BE49-F238E27FC236}">
                  <a16:creationId xmlns:a16="http://schemas.microsoft.com/office/drawing/2014/main" id="{809BBF37-F7D9-E738-0D60-84A3C315E5A5}"/>
                </a:ext>
              </a:extLst>
            </p:cNvPr>
            <p:cNvSpPr/>
            <p:nvPr/>
          </p:nvSpPr>
          <p:spPr>
            <a:xfrm>
              <a:off x="2408410" y="3770647"/>
              <a:ext cx="105165" cy="114482"/>
            </a:xfrm>
            <a:custGeom>
              <a:avLst/>
              <a:gdLst>
                <a:gd name="f0" fmla="val w"/>
                <a:gd name="f1" fmla="val h"/>
                <a:gd name="f2" fmla="val 0"/>
                <a:gd name="f3" fmla="val 441"/>
                <a:gd name="f4" fmla="val 480"/>
                <a:gd name="f5" fmla="val 239"/>
                <a:gd name="f6" fmla="val 372"/>
                <a:gd name="f7" fmla="val 98"/>
                <a:gd name="f8" fmla="val 220"/>
                <a:gd name="f9" fmla="val 342"/>
                <a:gd name="f10" fmla="val 373"/>
                <a:gd name="f11" fmla="val 240"/>
                <a:gd name="f12" fmla="val 108"/>
                <a:gd name="f13" fmla="val 343"/>
                <a:gd name="f14" fmla="val 221"/>
                <a:gd name="f15" fmla="val 99"/>
                <a:gd name="f16" fmla="val 107"/>
                <a:gd name="f17" fmla="*/ f0 1 441"/>
                <a:gd name="f18" fmla="*/ f1 1 480"/>
                <a:gd name="f19" fmla="val f2"/>
                <a:gd name="f20" fmla="val f3"/>
                <a:gd name="f21" fmla="val f4"/>
                <a:gd name="f22" fmla="+- f21 0 f19"/>
                <a:gd name="f23" fmla="+- f20 0 f19"/>
                <a:gd name="f24" fmla="*/ f23 1 441"/>
                <a:gd name="f25" fmla="*/ f22 1 480"/>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441" h="480">
                  <a:moveTo>
                    <a:pt x="f2" y="f5"/>
                  </a:moveTo>
                  <a:cubicBezTo>
                    <a:pt x="f2" y="f6"/>
                    <a:pt x="f7" y="f4"/>
                    <a:pt x="f8" y="f4"/>
                  </a:cubicBezTo>
                  <a:cubicBezTo>
                    <a:pt x="f9" y="f4"/>
                    <a:pt x="f3" y="f10"/>
                    <a:pt x="f3" y="f11"/>
                  </a:cubicBezTo>
                  <a:cubicBezTo>
                    <a:pt x="f3" y="f12"/>
                    <a:pt x="f13" y="f2"/>
                    <a:pt x="f14" y="f2"/>
                  </a:cubicBezTo>
                  <a:cubicBezTo>
                    <a:pt x="f15" y="f2"/>
                    <a:pt x="f2" y="f16"/>
                    <a:pt x="f2" y="f5"/>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2089;p46">
              <a:extLst>
                <a:ext uri="{FF2B5EF4-FFF2-40B4-BE49-F238E27FC236}">
                  <a16:creationId xmlns:a16="http://schemas.microsoft.com/office/drawing/2014/main" id="{AE4CFB3C-5570-BBC6-4E27-0B7FD2A408AF}"/>
                </a:ext>
              </a:extLst>
            </p:cNvPr>
            <p:cNvSpPr/>
            <p:nvPr/>
          </p:nvSpPr>
          <p:spPr>
            <a:xfrm>
              <a:off x="2476378" y="3720090"/>
              <a:ext cx="148571" cy="101361"/>
            </a:xfrm>
            <a:custGeom>
              <a:avLst/>
              <a:gdLst>
                <a:gd name="f0" fmla="val w"/>
                <a:gd name="f1" fmla="val h"/>
                <a:gd name="f2" fmla="val 0"/>
                <a:gd name="f3" fmla="val 623"/>
                <a:gd name="f4" fmla="val 425"/>
                <a:gd name="f5" fmla="val 1"/>
                <a:gd name="f6" fmla="val 423"/>
                <a:gd name="f7" fmla="val 10"/>
                <a:gd name="f8" fmla="val 437"/>
                <a:gd name="f9" fmla="val 157"/>
                <a:gd name="f10" fmla="val 354"/>
                <a:gd name="f11" fmla="val 328"/>
                <a:gd name="f12" fmla="val 237"/>
                <a:gd name="f13" fmla="val 500"/>
                <a:gd name="f14" fmla="val 120"/>
                <a:gd name="f15" fmla="val 632"/>
                <a:gd name="f16" fmla="val 15"/>
                <a:gd name="f17" fmla="val 622"/>
                <a:gd name="f18" fmla="val 613"/>
                <a:gd name="f19" fmla="val -13"/>
                <a:gd name="f20" fmla="val 466"/>
                <a:gd name="f21" fmla="val 71"/>
                <a:gd name="f22" fmla="val 294"/>
                <a:gd name="f23" fmla="val 187"/>
                <a:gd name="f24" fmla="val 123"/>
                <a:gd name="f25" fmla="val 304"/>
                <a:gd name="f26" fmla="val -9"/>
                <a:gd name="f27" fmla="val 409"/>
                <a:gd name="f28" fmla="*/ f0 1 623"/>
                <a:gd name="f29" fmla="*/ f1 1 425"/>
                <a:gd name="f30" fmla="val f2"/>
                <a:gd name="f31" fmla="val f3"/>
                <a:gd name="f32" fmla="val f4"/>
                <a:gd name="f33" fmla="+- f32 0 f30"/>
                <a:gd name="f34" fmla="+- f31 0 f30"/>
                <a:gd name="f35" fmla="*/ f34 1 623"/>
                <a:gd name="f36" fmla="*/ f33 1 425"/>
                <a:gd name="f37" fmla="*/ f30 1 f35"/>
                <a:gd name="f38" fmla="*/ f31 1 f35"/>
                <a:gd name="f39" fmla="*/ f30 1 f36"/>
                <a:gd name="f40" fmla="*/ f32 1 f36"/>
                <a:gd name="f41" fmla="*/ f37 f28 1"/>
                <a:gd name="f42" fmla="*/ f38 f28 1"/>
                <a:gd name="f43" fmla="*/ f40 f29 1"/>
                <a:gd name="f44" fmla="*/ f39 f29 1"/>
              </a:gdLst>
              <a:ahLst/>
              <a:cxnLst>
                <a:cxn ang="3cd4">
                  <a:pos x="hc" y="t"/>
                </a:cxn>
                <a:cxn ang="0">
                  <a:pos x="r" y="vc"/>
                </a:cxn>
                <a:cxn ang="cd4">
                  <a:pos x="hc" y="b"/>
                </a:cxn>
                <a:cxn ang="cd2">
                  <a:pos x="l" y="vc"/>
                </a:cxn>
              </a:cxnLst>
              <a:rect l="f41" t="f44" r="f42" b="f43"/>
              <a:pathLst>
                <a:path w="623" h="425">
                  <a:moveTo>
                    <a:pt x="f5" y="f6"/>
                  </a:moveTo>
                  <a:cubicBezTo>
                    <a:pt x="f7" y="f8"/>
                    <a:pt x="f9" y="f10"/>
                    <a:pt x="f11" y="f12"/>
                  </a:cubicBezTo>
                  <a:cubicBezTo>
                    <a:pt x="f13" y="f14"/>
                    <a:pt x="f15" y="f16"/>
                    <a:pt x="f17" y="f5"/>
                  </a:cubicBezTo>
                  <a:cubicBezTo>
                    <a:pt x="f18" y="f19"/>
                    <a:pt x="f20" y="f21"/>
                    <a:pt x="f22" y="f23"/>
                  </a:cubicBezTo>
                  <a:cubicBezTo>
                    <a:pt x="f24" y="f25"/>
                    <a:pt x="f26" y="f27"/>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 name="Google Shape;2090;p46">
              <a:extLst>
                <a:ext uri="{FF2B5EF4-FFF2-40B4-BE49-F238E27FC236}">
                  <a16:creationId xmlns:a16="http://schemas.microsoft.com/office/drawing/2014/main" id="{15D6B142-F854-1321-FC9B-42E05DCC437F}"/>
                </a:ext>
              </a:extLst>
            </p:cNvPr>
            <p:cNvSpPr/>
            <p:nvPr/>
          </p:nvSpPr>
          <p:spPr>
            <a:xfrm>
              <a:off x="2472080" y="3600834"/>
              <a:ext cx="129972" cy="101123"/>
            </a:xfrm>
            <a:custGeom>
              <a:avLst/>
              <a:gdLst>
                <a:gd name="f0" fmla="val w"/>
                <a:gd name="f1" fmla="val h"/>
                <a:gd name="f2" fmla="val 0"/>
                <a:gd name="f3" fmla="val 545"/>
                <a:gd name="f4" fmla="val 424"/>
                <a:gd name="f5" fmla="val 1"/>
                <a:gd name="f6" fmla="val 2"/>
                <a:gd name="f7" fmla="val -9"/>
                <a:gd name="f8" fmla="val 15"/>
                <a:gd name="f9" fmla="val 104"/>
                <a:gd name="f10" fmla="val 119"/>
                <a:gd name="f11" fmla="val 254"/>
                <a:gd name="f12" fmla="val 235"/>
                <a:gd name="f13" fmla="val 404"/>
                <a:gd name="f14" fmla="val 352"/>
                <a:gd name="f15" fmla="val 534"/>
                <a:gd name="f16" fmla="val 435"/>
                <a:gd name="f17" fmla="val 544"/>
                <a:gd name="f18" fmla="val 422"/>
                <a:gd name="f19" fmla="val 555"/>
                <a:gd name="f20" fmla="val 408"/>
                <a:gd name="f21" fmla="val 441"/>
                <a:gd name="f22" fmla="val 303"/>
                <a:gd name="f23" fmla="val 291"/>
                <a:gd name="f24" fmla="val 187"/>
                <a:gd name="f25" fmla="val 141"/>
                <a:gd name="f26" fmla="val 71"/>
                <a:gd name="f27" fmla="val 11"/>
                <a:gd name="f28" fmla="val -12"/>
                <a:gd name="f29" fmla="*/ f0 1 545"/>
                <a:gd name="f30" fmla="*/ f1 1 424"/>
                <a:gd name="f31" fmla="val f2"/>
                <a:gd name="f32" fmla="val f3"/>
                <a:gd name="f33" fmla="val f4"/>
                <a:gd name="f34" fmla="+- f33 0 f31"/>
                <a:gd name="f35" fmla="+- f32 0 f31"/>
                <a:gd name="f36" fmla="*/ f35 1 545"/>
                <a:gd name="f37" fmla="*/ f34 1 424"/>
                <a:gd name="f38" fmla="*/ f31 1 f36"/>
                <a:gd name="f39" fmla="*/ f32 1 f36"/>
                <a:gd name="f40" fmla="*/ f31 1 f37"/>
                <a:gd name="f41" fmla="*/ f33 1 f37"/>
                <a:gd name="f42" fmla="*/ f38 f29 1"/>
                <a:gd name="f43" fmla="*/ f39 f29 1"/>
                <a:gd name="f44" fmla="*/ f41 f30 1"/>
                <a:gd name="f45" fmla="*/ f40 f30 1"/>
              </a:gdLst>
              <a:ahLst/>
              <a:cxnLst>
                <a:cxn ang="3cd4">
                  <a:pos x="hc" y="t"/>
                </a:cxn>
                <a:cxn ang="0">
                  <a:pos x="r" y="vc"/>
                </a:cxn>
                <a:cxn ang="cd4">
                  <a:pos x="hc" y="b"/>
                </a:cxn>
                <a:cxn ang="cd2">
                  <a:pos x="l" y="vc"/>
                </a:cxn>
              </a:cxnLst>
              <a:rect l="f42" t="f45" r="f43" b="f44"/>
              <a:pathLst>
                <a:path w="545" h="424">
                  <a:moveTo>
                    <a:pt x="f5" y="f6"/>
                  </a:moveTo>
                  <a:cubicBezTo>
                    <a:pt x="f7" y="f8"/>
                    <a:pt x="f9" y="f10"/>
                    <a:pt x="f11" y="f12"/>
                  </a:cubicBezTo>
                  <a:cubicBezTo>
                    <a:pt x="f13" y="f14"/>
                    <a:pt x="f15" y="f16"/>
                    <a:pt x="f17" y="f18"/>
                  </a:cubicBezTo>
                  <a:cubicBezTo>
                    <a:pt x="f19" y="f20"/>
                    <a:pt x="f21" y="f22"/>
                    <a:pt x="f23" y="f24"/>
                  </a:cubicBezTo>
                  <a:cubicBezTo>
                    <a:pt x="f25" y="f26"/>
                    <a:pt x="f27" y="f28"/>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9" name="Google Shape;2091;p46">
            <a:extLst>
              <a:ext uri="{FF2B5EF4-FFF2-40B4-BE49-F238E27FC236}">
                <a16:creationId xmlns:a16="http://schemas.microsoft.com/office/drawing/2014/main" id="{F28E3971-9323-2199-122D-CBA7FDF017B8}"/>
              </a:ext>
            </a:extLst>
          </p:cNvPr>
          <p:cNvGrpSpPr/>
          <p:nvPr/>
        </p:nvGrpSpPr>
        <p:grpSpPr>
          <a:xfrm>
            <a:off x="203902" y="2071344"/>
            <a:ext cx="1687689" cy="1731736"/>
            <a:chOff x="203902" y="2071344"/>
            <a:chExt cx="1687689" cy="1731736"/>
          </a:xfrm>
        </p:grpSpPr>
        <p:sp>
          <p:nvSpPr>
            <p:cNvPr id="10" name="Google Shape;2092;p46">
              <a:extLst>
                <a:ext uri="{FF2B5EF4-FFF2-40B4-BE49-F238E27FC236}">
                  <a16:creationId xmlns:a16="http://schemas.microsoft.com/office/drawing/2014/main" id="{CC543F5A-31D6-C4C6-EDEA-48416B46445D}"/>
                </a:ext>
              </a:extLst>
            </p:cNvPr>
            <p:cNvSpPr/>
            <p:nvPr/>
          </p:nvSpPr>
          <p:spPr>
            <a:xfrm>
              <a:off x="384788" y="3552654"/>
              <a:ext cx="250399" cy="250426"/>
            </a:xfrm>
            <a:custGeom>
              <a:avLst/>
              <a:gdLst>
                <a:gd name="f0" fmla="val w"/>
                <a:gd name="f1" fmla="val h"/>
                <a:gd name="f2" fmla="val 0"/>
                <a:gd name="f3" fmla="val 1050"/>
                <a:gd name="f4" fmla="val 935"/>
                <a:gd name="f5" fmla="val 390"/>
                <a:gd name="f6" fmla="val 1040"/>
                <a:gd name="f7" fmla="val 408"/>
                <a:gd name="f8" fmla="val 583"/>
                <a:gd name="f9" fmla="val 948"/>
                <a:gd name="f10" fmla="val 612"/>
                <a:gd name="f11" fmla="val 940"/>
                <a:gd name="f12" fmla="val 650"/>
                <a:gd name="f13" fmla="val 927"/>
                <a:gd name="f14" fmla="val 686"/>
                <a:gd name="f15" fmla="val 910"/>
                <a:gd name="f16" fmla="val 720"/>
                <a:gd name="f17" fmla="val 971"/>
                <a:gd name="f18" fmla="val 806"/>
                <a:gd name="f19" fmla="val 854"/>
                <a:gd name="f20" fmla="val 937"/>
                <a:gd name="f21" fmla="val 762"/>
                <a:gd name="f22" fmla="val 886"/>
                <a:gd name="f23" fmla="val 730"/>
                <a:gd name="f24" fmla="val 907"/>
                <a:gd name="f25" fmla="val 696"/>
                <a:gd name="f26" fmla="val 923"/>
                <a:gd name="f27" fmla="val 659"/>
                <a:gd name="f28" fmla="val 641"/>
                <a:gd name="f29" fmla="val 466"/>
                <a:gd name="f30" fmla="val 437"/>
                <a:gd name="f31" fmla="val 399"/>
                <a:gd name="f32" fmla="val 363"/>
                <a:gd name="f33" fmla="val 329"/>
                <a:gd name="f34" fmla="val 243"/>
                <a:gd name="f35" fmla="val 112"/>
                <a:gd name="f36" fmla="val 164"/>
                <a:gd name="f37" fmla="val 143"/>
                <a:gd name="f38" fmla="val 126"/>
                <a:gd name="f39" fmla="val 114"/>
                <a:gd name="f40" fmla="val 9"/>
                <a:gd name="f41" fmla="val 642"/>
                <a:gd name="f42" fmla="val 101"/>
                <a:gd name="f43" fmla="val 109"/>
                <a:gd name="f44" fmla="val 122"/>
                <a:gd name="f45" fmla="val 139"/>
                <a:gd name="f46" fmla="val 78"/>
                <a:gd name="f47" fmla="val 195"/>
                <a:gd name="f48" fmla="val 287"/>
                <a:gd name="f49" fmla="val 319"/>
                <a:gd name="f50" fmla="val 354"/>
                <a:gd name="f51" fmla="val 102"/>
                <a:gd name="f52" fmla="val 288"/>
                <a:gd name="f53" fmla="val 514"/>
                <a:gd name="f54" fmla="val 410"/>
                <a:gd name="f55" fmla="val 335"/>
                <a:gd name="f56" fmla="val 331"/>
                <a:gd name="f57" fmla="val 424"/>
                <a:gd name="f58" fmla="val 336"/>
                <a:gd name="f59" fmla="val 527"/>
                <a:gd name="f60" fmla="val 342"/>
                <a:gd name="f61" fmla="val 631"/>
                <a:gd name="f62" fmla="val 431"/>
                <a:gd name="f63" fmla="val 711"/>
                <a:gd name="f64" fmla="val 535"/>
                <a:gd name="f65" fmla="val 705"/>
                <a:gd name="f66" fmla="val 639"/>
                <a:gd name="f67" fmla="val 699"/>
                <a:gd name="f68" fmla="val 718"/>
                <a:gd name="f69" fmla="val 610"/>
                <a:gd name="f70" fmla="val 712"/>
                <a:gd name="f71" fmla="val 506"/>
                <a:gd name="f72" fmla="val 706"/>
                <a:gd name="f73" fmla="val 403"/>
                <a:gd name="f74" fmla="val 617"/>
                <a:gd name="f75" fmla="val 323"/>
                <a:gd name="f76" fmla="*/ f0 1 1050"/>
                <a:gd name="f77" fmla="*/ f1 1 1050"/>
                <a:gd name="f78" fmla="val f2"/>
                <a:gd name="f79" fmla="val f3"/>
                <a:gd name="f80" fmla="+- f79 0 f78"/>
                <a:gd name="f81" fmla="*/ f80 1 1050"/>
                <a:gd name="f82" fmla="*/ f78 1 f81"/>
                <a:gd name="f83" fmla="*/ f79 1 f81"/>
                <a:gd name="f84" fmla="*/ f82 f76 1"/>
                <a:gd name="f85" fmla="*/ f83 f76 1"/>
                <a:gd name="f86" fmla="*/ f83 f77 1"/>
                <a:gd name="f87" fmla="*/ f82 f77 1"/>
              </a:gdLst>
              <a:ahLst/>
              <a:cxnLst>
                <a:cxn ang="3cd4">
                  <a:pos x="hc" y="t"/>
                </a:cxn>
                <a:cxn ang="0">
                  <a:pos x="r" y="vc"/>
                </a:cxn>
                <a:cxn ang="cd4">
                  <a:pos x="hc" y="b"/>
                </a:cxn>
                <a:cxn ang="cd2">
                  <a:pos x="l" y="vc"/>
                </a:cxn>
              </a:cxnLst>
              <a:rect l="f84" t="f87" r="f85" b="f86"/>
              <a:pathLst>
                <a:path w="1050" h="1050">
                  <a:moveTo>
                    <a:pt x="f4" y="f5"/>
                  </a:moveTo>
                  <a:lnTo>
                    <a:pt x="f6" y="f7"/>
                  </a:lnTo>
                  <a:lnTo>
                    <a:pt x="f3" y="f8"/>
                  </a:lnTo>
                  <a:lnTo>
                    <a:pt x="f9" y="f10"/>
                  </a:lnTo>
                  <a:cubicBezTo>
                    <a:pt x="f11" y="f12"/>
                    <a:pt x="f13" y="f14"/>
                    <a:pt x="f15" y="f16"/>
                  </a:cubicBezTo>
                  <a:lnTo>
                    <a:pt x="f17" y="f18"/>
                  </a:lnTo>
                  <a:lnTo>
                    <a:pt x="f19" y="f20"/>
                  </a:lnTo>
                  <a:lnTo>
                    <a:pt x="f21" y="f22"/>
                  </a:lnTo>
                  <a:cubicBezTo>
                    <a:pt x="f23" y="f24"/>
                    <a:pt x="f25" y="f26"/>
                    <a:pt x="f27" y="f4"/>
                  </a:cubicBezTo>
                  <a:lnTo>
                    <a:pt x="f28" y="f6"/>
                  </a:lnTo>
                  <a:lnTo>
                    <a:pt x="f29" y="f3"/>
                  </a:lnTo>
                  <a:lnTo>
                    <a:pt x="f30" y="f9"/>
                  </a:lnTo>
                  <a:cubicBezTo>
                    <a:pt x="f31" y="f11"/>
                    <a:pt x="f32" y="f13"/>
                    <a:pt x="f33" y="f15"/>
                  </a:cubicBezTo>
                  <a:lnTo>
                    <a:pt x="f34" y="f17"/>
                  </a:lnTo>
                  <a:lnTo>
                    <a:pt x="f35" y="f19"/>
                  </a:lnTo>
                  <a:lnTo>
                    <a:pt x="f36" y="f21"/>
                  </a:lnTo>
                  <a:cubicBezTo>
                    <a:pt x="f37" y="f23"/>
                    <a:pt x="f38" y="f25"/>
                    <a:pt x="f39" y="f27"/>
                  </a:cubicBezTo>
                  <a:lnTo>
                    <a:pt x="f40" y="f41"/>
                  </a:lnTo>
                  <a:lnTo>
                    <a:pt x="f2" y="f29"/>
                  </a:lnTo>
                  <a:lnTo>
                    <a:pt x="f42" y="f30"/>
                  </a:lnTo>
                  <a:cubicBezTo>
                    <a:pt x="f43" y="f31"/>
                    <a:pt x="f44" y="f32"/>
                    <a:pt x="f45" y="f33"/>
                  </a:cubicBezTo>
                  <a:lnTo>
                    <a:pt x="f46" y="f34"/>
                  </a:lnTo>
                  <a:lnTo>
                    <a:pt x="f47" y="f35"/>
                  </a:lnTo>
                  <a:lnTo>
                    <a:pt x="f48" y="f36"/>
                  </a:lnTo>
                  <a:cubicBezTo>
                    <a:pt x="f49" y="f37"/>
                    <a:pt x="f50" y="f38"/>
                    <a:pt x="f5" y="f39"/>
                  </a:cubicBezTo>
                  <a:lnTo>
                    <a:pt x="f7" y="f40"/>
                  </a:lnTo>
                  <a:lnTo>
                    <a:pt x="f8" y="f2"/>
                  </a:lnTo>
                  <a:lnTo>
                    <a:pt x="f10" y="f51"/>
                  </a:lnTo>
                  <a:cubicBezTo>
                    <a:pt x="f12" y="f43"/>
                    <a:pt x="f14" y="f44"/>
                    <a:pt x="f16" y="f45"/>
                  </a:cubicBezTo>
                  <a:lnTo>
                    <a:pt x="f18" y="f46"/>
                  </a:lnTo>
                  <a:lnTo>
                    <a:pt x="f20" y="f47"/>
                  </a:lnTo>
                  <a:lnTo>
                    <a:pt x="f22" y="f52"/>
                  </a:lnTo>
                  <a:cubicBezTo>
                    <a:pt x="f24" y="f49"/>
                    <a:pt x="f26" y="f50"/>
                    <a:pt x="f4" y="f5"/>
                  </a:cubicBezTo>
                  <a:moveTo>
                    <a:pt x="f53" y="f33"/>
                  </a:moveTo>
                  <a:cubicBezTo>
                    <a:pt x="f54" y="f55"/>
                    <a:pt x="f56" y="f57"/>
                    <a:pt x="f58" y="f59"/>
                  </a:cubicBezTo>
                  <a:cubicBezTo>
                    <a:pt x="f60" y="f61"/>
                    <a:pt x="f62" y="f63"/>
                    <a:pt x="f64" y="f65"/>
                  </a:cubicBezTo>
                  <a:cubicBezTo>
                    <a:pt x="f66" y="f67"/>
                    <a:pt x="f68" y="f69"/>
                    <a:pt x="f70" y="f71"/>
                  </a:cubicBezTo>
                  <a:cubicBezTo>
                    <a:pt x="f72" y="f73"/>
                    <a:pt x="f74" y="f75"/>
                    <a:pt x="f53" y="f33"/>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2093;p46">
              <a:extLst>
                <a:ext uri="{FF2B5EF4-FFF2-40B4-BE49-F238E27FC236}">
                  <a16:creationId xmlns:a16="http://schemas.microsoft.com/office/drawing/2014/main" id="{68DC4FF6-922A-2976-05A1-3F26001E4CD9}"/>
                </a:ext>
              </a:extLst>
            </p:cNvPr>
            <p:cNvSpPr/>
            <p:nvPr/>
          </p:nvSpPr>
          <p:spPr>
            <a:xfrm>
              <a:off x="271393" y="2933285"/>
              <a:ext cx="481486" cy="481294"/>
            </a:xfrm>
            <a:custGeom>
              <a:avLst/>
              <a:gdLst>
                <a:gd name="f0" fmla="val 180"/>
                <a:gd name="f1" fmla="val w"/>
                <a:gd name="f2" fmla="val h"/>
                <a:gd name="f3" fmla="val 0"/>
                <a:gd name="f4" fmla="val 2019"/>
                <a:gd name="f5" fmla="val 2018"/>
                <a:gd name="f6" fmla="val 1640"/>
                <a:gd name="f7" fmla="val 459"/>
                <a:gd name="f8" fmla="val 1840"/>
                <a:gd name="f9" fmla="val 412"/>
                <a:gd name="f10" fmla="val 1990"/>
                <a:gd name="f11" fmla="val 716"/>
                <a:gd name="f12" fmla="val 1830"/>
                <a:gd name="f13" fmla="val 845"/>
                <a:gd name="f14" fmla="val 1845"/>
                <a:gd name="f15" fmla="val 919"/>
                <a:gd name="f16" fmla="val 1850"/>
                <a:gd name="f17" fmla="val 993"/>
                <a:gd name="f18" fmla="val 1066"/>
                <a:gd name="f19" fmla="val 1174"/>
                <a:gd name="f20" fmla="val 1910"/>
                <a:gd name="f21" fmla="val 1495"/>
                <a:gd name="f22" fmla="val 1706"/>
                <a:gd name="f23" fmla="val 1474"/>
                <a:gd name="f24" fmla="val 1666"/>
                <a:gd name="f25" fmla="val 1535"/>
                <a:gd name="f26" fmla="val 1617"/>
                <a:gd name="f27" fmla="val 1591"/>
                <a:gd name="f28" fmla="val 1560"/>
                <a:gd name="f29" fmla="val 1608"/>
                <a:gd name="f30" fmla="val 1838"/>
                <a:gd name="f31" fmla="val 1304"/>
                <a:gd name="f32" fmla="val 1988"/>
                <a:gd name="f33" fmla="val 1175"/>
                <a:gd name="f34" fmla="val 1101"/>
                <a:gd name="f35" fmla="val 1844"/>
                <a:gd name="f36" fmla="val 1027"/>
                <a:gd name="f37" fmla="val 1848"/>
                <a:gd name="f38" fmla="val 954"/>
                <a:gd name="f39" fmla="val 1843"/>
                <a:gd name="f40" fmla="val 846"/>
                <a:gd name="f41" fmla="val 525"/>
                <a:gd name="f42" fmla="val 1909"/>
                <a:gd name="f43" fmla="val 546"/>
                <a:gd name="f44" fmla="val 485"/>
                <a:gd name="f45" fmla="val 429"/>
                <a:gd name="f46" fmla="val 380"/>
                <a:gd name="f47" fmla="val 30"/>
                <a:gd name="f48" fmla="val 190"/>
                <a:gd name="f49" fmla="val 175"/>
                <a:gd name="f50" fmla="val 170"/>
                <a:gd name="f51" fmla="val 110"/>
                <a:gd name="f52" fmla="val 314"/>
                <a:gd name="f53" fmla="val 354"/>
                <a:gd name="f54" fmla="val 403"/>
                <a:gd name="f55" fmla="val 1173"/>
                <a:gd name="f56" fmla="val 1473"/>
                <a:gd name="f57" fmla="val 1534"/>
                <a:gd name="f58" fmla="val 842"/>
                <a:gd name="f59" fmla="val 669"/>
                <a:gd name="f60" fmla="val 662"/>
                <a:gd name="f61" fmla="val 758"/>
                <a:gd name="f62" fmla="val 588"/>
                <a:gd name="f63" fmla="val 976"/>
                <a:gd name="f64" fmla="val 677"/>
                <a:gd name="f65" fmla="val 1157"/>
                <a:gd name="f66" fmla="val 766"/>
                <a:gd name="f67" fmla="val 1337"/>
                <a:gd name="f68" fmla="val 984"/>
                <a:gd name="f69" fmla="val 1411"/>
                <a:gd name="f70" fmla="val 1164"/>
                <a:gd name="f71" fmla="val 1322"/>
                <a:gd name="f72" fmla="val 1345"/>
                <a:gd name="f73" fmla="val 1234"/>
                <a:gd name="f74" fmla="val 1419"/>
                <a:gd name="f75" fmla="val 1015"/>
                <a:gd name="f76" fmla="val 1330"/>
                <a:gd name="f77" fmla="val 835"/>
                <a:gd name="f78" fmla="val 1241"/>
                <a:gd name="f79" fmla="val 654"/>
                <a:gd name="f80" fmla="val 1023"/>
                <a:gd name="f81" fmla="val 580"/>
                <a:gd name="f82" fmla="*/ f1 1 2019"/>
                <a:gd name="f83" fmla="*/ f2 1 2018"/>
                <a:gd name="f84" fmla="val f3"/>
                <a:gd name="f85" fmla="val f4"/>
                <a:gd name="f86" fmla="val f5"/>
                <a:gd name="f87" fmla="+- f86 0 f84"/>
                <a:gd name="f88" fmla="+- f85 0 f84"/>
                <a:gd name="f89" fmla="*/ f88 1 2019"/>
                <a:gd name="f90" fmla="*/ f87 1 2018"/>
                <a:gd name="f91" fmla="*/ f84 1 f89"/>
                <a:gd name="f92" fmla="*/ f85 1 f89"/>
                <a:gd name="f93" fmla="*/ f84 1 f90"/>
                <a:gd name="f94" fmla="*/ f86 1 f90"/>
                <a:gd name="f95" fmla="*/ f91 f82 1"/>
                <a:gd name="f96" fmla="*/ f92 f82 1"/>
                <a:gd name="f97" fmla="*/ f94 f83 1"/>
                <a:gd name="f98" fmla="*/ f93 f83 1"/>
              </a:gdLst>
              <a:ahLst/>
              <a:cxnLst>
                <a:cxn ang="3cd4">
                  <a:pos x="hc" y="t"/>
                </a:cxn>
                <a:cxn ang="0">
                  <a:pos x="r" y="vc"/>
                </a:cxn>
                <a:cxn ang="cd4">
                  <a:pos x="hc" y="b"/>
                </a:cxn>
                <a:cxn ang="cd2">
                  <a:pos x="l" y="vc"/>
                </a:cxn>
              </a:cxnLst>
              <a:rect l="f95" t="f98" r="f96" b="f97"/>
              <a:pathLst>
                <a:path w="2019" h="2018">
                  <a:moveTo>
                    <a:pt x="f6" y="f7"/>
                  </a:moveTo>
                  <a:lnTo>
                    <a:pt x="f8" y="f9"/>
                  </a:lnTo>
                  <a:lnTo>
                    <a:pt x="f10" y="f11"/>
                  </a:lnTo>
                  <a:lnTo>
                    <a:pt x="f12" y="f13"/>
                  </a:lnTo>
                  <a:cubicBezTo>
                    <a:pt x="f14" y="f15"/>
                    <a:pt x="f16" y="f17"/>
                    <a:pt x="f14" y="f18"/>
                  </a:cubicBezTo>
                  <a:lnTo>
                    <a:pt x="f4" y="f19"/>
                  </a:lnTo>
                  <a:lnTo>
                    <a:pt x="f20" y="f21"/>
                  </a:lnTo>
                  <a:lnTo>
                    <a:pt x="f22" y="f23"/>
                  </a:lnTo>
                  <a:cubicBezTo>
                    <a:pt x="f24" y="f25"/>
                    <a:pt x="f26" y="f27"/>
                    <a:pt x="f28" y="f6"/>
                  </a:cubicBezTo>
                  <a:lnTo>
                    <a:pt x="f29" y="f30"/>
                  </a:lnTo>
                  <a:lnTo>
                    <a:pt x="f31" y="f32"/>
                  </a:lnTo>
                  <a:lnTo>
                    <a:pt x="f33" y="f12"/>
                  </a:lnTo>
                  <a:cubicBezTo>
                    <a:pt x="f34" y="f35"/>
                    <a:pt x="f36" y="f37"/>
                    <a:pt x="f38" y="f39"/>
                  </a:cubicBezTo>
                  <a:lnTo>
                    <a:pt x="f40" y="f5"/>
                  </a:lnTo>
                  <a:lnTo>
                    <a:pt x="f41" y="f42"/>
                  </a:lnTo>
                  <a:lnTo>
                    <a:pt x="f43" y="f22"/>
                  </a:lnTo>
                  <a:cubicBezTo>
                    <a:pt x="f44" y="f24"/>
                    <a:pt x="f45" y="f26"/>
                    <a:pt x="f46" y="f28"/>
                  </a:cubicBezTo>
                  <a:lnTo>
                    <a:pt x="f0" y="f29"/>
                  </a:lnTo>
                  <a:lnTo>
                    <a:pt x="f47" y="f31"/>
                  </a:lnTo>
                  <a:lnTo>
                    <a:pt x="f48" y="f33"/>
                  </a:lnTo>
                  <a:cubicBezTo>
                    <a:pt x="f49" y="f34"/>
                    <a:pt x="f50" y="f36"/>
                    <a:pt x="f49" y="f38"/>
                  </a:cubicBezTo>
                  <a:lnTo>
                    <a:pt x="f3" y="f40"/>
                  </a:lnTo>
                  <a:lnTo>
                    <a:pt x="f51" y="f41"/>
                  </a:lnTo>
                  <a:lnTo>
                    <a:pt x="f52" y="f43"/>
                  </a:lnTo>
                  <a:cubicBezTo>
                    <a:pt x="f53" y="f44"/>
                    <a:pt x="f54" y="f45"/>
                    <a:pt x="f7" y="f46"/>
                  </a:cubicBezTo>
                  <a:lnTo>
                    <a:pt x="f9" y="f0"/>
                  </a:lnTo>
                  <a:lnTo>
                    <a:pt x="f11" y="f47"/>
                  </a:lnTo>
                  <a:lnTo>
                    <a:pt x="f13" y="f48"/>
                  </a:lnTo>
                  <a:cubicBezTo>
                    <a:pt x="f15" y="f49"/>
                    <a:pt x="f17" y="f50"/>
                    <a:pt x="f18" y="f49"/>
                  </a:cubicBezTo>
                  <a:lnTo>
                    <a:pt x="f55" y="f3"/>
                  </a:lnTo>
                  <a:lnTo>
                    <a:pt x="f21" y="f51"/>
                  </a:lnTo>
                  <a:lnTo>
                    <a:pt x="f56" y="f52"/>
                  </a:lnTo>
                  <a:cubicBezTo>
                    <a:pt x="f57" y="f53"/>
                    <a:pt x="f27" y="f54"/>
                    <a:pt x="f6" y="f7"/>
                  </a:cubicBezTo>
                  <a:moveTo>
                    <a:pt x="f58" y="f59"/>
                  </a:moveTo>
                  <a:cubicBezTo>
                    <a:pt x="f60" y="f61"/>
                    <a:pt x="f62" y="f63"/>
                    <a:pt x="f64" y="f65"/>
                  </a:cubicBezTo>
                  <a:cubicBezTo>
                    <a:pt x="f66" y="f67"/>
                    <a:pt x="f68" y="f69"/>
                    <a:pt x="f70" y="f71"/>
                  </a:cubicBezTo>
                  <a:cubicBezTo>
                    <a:pt x="f72" y="f73"/>
                    <a:pt x="f74" y="f75"/>
                    <a:pt x="f76" y="f77"/>
                  </a:cubicBezTo>
                  <a:cubicBezTo>
                    <a:pt x="f78" y="f79"/>
                    <a:pt x="f80" y="f81"/>
                    <a:pt x="f58" y="f59"/>
                  </a:cubicBez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2094;p46">
              <a:extLst>
                <a:ext uri="{FF2B5EF4-FFF2-40B4-BE49-F238E27FC236}">
                  <a16:creationId xmlns:a16="http://schemas.microsoft.com/office/drawing/2014/main" id="{7CCDAB09-E40C-023A-3BB7-42388124C694}"/>
                </a:ext>
              </a:extLst>
            </p:cNvPr>
            <p:cNvSpPr/>
            <p:nvPr/>
          </p:nvSpPr>
          <p:spPr>
            <a:xfrm>
              <a:off x="1567025" y="2318662"/>
              <a:ext cx="324566" cy="324840"/>
            </a:xfrm>
            <a:custGeom>
              <a:avLst/>
              <a:gdLst>
                <a:gd name="f0" fmla="val w"/>
                <a:gd name="f1" fmla="val h"/>
                <a:gd name="f2" fmla="val 0"/>
                <a:gd name="f3" fmla="val 1361"/>
                <a:gd name="f4" fmla="val 1362"/>
                <a:gd name="f5" fmla="val 1105"/>
                <a:gd name="f6" fmla="val 310"/>
                <a:gd name="f7" fmla="val 1239"/>
                <a:gd name="f8" fmla="val 277"/>
                <a:gd name="f9" fmla="val 1340"/>
                <a:gd name="f10" fmla="val 483"/>
                <a:gd name="f11" fmla="val 1233"/>
                <a:gd name="f12" fmla="val 570"/>
                <a:gd name="f13" fmla="val 1243"/>
                <a:gd name="f14" fmla="val 619"/>
                <a:gd name="f15" fmla="val 1246"/>
                <a:gd name="f16" fmla="val 670"/>
                <a:gd name="f17" fmla="val 719"/>
                <a:gd name="f18" fmla="val 791"/>
                <a:gd name="f19" fmla="val 1287"/>
                <a:gd name="f20" fmla="val 1008"/>
                <a:gd name="f21" fmla="val 1150"/>
                <a:gd name="f22" fmla="val 993"/>
                <a:gd name="f23" fmla="val 1122"/>
                <a:gd name="f24" fmla="val 1035"/>
                <a:gd name="f25" fmla="val 1089"/>
                <a:gd name="f26" fmla="val 1072"/>
                <a:gd name="f27" fmla="val 1051"/>
                <a:gd name="f28" fmla="val 1106"/>
                <a:gd name="f29" fmla="val 1083"/>
                <a:gd name="f30" fmla="val 1240"/>
                <a:gd name="f31" fmla="val 878"/>
                <a:gd name="f32" fmla="val 1341"/>
                <a:gd name="f33" fmla="val 1234"/>
                <a:gd name="f34" fmla="val 742"/>
                <a:gd name="f35" fmla="val 1244"/>
                <a:gd name="f36" fmla="val 691"/>
                <a:gd name="f37" fmla="val 1247"/>
                <a:gd name="f38" fmla="val 642"/>
                <a:gd name="f39" fmla="val 353"/>
                <a:gd name="f40" fmla="val 1288"/>
                <a:gd name="f41" fmla="val 368"/>
                <a:gd name="f42" fmla="val 1151"/>
                <a:gd name="f43" fmla="val 327"/>
                <a:gd name="f44" fmla="val 1123"/>
                <a:gd name="f45" fmla="val 289"/>
                <a:gd name="f46" fmla="val 1090"/>
                <a:gd name="f47" fmla="val 256"/>
                <a:gd name="f48" fmla="val 1052"/>
                <a:gd name="f49" fmla="val 121"/>
                <a:gd name="f50" fmla="val 1084"/>
                <a:gd name="f51" fmla="val 20"/>
                <a:gd name="f52" fmla="val 879"/>
                <a:gd name="f53" fmla="val 128"/>
                <a:gd name="f54" fmla="val 792"/>
                <a:gd name="f55" fmla="val 117"/>
                <a:gd name="f56" fmla="val 743"/>
                <a:gd name="f57" fmla="val 115"/>
                <a:gd name="f58" fmla="val 692"/>
                <a:gd name="f59" fmla="val 118"/>
                <a:gd name="f60" fmla="val 643"/>
                <a:gd name="f61" fmla="val 571"/>
                <a:gd name="f62" fmla="val 73"/>
                <a:gd name="f63" fmla="val 354"/>
                <a:gd name="f64" fmla="val 211"/>
                <a:gd name="f65" fmla="val 369"/>
                <a:gd name="f66" fmla="val 238"/>
                <a:gd name="f67" fmla="val 328"/>
                <a:gd name="f68" fmla="val 271"/>
                <a:gd name="f69" fmla="val 290"/>
                <a:gd name="f70" fmla="val 309"/>
                <a:gd name="f71" fmla="val 257"/>
                <a:gd name="f72" fmla="val 122"/>
                <a:gd name="f73" fmla="val 482"/>
                <a:gd name="f74" fmla="val 21"/>
                <a:gd name="f75" fmla="val 569"/>
                <a:gd name="f76" fmla="val 669"/>
                <a:gd name="f77" fmla="val 718"/>
                <a:gd name="f78" fmla="val 1007"/>
                <a:gd name="f79" fmla="val 74"/>
                <a:gd name="f80" fmla="val 212"/>
                <a:gd name="f81" fmla="val 1034"/>
                <a:gd name="f82" fmla="val 239"/>
                <a:gd name="f83" fmla="val 272"/>
                <a:gd name="f84" fmla="val 567"/>
                <a:gd name="f85" fmla="val 451"/>
                <a:gd name="f86" fmla="val 445"/>
                <a:gd name="f87" fmla="val 511"/>
                <a:gd name="f88" fmla="val 395"/>
                <a:gd name="f89" fmla="val 658"/>
                <a:gd name="f90" fmla="val 455"/>
                <a:gd name="f91" fmla="val 780"/>
                <a:gd name="f92" fmla="val 515"/>
                <a:gd name="f93" fmla="val 902"/>
                <a:gd name="f94" fmla="val 663"/>
                <a:gd name="f95" fmla="val 952"/>
                <a:gd name="f96" fmla="val 784"/>
                <a:gd name="f97" fmla="val 892"/>
                <a:gd name="f98" fmla="val 906"/>
                <a:gd name="f99" fmla="val 832"/>
                <a:gd name="f100" fmla="val 956"/>
                <a:gd name="f101" fmla="val 685"/>
                <a:gd name="f102" fmla="val 896"/>
                <a:gd name="f103" fmla="val 563"/>
                <a:gd name="f104" fmla="val 836"/>
                <a:gd name="f105" fmla="val 441"/>
                <a:gd name="f106" fmla="val 689"/>
                <a:gd name="f107" fmla="val 391"/>
                <a:gd name="f108" fmla="*/ f0 1 1361"/>
                <a:gd name="f109" fmla="*/ f1 1 1362"/>
                <a:gd name="f110" fmla="val f2"/>
                <a:gd name="f111" fmla="val f3"/>
                <a:gd name="f112" fmla="val f4"/>
                <a:gd name="f113" fmla="+- f112 0 f110"/>
                <a:gd name="f114" fmla="+- f111 0 f110"/>
                <a:gd name="f115" fmla="*/ f114 1 1361"/>
                <a:gd name="f116" fmla="*/ f113 1 1362"/>
                <a:gd name="f117" fmla="*/ f110 1 f115"/>
                <a:gd name="f118" fmla="*/ f111 1 f115"/>
                <a:gd name="f119" fmla="*/ f110 1 f116"/>
                <a:gd name="f120" fmla="*/ f112 1 f116"/>
                <a:gd name="f121" fmla="*/ f117 f108 1"/>
                <a:gd name="f122" fmla="*/ f118 f108 1"/>
                <a:gd name="f123" fmla="*/ f120 f109 1"/>
                <a:gd name="f124" fmla="*/ f119 f109 1"/>
              </a:gdLst>
              <a:ahLst/>
              <a:cxnLst>
                <a:cxn ang="3cd4">
                  <a:pos x="hc" y="t"/>
                </a:cxn>
                <a:cxn ang="0">
                  <a:pos x="r" y="vc"/>
                </a:cxn>
                <a:cxn ang="cd4">
                  <a:pos x="hc" y="b"/>
                </a:cxn>
                <a:cxn ang="cd2">
                  <a:pos x="l" y="vc"/>
                </a:cxn>
              </a:cxnLst>
              <a:rect l="f121" t="f124" r="f122" b="f123"/>
              <a:pathLst>
                <a:path w="1361" h="1362">
                  <a:moveTo>
                    <a:pt x="f5" y="f6"/>
                  </a:moveTo>
                  <a:lnTo>
                    <a:pt x="f7" y="f8"/>
                  </a:lnTo>
                  <a:lnTo>
                    <a:pt x="f9" y="f10"/>
                  </a:lnTo>
                  <a:lnTo>
                    <a:pt x="f11" y="f12"/>
                  </a:lnTo>
                  <a:cubicBezTo>
                    <a:pt x="f13" y="f14"/>
                    <a:pt x="f15" y="f16"/>
                    <a:pt x="f13" y="f17"/>
                  </a:cubicBezTo>
                  <a:lnTo>
                    <a:pt x="f3" y="f18"/>
                  </a:lnTo>
                  <a:lnTo>
                    <a:pt x="f19" y="f20"/>
                  </a:lnTo>
                  <a:lnTo>
                    <a:pt x="f21" y="f22"/>
                  </a:lnTo>
                  <a:cubicBezTo>
                    <a:pt x="f23" y="f24"/>
                    <a:pt x="f25" y="f26"/>
                    <a:pt x="f27" y="f28"/>
                  </a:cubicBezTo>
                  <a:lnTo>
                    <a:pt x="f29" y="f30"/>
                  </a:lnTo>
                  <a:lnTo>
                    <a:pt x="f31" y="f32"/>
                  </a:lnTo>
                  <a:lnTo>
                    <a:pt x="f18" y="f33"/>
                  </a:lnTo>
                  <a:cubicBezTo>
                    <a:pt x="f34" y="f35"/>
                    <a:pt x="f36" y="f37"/>
                    <a:pt x="f38" y="f35"/>
                  </a:cubicBezTo>
                  <a:lnTo>
                    <a:pt x="f12" y="f4"/>
                  </a:lnTo>
                  <a:lnTo>
                    <a:pt x="f39" y="f40"/>
                  </a:lnTo>
                  <a:lnTo>
                    <a:pt x="f41" y="f42"/>
                  </a:lnTo>
                  <a:cubicBezTo>
                    <a:pt x="f43" y="f44"/>
                    <a:pt x="f45" y="f46"/>
                    <a:pt x="f47" y="f48"/>
                  </a:cubicBezTo>
                  <a:lnTo>
                    <a:pt x="f49" y="f50"/>
                  </a:lnTo>
                  <a:lnTo>
                    <a:pt x="f51" y="f52"/>
                  </a:lnTo>
                  <a:lnTo>
                    <a:pt x="f53" y="f54"/>
                  </a:lnTo>
                  <a:cubicBezTo>
                    <a:pt x="f55" y="f56"/>
                    <a:pt x="f57" y="f58"/>
                    <a:pt x="f59" y="f60"/>
                  </a:cubicBezTo>
                  <a:lnTo>
                    <a:pt x="f2" y="f61"/>
                  </a:lnTo>
                  <a:lnTo>
                    <a:pt x="f62" y="f63"/>
                  </a:lnTo>
                  <a:lnTo>
                    <a:pt x="f64" y="f65"/>
                  </a:lnTo>
                  <a:cubicBezTo>
                    <a:pt x="f66" y="f67"/>
                    <a:pt x="f68" y="f69"/>
                    <a:pt x="f70" y="f71"/>
                  </a:cubicBezTo>
                  <a:lnTo>
                    <a:pt x="f8" y="f72"/>
                  </a:lnTo>
                  <a:lnTo>
                    <a:pt x="f73" y="f74"/>
                  </a:lnTo>
                  <a:lnTo>
                    <a:pt x="f75" y="f53"/>
                  </a:lnTo>
                  <a:cubicBezTo>
                    <a:pt x="f14" y="f59"/>
                    <a:pt x="f76" y="f57"/>
                    <a:pt x="f77" y="f59"/>
                  </a:cubicBezTo>
                  <a:lnTo>
                    <a:pt x="f18" y="f2"/>
                  </a:lnTo>
                  <a:lnTo>
                    <a:pt x="f78" y="f79"/>
                  </a:lnTo>
                  <a:lnTo>
                    <a:pt x="f22" y="f80"/>
                  </a:lnTo>
                  <a:cubicBezTo>
                    <a:pt x="f81" y="f82"/>
                    <a:pt x="f26" y="f83"/>
                    <a:pt x="f5" y="f6"/>
                  </a:cubicBezTo>
                  <a:moveTo>
                    <a:pt x="f84" y="f85"/>
                  </a:moveTo>
                  <a:cubicBezTo>
                    <a:pt x="f86" y="f87"/>
                    <a:pt x="f88" y="f89"/>
                    <a:pt x="f90" y="f91"/>
                  </a:cubicBezTo>
                  <a:cubicBezTo>
                    <a:pt x="f92" y="f93"/>
                    <a:pt x="f94" y="f95"/>
                    <a:pt x="f96" y="f97"/>
                  </a:cubicBezTo>
                  <a:cubicBezTo>
                    <a:pt x="f98" y="f99"/>
                    <a:pt x="f100" y="f101"/>
                    <a:pt x="f102" y="f103"/>
                  </a:cubicBezTo>
                  <a:cubicBezTo>
                    <a:pt x="f104" y="f105"/>
                    <a:pt x="f106" y="f107"/>
                    <a:pt x="f84" y="f85"/>
                  </a:cubicBez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2095;p46">
              <a:extLst>
                <a:ext uri="{FF2B5EF4-FFF2-40B4-BE49-F238E27FC236}">
                  <a16:creationId xmlns:a16="http://schemas.microsoft.com/office/drawing/2014/main" id="{04835FCF-70FE-02AB-8EB8-6D4D7FE84470}"/>
                </a:ext>
              </a:extLst>
            </p:cNvPr>
            <p:cNvSpPr/>
            <p:nvPr/>
          </p:nvSpPr>
          <p:spPr>
            <a:xfrm>
              <a:off x="203902" y="2071344"/>
              <a:ext cx="466215" cy="466033"/>
            </a:xfrm>
            <a:custGeom>
              <a:avLst/>
              <a:gdLst>
                <a:gd name="f0" fmla="val w"/>
                <a:gd name="f1" fmla="val h"/>
                <a:gd name="f2" fmla="val 0"/>
                <a:gd name="f3" fmla="val 1955"/>
                <a:gd name="f4" fmla="val 1954"/>
                <a:gd name="f5" fmla="val 1587"/>
                <a:gd name="f6" fmla="val 444"/>
                <a:gd name="f7" fmla="val 1780"/>
                <a:gd name="f8" fmla="val 398"/>
                <a:gd name="f9" fmla="val 1926"/>
                <a:gd name="f10" fmla="val 693"/>
                <a:gd name="f11" fmla="val 1771"/>
                <a:gd name="f12" fmla="val 818"/>
                <a:gd name="f13" fmla="val 1786"/>
                <a:gd name="f14" fmla="val 889"/>
                <a:gd name="f15" fmla="val 1790"/>
                <a:gd name="f16" fmla="val 961"/>
                <a:gd name="f17" fmla="val 1785"/>
                <a:gd name="f18" fmla="val 1031"/>
                <a:gd name="f19" fmla="val 1135"/>
                <a:gd name="f20" fmla="val 1849"/>
                <a:gd name="f21" fmla="val 1446"/>
                <a:gd name="f22" fmla="val 1652"/>
                <a:gd name="f23" fmla="val 1426"/>
                <a:gd name="f24" fmla="val 1612"/>
                <a:gd name="f25" fmla="val 1485"/>
                <a:gd name="f26" fmla="val 1565"/>
                <a:gd name="f27" fmla="val 1539"/>
                <a:gd name="f28" fmla="val 1510"/>
                <a:gd name="f29" fmla="val 1557"/>
                <a:gd name="f30" fmla="val 1262"/>
                <a:gd name="f31" fmla="val 1925"/>
                <a:gd name="f32" fmla="val 1137"/>
                <a:gd name="f33" fmla="val 1066"/>
                <a:gd name="f34" fmla="val 994"/>
                <a:gd name="f35" fmla="val 923"/>
                <a:gd name="f36" fmla="val 819"/>
                <a:gd name="f37" fmla="val 508"/>
                <a:gd name="f38" fmla="val 529"/>
                <a:gd name="f39" fmla="val 1651"/>
                <a:gd name="f40" fmla="val 470"/>
                <a:gd name="f41" fmla="val 415"/>
                <a:gd name="f42" fmla="val 368"/>
                <a:gd name="f43" fmla="val 174"/>
                <a:gd name="f44" fmla="val 1556"/>
                <a:gd name="f45" fmla="val 29"/>
                <a:gd name="f46" fmla="val 183"/>
                <a:gd name="f47" fmla="val 169"/>
                <a:gd name="f48" fmla="val 165"/>
                <a:gd name="f49" fmla="val 106"/>
                <a:gd name="f50" fmla="val 303"/>
                <a:gd name="f51" fmla="val 342"/>
                <a:gd name="f52" fmla="val 390"/>
                <a:gd name="f53" fmla="val 367"/>
                <a:gd name="f54" fmla="val 164"/>
                <a:gd name="f55" fmla="val 105"/>
                <a:gd name="f56" fmla="val 815"/>
                <a:gd name="f57" fmla="val 648"/>
                <a:gd name="f58" fmla="val 640"/>
                <a:gd name="f59" fmla="val 734"/>
                <a:gd name="f60" fmla="val 569"/>
                <a:gd name="f61" fmla="val 945"/>
                <a:gd name="f62" fmla="val 655"/>
                <a:gd name="f63" fmla="val 1120"/>
                <a:gd name="f64" fmla="val 741"/>
                <a:gd name="f65" fmla="val 1294"/>
                <a:gd name="f66" fmla="val 953"/>
                <a:gd name="f67" fmla="val 1366"/>
                <a:gd name="f68" fmla="val 1127"/>
                <a:gd name="f69" fmla="val 1280"/>
                <a:gd name="f70" fmla="val 1302"/>
                <a:gd name="f71" fmla="val 1194"/>
                <a:gd name="f72" fmla="val 1373"/>
                <a:gd name="f73" fmla="val 982"/>
                <a:gd name="f74" fmla="val 1287"/>
                <a:gd name="f75" fmla="val 808"/>
                <a:gd name="f76" fmla="val 1201"/>
                <a:gd name="f77" fmla="val 633"/>
                <a:gd name="f78" fmla="val 990"/>
                <a:gd name="f79" fmla="val 562"/>
                <a:gd name="f80" fmla="*/ f0 1 1955"/>
                <a:gd name="f81" fmla="*/ f1 1 1954"/>
                <a:gd name="f82" fmla="val f2"/>
                <a:gd name="f83" fmla="val f3"/>
                <a:gd name="f84" fmla="val f4"/>
                <a:gd name="f85" fmla="+- f84 0 f82"/>
                <a:gd name="f86" fmla="+- f83 0 f82"/>
                <a:gd name="f87" fmla="*/ f86 1 1955"/>
                <a:gd name="f88" fmla="*/ f85 1 1954"/>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1955" h="1954">
                  <a:moveTo>
                    <a:pt x="f5" y="f6"/>
                  </a:moveTo>
                  <a:lnTo>
                    <a:pt x="f7" y="f8"/>
                  </a:lnTo>
                  <a:lnTo>
                    <a:pt x="f9" y="f10"/>
                  </a:lnTo>
                  <a:lnTo>
                    <a:pt x="f11" y="f12"/>
                  </a:lnTo>
                  <a:cubicBezTo>
                    <a:pt x="f13" y="f14"/>
                    <a:pt x="f15" y="f16"/>
                    <a:pt x="f17" y="f18"/>
                  </a:cubicBezTo>
                  <a:lnTo>
                    <a:pt x="f3" y="f19"/>
                  </a:lnTo>
                  <a:lnTo>
                    <a:pt x="f20" y="f21"/>
                  </a:lnTo>
                  <a:lnTo>
                    <a:pt x="f22" y="f23"/>
                  </a:lnTo>
                  <a:cubicBezTo>
                    <a:pt x="f24" y="f25"/>
                    <a:pt x="f26" y="f27"/>
                    <a:pt x="f28" y="f5"/>
                  </a:cubicBezTo>
                  <a:lnTo>
                    <a:pt x="f29" y="f7"/>
                  </a:lnTo>
                  <a:lnTo>
                    <a:pt x="f30" y="f31"/>
                  </a:lnTo>
                  <a:lnTo>
                    <a:pt x="f32" y="f11"/>
                  </a:lnTo>
                  <a:cubicBezTo>
                    <a:pt x="f33" y="f17"/>
                    <a:pt x="f34" y="f15"/>
                    <a:pt x="f35" y="f17"/>
                  </a:cubicBezTo>
                  <a:lnTo>
                    <a:pt x="f36" y="f4"/>
                  </a:lnTo>
                  <a:lnTo>
                    <a:pt x="f37" y="f20"/>
                  </a:lnTo>
                  <a:lnTo>
                    <a:pt x="f38" y="f39"/>
                  </a:lnTo>
                  <a:cubicBezTo>
                    <a:pt x="f40" y="f24"/>
                    <a:pt x="f41" y="f26"/>
                    <a:pt x="f42" y="f28"/>
                  </a:cubicBezTo>
                  <a:lnTo>
                    <a:pt x="f43" y="f44"/>
                  </a:lnTo>
                  <a:lnTo>
                    <a:pt x="f45" y="f30"/>
                  </a:lnTo>
                  <a:lnTo>
                    <a:pt x="f46" y="f32"/>
                  </a:lnTo>
                  <a:cubicBezTo>
                    <a:pt x="f47" y="f33"/>
                    <a:pt x="f48" y="f34"/>
                    <a:pt x="f47" y="f35"/>
                  </a:cubicBezTo>
                  <a:lnTo>
                    <a:pt x="f2" y="f36"/>
                  </a:lnTo>
                  <a:lnTo>
                    <a:pt x="f49" y="f37"/>
                  </a:lnTo>
                  <a:lnTo>
                    <a:pt x="f50" y="f38"/>
                  </a:lnTo>
                  <a:cubicBezTo>
                    <a:pt x="f51" y="f40"/>
                    <a:pt x="f52" y="f41"/>
                    <a:pt x="f6" y="f53"/>
                  </a:cubicBezTo>
                  <a:lnTo>
                    <a:pt x="f8" y="f43"/>
                  </a:lnTo>
                  <a:lnTo>
                    <a:pt x="f10" y="f45"/>
                  </a:lnTo>
                  <a:lnTo>
                    <a:pt x="f12" y="f46"/>
                  </a:lnTo>
                  <a:cubicBezTo>
                    <a:pt x="f14" y="f47"/>
                    <a:pt x="f16" y="f54"/>
                    <a:pt x="f18" y="f47"/>
                  </a:cubicBezTo>
                  <a:lnTo>
                    <a:pt x="f19" y="f2"/>
                  </a:lnTo>
                  <a:lnTo>
                    <a:pt x="f21" y="f55"/>
                  </a:lnTo>
                  <a:lnTo>
                    <a:pt x="f23" y="f50"/>
                  </a:lnTo>
                  <a:cubicBezTo>
                    <a:pt x="f25" y="f51"/>
                    <a:pt x="f27" y="f52"/>
                    <a:pt x="f5" y="f6"/>
                  </a:cubicBezTo>
                  <a:moveTo>
                    <a:pt x="f56" y="f57"/>
                  </a:moveTo>
                  <a:cubicBezTo>
                    <a:pt x="f58" y="f59"/>
                    <a:pt x="f60" y="f61"/>
                    <a:pt x="f62" y="f63"/>
                  </a:cubicBezTo>
                  <a:cubicBezTo>
                    <a:pt x="f64" y="f65"/>
                    <a:pt x="f66" y="f67"/>
                    <a:pt x="f68" y="f69"/>
                  </a:cubicBezTo>
                  <a:cubicBezTo>
                    <a:pt x="f70" y="f71"/>
                    <a:pt x="f72" y="f73"/>
                    <a:pt x="f74" y="f75"/>
                  </a:cubicBezTo>
                  <a:cubicBezTo>
                    <a:pt x="f76" y="f77"/>
                    <a:pt x="f78" y="f79"/>
                    <a:pt x="f56" y="f57"/>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14" name="Google Shape;2096;p46">
            <a:extLst>
              <a:ext uri="{FF2B5EF4-FFF2-40B4-BE49-F238E27FC236}">
                <a16:creationId xmlns:a16="http://schemas.microsoft.com/office/drawing/2014/main" id="{66D2CB58-66D3-1373-4E40-6DA34DBEEA64}"/>
              </a:ext>
            </a:extLst>
          </p:cNvPr>
          <p:cNvSpPr/>
          <p:nvPr/>
        </p:nvSpPr>
        <p:spPr>
          <a:xfrm>
            <a:off x="51791" y="4570610"/>
            <a:ext cx="843296" cy="238722"/>
          </a:xfrm>
          <a:custGeom>
            <a:avLst/>
            <a:gdLst>
              <a:gd name="f0" fmla="val w"/>
              <a:gd name="f1" fmla="val h"/>
              <a:gd name="f2" fmla="val 0"/>
              <a:gd name="f3" fmla="val 3536"/>
              <a:gd name="f4" fmla="val 1001"/>
              <a:gd name="f5" fmla="val 468"/>
              <a:gd name="f6" fmla="val 994"/>
              <a:gd name="f7" fmla="val 461"/>
              <a:gd name="f8" fmla="val 993"/>
              <a:gd name="f9" fmla="val 447"/>
              <a:gd name="f10" fmla="val 992"/>
              <a:gd name="f11" fmla="val 439"/>
              <a:gd name="f12" fmla="val 431"/>
              <a:gd name="f13" fmla="val 991"/>
              <a:gd name="f14" fmla="val 420"/>
              <a:gd name="f15" fmla="val 410"/>
              <a:gd name="f16" fmla="val 989"/>
              <a:gd name="f17" fmla="val 398"/>
              <a:gd name="f18" fmla="val 987"/>
              <a:gd name="f19" fmla="val 385"/>
              <a:gd name="f20" fmla="val 985"/>
              <a:gd name="f21" fmla="val 358"/>
              <a:gd name="f22" fmla="val 980"/>
              <a:gd name="f23" fmla="val 325"/>
              <a:gd name="f24" fmla="val 971"/>
              <a:gd name="f25" fmla="val 288"/>
              <a:gd name="f26" fmla="val 956"/>
              <a:gd name="f27" fmla="val 252"/>
              <a:gd name="f28" fmla="val 939"/>
              <a:gd name="f29" fmla="val 211"/>
              <a:gd name="f30" fmla="val 917"/>
              <a:gd name="f31" fmla="val 171"/>
              <a:gd name="f32" fmla="val 884"/>
              <a:gd name="f33" fmla="val 132"/>
              <a:gd name="f34" fmla="val 850"/>
              <a:gd name="f35" fmla="val 94"/>
              <a:gd name="f36" fmla="val 806"/>
              <a:gd name="f37" fmla="val 63"/>
              <a:gd name="f38" fmla="val 751"/>
              <a:gd name="f39" fmla="val 33"/>
              <a:gd name="f40" fmla="val 695"/>
              <a:gd name="f41" fmla="val 13"/>
              <a:gd name="f42" fmla="val 629"/>
              <a:gd name="f43" fmla="val 9"/>
              <a:gd name="f44" fmla="val 556"/>
              <a:gd name="f45" fmla="val 7"/>
              <a:gd name="f46" fmla="val 482"/>
              <a:gd name="f47" fmla="val 4"/>
              <a:gd name="f48" fmla="val 402"/>
              <a:gd name="f49" fmla="val 323"/>
              <a:gd name="f50" fmla="val 46"/>
              <a:gd name="f51" fmla="val 283"/>
              <a:gd name="f52" fmla="val 66"/>
              <a:gd name="f53" fmla="val 245"/>
              <a:gd name="f54" fmla="val 90"/>
              <a:gd name="f55" fmla="val 209"/>
              <a:gd name="f56" fmla="val 115"/>
              <a:gd name="f57" fmla="val 173"/>
              <a:gd name="f58" fmla="val 147"/>
              <a:gd name="f59" fmla="val 140"/>
              <a:gd name="f60" fmla="val 182"/>
              <a:gd name="f61" fmla="val 111"/>
              <a:gd name="f62" fmla="val 218"/>
              <a:gd name="f63" fmla="val 82"/>
              <a:gd name="f64" fmla="val 260"/>
              <a:gd name="f65" fmla="val 59"/>
              <a:gd name="f66" fmla="val 305"/>
              <a:gd name="f67" fmla="val 42"/>
              <a:gd name="f68" fmla="val 327"/>
              <a:gd name="f69" fmla="val 32"/>
              <a:gd name="f70" fmla="val 351"/>
              <a:gd name="f71" fmla="val 27"/>
              <a:gd name="f72" fmla="val 375"/>
              <a:gd name="f73" fmla="val 21"/>
              <a:gd name="f74" fmla="val 399"/>
              <a:gd name="f75" fmla="val 17"/>
              <a:gd name="f76" fmla="val 424"/>
              <a:gd name="f77" fmla="val 449"/>
              <a:gd name="f78" fmla="val 12"/>
              <a:gd name="f79" fmla="val 550"/>
              <a:gd name="f80" fmla="val 11"/>
              <a:gd name="f81" fmla="val 656"/>
              <a:gd name="f82" fmla="val 765"/>
              <a:gd name="f83" fmla="val 984"/>
              <a:gd name="f84" fmla="val 1218"/>
              <a:gd name="f85" fmla="val 1464"/>
              <a:gd name="f86" fmla="val 1957"/>
              <a:gd name="f87" fmla="val 2498"/>
              <a:gd name="f88" fmla="val 3066"/>
              <a:gd name="f89" fmla="val 3206"/>
              <a:gd name="f90" fmla="val 3342"/>
              <a:gd name="f91" fmla="val 80"/>
              <a:gd name="f92" fmla="val 3426"/>
              <a:gd name="f93" fmla="val 189"/>
              <a:gd name="f94" fmla="val 3467"/>
              <a:gd name="f95" fmla="val 242"/>
              <a:gd name="f96" fmla="val 3497"/>
              <a:gd name="f97" fmla="val 3511"/>
              <a:gd name="f98" fmla="val 370"/>
              <a:gd name="f99" fmla="val 3515"/>
              <a:gd name="f100" fmla="val 387"/>
              <a:gd name="f101" fmla="val 3517"/>
              <a:gd name="f102" fmla="val 403"/>
              <a:gd name="f103" fmla="val 3520"/>
              <a:gd name="f104" fmla="val 3521"/>
              <a:gd name="f105" fmla="val 436"/>
              <a:gd name="f106" fmla="val 3522"/>
              <a:gd name="f107" fmla="val 453"/>
              <a:gd name="f108" fmla="val 3523"/>
              <a:gd name="f109" fmla="val 470"/>
              <a:gd name="f110" fmla="val 504"/>
              <a:gd name="f111" fmla="val 537"/>
              <a:gd name="f112" fmla="val 570"/>
              <a:gd name="f113" fmla="val 3510"/>
              <a:gd name="f114" fmla="val 702"/>
              <a:gd name="f115" fmla="val 3438"/>
              <a:gd name="f116" fmla="val 823"/>
              <a:gd name="f117" fmla="val 3336"/>
              <a:gd name="f118" fmla="val 898"/>
              <a:gd name="f119" fmla="val 3284"/>
              <a:gd name="f120" fmla="val 936"/>
              <a:gd name="f121" fmla="val 3226"/>
              <a:gd name="f122" fmla="val 962"/>
              <a:gd name="f123" fmla="val 3165"/>
              <a:gd name="f124" fmla="val 976"/>
              <a:gd name="f125" fmla="val 3105"/>
              <a:gd name="f126" fmla="val 990"/>
              <a:gd name="f127" fmla="val 3042"/>
              <a:gd name="f128" fmla="val 986"/>
              <a:gd name="f129" fmla="val 2981"/>
              <a:gd name="f130" fmla="val 2489"/>
              <a:gd name="f131" fmla="val 988"/>
              <a:gd name="f132" fmla="val 2045"/>
              <a:gd name="f133" fmla="val 1673"/>
              <a:gd name="f134" fmla="val 1301"/>
              <a:gd name="f135" fmla="val 1000"/>
              <a:gd name="f136" fmla="val 791"/>
              <a:gd name="f137" fmla="val 687"/>
              <a:gd name="f138" fmla="val 606"/>
              <a:gd name="f139" fmla="val 551"/>
              <a:gd name="f140" fmla="val 524"/>
              <a:gd name="f141" fmla="val 503"/>
              <a:gd name="f142" fmla="val 489"/>
              <a:gd name="f143" fmla="val 475"/>
              <a:gd name="f144" fmla="val 995"/>
              <a:gd name="f145" fmla="val 996"/>
              <a:gd name="f146" fmla="val 997"/>
              <a:gd name="f147" fmla="val 999"/>
              <a:gd name="f148" fmla="val 998"/>
              <a:gd name="f149" fmla="val 2488"/>
              <a:gd name="f150" fmla="val 1004"/>
              <a:gd name="f151" fmla="val 3168"/>
              <a:gd name="f152" fmla="val 3231"/>
              <a:gd name="f153" fmla="val 975"/>
              <a:gd name="f154" fmla="val 3291"/>
              <a:gd name="f155" fmla="val 948"/>
              <a:gd name="f156" fmla="val 3343"/>
              <a:gd name="f157" fmla="val 909"/>
              <a:gd name="f158" fmla="val 3449"/>
              <a:gd name="f159" fmla="val 833"/>
              <a:gd name="f160" fmla="val 708"/>
              <a:gd name="f161" fmla="val 3534"/>
              <a:gd name="f162" fmla="val 572"/>
              <a:gd name="f163" fmla="val 538"/>
              <a:gd name="f164" fmla="val 3535"/>
              <a:gd name="f165" fmla="val 3533"/>
              <a:gd name="f166" fmla="val 419"/>
              <a:gd name="f167" fmla="val 3530"/>
              <a:gd name="f168" fmla="val 3529"/>
              <a:gd name="f169" fmla="val 3525"/>
              <a:gd name="f170" fmla="val 368"/>
              <a:gd name="f171" fmla="val 300"/>
              <a:gd name="f172" fmla="val 3479"/>
              <a:gd name="f173" fmla="val 236"/>
              <a:gd name="f174" fmla="val 3436"/>
              <a:gd name="f175" fmla="val 181"/>
              <a:gd name="f176" fmla="val 3351"/>
              <a:gd name="f177" fmla="val 69"/>
              <a:gd name="f178" fmla="val 3210"/>
              <a:gd name="f179" fmla="val 3065"/>
              <a:gd name="f180" fmla="val 2497"/>
              <a:gd name="f181" fmla="val 1956"/>
              <a:gd name="f182" fmla="val 1"/>
              <a:gd name="f183" fmla="val 655"/>
              <a:gd name="f184" fmla="val 448"/>
              <a:gd name="f185" fmla="val 2"/>
              <a:gd name="f186" fmla="val 422"/>
              <a:gd name="f187" fmla="val 397"/>
              <a:gd name="f188" fmla="val 372"/>
              <a:gd name="f189" fmla="val 348"/>
              <a:gd name="f190" fmla="val 324"/>
              <a:gd name="f191" fmla="val 23"/>
              <a:gd name="f192" fmla="val 301"/>
              <a:gd name="f193" fmla="val 255"/>
              <a:gd name="f194" fmla="val 50"/>
              <a:gd name="f195" fmla="val 212"/>
              <a:gd name="f196" fmla="val 73"/>
              <a:gd name="f197" fmla="val 176"/>
              <a:gd name="f198" fmla="val 103"/>
              <a:gd name="f199" fmla="val 133"/>
              <a:gd name="f200" fmla="val 108"/>
              <a:gd name="f201" fmla="val 167"/>
              <a:gd name="f202" fmla="val 204"/>
              <a:gd name="f203" fmla="val 58"/>
              <a:gd name="f204" fmla="val 241"/>
              <a:gd name="f205" fmla="val 37"/>
              <a:gd name="f206" fmla="val 280"/>
              <a:gd name="f207" fmla="val 24"/>
              <a:gd name="f208" fmla="val 320"/>
              <a:gd name="f209" fmla="val -4"/>
              <a:gd name="f210" fmla="val 400"/>
              <a:gd name="f211" fmla="val -1"/>
              <a:gd name="f212" fmla="val 5"/>
              <a:gd name="f213" fmla="val 630"/>
              <a:gd name="f214" fmla="val 26"/>
              <a:gd name="f215" fmla="val 698"/>
              <a:gd name="f216" fmla="val 57"/>
              <a:gd name="f217" fmla="val 754"/>
              <a:gd name="f218" fmla="val 88"/>
              <a:gd name="f219" fmla="val 810"/>
              <a:gd name="f220" fmla="val 128"/>
              <a:gd name="f221" fmla="val 854"/>
              <a:gd name="f222" fmla="val 168"/>
              <a:gd name="f223" fmla="val 888"/>
              <a:gd name="f224" fmla="val 921"/>
              <a:gd name="f225" fmla="val 250"/>
              <a:gd name="f226" fmla="val 943"/>
              <a:gd name="f227" fmla="val 287"/>
              <a:gd name="f228" fmla="val 959"/>
              <a:gd name="f229" fmla="val 974"/>
              <a:gd name="f230" fmla="val 357"/>
              <a:gd name="f231" fmla="val 983"/>
              <a:gd name="f232" fmla="val 384"/>
              <a:gd name="f233" fmla="val 430"/>
              <a:gd name="f234" fmla="val 446"/>
              <a:gd name="f235" fmla="val 460"/>
              <a:gd name="f236" fmla="*/ f0 1 3536"/>
              <a:gd name="f237" fmla="*/ f1 1 1001"/>
              <a:gd name="f238" fmla="val f2"/>
              <a:gd name="f239" fmla="val f3"/>
              <a:gd name="f240" fmla="val f4"/>
              <a:gd name="f241" fmla="+- f240 0 f238"/>
              <a:gd name="f242" fmla="+- f239 0 f238"/>
              <a:gd name="f243" fmla="*/ f242 1 3536"/>
              <a:gd name="f244" fmla="*/ f241 1 1001"/>
              <a:gd name="f245" fmla="*/ f238 1 f243"/>
              <a:gd name="f246" fmla="*/ f239 1 f243"/>
              <a:gd name="f247" fmla="*/ f238 1 f244"/>
              <a:gd name="f248" fmla="*/ f240 1 f244"/>
              <a:gd name="f249" fmla="*/ f245 f236 1"/>
              <a:gd name="f250" fmla="*/ f246 f236 1"/>
              <a:gd name="f251" fmla="*/ f248 f237 1"/>
              <a:gd name="f252" fmla="*/ f247 f237 1"/>
            </a:gdLst>
            <a:ahLst/>
            <a:cxnLst>
              <a:cxn ang="3cd4">
                <a:pos x="hc" y="t"/>
              </a:cxn>
              <a:cxn ang="0">
                <a:pos x="r" y="vc"/>
              </a:cxn>
              <a:cxn ang="cd4">
                <a:pos x="hc" y="b"/>
              </a:cxn>
              <a:cxn ang="cd2">
                <a:pos x="l" y="vc"/>
              </a:cxn>
            </a:cxnLst>
            <a:rect l="f249" t="f252" r="f250" b="f251"/>
            <a:pathLst>
              <a:path w="3536" h="1001">
                <a:moveTo>
                  <a:pt x="f5" y="f6"/>
                </a:moveTo>
                <a:cubicBezTo>
                  <a:pt x="f5" y="f6"/>
                  <a:pt x="f7" y="f8"/>
                  <a:pt x="f9" y="f10"/>
                </a:cubicBezTo>
                <a:cubicBezTo>
                  <a:pt x="f11" y="f10"/>
                  <a:pt x="f12" y="f13"/>
                  <a:pt x="f14" y="f13"/>
                </a:cubicBezTo>
                <a:cubicBezTo>
                  <a:pt x="f15" y="f16"/>
                  <a:pt x="f17" y="f18"/>
                  <a:pt x="f19" y="f20"/>
                </a:cubicBezTo>
                <a:cubicBezTo>
                  <a:pt x="f21" y="f22"/>
                  <a:pt x="f23" y="f24"/>
                  <a:pt x="f25" y="f26"/>
                </a:cubicBezTo>
                <a:cubicBezTo>
                  <a:pt x="f27" y="f28"/>
                  <a:pt x="f29" y="f30"/>
                  <a:pt x="f31" y="f32"/>
                </a:cubicBezTo>
                <a:cubicBezTo>
                  <a:pt x="f33" y="f34"/>
                  <a:pt x="f35" y="f36"/>
                  <a:pt x="f37" y="f38"/>
                </a:cubicBezTo>
                <a:cubicBezTo>
                  <a:pt x="f39" y="f40"/>
                  <a:pt x="f41" y="f42"/>
                  <a:pt x="f43" y="f44"/>
                </a:cubicBezTo>
                <a:cubicBezTo>
                  <a:pt x="f45" y="f46"/>
                  <a:pt x="f47" y="f48"/>
                  <a:pt x="f39" y="f49"/>
                </a:cubicBezTo>
                <a:cubicBezTo>
                  <a:pt x="f50" y="f51"/>
                  <a:pt x="f52" y="f53"/>
                  <a:pt x="f54" y="f55"/>
                </a:cubicBezTo>
                <a:cubicBezTo>
                  <a:pt x="f56" y="f57"/>
                  <a:pt x="f58" y="f59"/>
                  <a:pt x="f60" y="f61"/>
                </a:cubicBezTo>
                <a:cubicBezTo>
                  <a:pt x="f62" y="f63"/>
                  <a:pt x="f64" y="f65"/>
                  <a:pt x="f66" y="f67"/>
                </a:cubicBezTo>
                <a:cubicBezTo>
                  <a:pt x="f68" y="f69"/>
                  <a:pt x="f70" y="f71"/>
                  <a:pt x="f72" y="f73"/>
                </a:cubicBezTo>
                <a:cubicBezTo>
                  <a:pt x="f74" y="f75"/>
                  <a:pt x="f76" y="f41"/>
                  <a:pt x="f77" y="f78"/>
                </a:cubicBezTo>
                <a:cubicBezTo>
                  <a:pt x="f79" y="f80"/>
                  <a:pt x="f81" y="f78"/>
                  <a:pt x="f82" y="f78"/>
                </a:cubicBezTo>
                <a:cubicBezTo>
                  <a:pt x="f83" y="f78"/>
                  <a:pt x="f84" y="f78"/>
                  <a:pt x="f85" y="f78"/>
                </a:cubicBezTo>
                <a:cubicBezTo>
                  <a:pt x="f86" y="f78"/>
                  <a:pt x="f87" y="f41"/>
                  <a:pt x="f88" y="f41"/>
                </a:cubicBezTo>
                <a:cubicBezTo>
                  <a:pt x="f89" y="f41"/>
                  <a:pt x="f90" y="f91"/>
                  <a:pt x="f92" y="f93"/>
                </a:cubicBezTo>
                <a:cubicBezTo>
                  <a:pt x="f94" y="f95"/>
                  <a:pt x="f96" y="f66"/>
                  <a:pt x="f97" y="f98"/>
                </a:cubicBezTo>
                <a:cubicBezTo>
                  <a:pt x="f99" y="f100"/>
                  <a:pt x="f101" y="f102"/>
                  <a:pt x="f103" y="f14"/>
                </a:cubicBezTo>
                <a:cubicBezTo>
                  <a:pt x="f104" y="f105"/>
                  <a:pt x="f106" y="f107"/>
                  <a:pt x="f108" y="f109"/>
                </a:cubicBezTo>
                <a:cubicBezTo>
                  <a:pt x="f108" y="f110"/>
                  <a:pt x="f108" y="f111"/>
                  <a:pt x="f103" y="f112"/>
                </a:cubicBezTo>
                <a:cubicBezTo>
                  <a:pt x="f113" y="f114"/>
                  <a:pt x="f115" y="f116"/>
                  <a:pt x="f117" y="f118"/>
                </a:cubicBezTo>
                <a:cubicBezTo>
                  <a:pt x="f119" y="f120"/>
                  <a:pt x="f121" y="f122"/>
                  <a:pt x="f123" y="f124"/>
                </a:cubicBezTo>
                <a:cubicBezTo>
                  <a:pt x="f125" y="f126"/>
                  <a:pt x="f127" y="f128"/>
                  <a:pt x="f129" y="f18"/>
                </a:cubicBezTo>
                <a:cubicBezTo>
                  <a:pt x="f130" y="f131"/>
                  <a:pt x="f132" y="f131"/>
                  <a:pt x="f133" y="f16"/>
                </a:cubicBezTo>
                <a:cubicBezTo>
                  <a:pt x="f134" y="f126"/>
                  <a:pt x="f135" y="f126"/>
                  <a:pt x="f136" y="f13"/>
                </a:cubicBezTo>
                <a:cubicBezTo>
                  <a:pt x="f137" y="f13"/>
                  <a:pt x="f138" y="f10"/>
                  <a:pt x="f139" y="f10"/>
                </a:cubicBezTo>
                <a:cubicBezTo>
                  <a:pt x="f140" y="f8"/>
                  <a:pt x="f141" y="f8"/>
                  <a:pt x="f142" y="f8"/>
                </a:cubicBezTo>
                <a:cubicBezTo>
                  <a:pt x="f143" y="f8"/>
                  <a:pt x="f5" y="f6"/>
                  <a:pt x="f5" y="f6"/>
                </a:cubicBezTo>
                <a:cubicBezTo>
                  <a:pt x="f5" y="f6"/>
                  <a:pt x="f143" y="f6"/>
                  <a:pt x="f142" y="f144"/>
                </a:cubicBezTo>
                <a:cubicBezTo>
                  <a:pt x="f141" y="f144"/>
                  <a:pt x="f140" y="f144"/>
                  <a:pt x="f139" y="f144"/>
                </a:cubicBezTo>
                <a:cubicBezTo>
                  <a:pt x="f138" y="f145"/>
                  <a:pt x="f137" y="f145"/>
                  <a:pt x="f136" y="f146"/>
                </a:cubicBezTo>
                <a:cubicBezTo>
                  <a:pt x="f147" y="f146"/>
                  <a:pt x="f134" y="f148"/>
                  <a:pt x="f133" y="f147"/>
                </a:cubicBezTo>
                <a:cubicBezTo>
                  <a:pt x="f132" y="f147"/>
                  <a:pt x="f149" y="f135"/>
                  <a:pt x="f129" y="f135"/>
                </a:cubicBezTo>
                <a:cubicBezTo>
                  <a:pt x="f127" y="f135"/>
                  <a:pt x="f125" y="f150"/>
                  <a:pt x="f151" y="f16"/>
                </a:cubicBezTo>
                <a:cubicBezTo>
                  <a:pt x="f152" y="f153"/>
                  <a:pt x="f154" y="f155"/>
                  <a:pt x="f156" y="f157"/>
                </a:cubicBezTo>
                <a:cubicBezTo>
                  <a:pt x="f158" y="f159"/>
                  <a:pt x="f108" y="f160"/>
                  <a:pt x="f161" y="f162"/>
                </a:cubicBezTo>
                <a:cubicBezTo>
                  <a:pt x="f3" y="f163"/>
                  <a:pt x="f3" y="f110"/>
                  <a:pt x="f3" y="f109"/>
                </a:cubicBezTo>
                <a:cubicBezTo>
                  <a:pt x="f164" y="f107"/>
                  <a:pt x="f164" y="f105"/>
                  <a:pt x="f165" y="f166"/>
                </a:cubicBezTo>
                <a:cubicBezTo>
                  <a:pt x="f167" y="f48"/>
                  <a:pt x="f168" y="f19"/>
                  <a:pt x="f169" y="f170"/>
                </a:cubicBezTo>
                <a:cubicBezTo>
                  <a:pt x="f113" y="f171"/>
                  <a:pt x="f172" y="f173"/>
                  <a:pt x="f174" y="f175"/>
                </a:cubicBezTo>
                <a:cubicBezTo>
                  <a:pt x="f176" y="f177"/>
                  <a:pt x="f178" y="f2"/>
                  <a:pt x="f179" y="f2"/>
                </a:cubicBezTo>
                <a:cubicBezTo>
                  <a:pt x="f180" y="f2"/>
                  <a:pt x="f181" y="f2"/>
                  <a:pt x="f85" y="f2"/>
                </a:cubicBezTo>
                <a:cubicBezTo>
                  <a:pt x="f84" y="f2"/>
                  <a:pt x="f83" y="f182"/>
                  <a:pt x="f82" y="f182"/>
                </a:cubicBezTo>
                <a:cubicBezTo>
                  <a:pt x="f183" y="f182"/>
                  <a:pt x="f79" y="f2"/>
                  <a:pt x="f184" y="f185"/>
                </a:cubicBezTo>
                <a:cubicBezTo>
                  <a:pt x="f186" y="f185"/>
                  <a:pt x="f187" y="f45"/>
                  <a:pt x="f188" y="f80"/>
                </a:cubicBezTo>
                <a:cubicBezTo>
                  <a:pt x="f189" y="f75"/>
                  <a:pt x="f190" y="f191"/>
                  <a:pt x="f192" y="f69"/>
                </a:cubicBezTo>
                <a:cubicBezTo>
                  <a:pt x="f193" y="f194"/>
                  <a:pt x="f195" y="f196"/>
                  <a:pt x="f197" y="f198"/>
                </a:cubicBezTo>
                <a:cubicBezTo>
                  <a:pt x="f59" y="f199"/>
                  <a:pt x="f200" y="f201"/>
                  <a:pt x="f63" y="f202"/>
                </a:cubicBezTo>
                <a:cubicBezTo>
                  <a:pt x="f203" y="f204"/>
                  <a:pt x="f205" y="f206"/>
                  <a:pt x="f207" y="f208"/>
                </a:cubicBezTo>
                <a:cubicBezTo>
                  <a:pt x="f209" y="f210"/>
                  <a:pt x="f211" y="f46"/>
                  <a:pt x="f182" y="f44"/>
                </a:cubicBezTo>
                <a:cubicBezTo>
                  <a:pt x="f212" y="f213"/>
                  <a:pt x="f214" y="f215"/>
                  <a:pt x="f216" y="f217"/>
                </a:cubicBezTo>
                <a:cubicBezTo>
                  <a:pt x="f218" y="f219"/>
                  <a:pt x="f220" y="f221"/>
                  <a:pt x="f222" y="f223"/>
                </a:cubicBezTo>
                <a:cubicBezTo>
                  <a:pt x="f55" y="f224"/>
                  <a:pt x="f225" y="f226"/>
                  <a:pt x="f227" y="f228"/>
                </a:cubicBezTo>
                <a:cubicBezTo>
                  <a:pt x="f190" y="f229"/>
                  <a:pt x="f230" y="f231"/>
                  <a:pt x="f232" y="f131"/>
                </a:cubicBezTo>
                <a:cubicBezTo>
                  <a:pt x="f17" y="f16"/>
                  <a:pt x="f15" y="f13"/>
                  <a:pt x="f14" y="f8"/>
                </a:cubicBezTo>
                <a:cubicBezTo>
                  <a:pt x="f233" y="f8"/>
                  <a:pt x="f11" y="f8"/>
                  <a:pt x="f234" y="f6"/>
                </a:cubicBezTo>
                <a:cubicBezTo>
                  <a:pt x="f235" y="f6"/>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5" name="Google Shape;2183;p46">
            <a:extLst>
              <a:ext uri="{FF2B5EF4-FFF2-40B4-BE49-F238E27FC236}">
                <a16:creationId xmlns:a16="http://schemas.microsoft.com/office/drawing/2014/main" id="{55065FDE-EA61-9504-CF54-78877CA12A2D}"/>
              </a:ext>
            </a:extLst>
          </p:cNvPr>
          <p:cNvSpPr txBox="1">
            <a:spLocks noGrp="1"/>
          </p:cNvSpPr>
          <p:nvPr>
            <p:ph type="body" idx="4294967295"/>
          </p:nvPr>
        </p:nvSpPr>
        <p:spPr>
          <a:xfrm>
            <a:off x="942261" y="684967"/>
            <a:ext cx="3339900" cy="290998"/>
          </a:xfrm>
        </p:spPr>
        <p:txBody>
          <a:bodyPr/>
          <a:lstStyle/>
          <a:p>
            <a:pPr marL="61593" lvl="0" indent="0">
              <a:buNone/>
            </a:pPr>
            <a:r>
              <a:rPr lang="tr-TR" sz="1900">
                <a:solidFill>
                  <a:srgbClr val="424242"/>
                </a:solidFill>
              </a:rPr>
              <a:t>Yönetici</a:t>
            </a:r>
          </a:p>
        </p:txBody>
      </p:sp>
      <p:pic>
        <p:nvPicPr>
          <p:cNvPr id="16" name="Picture 2">
            <a:extLst>
              <a:ext uri="{FF2B5EF4-FFF2-40B4-BE49-F238E27FC236}">
                <a16:creationId xmlns:a16="http://schemas.microsoft.com/office/drawing/2014/main" id="{E81A3A91-B632-E2B9-4D0B-26272A3BE5BE}"/>
              </a:ext>
            </a:extLst>
          </p:cNvPr>
          <p:cNvPicPr>
            <a:picLocks noChangeAspect="1"/>
          </p:cNvPicPr>
          <p:nvPr/>
        </p:nvPicPr>
        <p:blipFill>
          <a:blip r:embed="rId3"/>
          <a:stretch>
            <a:fillRect/>
          </a:stretch>
        </p:blipFill>
        <p:spPr>
          <a:xfrm>
            <a:off x="1052867" y="1191737"/>
            <a:ext cx="6801106" cy="3133809"/>
          </a:xfrm>
          <a:prstGeom prst="rect">
            <a:avLst/>
          </a:prstGeom>
          <a:noFill/>
          <a:ln cap="flat">
            <a:noFill/>
          </a:ln>
        </p:spPr>
      </p:pic>
      <p:sp>
        <p:nvSpPr>
          <p:cNvPr id="18" name="Metin kutusu 17">
            <a:extLst>
              <a:ext uri="{FF2B5EF4-FFF2-40B4-BE49-F238E27FC236}">
                <a16:creationId xmlns:a16="http://schemas.microsoft.com/office/drawing/2014/main" id="{10E93E58-76D9-993B-5C24-5FE9B40C11C0}"/>
              </a:ext>
            </a:extLst>
          </p:cNvPr>
          <p:cNvSpPr txBox="1"/>
          <p:nvPr/>
        </p:nvSpPr>
        <p:spPr>
          <a:xfrm>
            <a:off x="8622744"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20</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Slide59">
    <p:spTree>
      <p:nvGrpSpPr>
        <p:cNvPr id="1" name=""/>
        <p:cNvGrpSpPr/>
        <p:nvPr/>
      </p:nvGrpSpPr>
      <p:grpSpPr>
        <a:xfrm>
          <a:off x="0" y="0"/>
          <a:ext cx="0" cy="0"/>
          <a:chOff x="0" y="0"/>
          <a:chExt cx="0" cy="0"/>
        </a:xfrm>
      </p:grpSpPr>
      <p:grpSp>
        <p:nvGrpSpPr>
          <p:cNvPr id="2" name="Google Shape;2085;p46">
            <a:extLst>
              <a:ext uri="{FF2B5EF4-FFF2-40B4-BE49-F238E27FC236}">
                <a16:creationId xmlns:a16="http://schemas.microsoft.com/office/drawing/2014/main" id="{E045C767-D714-B03F-8154-AE0CBE05EC3F}"/>
              </a:ext>
            </a:extLst>
          </p:cNvPr>
          <p:cNvGrpSpPr/>
          <p:nvPr/>
        </p:nvGrpSpPr>
        <p:grpSpPr>
          <a:xfrm>
            <a:off x="2408410" y="3552178"/>
            <a:ext cx="252786" cy="332951"/>
            <a:chOff x="2408410" y="3552178"/>
            <a:chExt cx="252786" cy="332951"/>
          </a:xfrm>
        </p:grpSpPr>
        <p:sp>
          <p:nvSpPr>
            <p:cNvPr id="3" name="Google Shape;2086;p46">
              <a:extLst>
                <a:ext uri="{FF2B5EF4-FFF2-40B4-BE49-F238E27FC236}">
                  <a16:creationId xmlns:a16="http://schemas.microsoft.com/office/drawing/2014/main" id="{59E12869-58B7-19ED-4CA0-1806AF47C245}"/>
                </a:ext>
              </a:extLst>
            </p:cNvPr>
            <p:cNvSpPr/>
            <p:nvPr/>
          </p:nvSpPr>
          <p:spPr>
            <a:xfrm>
              <a:off x="2556031" y="3657600"/>
              <a:ext cx="105165" cy="105174"/>
            </a:xfrm>
            <a:custGeom>
              <a:avLst/>
              <a:gdLst>
                <a:gd name="f0" fmla="val w"/>
                <a:gd name="f1" fmla="val h"/>
                <a:gd name="f2" fmla="val 0"/>
                <a:gd name="f3" fmla="val 441"/>
                <a:gd name="f4" fmla="val 220"/>
                <a:gd name="f5" fmla="val 342"/>
                <a:gd name="f6" fmla="val 98"/>
                <a:gd name="f7" fmla="val 343"/>
                <a:gd name="f8" fmla="val 221"/>
                <a:gd name="f9" fmla="val 99"/>
                <a:gd name="f10" fmla="*/ f0 1 441"/>
                <a:gd name="f11" fmla="*/ f1 1 441"/>
                <a:gd name="f12" fmla="val f2"/>
                <a:gd name="f13" fmla="val f3"/>
                <a:gd name="f14" fmla="+- f13 0 f12"/>
                <a:gd name="f15" fmla="*/ f14 1 441"/>
                <a:gd name="f16" fmla="*/ f12 1 f15"/>
                <a:gd name="f17" fmla="*/ f13 1 f15"/>
                <a:gd name="f18" fmla="*/ f16 f10 1"/>
                <a:gd name="f19" fmla="*/ f17 f10 1"/>
                <a:gd name="f20" fmla="*/ f17 f11 1"/>
                <a:gd name="f21" fmla="*/ f16 f11 1"/>
              </a:gdLst>
              <a:ahLst/>
              <a:cxnLst>
                <a:cxn ang="3cd4">
                  <a:pos x="hc" y="t"/>
                </a:cxn>
                <a:cxn ang="0">
                  <a:pos x="r" y="vc"/>
                </a:cxn>
                <a:cxn ang="cd4">
                  <a:pos x="hc" y="b"/>
                </a:cxn>
                <a:cxn ang="cd2">
                  <a:pos x="l" y="vc"/>
                </a:cxn>
              </a:cxnLst>
              <a:rect l="f18" t="f21" r="f19" b="f20"/>
              <a:pathLst>
                <a:path w="441" h="441">
                  <a:moveTo>
                    <a:pt x="f2" y="f4"/>
                  </a:moveTo>
                  <a:cubicBezTo>
                    <a:pt x="f2" y="f5"/>
                    <a:pt x="f6" y="f3"/>
                    <a:pt x="f4" y="f3"/>
                  </a:cubicBezTo>
                  <a:cubicBezTo>
                    <a:pt x="f5" y="f3"/>
                    <a:pt x="f3" y="f7"/>
                    <a:pt x="f3" y="f8"/>
                  </a:cubicBezTo>
                  <a:cubicBezTo>
                    <a:pt x="f3" y="f9"/>
                    <a:pt x="f7" y="f2"/>
                    <a:pt x="f8" y="f2"/>
                  </a:cubicBezTo>
                  <a:cubicBezTo>
                    <a:pt x="f9" y="f2"/>
                    <a:pt x="f2" y="f6"/>
                    <a:pt x="f2" y="f4"/>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 name="Google Shape;2087;p46">
              <a:extLst>
                <a:ext uri="{FF2B5EF4-FFF2-40B4-BE49-F238E27FC236}">
                  <a16:creationId xmlns:a16="http://schemas.microsoft.com/office/drawing/2014/main" id="{2A6B0346-49F9-9324-3B54-F76F9C9ADEC3}"/>
                </a:ext>
              </a:extLst>
            </p:cNvPr>
            <p:cNvSpPr/>
            <p:nvPr/>
          </p:nvSpPr>
          <p:spPr>
            <a:xfrm>
              <a:off x="2408648" y="3552178"/>
              <a:ext cx="105165" cy="105174"/>
            </a:xfrm>
            <a:custGeom>
              <a:avLst/>
              <a:gdLst>
                <a:gd name="f0" fmla="val w"/>
                <a:gd name="f1" fmla="val h"/>
                <a:gd name="f2" fmla="val 0"/>
                <a:gd name="f3" fmla="val 441"/>
                <a:gd name="f4" fmla="val 221"/>
                <a:gd name="f5" fmla="val 342"/>
                <a:gd name="f6" fmla="val 98"/>
                <a:gd name="f7" fmla="val 220"/>
                <a:gd name="f8" fmla="val 99"/>
                <a:gd name="f9" fmla="val 343"/>
                <a:gd name="f10" fmla="*/ f0 1 441"/>
                <a:gd name="f11" fmla="*/ f1 1 441"/>
                <a:gd name="f12" fmla="val f2"/>
                <a:gd name="f13" fmla="val f3"/>
                <a:gd name="f14" fmla="+- f13 0 f12"/>
                <a:gd name="f15" fmla="*/ f14 1 441"/>
                <a:gd name="f16" fmla="*/ f12 1 f15"/>
                <a:gd name="f17" fmla="*/ f13 1 f15"/>
                <a:gd name="f18" fmla="*/ f16 f10 1"/>
                <a:gd name="f19" fmla="*/ f17 f10 1"/>
                <a:gd name="f20" fmla="*/ f17 f11 1"/>
                <a:gd name="f21" fmla="*/ f16 f11 1"/>
              </a:gdLst>
              <a:ahLst/>
              <a:cxnLst>
                <a:cxn ang="3cd4">
                  <a:pos x="hc" y="t"/>
                </a:cxn>
                <a:cxn ang="0">
                  <a:pos x="r" y="vc"/>
                </a:cxn>
                <a:cxn ang="cd4">
                  <a:pos x="hc" y="b"/>
                </a:cxn>
                <a:cxn ang="cd2">
                  <a:pos x="l" y="vc"/>
                </a:cxn>
              </a:cxnLst>
              <a:rect l="f18" t="f21" r="f19" b="f20"/>
              <a:pathLst>
                <a:path w="441" h="441">
                  <a:moveTo>
                    <a:pt x="f2" y="f4"/>
                  </a:moveTo>
                  <a:cubicBezTo>
                    <a:pt x="f2" y="f5"/>
                    <a:pt x="f6" y="f3"/>
                    <a:pt x="f7" y="f3"/>
                  </a:cubicBezTo>
                  <a:cubicBezTo>
                    <a:pt x="f5" y="f3"/>
                    <a:pt x="f3" y="f5"/>
                    <a:pt x="f3" y="f4"/>
                  </a:cubicBezTo>
                  <a:cubicBezTo>
                    <a:pt x="f3" y="f8"/>
                    <a:pt x="f9" y="f2"/>
                    <a:pt x="f4" y="f2"/>
                  </a:cubicBezTo>
                  <a:cubicBezTo>
                    <a:pt x="f8" y="f2"/>
                    <a:pt x="f2" y="f8"/>
                    <a:pt x="f2" y="f4"/>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 name="Google Shape;2088;p46">
              <a:extLst>
                <a:ext uri="{FF2B5EF4-FFF2-40B4-BE49-F238E27FC236}">
                  <a16:creationId xmlns:a16="http://schemas.microsoft.com/office/drawing/2014/main" id="{6C610475-91EF-C15D-BED1-AEE4AEB940BA}"/>
                </a:ext>
              </a:extLst>
            </p:cNvPr>
            <p:cNvSpPr/>
            <p:nvPr/>
          </p:nvSpPr>
          <p:spPr>
            <a:xfrm>
              <a:off x="2408410" y="3770647"/>
              <a:ext cx="105165" cy="114482"/>
            </a:xfrm>
            <a:custGeom>
              <a:avLst/>
              <a:gdLst>
                <a:gd name="f0" fmla="val w"/>
                <a:gd name="f1" fmla="val h"/>
                <a:gd name="f2" fmla="val 0"/>
                <a:gd name="f3" fmla="val 441"/>
                <a:gd name="f4" fmla="val 480"/>
                <a:gd name="f5" fmla="val 239"/>
                <a:gd name="f6" fmla="val 372"/>
                <a:gd name="f7" fmla="val 98"/>
                <a:gd name="f8" fmla="val 220"/>
                <a:gd name="f9" fmla="val 342"/>
                <a:gd name="f10" fmla="val 373"/>
                <a:gd name="f11" fmla="val 240"/>
                <a:gd name="f12" fmla="val 108"/>
                <a:gd name="f13" fmla="val 343"/>
                <a:gd name="f14" fmla="val 221"/>
                <a:gd name="f15" fmla="val 99"/>
                <a:gd name="f16" fmla="val 107"/>
                <a:gd name="f17" fmla="*/ f0 1 441"/>
                <a:gd name="f18" fmla="*/ f1 1 480"/>
                <a:gd name="f19" fmla="val f2"/>
                <a:gd name="f20" fmla="val f3"/>
                <a:gd name="f21" fmla="val f4"/>
                <a:gd name="f22" fmla="+- f21 0 f19"/>
                <a:gd name="f23" fmla="+- f20 0 f19"/>
                <a:gd name="f24" fmla="*/ f23 1 441"/>
                <a:gd name="f25" fmla="*/ f22 1 480"/>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441" h="480">
                  <a:moveTo>
                    <a:pt x="f2" y="f5"/>
                  </a:moveTo>
                  <a:cubicBezTo>
                    <a:pt x="f2" y="f6"/>
                    <a:pt x="f7" y="f4"/>
                    <a:pt x="f8" y="f4"/>
                  </a:cubicBezTo>
                  <a:cubicBezTo>
                    <a:pt x="f9" y="f4"/>
                    <a:pt x="f3" y="f10"/>
                    <a:pt x="f3" y="f11"/>
                  </a:cubicBezTo>
                  <a:cubicBezTo>
                    <a:pt x="f3" y="f12"/>
                    <a:pt x="f13" y="f2"/>
                    <a:pt x="f14" y="f2"/>
                  </a:cubicBezTo>
                  <a:cubicBezTo>
                    <a:pt x="f15" y="f2"/>
                    <a:pt x="f2" y="f16"/>
                    <a:pt x="f2" y="f5"/>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 name="Google Shape;2089;p46">
              <a:extLst>
                <a:ext uri="{FF2B5EF4-FFF2-40B4-BE49-F238E27FC236}">
                  <a16:creationId xmlns:a16="http://schemas.microsoft.com/office/drawing/2014/main" id="{CF95ADEA-61F0-7B6F-A2AC-94F03FFC5BC2}"/>
                </a:ext>
              </a:extLst>
            </p:cNvPr>
            <p:cNvSpPr/>
            <p:nvPr/>
          </p:nvSpPr>
          <p:spPr>
            <a:xfrm>
              <a:off x="2476378" y="3720090"/>
              <a:ext cx="148571" cy="101361"/>
            </a:xfrm>
            <a:custGeom>
              <a:avLst/>
              <a:gdLst>
                <a:gd name="f0" fmla="val w"/>
                <a:gd name="f1" fmla="val h"/>
                <a:gd name="f2" fmla="val 0"/>
                <a:gd name="f3" fmla="val 623"/>
                <a:gd name="f4" fmla="val 425"/>
                <a:gd name="f5" fmla="val 1"/>
                <a:gd name="f6" fmla="val 423"/>
                <a:gd name="f7" fmla="val 10"/>
                <a:gd name="f8" fmla="val 437"/>
                <a:gd name="f9" fmla="val 157"/>
                <a:gd name="f10" fmla="val 354"/>
                <a:gd name="f11" fmla="val 328"/>
                <a:gd name="f12" fmla="val 237"/>
                <a:gd name="f13" fmla="val 500"/>
                <a:gd name="f14" fmla="val 120"/>
                <a:gd name="f15" fmla="val 632"/>
                <a:gd name="f16" fmla="val 15"/>
                <a:gd name="f17" fmla="val 622"/>
                <a:gd name="f18" fmla="val 613"/>
                <a:gd name="f19" fmla="val -13"/>
                <a:gd name="f20" fmla="val 466"/>
                <a:gd name="f21" fmla="val 71"/>
                <a:gd name="f22" fmla="val 294"/>
                <a:gd name="f23" fmla="val 187"/>
                <a:gd name="f24" fmla="val 123"/>
                <a:gd name="f25" fmla="val 304"/>
                <a:gd name="f26" fmla="val -9"/>
                <a:gd name="f27" fmla="val 409"/>
                <a:gd name="f28" fmla="*/ f0 1 623"/>
                <a:gd name="f29" fmla="*/ f1 1 425"/>
                <a:gd name="f30" fmla="val f2"/>
                <a:gd name="f31" fmla="val f3"/>
                <a:gd name="f32" fmla="val f4"/>
                <a:gd name="f33" fmla="+- f32 0 f30"/>
                <a:gd name="f34" fmla="+- f31 0 f30"/>
                <a:gd name="f35" fmla="*/ f34 1 623"/>
                <a:gd name="f36" fmla="*/ f33 1 425"/>
                <a:gd name="f37" fmla="*/ f30 1 f35"/>
                <a:gd name="f38" fmla="*/ f31 1 f35"/>
                <a:gd name="f39" fmla="*/ f30 1 f36"/>
                <a:gd name="f40" fmla="*/ f32 1 f36"/>
                <a:gd name="f41" fmla="*/ f37 f28 1"/>
                <a:gd name="f42" fmla="*/ f38 f28 1"/>
                <a:gd name="f43" fmla="*/ f40 f29 1"/>
                <a:gd name="f44" fmla="*/ f39 f29 1"/>
              </a:gdLst>
              <a:ahLst/>
              <a:cxnLst>
                <a:cxn ang="3cd4">
                  <a:pos x="hc" y="t"/>
                </a:cxn>
                <a:cxn ang="0">
                  <a:pos x="r" y="vc"/>
                </a:cxn>
                <a:cxn ang="cd4">
                  <a:pos x="hc" y="b"/>
                </a:cxn>
                <a:cxn ang="cd2">
                  <a:pos x="l" y="vc"/>
                </a:cxn>
              </a:cxnLst>
              <a:rect l="f41" t="f44" r="f42" b="f43"/>
              <a:pathLst>
                <a:path w="623" h="425">
                  <a:moveTo>
                    <a:pt x="f5" y="f6"/>
                  </a:moveTo>
                  <a:cubicBezTo>
                    <a:pt x="f7" y="f8"/>
                    <a:pt x="f9" y="f10"/>
                    <a:pt x="f11" y="f12"/>
                  </a:cubicBezTo>
                  <a:cubicBezTo>
                    <a:pt x="f13" y="f14"/>
                    <a:pt x="f15" y="f16"/>
                    <a:pt x="f17" y="f5"/>
                  </a:cubicBezTo>
                  <a:cubicBezTo>
                    <a:pt x="f18" y="f19"/>
                    <a:pt x="f20" y="f21"/>
                    <a:pt x="f22" y="f23"/>
                  </a:cubicBezTo>
                  <a:cubicBezTo>
                    <a:pt x="f24" y="f25"/>
                    <a:pt x="f26" y="f27"/>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2090;p46">
              <a:extLst>
                <a:ext uri="{FF2B5EF4-FFF2-40B4-BE49-F238E27FC236}">
                  <a16:creationId xmlns:a16="http://schemas.microsoft.com/office/drawing/2014/main" id="{19322EF3-A496-E301-BD1B-6F8DEC7E08C0}"/>
                </a:ext>
              </a:extLst>
            </p:cNvPr>
            <p:cNvSpPr/>
            <p:nvPr/>
          </p:nvSpPr>
          <p:spPr>
            <a:xfrm>
              <a:off x="2472080" y="3600834"/>
              <a:ext cx="129972" cy="101123"/>
            </a:xfrm>
            <a:custGeom>
              <a:avLst/>
              <a:gdLst>
                <a:gd name="f0" fmla="val w"/>
                <a:gd name="f1" fmla="val h"/>
                <a:gd name="f2" fmla="val 0"/>
                <a:gd name="f3" fmla="val 545"/>
                <a:gd name="f4" fmla="val 424"/>
                <a:gd name="f5" fmla="val 1"/>
                <a:gd name="f6" fmla="val 2"/>
                <a:gd name="f7" fmla="val -9"/>
                <a:gd name="f8" fmla="val 15"/>
                <a:gd name="f9" fmla="val 104"/>
                <a:gd name="f10" fmla="val 119"/>
                <a:gd name="f11" fmla="val 254"/>
                <a:gd name="f12" fmla="val 235"/>
                <a:gd name="f13" fmla="val 404"/>
                <a:gd name="f14" fmla="val 352"/>
                <a:gd name="f15" fmla="val 534"/>
                <a:gd name="f16" fmla="val 435"/>
                <a:gd name="f17" fmla="val 544"/>
                <a:gd name="f18" fmla="val 422"/>
                <a:gd name="f19" fmla="val 555"/>
                <a:gd name="f20" fmla="val 408"/>
                <a:gd name="f21" fmla="val 441"/>
                <a:gd name="f22" fmla="val 303"/>
                <a:gd name="f23" fmla="val 291"/>
                <a:gd name="f24" fmla="val 187"/>
                <a:gd name="f25" fmla="val 141"/>
                <a:gd name="f26" fmla="val 71"/>
                <a:gd name="f27" fmla="val 11"/>
                <a:gd name="f28" fmla="val -12"/>
                <a:gd name="f29" fmla="*/ f0 1 545"/>
                <a:gd name="f30" fmla="*/ f1 1 424"/>
                <a:gd name="f31" fmla="val f2"/>
                <a:gd name="f32" fmla="val f3"/>
                <a:gd name="f33" fmla="val f4"/>
                <a:gd name="f34" fmla="+- f33 0 f31"/>
                <a:gd name="f35" fmla="+- f32 0 f31"/>
                <a:gd name="f36" fmla="*/ f35 1 545"/>
                <a:gd name="f37" fmla="*/ f34 1 424"/>
                <a:gd name="f38" fmla="*/ f31 1 f36"/>
                <a:gd name="f39" fmla="*/ f32 1 f36"/>
                <a:gd name="f40" fmla="*/ f31 1 f37"/>
                <a:gd name="f41" fmla="*/ f33 1 f37"/>
                <a:gd name="f42" fmla="*/ f38 f29 1"/>
                <a:gd name="f43" fmla="*/ f39 f29 1"/>
                <a:gd name="f44" fmla="*/ f41 f30 1"/>
                <a:gd name="f45" fmla="*/ f40 f30 1"/>
              </a:gdLst>
              <a:ahLst/>
              <a:cxnLst>
                <a:cxn ang="3cd4">
                  <a:pos x="hc" y="t"/>
                </a:cxn>
                <a:cxn ang="0">
                  <a:pos x="r" y="vc"/>
                </a:cxn>
                <a:cxn ang="cd4">
                  <a:pos x="hc" y="b"/>
                </a:cxn>
                <a:cxn ang="cd2">
                  <a:pos x="l" y="vc"/>
                </a:cxn>
              </a:cxnLst>
              <a:rect l="f42" t="f45" r="f43" b="f44"/>
              <a:pathLst>
                <a:path w="545" h="424">
                  <a:moveTo>
                    <a:pt x="f5" y="f6"/>
                  </a:moveTo>
                  <a:cubicBezTo>
                    <a:pt x="f7" y="f8"/>
                    <a:pt x="f9" y="f10"/>
                    <a:pt x="f11" y="f12"/>
                  </a:cubicBezTo>
                  <a:cubicBezTo>
                    <a:pt x="f13" y="f14"/>
                    <a:pt x="f15" y="f16"/>
                    <a:pt x="f17" y="f18"/>
                  </a:cubicBezTo>
                  <a:cubicBezTo>
                    <a:pt x="f19" y="f20"/>
                    <a:pt x="f21" y="f22"/>
                    <a:pt x="f23" y="f24"/>
                  </a:cubicBezTo>
                  <a:cubicBezTo>
                    <a:pt x="f25" y="f26"/>
                    <a:pt x="f27" y="f28"/>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8" name="Google Shape;2091;p46">
            <a:extLst>
              <a:ext uri="{FF2B5EF4-FFF2-40B4-BE49-F238E27FC236}">
                <a16:creationId xmlns:a16="http://schemas.microsoft.com/office/drawing/2014/main" id="{3324259A-62BF-DCC2-75EF-A1BF878419CE}"/>
              </a:ext>
            </a:extLst>
          </p:cNvPr>
          <p:cNvGrpSpPr/>
          <p:nvPr/>
        </p:nvGrpSpPr>
        <p:grpSpPr>
          <a:xfrm>
            <a:off x="-449235" y="2316266"/>
            <a:ext cx="1687688" cy="1731745"/>
            <a:chOff x="-449235" y="2316266"/>
            <a:chExt cx="1687688" cy="1731745"/>
          </a:xfrm>
        </p:grpSpPr>
        <p:sp>
          <p:nvSpPr>
            <p:cNvPr id="9" name="Google Shape;2092;p46">
              <a:extLst>
                <a:ext uri="{FF2B5EF4-FFF2-40B4-BE49-F238E27FC236}">
                  <a16:creationId xmlns:a16="http://schemas.microsoft.com/office/drawing/2014/main" id="{60863E62-93DC-8326-3472-72F11672C6B7}"/>
                </a:ext>
              </a:extLst>
            </p:cNvPr>
            <p:cNvSpPr/>
            <p:nvPr/>
          </p:nvSpPr>
          <p:spPr>
            <a:xfrm>
              <a:off x="-268348" y="3797585"/>
              <a:ext cx="250399" cy="250426"/>
            </a:xfrm>
            <a:custGeom>
              <a:avLst/>
              <a:gdLst>
                <a:gd name="f0" fmla="val w"/>
                <a:gd name="f1" fmla="val h"/>
                <a:gd name="f2" fmla="val 0"/>
                <a:gd name="f3" fmla="val 1050"/>
                <a:gd name="f4" fmla="val 935"/>
                <a:gd name="f5" fmla="val 390"/>
                <a:gd name="f6" fmla="val 1040"/>
                <a:gd name="f7" fmla="val 408"/>
                <a:gd name="f8" fmla="val 583"/>
                <a:gd name="f9" fmla="val 948"/>
                <a:gd name="f10" fmla="val 612"/>
                <a:gd name="f11" fmla="val 940"/>
                <a:gd name="f12" fmla="val 650"/>
                <a:gd name="f13" fmla="val 927"/>
                <a:gd name="f14" fmla="val 686"/>
                <a:gd name="f15" fmla="val 910"/>
                <a:gd name="f16" fmla="val 720"/>
                <a:gd name="f17" fmla="val 971"/>
                <a:gd name="f18" fmla="val 806"/>
                <a:gd name="f19" fmla="val 854"/>
                <a:gd name="f20" fmla="val 937"/>
                <a:gd name="f21" fmla="val 762"/>
                <a:gd name="f22" fmla="val 886"/>
                <a:gd name="f23" fmla="val 730"/>
                <a:gd name="f24" fmla="val 907"/>
                <a:gd name="f25" fmla="val 696"/>
                <a:gd name="f26" fmla="val 923"/>
                <a:gd name="f27" fmla="val 659"/>
                <a:gd name="f28" fmla="val 641"/>
                <a:gd name="f29" fmla="val 466"/>
                <a:gd name="f30" fmla="val 437"/>
                <a:gd name="f31" fmla="val 399"/>
                <a:gd name="f32" fmla="val 363"/>
                <a:gd name="f33" fmla="val 329"/>
                <a:gd name="f34" fmla="val 243"/>
                <a:gd name="f35" fmla="val 112"/>
                <a:gd name="f36" fmla="val 164"/>
                <a:gd name="f37" fmla="val 143"/>
                <a:gd name="f38" fmla="val 126"/>
                <a:gd name="f39" fmla="val 114"/>
                <a:gd name="f40" fmla="val 9"/>
                <a:gd name="f41" fmla="val 642"/>
                <a:gd name="f42" fmla="val 101"/>
                <a:gd name="f43" fmla="val 109"/>
                <a:gd name="f44" fmla="val 122"/>
                <a:gd name="f45" fmla="val 139"/>
                <a:gd name="f46" fmla="val 78"/>
                <a:gd name="f47" fmla="val 195"/>
                <a:gd name="f48" fmla="val 287"/>
                <a:gd name="f49" fmla="val 319"/>
                <a:gd name="f50" fmla="val 354"/>
                <a:gd name="f51" fmla="val 102"/>
                <a:gd name="f52" fmla="val 288"/>
                <a:gd name="f53" fmla="val 514"/>
                <a:gd name="f54" fmla="val 410"/>
                <a:gd name="f55" fmla="val 335"/>
                <a:gd name="f56" fmla="val 331"/>
                <a:gd name="f57" fmla="val 424"/>
                <a:gd name="f58" fmla="val 336"/>
                <a:gd name="f59" fmla="val 527"/>
                <a:gd name="f60" fmla="val 342"/>
                <a:gd name="f61" fmla="val 631"/>
                <a:gd name="f62" fmla="val 431"/>
                <a:gd name="f63" fmla="val 711"/>
                <a:gd name="f64" fmla="val 535"/>
                <a:gd name="f65" fmla="val 705"/>
                <a:gd name="f66" fmla="val 639"/>
                <a:gd name="f67" fmla="val 699"/>
                <a:gd name="f68" fmla="val 718"/>
                <a:gd name="f69" fmla="val 610"/>
                <a:gd name="f70" fmla="val 712"/>
                <a:gd name="f71" fmla="val 506"/>
                <a:gd name="f72" fmla="val 706"/>
                <a:gd name="f73" fmla="val 403"/>
                <a:gd name="f74" fmla="val 617"/>
                <a:gd name="f75" fmla="val 323"/>
                <a:gd name="f76" fmla="*/ f0 1 1050"/>
                <a:gd name="f77" fmla="*/ f1 1 1050"/>
                <a:gd name="f78" fmla="val f2"/>
                <a:gd name="f79" fmla="val f3"/>
                <a:gd name="f80" fmla="+- f79 0 f78"/>
                <a:gd name="f81" fmla="*/ f80 1 1050"/>
                <a:gd name="f82" fmla="*/ f78 1 f81"/>
                <a:gd name="f83" fmla="*/ f79 1 f81"/>
                <a:gd name="f84" fmla="*/ f82 f76 1"/>
                <a:gd name="f85" fmla="*/ f83 f76 1"/>
                <a:gd name="f86" fmla="*/ f83 f77 1"/>
                <a:gd name="f87" fmla="*/ f82 f77 1"/>
              </a:gdLst>
              <a:ahLst/>
              <a:cxnLst>
                <a:cxn ang="3cd4">
                  <a:pos x="hc" y="t"/>
                </a:cxn>
                <a:cxn ang="0">
                  <a:pos x="r" y="vc"/>
                </a:cxn>
                <a:cxn ang="cd4">
                  <a:pos x="hc" y="b"/>
                </a:cxn>
                <a:cxn ang="cd2">
                  <a:pos x="l" y="vc"/>
                </a:cxn>
              </a:cxnLst>
              <a:rect l="f84" t="f87" r="f85" b="f86"/>
              <a:pathLst>
                <a:path w="1050" h="1050">
                  <a:moveTo>
                    <a:pt x="f4" y="f5"/>
                  </a:moveTo>
                  <a:lnTo>
                    <a:pt x="f6" y="f7"/>
                  </a:lnTo>
                  <a:lnTo>
                    <a:pt x="f3" y="f8"/>
                  </a:lnTo>
                  <a:lnTo>
                    <a:pt x="f9" y="f10"/>
                  </a:lnTo>
                  <a:cubicBezTo>
                    <a:pt x="f11" y="f12"/>
                    <a:pt x="f13" y="f14"/>
                    <a:pt x="f15" y="f16"/>
                  </a:cubicBezTo>
                  <a:lnTo>
                    <a:pt x="f17" y="f18"/>
                  </a:lnTo>
                  <a:lnTo>
                    <a:pt x="f19" y="f20"/>
                  </a:lnTo>
                  <a:lnTo>
                    <a:pt x="f21" y="f22"/>
                  </a:lnTo>
                  <a:cubicBezTo>
                    <a:pt x="f23" y="f24"/>
                    <a:pt x="f25" y="f26"/>
                    <a:pt x="f27" y="f4"/>
                  </a:cubicBezTo>
                  <a:lnTo>
                    <a:pt x="f28" y="f6"/>
                  </a:lnTo>
                  <a:lnTo>
                    <a:pt x="f29" y="f3"/>
                  </a:lnTo>
                  <a:lnTo>
                    <a:pt x="f30" y="f9"/>
                  </a:lnTo>
                  <a:cubicBezTo>
                    <a:pt x="f31" y="f11"/>
                    <a:pt x="f32" y="f13"/>
                    <a:pt x="f33" y="f15"/>
                  </a:cubicBezTo>
                  <a:lnTo>
                    <a:pt x="f34" y="f17"/>
                  </a:lnTo>
                  <a:lnTo>
                    <a:pt x="f35" y="f19"/>
                  </a:lnTo>
                  <a:lnTo>
                    <a:pt x="f36" y="f21"/>
                  </a:lnTo>
                  <a:cubicBezTo>
                    <a:pt x="f37" y="f23"/>
                    <a:pt x="f38" y="f25"/>
                    <a:pt x="f39" y="f27"/>
                  </a:cubicBezTo>
                  <a:lnTo>
                    <a:pt x="f40" y="f41"/>
                  </a:lnTo>
                  <a:lnTo>
                    <a:pt x="f2" y="f29"/>
                  </a:lnTo>
                  <a:lnTo>
                    <a:pt x="f42" y="f30"/>
                  </a:lnTo>
                  <a:cubicBezTo>
                    <a:pt x="f43" y="f31"/>
                    <a:pt x="f44" y="f32"/>
                    <a:pt x="f45" y="f33"/>
                  </a:cubicBezTo>
                  <a:lnTo>
                    <a:pt x="f46" y="f34"/>
                  </a:lnTo>
                  <a:lnTo>
                    <a:pt x="f47" y="f35"/>
                  </a:lnTo>
                  <a:lnTo>
                    <a:pt x="f48" y="f36"/>
                  </a:lnTo>
                  <a:cubicBezTo>
                    <a:pt x="f49" y="f37"/>
                    <a:pt x="f50" y="f38"/>
                    <a:pt x="f5" y="f39"/>
                  </a:cubicBezTo>
                  <a:lnTo>
                    <a:pt x="f7" y="f40"/>
                  </a:lnTo>
                  <a:lnTo>
                    <a:pt x="f8" y="f2"/>
                  </a:lnTo>
                  <a:lnTo>
                    <a:pt x="f10" y="f51"/>
                  </a:lnTo>
                  <a:cubicBezTo>
                    <a:pt x="f12" y="f43"/>
                    <a:pt x="f14" y="f44"/>
                    <a:pt x="f16" y="f45"/>
                  </a:cubicBezTo>
                  <a:lnTo>
                    <a:pt x="f18" y="f46"/>
                  </a:lnTo>
                  <a:lnTo>
                    <a:pt x="f20" y="f47"/>
                  </a:lnTo>
                  <a:lnTo>
                    <a:pt x="f22" y="f52"/>
                  </a:lnTo>
                  <a:cubicBezTo>
                    <a:pt x="f24" y="f49"/>
                    <a:pt x="f26" y="f50"/>
                    <a:pt x="f4" y="f5"/>
                  </a:cubicBezTo>
                  <a:moveTo>
                    <a:pt x="f53" y="f33"/>
                  </a:moveTo>
                  <a:cubicBezTo>
                    <a:pt x="f54" y="f55"/>
                    <a:pt x="f56" y="f57"/>
                    <a:pt x="f58" y="f59"/>
                  </a:cubicBezTo>
                  <a:cubicBezTo>
                    <a:pt x="f60" y="f61"/>
                    <a:pt x="f62" y="f63"/>
                    <a:pt x="f64" y="f65"/>
                  </a:cubicBezTo>
                  <a:cubicBezTo>
                    <a:pt x="f66" y="f67"/>
                    <a:pt x="f68" y="f69"/>
                    <a:pt x="f70" y="f71"/>
                  </a:cubicBezTo>
                  <a:cubicBezTo>
                    <a:pt x="f72" y="f73"/>
                    <a:pt x="f74" y="f75"/>
                    <a:pt x="f53" y="f33"/>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2093;p46">
              <a:extLst>
                <a:ext uri="{FF2B5EF4-FFF2-40B4-BE49-F238E27FC236}">
                  <a16:creationId xmlns:a16="http://schemas.microsoft.com/office/drawing/2014/main" id="{F5626ECB-211A-7FFB-5AF8-5437EC2FA0C1}"/>
                </a:ext>
              </a:extLst>
            </p:cNvPr>
            <p:cNvSpPr/>
            <p:nvPr/>
          </p:nvSpPr>
          <p:spPr>
            <a:xfrm>
              <a:off x="-381752" y="3178207"/>
              <a:ext cx="481486" cy="481294"/>
            </a:xfrm>
            <a:custGeom>
              <a:avLst/>
              <a:gdLst>
                <a:gd name="f0" fmla="val 180"/>
                <a:gd name="f1" fmla="val w"/>
                <a:gd name="f2" fmla="val h"/>
                <a:gd name="f3" fmla="val 0"/>
                <a:gd name="f4" fmla="val 2019"/>
                <a:gd name="f5" fmla="val 2018"/>
                <a:gd name="f6" fmla="val 1640"/>
                <a:gd name="f7" fmla="val 459"/>
                <a:gd name="f8" fmla="val 1840"/>
                <a:gd name="f9" fmla="val 412"/>
                <a:gd name="f10" fmla="val 1990"/>
                <a:gd name="f11" fmla="val 716"/>
                <a:gd name="f12" fmla="val 1830"/>
                <a:gd name="f13" fmla="val 845"/>
                <a:gd name="f14" fmla="val 1845"/>
                <a:gd name="f15" fmla="val 919"/>
                <a:gd name="f16" fmla="val 1850"/>
                <a:gd name="f17" fmla="val 993"/>
                <a:gd name="f18" fmla="val 1066"/>
                <a:gd name="f19" fmla="val 1174"/>
                <a:gd name="f20" fmla="val 1910"/>
                <a:gd name="f21" fmla="val 1495"/>
                <a:gd name="f22" fmla="val 1706"/>
                <a:gd name="f23" fmla="val 1474"/>
                <a:gd name="f24" fmla="val 1666"/>
                <a:gd name="f25" fmla="val 1535"/>
                <a:gd name="f26" fmla="val 1617"/>
                <a:gd name="f27" fmla="val 1591"/>
                <a:gd name="f28" fmla="val 1560"/>
                <a:gd name="f29" fmla="val 1608"/>
                <a:gd name="f30" fmla="val 1838"/>
                <a:gd name="f31" fmla="val 1304"/>
                <a:gd name="f32" fmla="val 1988"/>
                <a:gd name="f33" fmla="val 1175"/>
                <a:gd name="f34" fmla="val 1101"/>
                <a:gd name="f35" fmla="val 1844"/>
                <a:gd name="f36" fmla="val 1027"/>
                <a:gd name="f37" fmla="val 1848"/>
                <a:gd name="f38" fmla="val 954"/>
                <a:gd name="f39" fmla="val 1843"/>
                <a:gd name="f40" fmla="val 846"/>
                <a:gd name="f41" fmla="val 525"/>
                <a:gd name="f42" fmla="val 1909"/>
                <a:gd name="f43" fmla="val 546"/>
                <a:gd name="f44" fmla="val 485"/>
                <a:gd name="f45" fmla="val 429"/>
                <a:gd name="f46" fmla="val 380"/>
                <a:gd name="f47" fmla="val 30"/>
                <a:gd name="f48" fmla="val 190"/>
                <a:gd name="f49" fmla="val 175"/>
                <a:gd name="f50" fmla="val 170"/>
                <a:gd name="f51" fmla="val 110"/>
                <a:gd name="f52" fmla="val 314"/>
                <a:gd name="f53" fmla="val 354"/>
                <a:gd name="f54" fmla="val 403"/>
                <a:gd name="f55" fmla="val 1173"/>
                <a:gd name="f56" fmla="val 1473"/>
                <a:gd name="f57" fmla="val 1534"/>
                <a:gd name="f58" fmla="val 842"/>
                <a:gd name="f59" fmla="val 669"/>
                <a:gd name="f60" fmla="val 662"/>
                <a:gd name="f61" fmla="val 758"/>
                <a:gd name="f62" fmla="val 588"/>
                <a:gd name="f63" fmla="val 976"/>
                <a:gd name="f64" fmla="val 677"/>
                <a:gd name="f65" fmla="val 1157"/>
                <a:gd name="f66" fmla="val 766"/>
                <a:gd name="f67" fmla="val 1337"/>
                <a:gd name="f68" fmla="val 984"/>
                <a:gd name="f69" fmla="val 1411"/>
                <a:gd name="f70" fmla="val 1164"/>
                <a:gd name="f71" fmla="val 1322"/>
                <a:gd name="f72" fmla="val 1345"/>
                <a:gd name="f73" fmla="val 1234"/>
                <a:gd name="f74" fmla="val 1419"/>
                <a:gd name="f75" fmla="val 1015"/>
                <a:gd name="f76" fmla="val 1330"/>
                <a:gd name="f77" fmla="val 835"/>
                <a:gd name="f78" fmla="val 1241"/>
                <a:gd name="f79" fmla="val 654"/>
                <a:gd name="f80" fmla="val 1023"/>
                <a:gd name="f81" fmla="val 580"/>
                <a:gd name="f82" fmla="*/ f1 1 2019"/>
                <a:gd name="f83" fmla="*/ f2 1 2018"/>
                <a:gd name="f84" fmla="val f3"/>
                <a:gd name="f85" fmla="val f4"/>
                <a:gd name="f86" fmla="val f5"/>
                <a:gd name="f87" fmla="+- f86 0 f84"/>
                <a:gd name="f88" fmla="+- f85 0 f84"/>
                <a:gd name="f89" fmla="*/ f88 1 2019"/>
                <a:gd name="f90" fmla="*/ f87 1 2018"/>
                <a:gd name="f91" fmla="*/ f84 1 f89"/>
                <a:gd name="f92" fmla="*/ f85 1 f89"/>
                <a:gd name="f93" fmla="*/ f84 1 f90"/>
                <a:gd name="f94" fmla="*/ f86 1 f90"/>
                <a:gd name="f95" fmla="*/ f91 f82 1"/>
                <a:gd name="f96" fmla="*/ f92 f82 1"/>
                <a:gd name="f97" fmla="*/ f94 f83 1"/>
                <a:gd name="f98" fmla="*/ f93 f83 1"/>
              </a:gdLst>
              <a:ahLst/>
              <a:cxnLst>
                <a:cxn ang="3cd4">
                  <a:pos x="hc" y="t"/>
                </a:cxn>
                <a:cxn ang="0">
                  <a:pos x="r" y="vc"/>
                </a:cxn>
                <a:cxn ang="cd4">
                  <a:pos x="hc" y="b"/>
                </a:cxn>
                <a:cxn ang="cd2">
                  <a:pos x="l" y="vc"/>
                </a:cxn>
              </a:cxnLst>
              <a:rect l="f95" t="f98" r="f96" b="f97"/>
              <a:pathLst>
                <a:path w="2019" h="2018">
                  <a:moveTo>
                    <a:pt x="f6" y="f7"/>
                  </a:moveTo>
                  <a:lnTo>
                    <a:pt x="f8" y="f9"/>
                  </a:lnTo>
                  <a:lnTo>
                    <a:pt x="f10" y="f11"/>
                  </a:lnTo>
                  <a:lnTo>
                    <a:pt x="f12" y="f13"/>
                  </a:lnTo>
                  <a:cubicBezTo>
                    <a:pt x="f14" y="f15"/>
                    <a:pt x="f16" y="f17"/>
                    <a:pt x="f14" y="f18"/>
                  </a:cubicBezTo>
                  <a:lnTo>
                    <a:pt x="f4" y="f19"/>
                  </a:lnTo>
                  <a:lnTo>
                    <a:pt x="f20" y="f21"/>
                  </a:lnTo>
                  <a:lnTo>
                    <a:pt x="f22" y="f23"/>
                  </a:lnTo>
                  <a:cubicBezTo>
                    <a:pt x="f24" y="f25"/>
                    <a:pt x="f26" y="f27"/>
                    <a:pt x="f28" y="f6"/>
                  </a:cubicBezTo>
                  <a:lnTo>
                    <a:pt x="f29" y="f30"/>
                  </a:lnTo>
                  <a:lnTo>
                    <a:pt x="f31" y="f32"/>
                  </a:lnTo>
                  <a:lnTo>
                    <a:pt x="f33" y="f12"/>
                  </a:lnTo>
                  <a:cubicBezTo>
                    <a:pt x="f34" y="f35"/>
                    <a:pt x="f36" y="f37"/>
                    <a:pt x="f38" y="f39"/>
                  </a:cubicBezTo>
                  <a:lnTo>
                    <a:pt x="f40" y="f5"/>
                  </a:lnTo>
                  <a:lnTo>
                    <a:pt x="f41" y="f42"/>
                  </a:lnTo>
                  <a:lnTo>
                    <a:pt x="f43" y="f22"/>
                  </a:lnTo>
                  <a:cubicBezTo>
                    <a:pt x="f44" y="f24"/>
                    <a:pt x="f45" y="f26"/>
                    <a:pt x="f46" y="f28"/>
                  </a:cubicBezTo>
                  <a:lnTo>
                    <a:pt x="f0" y="f29"/>
                  </a:lnTo>
                  <a:lnTo>
                    <a:pt x="f47" y="f31"/>
                  </a:lnTo>
                  <a:lnTo>
                    <a:pt x="f48" y="f33"/>
                  </a:lnTo>
                  <a:cubicBezTo>
                    <a:pt x="f49" y="f34"/>
                    <a:pt x="f50" y="f36"/>
                    <a:pt x="f49" y="f38"/>
                  </a:cubicBezTo>
                  <a:lnTo>
                    <a:pt x="f3" y="f40"/>
                  </a:lnTo>
                  <a:lnTo>
                    <a:pt x="f51" y="f41"/>
                  </a:lnTo>
                  <a:lnTo>
                    <a:pt x="f52" y="f43"/>
                  </a:lnTo>
                  <a:cubicBezTo>
                    <a:pt x="f53" y="f44"/>
                    <a:pt x="f54" y="f45"/>
                    <a:pt x="f7" y="f46"/>
                  </a:cubicBezTo>
                  <a:lnTo>
                    <a:pt x="f9" y="f0"/>
                  </a:lnTo>
                  <a:lnTo>
                    <a:pt x="f11" y="f47"/>
                  </a:lnTo>
                  <a:lnTo>
                    <a:pt x="f13" y="f48"/>
                  </a:lnTo>
                  <a:cubicBezTo>
                    <a:pt x="f15" y="f49"/>
                    <a:pt x="f17" y="f50"/>
                    <a:pt x="f18" y="f49"/>
                  </a:cubicBezTo>
                  <a:lnTo>
                    <a:pt x="f55" y="f3"/>
                  </a:lnTo>
                  <a:lnTo>
                    <a:pt x="f21" y="f51"/>
                  </a:lnTo>
                  <a:lnTo>
                    <a:pt x="f56" y="f52"/>
                  </a:lnTo>
                  <a:cubicBezTo>
                    <a:pt x="f57" y="f53"/>
                    <a:pt x="f27" y="f54"/>
                    <a:pt x="f6" y="f7"/>
                  </a:cubicBezTo>
                  <a:moveTo>
                    <a:pt x="f58" y="f59"/>
                  </a:moveTo>
                  <a:cubicBezTo>
                    <a:pt x="f60" y="f61"/>
                    <a:pt x="f62" y="f63"/>
                    <a:pt x="f64" y="f65"/>
                  </a:cubicBezTo>
                  <a:cubicBezTo>
                    <a:pt x="f66" y="f67"/>
                    <a:pt x="f68" y="f69"/>
                    <a:pt x="f70" y="f71"/>
                  </a:cubicBezTo>
                  <a:cubicBezTo>
                    <a:pt x="f72" y="f73"/>
                    <a:pt x="f74" y="f75"/>
                    <a:pt x="f76" y="f77"/>
                  </a:cubicBezTo>
                  <a:cubicBezTo>
                    <a:pt x="f78" y="f79"/>
                    <a:pt x="f80" y="f81"/>
                    <a:pt x="f58" y="f59"/>
                  </a:cubicBez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2094;p46">
              <a:extLst>
                <a:ext uri="{FF2B5EF4-FFF2-40B4-BE49-F238E27FC236}">
                  <a16:creationId xmlns:a16="http://schemas.microsoft.com/office/drawing/2014/main" id="{8E89A424-DD80-BF53-C97E-4D3CC86BF224}"/>
                </a:ext>
              </a:extLst>
            </p:cNvPr>
            <p:cNvSpPr/>
            <p:nvPr/>
          </p:nvSpPr>
          <p:spPr>
            <a:xfrm>
              <a:off x="913887" y="2563593"/>
              <a:ext cx="324566" cy="324840"/>
            </a:xfrm>
            <a:custGeom>
              <a:avLst/>
              <a:gdLst>
                <a:gd name="f0" fmla="val w"/>
                <a:gd name="f1" fmla="val h"/>
                <a:gd name="f2" fmla="val 0"/>
                <a:gd name="f3" fmla="val 1361"/>
                <a:gd name="f4" fmla="val 1362"/>
                <a:gd name="f5" fmla="val 1105"/>
                <a:gd name="f6" fmla="val 310"/>
                <a:gd name="f7" fmla="val 1239"/>
                <a:gd name="f8" fmla="val 277"/>
                <a:gd name="f9" fmla="val 1340"/>
                <a:gd name="f10" fmla="val 483"/>
                <a:gd name="f11" fmla="val 1233"/>
                <a:gd name="f12" fmla="val 570"/>
                <a:gd name="f13" fmla="val 1243"/>
                <a:gd name="f14" fmla="val 619"/>
                <a:gd name="f15" fmla="val 1246"/>
                <a:gd name="f16" fmla="val 670"/>
                <a:gd name="f17" fmla="val 719"/>
                <a:gd name="f18" fmla="val 791"/>
                <a:gd name="f19" fmla="val 1287"/>
                <a:gd name="f20" fmla="val 1008"/>
                <a:gd name="f21" fmla="val 1150"/>
                <a:gd name="f22" fmla="val 993"/>
                <a:gd name="f23" fmla="val 1122"/>
                <a:gd name="f24" fmla="val 1035"/>
                <a:gd name="f25" fmla="val 1089"/>
                <a:gd name="f26" fmla="val 1072"/>
                <a:gd name="f27" fmla="val 1051"/>
                <a:gd name="f28" fmla="val 1106"/>
                <a:gd name="f29" fmla="val 1083"/>
                <a:gd name="f30" fmla="val 1240"/>
                <a:gd name="f31" fmla="val 878"/>
                <a:gd name="f32" fmla="val 1341"/>
                <a:gd name="f33" fmla="val 1234"/>
                <a:gd name="f34" fmla="val 742"/>
                <a:gd name="f35" fmla="val 1244"/>
                <a:gd name="f36" fmla="val 691"/>
                <a:gd name="f37" fmla="val 1247"/>
                <a:gd name="f38" fmla="val 642"/>
                <a:gd name="f39" fmla="val 353"/>
                <a:gd name="f40" fmla="val 1288"/>
                <a:gd name="f41" fmla="val 368"/>
                <a:gd name="f42" fmla="val 1151"/>
                <a:gd name="f43" fmla="val 327"/>
                <a:gd name="f44" fmla="val 1123"/>
                <a:gd name="f45" fmla="val 289"/>
                <a:gd name="f46" fmla="val 1090"/>
                <a:gd name="f47" fmla="val 256"/>
                <a:gd name="f48" fmla="val 1052"/>
                <a:gd name="f49" fmla="val 121"/>
                <a:gd name="f50" fmla="val 1084"/>
                <a:gd name="f51" fmla="val 20"/>
                <a:gd name="f52" fmla="val 879"/>
                <a:gd name="f53" fmla="val 128"/>
                <a:gd name="f54" fmla="val 792"/>
                <a:gd name="f55" fmla="val 117"/>
                <a:gd name="f56" fmla="val 743"/>
                <a:gd name="f57" fmla="val 115"/>
                <a:gd name="f58" fmla="val 692"/>
                <a:gd name="f59" fmla="val 118"/>
                <a:gd name="f60" fmla="val 643"/>
                <a:gd name="f61" fmla="val 571"/>
                <a:gd name="f62" fmla="val 73"/>
                <a:gd name="f63" fmla="val 354"/>
                <a:gd name="f64" fmla="val 211"/>
                <a:gd name="f65" fmla="val 369"/>
                <a:gd name="f66" fmla="val 238"/>
                <a:gd name="f67" fmla="val 328"/>
                <a:gd name="f68" fmla="val 271"/>
                <a:gd name="f69" fmla="val 290"/>
                <a:gd name="f70" fmla="val 309"/>
                <a:gd name="f71" fmla="val 257"/>
                <a:gd name="f72" fmla="val 122"/>
                <a:gd name="f73" fmla="val 482"/>
                <a:gd name="f74" fmla="val 21"/>
                <a:gd name="f75" fmla="val 569"/>
                <a:gd name="f76" fmla="val 669"/>
                <a:gd name="f77" fmla="val 718"/>
                <a:gd name="f78" fmla="val 1007"/>
                <a:gd name="f79" fmla="val 74"/>
                <a:gd name="f80" fmla="val 212"/>
                <a:gd name="f81" fmla="val 1034"/>
                <a:gd name="f82" fmla="val 239"/>
                <a:gd name="f83" fmla="val 272"/>
                <a:gd name="f84" fmla="val 567"/>
                <a:gd name="f85" fmla="val 451"/>
                <a:gd name="f86" fmla="val 445"/>
                <a:gd name="f87" fmla="val 511"/>
                <a:gd name="f88" fmla="val 395"/>
                <a:gd name="f89" fmla="val 658"/>
                <a:gd name="f90" fmla="val 455"/>
                <a:gd name="f91" fmla="val 780"/>
                <a:gd name="f92" fmla="val 515"/>
                <a:gd name="f93" fmla="val 902"/>
                <a:gd name="f94" fmla="val 663"/>
                <a:gd name="f95" fmla="val 952"/>
                <a:gd name="f96" fmla="val 784"/>
                <a:gd name="f97" fmla="val 892"/>
                <a:gd name="f98" fmla="val 906"/>
                <a:gd name="f99" fmla="val 832"/>
                <a:gd name="f100" fmla="val 956"/>
                <a:gd name="f101" fmla="val 685"/>
                <a:gd name="f102" fmla="val 896"/>
                <a:gd name="f103" fmla="val 563"/>
                <a:gd name="f104" fmla="val 836"/>
                <a:gd name="f105" fmla="val 441"/>
                <a:gd name="f106" fmla="val 689"/>
                <a:gd name="f107" fmla="val 391"/>
                <a:gd name="f108" fmla="*/ f0 1 1361"/>
                <a:gd name="f109" fmla="*/ f1 1 1362"/>
                <a:gd name="f110" fmla="val f2"/>
                <a:gd name="f111" fmla="val f3"/>
                <a:gd name="f112" fmla="val f4"/>
                <a:gd name="f113" fmla="+- f112 0 f110"/>
                <a:gd name="f114" fmla="+- f111 0 f110"/>
                <a:gd name="f115" fmla="*/ f114 1 1361"/>
                <a:gd name="f116" fmla="*/ f113 1 1362"/>
                <a:gd name="f117" fmla="*/ f110 1 f115"/>
                <a:gd name="f118" fmla="*/ f111 1 f115"/>
                <a:gd name="f119" fmla="*/ f110 1 f116"/>
                <a:gd name="f120" fmla="*/ f112 1 f116"/>
                <a:gd name="f121" fmla="*/ f117 f108 1"/>
                <a:gd name="f122" fmla="*/ f118 f108 1"/>
                <a:gd name="f123" fmla="*/ f120 f109 1"/>
                <a:gd name="f124" fmla="*/ f119 f109 1"/>
              </a:gdLst>
              <a:ahLst/>
              <a:cxnLst>
                <a:cxn ang="3cd4">
                  <a:pos x="hc" y="t"/>
                </a:cxn>
                <a:cxn ang="0">
                  <a:pos x="r" y="vc"/>
                </a:cxn>
                <a:cxn ang="cd4">
                  <a:pos x="hc" y="b"/>
                </a:cxn>
                <a:cxn ang="cd2">
                  <a:pos x="l" y="vc"/>
                </a:cxn>
              </a:cxnLst>
              <a:rect l="f121" t="f124" r="f122" b="f123"/>
              <a:pathLst>
                <a:path w="1361" h="1362">
                  <a:moveTo>
                    <a:pt x="f5" y="f6"/>
                  </a:moveTo>
                  <a:lnTo>
                    <a:pt x="f7" y="f8"/>
                  </a:lnTo>
                  <a:lnTo>
                    <a:pt x="f9" y="f10"/>
                  </a:lnTo>
                  <a:lnTo>
                    <a:pt x="f11" y="f12"/>
                  </a:lnTo>
                  <a:cubicBezTo>
                    <a:pt x="f13" y="f14"/>
                    <a:pt x="f15" y="f16"/>
                    <a:pt x="f13" y="f17"/>
                  </a:cubicBezTo>
                  <a:lnTo>
                    <a:pt x="f3" y="f18"/>
                  </a:lnTo>
                  <a:lnTo>
                    <a:pt x="f19" y="f20"/>
                  </a:lnTo>
                  <a:lnTo>
                    <a:pt x="f21" y="f22"/>
                  </a:lnTo>
                  <a:cubicBezTo>
                    <a:pt x="f23" y="f24"/>
                    <a:pt x="f25" y="f26"/>
                    <a:pt x="f27" y="f28"/>
                  </a:cubicBezTo>
                  <a:lnTo>
                    <a:pt x="f29" y="f30"/>
                  </a:lnTo>
                  <a:lnTo>
                    <a:pt x="f31" y="f32"/>
                  </a:lnTo>
                  <a:lnTo>
                    <a:pt x="f18" y="f33"/>
                  </a:lnTo>
                  <a:cubicBezTo>
                    <a:pt x="f34" y="f35"/>
                    <a:pt x="f36" y="f37"/>
                    <a:pt x="f38" y="f35"/>
                  </a:cubicBezTo>
                  <a:lnTo>
                    <a:pt x="f12" y="f4"/>
                  </a:lnTo>
                  <a:lnTo>
                    <a:pt x="f39" y="f40"/>
                  </a:lnTo>
                  <a:lnTo>
                    <a:pt x="f41" y="f42"/>
                  </a:lnTo>
                  <a:cubicBezTo>
                    <a:pt x="f43" y="f44"/>
                    <a:pt x="f45" y="f46"/>
                    <a:pt x="f47" y="f48"/>
                  </a:cubicBezTo>
                  <a:lnTo>
                    <a:pt x="f49" y="f50"/>
                  </a:lnTo>
                  <a:lnTo>
                    <a:pt x="f51" y="f52"/>
                  </a:lnTo>
                  <a:lnTo>
                    <a:pt x="f53" y="f54"/>
                  </a:lnTo>
                  <a:cubicBezTo>
                    <a:pt x="f55" y="f56"/>
                    <a:pt x="f57" y="f58"/>
                    <a:pt x="f59" y="f60"/>
                  </a:cubicBezTo>
                  <a:lnTo>
                    <a:pt x="f2" y="f61"/>
                  </a:lnTo>
                  <a:lnTo>
                    <a:pt x="f62" y="f63"/>
                  </a:lnTo>
                  <a:lnTo>
                    <a:pt x="f64" y="f65"/>
                  </a:lnTo>
                  <a:cubicBezTo>
                    <a:pt x="f66" y="f67"/>
                    <a:pt x="f68" y="f69"/>
                    <a:pt x="f70" y="f71"/>
                  </a:cubicBezTo>
                  <a:lnTo>
                    <a:pt x="f8" y="f72"/>
                  </a:lnTo>
                  <a:lnTo>
                    <a:pt x="f73" y="f74"/>
                  </a:lnTo>
                  <a:lnTo>
                    <a:pt x="f75" y="f53"/>
                  </a:lnTo>
                  <a:cubicBezTo>
                    <a:pt x="f14" y="f59"/>
                    <a:pt x="f76" y="f57"/>
                    <a:pt x="f77" y="f59"/>
                  </a:cubicBezTo>
                  <a:lnTo>
                    <a:pt x="f18" y="f2"/>
                  </a:lnTo>
                  <a:lnTo>
                    <a:pt x="f78" y="f79"/>
                  </a:lnTo>
                  <a:lnTo>
                    <a:pt x="f22" y="f80"/>
                  </a:lnTo>
                  <a:cubicBezTo>
                    <a:pt x="f81" y="f82"/>
                    <a:pt x="f26" y="f83"/>
                    <a:pt x="f5" y="f6"/>
                  </a:cubicBezTo>
                  <a:moveTo>
                    <a:pt x="f84" y="f85"/>
                  </a:moveTo>
                  <a:cubicBezTo>
                    <a:pt x="f86" y="f87"/>
                    <a:pt x="f88" y="f89"/>
                    <a:pt x="f90" y="f91"/>
                  </a:cubicBezTo>
                  <a:cubicBezTo>
                    <a:pt x="f92" y="f93"/>
                    <a:pt x="f94" y="f95"/>
                    <a:pt x="f96" y="f97"/>
                  </a:cubicBezTo>
                  <a:cubicBezTo>
                    <a:pt x="f98" y="f99"/>
                    <a:pt x="f100" y="f101"/>
                    <a:pt x="f102" y="f103"/>
                  </a:cubicBezTo>
                  <a:cubicBezTo>
                    <a:pt x="f104" y="f105"/>
                    <a:pt x="f106" y="f107"/>
                    <a:pt x="f84" y="f85"/>
                  </a:cubicBez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2095;p46">
              <a:extLst>
                <a:ext uri="{FF2B5EF4-FFF2-40B4-BE49-F238E27FC236}">
                  <a16:creationId xmlns:a16="http://schemas.microsoft.com/office/drawing/2014/main" id="{54E2BD18-58A0-408A-6D70-71B74ED6E937}"/>
                </a:ext>
              </a:extLst>
            </p:cNvPr>
            <p:cNvSpPr/>
            <p:nvPr/>
          </p:nvSpPr>
          <p:spPr>
            <a:xfrm>
              <a:off x="-449235" y="2316266"/>
              <a:ext cx="466215" cy="466033"/>
            </a:xfrm>
            <a:custGeom>
              <a:avLst/>
              <a:gdLst>
                <a:gd name="f0" fmla="val w"/>
                <a:gd name="f1" fmla="val h"/>
                <a:gd name="f2" fmla="val 0"/>
                <a:gd name="f3" fmla="val 1955"/>
                <a:gd name="f4" fmla="val 1954"/>
                <a:gd name="f5" fmla="val 1587"/>
                <a:gd name="f6" fmla="val 444"/>
                <a:gd name="f7" fmla="val 1780"/>
                <a:gd name="f8" fmla="val 398"/>
                <a:gd name="f9" fmla="val 1926"/>
                <a:gd name="f10" fmla="val 693"/>
                <a:gd name="f11" fmla="val 1771"/>
                <a:gd name="f12" fmla="val 818"/>
                <a:gd name="f13" fmla="val 1786"/>
                <a:gd name="f14" fmla="val 889"/>
                <a:gd name="f15" fmla="val 1790"/>
                <a:gd name="f16" fmla="val 961"/>
                <a:gd name="f17" fmla="val 1785"/>
                <a:gd name="f18" fmla="val 1031"/>
                <a:gd name="f19" fmla="val 1135"/>
                <a:gd name="f20" fmla="val 1849"/>
                <a:gd name="f21" fmla="val 1446"/>
                <a:gd name="f22" fmla="val 1652"/>
                <a:gd name="f23" fmla="val 1426"/>
                <a:gd name="f24" fmla="val 1612"/>
                <a:gd name="f25" fmla="val 1485"/>
                <a:gd name="f26" fmla="val 1565"/>
                <a:gd name="f27" fmla="val 1539"/>
                <a:gd name="f28" fmla="val 1510"/>
                <a:gd name="f29" fmla="val 1557"/>
                <a:gd name="f30" fmla="val 1262"/>
                <a:gd name="f31" fmla="val 1925"/>
                <a:gd name="f32" fmla="val 1137"/>
                <a:gd name="f33" fmla="val 1066"/>
                <a:gd name="f34" fmla="val 994"/>
                <a:gd name="f35" fmla="val 923"/>
                <a:gd name="f36" fmla="val 819"/>
                <a:gd name="f37" fmla="val 508"/>
                <a:gd name="f38" fmla="val 529"/>
                <a:gd name="f39" fmla="val 1651"/>
                <a:gd name="f40" fmla="val 470"/>
                <a:gd name="f41" fmla="val 415"/>
                <a:gd name="f42" fmla="val 368"/>
                <a:gd name="f43" fmla="val 174"/>
                <a:gd name="f44" fmla="val 1556"/>
                <a:gd name="f45" fmla="val 29"/>
                <a:gd name="f46" fmla="val 183"/>
                <a:gd name="f47" fmla="val 169"/>
                <a:gd name="f48" fmla="val 165"/>
                <a:gd name="f49" fmla="val 106"/>
                <a:gd name="f50" fmla="val 303"/>
                <a:gd name="f51" fmla="val 342"/>
                <a:gd name="f52" fmla="val 390"/>
                <a:gd name="f53" fmla="val 367"/>
                <a:gd name="f54" fmla="val 164"/>
                <a:gd name="f55" fmla="val 105"/>
                <a:gd name="f56" fmla="val 815"/>
                <a:gd name="f57" fmla="val 648"/>
                <a:gd name="f58" fmla="val 640"/>
                <a:gd name="f59" fmla="val 734"/>
                <a:gd name="f60" fmla="val 569"/>
                <a:gd name="f61" fmla="val 945"/>
                <a:gd name="f62" fmla="val 655"/>
                <a:gd name="f63" fmla="val 1120"/>
                <a:gd name="f64" fmla="val 741"/>
                <a:gd name="f65" fmla="val 1294"/>
                <a:gd name="f66" fmla="val 953"/>
                <a:gd name="f67" fmla="val 1366"/>
                <a:gd name="f68" fmla="val 1127"/>
                <a:gd name="f69" fmla="val 1280"/>
                <a:gd name="f70" fmla="val 1302"/>
                <a:gd name="f71" fmla="val 1194"/>
                <a:gd name="f72" fmla="val 1373"/>
                <a:gd name="f73" fmla="val 982"/>
                <a:gd name="f74" fmla="val 1287"/>
                <a:gd name="f75" fmla="val 808"/>
                <a:gd name="f76" fmla="val 1201"/>
                <a:gd name="f77" fmla="val 633"/>
                <a:gd name="f78" fmla="val 990"/>
                <a:gd name="f79" fmla="val 562"/>
                <a:gd name="f80" fmla="*/ f0 1 1955"/>
                <a:gd name="f81" fmla="*/ f1 1 1954"/>
                <a:gd name="f82" fmla="val f2"/>
                <a:gd name="f83" fmla="val f3"/>
                <a:gd name="f84" fmla="val f4"/>
                <a:gd name="f85" fmla="+- f84 0 f82"/>
                <a:gd name="f86" fmla="+- f83 0 f82"/>
                <a:gd name="f87" fmla="*/ f86 1 1955"/>
                <a:gd name="f88" fmla="*/ f85 1 1954"/>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1955" h="1954">
                  <a:moveTo>
                    <a:pt x="f5" y="f6"/>
                  </a:moveTo>
                  <a:lnTo>
                    <a:pt x="f7" y="f8"/>
                  </a:lnTo>
                  <a:lnTo>
                    <a:pt x="f9" y="f10"/>
                  </a:lnTo>
                  <a:lnTo>
                    <a:pt x="f11" y="f12"/>
                  </a:lnTo>
                  <a:cubicBezTo>
                    <a:pt x="f13" y="f14"/>
                    <a:pt x="f15" y="f16"/>
                    <a:pt x="f17" y="f18"/>
                  </a:cubicBezTo>
                  <a:lnTo>
                    <a:pt x="f3" y="f19"/>
                  </a:lnTo>
                  <a:lnTo>
                    <a:pt x="f20" y="f21"/>
                  </a:lnTo>
                  <a:lnTo>
                    <a:pt x="f22" y="f23"/>
                  </a:lnTo>
                  <a:cubicBezTo>
                    <a:pt x="f24" y="f25"/>
                    <a:pt x="f26" y="f27"/>
                    <a:pt x="f28" y="f5"/>
                  </a:cubicBezTo>
                  <a:lnTo>
                    <a:pt x="f29" y="f7"/>
                  </a:lnTo>
                  <a:lnTo>
                    <a:pt x="f30" y="f31"/>
                  </a:lnTo>
                  <a:lnTo>
                    <a:pt x="f32" y="f11"/>
                  </a:lnTo>
                  <a:cubicBezTo>
                    <a:pt x="f33" y="f17"/>
                    <a:pt x="f34" y="f15"/>
                    <a:pt x="f35" y="f17"/>
                  </a:cubicBezTo>
                  <a:lnTo>
                    <a:pt x="f36" y="f4"/>
                  </a:lnTo>
                  <a:lnTo>
                    <a:pt x="f37" y="f20"/>
                  </a:lnTo>
                  <a:lnTo>
                    <a:pt x="f38" y="f39"/>
                  </a:lnTo>
                  <a:cubicBezTo>
                    <a:pt x="f40" y="f24"/>
                    <a:pt x="f41" y="f26"/>
                    <a:pt x="f42" y="f28"/>
                  </a:cubicBezTo>
                  <a:lnTo>
                    <a:pt x="f43" y="f44"/>
                  </a:lnTo>
                  <a:lnTo>
                    <a:pt x="f45" y="f30"/>
                  </a:lnTo>
                  <a:lnTo>
                    <a:pt x="f46" y="f32"/>
                  </a:lnTo>
                  <a:cubicBezTo>
                    <a:pt x="f47" y="f33"/>
                    <a:pt x="f48" y="f34"/>
                    <a:pt x="f47" y="f35"/>
                  </a:cubicBezTo>
                  <a:lnTo>
                    <a:pt x="f2" y="f36"/>
                  </a:lnTo>
                  <a:lnTo>
                    <a:pt x="f49" y="f37"/>
                  </a:lnTo>
                  <a:lnTo>
                    <a:pt x="f50" y="f38"/>
                  </a:lnTo>
                  <a:cubicBezTo>
                    <a:pt x="f51" y="f40"/>
                    <a:pt x="f52" y="f41"/>
                    <a:pt x="f6" y="f53"/>
                  </a:cubicBezTo>
                  <a:lnTo>
                    <a:pt x="f8" y="f43"/>
                  </a:lnTo>
                  <a:lnTo>
                    <a:pt x="f10" y="f45"/>
                  </a:lnTo>
                  <a:lnTo>
                    <a:pt x="f12" y="f46"/>
                  </a:lnTo>
                  <a:cubicBezTo>
                    <a:pt x="f14" y="f47"/>
                    <a:pt x="f16" y="f54"/>
                    <a:pt x="f18" y="f47"/>
                  </a:cubicBezTo>
                  <a:lnTo>
                    <a:pt x="f19" y="f2"/>
                  </a:lnTo>
                  <a:lnTo>
                    <a:pt x="f21" y="f55"/>
                  </a:lnTo>
                  <a:lnTo>
                    <a:pt x="f23" y="f50"/>
                  </a:lnTo>
                  <a:cubicBezTo>
                    <a:pt x="f25" y="f51"/>
                    <a:pt x="f27" y="f52"/>
                    <a:pt x="f5" y="f6"/>
                  </a:cubicBezTo>
                  <a:moveTo>
                    <a:pt x="f56" y="f57"/>
                  </a:moveTo>
                  <a:cubicBezTo>
                    <a:pt x="f58" y="f59"/>
                    <a:pt x="f60" y="f61"/>
                    <a:pt x="f62" y="f63"/>
                  </a:cubicBezTo>
                  <a:cubicBezTo>
                    <a:pt x="f64" y="f65"/>
                    <a:pt x="f66" y="f67"/>
                    <a:pt x="f68" y="f69"/>
                  </a:cubicBezTo>
                  <a:cubicBezTo>
                    <a:pt x="f70" y="f71"/>
                    <a:pt x="f72" y="f73"/>
                    <a:pt x="f74" y="f75"/>
                  </a:cubicBezTo>
                  <a:cubicBezTo>
                    <a:pt x="f76" y="f77"/>
                    <a:pt x="f78" y="f79"/>
                    <a:pt x="f56" y="f57"/>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13" name="Google Shape;2096;p46">
            <a:extLst>
              <a:ext uri="{FF2B5EF4-FFF2-40B4-BE49-F238E27FC236}">
                <a16:creationId xmlns:a16="http://schemas.microsoft.com/office/drawing/2014/main" id="{D357ABA5-42ED-A523-4934-A78BB5AF3483}"/>
              </a:ext>
            </a:extLst>
          </p:cNvPr>
          <p:cNvSpPr/>
          <p:nvPr/>
        </p:nvSpPr>
        <p:spPr>
          <a:xfrm>
            <a:off x="51791" y="4570610"/>
            <a:ext cx="843296" cy="238722"/>
          </a:xfrm>
          <a:custGeom>
            <a:avLst/>
            <a:gdLst>
              <a:gd name="f0" fmla="val w"/>
              <a:gd name="f1" fmla="val h"/>
              <a:gd name="f2" fmla="val 0"/>
              <a:gd name="f3" fmla="val 3536"/>
              <a:gd name="f4" fmla="val 1001"/>
              <a:gd name="f5" fmla="val 468"/>
              <a:gd name="f6" fmla="val 994"/>
              <a:gd name="f7" fmla="val 461"/>
              <a:gd name="f8" fmla="val 993"/>
              <a:gd name="f9" fmla="val 447"/>
              <a:gd name="f10" fmla="val 992"/>
              <a:gd name="f11" fmla="val 439"/>
              <a:gd name="f12" fmla="val 431"/>
              <a:gd name="f13" fmla="val 991"/>
              <a:gd name="f14" fmla="val 420"/>
              <a:gd name="f15" fmla="val 410"/>
              <a:gd name="f16" fmla="val 989"/>
              <a:gd name="f17" fmla="val 398"/>
              <a:gd name="f18" fmla="val 987"/>
              <a:gd name="f19" fmla="val 385"/>
              <a:gd name="f20" fmla="val 985"/>
              <a:gd name="f21" fmla="val 358"/>
              <a:gd name="f22" fmla="val 980"/>
              <a:gd name="f23" fmla="val 325"/>
              <a:gd name="f24" fmla="val 971"/>
              <a:gd name="f25" fmla="val 288"/>
              <a:gd name="f26" fmla="val 956"/>
              <a:gd name="f27" fmla="val 252"/>
              <a:gd name="f28" fmla="val 939"/>
              <a:gd name="f29" fmla="val 211"/>
              <a:gd name="f30" fmla="val 917"/>
              <a:gd name="f31" fmla="val 171"/>
              <a:gd name="f32" fmla="val 884"/>
              <a:gd name="f33" fmla="val 132"/>
              <a:gd name="f34" fmla="val 850"/>
              <a:gd name="f35" fmla="val 94"/>
              <a:gd name="f36" fmla="val 806"/>
              <a:gd name="f37" fmla="val 63"/>
              <a:gd name="f38" fmla="val 751"/>
              <a:gd name="f39" fmla="val 33"/>
              <a:gd name="f40" fmla="val 695"/>
              <a:gd name="f41" fmla="val 13"/>
              <a:gd name="f42" fmla="val 629"/>
              <a:gd name="f43" fmla="val 9"/>
              <a:gd name="f44" fmla="val 556"/>
              <a:gd name="f45" fmla="val 7"/>
              <a:gd name="f46" fmla="val 482"/>
              <a:gd name="f47" fmla="val 4"/>
              <a:gd name="f48" fmla="val 402"/>
              <a:gd name="f49" fmla="val 323"/>
              <a:gd name="f50" fmla="val 46"/>
              <a:gd name="f51" fmla="val 283"/>
              <a:gd name="f52" fmla="val 66"/>
              <a:gd name="f53" fmla="val 245"/>
              <a:gd name="f54" fmla="val 90"/>
              <a:gd name="f55" fmla="val 209"/>
              <a:gd name="f56" fmla="val 115"/>
              <a:gd name="f57" fmla="val 173"/>
              <a:gd name="f58" fmla="val 147"/>
              <a:gd name="f59" fmla="val 140"/>
              <a:gd name="f60" fmla="val 182"/>
              <a:gd name="f61" fmla="val 111"/>
              <a:gd name="f62" fmla="val 218"/>
              <a:gd name="f63" fmla="val 82"/>
              <a:gd name="f64" fmla="val 260"/>
              <a:gd name="f65" fmla="val 59"/>
              <a:gd name="f66" fmla="val 305"/>
              <a:gd name="f67" fmla="val 42"/>
              <a:gd name="f68" fmla="val 327"/>
              <a:gd name="f69" fmla="val 32"/>
              <a:gd name="f70" fmla="val 351"/>
              <a:gd name="f71" fmla="val 27"/>
              <a:gd name="f72" fmla="val 375"/>
              <a:gd name="f73" fmla="val 21"/>
              <a:gd name="f74" fmla="val 399"/>
              <a:gd name="f75" fmla="val 17"/>
              <a:gd name="f76" fmla="val 424"/>
              <a:gd name="f77" fmla="val 449"/>
              <a:gd name="f78" fmla="val 12"/>
              <a:gd name="f79" fmla="val 550"/>
              <a:gd name="f80" fmla="val 11"/>
              <a:gd name="f81" fmla="val 656"/>
              <a:gd name="f82" fmla="val 765"/>
              <a:gd name="f83" fmla="val 984"/>
              <a:gd name="f84" fmla="val 1218"/>
              <a:gd name="f85" fmla="val 1464"/>
              <a:gd name="f86" fmla="val 1957"/>
              <a:gd name="f87" fmla="val 2498"/>
              <a:gd name="f88" fmla="val 3066"/>
              <a:gd name="f89" fmla="val 3206"/>
              <a:gd name="f90" fmla="val 3342"/>
              <a:gd name="f91" fmla="val 80"/>
              <a:gd name="f92" fmla="val 3426"/>
              <a:gd name="f93" fmla="val 189"/>
              <a:gd name="f94" fmla="val 3467"/>
              <a:gd name="f95" fmla="val 242"/>
              <a:gd name="f96" fmla="val 3497"/>
              <a:gd name="f97" fmla="val 3511"/>
              <a:gd name="f98" fmla="val 370"/>
              <a:gd name="f99" fmla="val 3515"/>
              <a:gd name="f100" fmla="val 387"/>
              <a:gd name="f101" fmla="val 3517"/>
              <a:gd name="f102" fmla="val 403"/>
              <a:gd name="f103" fmla="val 3520"/>
              <a:gd name="f104" fmla="val 3521"/>
              <a:gd name="f105" fmla="val 436"/>
              <a:gd name="f106" fmla="val 3522"/>
              <a:gd name="f107" fmla="val 453"/>
              <a:gd name="f108" fmla="val 3523"/>
              <a:gd name="f109" fmla="val 470"/>
              <a:gd name="f110" fmla="val 504"/>
              <a:gd name="f111" fmla="val 537"/>
              <a:gd name="f112" fmla="val 570"/>
              <a:gd name="f113" fmla="val 3510"/>
              <a:gd name="f114" fmla="val 702"/>
              <a:gd name="f115" fmla="val 3438"/>
              <a:gd name="f116" fmla="val 823"/>
              <a:gd name="f117" fmla="val 3336"/>
              <a:gd name="f118" fmla="val 898"/>
              <a:gd name="f119" fmla="val 3284"/>
              <a:gd name="f120" fmla="val 936"/>
              <a:gd name="f121" fmla="val 3226"/>
              <a:gd name="f122" fmla="val 962"/>
              <a:gd name="f123" fmla="val 3165"/>
              <a:gd name="f124" fmla="val 976"/>
              <a:gd name="f125" fmla="val 3105"/>
              <a:gd name="f126" fmla="val 990"/>
              <a:gd name="f127" fmla="val 3042"/>
              <a:gd name="f128" fmla="val 986"/>
              <a:gd name="f129" fmla="val 2981"/>
              <a:gd name="f130" fmla="val 2489"/>
              <a:gd name="f131" fmla="val 988"/>
              <a:gd name="f132" fmla="val 2045"/>
              <a:gd name="f133" fmla="val 1673"/>
              <a:gd name="f134" fmla="val 1301"/>
              <a:gd name="f135" fmla="val 1000"/>
              <a:gd name="f136" fmla="val 791"/>
              <a:gd name="f137" fmla="val 687"/>
              <a:gd name="f138" fmla="val 606"/>
              <a:gd name="f139" fmla="val 551"/>
              <a:gd name="f140" fmla="val 524"/>
              <a:gd name="f141" fmla="val 503"/>
              <a:gd name="f142" fmla="val 489"/>
              <a:gd name="f143" fmla="val 475"/>
              <a:gd name="f144" fmla="val 995"/>
              <a:gd name="f145" fmla="val 996"/>
              <a:gd name="f146" fmla="val 997"/>
              <a:gd name="f147" fmla="val 999"/>
              <a:gd name="f148" fmla="val 998"/>
              <a:gd name="f149" fmla="val 2488"/>
              <a:gd name="f150" fmla="val 1004"/>
              <a:gd name="f151" fmla="val 3168"/>
              <a:gd name="f152" fmla="val 3231"/>
              <a:gd name="f153" fmla="val 975"/>
              <a:gd name="f154" fmla="val 3291"/>
              <a:gd name="f155" fmla="val 948"/>
              <a:gd name="f156" fmla="val 3343"/>
              <a:gd name="f157" fmla="val 909"/>
              <a:gd name="f158" fmla="val 3449"/>
              <a:gd name="f159" fmla="val 833"/>
              <a:gd name="f160" fmla="val 708"/>
              <a:gd name="f161" fmla="val 3534"/>
              <a:gd name="f162" fmla="val 572"/>
              <a:gd name="f163" fmla="val 538"/>
              <a:gd name="f164" fmla="val 3535"/>
              <a:gd name="f165" fmla="val 3533"/>
              <a:gd name="f166" fmla="val 419"/>
              <a:gd name="f167" fmla="val 3530"/>
              <a:gd name="f168" fmla="val 3529"/>
              <a:gd name="f169" fmla="val 3525"/>
              <a:gd name="f170" fmla="val 368"/>
              <a:gd name="f171" fmla="val 300"/>
              <a:gd name="f172" fmla="val 3479"/>
              <a:gd name="f173" fmla="val 236"/>
              <a:gd name="f174" fmla="val 3436"/>
              <a:gd name="f175" fmla="val 181"/>
              <a:gd name="f176" fmla="val 3351"/>
              <a:gd name="f177" fmla="val 69"/>
              <a:gd name="f178" fmla="val 3210"/>
              <a:gd name="f179" fmla="val 3065"/>
              <a:gd name="f180" fmla="val 2497"/>
              <a:gd name="f181" fmla="val 1956"/>
              <a:gd name="f182" fmla="val 1"/>
              <a:gd name="f183" fmla="val 655"/>
              <a:gd name="f184" fmla="val 448"/>
              <a:gd name="f185" fmla="val 2"/>
              <a:gd name="f186" fmla="val 422"/>
              <a:gd name="f187" fmla="val 397"/>
              <a:gd name="f188" fmla="val 372"/>
              <a:gd name="f189" fmla="val 348"/>
              <a:gd name="f190" fmla="val 324"/>
              <a:gd name="f191" fmla="val 23"/>
              <a:gd name="f192" fmla="val 301"/>
              <a:gd name="f193" fmla="val 255"/>
              <a:gd name="f194" fmla="val 50"/>
              <a:gd name="f195" fmla="val 212"/>
              <a:gd name="f196" fmla="val 73"/>
              <a:gd name="f197" fmla="val 176"/>
              <a:gd name="f198" fmla="val 103"/>
              <a:gd name="f199" fmla="val 133"/>
              <a:gd name="f200" fmla="val 108"/>
              <a:gd name="f201" fmla="val 167"/>
              <a:gd name="f202" fmla="val 204"/>
              <a:gd name="f203" fmla="val 58"/>
              <a:gd name="f204" fmla="val 241"/>
              <a:gd name="f205" fmla="val 37"/>
              <a:gd name="f206" fmla="val 280"/>
              <a:gd name="f207" fmla="val 24"/>
              <a:gd name="f208" fmla="val 320"/>
              <a:gd name="f209" fmla="val -4"/>
              <a:gd name="f210" fmla="val 400"/>
              <a:gd name="f211" fmla="val -1"/>
              <a:gd name="f212" fmla="val 5"/>
              <a:gd name="f213" fmla="val 630"/>
              <a:gd name="f214" fmla="val 26"/>
              <a:gd name="f215" fmla="val 698"/>
              <a:gd name="f216" fmla="val 57"/>
              <a:gd name="f217" fmla="val 754"/>
              <a:gd name="f218" fmla="val 88"/>
              <a:gd name="f219" fmla="val 810"/>
              <a:gd name="f220" fmla="val 128"/>
              <a:gd name="f221" fmla="val 854"/>
              <a:gd name="f222" fmla="val 168"/>
              <a:gd name="f223" fmla="val 888"/>
              <a:gd name="f224" fmla="val 921"/>
              <a:gd name="f225" fmla="val 250"/>
              <a:gd name="f226" fmla="val 943"/>
              <a:gd name="f227" fmla="val 287"/>
              <a:gd name="f228" fmla="val 959"/>
              <a:gd name="f229" fmla="val 974"/>
              <a:gd name="f230" fmla="val 357"/>
              <a:gd name="f231" fmla="val 983"/>
              <a:gd name="f232" fmla="val 384"/>
              <a:gd name="f233" fmla="val 430"/>
              <a:gd name="f234" fmla="val 446"/>
              <a:gd name="f235" fmla="val 460"/>
              <a:gd name="f236" fmla="*/ f0 1 3536"/>
              <a:gd name="f237" fmla="*/ f1 1 1001"/>
              <a:gd name="f238" fmla="val f2"/>
              <a:gd name="f239" fmla="val f3"/>
              <a:gd name="f240" fmla="val f4"/>
              <a:gd name="f241" fmla="+- f240 0 f238"/>
              <a:gd name="f242" fmla="+- f239 0 f238"/>
              <a:gd name="f243" fmla="*/ f242 1 3536"/>
              <a:gd name="f244" fmla="*/ f241 1 1001"/>
              <a:gd name="f245" fmla="*/ f238 1 f243"/>
              <a:gd name="f246" fmla="*/ f239 1 f243"/>
              <a:gd name="f247" fmla="*/ f238 1 f244"/>
              <a:gd name="f248" fmla="*/ f240 1 f244"/>
              <a:gd name="f249" fmla="*/ f245 f236 1"/>
              <a:gd name="f250" fmla="*/ f246 f236 1"/>
              <a:gd name="f251" fmla="*/ f248 f237 1"/>
              <a:gd name="f252" fmla="*/ f247 f237 1"/>
            </a:gdLst>
            <a:ahLst/>
            <a:cxnLst>
              <a:cxn ang="3cd4">
                <a:pos x="hc" y="t"/>
              </a:cxn>
              <a:cxn ang="0">
                <a:pos x="r" y="vc"/>
              </a:cxn>
              <a:cxn ang="cd4">
                <a:pos x="hc" y="b"/>
              </a:cxn>
              <a:cxn ang="cd2">
                <a:pos x="l" y="vc"/>
              </a:cxn>
            </a:cxnLst>
            <a:rect l="f249" t="f252" r="f250" b="f251"/>
            <a:pathLst>
              <a:path w="3536" h="1001">
                <a:moveTo>
                  <a:pt x="f5" y="f6"/>
                </a:moveTo>
                <a:cubicBezTo>
                  <a:pt x="f5" y="f6"/>
                  <a:pt x="f7" y="f8"/>
                  <a:pt x="f9" y="f10"/>
                </a:cubicBezTo>
                <a:cubicBezTo>
                  <a:pt x="f11" y="f10"/>
                  <a:pt x="f12" y="f13"/>
                  <a:pt x="f14" y="f13"/>
                </a:cubicBezTo>
                <a:cubicBezTo>
                  <a:pt x="f15" y="f16"/>
                  <a:pt x="f17" y="f18"/>
                  <a:pt x="f19" y="f20"/>
                </a:cubicBezTo>
                <a:cubicBezTo>
                  <a:pt x="f21" y="f22"/>
                  <a:pt x="f23" y="f24"/>
                  <a:pt x="f25" y="f26"/>
                </a:cubicBezTo>
                <a:cubicBezTo>
                  <a:pt x="f27" y="f28"/>
                  <a:pt x="f29" y="f30"/>
                  <a:pt x="f31" y="f32"/>
                </a:cubicBezTo>
                <a:cubicBezTo>
                  <a:pt x="f33" y="f34"/>
                  <a:pt x="f35" y="f36"/>
                  <a:pt x="f37" y="f38"/>
                </a:cubicBezTo>
                <a:cubicBezTo>
                  <a:pt x="f39" y="f40"/>
                  <a:pt x="f41" y="f42"/>
                  <a:pt x="f43" y="f44"/>
                </a:cubicBezTo>
                <a:cubicBezTo>
                  <a:pt x="f45" y="f46"/>
                  <a:pt x="f47" y="f48"/>
                  <a:pt x="f39" y="f49"/>
                </a:cubicBezTo>
                <a:cubicBezTo>
                  <a:pt x="f50" y="f51"/>
                  <a:pt x="f52" y="f53"/>
                  <a:pt x="f54" y="f55"/>
                </a:cubicBezTo>
                <a:cubicBezTo>
                  <a:pt x="f56" y="f57"/>
                  <a:pt x="f58" y="f59"/>
                  <a:pt x="f60" y="f61"/>
                </a:cubicBezTo>
                <a:cubicBezTo>
                  <a:pt x="f62" y="f63"/>
                  <a:pt x="f64" y="f65"/>
                  <a:pt x="f66" y="f67"/>
                </a:cubicBezTo>
                <a:cubicBezTo>
                  <a:pt x="f68" y="f69"/>
                  <a:pt x="f70" y="f71"/>
                  <a:pt x="f72" y="f73"/>
                </a:cubicBezTo>
                <a:cubicBezTo>
                  <a:pt x="f74" y="f75"/>
                  <a:pt x="f76" y="f41"/>
                  <a:pt x="f77" y="f78"/>
                </a:cubicBezTo>
                <a:cubicBezTo>
                  <a:pt x="f79" y="f80"/>
                  <a:pt x="f81" y="f78"/>
                  <a:pt x="f82" y="f78"/>
                </a:cubicBezTo>
                <a:cubicBezTo>
                  <a:pt x="f83" y="f78"/>
                  <a:pt x="f84" y="f78"/>
                  <a:pt x="f85" y="f78"/>
                </a:cubicBezTo>
                <a:cubicBezTo>
                  <a:pt x="f86" y="f78"/>
                  <a:pt x="f87" y="f41"/>
                  <a:pt x="f88" y="f41"/>
                </a:cubicBezTo>
                <a:cubicBezTo>
                  <a:pt x="f89" y="f41"/>
                  <a:pt x="f90" y="f91"/>
                  <a:pt x="f92" y="f93"/>
                </a:cubicBezTo>
                <a:cubicBezTo>
                  <a:pt x="f94" y="f95"/>
                  <a:pt x="f96" y="f66"/>
                  <a:pt x="f97" y="f98"/>
                </a:cubicBezTo>
                <a:cubicBezTo>
                  <a:pt x="f99" y="f100"/>
                  <a:pt x="f101" y="f102"/>
                  <a:pt x="f103" y="f14"/>
                </a:cubicBezTo>
                <a:cubicBezTo>
                  <a:pt x="f104" y="f105"/>
                  <a:pt x="f106" y="f107"/>
                  <a:pt x="f108" y="f109"/>
                </a:cubicBezTo>
                <a:cubicBezTo>
                  <a:pt x="f108" y="f110"/>
                  <a:pt x="f108" y="f111"/>
                  <a:pt x="f103" y="f112"/>
                </a:cubicBezTo>
                <a:cubicBezTo>
                  <a:pt x="f113" y="f114"/>
                  <a:pt x="f115" y="f116"/>
                  <a:pt x="f117" y="f118"/>
                </a:cubicBezTo>
                <a:cubicBezTo>
                  <a:pt x="f119" y="f120"/>
                  <a:pt x="f121" y="f122"/>
                  <a:pt x="f123" y="f124"/>
                </a:cubicBezTo>
                <a:cubicBezTo>
                  <a:pt x="f125" y="f126"/>
                  <a:pt x="f127" y="f128"/>
                  <a:pt x="f129" y="f18"/>
                </a:cubicBezTo>
                <a:cubicBezTo>
                  <a:pt x="f130" y="f131"/>
                  <a:pt x="f132" y="f131"/>
                  <a:pt x="f133" y="f16"/>
                </a:cubicBezTo>
                <a:cubicBezTo>
                  <a:pt x="f134" y="f126"/>
                  <a:pt x="f135" y="f126"/>
                  <a:pt x="f136" y="f13"/>
                </a:cubicBezTo>
                <a:cubicBezTo>
                  <a:pt x="f137" y="f13"/>
                  <a:pt x="f138" y="f10"/>
                  <a:pt x="f139" y="f10"/>
                </a:cubicBezTo>
                <a:cubicBezTo>
                  <a:pt x="f140" y="f8"/>
                  <a:pt x="f141" y="f8"/>
                  <a:pt x="f142" y="f8"/>
                </a:cubicBezTo>
                <a:cubicBezTo>
                  <a:pt x="f143" y="f8"/>
                  <a:pt x="f5" y="f6"/>
                  <a:pt x="f5" y="f6"/>
                </a:cubicBezTo>
                <a:cubicBezTo>
                  <a:pt x="f5" y="f6"/>
                  <a:pt x="f143" y="f6"/>
                  <a:pt x="f142" y="f144"/>
                </a:cubicBezTo>
                <a:cubicBezTo>
                  <a:pt x="f141" y="f144"/>
                  <a:pt x="f140" y="f144"/>
                  <a:pt x="f139" y="f144"/>
                </a:cubicBezTo>
                <a:cubicBezTo>
                  <a:pt x="f138" y="f145"/>
                  <a:pt x="f137" y="f145"/>
                  <a:pt x="f136" y="f146"/>
                </a:cubicBezTo>
                <a:cubicBezTo>
                  <a:pt x="f147" y="f146"/>
                  <a:pt x="f134" y="f148"/>
                  <a:pt x="f133" y="f147"/>
                </a:cubicBezTo>
                <a:cubicBezTo>
                  <a:pt x="f132" y="f147"/>
                  <a:pt x="f149" y="f135"/>
                  <a:pt x="f129" y="f135"/>
                </a:cubicBezTo>
                <a:cubicBezTo>
                  <a:pt x="f127" y="f135"/>
                  <a:pt x="f125" y="f150"/>
                  <a:pt x="f151" y="f16"/>
                </a:cubicBezTo>
                <a:cubicBezTo>
                  <a:pt x="f152" y="f153"/>
                  <a:pt x="f154" y="f155"/>
                  <a:pt x="f156" y="f157"/>
                </a:cubicBezTo>
                <a:cubicBezTo>
                  <a:pt x="f158" y="f159"/>
                  <a:pt x="f108" y="f160"/>
                  <a:pt x="f161" y="f162"/>
                </a:cubicBezTo>
                <a:cubicBezTo>
                  <a:pt x="f3" y="f163"/>
                  <a:pt x="f3" y="f110"/>
                  <a:pt x="f3" y="f109"/>
                </a:cubicBezTo>
                <a:cubicBezTo>
                  <a:pt x="f164" y="f107"/>
                  <a:pt x="f164" y="f105"/>
                  <a:pt x="f165" y="f166"/>
                </a:cubicBezTo>
                <a:cubicBezTo>
                  <a:pt x="f167" y="f48"/>
                  <a:pt x="f168" y="f19"/>
                  <a:pt x="f169" y="f170"/>
                </a:cubicBezTo>
                <a:cubicBezTo>
                  <a:pt x="f113" y="f171"/>
                  <a:pt x="f172" y="f173"/>
                  <a:pt x="f174" y="f175"/>
                </a:cubicBezTo>
                <a:cubicBezTo>
                  <a:pt x="f176" y="f177"/>
                  <a:pt x="f178" y="f2"/>
                  <a:pt x="f179" y="f2"/>
                </a:cubicBezTo>
                <a:cubicBezTo>
                  <a:pt x="f180" y="f2"/>
                  <a:pt x="f181" y="f2"/>
                  <a:pt x="f85" y="f2"/>
                </a:cubicBezTo>
                <a:cubicBezTo>
                  <a:pt x="f84" y="f2"/>
                  <a:pt x="f83" y="f182"/>
                  <a:pt x="f82" y="f182"/>
                </a:cubicBezTo>
                <a:cubicBezTo>
                  <a:pt x="f183" y="f182"/>
                  <a:pt x="f79" y="f2"/>
                  <a:pt x="f184" y="f185"/>
                </a:cubicBezTo>
                <a:cubicBezTo>
                  <a:pt x="f186" y="f185"/>
                  <a:pt x="f187" y="f45"/>
                  <a:pt x="f188" y="f80"/>
                </a:cubicBezTo>
                <a:cubicBezTo>
                  <a:pt x="f189" y="f75"/>
                  <a:pt x="f190" y="f191"/>
                  <a:pt x="f192" y="f69"/>
                </a:cubicBezTo>
                <a:cubicBezTo>
                  <a:pt x="f193" y="f194"/>
                  <a:pt x="f195" y="f196"/>
                  <a:pt x="f197" y="f198"/>
                </a:cubicBezTo>
                <a:cubicBezTo>
                  <a:pt x="f59" y="f199"/>
                  <a:pt x="f200" y="f201"/>
                  <a:pt x="f63" y="f202"/>
                </a:cubicBezTo>
                <a:cubicBezTo>
                  <a:pt x="f203" y="f204"/>
                  <a:pt x="f205" y="f206"/>
                  <a:pt x="f207" y="f208"/>
                </a:cubicBezTo>
                <a:cubicBezTo>
                  <a:pt x="f209" y="f210"/>
                  <a:pt x="f211" y="f46"/>
                  <a:pt x="f182" y="f44"/>
                </a:cubicBezTo>
                <a:cubicBezTo>
                  <a:pt x="f212" y="f213"/>
                  <a:pt x="f214" y="f215"/>
                  <a:pt x="f216" y="f217"/>
                </a:cubicBezTo>
                <a:cubicBezTo>
                  <a:pt x="f218" y="f219"/>
                  <a:pt x="f220" y="f221"/>
                  <a:pt x="f222" y="f223"/>
                </a:cubicBezTo>
                <a:cubicBezTo>
                  <a:pt x="f55" y="f224"/>
                  <a:pt x="f225" y="f226"/>
                  <a:pt x="f227" y="f228"/>
                </a:cubicBezTo>
                <a:cubicBezTo>
                  <a:pt x="f190" y="f229"/>
                  <a:pt x="f230" y="f231"/>
                  <a:pt x="f232" y="f131"/>
                </a:cubicBezTo>
                <a:cubicBezTo>
                  <a:pt x="f17" y="f16"/>
                  <a:pt x="f15" y="f13"/>
                  <a:pt x="f14" y="f8"/>
                </a:cubicBezTo>
                <a:cubicBezTo>
                  <a:pt x="f233" y="f8"/>
                  <a:pt x="f11" y="f8"/>
                  <a:pt x="f234" y="f6"/>
                </a:cubicBezTo>
                <a:cubicBezTo>
                  <a:pt x="f235" y="f6"/>
                  <a:pt x="f5" y="f6"/>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4" name="Google Shape;2183;p46">
            <a:extLst>
              <a:ext uri="{FF2B5EF4-FFF2-40B4-BE49-F238E27FC236}">
                <a16:creationId xmlns:a16="http://schemas.microsoft.com/office/drawing/2014/main" id="{3129583B-9392-89D0-4954-D134836C7D2D}"/>
              </a:ext>
            </a:extLst>
          </p:cNvPr>
          <p:cNvSpPr txBox="1">
            <a:spLocks noGrp="1"/>
          </p:cNvSpPr>
          <p:nvPr>
            <p:ph type="body" idx="4294967295"/>
          </p:nvPr>
        </p:nvSpPr>
        <p:spPr>
          <a:xfrm>
            <a:off x="1231512" y="273132"/>
            <a:ext cx="3339900" cy="290998"/>
          </a:xfrm>
        </p:spPr>
        <p:txBody>
          <a:bodyPr/>
          <a:lstStyle/>
          <a:p>
            <a:pPr marL="61593" lvl="0" indent="0">
              <a:buNone/>
            </a:pPr>
            <a:r>
              <a:rPr lang="tr-TR" sz="1900">
                <a:solidFill>
                  <a:srgbClr val="424242"/>
                </a:solidFill>
              </a:rPr>
              <a:t>Çalışan</a:t>
            </a:r>
          </a:p>
        </p:txBody>
      </p:sp>
      <p:pic>
        <p:nvPicPr>
          <p:cNvPr id="16" name="Resim 15" descr="metin, ekran görüntüsü, yazı tipi, sayı, numara içeren bir resim&#10;&#10;Yapay zeka tarafından oluşturulmuş içerik yanlış olabilir.">
            <a:extLst>
              <a:ext uri="{FF2B5EF4-FFF2-40B4-BE49-F238E27FC236}">
                <a16:creationId xmlns:a16="http://schemas.microsoft.com/office/drawing/2014/main" id="{8B4B2530-DF08-03FE-9F0E-93DF6787EB91}"/>
              </a:ext>
            </a:extLst>
          </p:cNvPr>
          <p:cNvPicPr>
            <a:picLocks noChangeAspect="1"/>
          </p:cNvPicPr>
          <p:nvPr/>
        </p:nvPicPr>
        <p:blipFill>
          <a:blip r:embed="rId3"/>
          <a:stretch>
            <a:fillRect/>
          </a:stretch>
        </p:blipFill>
        <p:spPr>
          <a:xfrm>
            <a:off x="1414636" y="675078"/>
            <a:ext cx="4331561" cy="4343429"/>
          </a:xfrm>
          <a:prstGeom prst="rect">
            <a:avLst/>
          </a:prstGeom>
        </p:spPr>
      </p:pic>
      <p:sp>
        <p:nvSpPr>
          <p:cNvPr id="17" name="Metin kutusu 16">
            <a:extLst>
              <a:ext uri="{FF2B5EF4-FFF2-40B4-BE49-F238E27FC236}">
                <a16:creationId xmlns:a16="http://schemas.microsoft.com/office/drawing/2014/main" id="{419FB8E3-D193-55C1-4D59-897A5F9FCBC7}"/>
              </a:ext>
            </a:extLst>
          </p:cNvPr>
          <p:cNvSpPr txBox="1"/>
          <p:nvPr/>
        </p:nvSpPr>
        <p:spPr>
          <a:xfrm>
            <a:off x="8622744"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21</a:t>
            </a:r>
            <a:endParaRPr lang="tr-TR"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Slide60">
    <p:spTree>
      <p:nvGrpSpPr>
        <p:cNvPr id="1" name=""/>
        <p:cNvGrpSpPr/>
        <p:nvPr/>
      </p:nvGrpSpPr>
      <p:grpSpPr>
        <a:xfrm>
          <a:off x="0" y="0"/>
          <a:ext cx="0" cy="0"/>
          <a:chOff x="0" y="0"/>
          <a:chExt cx="0" cy="0"/>
        </a:xfrm>
      </p:grpSpPr>
      <p:sp>
        <p:nvSpPr>
          <p:cNvPr id="2" name="Google Shape;2084;p46">
            <a:extLst>
              <a:ext uri="{FF2B5EF4-FFF2-40B4-BE49-F238E27FC236}">
                <a16:creationId xmlns:a16="http://schemas.microsoft.com/office/drawing/2014/main" id="{591C3B9C-7C7D-9D5D-98D7-9E88645B04D5}"/>
              </a:ext>
            </a:extLst>
          </p:cNvPr>
          <p:cNvSpPr/>
          <p:nvPr/>
        </p:nvSpPr>
        <p:spPr>
          <a:xfrm>
            <a:off x="1762698" y="2332872"/>
            <a:ext cx="403762" cy="441435"/>
          </a:xfrm>
          <a:custGeom>
            <a:avLst/>
            <a:gdLst>
              <a:gd name="f0" fmla="val w"/>
              <a:gd name="f1" fmla="val h"/>
              <a:gd name="f2" fmla="val 0"/>
              <a:gd name="f3" fmla="val 1693"/>
              <a:gd name="f4" fmla="val 1851"/>
              <a:gd name="f5" fmla="val 671"/>
              <a:gd name="f6" fmla="val 957"/>
              <a:gd name="f7" fmla="val 499"/>
              <a:gd name="f8" fmla="val 885"/>
              <a:gd name="f9" fmla="val 377"/>
              <a:gd name="f10" fmla="val 707"/>
              <a:gd name="f11" fmla="val 376"/>
              <a:gd name="f12" fmla="val 498"/>
              <a:gd name="f13" fmla="val 375"/>
              <a:gd name="f14" fmla="val 224"/>
              <a:gd name="f15" fmla="val 582"/>
              <a:gd name="f16" fmla="val 1"/>
              <a:gd name="f17" fmla="val 839"/>
              <a:gd name="f18" fmla="val 1096"/>
              <a:gd name="f19" fmla="val -2"/>
              <a:gd name="f20" fmla="val 1305"/>
              <a:gd name="f21" fmla="val 220"/>
              <a:gd name="f22" fmla="val 1306"/>
              <a:gd name="f23" fmla="val 494"/>
              <a:gd name="f24" fmla="val 1307"/>
              <a:gd name="f25" fmla="val 705"/>
              <a:gd name="f26" fmla="val 1184"/>
              <a:gd name="f27" fmla="val 884"/>
              <a:gd name="f28" fmla="val 1010"/>
              <a:gd name="f29" fmla="val 1726"/>
              <a:gd name="f30" fmla="val 1065"/>
              <a:gd name="f31" fmla="val 1843"/>
              <a:gd name="f32" fmla="val -39"/>
              <a:gd name="f33" fmla="val 1064"/>
              <a:gd name="f34" fmla="*/ f0 1 1693"/>
              <a:gd name="f35" fmla="*/ f1 1 1851"/>
              <a:gd name="f36" fmla="val f2"/>
              <a:gd name="f37" fmla="val f3"/>
              <a:gd name="f38" fmla="val f4"/>
              <a:gd name="f39" fmla="+- f38 0 f36"/>
              <a:gd name="f40" fmla="+- f37 0 f36"/>
              <a:gd name="f41" fmla="*/ f40 1 1693"/>
              <a:gd name="f42" fmla="*/ f39 1 1851"/>
              <a:gd name="f43" fmla="*/ f36 1 f41"/>
              <a:gd name="f44" fmla="*/ f37 1 f41"/>
              <a:gd name="f45" fmla="*/ f36 1 f42"/>
              <a:gd name="f46" fmla="*/ f38 1 f42"/>
              <a:gd name="f47" fmla="*/ f43 f34 1"/>
              <a:gd name="f48" fmla="*/ f44 f34 1"/>
              <a:gd name="f49" fmla="*/ f46 f35 1"/>
              <a:gd name="f50" fmla="*/ f45 f35 1"/>
            </a:gdLst>
            <a:ahLst/>
            <a:cxnLst>
              <a:cxn ang="3cd4">
                <a:pos x="hc" y="t"/>
              </a:cxn>
              <a:cxn ang="0">
                <a:pos x="r" y="vc"/>
              </a:cxn>
              <a:cxn ang="cd4">
                <a:pos x="hc" y="b"/>
              </a:cxn>
              <a:cxn ang="cd2">
                <a:pos x="l" y="vc"/>
              </a:cxn>
            </a:cxnLst>
            <a:rect l="f47" t="f50" r="f48" b="f49"/>
            <a:pathLst>
              <a:path w="1693" h="1851">
                <a:moveTo>
                  <a:pt x="f5" y="f6"/>
                </a:moveTo>
                <a:cubicBezTo>
                  <a:pt x="f7" y="f8"/>
                  <a:pt x="f9" y="f10"/>
                  <a:pt x="f11" y="f12"/>
                </a:cubicBezTo>
                <a:cubicBezTo>
                  <a:pt x="f13" y="f14"/>
                  <a:pt x="f15" y="f16"/>
                  <a:pt x="f17" y="f2"/>
                </a:cubicBezTo>
                <a:cubicBezTo>
                  <a:pt x="f18" y="f19"/>
                  <a:pt x="f20" y="f21"/>
                  <a:pt x="f22" y="f23"/>
                </a:cubicBezTo>
                <a:cubicBezTo>
                  <a:pt x="f24" y="f25"/>
                  <a:pt x="f26" y="f27"/>
                  <a:pt x="f28" y="f6"/>
                </a:cubicBezTo>
                <a:cubicBezTo>
                  <a:pt x="f29" y="f30"/>
                  <a:pt x="f3" y="f31"/>
                  <a:pt x="f3" y="f31"/>
                </a:cubicBezTo>
                <a:lnTo>
                  <a:pt x="f2" y="f4"/>
                </a:lnTo>
                <a:cubicBezTo>
                  <a:pt x="f2" y="f4"/>
                  <a:pt x="f32" y="f33"/>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nvGrpSpPr>
          <p:cNvPr id="3" name="Google Shape;2085;p46">
            <a:extLst>
              <a:ext uri="{FF2B5EF4-FFF2-40B4-BE49-F238E27FC236}">
                <a16:creationId xmlns:a16="http://schemas.microsoft.com/office/drawing/2014/main" id="{FAB2E5D1-BD24-9D0D-4537-D31AA2825383}"/>
              </a:ext>
            </a:extLst>
          </p:cNvPr>
          <p:cNvGrpSpPr/>
          <p:nvPr/>
        </p:nvGrpSpPr>
        <p:grpSpPr>
          <a:xfrm>
            <a:off x="2408410" y="3552178"/>
            <a:ext cx="252786" cy="332951"/>
            <a:chOff x="2408410" y="3552178"/>
            <a:chExt cx="252786" cy="332951"/>
          </a:xfrm>
        </p:grpSpPr>
        <p:sp>
          <p:nvSpPr>
            <p:cNvPr id="4" name="Google Shape;2086;p46">
              <a:extLst>
                <a:ext uri="{FF2B5EF4-FFF2-40B4-BE49-F238E27FC236}">
                  <a16:creationId xmlns:a16="http://schemas.microsoft.com/office/drawing/2014/main" id="{F3D23CEA-916F-BEB5-169A-7EC73233D1F5}"/>
                </a:ext>
              </a:extLst>
            </p:cNvPr>
            <p:cNvSpPr/>
            <p:nvPr/>
          </p:nvSpPr>
          <p:spPr>
            <a:xfrm>
              <a:off x="2556031" y="3657600"/>
              <a:ext cx="105165" cy="105174"/>
            </a:xfrm>
            <a:custGeom>
              <a:avLst/>
              <a:gdLst>
                <a:gd name="f0" fmla="val w"/>
                <a:gd name="f1" fmla="val h"/>
                <a:gd name="f2" fmla="val 0"/>
                <a:gd name="f3" fmla="val 441"/>
                <a:gd name="f4" fmla="val 220"/>
                <a:gd name="f5" fmla="val 342"/>
                <a:gd name="f6" fmla="val 98"/>
                <a:gd name="f7" fmla="val 343"/>
                <a:gd name="f8" fmla="val 221"/>
                <a:gd name="f9" fmla="val 99"/>
                <a:gd name="f10" fmla="*/ f0 1 441"/>
                <a:gd name="f11" fmla="*/ f1 1 441"/>
                <a:gd name="f12" fmla="val f2"/>
                <a:gd name="f13" fmla="val f3"/>
                <a:gd name="f14" fmla="+- f13 0 f12"/>
                <a:gd name="f15" fmla="*/ f14 1 441"/>
                <a:gd name="f16" fmla="*/ f12 1 f15"/>
                <a:gd name="f17" fmla="*/ f13 1 f15"/>
                <a:gd name="f18" fmla="*/ f16 f10 1"/>
                <a:gd name="f19" fmla="*/ f17 f10 1"/>
                <a:gd name="f20" fmla="*/ f17 f11 1"/>
                <a:gd name="f21" fmla="*/ f16 f11 1"/>
              </a:gdLst>
              <a:ahLst/>
              <a:cxnLst>
                <a:cxn ang="3cd4">
                  <a:pos x="hc" y="t"/>
                </a:cxn>
                <a:cxn ang="0">
                  <a:pos x="r" y="vc"/>
                </a:cxn>
                <a:cxn ang="cd4">
                  <a:pos x="hc" y="b"/>
                </a:cxn>
                <a:cxn ang="cd2">
                  <a:pos x="l" y="vc"/>
                </a:cxn>
              </a:cxnLst>
              <a:rect l="f18" t="f21" r="f19" b="f20"/>
              <a:pathLst>
                <a:path w="441" h="441">
                  <a:moveTo>
                    <a:pt x="f2" y="f4"/>
                  </a:moveTo>
                  <a:cubicBezTo>
                    <a:pt x="f2" y="f5"/>
                    <a:pt x="f6" y="f3"/>
                    <a:pt x="f4" y="f3"/>
                  </a:cubicBezTo>
                  <a:cubicBezTo>
                    <a:pt x="f5" y="f3"/>
                    <a:pt x="f3" y="f7"/>
                    <a:pt x="f3" y="f8"/>
                  </a:cubicBezTo>
                  <a:cubicBezTo>
                    <a:pt x="f3" y="f9"/>
                    <a:pt x="f7" y="f2"/>
                    <a:pt x="f8" y="f2"/>
                  </a:cubicBezTo>
                  <a:cubicBezTo>
                    <a:pt x="f9" y="f2"/>
                    <a:pt x="f2" y="f6"/>
                    <a:pt x="f2" y="f4"/>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 name="Google Shape;2087;p46">
              <a:extLst>
                <a:ext uri="{FF2B5EF4-FFF2-40B4-BE49-F238E27FC236}">
                  <a16:creationId xmlns:a16="http://schemas.microsoft.com/office/drawing/2014/main" id="{72A7C9F1-6000-47A9-931B-D6849112A3DE}"/>
                </a:ext>
              </a:extLst>
            </p:cNvPr>
            <p:cNvSpPr/>
            <p:nvPr/>
          </p:nvSpPr>
          <p:spPr>
            <a:xfrm>
              <a:off x="2408648" y="3552178"/>
              <a:ext cx="105165" cy="105174"/>
            </a:xfrm>
            <a:custGeom>
              <a:avLst/>
              <a:gdLst>
                <a:gd name="f0" fmla="val w"/>
                <a:gd name="f1" fmla="val h"/>
                <a:gd name="f2" fmla="val 0"/>
                <a:gd name="f3" fmla="val 441"/>
                <a:gd name="f4" fmla="val 221"/>
                <a:gd name="f5" fmla="val 342"/>
                <a:gd name="f6" fmla="val 98"/>
                <a:gd name="f7" fmla="val 220"/>
                <a:gd name="f8" fmla="val 99"/>
                <a:gd name="f9" fmla="val 343"/>
                <a:gd name="f10" fmla="*/ f0 1 441"/>
                <a:gd name="f11" fmla="*/ f1 1 441"/>
                <a:gd name="f12" fmla="val f2"/>
                <a:gd name="f13" fmla="val f3"/>
                <a:gd name="f14" fmla="+- f13 0 f12"/>
                <a:gd name="f15" fmla="*/ f14 1 441"/>
                <a:gd name="f16" fmla="*/ f12 1 f15"/>
                <a:gd name="f17" fmla="*/ f13 1 f15"/>
                <a:gd name="f18" fmla="*/ f16 f10 1"/>
                <a:gd name="f19" fmla="*/ f17 f10 1"/>
                <a:gd name="f20" fmla="*/ f17 f11 1"/>
                <a:gd name="f21" fmla="*/ f16 f11 1"/>
              </a:gdLst>
              <a:ahLst/>
              <a:cxnLst>
                <a:cxn ang="3cd4">
                  <a:pos x="hc" y="t"/>
                </a:cxn>
                <a:cxn ang="0">
                  <a:pos x="r" y="vc"/>
                </a:cxn>
                <a:cxn ang="cd4">
                  <a:pos x="hc" y="b"/>
                </a:cxn>
                <a:cxn ang="cd2">
                  <a:pos x="l" y="vc"/>
                </a:cxn>
              </a:cxnLst>
              <a:rect l="f18" t="f21" r="f19" b="f20"/>
              <a:pathLst>
                <a:path w="441" h="441">
                  <a:moveTo>
                    <a:pt x="f2" y="f4"/>
                  </a:moveTo>
                  <a:cubicBezTo>
                    <a:pt x="f2" y="f5"/>
                    <a:pt x="f6" y="f3"/>
                    <a:pt x="f7" y="f3"/>
                  </a:cubicBezTo>
                  <a:cubicBezTo>
                    <a:pt x="f5" y="f3"/>
                    <a:pt x="f3" y="f5"/>
                    <a:pt x="f3" y="f4"/>
                  </a:cubicBezTo>
                  <a:cubicBezTo>
                    <a:pt x="f3" y="f8"/>
                    <a:pt x="f9" y="f2"/>
                    <a:pt x="f4" y="f2"/>
                  </a:cubicBezTo>
                  <a:cubicBezTo>
                    <a:pt x="f8" y="f2"/>
                    <a:pt x="f2" y="f8"/>
                    <a:pt x="f2" y="f4"/>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 name="Google Shape;2088;p46">
              <a:extLst>
                <a:ext uri="{FF2B5EF4-FFF2-40B4-BE49-F238E27FC236}">
                  <a16:creationId xmlns:a16="http://schemas.microsoft.com/office/drawing/2014/main" id="{A3B53BED-8A26-CC97-5DF2-7E162F3D06E2}"/>
                </a:ext>
              </a:extLst>
            </p:cNvPr>
            <p:cNvSpPr/>
            <p:nvPr/>
          </p:nvSpPr>
          <p:spPr>
            <a:xfrm>
              <a:off x="2408410" y="3770647"/>
              <a:ext cx="105165" cy="114482"/>
            </a:xfrm>
            <a:custGeom>
              <a:avLst/>
              <a:gdLst>
                <a:gd name="f0" fmla="val w"/>
                <a:gd name="f1" fmla="val h"/>
                <a:gd name="f2" fmla="val 0"/>
                <a:gd name="f3" fmla="val 441"/>
                <a:gd name="f4" fmla="val 480"/>
                <a:gd name="f5" fmla="val 239"/>
                <a:gd name="f6" fmla="val 372"/>
                <a:gd name="f7" fmla="val 98"/>
                <a:gd name="f8" fmla="val 220"/>
                <a:gd name="f9" fmla="val 342"/>
                <a:gd name="f10" fmla="val 373"/>
                <a:gd name="f11" fmla="val 240"/>
                <a:gd name="f12" fmla="val 108"/>
                <a:gd name="f13" fmla="val 343"/>
                <a:gd name="f14" fmla="val 221"/>
                <a:gd name="f15" fmla="val 99"/>
                <a:gd name="f16" fmla="val 107"/>
                <a:gd name="f17" fmla="*/ f0 1 441"/>
                <a:gd name="f18" fmla="*/ f1 1 480"/>
                <a:gd name="f19" fmla="val f2"/>
                <a:gd name="f20" fmla="val f3"/>
                <a:gd name="f21" fmla="val f4"/>
                <a:gd name="f22" fmla="+- f21 0 f19"/>
                <a:gd name="f23" fmla="+- f20 0 f19"/>
                <a:gd name="f24" fmla="*/ f23 1 441"/>
                <a:gd name="f25" fmla="*/ f22 1 480"/>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441" h="480">
                  <a:moveTo>
                    <a:pt x="f2" y="f5"/>
                  </a:moveTo>
                  <a:cubicBezTo>
                    <a:pt x="f2" y="f6"/>
                    <a:pt x="f7" y="f4"/>
                    <a:pt x="f8" y="f4"/>
                  </a:cubicBezTo>
                  <a:cubicBezTo>
                    <a:pt x="f9" y="f4"/>
                    <a:pt x="f3" y="f10"/>
                    <a:pt x="f3" y="f11"/>
                  </a:cubicBezTo>
                  <a:cubicBezTo>
                    <a:pt x="f3" y="f12"/>
                    <a:pt x="f13" y="f2"/>
                    <a:pt x="f14" y="f2"/>
                  </a:cubicBezTo>
                  <a:cubicBezTo>
                    <a:pt x="f15" y="f2"/>
                    <a:pt x="f2" y="f16"/>
                    <a:pt x="f2" y="f5"/>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2089;p46">
              <a:extLst>
                <a:ext uri="{FF2B5EF4-FFF2-40B4-BE49-F238E27FC236}">
                  <a16:creationId xmlns:a16="http://schemas.microsoft.com/office/drawing/2014/main" id="{A35D8894-F967-C75D-952D-D3D88D49A231}"/>
                </a:ext>
              </a:extLst>
            </p:cNvPr>
            <p:cNvSpPr/>
            <p:nvPr/>
          </p:nvSpPr>
          <p:spPr>
            <a:xfrm>
              <a:off x="2476378" y="3720090"/>
              <a:ext cx="148571" cy="101361"/>
            </a:xfrm>
            <a:custGeom>
              <a:avLst/>
              <a:gdLst>
                <a:gd name="f0" fmla="val w"/>
                <a:gd name="f1" fmla="val h"/>
                <a:gd name="f2" fmla="val 0"/>
                <a:gd name="f3" fmla="val 623"/>
                <a:gd name="f4" fmla="val 425"/>
                <a:gd name="f5" fmla="val 1"/>
                <a:gd name="f6" fmla="val 423"/>
                <a:gd name="f7" fmla="val 10"/>
                <a:gd name="f8" fmla="val 437"/>
                <a:gd name="f9" fmla="val 157"/>
                <a:gd name="f10" fmla="val 354"/>
                <a:gd name="f11" fmla="val 328"/>
                <a:gd name="f12" fmla="val 237"/>
                <a:gd name="f13" fmla="val 500"/>
                <a:gd name="f14" fmla="val 120"/>
                <a:gd name="f15" fmla="val 632"/>
                <a:gd name="f16" fmla="val 15"/>
                <a:gd name="f17" fmla="val 622"/>
                <a:gd name="f18" fmla="val 613"/>
                <a:gd name="f19" fmla="val -13"/>
                <a:gd name="f20" fmla="val 466"/>
                <a:gd name="f21" fmla="val 71"/>
                <a:gd name="f22" fmla="val 294"/>
                <a:gd name="f23" fmla="val 187"/>
                <a:gd name="f24" fmla="val 123"/>
                <a:gd name="f25" fmla="val 304"/>
                <a:gd name="f26" fmla="val -9"/>
                <a:gd name="f27" fmla="val 409"/>
                <a:gd name="f28" fmla="*/ f0 1 623"/>
                <a:gd name="f29" fmla="*/ f1 1 425"/>
                <a:gd name="f30" fmla="val f2"/>
                <a:gd name="f31" fmla="val f3"/>
                <a:gd name="f32" fmla="val f4"/>
                <a:gd name="f33" fmla="+- f32 0 f30"/>
                <a:gd name="f34" fmla="+- f31 0 f30"/>
                <a:gd name="f35" fmla="*/ f34 1 623"/>
                <a:gd name="f36" fmla="*/ f33 1 425"/>
                <a:gd name="f37" fmla="*/ f30 1 f35"/>
                <a:gd name="f38" fmla="*/ f31 1 f35"/>
                <a:gd name="f39" fmla="*/ f30 1 f36"/>
                <a:gd name="f40" fmla="*/ f32 1 f36"/>
                <a:gd name="f41" fmla="*/ f37 f28 1"/>
                <a:gd name="f42" fmla="*/ f38 f28 1"/>
                <a:gd name="f43" fmla="*/ f40 f29 1"/>
                <a:gd name="f44" fmla="*/ f39 f29 1"/>
              </a:gdLst>
              <a:ahLst/>
              <a:cxnLst>
                <a:cxn ang="3cd4">
                  <a:pos x="hc" y="t"/>
                </a:cxn>
                <a:cxn ang="0">
                  <a:pos x="r" y="vc"/>
                </a:cxn>
                <a:cxn ang="cd4">
                  <a:pos x="hc" y="b"/>
                </a:cxn>
                <a:cxn ang="cd2">
                  <a:pos x="l" y="vc"/>
                </a:cxn>
              </a:cxnLst>
              <a:rect l="f41" t="f44" r="f42" b="f43"/>
              <a:pathLst>
                <a:path w="623" h="425">
                  <a:moveTo>
                    <a:pt x="f5" y="f6"/>
                  </a:moveTo>
                  <a:cubicBezTo>
                    <a:pt x="f7" y="f8"/>
                    <a:pt x="f9" y="f10"/>
                    <a:pt x="f11" y="f12"/>
                  </a:cubicBezTo>
                  <a:cubicBezTo>
                    <a:pt x="f13" y="f14"/>
                    <a:pt x="f15" y="f16"/>
                    <a:pt x="f17" y="f5"/>
                  </a:cubicBezTo>
                  <a:cubicBezTo>
                    <a:pt x="f18" y="f19"/>
                    <a:pt x="f20" y="f21"/>
                    <a:pt x="f22" y="f23"/>
                  </a:cubicBezTo>
                  <a:cubicBezTo>
                    <a:pt x="f24" y="f25"/>
                    <a:pt x="f26" y="f27"/>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 name="Google Shape;2090;p46">
              <a:extLst>
                <a:ext uri="{FF2B5EF4-FFF2-40B4-BE49-F238E27FC236}">
                  <a16:creationId xmlns:a16="http://schemas.microsoft.com/office/drawing/2014/main" id="{85A32E9D-DA06-8472-BE63-E92515FD899E}"/>
                </a:ext>
              </a:extLst>
            </p:cNvPr>
            <p:cNvSpPr/>
            <p:nvPr/>
          </p:nvSpPr>
          <p:spPr>
            <a:xfrm>
              <a:off x="2472080" y="3600834"/>
              <a:ext cx="129972" cy="101123"/>
            </a:xfrm>
            <a:custGeom>
              <a:avLst/>
              <a:gdLst>
                <a:gd name="f0" fmla="val w"/>
                <a:gd name="f1" fmla="val h"/>
                <a:gd name="f2" fmla="val 0"/>
                <a:gd name="f3" fmla="val 545"/>
                <a:gd name="f4" fmla="val 424"/>
                <a:gd name="f5" fmla="val 1"/>
                <a:gd name="f6" fmla="val 2"/>
                <a:gd name="f7" fmla="val -9"/>
                <a:gd name="f8" fmla="val 15"/>
                <a:gd name="f9" fmla="val 104"/>
                <a:gd name="f10" fmla="val 119"/>
                <a:gd name="f11" fmla="val 254"/>
                <a:gd name="f12" fmla="val 235"/>
                <a:gd name="f13" fmla="val 404"/>
                <a:gd name="f14" fmla="val 352"/>
                <a:gd name="f15" fmla="val 534"/>
                <a:gd name="f16" fmla="val 435"/>
                <a:gd name="f17" fmla="val 544"/>
                <a:gd name="f18" fmla="val 422"/>
                <a:gd name="f19" fmla="val 555"/>
                <a:gd name="f20" fmla="val 408"/>
                <a:gd name="f21" fmla="val 441"/>
                <a:gd name="f22" fmla="val 303"/>
                <a:gd name="f23" fmla="val 291"/>
                <a:gd name="f24" fmla="val 187"/>
                <a:gd name="f25" fmla="val 141"/>
                <a:gd name="f26" fmla="val 71"/>
                <a:gd name="f27" fmla="val 11"/>
                <a:gd name="f28" fmla="val -12"/>
                <a:gd name="f29" fmla="*/ f0 1 545"/>
                <a:gd name="f30" fmla="*/ f1 1 424"/>
                <a:gd name="f31" fmla="val f2"/>
                <a:gd name="f32" fmla="val f3"/>
                <a:gd name="f33" fmla="val f4"/>
                <a:gd name="f34" fmla="+- f33 0 f31"/>
                <a:gd name="f35" fmla="+- f32 0 f31"/>
                <a:gd name="f36" fmla="*/ f35 1 545"/>
                <a:gd name="f37" fmla="*/ f34 1 424"/>
                <a:gd name="f38" fmla="*/ f31 1 f36"/>
                <a:gd name="f39" fmla="*/ f32 1 f36"/>
                <a:gd name="f40" fmla="*/ f31 1 f37"/>
                <a:gd name="f41" fmla="*/ f33 1 f37"/>
                <a:gd name="f42" fmla="*/ f38 f29 1"/>
                <a:gd name="f43" fmla="*/ f39 f29 1"/>
                <a:gd name="f44" fmla="*/ f41 f30 1"/>
                <a:gd name="f45" fmla="*/ f40 f30 1"/>
              </a:gdLst>
              <a:ahLst/>
              <a:cxnLst>
                <a:cxn ang="3cd4">
                  <a:pos x="hc" y="t"/>
                </a:cxn>
                <a:cxn ang="0">
                  <a:pos x="r" y="vc"/>
                </a:cxn>
                <a:cxn ang="cd4">
                  <a:pos x="hc" y="b"/>
                </a:cxn>
                <a:cxn ang="cd2">
                  <a:pos x="l" y="vc"/>
                </a:cxn>
              </a:cxnLst>
              <a:rect l="f42" t="f45" r="f43" b="f44"/>
              <a:pathLst>
                <a:path w="545" h="424">
                  <a:moveTo>
                    <a:pt x="f5" y="f6"/>
                  </a:moveTo>
                  <a:cubicBezTo>
                    <a:pt x="f7" y="f8"/>
                    <a:pt x="f9" y="f10"/>
                    <a:pt x="f11" y="f12"/>
                  </a:cubicBezTo>
                  <a:cubicBezTo>
                    <a:pt x="f13" y="f14"/>
                    <a:pt x="f15" y="f16"/>
                    <a:pt x="f17" y="f18"/>
                  </a:cubicBezTo>
                  <a:cubicBezTo>
                    <a:pt x="f19" y="f20"/>
                    <a:pt x="f21" y="f22"/>
                    <a:pt x="f23" y="f24"/>
                  </a:cubicBezTo>
                  <a:cubicBezTo>
                    <a:pt x="f25" y="f26"/>
                    <a:pt x="f27" y="f28"/>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9" name="Google Shape;2091;p46">
            <a:extLst>
              <a:ext uri="{FF2B5EF4-FFF2-40B4-BE49-F238E27FC236}">
                <a16:creationId xmlns:a16="http://schemas.microsoft.com/office/drawing/2014/main" id="{A4EBDCA6-A07F-4F24-4FC3-25F99280AE05}"/>
              </a:ext>
            </a:extLst>
          </p:cNvPr>
          <p:cNvGrpSpPr/>
          <p:nvPr/>
        </p:nvGrpSpPr>
        <p:grpSpPr>
          <a:xfrm>
            <a:off x="195736" y="1589647"/>
            <a:ext cx="1687689" cy="1731745"/>
            <a:chOff x="195736" y="1589647"/>
            <a:chExt cx="1687689" cy="1731745"/>
          </a:xfrm>
        </p:grpSpPr>
        <p:sp>
          <p:nvSpPr>
            <p:cNvPr id="10" name="Google Shape;2092;p46">
              <a:extLst>
                <a:ext uri="{FF2B5EF4-FFF2-40B4-BE49-F238E27FC236}">
                  <a16:creationId xmlns:a16="http://schemas.microsoft.com/office/drawing/2014/main" id="{7A6309A4-5F57-02C3-1A2C-7BF82F2FBAE5}"/>
                </a:ext>
              </a:extLst>
            </p:cNvPr>
            <p:cNvSpPr/>
            <p:nvPr/>
          </p:nvSpPr>
          <p:spPr>
            <a:xfrm>
              <a:off x="376623" y="3070966"/>
              <a:ext cx="250399" cy="250426"/>
            </a:xfrm>
            <a:custGeom>
              <a:avLst/>
              <a:gdLst>
                <a:gd name="f0" fmla="val w"/>
                <a:gd name="f1" fmla="val h"/>
                <a:gd name="f2" fmla="val 0"/>
                <a:gd name="f3" fmla="val 1050"/>
                <a:gd name="f4" fmla="val 935"/>
                <a:gd name="f5" fmla="val 390"/>
                <a:gd name="f6" fmla="val 1040"/>
                <a:gd name="f7" fmla="val 408"/>
                <a:gd name="f8" fmla="val 583"/>
                <a:gd name="f9" fmla="val 948"/>
                <a:gd name="f10" fmla="val 612"/>
                <a:gd name="f11" fmla="val 940"/>
                <a:gd name="f12" fmla="val 650"/>
                <a:gd name="f13" fmla="val 927"/>
                <a:gd name="f14" fmla="val 686"/>
                <a:gd name="f15" fmla="val 910"/>
                <a:gd name="f16" fmla="val 720"/>
                <a:gd name="f17" fmla="val 971"/>
                <a:gd name="f18" fmla="val 806"/>
                <a:gd name="f19" fmla="val 854"/>
                <a:gd name="f20" fmla="val 937"/>
                <a:gd name="f21" fmla="val 762"/>
                <a:gd name="f22" fmla="val 886"/>
                <a:gd name="f23" fmla="val 730"/>
                <a:gd name="f24" fmla="val 907"/>
                <a:gd name="f25" fmla="val 696"/>
                <a:gd name="f26" fmla="val 923"/>
                <a:gd name="f27" fmla="val 659"/>
                <a:gd name="f28" fmla="val 641"/>
                <a:gd name="f29" fmla="val 466"/>
                <a:gd name="f30" fmla="val 437"/>
                <a:gd name="f31" fmla="val 399"/>
                <a:gd name="f32" fmla="val 363"/>
                <a:gd name="f33" fmla="val 329"/>
                <a:gd name="f34" fmla="val 243"/>
                <a:gd name="f35" fmla="val 112"/>
                <a:gd name="f36" fmla="val 164"/>
                <a:gd name="f37" fmla="val 143"/>
                <a:gd name="f38" fmla="val 126"/>
                <a:gd name="f39" fmla="val 114"/>
                <a:gd name="f40" fmla="val 9"/>
                <a:gd name="f41" fmla="val 642"/>
                <a:gd name="f42" fmla="val 101"/>
                <a:gd name="f43" fmla="val 109"/>
                <a:gd name="f44" fmla="val 122"/>
                <a:gd name="f45" fmla="val 139"/>
                <a:gd name="f46" fmla="val 78"/>
                <a:gd name="f47" fmla="val 195"/>
                <a:gd name="f48" fmla="val 287"/>
                <a:gd name="f49" fmla="val 319"/>
                <a:gd name="f50" fmla="val 354"/>
                <a:gd name="f51" fmla="val 102"/>
                <a:gd name="f52" fmla="val 288"/>
                <a:gd name="f53" fmla="val 514"/>
                <a:gd name="f54" fmla="val 410"/>
                <a:gd name="f55" fmla="val 335"/>
                <a:gd name="f56" fmla="val 331"/>
                <a:gd name="f57" fmla="val 424"/>
                <a:gd name="f58" fmla="val 336"/>
                <a:gd name="f59" fmla="val 527"/>
                <a:gd name="f60" fmla="val 342"/>
                <a:gd name="f61" fmla="val 631"/>
                <a:gd name="f62" fmla="val 431"/>
                <a:gd name="f63" fmla="val 711"/>
                <a:gd name="f64" fmla="val 535"/>
                <a:gd name="f65" fmla="val 705"/>
                <a:gd name="f66" fmla="val 639"/>
                <a:gd name="f67" fmla="val 699"/>
                <a:gd name="f68" fmla="val 718"/>
                <a:gd name="f69" fmla="val 610"/>
                <a:gd name="f70" fmla="val 712"/>
                <a:gd name="f71" fmla="val 506"/>
                <a:gd name="f72" fmla="val 706"/>
                <a:gd name="f73" fmla="val 403"/>
                <a:gd name="f74" fmla="val 617"/>
                <a:gd name="f75" fmla="val 323"/>
                <a:gd name="f76" fmla="*/ f0 1 1050"/>
                <a:gd name="f77" fmla="*/ f1 1 1050"/>
                <a:gd name="f78" fmla="val f2"/>
                <a:gd name="f79" fmla="val f3"/>
                <a:gd name="f80" fmla="+- f79 0 f78"/>
                <a:gd name="f81" fmla="*/ f80 1 1050"/>
                <a:gd name="f82" fmla="*/ f78 1 f81"/>
                <a:gd name="f83" fmla="*/ f79 1 f81"/>
                <a:gd name="f84" fmla="*/ f82 f76 1"/>
                <a:gd name="f85" fmla="*/ f83 f76 1"/>
                <a:gd name="f86" fmla="*/ f83 f77 1"/>
                <a:gd name="f87" fmla="*/ f82 f77 1"/>
              </a:gdLst>
              <a:ahLst/>
              <a:cxnLst>
                <a:cxn ang="3cd4">
                  <a:pos x="hc" y="t"/>
                </a:cxn>
                <a:cxn ang="0">
                  <a:pos x="r" y="vc"/>
                </a:cxn>
                <a:cxn ang="cd4">
                  <a:pos x="hc" y="b"/>
                </a:cxn>
                <a:cxn ang="cd2">
                  <a:pos x="l" y="vc"/>
                </a:cxn>
              </a:cxnLst>
              <a:rect l="f84" t="f87" r="f85" b="f86"/>
              <a:pathLst>
                <a:path w="1050" h="1050">
                  <a:moveTo>
                    <a:pt x="f4" y="f5"/>
                  </a:moveTo>
                  <a:lnTo>
                    <a:pt x="f6" y="f7"/>
                  </a:lnTo>
                  <a:lnTo>
                    <a:pt x="f3" y="f8"/>
                  </a:lnTo>
                  <a:lnTo>
                    <a:pt x="f9" y="f10"/>
                  </a:lnTo>
                  <a:cubicBezTo>
                    <a:pt x="f11" y="f12"/>
                    <a:pt x="f13" y="f14"/>
                    <a:pt x="f15" y="f16"/>
                  </a:cubicBezTo>
                  <a:lnTo>
                    <a:pt x="f17" y="f18"/>
                  </a:lnTo>
                  <a:lnTo>
                    <a:pt x="f19" y="f20"/>
                  </a:lnTo>
                  <a:lnTo>
                    <a:pt x="f21" y="f22"/>
                  </a:lnTo>
                  <a:cubicBezTo>
                    <a:pt x="f23" y="f24"/>
                    <a:pt x="f25" y="f26"/>
                    <a:pt x="f27" y="f4"/>
                  </a:cubicBezTo>
                  <a:lnTo>
                    <a:pt x="f28" y="f6"/>
                  </a:lnTo>
                  <a:lnTo>
                    <a:pt x="f29" y="f3"/>
                  </a:lnTo>
                  <a:lnTo>
                    <a:pt x="f30" y="f9"/>
                  </a:lnTo>
                  <a:cubicBezTo>
                    <a:pt x="f31" y="f11"/>
                    <a:pt x="f32" y="f13"/>
                    <a:pt x="f33" y="f15"/>
                  </a:cubicBezTo>
                  <a:lnTo>
                    <a:pt x="f34" y="f17"/>
                  </a:lnTo>
                  <a:lnTo>
                    <a:pt x="f35" y="f19"/>
                  </a:lnTo>
                  <a:lnTo>
                    <a:pt x="f36" y="f21"/>
                  </a:lnTo>
                  <a:cubicBezTo>
                    <a:pt x="f37" y="f23"/>
                    <a:pt x="f38" y="f25"/>
                    <a:pt x="f39" y="f27"/>
                  </a:cubicBezTo>
                  <a:lnTo>
                    <a:pt x="f40" y="f41"/>
                  </a:lnTo>
                  <a:lnTo>
                    <a:pt x="f2" y="f29"/>
                  </a:lnTo>
                  <a:lnTo>
                    <a:pt x="f42" y="f30"/>
                  </a:lnTo>
                  <a:cubicBezTo>
                    <a:pt x="f43" y="f31"/>
                    <a:pt x="f44" y="f32"/>
                    <a:pt x="f45" y="f33"/>
                  </a:cubicBezTo>
                  <a:lnTo>
                    <a:pt x="f46" y="f34"/>
                  </a:lnTo>
                  <a:lnTo>
                    <a:pt x="f47" y="f35"/>
                  </a:lnTo>
                  <a:lnTo>
                    <a:pt x="f48" y="f36"/>
                  </a:lnTo>
                  <a:cubicBezTo>
                    <a:pt x="f49" y="f37"/>
                    <a:pt x="f50" y="f38"/>
                    <a:pt x="f5" y="f39"/>
                  </a:cubicBezTo>
                  <a:lnTo>
                    <a:pt x="f7" y="f40"/>
                  </a:lnTo>
                  <a:lnTo>
                    <a:pt x="f8" y="f2"/>
                  </a:lnTo>
                  <a:lnTo>
                    <a:pt x="f10" y="f51"/>
                  </a:lnTo>
                  <a:cubicBezTo>
                    <a:pt x="f12" y="f43"/>
                    <a:pt x="f14" y="f44"/>
                    <a:pt x="f16" y="f45"/>
                  </a:cubicBezTo>
                  <a:lnTo>
                    <a:pt x="f18" y="f46"/>
                  </a:lnTo>
                  <a:lnTo>
                    <a:pt x="f20" y="f47"/>
                  </a:lnTo>
                  <a:lnTo>
                    <a:pt x="f22" y="f52"/>
                  </a:lnTo>
                  <a:cubicBezTo>
                    <a:pt x="f24" y="f49"/>
                    <a:pt x="f26" y="f50"/>
                    <a:pt x="f4" y="f5"/>
                  </a:cubicBezTo>
                  <a:moveTo>
                    <a:pt x="f53" y="f33"/>
                  </a:moveTo>
                  <a:cubicBezTo>
                    <a:pt x="f54" y="f55"/>
                    <a:pt x="f56" y="f57"/>
                    <a:pt x="f58" y="f59"/>
                  </a:cubicBezTo>
                  <a:cubicBezTo>
                    <a:pt x="f60" y="f61"/>
                    <a:pt x="f62" y="f63"/>
                    <a:pt x="f64" y="f65"/>
                  </a:cubicBezTo>
                  <a:cubicBezTo>
                    <a:pt x="f66" y="f67"/>
                    <a:pt x="f68" y="f69"/>
                    <a:pt x="f70" y="f71"/>
                  </a:cubicBezTo>
                  <a:cubicBezTo>
                    <a:pt x="f72" y="f73"/>
                    <a:pt x="f74" y="f75"/>
                    <a:pt x="f53" y="f33"/>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2093;p46">
              <a:extLst>
                <a:ext uri="{FF2B5EF4-FFF2-40B4-BE49-F238E27FC236}">
                  <a16:creationId xmlns:a16="http://schemas.microsoft.com/office/drawing/2014/main" id="{751B9622-3CF5-B75A-2735-07DC0DA3264E}"/>
                </a:ext>
              </a:extLst>
            </p:cNvPr>
            <p:cNvSpPr/>
            <p:nvPr/>
          </p:nvSpPr>
          <p:spPr>
            <a:xfrm>
              <a:off x="263228" y="2451588"/>
              <a:ext cx="481486" cy="481294"/>
            </a:xfrm>
            <a:custGeom>
              <a:avLst/>
              <a:gdLst>
                <a:gd name="f0" fmla="val 180"/>
                <a:gd name="f1" fmla="val w"/>
                <a:gd name="f2" fmla="val h"/>
                <a:gd name="f3" fmla="val 0"/>
                <a:gd name="f4" fmla="val 2019"/>
                <a:gd name="f5" fmla="val 2018"/>
                <a:gd name="f6" fmla="val 1640"/>
                <a:gd name="f7" fmla="val 459"/>
                <a:gd name="f8" fmla="val 1840"/>
                <a:gd name="f9" fmla="val 412"/>
                <a:gd name="f10" fmla="val 1990"/>
                <a:gd name="f11" fmla="val 716"/>
                <a:gd name="f12" fmla="val 1830"/>
                <a:gd name="f13" fmla="val 845"/>
                <a:gd name="f14" fmla="val 1845"/>
                <a:gd name="f15" fmla="val 919"/>
                <a:gd name="f16" fmla="val 1850"/>
                <a:gd name="f17" fmla="val 993"/>
                <a:gd name="f18" fmla="val 1066"/>
                <a:gd name="f19" fmla="val 1174"/>
                <a:gd name="f20" fmla="val 1910"/>
                <a:gd name="f21" fmla="val 1495"/>
                <a:gd name="f22" fmla="val 1706"/>
                <a:gd name="f23" fmla="val 1474"/>
                <a:gd name="f24" fmla="val 1666"/>
                <a:gd name="f25" fmla="val 1535"/>
                <a:gd name="f26" fmla="val 1617"/>
                <a:gd name="f27" fmla="val 1591"/>
                <a:gd name="f28" fmla="val 1560"/>
                <a:gd name="f29" fmla="val 1608"/>
                <a:gd name="f30" fmla="val 1838"/>
                <a:gd name="f31" fmla="val 1304"/>
                <a:gd name="f32" fmla="val 1988"/>
                <a:gd name="f33" fmla="val 1175"/>
                <a:gd name="f34" fmla="val 1101"/>
                <a:gd name="f35" fmla="val 1844"/>
                <a:gd name="f36" fmla="val 1027"/>
                <a:gd name="f37" fmla="val 1848"/>
                <a:gd name="f38" fmla="val 954"/>
                <a:gd name="f39" fmla="val 1843"/>
                <a:gd name="f40" fmla="val 846"/>
                <a:gd name="f41" fmla="val 525"/>
                <a:gd name="f42" fmla="val 1909"/>
                <a:gd name="f43" fmla="val 546"/>
                <a:gd name="f44" fmla="val 485"/>
                <a:gd name="f45" fmla="val 429"/>
                <a:gd name="f46" fmla="val 380"/>
                <a:gd name="f47" fmla="val 30"/>
                <a:gd name="f48" fmla="val 190"/>
                <a:gd name="f49" fmla="val 175"/>
                <a:gd name="f50" fmla="val 170"/>
                <a:gd name="f51" fmla="val 110"/>
                <a:gd name="f52" fmla="val 314"/>
                <a:gd name="f53" fmla="val 354"/>
                <a:gd name="f54" fmla="val 403"/>
                <a:gd name="f55" fmla="val 1173"/>
                <a:gd name="f56" fmla="val 1473"/>
                <a:gd name="f57" fmla="val 1534"/>
                <a:gd name="f58" fmla="val 842"/>
                <a:gd name="f59" fmla="val 669"/>
                <a:gd name="f60" fmla="val 662"/>
                <a:gd name="f61" fmla="val 758"/>
                <a:gd name="f62" fmla="val 588"/>
                <a:gd name="f63" fmla="val 976"/>
                <a:gd name="f64" fmla="val 677"/>
                <a:gd name="f65" fmla="val 1157"/>
                <a:gd name="f66" fmla="val 766"/>
                <a:gd name="f67" fmla="val 1337"/>
                <a:gd name="f68" fmla="val 984"/>
                <a:gd name="f69" fmla="val 1411"/>
                <a:gd name="f70" fmla="val 1164"/>
                <a:gd name="f71" fmla="val 1322"/>
                <a:gd name="f72" fmla="val 1345"/>
                <a:gd name="f73" fmla="val 1234"/>
                <a:gd name="f74" fmla="val 1419"/>
                <a:gd name="f75" fmla="val 1015"/>
                <a:gd name="f76" fmla="val 1330"/>
                <a:gd name="f77" fmla="val 835"/>
                <a:gd name="f78" fmla="val 1241"/>
                <a:gd name="f79" fmla="val 654"/>
                <a:gd name="f80" fmla="val 1023"/>
                <a:gd name="f81" fmla="val 580"/>
                <a:gd name="f82" fmla="*/ f1 1 2019"/>
                <a:gd name="f83" fmla="*/ f2 1 2018"/>
                <a:gd name="f84" fmla="val f3"/>
                <a:gd name="f85" fmla="val f4"/>
                <a:gd name="f86" fmla="val f5"/>
                <a:gd name="f87" fmla="+- f86 0 f84"/>
                <a:gd name="f88" fmla="+- f85 0 f84"/>
                <a:gd name="f89" fmla="*/ f88 1 2019"/>
                <a:gd name="f90" fmla="*/ f87 1 2018"/>
                <a:gd name="f91" fmla="*/ f84 1 f89"/>
                <a:gd name="f92" fmla="*/ f85 1 f89"/>
                <a:gd name="f93" fmla="*/ f84 1 f90"/>
                <a:gd name="f94" fmla="*/ f86 1 f90"/>
                <a:gd name="f95" fmla="*/ f91 f82 1"/>
                <a:gd name="f96" fmla="*/ f92 f82 1"/>
                <a:gd name="f97" fmla="*/ f94 f83 1"/>
                <a:gd name="f98" fmla="*/ f93 f83 1"/>
              </a:gdLst>
              <a:ahLst/>
              <a:cxnLst>
                <a:cxn ang="3cd4">
                  <a:pos x="hc" y="t"/>
                </a:cxn>
                <a:cxn ang="0">
                  <a:pos x="r" y="vc"/>
                </a:cxn>
                <a:cxn ang="cd4">
                  <a:pos x="hc" y="b"/>
                </a:cxn>
                <a:cxn ang="cd2">
                  <a:pos x="l" y="vc"/>
                </a:cxn>
              </a:cxnLst>
              <a:rect l="f95" t="f98" r="f96" b="f97"/>
              <a:pathLst>
                <a:path w="2019" h="2018">
                  <a:moveTo>
                    <a:pt x="f6" y="f7"/>
                  </a:moveTo>
                  <a:lnTo>
                    <a:pt x="f8" y="f9"/>
                  </a:lnTo>
                  <a:lnTo>
                    <a:pt x="f10" y="f11"/>
                  </a:lnTo>
                  <a:lnTo>
                    <a:pt x="f12" y="f13"/>
                  </a:lnTo>
                  <a:cubicBezTo>
                    <a:pt x="f14" y="f15"/>
                    <a:pt x="f16" y="f17"/>
                    <a:pt x="f14" y="f18"/>
                  </a:cubicBezTo>
                  <a:lnTo>
                    <a:pt x="f4" y="f19"/>
                  </a:lnTo>
                  <a:lnTo>
                    <a:pt x="f20" y="f21"/>
                  </a:lnTo>
                  <a:lnTo>
                    <a:pt x="f22" y="f23"/>
                  </a:lnTo>
                  <a:cubicBezTo>
                    <a:pt x="f24" y="f25"/>
                    <a:pt x="f26" y="f27"/>
                    <a:pt x="f28" y="f6"/>
                  </a:cubicBezTo>
                  <a:lnTo>
                    <a:pt x="f29" y="f30"/>
                  </a:lnTo>
                  <a:lnTo>
                    <a:pt x="f31" y="f32"/>
                  </a:lnTo>
                  <a:lnTo>
                    <a:pt x="f33" y="f12"/>
                  </a:lnTo>
                  <a:cubicBezTo>
                    <a:pt x="f34" y="f35"/>
                    <a:pt x="f36" y="f37"/>
                    <a:pt x="f38" y="f39"/>
                  </a:cubicBezTo>
                  <a:lnTo>
                    <a:pt x="f40" y="f5"/>
                  </a:lnTo>
                  <a:lnTo>
                    <a:pt x="f41" y="f42"/>
                  </a:lnTo>
                  <a:lnTo>
                    <a:pt x="f43" y="f22"/>
                  </a:lnTo>
                  <a:cubicBezTo>
                    <a:pt x="f44" y="f24"/>
                    <a:pt x="f45" y="f26"/>
                    <a:pt x="f46" y="f28"/>
                  </a:cubicBezTo>
                  <a:lnTo>
                    <a:pt x="f0" y="f29"/>
                  </a:lnTo>
                  <a:lnTo>
                    <a:pt x="f47" y="f31"/>
                  </a:lnTo>
                  <a:lnTo>
                    <a:pt x="f48" y="f33"/>
                  </a:lnTo>
                  <a:cubicBezTo>
                    <a:pt x="f49" y="f34"/>
                    <a:pt x="f50" y="f36"/>
                    <a:pt x="f49" y="f38"/>
                  </a:cubicBezTo>
                  <a:lnTo>
                    <a:pt x="f3" y="f40"/>
                  </a:lnTo>
                  <a:lnTo>
                    <a:pt x="f51" y="f41"/>
                  </a:lnTo>
                  <a:lnTo>
                    <a:pt x="f52" y="f43"/>
                  </a:lnTo>
                  <a:cubicBezTo>
                    <a:pt x="f53" y="f44"/>
                    <a:pt x="f54" y="f45"/>
                    <a:pt x="f7" y="f46"/>
                  </a:cubicBezTo>
                  <a:lnTo>
                    <a:pt x="f9" y="f0"/>
                  </a:lnTo>
                  <a:lnTo>
                    <a:pt x="f11" y="f47"/>
                  </a:lnTo>
                  <a:lnTo>
                    <a:pt x="f13" y="f48"/>
                  </a:lnTo>
                  <a:cubicBezTo>
                    <a:pt x="f15" y="f49"/>
                    <a:pt x="f17" y="f50"/>
                    <a:pt x="f18" y="f49"/>
                  </a:cubicBezTo>
                  <a:lnTo>
                    <a:pt x="f55" y="f3"/>
                  </a:lnTo>
                  <a:lnTo>
                    <a:pt x="f21" y="f51"/>
                  </a:lnTo>
                  <a:lnTo>
                    <a:pt x="f56" y="f52"/>
                  </a:lnTo>
                  <a:cubicBezTo>
                    <a:pt x="f57" y="f53"/>
                    <a:pt x="f27" y="f54"/>
                    <a:pt x="f6" y="f7"/>
                  </a:cubicBezTo>
                  <a:moveTo>
                    <a:pt x="f58" y="f59"/>
                  </a:moveTo>
                  <a:cubicBezTo>
                    <a:pt x="f60" y="f61"/>
                    <a:pt x="f62" y="f63"/>
                    <a:pt x="f64" y="f65"/>
                  </a:cubicBezTo>
                  <a:cubicBezTo>
                    <a:pt x="f66" y="f67"/>
                    <a:pt x="f68" y="f69"/>
                    <a:pt x="f70" y="f71"/>
                  </a:cubicBezTo>
                  <a:cubicBezTo>
                    <a:pt x="f72" y="f73"/>
                    <a:pt x="f74" y="f75"/>
                    <a:pt x="f76" y="f77"/>
                  </a:cubicBezTo>
                  <a:cubicBezTo>
                    <a:pt x="f78" y="f79"/>
                    <a:pt x="f80" y="f81"/>
                    <a:pt x="f58" y="f59"/>
                  </a:cubicBez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2094;p46">
              <a:extLst>
                <a:ext uri="{FF2B5EF4-FFF2-40B4-BE49-F238E27FC236}">
                  <a16:creationId xmlns:a16="http://schemas.microsoft.com/office/drawing/2014/main" id="{40EE9CC6-D033-BD91-D6DC-AD161386B089}"/>
                </a:ext>
              </a:extLst>
            </p:cNvPr>
            <p:cNvSpPr/>
            <p:nvPr/>
          </p:nvSpPr>
          <p:spPr>
            <a:xfrm>
              <a:off x="1558859" y="1836974"/>
              <a:ext cx="324566" cy="324840"/>
            </a:xfrm>
            <a:custGeom>
              <a:avLst/>
              <a:gdLst>
                <a:gd name="f0" fmla="val w"/>
                <a:gd name="f1" fmla="val h"/>
                <a:gd name="f2" fmla="val 0"/>
                <a:gd name="f3" fmla="val 1361"/>
                <a:gd name="f4" fmla="val 1362"/>
                <a:gd name="f5" fmla="val 1105"/>
                <a:gd name="f6" fmla="val 310"/>
                <a:gd name="f7" fmla="val 1239"/>
                <a:gd name="f8" fmla="val 277"/>
                <a:gd name="f9" fmla="val 1340"/>
                <a:gd name="f10" fmla="val 483"/>
                <a:gd name="f11" fmla="val 1233"/>
                <a:gd name="f12" fmla="val 570"/>
                <a:gd name="f13" fmla="val 1243"/>
                <a:gd name="f14" fmla="val 619"/>
                <a:gd name="f15" fmla="val 1246"/>
                <a:gd name="f16" fmla="val 670"/>
                <a:gd name="f17" fmla="val 719"/>
                <a:gd name="f18" fmla="val 791"/>
                <a:gd name="f19" fmla="val 1287"/>
                <a:gd name="f20" fmla="val 1008"/>
                <a:gd name="f21" fmla="val 1150"/>
                <a:gd name="f22" fmla="val 993"/>
                <a:gd name="f23" fmla="val 1122"/>
                <a:gd name="f24" fmla="val 1035"/>
                <a:gd name="f25" fmla="val 1089"/>
                <a:gd name="f26" fmla="val 1072"/>
                <a:gd name="f27" fmla="val 1051"/>
                <a:gd name="f28" fmla="val 1106"/>
                <a:gd name="f29" fmla="val 1083"/>
                <a:gd name="f30" fmla="val 1240"/>
                <a:gd name="f31" fmla="val 878"/>
                <a:gd name="f32" fmla="val 1341"/>
                <a:gd name="f33" fmla="val 1234"/>
                <a:gd name="f34" fmla="val 742"/>
                <a:gd name="f35" fmla="val 1244"/>
                <a:gd name="f36" fmla="val 691"/>
                <a:gd name="f37" fmla="val 1247"/>
                <a:gd name="f38" fmla="val 642"/>
                <a:gd name="f39" fmla="val 353"/>
                <a:gd name="f40" fmla="val 1288"/>
                <a:gd name="f41" fmla="val 368"/>
                <a:gd name="f42" fmla="val 1151"/>
                <a:gd name="f43" fmla="val 327"/>
                <a:gd name="f44" fmla="val 1123"/>
                <a:gd name="f45" fmla="val 289"/>
                <a:gd name="f46" fmla="val 1090"/>
                <a:gd name="f47" fmla="val 256"/>
                <a:gd name="f48" fmla="val 1052"/>
                <a:gd name="f49" fmla="val 121"/>
                <a:gd name="f50" fmla="val 1084"/>
                <a:gd name="f51" fmla="val 20"/>
                <a:gd name="f52" fmla="val 879"/>
                <a:gd name="f53" fmla="val 128"/>
                <a:gd name="f54" fmla="val 792"/>
                <a:gd name="f55" fmla="val 117"/>
                <a:gd name="f56" fmla="val 743"/>
                <a:gd name="f57" fmla="val 115"/>
                <a:gd name="f58" fmla="val 692"/>
                <a:gd name="f59" fmla="val 118"/>
                <a:gd name="f60" fmla="val 643"/>
                <a:gd name="f61" fmla="val 571"/>
                <a:gd name="f62" fmla="val 73"/>
                <a:gd name="f63" fmla="val 354"/>
                <a:gd name="f64" fmla="val 211"/>
                <a:gd name="f65" fmla="val 369"/>
                <a:gd name="f66" fmla="val 238"/>
                <a:gd name="f67" fmla="val 328"/>
                <a:gd name="f68" fmla="val 271"/>
                <a:gd name="f69" fmla="val 290"/>
                <a:gd name="f70" fmla="val 309"/>
                <a:gd name="f71" fmla="val 257"/>
                <a:gd name="f72" fmla="val 122"/>
                <a:gd name="f73" fmla="val 482"/>
                <a:gd name="f74" fmla="val 21"/>
                <a:gd name="f75" fmla="val 569"/>
                <a:gd name="f76" fmla="val 669"/>
                <a:gd name="f77" fmla="val 718"/>
                <a:gd name="f78" fmla="val 1007"/>
                <a:gd name="f79" fmla="val 74"/>
                <a:gd name="f80" fmla="val 212"/>
                <a:gd name="f81" fmla="val 1034"/>
                <a:gd name="f82" fmla="val 239"/>
                <a:gd name="f83" fmla="val 272"/>
                <a:gd name="f84" fmla="val 567"/>
                <a:gd name="f85" fmla="val 451"/>
                <a:gd name="f86" fmla="val 445"/>
                <a:gd name="f87" fmla="val 511"/>
                <a:gd name="f88" fmla="val 395"/>
                <a:gd name="f89" fmla="val 658"/>
                <a:gd name="f90" fmla="val 455"/>
                <a:gd name="f91" fmla="val 780"/>
                <a:gd name="f92" fmla="val 515"/>
                <a:gd name="f93" fmla="val 902"/>
                <a:gd name="f94" fmla="val 663"/>
                <a:gd name="f95" fmla="val 952"/>
                <a:gd name="f96" fmla="val 784"/>
                <a:gd name="f97" fmla="val 892"/>
                <a:gd name="f98" fmla="val 906"/>
                <a:gd name="f99" fmla="val 832"/>
                <a:gd name="f100" fmla="val 956"/>
                <a:gd name="f101" fmla="val 685"/>
                <a:gd name="f102" fmla="val 896"/>
                <a:gd name="f103" fmla="val 563"/>
                <a:gd name="f104" fmla="val 836"/>
                <a:gd name="f105" fmla="val 441"/>
                <a:gd name="f106" fmla="val 689"/>
                <a:gd name="f107" fmla="val 391"/>
                <a:gd name="f108" fmla="*/ f0 1 1361"/>
                <a:gd name="f109" fmla="*/ f1 1 1362"/>
                <a:gd name="f110" fmla="val f2"/>
                <a:gd name="f111" fmla="val f3"/>
                <a:gd name="f112" fmla="val f4"/>
                <a:gd name="f113" fmla="+- f112 0 f110"/>
                <a:gd name="f114" fmla="+- f111 0 f110"/>
                <a:gd name="f115" fmla="*/ f114 1 1361"/>
                <a:gd name="f116" fmla="*/ f113 1 1362"/>
                <a:gd name="f117" fmla="*/ f110 1 f115"/>
                <a:gd name="f118" fmla="*/ f111 1 f115"/>
                <a:gd name="f119" fmla="*/ f110 1 f116"/>
                <a:gd name="f120" fmla="*/ f112 1 f116"/>
                <a:gd name="f121" fmla="*/ f117 f108 1"/>
                <a:gd name="f122" fmla="*/ f118 f108 1"/>
                <a:gd name="f123" fmla="*/ f120 f109 1"/>
                <a:gd name="f124" fmla="*/ f119 f109 1"/>
              </a:gdLst>
              <a:ahLst/>
              <a:cxnLst>
                <a:cxn ang="3cd4">
                  <a:pos x="hc" y="t"/>
                </a:cxn>
                <a:cxn ang="0">
                  <a:pos x="r" y="vc"/>
                </a:cxn>
                <a:cxn ang="cd4">
                  <a:pos x="hc" y="b"/>
                </a:cxn>
                <a:cxn ang="cd2">
                  <a:pos x="l" y="vc"/>
                </a:cxn>
              </a:cxnLst>
              <a:rect l="f121" t="f124" r="f122" b="f123"/>
              <a:pathLst>
                <a:path w="1361" h="1362">
                  <a:moveTo>
                    <a:pt x="f5" y="f6"/>
                  </a:moveTo>
                  <a:lnTo>
                    <a:pt x="f7" y="f8"/>
                  </a:lnTo>
                  <a:lnTo>
                    <a:pt x="f9" y="f10"/>
                  </a:lnTo>
                  <a:lnTo>
                    <a:pt x="f11" y="f12"/>
                  </a:lnTo>
                  <a:cubicBezTo>
                    <a:pt x="f13" y="f14"/>
                    <a:pt x="f15" y="f16"/>
                    <a:pt x="f13" y="f17"/>
                  </a:cubicBezTo>
                  <a:lnTo>
                    <a:pt x="f3" y="f18"/>
                  </a:lnTo>
                  <a:lnTo>
                    <a:pt x="f19" y="f20"/>
                  </a:lnTo>
                  <a:lnTo>
                    <a:pt x="f21" y="f22"/>
                  </a:lnTo>
                  <a:cubicBezTo>
                    <a:pt x="f23" y="f24"/>
                    <a:pt x="f25" y="f26"/>
                    <a:pt x="f27" y="f28"/>
                  </a:cubicBezTo>
                  <a:lnTo>
                    <a:pt x="f29" y="f30"/>
                  </a:lnTo>
                  <a:lnTo>
                    <a:pt x="f31" y="f32"/>
                  </a:lnTo>
                  <a:lnTo>
                    <a:pt x="f18" y="f33"/>
                  </a:lnTo>
                  <a:cubicBezTo>
                    <a:pt x="f34" y="f35"/>
                    <a:pt x="f36" y="f37"/>
                    <a:pt x="f38" y="f35"/>
                  </a:cubicBezTo>
                  <a:lnTo>
                    <a:pt x="f12" y="f4"/>
                  </a:lnTo>
                  <a:lnTo>
                    <a:pt x="f39" y="f40"/>
                  </a:lnTo>
                  <a:lnTo>
                    <a:pt x="f41" y="f42"/>
                  </a:lnTo>
                  <a:cubicBezTo>
                    <a:pt x="f43" y="f44"/>
                    <a:pt x="f45" y="f46"/>
                    <a:pt x="f47" y="f48"/>
                  </a:cubicBezTo>
                  <a:lnTo>
                    <a:pt x="f49" y="f50"/>
                  </a:lnTo>
                  <a:lnTo>
                    <a:pt x="f51" y="f52"/>
                  </a:lnTo>
                  <a:lnTo>
                    <a:pt x="f53" y="f54"/>
                  </a:lnTo>
                  <a:cubicBezTo>
                    <a:pt x="f55" y="f56"/>
                    <a:pt x="f57" y="f58"/>
                    <a:pt x="f59" y="f60"/>
                  </a:cubicBezTo>
                  <a:lnTo>
                    <a:pt x="f2" y="f61"/>
                  </a:lnTo>
                  <a:lnTo>
                    <a:pt x="f62" y="f63"/>
                  </a:lnTo>
                  <a:lnTo>
                    <a:pt x="f64" y="f65"/>
                  </a:lnTo>
                  <a:cubicBezTo>
                    <a:pt x="f66" y="f67"/>
                    <a:pt x="f68" y="f69"/>
                    <a:pt x="f70" y="f71"/>
                  </a:cubicBezTo>
                  <a:lnTo>
                    <a:pt x="f8" y="f72"/>
                  </a:lnTo>
                  <a:lnTo>
                    <a:pt x="f73" y="f74"/>
                  </a:lnTo>
                  <a:lnTo>
                    <a:pt x="f75" y="f53"/>
                  </a:lnTo>
                  <a:cubicBezTo>
                    <a:pt x="f14" y="f59"/>
                    <a:pt x="f76" y="f57"/>
                    <a:pt x="f77" y="f59"/>
                  </a:cubicBezTo>
                  <a:lnTo>
                    <a:pt x="f18" y="f2"/>
                  </a:lnTo>
                  <a:lnTo>
                    <a:pt x="f78" y="f79"/>
                  </a:lnTo>
                  <a:lnTo>
                    <a:pt x="f22" y="f80"/>
                  </a:lnTo>
                  <a:cubicBezTo>
                    <a:pt x="f81" y="f82"/>
                    <a:pt x="f26" y="f83"/>
                    <a:pt x="f5" y="f6"/>
                  </a:cubicBezTo>
                  <a:moveTo>
                    <a:pt x="f84" y="f85"/>
                  </a:moveTo>
                  <a:cubicBezTo>
                    <a:pt x="f86" y="f87"/>
                    <a:pt x="f88" y="f89"/>
                    <a:pt x="f90" y="f91"/>
                  </a:cubicBezTo>
                  <a:cubicBezTo>
                    <a:pt x="f92" y="f93"/>
                    <a:pt x="f94" y="f95"/>
                    <a:pt x="f96" y="f97"/>
                  </a:cubicBezTo>
                  <a:cubicBezTo>
                    <a:pt x="f98" y="f99"/>
                    <a:pt x="f100" y="f101"/>
                    <a:pt x="f102" y="f103"/>
                  </a:cubicBezTo>
                  <a:cubicBezTo>
                    <a:pt x="f104" y="f105"/>
                    <a:pt x="f106" y="f107"/>
                    <a:pt x="f84" y="f85"/>
                  </a:cubicBezTo>
                  <a:close/>
                </a:path>
              </a:pathLst>
            </a:custGeom>
            <a:solidFill>
              <a:srgbClr val="BBBBB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2095;p46">
              <a:extLst>
                <a:ext uri="{FF2B5EF4-FFF2-40B4-BE49-F238E27FC236}">
                  <a16:creationId xmlns:a16="http://schemas.microsoft.com/office/drawing/2014/main" id="{757681C7-55A9-1C78-977D-7860A710AB6F}"/>
                </a:ext>
              </a:extLst>
            </p:cNvPr>
            <p:cNvSpPr/>
            <p:nvPr/>
          </p:nvSpPr>
          <p:spPr>
            <a:xfrm>
              <a:off x="195736" y="1589647"/>
              <a:ext cx="466215" cy="466033"/>
            </a:xfrm>
            <a:custGeom>
              <a:avLst/>
              <a:gdLst>
                <a:gd name="f0" fmla="val w"/>
                <a:gd name="f1" fmla="val h"/>
                <a:gd name="f2" fmla="val 0"/>
                <a:gd name="f3" fmla="val 1955"/>
                <a:gd name="f4" fmla="val 1954"/>
                <a:gd name="f5" fmla="val 1587"/>
                <a:gd name="f6" fmla="val 444"/>
                <a:gd name="f7" fmla="val 1780"/>
                <a:gd name="f8" fmla="val 398"/>
                <a:gd name="f9" fmla="val 1926"/>
                <a:gd name="f10" fmla="val 693"/>
                <a:gd name="f11" fmla="val 1771"/>
                <a:gd name="f12" fmla="val 818"/>
                <a:gd name="f13" fmla="val 1786"/>
                <a:gd name="f14" fmla="val 889"/>
                <a:gd name="f15" fmla="val 1790"/>
                <a:gd name="f16" fmla="val 961"/>
                <a:gd name="f17" fmla="val 1785"/>
                <a:gd name="f18" fmla="val 1031"/>
                <a:gd name="f19" fmla="val 1135"/>
                <a:gd name="f20" fmla="val 1849"/>
                <a:gd name="f21" fmla="val 1446"/>
                <a:gd name="f22" fmla="val 1652"/>
                <a:gd name="f23" fmla="val 1426"/>
                <a:gd name="f24" fmla="val 1612"/>
                <a:gd name="f25" fmla="val 1485"/>
                <a:gd name="f26" fmla="val 1565"/>
                <a:gd name="f27" fmla="val 1539"/>
                <a:gd name="f28" fmla="val 1510"/>
                <a:gd name="f29" fmla="val 1557"/>
                <a:gd name="f30" fmla="val 1262"/>
                <a:gd name="f31" fmla="val 1925"/>
                <a:gd name="f32" fmla="val 1137"/>
                <a:gd name="f33" fmla="val 1066"/>
                <a:gd name="f34" fmla="val 994"/>
                <a:gd name="f35" fmla="val 923"/>
                <a:gd name="f36" fmla="val 819"/>
                <a:gd name="f37" fmla="val 508"/>
                <a:gd name="f38" fmla="val 529"/>
                <a:gd name="f39" fmla="val 1651"/>
                <a:gd name="f40" fmla="val 470"/>
                <a:gd name="f41" fmla="val 415"/>
                <a:gd name="f42" fmla="val 368"/>
                <a:gd name="f43" fmla="val 174"/>
                <a:gd name="f44" fmla="val 1556"/>
                <a:gd name="f45" fmla="val 29"/>
                <a:gd name="f46" fmla="val 183"/>
                <a:gd name="f47" fmla="val 169"/>
                <a:gd name="f48" fmla="val 165"/>
                <a:gd name="f49" fmla="val 106"/>
                <a:gd name="f50" fmla="val 303"/>
                <a:gd name="f51" fmla="val 342"/>
                <a:gd name="f52" fmla="val 390"/>
                <a:gd name="f53" fmla="val 367"/>
                <a:gd name="f54" fmla="val 164"/>
                <a:gd name="f55" fmla="val 105"/>
                <a:gd name="f56" fmla="val 815"/>
                <a:gd name="f57" fmla="val 648"/>
                <a:gd name="f58" fmla="val 640"/>
                <a:gd name="f59" fmla="val 734"/>
                <a:gd name="f60" fmla="val 569"/>
                <a:gd name="f61" fmla="val 945"/>
                <a:gd name="f62" fmla="val 655"/>
                <a:gd name="f63" fmla="val 1120"/>
                <a:gd name="f64" fmla="val 741"/>
                <a:gd name="f65" fmla="val 1294"/>
                <a:gd name="f66" fmla="val 953"/>
                <a:gd name="f67" fmla="val 1366"/>
                <a:gd name="f68" fmla="val 1127"/>
                <a:gd name="f69" fmla="val 1280"/>
                <a:gd name="f70" fmla="val 1302"/>
                <a:gd name="f71" fmla="val 1194"/>
                <a:gd name="f72" fmla="val 1373"/>
                <a:gd name="f73" fmla="val 982"/>
                <a:gd name="f74" fmla="val 1287"/>
                <a:gd name="f75" fmla="val 808"/>
                <a:gd name="f76" fmla="val 1201"/>
                <a:gd name="f77" fmla="val 633"/>
                <a:gd name="f78" fmla="val 990"/>
                <a:gd name="f79" fmla="val 562"/>
                <a:gd name="f80" fmla="*/ f0 1 1955"/>
                <a:gd name="f81" fmla="*/ f1 1 1954"/>
                <a:gd name="f82" fmla="val f2"/>
                <a:gd name="f83" fmla="val f3"/>
                <a:gd name="f84" fmla="val f4"/>
                <a:gd name="f85" fmla="+- f84 0 f82"/>
                <a:gd name="f86" fmla="+- f83 0 f82"/>
                <a:gd name="f87" fmla="*/ f86 1 1955"/>
                <a:gd name="f88" fmla="*/ f85 1 1954"/>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1955" h="1954">
                  <a:moveTo>
                    <a:pt x="f5" y="f6"/>
                  </a:moveTo>
                  <a:lnTo>
                    <a:pt x="f7" y="f8"/>
                  </a:lnTo>
                  <a:lnTo>
                    <a:pt x="f9" y="f10"/>
                  </a:lnTo>
                  <a:lnTo>
                    <a:pt x="f11" y="f12"/>
                  </a:lnTo>
                  <a:cubicBezTo>
                    <a:pt x="f13" y="f14"/>
                    <a:pt x="f15" y="f16"/>
                    <a:pt x="f17" y="f18"/>
                  </a:cubicBezTo>
                  <a:lnTo>
                    <a:pt x="f3" y="f19"/>
                  </a:lnTo>
                  <a:lnTo>
                    <a:pt x="f20" y="f21"/>
                  </a:lnTo>
                  <a:lnTo>
                    <a:pt x="f22" y="f23"/>
                  </a:lnTo>
                  <a:cubicBezTo>
                    <a:pt x="f24" y="f25"/>
                    <a:pt x="f26" y="f27"/>
                    <a:pt x="f28" y="f5"/>
                  </a:cubicBezTo>
                  <a:lnTo>
                    <a:pt x="f29" y="f7"/>
                  </a:lnTo>
                  <a:lnTo>
                    <a:pt x="f30" y="f31"/>
                  </a:lnTo>
                  <a:lnTo>
                    <a:pt x="f32" y="f11"/>
                  </a:lnTo>
                  <a:cubicBezTo>
                    <a:pt x="f33" y="f17"/>
                    <a:pt x="f34" y="f15"/>
                    <a:pt x="f35" y="f17"/>
                  </a:cubicBezTo>
                  <a:lnTo>
                    <a:pt x="f36" y="f4"/>
                  </a:lnTo>
                  <a:lnTo>
                    <a:pt x="f37" y="f20"/>
                  </a:lnTo>
                  <a:lnTo>
                    <a:pt x="f38" y="f39"/>
                  </a:lnTo>
                  <a:cubicBezTo>
                    <a:pt x="f40" y="f24"/>
                    <a:pt x="f41" y="f26"/>
                    <a:pt x="f42" y="f28"/>
                  </a:cubicBezTo>
                  <a:lnTo>
                    <a:pt x="f43" y="f44"/>
                  </a:lnTo>
                  <a:lnTo>
                    <a:pt x="f45" y="f30"/>
                  </a:lnTo>
                  <a:lnTo>
                    <a:pt x="f46" y="f32"/>
                  </a:lnTo>
                  <a:cubicBezTo>
                    <a:pt x="f47" y="f33"/>
                    <a:pt x="f48" y="f34"/>
                    <a:pt x="f47" y="f35"/>
                  </a:cubicBezTo>
                  <a:lnTo>
                    <a:pt x="f2" y="f36"/>
                  </a:lnTo>
                  <a:lnTo>
                    <a:pt x="f49" y="f37"/>
                  </a:lnTo>
                  <a:lnTo>
                    <a:pt x="f50" y="f38"/>
                  </a:lnTo>
                  <a:cubicBezTo>
                    <a:pt x="f51" y="f40"/>
                    <a:pt x="f52" y="f41"/>
                    <a:pt x="f6" y="f53"/>
                  </a:cubicBezTo>
                  <a:lnTo>
                    <a:pt x="f8" y="f43"/>
                  </a:lnTo>
                  <a:lnTo>
                    <a:pt x="f10" y="f45"/>
                  </a:lnTo>
                  <a:lnTo>
                    <a:pt x="f12" y="f46"/>
                  </a:lnTo>
                  <a:cubicBezTo>
                    <a:pt x="f14" y="f47"/>
                    <a:pt x="f16" y="f54"/>
                    <a:pt x="f18" y="f47"/>
                  </a:cubicBezTo>
                  <a:lnTo>
                    <a:pt x="f19" y="f2"/>
                  </a:lnTo>
                  <a:lnTo>
                    <a:pt x="f21" y="f55"/>
                  </a:lnTo>
                  <a:lnTo>
                    <a:pt x="f23" y="f50"/>
                  </a:lnTo>
                  <a:cubicBezTo>
                    <a:pt x="f25" y="f51"/>
                    <a:pt x="f27" y="f52"/>
                    <a:pt x="f5" y="f6"/>
                  </a:cubicBezTo>
                  <a:moveTo>
                    <a:pt x="f56" y="f57"/>
                  </a:moveTo>
                  <a:cubicBezTo>
                    <a:pt x="f58" y="f59"/>
                    <a:pt x="f60" y="f61"/>
                    <a:pt x="f62" y="f63"/>
                  </a:cubicBezTo>
                  <a:cubicBezTo>
                    <a:pt x="f64" y="f65"/>
                    <a:pt x="f66" y="f67"/>
                    <a:pt x="f68" y="f69"/>
                  </a:cubicBezTo>
                  <a:cubicBezTo>
                    <a:pt x="f70" y="f71"/>
                    <a:pt x="f72" y="f73"/>
                    <a:pt x="f74" y="f75"/>
                  </a:cubicBezTo>
                  <a:cubicBezTo>
                    <a:pt x="f76" y="f77"/>
                    <a:pt x="f78" y="f79"/>
                    <a:pt x="f56" y="f57"/>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14" name="Google Shape;2183;p46">
            <a:extLst>
              <a:ext uri="{FF2B5EF4-FFF2-40B4-BE49-F238E27FC236}">
                <a16:creationId xmlns:a16="http://schemas.microsoft.com/office/drawing/2014/main" id="{9781C125-333F-AFC1-C1A4-CBFEE15DFD59}"/>
              </a:ext>
            </a:extLst>
          </p:cNvPr>
          <p:cNvSpPr txBox="1">
            <a:spLocks noGrp="1"/>
          </p:cNvSpPr>
          <p:nvPr>
            <p:ph type="body" idx="4294967295"/>
          </p:nvPr>
        </p:nvSpPr>
        <p:spPr>
          <a:xfrm>
            <a:off x="867500" y="840927"/>
            <a:ext cx="3339900" cy="290998"/>
          </a:xfrm>
        </p:spPr>
        <p:txBody>
          <a:bodyPr/>
          <a:lstStyle/>
          <a:p>
            <a:pPr marL="61593" lvl="0" indent="0">
              <a:buNone/>
            </a:pPr>
            <a:r>
              <a:rPr lang="tr-TR" sz="1900">
                <a:solidFill>
                  <a:srgbClr val="424242"/>
                </a:solidFill>
              </a:rPr>
              <a:t>Muhasebe</a:t>
            </a:r>
          </a:p>
        </p:txBody>
      </p:sp>
      <p:pic>
        <p:nvPicPr>
          <p:cNvPr id="15" name="Picture 2" descr="Resim">
            <a:extLst>
              <a:ext uri="{FF2B5EF4-FFF2-40B4-BE49-F238E27FC236}">
                <a16:creationId xmlns:a16="http://schemas.microsoft.com/office/drawing/2014/main" id="{CD9642CD-1AF9-6917-5EB5-60ABD78732CE}"/>
              </a:ext>
            </a:extLst>
          </p:cNvPr>
          <p:cNvPicPr>
            <a:picLocks noChangeAspect="1"/>
          </p:cNvPicPr>
          <p:nvPr/>
        </p:nvPicPr>
        <p:blipFill>
          <a:blip r:embed="rId3"/>
          <a:srcRect/>
          <a:stretch>
            <a:fillRect/>
          </a:stretch>
        </p:blipFill>
        <p:spPr>
          <a:xfrm>
            <a:off x="1040971" y="1476756"/>
            <a:ext cx="6181728" cy="2828925"/>
          </a:xfrm>
          <a:prstGeom prst="rect">
            <a:avLst/>
          </a:prstGeom>
          <a:noFill/>
          <a:ln cap="flat">
            <a:noFill/>
          </a:ln>
        </p:spPr>
      </p:pic>
      <p:sp>
        <p:nvSpPr>
          <p:cNvPr id="17" name="Metin kutusu 16">
            <a:extLst>
              <a:ext uri="{FF2B5EF4-FFF2-40B4-BE49-F238E27FC236}">
                <a16:creationId xmlns:a16="http://schemas.microsoft.com/office/drawing/2014/main" id="{64C35327-72ED-25F0-0FDC-18AB4FC3C2FB}"/>
              </a:ext>
            </a:extLst>
          </p:cNvPr>
          <p:cNvSpPr txBox="1"/>
          <p:nvPr/>
        </p:nvSpPr>
        <p:spPr>
          <a:xfrm>
            <a:off x="8622744"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22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Google Shape;1006;p30">
            <a:extLst>
              <a:ext uri="{FF2B5EF4-FFF2-40B4-BE49-F238E27FC236}">
                <a16:creationId xmlns:a16="http://schemas.microsoft.com/office/drawing/2014/main" id="{014A2266-C79F-80F1-5E36-ABBB858F6D80}"/>
              </a:ext>
            </a:extLst>
          </p:cNvPr>
          <p:cNvSpPr txBox="1">
            <a:spLocks noGrp="1"/>
          </p:cNvSpPr>
          <p:nvPr>
            <p:ph type="title"/>
          </p:nvPr>
        </p:nvSpPr>
        <p:spPr>
          <a:xfrm>
            <a:off x="2238506" y="446693"/>
            <a:ext cx="4383597" cy="841796"/>
          </a:xfrm>
        </p:spPr>
        <p:txBody>
          <a:bodyPr/>
          <a:lstStyle/>
          <a:p>
            <a:pPr lvl="0"/>
            <a:r>
              <a:rPr lang="tr-TR" sz="3000" b="1">
                <a:latin typeface="Arial" panose="020B0604020202020204" pitchFamily="34" charset="0"/>
                <a:cs typeface="Arial" panose="020B0604020202020204" pitchFamily="34" charset="0"/>
              </a:rPr>
              <a:t>Özet </a:t>
            </a:r>
          </a:p>
        </p:txBody>
      </p:sp>
      <p:grpSp>
        <p:nvGrpSpPr>
          <p:cNvPr id="3" name="Google Shape;1008;p30">
            <a:extLst>
              <a:ext uri="{FF2B5EF4-FFF2-40B4-BE49-F238E27FC236}">
                <a16:creationId xmlns:a16="http://schemas.microsoft.com/office/drawing/2014/main" id="{D983BCD6-9BFA-0D5A-88C3-ADDB5112C506}"/>
              </a:ext>
            </a:extLst>
          </p:cNvPr>
          <p:cNvGrpSpPr/>
          <p:nvPr/>
        </p:nvGrpSpPr>
        <p:grpSpPr>
          <a:xfrm>
            <a:off x="-9" y="2765191"/>
            <a:ext cx="3225746" cy="2405365"/>
            <a:chOff x="-9" y="2735455"/>
            <a:chExt cx="3225746" cy="2405365"/>
          </a:xfrm>
        </p:grpSpPr>
        <p:grpSp>
          <p:nvGrpSpPr>
            <p:cNvPr id="4" name="Google Shape;1009;p30">
              <a:extLst>
                <a:ext uri="{FF2B5EF4-FFF2-40B4-BE49-F238E27FC236}">
                  <a16:creationId xmlns:a16="http://schemas.microsoft.com/office/drawing/2014/main" id="{57884C8E-7DF1-9EAD-3250-33260679E974}"/>
                </a:ext>
              </a:extLst>
            </p:cNvPr>
            <p:cNvGrpSpPr/>
            <p:nvPr/>
          </p:nvGrpSpPr>
          <p:grpSpPr>
            <a:xfrm>
              <a:off x="-9" y="2735455"/>
              <a:ext cx="2661004" cy="2405365"/>
              <a:chOff x="-9" y="2735455"/>
              <a:chExt cx="2661004" cy="2405365"/>
            </a:xfrm>
          </p:grpSpPr>
          <p:sp>
            <p:nvSpPr>
              <p:cNvPr id="5" name="Google Shape;1010;p30">
                <a:extLst>
                  <a:ext uri="{FF2B5EF4-FFF2-40B4-BE49-F238E27FC236}">
                    <a16:creationId xmlns:a16="http://schemas.microsoft.com/office/drawing/2014/main" id="{867E48F1-29C3-1890-4BC6-A8F9AE2C2A84}"/>
                  </a:ext>
                </a:extLst>
              </p:cNvPr>
              <p:cNvSpPr/>
              <p:nvPr/>
            </p:nvSpPr>
            <p:spPr>
              <a:xfrm>
                <a:off x="999320" y="4280928"/>
                <a:ext cx="1661675" cy="859883"/>
              </a:xfrm>
              <a:custGeom>
                <a:avLst/>
                <a:gdLst>
                  <a:gd name="f0" fmla="val w"/>
                  <a:gd name="f1" fmla="val h"/>
                  <a:gd name="f2" fmla="val 0"/>
                  <a:gd name="f3" fmla="val 1001"/>
                  <a:gd name="f4" fmla="val 518"/>
                  <a:gd name="f5" fmla="val 281"/>
                  <a:gd name="f6" fmla="val 434"/>
                  <a:gd name="f7" fmla="val 302"/>
                  <a:gd name="f8" fmla="val 359"/>
                  <a:gd name="f9" fmla="val 377"/>
                  <a:gd name="f10" fmla="val 94"/>
                  <a:gd name="f11" fmla="val 398"/>
                  <a:gd name="f12" fmla="val 19"/>
                  <a:gd name="f13" fmla="val 401"/>
                  <a:gd name="f14" fmla="val 8"/>
                  <a:gd name="f15" fmla="val 412"/>
                  <a:gd name="f16" fmla="val 424"/>
                  <a:gd name="f17" fmla="val 975"/>
                  <a:gd name="f18" fmla="val 993"/>
                  <a:gd name="f19" fmla="val 1005"/>
                  <a:gd name="f20" fmla="val 17"/>
                  <a:gd name="f21" fmla="val 34"/>
                  <a:gd name="f22" fmla="val 868"/>
                  <a:gd name="f23" fmla="val 499"/>
                  <a:gd name="f24" fmla="val 865"/>
                  <a:gd name="f25" fmla="val 510"/>
                  <a:gd name="f26" fmla="val 854"/>
                  <a:gd name="f27" fmla="val 842"/>
                  <a:gd name="f28" fmla="val 27"/>
                  <a:gd name="f29" fmla="val -5"/>
                  <a:gd name="f30" fmla="val -11"/>
                  <a:gd name="f31" fmla="val 472"/>
                  <a:gd name="f32" fmla="val 21"/>
                  <a:gd name="f33" fmla="val 465"/>
                  <a:gd name="f34" fmla="val 22"/>
                  <a:gd name="f35" fmla="val 23"/>
                  <a:gd name="f36" fmla="val 72"/>
                  <a:gd name="f37" fmla="val 455"/>
                  <a:gd name="f38" fmla="val 204"/>
                  <a:gd name="f39" fmla="val 454"/>
                  <a:gd name="f40" fmla="val 255"/>
                  <a:gd name="f41" fmla="val 267"/>
                  <a:gd name="f42" fmla="val 278"/>
                  <a:gd name="f43" fmla="val 446"/>
                  <a:gd name="f44" fmla="*/ f0 1 1001"/>
                  <a:gd name="f45" fmla="*/ f1 1 518"/>
                  <a:gd name="f46" fmla="val f2"/>
                  <a:gd name="f47" fmla="val f3"/>
                  <a:gd name="f48" fmla="val f4"/>
                  <a:gd name="f49" fmla="+- f48 0 f46"/>
                  <a:gd name="f50" fmla="+- f47 0 f46"/>
                  <a:gd name="f51" fmla="*/ f50 1 1001"/>
                  <a:gd name="f52" fmla="*/ f49 1 518"/>
                  <a:gd name="f53" fmla="*/ f46 1 f51"/>
                  <a:gd name="f54" fmla="*/ f47 1 f51"/>
                  <a:gd name="f55" fmla="*/ f46 1 f52"/>
                  <a:gd name="f56" fmla="*/ f48 1 f52"/>
                  <a:gd name="f57" fmla="*/ f53 f44 1"/>
                  <a:gd name="f58" fmla="*/ f54 f44 1"/>
                  <a:gd name="f59" fmla="*/ f56 f45 1"/>
                  <a:gd name="f60" fmla="*/ f55 f45 1"/>
                </a:gdLst>
                <a:ahLst/>
                <a:cxnLst>
                  <a:cxn ang="3cd4">
                    <a:pos x="hc" y="t"/>
                  </a:cxn>
                  <a:cxn ang="0">
                    <a:pos x="r" y="vc"/>
                  </a:cxn>
                  <a:cxn ang="cd4">
                    <a:pos x="hc" y="b"/>
                  </a:cxn>
                  <a:cxn ang="cd2">
                    <a:pos x="l" y="vc"/>
                  </a:cxn>
                </a:cxnLst>
                <a:rect l="f57" t="f60" r="f58" b="f59"/>
                <a:pathLst>
                  <a:path w="1001" h="518">
                    <a:moveTo>
                      <a:pt x="f5" y="f6"/>
                    </a:moveTo>
                    <a:cubicBezTo>
                      <a:pt x="f7" y="f8"/>
                      <a:pt x="f9" y="f10"/>
                      <a:pt x="f11" y="f12"/>
                    </a:cubicBezTo>
                    <a:cubicBezTo>
                      <a:pt x="f13" y="f14"/>
                      <a:pt x="f15" y="f2"/>
                      <a:pt x="f16" y="f2"/>
                    </a:cubicBezTo>
                    <a:lnTo>
                      <a:pt x="f17" y="f2"/>
                    </a:lnTo>
                    <a:cubicBezTo>
                      <a:pt x="f18" y="f2"/>
                      <a:pt x="f19" y="f20"/>
                      <a:pt x="f3" y="f21"/>
                    </a:cubicBezTo>
                    <a:lnTo>
                      <a:pt x="f22" y="f23"/>
                    </a:lnTo>
                    <a:cubicBezTo>
                      <a:pt x="f24" y="f25"/>
                      <a:pt x="f26" y="f4"/>
                      <a:pt x="f27" y="f4"/>
                    </a:cubicBezTo>
                    <a:lnTo>
                      <a:pt x="f28" y="f4"/>
                    </a:lnTo>
                    <a:cubicBezTo>
                      <a:pt x="f29" y="f4"/>
                      <a:pt x="f30" y="f31"/>
                      <a:pt x="f32" y="f33"/>
                    </a:cubicBezTo>
                    <a:cubicBezTo>
                      <a:pt x="f32" y="f33"/>
                      <a:pt x="f34" y="f33"/>
                      <a:pt x="f35" y="f33"/>
                    </a:cubicBezTo>
                    <a:cubicBezTo>
                      <a:pt x="f36" y="f37"/>
                      <a:pt x="f38" y="f39"/>
                      <a:pt x="f40" y="f39"/>
                    </a:cubicBezTo>
                    <a:cubicBezTo>
                      <a:pt x="f41" y="f39"/>
                      <a:pt x="f42" y="f43"/>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 name="Google Shape;1011;p30">
                <a:extLst>
                  <a:ext uri="{FF2B5EF4-FFF2-40B4-BE49-F238E27FC236}">
                    <a16:creationId xmlns:a16="http://schemas.microsoft.com/office/drawing/2014/main" id="{84AA28CF-DDFB-BA3F-51D2-F41FF9224FDB}"/>
                  </a:ext>
                </a:extLst>
              </p:cNvPr>
              <p:cNvSpPr/>
              <p:nvPr/>
            </p:nvSpPr>
            <p:spPr>
              <a:xfrm>
                <a:off x="1505623" y="4339029"/>
                <a:ext cx="1082329" cy="697202"/>
              </a:xfrm>
              <a:custGeom>
                <a:avLst/>
                <a:gdLst>
                  <a:gd name="f0" fmla="val w"/>
                  <a:gd name="f1" fmla="val h"/>
                  <a:gd name="f2" fmla="val 0"/>
                  <a:gd name="f3" fmla="val 652"/>
                  <a:gd name="f4" fmla="val 420"/>
                  <a:gd name="f5" fmla="val 530"/>
                  <a:gd name="f6" fmla="val 417"/>
                  <a:gd name="f7" fmla="val 118"/>
                  <a:gd name="f8" fmla="*/ f0 1 652"/>
                  <a:gd name="f9" fmla="*/ f1 1 420"/>
                  <a:gd name="f10" fmla="val f2"/>
                  <a:gd name="f11" fmla="val f3"/>
                  <a:gd name="f12" fmla="val f4"/>
                  <a:gd name="f13" fmla="+- f12 0 f10"/>
                  <a:gd name="f14" fmla="+- f11 0 f10"/>
                  <a:gd name="f15" fmla="*/ f14 1 652"/>
                  <a:gd name="f16" fmla="*/ f13 1 42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52" h="420">
                    <a:moveTo>
                      <a:pt x="f3" y="f2"/>
                    </a:moveTo>
                    <a:lnTo>
                      <a:pt x="f5" y="f6"/>
                    </a:lnTo>
                    <a:lnTo>
                      <a:pt x="f2" y="f4"/>
                    </a:lnTo>
                    <a:lnTo>
                      <a:pt x="f7" y="f2"/>
                    </a:lnTo>
                    <a:lnTo>
                      <a:pt x="f3" y="f2"/>
                    </a:ln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 name="Google Shape;1012;p30">
                <a:extLst>
                  <a:ext uri="{FF2B5EF4-FFF2-40B4-BE49-F238E27FC236}">
                    <a16:creationId xmlns:a16="http://schemas.microsoft.com/office/drawing/2014/main" id="{3B61BAE7-9339-8637-FECD-420394765195}"/>
                  </a:ext>
                </a:extLst>
              </p:cNvPr>
              <p:cNvSpPr/>
              <p:nvPr/>
            </p:nvSpPr>
            <p:spPr>
              <a:xfrm>
                <a:off x="2212793" y="4584719"/>
                <a:ext cx="217462" cy="4983"/>
              </a:xfrm>
              <a:custGeom>
                <a:avLst/>
                <a:gdLst>
                  <a:gd name="f0" fmla="val w"/>
                  <a:gd name="f1" fmla="val h"/>
                  <a:gd name="f2" fmla="val 0"/>
                  <a:gd name="f3" fmla="val 131"/>
                  <a:gd name="f4" fmla="val 3"/>
                  <a:gd name="f5" fmla="val 1"/>
                  <a:gd name="f6" fmla="val 2"/>
                  <a:gd name="f7" fmla="val 28"/>
                  <a:gd name="f8" fmla="val 65"/>
                  <a:gd name="f9" fmla="val 101"/>
                  <a:gd name="f10" fmla="*/ f0 1 131"/>
                  <a:gd name="f11" fmla="*/ f1 1 3"/>
                  <a:gd name="f12" fmla="val f2"/>
                  <a:gd name="f13" fmla="val f3"/>
                  <a:gd name="f14" fmla="val f4"/>
                  <a:gd name="f15" fmla="+- f14 0 f12"/>
                  <a:gd name="f16" fmla="+- f13 0 f12"/>
                  <a:gd name="f17" fmla="*/ f15 1 3"/>
                  <a:gd name="f18" fmla="*/ f16 1 131"/>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131" h="3">
                    <a:moveTo>
                      <a:pt x="f2" y="f5"/>
                    </a:moveTo>
                    <a:cubicBezTo>
                      <a:pt x="f2" y="f6"/>
                      <a:pt x="f7" y="f4"/>
                      <a:pt x="f8" y="f4"/>
                    </a:cubicBezTo>
                    <a:cubicBezTo>
                      <a:pt x="f9" y="f4"/>
                      <a:pt x="f3" y="f6"/>
                      <a:pt x="f3" y="f5"/>
                    </a:cubicBezTo>
                    <a:cubicBezTo>
                      <a:pt x="f3" y="f2"/>
                      <a:pt x="f9" y="f2"/>
                      <a:pt x="f8" y="f2"/>
                    </a:cubicBezTo>
                    <a:cubicBezTo>
                      <a:pt x="f7" y="f2"/>
                      <a:pt x="f2" y="f2"/>
                      <a:pt x="f2"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 name="Google Shape;1013;p30">
                <a:extLst>
                  <a:ext uri="{FF2B5EF4-FFF2-40B4-BE49-F238E27FC236}">
                    <a16:creationId xmlns:a16="http://schemas.microsoft.com/office/drawing/2014/main" id="{3D18C95A-348D-8D96-5924-872DCA638854}"/>
                  </a:ext>
                </a:extLst>
              </p:cNvPr>
              <p:cNvSpPr/>
              <p:nvPr/>
            </p:nvSpPr>
            <p:spPr>
              <a:xfrm>
                <a:off x="2259272" y="4684315"/>
                <a:ext cx="142765" cy="4983"/>
              </a:xfrm>
              <a:custGeom>
                <a:avLst/>
                <a:gdLst>
                  <a:gd name="f0" fmla="val w"/>
                  <a:gd name="f1" fmla="val h"/>
                  <a:gd name="f2" fmla="val 0"/>
                  <a:gd name="f3" fmla="val 86"/>
                  <a:gd name="f4" fmla="val 3"/>
                  <a:gd name="f5" fmla="val 2"/>
                  <a:gd name="f6" fmla="val 19"/>
                  <a:gd name="f7" fmla="val 43"/>
                  <a:gd name="f8" fmla="val 67"/>
                  <a:gd name="f9" fmla="val 1"/>
                  <a:gd name="f10" fmla="*/ f0 1 86"/>
                  <a:gd name="f11" fmla="*/ f1 1 3"/>
                  <a:gd name="f12" fmla="val f2"/>
                  <a:gd name="f13" fmla="val f3"/>
                  <a:gd name="f14" fmla="val f4"/>
                  <a:gd name="f15" fmla="+- f14 0 f12"/>
                  <a:gd name="f16" fmla="+- f13 0 f12"/>
                  <a:gd name="f17" fmla="*/ f15 1 3"/>
                  <a:gd name="f18" fmla="*/ f16 1 86"/>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86" h="3">
                    <a:moveTo>
                      <a:pt x="f2" y="f5"/>
                    </a:moveTo>
                    <a:cubicBezTo>
                      <a:pt x="f2" y="f5"/>
                      <a:pt x="f6" y="f4"/>
                      <a:pt x="f7" y="f4"/>
                    </a:cubicBezTo>
                    <a:cubicBezTo>
                      <a:pt x="f8" y="f4"/>
                      <a:pt x="f3" y="f5"/>
                      <a:pt x="f3" y="f5"/>
                    </a:cubicBezTo>
                    <a:cubicBezTo>
                      <a:pt x="f3" y="f9"/>
                      <a:pt x="f8" y="f2"/>
                      <a:pt x="f7" y="f2"/>
                    </a:cubicBezTo>
                    <a:cubicBezTo>
                      <a:pt x="f6" y="f2"/>
                      <a:pt x="f2" y="f9"/>
                      <a:pt x="f2"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 name="Google Shape;1014;p30">
                <a:extLst>
                  <a:ext uri="{FF2B5EF4-FFF2-40B4-BE49-F238E27FC236}">
                    <a16:creationId xmlns:a16="http://schemas.microsoft.com/office/drawing/2014/main" id="{F77BAB2F-4433-8590-055D-40E21155F180}"/>
                  </a:ext>
                </a:extLst>
              </p:cNvPr>
              <p:cNvSpPr/>
              <p:nvPr/>
            </p:nvSpPr>
            <p:spPr>
              <a:xfrm>
                <a:off x="1963792" y="4684315"/>
                <a:ext cx="258958" cy="4983"/>
              </a:xfrm>
              <a:custGeom>
                <a:avLst/>
                <a:gdLst>
                  <a:gd name="f0" fmla="val w"/>
                  <a:gd name="f1" fmla="val h"/>
                  <a:gd name="f2" fmla="val 0"/>
                  <a:gd name="f3" fmla="val 156"/>
                  <a:gd name="f4" fmla="val 3"/>
                  <a:gd name="f5" fmla="val 2"/>
                  <a:gd name="f6" fmla="val 35"/>
                  <a:gd name="f7" fmla="val 78"/>
                  <a:gd name="f8" fmla="val 121"/>
                  <a:gd name="f9" fmla="val 1"/>
                  <a:gd name="f10" fmla="*/ f0 1 156"/>
                  <a:gd name="f11" fmla="*/ f1 1 3"/>
                  <a:gd name="f12" fmla="val f2"/>
                  <a:gd name="f13" fmla="val f3"/>
                  <a:gd name="f14" fmla="val f4"/>
                  <a:gd name="f15" fmla="+- f14 0 f12"/>
                  <a:gd name="f16" fmla="+- f13 0 f12"/>
                  <a:gd name="f17" fmla="*/ f15 1 3"/>
                  <a:gd name="f18" fmla="*/ f16 1 156"/>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156" h="3">
                    <a:moveTo>
                      <a:pt x="f2" y="f5"/>
                    </a:moveTo>
                    <a:cubicBezTo>
                      <a:pt x="f2" y="f5"/>
                      <a:pt x="f6" y="f4"/>
                      <a:pt x="f7" y="f4"/>
                    </a:cubicBezTo>
                    <a:cubicBezTo>
                      <a:pt x="f8" y="f4"/>
                      <a:pt x="f3" y="f5"/>
                      <a:pt x="f3" y="f5"/>
                    </a:cubicBezTo>
                    <a:cubicBezTo>
                      <a:pt x="f3" y="f9"/>
                      <a:pt x="f8" y="f2"/>
                      <a:pt x="f7" y="f2"/>
                    </a:cubicBezTo>
                    <a:cubicBezTo>
                      <a:pt x="f6" y="f2"/>
                      <a:pt x="f2" y="f9"/>
                      <a:pt x="f2"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 name="Google Shape;1015;p30">
                <a:extLst>
                  <a:ext uri="{FF2B5EF4-FFF2-40B4-BE49-F238E27FC236}">
                    <a16:creationId xmlns:a16="http://schemas.microsoft.com/office/drawing/2014/main" id="{68585524-5F20-8CD7-B034-11697542D778}"/>
                  </a:ext>
                </a:extLst>
              </p:cNvPr>
              <p:cNvSpPr/>
              <p:nvPr/>
            </p:nvSpPr>
            <p:spPr>
              <a:xfrm>
                <a:off x="2428600" y="4468517"/>
                <a:ext cx="38176" cy="49798"/>
              </a:xfrm>
              <a:custGeom>
                <a:avLst/>
                <a:gdLst>
                  <a:gd name="f0" fmla="val w"/>
                  <a:gd name="f1" fmla="val h"/>
                  <a:gd name="f2" fmla="val 0"/>
                  <a:gd name="f3" fmla="val 23"/>
                  <a:gd name="f4" fmla="val 30"/>
                  <a:gd name="f5" fmla="val 31"/>
                  <a:gd name="f6" fmla="val 10"/>
                  <a:gd name="f7" fmla="val 26"/>
                  <a:gd name="f8" fmla="val 22"/>
                  <a:gd name="f9" fmla="val 19"/>
                  <a:gd name="f10" fmla="val 18"/>
                  <a:gd name="f11" fmla="val 17"/>
                  <a:gd name="f12" fmla="val 21"/>
                  <a:gd name="f13" fmla="val 16"/>
                  <a:gd name="f14" fmla="val 11"/>
                  <a:gd name="f15" fmla="val 7"/>
                  <a:gd name="f16" fmla="val 2"/>
                  <a:gd name="f17" fmla="val 1"/>
                  <a:gd name="f18" fmla="val 9"/>
                  <a:gd name="f19" fmla="val 20"/>
                  <a:gd name="f20" fmla="val -1"/>
                  <a:gd name="f21" fmla="*/ f0 1 23"/>
                  <a:gd name="f22" fmla="*/ f1 1 30"/>
                  <a:gd name="f23" fmla="val f2"/>
                  <a:gd name="f24" fmla="val f3"/>
                  <a:gd name="f25" fmla="val f4"/>
                  <a:gd name="f26" fmla="+- f25 0 f23"/>
                  <a:gd name="f27" fmla="+- f24 0 f23"/>
                  <a:gd name="f28" fmla="*/ f27 1 23"/>
                  <a:gd name="f29" fmla="*/ f26 1 30"/>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3" h="30">
                    <a:moveTo>
                      <a:pt x="f2" y="f4"/>
                    </a:moveTo>
                    <a:cubicBezTo>
                      <a:pt x="f2" y="f5"/>
                      <a:pt x="f6" y="f7"/>
                      <a:pt x="f8" y="f9"/>
                    </a:cubicBezTo>
                    <a:lnTo>
                      <a:pt x="f3" y="f10"/>
                    </a:lnTo>
                    <a:lnTo>
                      <a:pt x="f8" y="f11"/>
                    </a:lnTo>
                    <a:lnTo>
                      <a:pt x="f12" y="f13"/>
                    </a:lnTo>
                    <a:cubicBezTo>
                      <a:pt x="f14" y="f15"/>
                      <a:pt x="f16" y="f2"/>
                      <a:pt x="f17" y="f2"/>
                    </a:cubicBezTo>
                    <a:cubicBezTo>
                      <a:pt x="f17" y="f17"/>
                      <a:pt x="f18" y="f18"/>
                      <a:pt x="f19" y="f10"/>
                    </a:cubicBezTo>
                    <a:lnTo>
                      <a:pt x="f19" y="f9"/>
                    </a:lnTo>
                    <a:lnTo>
                      <a:pt x="f19" y="f11"/>
                    </a:lnTo>
                    <a:cubicBezTo>
                      <a:pt x="f18" y="f3"/>
                      <a:pt x="f20" y="f4"/>
                      <a:pt x="f2" y="f4"/>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1016;p30">
                <a:extLst>
                  <a:ext uri="{FF2B5EF4-FFF2-40B4-BE49-F238E27FC236}">
                    <a16:creationId xmlns:a16="http://schemas.microsoft.com/office/drawing/2014/main" id="{37F9A061-84BC-D91F-6EA8-031F2FC4CDD5}"/>
                  </a:ext>
                </a:extLst>
              </p:cNvPr>
              <p:cNvSpPr/>
              <p:nvPr/>
            </p:nvSpPr>
            <p:spPr>
              <a:xfrm>
                <a:off x="2335633" y="4468517"/>
                <a:ext cx="39840" cy="53117"/>
              </a:xfrm>
              <a:custGeom>
                <a:avLst/>
                <a:gdLst>
                  <a:gd name="f0" fmla="val w"/>
                  <a:gd name="f1" fmla="val h"/>
                  <a:gd name="f2" fmla="val 0"/>
                  <a:gd name="f3" fmla="val 24"/>
                  <a:gd name="f4" fmla="val 32"/>
                  <a:gd name="f5" fmla="val 14"/>
                  <a:gd name="f6" fmla="val 5"/>
                  <a:gd name="f7" fmla="val 2"/>
                  <a:gd name="f8" fmla="val 12"/>
                  <a:gd name="f9" fmla="val 13"/>
                  <a:gd name="f10" fmla="val 1"/>
                  <a:gd name="f11" fmla="val 11"/>
                  <a:gd name="f12" fmla="val 25"/>
                  <a:gd name="f13" fmla="val 19"/>
                  <a:gd name="f14" fmla="val 33"/>
                  <a:gd name="f15" fmla="val 20"/>
                  <a:gd name="f16" fmla="val 23"/>
                  <a:gd name="f17" fmla="val 4"/>
                  <a:gd name="f18" fmla="val 3"/>
                  <a:gd name="f19" fmla="val 15"/>
                  <a:gd name="f20" fmla="val 7"/>
                  <a:gd name="f21" fmla="*/ f0 1 24"/>
                  <a:gd name="f22" fmla="*/ f1 1 32"/>
                  <a:gd name="f23" fmla="val f2"/>
                  <a:gd name="f24" fmla="val f3"/>
                  <a:gd name="f25" fmla="val f4"/>
                  <a:gd name="f26" fmla="+- f25 0 f23"/>
                  <a:gd name="f27" fmla="+- f24 0 f23"/>
                  <a:gd name="f28" fmla="*/ f27 1 24"/>
                  <a:gd name="f29" fmla="*/ f26 1 32"/>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4" h="32">
                    <a:moveTo>
                      <a:pt x="f3" y="f2"/>
                    </a:moveTo>
                    <a:cubicBezTo>
                      <a:pt x="f3" y="f2"/>
                      <a:pt x="f5" y="f6"/>
                      <a:pt x="f7" y="f8"/>
                    </a:cubicBezTo>
                    <a:lnTo>
                      <a:pt x="f2" y="f9"/>
                    </a:lnTo>
                    <a:lnTo>
                      <a:pt x="f10" y="f5"/>
                    </a:lnTo>
                    <a:lnTo>
                      <a:pt x="f7" y="f5"/>
                    </a:lnTo>
                    <a:cubicBezTo>
                      <a:pt x="f11" y="f12"/>
                      <a:pt x="f13" y="f14"/>
                      <a:pt x="f15" y="f4"/>
                    </a:cubicBezTo>
                    <a:cubicBezTo>
                      <a:pt x="f15" y="f4"/>
                      <a:pt x="f9" y="f16"/>
                      <a:pt x="f17" y="f9"/>
                    </a:cubicBezTo>
                    <a:lnTo>
                      <a:pt x="f18" y="f8"/>
                    </a:lnTo>
                    <a:lnTo>
                      <a:pt x="f18" y="f5"/>
                    </a:lnTo>
                    <a:cubicBezTo>
                      <a:pt x="f19" y="f20"/>
                      <a:pt x="f3" y="f10"/>
                      <a:pt x="f3"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2" name="Google Shape;1017;p30">
                <a:extLst>
                  <a:ext uri="{FF2B5EF4-FFF2-40B4-BE49-F238E27FC236}">
                    <a16:creationId xmlns:a16="http://schemas.microsoft.com/office/drawing/2014/main" id="{569EF7DE-9E47-81C0-92B1-34F233164206}"/>
                  </a:ext>
                </a:extLst>
              </p:cNvPr>
              <p:cNvSpPr/>
              <p:nvPr/>
            </p:nvSpPr>
            <p:spPr>
              <a:xfrm>
                <a:off x="2383776" y="4455231"/>
                <a:ext cx="31537" cy="87983"/>
              </a:xfrm>
              <a:custGeom>
                <a:avLst/>
                <a:gdLst>
                  <a:gd name="f0" fmla="val w"/>
                  <a:gd name="f1" fmla="val h"/>
                  <a:gd name="f2" fmla="val 0"/>
                  <a:gd name="f3" fmla="val 19"/>
                  <a:gd name="f4" fmla="val 53"/>
                  <a:gd name="f5" fmla="val 2"/>
                  <a:gd name="f6" fmla="val 12"/>
                  <a:gd name="f7" fmla="val 8"/>
                  <a:gd name="f8" fmla="val 27"/>
                  <a:gd name="f9" fmla="val 13"/>
                  <a:gd name="f10" fmla="val 42"/>
                  <a:gd name="f11" fmla="val 18"/>
                  <a:gd name="f12" fmla="val 54"/>
                  <a:gd name="f13" fmla="val 52"/>
                  <a:gd name="f14" fmla="val 16"/>
                  <a:gd name="f15" fmla="val 41"/>
                  <a:gd name="f16" fmla="val 11"/>
                  <a:gd name="f17" fmla="val 26"/>
                  <a:gd name="f18" fmla="val 6"/>
                  <a:gd name="f19" fmla="val 1"/>
                  <a:gd name="f20" fmla="*/ f0 1 19"/>
                  <a:gd name="f21" fmla="*/ f1 1 53"/>
                  <a:gd name="f22" fmla="val f2"/>
                  <a:gd name="f23" fmla="val f3"/>
                  <a:gd name="f24" fmla="val f4"/>
                  <a:gd name="f25" fmla="+- f24 0 f22"/>
                  <a:gd name="f26" fmla="+- f23 0 f22"/>
                  <a:gd name="f27" fmla="*/ f26 1 19"/>
                  <a:gd name="f28" fmla="*/ f25 1 53"/>
                  <a:gd name="f29" fmla="*/ f22 1 f27"/>
                  <a:gd name="f30" fmla="*/ f23 1 f27"/>
                  <a:gd name="f31" fmla="*/ f22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19" h="53">
                    <a:moveTo>
                      <a:pt x="f2" y="f2"/>
                    </a:moveTo>
                    <a:cubicBezTo>
                      <a:pt x="f2" y="f2"/>
                      <a:pt x="f5" y="f6"/>
                      <a:pt x="f7" y="f8"/>
                    </a:cubicBezTo>
                    <a:cubicBezTo>
                      <a:pt x="f9" y="f10"/>
                      <a:pt x="f11" y="f12"/>
                      <a:pt x="f3" y="f4"/>
                    </a:cubicBezTo>
                    <a:cubicBezTo>
                      <a:pt x="f3" y="f13"/>
                      <a:pt x="f14" y="f15"/>
                      <a:pt x="f16" y="f17"/>
                    </a:cubicBezTo>
                    <a:cubicBezTo>
                      <a:pt x="f18" y="f16"/>
                      <a:pt x="f19" y="f2"/>
                      <a:pt x="f2"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3" name="Google Shape;1018;p30">
                <a:extLst>
                  <a:ext uri="{FF2B5EF4-FFF2-40B4-BE49-F238E27FC236}">
                    <a16:creationId xmlns:a16="http://schemas.microsoft.com/office/drawing/2014/main" id="{B8A01D94-C074-ECCE-6308-9965130F7636}"/>
                  </a:ext>
                </a:extLst>
              </p:cNvPr>
              <p:cNvSpPr/>
              <p:nvPr/>
            </p:nvSpPr>
            <p:spPr>
              <a:xfrm>
                <a:off x="1701506" y="4574752"/>
                <a:ext cx="448202" cy="4983"/>
              </a:xfrm>
              <a:custGeom>
                <a:avLst/>
                <a:gdLst>
                  <a:gd name="f0" fmla="val w"/>
                  <a:gd name="f1" fmla="val h"/>
                  <a:gd name="f2" fmla="val 0"/>
                  <a:gd name="f3" fmla="val 270"/>
                  <a:gd name="f4" fmla="val 3"/>
                  <a:gd name="f5" fmla="val 2"/>
                  <a:gd name="f6" fmla="val 61"/>
                  <a:gd name="f7" fmla="val 135"/>
                  <a:gd name="f8" fmla="val 210"/>
                  <a:gd name="f9" fmla="val 1"/>
                  <a:gd name="f10" fmla="*/ f0 1 270"/>
                  <a:gd name="f11" fmla="*/ f1 1 3"/>
                  <a:gd name="f12" fmla="val f2"/>
                  <a:gd name="f13" fmla="val f3"/>
                  <a:gd name="f14" fmla="val f4"/>
                  <a:gd name="f15" fmla="+- f14 0 f12"/>
                  <a:gd name="f16" fmla="+- f13 0 f12"/>
                  <a:gd name="f17" fmla="*/ f15 1 3"/>
                  <a:gd name="f18" fmla="*/ f16 1 270"/>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270" h="3">
                    <a:moveTo>
                      <a:pt x="f2" y="f5"/>
                    </a:moveTo>
                    <a:cubicBezTo>
                      <a:pt x="f2" y="f5"/>
                      <a:pt x="f6" y="f4"/>
                      <a:pt x="f7" y="f4"/>
                    </a:cubicBezTo>
                    <a:cubicBezTo>
                      <a:pt x="f8" y="f4"/>
                      <a:pt x="f3" y="f5"/>
                      <a:pt x="f3" y="f5"/>
                    </a:cubicBezTo>
                    <a:cubicBezTo>
                      <a:pt x="f3" y="f9"/>
                      <a:pt x="f8" y="f2"/>
                      <a:pt x="f7" y="f2"/>
                    </a:cubicBezTo>
                    <a:cubicBezTo>
                      <a:pt x="f6" y="f2"/>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4" name="Google Shape;1019;p30">
                <a:extLst>
                  <a:ext uri="{FF2B5EF4-FFF2-40B4-BE49-F238E27FC236}">
                    <a16:creationId xmlns:a16="http://schemas.microsoft.com/office/drawing/2014/main" id="{1F5CA9DB-DB1B-10C0-8961-E2120D1BB635}"/>
                  </a:ext>
                </a:extLst>
              </p:cNvPr>
              <p:cNvSpPr/>
              <p:nvPr/>
            </p:nvSpPr>
            <p:spPr>
              <a:xfrm>
                <a:off x="1724750" y="4629534"/>
                <a:ext cx="698866" cy="4983"/>
              </a:xfrm>
              <a:custGeom>
                <a:avLst/>
                <a:gdLst>
                  <a:gd name="f0" fmla="val w"/>
                  <a:gd name="f1" fmla="val h"/>
                  <a:gd name="f2" fmla="val 0"/>
                  <a:gd name="f3" fmla="val 421"/>
                  <a:gd name="f4" fmla="val 3"/>
                  <a:gd name="f5" fmla="val 2"/>
                  <a:gd name="f6" fmla="val 94"/>
                  <a:gd name="f7" fmla="val 210"/>
                  <a:gd name="f8" fmla="val 326"/>
                  <a:gd name="f9" fmla="val 1"/>
                  <a:gd name="f10" fmla="*/ f0 1 421"/>
                  <a:gd name="f11" fmla="*/ f1 1 3"/>
                  <a:gd name="f12" fmla="val f2"/>
                  <a:gd name="f13" fmla="val f3"/>
                  <a:gd name="f14" fmla="val f4"/>
                  <a:gd name="f15" fmla="+- f14 0 f12"/>
                  <a:gd name="f16" fmla="+- f13 0 f12"/>
                  <a:gd name="f17" fmla="*/ f15 1 3"/>
                  <a:gd name="f18" fmla="*/ f16 1 421"/>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421" h="3">
                    <a:moveTo>
                      <a:pt x="f2" y="f5"/>
                    </a:moveTo>
                    <a:cubicBezTo>
                      <a:pt x="f2" y="f4"/>
                      <a:pt x="f6" y="f4"/>
                      <a:pt x="f7" y="f4"/>
                    </a:cubicBezTo>
                    <a:cubicBezTo>
                      <a:pt x="f8" y="f4"/>
                      <a:pt x="f3" y="f4"/>
                      <a:pt x="f3" y="f5"/>
                    </a:cubicBezTo>
                    <a:cubicBezTo>
                      <a:pt x="f3" y="f9"/>
                      <a:pt x="f8" y="f2"/>
                      <a:pt x="f7" y="f2"/>
                    </a:cubicBezTo>
                    <a:cubicBezTo>
                      <a:pt x="f6" y="f2"/>
                      <a:pt x="f2" y="f9"/>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5" name="Google Shape;1020;p30">
                <a:extLst>
                  <a:ext uri="{FF2B5EF4-FFF2-40B4-BE49-F238E27FC236}">
                    <a16:creationId xmlns:a16="http://schemas.microsoft.com/office/drawing/2014/main" id="{DCD8A4E0-E403-FB9C-BA6F-022913953C11}"/>
                  </a:ext>
                </a:extLst>
              </p:cNvPr>
              <p:cNvSpPr/>
              <p:nvPr/>
            </p:nvSpPr>
            <p:spPr>
              <a:xfrm>
                <a:off x="2141415" y="4770635"/>
                <a:ext cx="219117" cy="4983"/>
              </a:xfrm>
              <a:custGeom>
                <a:avLst/>
                <a:gdLst>
                  <a:gd name="f0" fmla="val w"/>
                  <a:gd name="f1" fmla="val h"/>
                  <a:gd name="f2" fmla="val 0"/>
                  <a:gd name="f3" fmla="val 132"/>
                  <a:gd name="f4" fmla="val 3"/>
                  <a:gd name="f5" fmla="val 1"/>
                  <a:gd name="f6" fmla="val 2"/>
                  <a:gd name="f7" fmla="val 29"/>
                  <a:gd name="f8" fmla="val 66"/>
                  <a:gd name="f9" fmla="val 102"/>
                  <a:gd name="f10" fmla="*/ f0 1 132"/>
                  <a:gd name="f11" fmla="*/ f1 1 3"/>
                  <a:gd name="f12" fmla="val f2"/>
                  <a:gd name="f13" fmla="val f3"/>
                  <a:gd name="f14" fmla="val f4"/>
                  <a:gd name="f15" fmla="+- f14 0 f12"/>
                  <a:gd name="f16" fmla="+- f13 0 f12"/>
                  <a:gd name="f17" fmla="*/ f15 1 3"/>
                  <a:gd name="f18" fmla="*/ f16 1 132"/>
                  <a:gd name="f19" fmla="*/ f12 1 f18"/>
                  <a:gd name="f20" fmla="*/ f13 1 f18"/>
                  <a:gd name="f21" fmla="*/ f12 1 f17"/>
                  <a:gd name="f22" fmla="*/ f14 1 f17"/>
                  <a:gd name="f23" fmla="*/ f19 f10 1"/>
                  <a:gd name="f24" fmla="*/ f20 f10 1"/>
                  <a:gd name="f25" fmla="*/ f22 f11 1"/>
                  <a:gd name="f26" fmla="*/ f21 f11 1"/>
                </a:gdLst>
                <a:ahLst/>
                <a:cxnLst>
                  <a:cxn ang="3cd4">
                    <a:pos x="hc" y="t"/>
                  </a:cxn>
                  <a:cxn ang="0">
                    <a:pos x="r" y="vc"/>
                  </a:cxn>
                  <a:cxn ang="cd4">
                    <a:pos x="hc" y="b"/>
                  </a:cxn>
                  <a:cxn ang="cd2">
                    <a:pos x="l" y="vc"/>
                  </a:cxn>
                </a:cxnLst>
                <a:rect l="f23" t="f26" r="f24" b="f25"/>
                <a:pathLst>
                  <a:path w="132" h="3">
                    <a:moveTo>
                      <a:pt x="f2" y="f5"/>
                    </a:moveTo>
                    <a:cubicBezTo>
                      <a:pt x="f2" y="f6"/>
                      <a:pt x="f7" y="f4"/>
                      <a:pt x="f8" y="f4"/>
                    </a:cubicBezTo>
                    <a:cubicBezTo>
                      <a:pt x="f9" y="f4"/>
                      <a:pt x="f3" y="f6"/>
                      <a:pt x="f3" y="f5"/>
                    </a:cubicBezTo>
                    <a:cubicBezTo>
                      <a:pt x="f3" y="f5"/>
                      <a:pt x="f9" y="f2"/>
                      <a:pt x="f8" y="f2"/>
                    </a:cubicBezTo>
                    <a:cubicBezTo>
                      <a:pt x="f7" y="f2"/>
                      <a:pt x="f2" y="f5"/>
                      <a:pt x="f2"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6" name="Google Shape;1021;p30">
                <a:extLst>
                  <a:ext uri="{FF2B5EF4-FFF2-40B4-BE49-F238E27FC236}">
                    <a16:creationId xmlns:a16="http://schemas.microsoft.com/office/drawing/2014/main" id="{C5BB9753-DF0F-2418-AEB2-830CFCBD7C33}"/>
                  </a:ext>
                </a:extLst>
              </p:cNvPr>
              <p:cNvSpPr/>
              <p:nvPr/>
            </p:nvSpPr>
            <p:spPr>
              <a:xfrm>
                <a:off x="2189558" y="4871895"/>
                <a:ext cx="142765" cy="3319"/>
              </a:xfrm>
              <a:custGeom>
                <a:avLst/>
                <a:gdLst>
                  <a:gd name="f0" fmla="val w"/>
                  <a:gd name="f1" fmla="val h"/>
                  <a:gd name="f2" fmla="val 0"/>
                  <a:gd name="f3" fmla="val 86"/>
                  <a:gd name="f4" fmla="val 2"/>
                  <a:gd name="f5" fmla="val 1"/>
                  <a:gd name="f6" fmla="val 19"/>
                  <a:gd name="f7" fmla="val 43"/>
                  <a:gd name="f8" fmla="val 67"/>
                  <a:gd name="f9" fmla="*/ f0 1 86"/>
                  <a:gd name="f10" fmla="*/ f1 1 2"/>
                  <a:gd name="f11" fmla="val f2"/>
                  <a:gd name="f12" fmla="val f3"/>
                  <a:gd name="f13" fmla="val f4"/>
                  <a:gd name="f14" fmla="+- f13 0 f11"/>
                  <a:gd name="f15" fmla="+- f12 0 f11"/>
                  <a:gd name="f16" fmla="*/ f14 1 2"/>
                  <a:gd name="f17" fmla="*/ f15 1 86"/>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86" h="2">
                    <a:moveTo>
                      <a:pt x="f2" y="f5"/>
                    </a:moveTo>
                    <a:cubicBezTo>
                      <a:pt x="f2" y="f4"/>
                      <a:pt x="f6" y="f4"/>
                      <a:pt x="f7" y="f4"/>
                    </a:cubicBezTo>
                    <a:cubicBezTo>
                      <a:pt x="f8" y="f4"/>
                      <a:pt x="f3" y="f4"/>
                      <a:pt x="f3" y="f5"/>
                    </a:cubicBezTo>
                    <a:cubicBezTo>
                      <a:pt x="f3" y="f2"/>
                      <a:pt x="f8" y="f2"/>
                      <a:pt x="f7" y="f2"/>
                    </a:cubicBezTo>
                    <a:cubicBezTo>
                      <a:pt x="f6" y="f2"/>
                      <a:pt x="f2" y="f2"/>
                      <a:pt x="f2"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7" name="Google Shape;1022;p30">
                <a:extLst>
                  <a:ext uri="{FF2B5EF4-FFF2-40B4-BE49-F238E27FC236}">
                    <a16:creationId xmlns:a16="http://schemas.microsoft.com/office/drawing/2014/main" id="{604C7CFD-1CE9-9C35-CA3F-D17571FE7485}"/>
                  </a:ext>
                </a:extLst>
              </p:cNvPr>
              <p:cNvSpPr/>
              <p:nvPr/>
            </p:nvSpPr>
            <p:spPr>
              <a:xfrm>
                <a:off x="1894069" y="4871895"/>
                <a:ext cx="258958" cy="3319"/>
              </a:xfrm>
              <a:custGeom>
                <a:avLst/>
                <a:gdLst>
                  <a:gd name="f0" fmla="val w"/>
                  <a:gd name="f1" fmla="val h"/>
                  <a:gd name="f2" fmla="val 0"/>
                  <a:gd name="f3" fmla="val 156"/>
                  <a:gd name="f4" fmla="val 2"/>
                  <a:gd name="f5" fmla="val 1"/>
                  <a:gd name="f6" fmla="val 35"/>
                  <a:gd name="f7" fmla="val 78"/>
                  <a:gd name="f8" fmla="val 121"/>
                  <a:gd name="f9" fmla="*/ f0 1 156"/>
                  <a:gd name="f10" fmla="*/ f1 1 2"/>
                  <a:gd name="f11" fmla="val f2"/>
                  <a:gd name="f12" fmla="val f3"/>
                  <a:gd name="f13" fmla="val f4"/>
                  <a:gd name="f14" fmla="+- f13 0 f11"/>
                  <a:gd name="f15" fmla="+- f12 0 f11"/>
                  <a:gd name="f16" fmla="*/ f14 1 2"/>
                  <a:gd name="f17" fmla="*/ f15 1 156"/>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156" h="2">
                    <a:moveTo>
                      <a:pt x="f2" y="f5"/>
                    </a:moveTo>
                    <a:cubicBezTo>
                      <a:pt x="f2" y="f4"/>
                      <a:pt x="f6" y="f4"/>
                      <a:pt x="f7" y="f4"/>
                    </a:cubicBezTo>
                    <a:cubicBezTo>
                      <a:pt x="f8" y="f4"/>
                      <a:pt x="f3" y="f4"/>
                      <a:pt x="f3" y="f5"/>
                    </a:cubicBezTo>
                    <a:cubicBezTo>
                      <a:pt x="f3" y="f2"/>
                      <a:pt x="f8" y="f2"/>
                      <a:pt x="f7" y="f2"/>
                    </a:cubicBezTo>
                    <a:cubicBezTo>
                      <a:pt x="f6" y="f2"/>
                      <a:pt x="f2" y="f2"/>
                      <a:pt x="f2"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8" name="Google Shape;1023;p30">
                <a:extLst>
                  <a:ext uri="{FF2B5EF4-FFF2-40B4-BE49-F238E27FC236}">
                    <a16:creationId xmlns:a16="http://schemas.microsoft.com/office/drawing/2014/main" id="{437A7577-BFA8-B406-74F5-4D3E5A70AAC0}"/>
                  </a:ext>
                </a:extLst>
              </p:cNvPr>
              <p:cNvSpPr/>
              <p:nvPr/>
            </p:nvSpPr>
            <p:spPr>
              <a:xfrm>
                <a:off x="1653372" y="4817114"/>
                <a:ext cx="700521" cy="3319"/>
              </a:xfrm>
              <a:custGeom>
                <a:avLst/>
                <a:gdLst>
                  <a:gd name="f0" fmla="val w"/>
                  <a:gd name="f1" fmla="val h"/>
                  <a:gd name="f2" fmla="val 0"/>
                  <a:gd name="f3" fmla="val 422"/>
                  <a:gd name="f4" fmla="val 2"/>
                  <a:gd name="f5" fmla="val 1"/>
                  <a:gd name="f6" fmla="val 95"/>
                  <a:gd name="f7" fmla="val 211"/>
                  <a:gd name="f8" fmla="val 327"/>
                  <a:gd name="f9" fmla="*/ f0 1 422"/>
                  <a:gd name="f10" fmla="*/ f1 1 2"/>
                  <a:gd name="f11" fmla="val f2"/>
                  <a:gd name="f12" fmla="val f3"/>
                  <a:gd name="f13" fmla="val f4"/>
                  <a:gd name="f14" fmla="+- f13 0 f11"/>
                  <a:gd name="f15" fmla="+- f12 0 f11"/>
                  <a:gd name="f16" fmla="*/ f14 1 2"/>
                  <a:gd name="f17" fmla="*/ f15 1 422"/>
                  <a:gd name="f18" fmla="*/ f11 1 f17"/>
                  <a:gd name="f19" fmla="*/ f12 1 f17"/>
                  <a:gd name="f20" fmla="*/ f11 1 f16"/>
                  <a:gd name="f21" fmla="*/ f13 1 f16"/>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422" h="2">
                    <a:moveTo>
                      <a:pt x="f2" y="f5"/>
                    </a:moveTo>
                    <a:cubicBezTo>
                      <a:pt x="f2" y="f4"/>
                      <a:pt x="f6" y="f4"/>
                      <a:pt x="f7" y="f4"/>
                    </a:cubicBezTo>
                    <a:cubicBezTo>
                      <a:pt x="f8" y="f4"/>
                      <a:pt x="f3" y="f4"/>
                      <a:pt x="f3" y="f5"/>
                    </a:cubicBezTo>
                    <a:cubicBezTo>
                      <a:pt x="f3" y="f2"/>
                      <a:pt x="f8" y="f2"/>
                      <a:pt x="f7" y="f2"/>
                    </a:cubicBezTo>
                    <a:cubicBezTo>
                      <a:pt x="f6" y="f2"/>
                      <a:pt x="f2" y="f2"/>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9" name="Google Shape;1024;p30">
                <a:extLst>
                  <a:ext uri="{FF2B5EF4-FFF2-40B4-BE49-F238E27FC236}">
                    <a16:creationId xmlns:a16="http://schemas.microsoft.com/office/drawing/2014/main" id="{44258F3D-BB48-560D-8F51-413210962E40}"/>
                  </a:ext>
                </a:extLst>
              </p:cNvPr>
              <p:cNvSpPr/>
              <p:nvPr/>
            </p:nvSpPr>
            <p:spPr>
              <a:xfrm>
                <a:off x="2397053" y="4290895"/>
                <a:ext cx="242361" cy="849925"/>
              </a:xfrm>
              <a:custGeom>
                <a:avLst/>
                <a:gdLst>
                  <a:gd name="f0" fmla="val w"/>
                  <a:gd name="f1" fmla="val h"/>
                  <a:gd name="f2" fmla="val 0"/>
                  <a:gd name="f3" fmla="val 146"/>
                  <a:gd name="f4" fmla="val 512"/>
                  <a:gd name="f5" fmla="val 1"/>
                  <a:gd name="f6" fmla="val 34"/>
                  <a:gd name="f7" fmla="val 398"/>
                  <a:gd name="f8" fmla="val 75"/>
                  <a:gd name="f9" fmla="val 257"/>
                  <a:gd name="f10" fmla="val 115"/>
                  <a:gd name="f11" fmla="val 147"/>
                  <a:gd name="f12" fmla="val 145"/>
                  <a:gd name="f13" fmla="val 112"/>
                  <a:gd name="f14" fmla="val 114"/>
                  <a:gd name="f15" fmla="val 72"/>
                  <a:gd name="f16" fmla="val 256"/>
                  <a:gd name="f17" fmla="val 32"/>
                  <a:gd name="f18" fmla="val 397"/>
                  <a:gd name="f19" fmla="*/ f0 1 146"/>
                  <a:gd name="f20" fmla="*/ f1 1 512"/>
                  <a:gd name="f21" fmla="val f2"/>
                  <a:gd name="f22" fmla="val f3"/>
                  <a:gd name="f23" fmla="val f4"/>
                  <a:gd name="f24" fmla="+- f23 0 f21"/>
                  <a:gd name="f25" fmla="+- f22 0 f21"/>
                  <a:gd name="f26" fmla="*/ f25 1 146"/>
                  <a:gd name="f27" fmla="*/ f24 1 512"/>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146" h="512">
                    <a:moveTo>
                      <a:pt x="f2" y="f4"/>
                    </a:moveTo>
                    <a:cubicBezTo>
                      <a:pt x="f5" y="f4"/>
                      <a:pt x="f6" y="f7"/>
                      <a:pt x="f8" y="f9"/>
                    </a:cubicBezTo>
                    <a:cubicBezTo>
                      <a:pt x="f10" y="f10"/>
                      <a:pt x="f11" y="f2"/>
                      <a:pt x="f3" y="f2"/>
                    </a:cubicBezTo>
                    <a:cubicBezTo>
                      <a:pt x="f12" y="f2"/>
                      <a:pt x="f13" y="f14"/>
                      <a:pt x="f15" y="f16"/>
                    </a:cubicBezTo>
                    <a:cubicBezTo>
                      <a:pt x="f17" y="f18"/>
                      <a:pt x="f2" y="f4"/>
                      <a:pt x="f2" y="f4"/>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1025;p30">
                <a:extLst>
                  <a:ext uri="{FF2B5EF4-FFF2-40B4-BE49-F238E27FC236}">
                    <a16:creationId xmlns:a16="http://schemas.microsoft.com/office/drawing/2014/main" id="{9266C33A-3C7F-E63C-BC04-C4FFA368ACB9}"/>
                  </a:ext>
                </a:extLst>
              </p:cNvPr>
              <p:cNvSpPr/>
              <p:nvPr/>
            </p:nvSpPr>
            <p:spPr>
              <a:xfrm>
                <a:off x="1724750" y="4498390"/>
                <a:ext cx="436580" cy="385126"/>
              </a:xfrm>
              <a:custGeom>
                <a:avLst/>
                <a:gdLst>
                  <a:gd name="f0" fmla="val 180"/>
                  <a:gd name="f1" fmla="val w"/>
                  <a:gd name="f2" fmla="val h"/>
                  <a:gd name="f3" fmla="val 0"/>
                  <a:gd name="f4" fmla="val 263"/>
                  <a:gd name="f5" fmla="val 232"/>
                  <a:gd name="f6" fmla="val 261"/>
                  <a:gd name="f7" fmla="val 6"/>
                  <a:gd name="f8" fmla="val 216"/>
                  <a:gd name="f9" fmla="val -8"/>
                  <a:gd name="f10" fmla="val 185"/>
                  <a:gd name="f11" fmla="val 154"/>
                  <a:gd name="f12" fmla="val 21"/>
                  <a:gd name="f13" fmla="val 140"/>
                  <a:gd name="f14" fmla="val 25"/>
                  <a:gd name="f15" fmla="val 61"/>
                  <a:gd name="f16" fmla="val 203"/>
                  <a:gd name="f17" fmla="val 119"/>
                  <a:gd name="f18" fmla="val 211"/>
                  <a:gd name="f19" fmla="val 142"/>
                  <a:gd name="f20" fmla="val 189"/>
                  <a:gd name="f21" fmla="val 164"/>
                  <a:gd name="f22" fmla="val 166"/>
                  <a:gd name="f23" fmla="val 190"/>
                  <a:gd name="f24" fmla="val 145"/>
                  <a:gd name="f25" fmla="val 213"/>
                  <a:gd name="f26" fmla="val 182"/>
                  <a:gd name="f27" fmla="val 226"/>
                  <a:gd name="f28" fmla="val 235"/>
                  <a:gd name="f29" fmla="val 178"/>
                  <a:gd name="f30" fmla="val 240"/>
                  <a:gd name="f31" fmla="val 149"/>
                  <a:gd name="f32" fmla="val 268"/>
                  <a:gd name="f33" fmla="val 156"/>
                  <a:gd name="f34" fmla="val 129"/>
                  <a:gd name="f35" fmla="val 245"/>
                  <a:gd name="f36" fmla="val 75"/>
                  <a:gd name="f37" fmla="val 242"/>
                  <a:gd name="f38" fmla="val 66"/>
                  <a:gd name="f39" fmla="val 233"/>
                  <a:gd name="f40" fmla="val 59"/>
                  <a:gd name="f41" fmla="val 223"/>
                  <a:gd name="f42" fmla="val 58"/>
                  <a:gd name="f43" fmla="val 175"/>
                  <a:gd name="f44" fmla="val 53"/>
                  <a:gd name="f45" fmla="val 201"/>
                  <a:gd name="f46" fmla="val 32"/>
                  <a:gd name="f47" fmla="val 229"/>
                  <a:gd name="f48" fmla="val 34"/>
                  <a:gd name="f49" fmla="val 253"/>
                  <a:gd name="f50" fmla="val 29"/>
                  <a:gd name="f51" fmla="val 27"/>
                  <a:gd name="f52" fmla="val 267"/>
                  <a:gd name="f53" fmla="val 11"/>
                  <a:gd name="f54" fmla="*/ f1 1 263"/>
                  <a:gd name="f55" fmla="*/ f2 1 232"/>
                  <a:gd name="f56" fmla="val f3"/>
                  <a:gd name="f57" fmla="val f4"/>
                  <a:gd name="f58" fmla="val f5"/>
                  <a:gd name="f59" fmla="+- f58 0 f56"/>
                  <a:gd name="f60" fmla="+- f57 0 f56"/>
                  <a:gd name="f61" fmla="*/ f60 1 263"/>
                  <a:gd name="f62" fmla="*/ f59 1 232"/>
                  <a:gd name="f63" fmla="*/ f56 1 f61"/>
                  <a:gd name="f64" fmla="*/ f57 1 f61"/>
                  <a:gd name="f65" fmla="*/ f56 1 f62"/>
                  <a:gd name="f66" fmla="*/ f58 1 f62"/>
                  <a:gd name="f67" fmla="*/ f63 f54 1"/>
                  <a:gd name="f68" fmla="*/ f64 f54 1"/>
                  <a:gd name="f69" fmla="*/ f66 f55 1"/>
                  <a:gd name="f70" fmla="*/ f65 f55 1"/>
                </a:gdLst>
                <a:ahLst/>
                <a:cxnLst>
                  <a:cxn ang="3cd4">
                    <a:pos x="hc" y="t"/>
                  </a:cxn>
                  <a:cxn ang="0">
                    <a:pos x="r" y="vc"/>
                  </a:cxn>
                  <a:cxn ang="cd4">
                    <a:pos x="hc" y="b"/>
                  </a:cxn>
                  <a:cxn ang="cd2">
                    <a:pos x="l" y="vc"/>
                  </a:cxn>
                </a:cxnLst>
                <a:rect l="f67" t="f70" r="f68" b="f69"/>
                <a:pathLst>
                  <a:path w="263" h="232">
                    <a:moveTo>
                      <a:pt x="f6" y="f7"/>
                    </a:moveTo>
                    <a:cubicBezTo>
                      <a:pt x="f6" y="f7"/>
                      <a:pt x="f8" y="f9"/>
                      <a:pt x="f10" y="f7"/>
                    </a:cubicBezTo>
                    <a:cubicBezTo>
                      <a:pt x="f11" y="f12"/>
                      <a:pt x="f3" y="f13"/>
                      <a:pt x="f3" y="f13"/>
                    </a:cubicBezTo>
                    <a:lnTo>
                      <a:pt x="f14" y="f5"/>
                    </a:lnTo>
                    <a:lnTo>
                      <a:pt x="f15" y="f16"/>
                    </a:lnTo>
                    <a:cubicBezTo>
                      <a:pt x="f15" y="f16"/>
                      <a:pt x="f17" y="f18"/>
                      <a:pt x="f19" y="f20"/>
                    </a:cubicBezTo>
                    <a:cubicBezTo>
                      <a:pt x="f21" y="f22"/>
                      <a:pt x="f23" y="f24"/>
                      <a:pt x="f23" y="f24"/>
                    </a:cubicBezTo>
                    <a:cubicBezTo>
                      <a:pt x="f23" y="f24"/>
                      <a:pt x="f25" y="f26"/>
                      <a:pt x="f27" y="f0"/>
                    </a:cubicBezTo>
                    <a:cubicBezTo>
                      <a:pt x="f28" y="f29"/>
                      <a:pt x="f30" y="f31"/>
                      <a:pt x="f30" y="f31"/>
                    </a:cubicBezTo>
                    <a:cubicBezTo>
                      <a:pt x="f30" y="f31"/>
                      <a:pt x="f32" y="f33"/>
                      <a:pt x="f6" y="f34"/>
                    </a:cubicBezTo>
                    <a:lnTo>
                      <a:pt x="f35" y="f36"/>
                    </a:lnTo>
                    <a:cubicBezTo>
                      <a:pt x="f37" y="f38"/>
                      <a:pt x="f39" y="f40"/>
                      <a:pt x="f41" y="f42"/>
                    </a:cubicBezTo>
                    <a:lnTo>
                      <a:pt x="f43" y="f44"/>
                    </a:lnTo>
                    <a:lnTo>
                      <a:pt x="f45" y="f46"/>
                    </a:lnTo>
                    <a:cubicBezTo>
                      <a:pt x="f45" y="f46"/>
                      <a:pt x="f47" y="f48"/>
                      <a:pt x="f49" y="f50"/>
                    </a:cubicBezTo>
                    <a:cubicBezTo>
                      <a:pt x="f6" y="f51"/>
                      <a:pt x="f52" y="f53"/>
                      <a:pt x="f6" y="f7"/>
                    </a:cubicBezTo>
                    <a:close/>
                  </a:path>
                </a:pathLst>
              </a:custGeom>
              <a:solidFill>
                <a:srgbClr val="9E6753"/>
              </a:solidFill>
              <a:ln cap="flat">
                <a:noFill/>
                <a:prstDash val="solid"/>
              </a:ln>
            </p:spPr>
            <p:txBody>
              <a:bodyPr vert="horz" wrap="square" lIns="90004" tIns="38496" rIns="90004" bIns="384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1" name="Google Shape;1026;p30">
                <a:extLst>
                  <a:ext uri="{FF2B5EF4-FFF2-40B4-BE49-F238E27FC236}">
                    <a16:creationId xmlns:a16="http://schemas.microsoft.com/office/drawing/2014/main" id="{0BCB2288-8CE5-3E01-601E-5AE9413D10A8}"/>
                  </a:ext>
                </a:extLst>
              </p:cNvPr>
              <p:cNvSpPr/>
              <p:nvPr/>
            </p:nvSpPr>
            <p:spPr>
              <a:xfrm>
                <a:off x="1990356" y="4652778"/>
                <a:ext cx="122840" cy="91302"/>
              </a:xfrm>
              <a:custGeom>
                <a:avLst/>
                <a:gdLst>
                  <a:gd name="f0" fmla="val w"/>
                  <a:gd name="f1" fmla="val h"/>
                  <a:gd name="f2" fmla="val 0"/>
                  <a:gd name="f3" fmla="val 74"/>
                  <a:gd name="f4" fmla="val 55"/>
                  <a:gd name="f5" fmla="val 12"/>
                  <a:gd name="f6" fmla="val 1"/>
                  <a:gd name="f7" fmla="val 6"/>
                  <a:gd name="f8" fmla="val 9"/>
                  <a:gd name="f9" fmla="val 15"/>
                  <a:gd name="f10" fmla="val 19"/>
                  <a:gd name="f11" fmla="val 4"/>
                  <a:gd name="f12" fmla="val 25"/>
                  <a:gd name="f13" fmla="val 2"/>
                  <a:gd name="f14" fmla="val 31"/>
                  <a:gd name="f15" fmla="val 3"/>
                  <a:gd name="f16" fmla="val 37"/>
                  <a:gd name="f17" fmla="val 43"/>
                  <a:gd name="f18" fmla="val 5"/>
                  <a:gd name="f19" fmla="val 49"/>
                  <a:gd name="f20" fmla="val 10"/>
                  <a:gd name="f21" fmla="val 61"/>
                  <a:gd name="f22" fmla="val 66"/>
                  <a:gd name="f23" fmla="val 69"/>
                  <a:gd name="f24" fmla="val 40"/>
                  <a:gd name="f25" fmla="val 72"/>
                  <a:gd name="f26" fmla="val 75"/>
                  <a:gd name="f27" fmla="val 71"/>
                  <a:gd name="f28" fmla="val 35"/>
                  <a:gd name="f29" fmla="val 67"/>
                  <a:gd name="f30" fmla="val 30"/>
                  <a:gd name="f31" fmla="val 64"/>
                  <a:gd name="f32" fmla="val 24"/>
                  <a:gd name="f33" fmla="val 18"/>
                  <a:gd name="f34" fmla="val 57"/>
                  <a:gd name="f35" fmla="val 51"/>
                  <a:gd name="f36" fmla="val 8"/>
                  <a:gd name="f37" fmla="val 45"/>
                  <a:gd name="f38" fmla="val 38"/>
                  <a:gd name="f39" fmla="val 14"/>
                  <a:gd name="f40" fmla="val 11"/>
                  <a:gd name="f41" fmla="*/ f0 1 74"/>
                  <a:gd name="f42" fmla="*/ f1 1 55"/>
                  <a:gd name="f43" fmla="val f2"/>
                  <a:gd name="f44" fmla="val f3"/>
                  <a:gd name="f45" fmla="val f4"/>
                  <a:gd name="f46" fmla="+- f45 0 f43"/>
                  <a:gd name="f47" fmla="+- f44 0 f43"/>
                  <a:gd name="f48" fmla="*/ f47 1 74"/>
                  <a:gd name="f49" fmla="*/ f46 1 55"/>
                  <a:gd name="f50" fmla="*/ f43 1 f48"/>
                  <a:gd name="f51" fmla="*/ f44 1 f48"/>
                  <a:gd name="f52" fmla="*/ f43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74" h="55">
                    <a:moveTo>
                      <a:pt x="f2" y="f5"/>
                    </a:moveTo>
                    <a:cubicBezTo>
                      <a:pt x="f6" y="f5"/>
                      <a:pt x="f7" y="f8"/>
                      <a:pt x="f9" y="f7"/>
                    </a:cubicBezTo>
                    <a:cubicBezTo>
                      <a:pt x="f10" y="f11"/>
                      <a:pt x="f12" y="f13"/>
                      <a:pt x="f14" y="f15"/>
                    </a:cubicBezTo>
                    <a:cubicBezTo>
                      <a:pt x="f16" y="f15"/>
                      <a:pt x="f17" y="f18"/>
                      <a:pt x="f19" y="f20"/>
                    </a:cubicBezTo>
                    <a:cubicBezTo>
                      <a:pt x="f21" y="f10"/>
                      <a:pt x="f22" y="f14"/>
                      <a:pt x="f23" y="f24"/>
                    </a:cubicBezTo>
                    <a:cubicBezTo>
                      <a:pt x="f25" y="f19"/>
                      <a:pt x="f3" y="f4"/>
                      <a:pt x="f3" y="f4"/>
                    </a:cubicBezTo>
                    <a:cubicBezTo>
                      <a:pt x="f26" y="f4"/>
                      <a:pt x="f3" y="f19"/>
                      <a:pt x="f27" y="f24"/>
                    </a:cubicBezTo>
                    <a:cubicBezTo>
                      <a:pt x="f23" y="f28"/>
                      <a:pt x="f29" y="f30"/>
                      <a:pt x="f31" y="f32"/>
                    </a:cubicBezTo>
                    <a:cubicBezTo>
                      <a:pt x="f21" y="f33"/>
                      <a:pt x="f34" y="f5"/>
                      <a:pt x="f35" y="f36"/>
                    </a:cubicBezTo>
                    <a:cubicBezTo>
                      <a:pt x="f37" y="f15"/>
                      <a:pt x="f38" y="f2"/>
                      <a:pt x="f14" y="f2"/>
                    </a:cubicBezTo>
                    <a:cubicBezTo>
                      <a:pt x="f32" y="f2"/>
                      <a:pt x="f33" y="f13"/>
                      <a:pt x="f39" y="f11"/>
                    </a:cubicBezTo>
                    <a:cubicBezTo>
                      <a:pt x="f20" y="f7"/>
                      <a:pt x="f7" y="f36"/>
                      <a:pt x="f11" y="f8"/>
                    </a:cubicBezTo>
                    <a:cubicBezTo>
                      <a:pt x="f13" y="f40"/>
                      <a:pt x="f2" y="f5"/>
                      <a:pt x="f6" y="f5"/>
                    </a:cubicBezTo>
                    <a:lnTo>
                      <a:pt x="f2" y="f5"/>
                    </a:ln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2" name="Google Shape;1027;p30">
                <a:extLst>
                  <a:ext uri="{FF2B5EF4-FFF2-40B4-BE49-F238E27FC236}">
                    <a16:creationId xmlns:a16="http://schemas.microsoft.com/office/drawing/2014/main" id="{1FB7F04E-C5F9-5EF2-A72C-5558DF0F4D6E}"/>
                  </a:ext>
                </a:extLst>
              </p:cNvPr>
              <p:cNvSpPr/>
              <p:nvPr/>
            </p:nvSpPr>
            <p:spPr>
              <a:xfrm>
                <a:off x="1970431" y="4583055"/>
                <a:ext cx="48143" cy="11622"/>
              </a:xfrm>
              <a:custGeom>
                <a:avLst/>
                <a:gdLst>
                  <a:gd name="f0" fmla="val w"/>
                  <a:gd name="f1" fmla="val h"/>
                  <a:gd name="f2" fmla="val 0"/>
                  <a:gd name="f3" fmla="val 29"/>
                  <a:gd name="f4" fmla="val 7"/>
                  <a:gd name="f5" fmla="val 8"/>
                  <a:gd name="f6" fmla="val 6"/>
                  <a:gd name="f7" fmla="val 4"/>
                  <a:gd name="f8" fmla="val 14"/>
                  <a:gd name="f9" fmla="val 3"/>
                  <a:gd name="f10" fmla="val 22"/>
                  <a:gd name="f11" fmla="val 2"/>
                  <a:gd name="f12" fmla="val 28"/>
                  <a:gd name="f13" fmla="val 5"/>
                  <a:gd name="f14" fmla="val 25"/>
                  <a:gd name="f15" fmla="val 1"/>
                  <a:gd name="f16" fmla="val 18"/>
                  <a:gd name="f17" fmla="val 9"/>
                  <a:gd name="f18" fmla="*/ f0 1 29"/>
                  <a:gd name="f19" fmla="*/ f1 1 7"/>
                  <a:gd name="f20" fmla="val f2"/>
                  <a:gd name="f21" fmla="val f3"/>
                  <a:gd name="f22" fmla="val f4"/>
                  <a:gd name="f23" fmla="+- f22 0 f20"/>
                  <a:gd name="f24" fmla="+- f21 0 f20"/>
                  <a:gd name="f25" fmla="*/ f24 1 29"/>
                  <a:gd name="f26" fmla="*/ f23 1 7"/>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29" h="7">
                    <a:moveTo>
                      <a:pt x="f2" y="f4"/>
                    </a:moveTo>
                    <a:cubicBezTo>
                      <a:pt x="f2" y="f5"/>
                      <a:pt x="f6" y="f7"/>
                      <a:pt x="f8" y="f9"/>
                    </a:cubicBezTo>
                    <a:cubicBezTo>
                      <a:pt x="f10" y="f11"/>
                      <a:pt x="f12" y="f13"/>
                      <a:pt x="f3" y="f7"/>
                    </a:cubicBezTo>
                    <a:cubicBezTo>
                      <a:pt x="f3" y="f7"/>
                      <a:pt x="f12" y="f11"/>
                      <a:pt x="f14" y="f15"/>
                    </a:cubicBezTo>
                    <a:cubicBezTo>
                      <a:pt x="f10" y="f2"/>
                      <a:pt x="f16" y="f2"/>
                      <a:pt x="f8" y="f2"/>
                    </a:cubicBezTo>
                    <a:cubicBezTo>
                      <a:pt x="f17" y="f15"/>
                      <a:pt x="f13" y="f11"/>
                      <a:pt x="f9" y="f7"/>
                    </a:cubicBezTo>
                    <a:cubicBezTo>
                      <a:pt x="f15" y="f6"/>
                      <a:pt x="f2" y="f4"/>
                      <a:pt x="f2"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3" name="Google Shape;1028;p30">
                <a:extLst>
                  <a:ext uri="{FF2B5EF4-FFF2-40B4-BE49-F238E27FC236}">
                    <a16:creationId xmlns:a16="http://schemas.microsoft.com/office/drawing/2014/main" id="{E570D287-5D77-094E-2F94-C183425254C9}"/>
                  </a:ext>
                </a:extLst>
              </p:cNvPr>
              <p:cNvSpPr/>
              <p:nvPr/>
            </p:nvSpPr>
            <p:spPr>
              <a:xfrm>
                <a:off x="1412665" y="3739767"/>
                <a:ext cx="202521" cy="134462"/>
              </a:xfrm>
              <a:custGeom>
                <a:avLst/>
                <a:gdLst>
                  <a:gd name="f0" fmla="val w"/>
                  <a:gd name="f1" fmla="val h"/>
                  <a:gd name="f2" fmla="val 0"/>
                  <a:gd name="f3" fmla="val 122"/>
                  <a:gd name="f4" fmla="val 81"/>
                  <a:gd name="f5" fmla="val 94"/>
                  <a:gd name="f6" fmla="val 8"/>
                  <a:gd name="f7" fmla="val 110"/>
                  <a:gd name="f8" fmla="val 9"/>
                  <a:gd name="f9" fmla="val 119"/>
                  <a:gd name="f10" fmla="val 126"/>
                  <a:gd name="f11" fmla="val 19"/>
                  <a:gd name="f12" fmla="val 120"/>
                  <a:gd name="f13" fmla="val 27"/>
                  <a:gd name="f14" fmla="val 29"/>
                  <a:gd name="f15" fmla="val 118"/>
                  <a:gd name="f16" fmla="val 30"/>
                  <a:gd name="f17" fmla="val 116"/>
                  <a:gd name="f18" fmla="val 31"/>
                  <a:gd name="f19" fmla="val 107"/>
                  <a:gd name="f20" fmla="val 34"/>
                  <a:gd name="f21" fmla="val 48"/>
                  <a:gd name="f22" fmla="val 44"/>
                  <a:gd name="f23" fmla="val 21"/>
                  <a:gd name="f24" fmla="val 69"/>
                  <a:gd name="f25" fmla="val 26"/>
                  <a:gd name="f26" fmla="val -2"/>
                  <a:gd name="f27" fmla="val 24"/>
                  <a:gd name="f28" fmla="val 22"/>
                  <a:gd name="f29" fmla="val 2"/>
                  <a:gd name="f30" fmla="*/ f0 1 122"/>
                  <a:gd name="f31" fmla="*/ f1 1 81"/>
                  <a:gd name="f32" fmla="val f2"/>
                  <a:gd name="f33" fmla="val f3"/>
                  <a:gd name="f34" fmla="val f4"/>
                  <a:gd name="f35" fmla="+- f34 0 f32"/>
                  <a:gd name="f36" fmla="+- f33 0 f32"/>
                  <a:gd name="f37" fmla="*/ f36 1 122"/>
                  <a:gd name="f38" fmla="*/ f35 1 81"/>
                  <a:gd name="f39" fmla="*/ f32 1 f37"/>
                  <a:gd name="f40" fmla="*/ f33 1 f37"/>
                  <a:gd name="f41" fmla="*/ f32 1 f38"/>
                  <a:gd name="f42" fmla="*/ f34 1 f38"/>
                  <a:gd name="f43" fmla="*/ f39 f30 1"/>
                  <a:gd name="f44" fmla="*/ f40 f30 1"/>
                  <a:gd name="f45" fmla="*/ f42 f31 1"/>
                  <a:gd name="f46" fmla="*/ f41 f31 1"/>
                </a:gdLst>
                <a:ahLst/>
                <a:cxnLst>
                  <a:cxn ang="3cd4">
                    <a:pos x="hc" y="t"/>
                  </a:cxn>
                  <a:cxn ang="0">
                    <a:pos x="r" y="vc"/>
                  </a:cxn>
                  <a:cxn ang="cd4">
                    <a:pos x="hc" y="b"/>
                  </a:cxn>
                  <a:cxn ang="cd2">
                    <a:pos x="l" y="vc"/>
                  </a:cxn>
                </a:cxnLst>
                <a:rect l="f43" t="f46" r="f44" b="f45"/>
                <a:pathLst>
                  <a:path w="122" h="81">
                    <a:moveTo>
                      <a:pt x="f5" y="f6"/>
                    </a:moveTo>
                    <a:lnTo>
                      <a:pt x="f7" y="f8"/>
                    </a:lnTo>
                    <a:cubicBezTo>
                      <a:pt x="f9" y="f8"/>
                      <a:pt x="f10" y="f11"/>
                      <a:pt x="f12" y="f13"/>
                    </a:cubicBezTo>
                    <a:cubicBezTo>
                      <a:pt x="f9" y="f14"/>
                      <a:pt x="f15" y="f16"/>
                      <a:pt x="f17" y="f18"/>
                    </a:cubicBezTo>
                    <a:cubicBezTo>
                      <a:pt x="f19" y="f20"/>
                      <a:pt x="f21" y="f22"/>
                      <a:pt x="f21" y="f22"/>
                    </a:cubicBezTo>
                    <a:lnTo>
                      <a:pt x="f23" y="f4"/>
                    </a:lnTo>
                    <a:lnTo>
                      <a:pt x="f2" y="f24"/>
                    </a:lnTo>
                    <a:cubicBezTo>
                      <a:pt x="f2" y="f24"/>
                      <a:pt x="f25" y="f26"/>
                      <a:pt x="f27" y="f2"/>
                    </a:cubicBezTo>
                    <a:cubicBezTo>
                      <a:pt x="f28" y="f29"/>
                      <a:pt x="f5" y="f6"/>
                      <a:pt x="f5" y="f6"/>
                    </a:cubicBezTo>
                    <a:close/>
                  </a:path>
                </a:pathLst>
              </a:custGeom>
              <a:solidFill>
                <a:srgbClr val="8A5947"/>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4" name="Google Shape;1029;p30">
                <a:extLst>
                  <a:ext uri="{FF2B5EF4-FFF2-40B4-BE49-F238E27FC236}">
                    <a16:creationId xmlns:a16="http://schemas.microsoft.com/office/drawing/2014/main" id="{AB88276A-3835-5E10-6CD6-AB91637CA8F8}"/>
                  </a:ext>
                </a:extLst>
              </p:cNvPr>
              <p:cNvSpPr/>
              <p:nvPr/>
            </p:nvSpPr>
            <p:spPr>
              <a:xfrm>
                <a:off x="1226740" y="3723162"/>
                <a:ext cx="358563" cy="418319"/>
              </a:xfrm>
              <a:custGeom>
                <a:avLst/>
                <a:gdLst>
                  <a:gd name="f0" fmla="val w"/>
                  <a:gd name="f1" fmla="val h"/>
                  <a:gd name="f2" fmla="val 0"/>
                  <a:gd name="f3" fmla="val 216"/>
                  <a:gd name="f4" fmla="val 252"/>
                  <a:gd name="f5" fmla="val 206"/>
                  <a:gd name="f6" fmla="val 120"/>
                  <a:gd name="f7" fmla="val 12"/>
                  <a:gd name="f8" fmla="val 124"/>
                  <a:gd name="f9" fmla="val 6"/>
                  <a:gd name="f10" fmla="val 129"/>
                  <a:gd name="f11" fmla="val 3"/>
                  <a:gd name="f12" fmla="val 136"/>
                  <a:gd name="f13" fmla="val 202"/>
                  <a:gd name="f14" fmla="val 212"/>
                  <a:gd name="f15" fmla="val 220"/>
                  <a:gd name="f16" fmla="val 11"/>
                  <a:gd name="f17" fmla="val 214"/>
                  <a:gd name="f18" fmla="val 20"/>
                  <a:gd name="f19" fmla="val 213"/>
                  <a:gd name="f20" fmla="val 23"/>
                  <a:gd name="f21" fmla="val 210"/>
                  <a:gd name="f22" fmla="val 25"/>
                  <a:gd name="f23" fmla="val 26"/>
                  <a:gd name="f24" fmla="val 190"/>
                  <a:gd name="f25" fmla="val 29"/>
                  <a:gd name="f26" fmla="val 148"/>
                  <a:gd name="f27" fmla="val 31"/>
                  <a:gd name="f28" fmla="val 121"/>
                  <a:gd name="f29" fmla="val 85"/>
                  <a:gd name="f30" fmla="val 187"/>
                  <a:gd name="f31" fmla="val 60"/>
                  <a:gd name="f32" fmla="val 194"/>
                  <a:gd name="f33" fmla="val 57"/>
                  <a:gd name="f34" fmla="val 201"/>
                  <a:gd name="f35" fmla="val 61"/>
                  <a:gd name="f36" fmla="val 68"/>
                  <a:gd name="f37" fmla="val 203"/>
                  <a:gd name="f38" fmla="val 74"/>
                  <a:gd name="f39" fmla="val 81"/>
                  <a:gd name="f40" fmla="val 197"/>
                  <a:gd name="f41" fmla="val 186"/>
                  <a:gd name="f42" fmla="val 93"/>
                  <a:gd name="f43" fmla="val 149"/>
                  <a:gd name="f44" fmla="val 122"/>
                  <a:gd name="f45" fmla="val 144"/>
                  <a:gd name="f46" fmla="val 171"/>
                  <a:gd name="f47" fmla="val 126"/>
                  <a:gd name="f48" fmla="val 196"/>
                  <a:gd name="f49" fmla="val 107"/>
                  <a:gd name="f50" fmla="val 221"/>
                  <a:gd name="f51" fmla="val 78"/>
                  <a:gd name="f52" fmla="*/ f0 1 216"/>
                  <a:gd name="f53" fmla="*/ f1 1 252"/>
                  <a:gd name="f54" fmla="val f2"/>
                  <a:gd name="f55" fmla="val f3"/>
                  <a:gd name="f56" fmla="val f4"/>
                  <a:gd name="f57" fmla="+- f56 0 f54"/>
                  <a:gd name="f58" fmla="+- f55 0 f54"/>
                  <a:gd name="f59" fmla="*/ f58 1 216"/>
                  <a:gd name="f60" fmla="*/ f57 1 252"/>
                  <a:gd name="f61" fmla="*/ f54 1 f59"/>
                  <a:gd name="f62" fmla="*/ f55 1 f59"/>
                  <a:gd name="f63" fmla="*/ f54 1 f60"/>
                  <a:gd name="f64" fmla="*/ f56 1 f60"/>
                  <a:gd name="f65" fmla="*/ f61 f52 1"/>
                  <a:gd name="f66" fmla="*/ f62 f52 1"/>
                  <a:gd name="f67" fmla="*/ f64 f53 1"/>
                  <a:gd name="f68" fmla="*/ f63 f53 1"/>
                </a:gdLst>
                <a:ahLst/>
                <a:cxnLst>
                  <a:cxn ang="3cd4">
                    <a:pos x="hc" y="t"/>
                  </a:cxn>
                  <a:cxn ang="0">
                    <a:pos x="r" y="vc"/>
                  </a:cxn>
                  <a:cxn ang="cd4">
                    <a:pos x="hc" y="b"/>
                  </a:cxn>
                  <a:cxn ang="cd2">
                    <a:pos x="l" y="vc"/>
                  </a:cxn>
                </a:cxnLst>
                <a:rect l="f65" t="f68" r="f66" b="f67"/>
                <a:pathLst>
                  <a:path w="216" h="252">
                    <a:moveTo>
                      <a:pt x="f2" y="f5"/>
                    </a:moveTo>
                    <a:lnTo>
                      <a:pt x="f6" y="f7"/>
                    </a:lnTo>
                    <a:cubicBezTo>
                      <a:pt x="f8" y="f9"/>
                      <a:pt x="f10" y="f11"/>
                      <a:pt x="f12" y="f11"/>
                    </a:cubicBezTo>
                    <a:lnTo>
                      <a:pt x="f13" y="f2"/>
                    </a:lnTo>
                    <a:cubicBezTo>
                      <a:pt x="f14" y="f2"/>
                      <a:pt x="f15" y="f16"/>
                      <a:pt x="f17" y="f18"/>
                    </a:cubicBezTo>
                    <a:cubicBezTo>
                      <a:pt x="f19" y="f20"/>
                      <a:pt x="f21" y="f22"/>
                      <a:pt x="f5" y="f23"/>
                    </a:cubicBezTo>
                    <a:cubicBezTo>
                      <a:pt x="f24" y="f25"/>
                      <a:pt x="f26" y="f27"/>
                      <a:pt x="f26" y="f27"/>
                    </a:cubicBezTo>
                    <a:lnTo>
                      <a:pt x="f28" y="f29"/>
                    </a:lnTo>
                    <a:lnTo>
                      <a:pt x="f30" y="f31"/>
                    </a:lnTo>
                    <a:cubicBezTo>
                      <a:pt x="f32" y="f33"/>
                      <a:pt x="f34" y="f35"/>
                      <a:pt x="f13" y="f36"/>
                    </a:cubicBezTo>
                    <a:cubicBezTo>
                      <a:pt x="f37" y="f38"/>
                      <a:pt x="f13" y="f39"/>
                      <a:pt x="f40" y="f29"/>
                    </a:cubicBezTo>
                    <a:cubicBezTo>
                      <a:pt x="f41" y="f42"/>
                      <a:pt x="f43" y="f44"/>
                      <a:pt x="f43" y="f44"/>
                    </a:cubicBezTo>
                    <a:cubicBezTo>
                      <a:pt x="f43" y="f44"/>
                      <a:pt x="f45" y="f46"/>
                      <a:pt x="f47" y="f48"/>
                    </a:cubicBezTo>
                    <a:cubicBezTo>
                      <a:pt x="f49" y="f50"/>
                      <a:pt x="f51" y="f4"/>
                      <a:pt x="f51" y="f4"/>
                    </a:cubicBezTo>
                    <a:lnTo>
                      <a:pt x="f2" y="f5"/>
                    </a:lnTo>
                    <a:close/>
                  </a:path>
                </a:pathLst>
              </a:custGeom>
              <a:solidFill>
                <a:srgbClr val="9E6753"/>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5" name="Google Shape;1030;p30">
                <a:extLst>
                  <a:ext uri="{FF2B5EF4-FFF2-40B4-BE49-F238E27FC236}">
                    <a16:creationId xmlns:a16="http://schemas.microsoft.com/office/drawing/2014/main" id="{0238F4F4-8F55-1CF1-0B7A-C333BF2D5FB2}"/>
                  </a:ext>
                </a:extLst>
              </p:cNvPr>
              <p:cNvSpPr/>
              <p:nvPr/>
            </p:nvSpPr>
            <p:spPr>
              <a:xfrm>
                <a:off x="1339623" y="3862608"/>
                <a:ext cx="96277" cy="89638"/>
              </a:xfrm>
              <a:custGeom>
                <a:avLst/>
                <a:gdLst>
                  <a:gd name="f0" fmla="val w"/>
                  <a:gd name="f1" fmla="val h"/>
                  <a:gd name="f2" fmla="val 0"/>
                  <a:gd name="f3" fmla="val 58"/>
                  <a:gd name="f4" fmla="val 54"/>
                  <a:gd name="f5" fmla="val 1"/>
                  <a:gd name="f6" fmla="val 12"/>
                  <a:gd name="f7" fmla="val 41"/>
                  <a:gd name="f8" fmla="val 28"/>
                  <a:gd name="f9" fmla="val 26"/>
                  <a:gd name="f10" fmla="val 44"/>
                  <a:gd name="f11" fmla="val 11"/>
                  <a:gd name="f12" fmla="val 57"/>
                  <a:gd name="f13" fmla="val -1"/>
                  <a:gd name="f14" fmla="val 2"/>
                  <a:gd name="f15" fmla="val 48"/>
                  <a:gd name="f16" fmla="val 6"/>
                  <a:gd name="f17" fmla="val 42"/>
                  <a:gd name="f18" fmla="val 10"/>
                  <a:gd name="f19" fmla="val 34"/>
                  <a:gd name="f20" fmla="val 16"/>
                  <a:gd name="f21" fmla="val 24"/>
                  <a:gd name="f22" fmla="val 18"/>
                  <a:gd name="f23" fmla="val 31"/>
                  <a:gd name="f24" fmla="val 39"/>
                  <a:gd name="f25" fmla="val 7"/>
                  <a:gd name="f26" fmla="val 50"/>
                  <a:gd name="f27" fmla="*/ f0 1 58"/>
                  <a:gd name="f28" fmla="*/ f1 1 54"/>
                  <a:gd name="f29" fmla="val f2"/>
                  <a:gd name="f30" fmla="val f3"/>
                  <a:gd name="f31" fmla="val f4"/>
                  <a:gd name="f32" fmla="+- f31 0 f29"/>
                  <a:gd name="f33" fmla="+- f30 0 f29"/>
                  <a:gd name="f34" fmla="*/ f33 1 58"/>
                  <a:gd name="f35" fmla="*/ f32 1 54"/>
                  <a:gd name="f36" fmla="*/ f29 1 f34"/>
                  <a:gd name="f37" fmla="*/ f30 1 f34"/>
                  <a:gd name="f38" fmla="*/ f29 1 f35"/>
                  <a:gd name="f39" fmla="*/ f31 1 f35"/>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58" h="54">
                    <a:moveTo>
                      <a:pt x="f2" y="f4"/>
                    </a:moveTo>
                    <a:cubicBezTo>
                      <a:pt x="f5" y="f4"/>
                      <a:pt x="f6" y="f7"/>
                      <a:pt x="f8" y="f9"/>
                    </a:cubicBezTo>
                    <a:cubicBezTo>
                      <a:pt x="f10" y="f11"/>
                      <a:pt x="f3" y="f2"/>
                      <a:pt x="f3" y="f2"/>
                    </a:cubicBezTo>
                    <a:cubicBezTo>
                      <a:pt x="f12" y="f13"/>
                      <a:pt x="f4" y="f14"/>
                      <a:pt x="f15" y="f16"/>
                    </a:cubicBezTo>
                    <a:cubicBezTo>
                      <a:pt x="f17" y="f18"/>
                      <a:pt x="f19" y="f20"/>
                      <a:pt x="f9" y="f21"/>
                    </a:cubicBezTo>
                    <a:cubicBezTo>
                      <a:pt x="f22" y="f23"/>
                      <a:pt x="f11" y="f24"/>
                      <a:pt x="f25" y="f10"/>
                    </a:cubicBezTo>
                    <a:cubicBezTo>
                      <a:pt x="f14" y="f26"/>
                      <a:pt x="f2" y="f4"/>
                      <a:pt x="f2"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1031;p30">
                <a:extLst>
                  <a:ext uri="{FF2B5EF4-FFF2-40B4-BE49-F238E27FC236}">
                    <a16:creationId xmlns:a16="http://schemas.microsoft.com/office/drawing/2014/main" id="{3FAA2DF8-A6AC-9A14-CA5F-04A4B85E68FF}"/>
                  </a:ext>
                </a:extLst>
              </p:cNvPr>
              <p:cNvSpPr/>
              <p:nvPr/>
            </p:nvSpPr>
            <p:spPr>
              <a:xfrm>
                <a:off x="239033" y="2735455"/>
                <a:ext cx="1171968" cy="587648"/>
              </a:xfrm>
              <a:custGeom>
                <a:avLst/>
                <a:gdLst>
                  <a:gd name="f0" fmla="val w"/>
                  <a:gd name="f1" fmla="val h"/>
                  <a:gd name="f2" fmla="val 0"/>
                  <a:gd name="f3" fmla="val 706"/>
                  <a:gd name="f4" fmla="val 354"/>
                  <a:gd name="f5" fmla="val 15"/>
                  <a:gd name="f6" fmla="val 4"/>
                  <a:gd name="f7" fmla="val 350"/>
                  <a:gd name="f8" fmla="val 1"/>
                  <a:gd name="f9" fmla="val 332"/>
                  <a:gd name="f10" fmla="val 11"/>
                  <a:gd name="f11" fmla="val 326"/>
                  <a:gd name="f12" fmla="val 3"/>
                  <a:gd name="f13" fmla="val 320"/>
                  <a:gd name="f14" fmla="val 6"/>
                  <a:gd name="f15" fmla="val 307"/>
                  <a:gd name="f16" fmla="val 14"/>
                  <a:gd name="f17" fmla="val 301"/>
                  <a:gd name="f18" fmla="val 21"/>
                  <a:gd name="f19" fmla="val 295"/>
                  <a:gd name="f20" fmla="val 31"/>
                  <a:gd name="f21" fmla="val 292"/>
                  <a:gd name="f22" fmla="val 37"/>
                  <a:gd name="f23" fmla="val 284"/>
                  <a:gd name="f24" fmla="val 26"/>
                  <a:gd name="f25" fmla="val 286"/>
                  <a:gd name="f26" fmla="val 276"/>
                  <a:gd name="f27" fmla="val 16"/>
                  <a:gd name="f28" fmla="val 265"/>
                  <a:gd name="f29" fmla="val 9"/>
                  <a:gd name="f30" fmla="val 2"/>
                  <a:gd name="f31" fmla="val 259"/>
                  <a:gd name="f32" fmla="val 252"/>
                  <a:gd name="f33" fmla="val -1"/>
                  <a:gd name="f34" fmla="val 246"/>
                  <a:gd name="f35" fmla="val 238"/>
                  <a:gd name="f36" fmla="val 235"/>
                  <a:gd name="f37" fmla="val 233"/>
                  <a:gd name="f38" fmla="val 218"/>
                  <a:gd name="f39" fmla="val 10"/>
                  <a:gd name="f40" fmla="val 214"/>
                  <a:gd name="f41" fmla="val 18"/>
                  <a:gd name="f42" fmla="val 210"/>
                  <a:gd name="f43" fmla="val 28"/>
                  <a:gd name="f44" fmla="val 211"/>
                  <a:gd name="f45" fmla="val 208"/>
                  <a:gd name="f46" fmla="val 53"/>
                  <a:gd name="f47" fmla="val 194"/>
                  <a:gd name="f48" fmla="val 74"/>
                  <a:gd name="f49" fmla="val 184"/>
                  <a:gd name="f50" fmla="val 96"/>
                  <a:gd name="f51" fmla="val 182"/>
                  <a:gd name="f52" fmla="val 85"/>
                  <a:gd name="f53" fmla="val 172"/>
                  <a:gd name="f54" fmla="val 161"/>
                  <a:gd name="f55" fmla="val 62"/>
                  <a:gd name="f56" fmla="val 151"/>
                  <a:gd name="f57" fmla="val 60"/>
                  <a:gd name="f58" fmla="val 148"/>
                  <a:gd name="f59" fmla="val 57"/>
                  <a:gd name="f60" fmla="val 146"/>
                  <a:gd name="f61" fmla="val 56"/>
                  <a:gd name="f62" fmla="val 142"/>
                  <a:gd name="f63" fmla="val 54"/>
                  <a:gd name="f64" fmla="val 135"/>
                  <a:gd name="f65" fmla="val 127"/>
                  <a:gd name="f66" fmla="val 67"/>
                  <a:gd name="f67" fmla="val 123"/>
                  <a:gd name="f68" fmla="val 81"/>
                  <a:gd name="f69" fmla="val 113"/>
                  <a:gd name="f70" fmla="val 97"/>
                  <a:gd name="f71" fmla="val 108"/>
                  <a:gd name="f72" fmla="val 114"/>
                  <a:gd name="f73" fmla="val 120"/>
                  <a:gd name="f74" fmla="val 126"/>
                  <a:gd name="f75" fmla="val 109"/>
                  <a:gd name="f76" fmla="val 115"/>
                  <a:gd name="f77" fmla="val 139"/>
                  <a:gd name="f78" fmla="val 111"/>
                  <a:gd name="f79" fmla="val 152"/>
                  <a:gd name="f80" fmla="val 165"/>
                  <a:gd name="f81" fmla="val 116"/>
                  <a:gd name="f82" fmla="val 179"/>
                  <a:gd name="f83" fmla="val 117"/>
                  <a:gd name="f84" fmla="val 177"/>
                  <a:gd name="f85" fmla="val 173"/>
                  <a:gd name="f86" fmla="val 105"/>
                  <a:gd name="f87" fmla="val 168"/>
                  <a:gd name="f88" fmla="val 99"/>
                  <a:gd name="f89" fmla="val 93"/>
                  <a:gd name="f90" fmla="val 166"/>
                  <a:gd name="f91" fmla="val 86"/>
                  <a:gd name="f92" fmla="val 79"/>
                  <a:gd name="f93" fmla="val 78"/>
                  <a:gd name="f94" fmla="val 176"/>
                  <a:gd name="f95" fmla="val 75"/>
                  <a:gd name="f96" fmla="val 178"/>
                  <a:gd name="f97" fmla="val 64"/>
                  <a:gd name="f98" fmla="val 190"/>
                  <a:gd name="f99" fmla="val 198"/>
                  <a:gd name="f100" fmla="val 205"/>
                  <a:gd name="f101" fmla="val 58"/>
                  <a:gd name="f102" fmla="val 216"/>
                  <a:gd name="f103" fmla="val 59"/>
                  <a:gd name="f104" fmla="val 217"/>
                  <a:gd name="f105" fmla="val 220"/>
                  <a:gd name="f106" fmla="val 240"/>
                  <a:gd name="f107" fmla="val 243"/>
                  <a:gd name="f108" fmla="val 65"/>
                  <a:gd name="f109" fmla="val 250"/>
                  <a:gd name="f110" fmla="val 262"/>
                  <a:gd name="f111" fmla="val 267"/>
                  <a:gd name="f112" fmla="val 70"/>
                  <a:gd name="f113" fmla="val 279"/>
                  <a:gd name="f114" fmla="val 72"/>
                  <a:gd name="f115" fmla="val 297"/>
                  <a:gd name="f116" fmla="val 73"/>
                  <a:gd name="f117" fmla="val 287"/>
                  <a:gd name="f118" fmla="val 281"/>
                  <a:gd name="f119" fmla="val 50"/>
                  <a:gd name="f120" fmla="val 278"/>
                  <a:gd name="f121" fmla="val 44"/>
                  <a:gd name="f122" fmla="val 32"/>
                  <a:gd name="f123" fmla="val 34"/>
                  <a:gd name="f124" fmla="val 33"/>
                  <a:gd name="f125" fmla="val 272"/>
                  <a:gd name="f126" fmla="val 19"/>
                  <a:gd name="f127" fmla="val 283"/>
                  <a:gd name="f128" fmla="val 305"/>
                  <a:gd name="f129" fmla="val 308"/>
                  <a:gd name="f130" fmla="val 310"/>
                  <a:gd name="f131" fmla="val 313"/>
                  <a:gd name="f132" fmla="val 330"/>
                  <a:gd name="f133" fmla="val 12"/>
                  <a:gd name="f134" fmla="val 336"/>
                  <a:gd name="f135" fmla="val 342"/>
                  <a:gd name="f136" fmla="val 24"/>
                  <a:gd name="f137" fmla="val 344"/>
                  <a:gd name="f138" fmla="val 341"/>
                  <a:gd name="f139" fmla="val 41"/>
                  <a:gd name="f140" fmla="val 346"/>
                  <a:gd name="f141" fmla="val 353"/>
                  <a:gd name="f142" fmla="val 40"/>
                  <a:gd name="f143" fmla="val 356"/>
                  <a:gd name="f144" fmla="val 46"/>
                  <a:gd name="f145" fmla="val 359"/>
                  <a:gd name="f146" fmla="val 51"/>
                  <a:gd name="f147" fmla="val 358"/>
                  <a:gd name="f148" fmla="val 357"/>
                  <a:gd name="f149" fmla="val 368"/>
                  <a:gd name="f150" fmla="val 385"/>
                  <a:gd name="f151" fmla="val 68"/>
                  <a:gd name="f152" fmla="val 382"/>
                  <a:gd name="f153" fmla="val 392"/>
                  <a:gd name="f154" fmla="val 77"/>
                  <a:gd name="f155" fmla="val 402"/>
                  <a:gd name="f156" fmla="val 76"/>
                  <a:gd name="f157" fmla="val 412"/>
                  <a:gd name="f158" fmla="val 408"/>
                  <a:gd name="f159" fmla="val 410"/>
                  <a:gd name="f160" fmla="val 417"/>
                  <a:gd name="f161" fmla="val 423"/>
                  <a:gd name="f162" fmla="val 49"/>
                  <a:gd name="f163" fmla="val 434"/>
                  <a:gd name="f164" fmla="val 48"/>
                  <a:gd name="f165" fmla="val 441"/>
                  <a:gd name="f166" fmla="val 443"/>
                  <a:gd name="f167" fmla="val 458"/>
                  <a:gd name="f168" fmla="val 468"/>
                  <a:gd name="f169" fmla="val 39"/>
                  <a:gd name="f170" fmla="val 472"/>
                  <a:gd name="f171" fmla="val 489"/>
                  <a:gd name="f172" fmla="val 497"/>
                  <a:gd name="f173" fmla="val 30"/>
                  <a:gd name="f174" fmla="val 506"/>
                  <a:gd name="f175" fmla="val 499"/>
                  <a:gd name="f176" fmla="val 492"/>
                  <a:gd name="f177" fmla="val 484"/>
                  <a:gd name="f178" fmla="val 477"/>
                  <a:gd name="f179" fmla="val 87"/>
                  <a:gd name="f180" fmla="val 469"/>
                  <a:gd name="f181" fmla="val 98"/>
                  <a:gd name="f182" fmla="val 491"/>
                  <a:gd name="f183" fmla="val 90"/>
                  <a:gd name="f184" fmla="val 513"/>
                  <a:gd name="f185" fmla="val 80"/>
                  <a:gd name="f186" fmla="val 536"/>
                  <a:gd name="f187" fmla="val 71"/>
                  <a:gd name="f188" fmla="val 538"/>
                  <a:gd name="f189" fmla="val 540"/>
                  <a:gd name="f190" fmla="val 542"/>
                  <a:gd name="f191" fmla="val 545"/>
                  <a:gd name="f192" fmla="val 547"/>
                  <a:gd name="f193" fmla="val 550"/>
                  <a:gd name="f194" fmla="val 553"/>
                  <a:gd name="f195" fmla="val 558"/>
                  <a:gd name="f196" fmla="val 562"/>
                  <a:gd name="f197" fmla="val 573"/>
                  <a:gd name="f198" fmla="val 84"/>
                  <a:gd name="f199" fmla="val 571"/>
                  <a:gd name="f200" fmla="val 101"/>
                  <a:gd name="f201" fmla="val 554"/>
                  <a:gd name="f202" fmla="val 541"/>
                  <a:gd name="f203" fmla="val 532"/>
                  <a:gd name="f204" fmla="val 130"/>
                  <a:gd name="f205" fmla="val 132"/>
                  <a:gd name="f206" fmla="val 559"/>
                  <a:gd name="f207" fmla="val 565"/>
                  <a:gd name="f208" fmla="val 585"/>
                  <a:gd name="f209" fmla="val 112"/>
                  <a:gd name="f210" fmla="val 599"/>
                  <a:gd name="f211" fmla="val 604"/>
                  <a:gd name="f212" fmla="val 110"/>
                  <a:gd name="f213" fmla="val 618"/>
                  <a:gd name="f214" fmla="val 629"/>
                  <a:gd name="f215" fmla="val 638"/>
                  <a:gd name="f216" fmla="val 649"/>
                  <a:gd name="f217" fmla="val 655"/>
                  <a:gd name="f218" fmla="val 663"/>
                  <a:gd name="f219" fmla="val 133"/>
                  <a:gd name="f220" fmla="val 659"/>
                  <a:gd name="f221" fmla="val 149"/>
                  <a:gd name="f222" fmla="val 651"/>
                  <a:gd name="f223" fmla="val 158"/>
                  <a:gd name="f224" fmla="val 642"/>
                  <a:gd name="f225" fmla="val 630"/>
                  <a:gd name="f226" fmla="val 619"/>
                  <a:gd name="f227" fmla="val 185"/>
                  <a:gd name="f228" fmla="val 189"/>
                  <a:gd name="f229" fmla="val 639"/>
                  <a:gd name="f230" fmla="val 188"/>
                  <a:gd name="f231" fmla="val 647"/>
                  <a:gd name="f232" fmla="val 657"/>
                  <a:gd name="f233" fmla="val 186"/>
                  <a:gd name="f234" fmla="val 664"/>
                  <a:gd name="f235" fmla="val 675"/>
                  <a:gd name="f236" fmla="val 195"/>
                  <a:gd name="f237" fmla="val 678"/>
                  <a:gd name="f238" fmla="val 209"/>
                  <a:gd name="f239" fmla="val 688"/>
                  <a:gd name="f240" fmla="val 215"/>
                  <a:gd name="f241" fmla="val 692"/>
                  <a:gd name="f242" fmla="val 695"/>
                  <a:gd name="f243" fmla="val 698"/>
                  <a:gd name="f244" fmla="val 219"/>
                  <a:gd name="f245" fmla="val 702"/>
                  <a:gd name="f246" fmla="val 222"/>
                  <a:gd name="f247" fmla="val 703"/>
                  <a:gd name="f248" fmla="val 228"/>
                  <a:gd name="f249" fmla="val 704"/>
                  <a:gd name="f250" fmla="val 239"/>
                  <a:gd name="f251" fmla="val 705"/>
                  <a:gd name="f252" fmla="val 245"/>
                  <a:gd name="f253" fmla="val 255"/>
                  <a:gd name="f254" fmla="val 258"/>
                  <a:gd name="f255" fmla="val 261"/>
                  <a:gd name="f256" fmla="val 271"/>
                  <a:gd name="f257" fmla="val 679"/>
                  <a:gd name="f258" fmla="val 266"/>
                  <a:gd name="f259" fmla="val 670"/>
                  <a:gd name="f260" fmla="val 253"/>
                  <a:gd name="f261" fmla="val 653"/>
                  <a:gd name="f262" fmla="val 251"/>
                  <a:gd name="f263" fmla="val 666"/>
                  <a:gd name="f264" fmla="val 268"/>
                  <a:gd name="f265" fmla="val 685"/>
                  <a:gd name="f266" fmla="val 691"/>
                  <a:gd name="f267" fmla="val 686"/>
                  <a:gd name="f268" fmla="val 314"/>
                  <a:gd name="f269" fmla="val 671"/>
                  <a:gd name="f270" fmla="val 318"/>
                  <a:gd name="f271" fmla="val 321"/>
                  <a:gd name="f272" fmla="val 644"/>
                  <a:gd name="f273" fmla="val 635"/>
                  <a:gd name="f274" fmla="val 296"/>
                  <a:gd name="f275" fmla="val 626"/>
                  <a:gd name="f276" fmla="val 613"/>
                  <a:gd name="f277" fmla="val 270"/>
                  <a:gd name="f278" fmla="val 598"/>
                  <a:gd name="f279" fmla="val 275"/>
                  <a:gd name="f280" fmla="*/ f0 1 706"/>
                  <a:gd name="f281" fmla="*/ f1 1 354"/>
                  <a:gd name="f282" fmla="val f2"/>
                  <a:gd name="f283" fmla="val f3"/>
                  <a:gd name="f284" fmla="val f4"/>
                  <a:gd name="f285" fmla="+- f284 0 f282"/>
                  <a:gd name="f286" fmla="+- f283 0 f282"/>
                  <a:gd name="f287" fmla="*/ f286 1 706"/>
                  <a:gd name="f288" fmla="*/ f285 1 354"/>
                  <a:gd name="f289" fmla="*/ f282 1 f287"/>
                  <a:gd name="f290" fmla="*/ f283 1 f287"/>
                  <a:gd name="f291" fmla="*/ f282 1 f288"/>
                  <a:gd name="f292" fmla="*/ f284 1 f288"/>
                  <a:gd name="f293" fmla="*/ f289 f280 1"/>
                  <a:gd name="f294" fmla="*/ f290 f280 1"/>
                  <a:gd name="f295" fmla="*/ f292 f281 1"/>
                  <a:gd name="f296" fmla="*/ f291 f281 1"/>
                </a:gdLst>
                <a:ahLst/>
                <a:cxnLst>
                  <a:cxn ang="3cd4">
                    <a:pos x="hc" y="t"/>
                  </a:cxn>
                  <a:cxn ang="0">
                    <a:pos x="r" y="vc"/>
                  </a:cxn>
                  <a:cxn ang="cd4">
                    <a:pos x="hc" y="b"/>
                  </a:cxn>
                  <a:cxn ang="cd2">
                    <a:pos x="l" y="vc"/>
                  </a:cxn>
                </a:cxnLst>
                <a:rect l="f293" t="f296" r="f294" b="f295"/>
                <a:pathLst>
                  <a:path w="706" h="354">
                    <a:moveTo>
                      <a:pt x="f5" y="f4"/>
                    </a:moveTo>
                    <a:cubicBezTo>
                      <a:pt x="f6" y="f7"/>
                      <a:pt x="f8" y="f9"/>
                      <a:pt x="f10" y="f11"/>
                    </a:cubicBezTo>
                    <a:cubicBezTo>
                      <a:pt x="f12" y="f13"/>
                      <a:pt x="f14" y="f15"/>
                      <a:pt x="f16" y="f17"/>
                    </a:cubicBezTo>
                    <a:cubicBezTo>
                      <a:pt x="f18" y="f19"/>
                      <a:pt x="f20" y="f21"/>
                      <a:pt x="f22" y="f23"/>
                    </a:cubicBezTo>
                    <a:cubicBezTo>
                      <a:pt x="f24" y="f25"/>
                      <a:pt x="f5" y="f26"/>
                      <a:pt x="f27" y="f28"/>
                    </a:cubicBezTo>
                    <a:cubicBezTo>
                      <a:pt x="f29" y="f28"/>
                      <a:pt x="f30" y="f31"/>
                      <a:pt x="f8" y="f32"/>
                    </a:cubicBezTo>
                    <a:cubicBezTo>
                      <a:pt x="f33" y="f34"/>
                      <a:pt x="f12" y="f35"/>
                      <a:pt x="f29" y="f36"/>
                    </a:cubicBezTo>
                    <a:cubicBezTo>
                      <a:pt x="f2" y="f37"/>
                      <a:pt x="f30" y="f38"/>
                      <a:pt x="f39" y="f40"/>
                    </a:cubicBezTo>
                    <a:cubicBezTo>
                      <a:pt x="f41" y="f42"/>
                      <a:pt x="f43" y="f44"/>
                      <a:pt x="f22" y="f45"/>
                    </a:cubicBezTo>
                    <a:cubicBezTo>
                      <a:pt x="f46" y="f47"/>
                      <a:pt x="f48" y="f49"/>
                      <a:pt x="f50" y="f51"/>
                    </a:cubicBezTo>
                    <a:cubicBezTo>
                      <a:pt x="f52" y="f53"/>
                      <a:pt x="f48" y="f54"/>
                      <a:pt x="f55" y="f56"/>
                    </a:cubicBezTo>
                    <a:cubicBezTo>
                      <a:pt x="f57" y="f58"/>
                      <a:pt x="f59" y="f60"/>
                      <a:pt x="f61" y="f62"/>
                    </a:cubicBezTo>
                    <a:cubicBezTo>
                      <a:pt x="f63" y="f64"/>
                      <a:pt x="f57" y="f65"/>
                      <a:pt x="f66" y="f67"/>
                    </a:cubicBezTo>
                    <a:cubicBezTo>
                      <a:pt x="f68" y="f69"/>
                      <a:pt x="f70" y="f71"/>
                      <a:pt x="f72" y="f71"/>
                    </a:cubicBezTo>
                    <a:cubicBezTo>
                      <a:pt x="f73" y="f71"/>
                      <a:pt x="f74" y="f75"/>
                      <a:pt x="f65" y="f76"/>
                    </a:cubicBezTo>
                    <a:cubicBezTo>
                      <a:pt x="f77" y="f78"/>
                      <a:pt x="f79" y="f69"/>
                      <a:pt x="f80" y="f76"/>
                    </a:cubicBezTo>
                    <a:cubicBezTo>
                      <a:pt x="f53" y="f81"/>
                      <a:pt x="f82" y="f83"/>
                      <a:pt x="f49" y="f67"/>
                    </a:cubicBezTo>
                    <a:cubicBezTo>
                      <a:pt x="f51" y="f81"/>
                      <a:pt x="f84" y="f78"/>
                      <a:pt x="f85" y="f86"/>
                    </a:cubicBezTo>
                    <a:cubicBezTo>
                      <a:pt x="f87" y="f88"/>
                      <a:pt x="f80" y="f89"/>
                      <a:pt x="f90" y="f91"/>
                    </a:cubicBezTo>
                    <a:cubicBezTo>
                      <a:pt x="f87" y="f92"/>
                      <a:pt x="f84" y="f48"/>
                      <a:pt x="f51" y="f93"/>
                    </a:cubicBezTo>
                    <a:cubicBezTo>
                      <a:pt x="f94" y="f95"/>
                      <a:pt x="f96" y="f97"/>
                      <a:pt x="f49" y="f57"/>
                    </a:cubicBezTo>
                    <a:cubicBezTo>
                      <a:pt x="f98" y="f61"/>
                      <a:pt x="f99" y="f59"/>
                      <a:pt x="f100" y="f59"/>
                    </a:cubicBezTo>
                    <a:cubicBezTo>
                      <a:pt x="f42" y="f101"/>
                      <a:pt x="f102" y="f103"/>
                      <a:pt x="f104" y="f97"/>
                    </a:cubicBezTo>
                    <a:cubicBezTo>
                      <a:pt x="f105" y="f46"/>
                      <a:pt x="f106" y="f63"/>
                      <a:pt x="f107" y="f108"/>
                    </a:cubicBezTo>
                    <a:cubicBezTo>
                      <a:pt x="f109" y="f103"/>
                      <a:pt x="f110" y="f55"/>
                      <a:pt x="f111" y="f112"/>
                    </a:cubicBezTo>
                    <a:cubicBezTo>
                      <a:pt x="f113" y="f97"/>
                      <a:pt x="f19" y="f114"/>
                      <a:pt x="f115" y="f52"/>
                    </a:cubicBezTo>
                    <a:cubicBezTo>
                      <a:pt x="f21" y="f116"/>
                      <a:pt x="f117" y="f55"/>
                      <a:pt x="f118" y="f119"/>
                    </a:cubicBezTo>
                    <a:cubicBezTo>
                      <a:pt x="f120" y="f121"/>
                      <a:pt x="f113" y="f122"/>
                      <a:pt x="f25" y="f123"/>
                    </a:cubicBezTo>
                    <a:cubicBezTo>
                      <a:pt x="f26" y="f124"/>
                      <a:pt x="f125" y="f126"/>
                      <a:pt x="f120" y="f39"/>
                    </a:cubicBezTo>
                    <a:cubicBezTo>
                      <a:pt x="f127" y="f30"/>
                      <a:pt x="f19" y="f33"/>
                      <a:pt x="f128" y="f8"/>
                    </a:cubicBezTo>
                    <a:cubicBezTo>
                      <a:pt x="f129" y="f14"/>
                      <a:pt x="f130" y="f10"/>
                      <a:pt x="f131" y="f5"/>
                    </a:cubicBezTo>
                    <a:cubicBezTo>
                      <a:pt x="f13" y="f10"/>
                      <a:pt x="f132" y="f133"/>
                      <a:pt x="f134" y="f41"/>
                    </a:cubicBezTo>
                    <a:cubicBezTo>
                      <a:pt x="f135" y="f136"/>
                      <a:pt x="f137" y="f124"/>
                      <a:pt x="f138" y="f139"/>
                    </a:cubicBezTo>
                    <a:cubicBezTo>
                      <a:pt x="f140" y="f22"/>
                      <a:pt x="f141" y="f142"/>
                      <a:pt x="f143" y="f144"/>
                    </a:cubicBezTo>
                    <a:cubicBezTo>
                      <a:pt x="f145" y="f146"/>
                      <a:pt x="f147" y="f101"/>
                      <a:pt x="f148" y="f97"/>
                    </a:cubicBezTo>
                    <a:cubicBezTo>
                      <a:pt x="f149" y="f61"/>
                      <a:pt x="f150" y="f151"/>
                      <a:pt x="f152" y="f68"/>
                    </a:cubicBezTo>
                    <a:cubicBezTo>
                      <a:pt x="f153" y="f154"/>
                      <a:pt x="f155" y="f156"/>
                      <a:pt x="f157" y="f93"/>
                    </a:cubicBezTo>
                    <a:cubicBezTo>
                      <a:pt x="f158" y="f112"/>
                      <a:pt x="f159" y="f57"/>
                      <a:pt x="f160" y="f63"/>
                    </a:cubicBezTo>
                    <a:cubicBezTo>
                      <a:pt x="f161" y="f162"/>
                      <a:pt x="f163" y="f164"/>
                      <a:pt x="f165" y="f46"/>
                    </a:cubicBezTo>
                    <a:cubicBezTo>
                      <a:pt x="f166" y="f139"/>
                      <a:pt x="f167" y="f123"/>
                      <a:pt x="f168" y="f169"/>
                    </a:cubicBezTo>
                    <a:cubicBezTo>
                      <a:pt x="f170" y="f43"/>
                      <a:pt x="f171" y="f18"/>
                      <a:pt x="f172" y="f173"/>
                    </a:cubicBezTo>
                    <a:cubicBezTo>
                      <a:pt x="f174" y="f169"/>
                      <a:pt x="f175" y="f63"/>
                      <a:pt x="f176" y="f97"/>
                    </a:cubicBezTo>
                    <a:cubicBezTo>
                      <a:pt x="f177" y="f156"/>
                      <a:pt x="f178" y="f179"/>
                      <a:pt x="f180" y="f181"/>
                    </a:cubicBezTo>
                    <a:cubicBezTo>
                      <a:pt x="f182" y="f183"/>
                      <a:pt x="f184" y="f185"/>
                      <a:pt x="f186" y="f187"/>
                    </a:cubicBezTo>
                    <a:cubicBezTo>
                      <a:pt x="f188" y="f187"/>
                      <a:pt x="f189" y="f112"/>
                      <a:pt x="f190" y="f112"/>
                    </a:cubicBezTo>
                    <a:cubicBezTo>
                      <a:pt x="f191" y="f187"/>
                      <a:pt x="f192" y="f48"/>
                      <a:pt x="f193" y="f156"/>
                    </a:cubicBezTo>
                    <a:cubicBezTo>
                      <a:pt x="f194" y="f93"/>
                      <a:pt x="f195" y="f93"/>
                      <a:pt x="f196" y="f92"/>
                    </a:cubicBezTo>
                    <a:cubicBezTo>
                      <a:pt x="f197" y="f198"/>
                      <a:pt x="f199" y="f200"/>
                      <a:pt x="f196" y="f75"/>
                    </a:cubicBezTo>
                    <a:cubicBezTo>
                      <a:pt x="f201" y="f83"/>
                      <a:pt x="f202" y="f73"/>
                      <a:pt x="f203" y="f65"/>
                    </a:cubicBezTo>
                    <a:cubicBezTo>
                      <a:pt x="f202" y="f204"/>
                      <a:pt x="f193" y="f205"/>
                      <a:pt x="f206" y="f64"/>
                    </a:cubicBezTo>
                    <a:cubicBezTo>
                      <a:pt x="f207" y="f73"/>
                      <a:pt x="f208" y="f209"/>
                      <a:pt x="f210" y="f73"/>
                    </a:cubicBezTo>
                    <a:cubicBezTo>
                      <a:pt x="f211" y="f212"/>
                      <a:pt x="f213" y="f212"/>
                      <a:pt x="f214" y="f209"/>
                    </a:cubicBezTo>
                    <a:cubicBezTo>
                      <a:pt x="f215" y="f69"/>
                      <a:pt x="f216" y="f76"/>
                      <a:pt x="f217" y="f67"/>
                    </a:cubicBezTo>
                    <a:cubicBezTo>
                      <a:pt x="f218" y="f219"/>
                      <a:pt x="f220" y="f221"/>
                      <a:pt x="f222" y="f223"/>
                    </a:cubicBezTo>
                    <a:cubicBezTo>
                      <a:pt x="f224" y="f87"/>
                      <a:pt x="f225" y="f53"/>
                      <a:pt x="f213" y="f94"/>
                    </a:cubicBezTo>
                    <a:cubicBezTo>
                      <a:pt x="f226" y="f227"/>
                      <a:pt x="f225" y="f228"/>
                      <a:pt x="f229" y="f230"/>
                    </a:cubicBezTo>
                    <a:cubicBezTo>
                      <a:pt x="f231" y="f230"/>
                      <a:pt x="f232" y="f233"/>
                      <a:pt x="f234" y="f228"/>
                    </a:cubicBezTo>
                    <a:cubicBezTo>
                      <a:pt x="f235" y="f236"/>
                      <a:pt x="f237" y="f238"/>
                      <a:pt x="f239" y="f240"/>
                    </a:cubicBezTo>
                    <a:cubicBezTo>
                      <a:pt x="f241" y="f102"/>
                      <a:pt x="f242" y="f104"/>
                      <a:pt x="f243" y="f244"/>
                    </a:cubicBezTo>
                    <a:cubicBezTo>
                      <a:pt x="f245" y="f246"/>
                      <a:pt x="f247" y="f248"/>
                      <a:pt x="f249" y="f37"/>
                    </a:cubicBezTo>
                    <a:cubicBezTo>
                      <a:pt x="f249" y="f250"/>
                      <a:pt x="f251" y="f252"/>
                      <a:pt x="f3" y="f32"/>
                    </a:cubicBezTo>
                    <a:cubicBezTo>
                      <a:pt x="f3" y="f253"/>
                      <a:pt x="f3" y="f254"/>
                      <a:pt x="f251" y="f255"/>
                    </a:cubicBezTo>
                    <a:cubicBezTo>
                      <a:pt x="f245" y="f256"/>
                      <a:pt x="f239" y="f256"/>
                      <a:pt x="f257" y="f258"/>
                    </a:cubicBezTo>
                    <a:cubicBezTo>
                      <a:pt x="f259" y="f110"/>
                      <a:pt x="f218" y="f260"/>
                      <a:pt x="f261" y="f262"/>
                    </a:cubicBezTo>
                    <a:cubicBezTo>
                      <a:pt x="f263" y="f31"/>
                      <a:pt x="f257" y="f264"/>
                      <a:pt x="f265" y="f118"/>
                    </a:cubicBezTo>
                    <a:cubicBezTo>
                      <a:pt x="f266" y="f19"/>
                      <a:pt x="f267" y="f268"/>
                      <a:pt x="f269" y="f270"/>
                    </a:cubicBezTo>
                    <a:cubicBezTo>
                      <a:pt x="f232" y="f271"/>
                      <a:pt x="f272" y="f129"/>
                      <a:pt x="f273" y="f274"/>
                    </a:cubicBezTo>
                    <a:cubicBezTo>
                      <a:pt x="f275" y="f23"/>
                      <a:pt x="f276" y="f277"/>
                      <a:pt x="f278" y="f279"/>
                    </a:cubicBezTo>
                    <a:lnTo>
                      <a:pt x="f5" y="f4"/>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7" name="Google Shape;1032;p30">
                <a:extLst>
                  <a:ext uri="{FF2B5EF4-FFF2-40B4-BE49-F238E27FC236}">
                    <a16:creationId xmlns:a16="http://schemas.microsoft.com/office/drawing/2014/main" id="{C4B72D20-F600-E072-A191-6CB425CE3A45}"/>
                  </a:ext>
                </a:extLst>
              </p:cNvPr>
              <p:cNvSpPr/>
              <p:nvPr/>
            </p:nvSpPr>
            <p:spPr>
              <a:xfrm>
                <a:off x="197537" y="3060816"/>
                <a:ext cx="1200186" cy="723765"/>
              </a:xfrm>
              <a:custGeom>
                <a:avLst/>
                <a:gdLst>
                  <a:gd name="f0" fmla="val 360"/>
                  <a:gd name="f1" fmla="val w"/>
                  <a:gd name="f2" fmla="val h"/>
                  <a:gd name="f3" fmla="val 0"/>
                  <a:gd name="f4" fmla="val 723"/>
                  <a:gd name="f5" fmla="val 436"/>
                  <a:gd name="f6" fmla="val 61"/>
                  <a:gd name="f7" fmla="val 151"/>
                  <a:gd name="f8" fmla="val 51"/>
                  <a:gd name="f9" fmla="val 142"/>
                  <a:gd name="f10" fmla="val 32"/>
                  <a:gd name="f11" fmla="val 164"/>
                  <a:gd name="f12" fmla="val 19"/>
                  <a:gd name="f13" fmla="val 166"/>
                  <a:gd name="f14" fmla="val 7"/>
                  <a:gd name="f15" fmla="val 176"/>
                  <a:gd name="f16" fmla="val 2"/>
                  <a:gd name="f17" fmla="val 189"/>
                  <a:gd name="f18" fmla="val -2"/>
                  <a:gd name="f19" fmla="val 202"/>
                  <a:gd name="f20" fmla="val 1"/>
                  <a:gd name="f21" fmla="val 218"/>
                  <a:gd name="f22" fmla="val 11"/>
                  <a:gd name="f23" fmla="val 227"/>
                  <a:gd name="f24" fmla="val 18"/>
                  <a:gd name="f25" fmla="val 235"/>
                  <a:gd name="f26" fmla="val 35"/>
                  <a:gd name="f27" fmla="val 237"/>
                  <a:gd name="f28" fmla="val 38"/>
                  <a:gd name="f29" fmla="val 40"/>
                  <a:gd name="f30" fmla="val 236"/>
                  <a:gd name="f31" fmla="val 47"/>
                  <a:gd name="f32" fmla="val 244"/>
                  <a:gd name="f33" fmla="val 57"/>
                  <a:gd name="f34" fmla="val 247"/>
                  <a:gd name="f35" fmla="val 46"/>
                  <a:gd name="f36" fmla="val 259"/>
                  <a:gd name="f37" fmla="val 50"/>
                  <a:gd name="f38" fmla="val 281"/>
                  <a:gd name="f39" fmla="val 64"/>
                  <a:gd name="f40" fmla="val 289"/>
                  <a:gd name="f41" fmla="val 45"/>
                  <a:gd name="f42" fmla="val 298"/>
                  <a:gd name="f43" fmla="val 330"/>
                  <a:gd name="f44" fmla="val 63"/>
                  <a:gd name="f45" fmla="val 339"/>
                  <a:gd name="f46" fmla="val 350"/>
                  <a:gd name="f47" fmla="val 365"/>
                  <a:gd name="f48" fmla="val 72"/>
                  <a:gd name="f49" fmla="val 371"/>
                  <a:gd name="f50" fmla="val 82"/>
                  <a:gd name="f51" fmla="val 377"/>
                  <a:gd name="f52" fmla="val 98"/>
                  <a:gd name="f53" fmla="val 373"/>
                  <a:gd name="f54" fmla="val 104"/>
                  <a:gd name="f55" fmla="val 363"/>
                  <a:gd name="f56" fmla="val 106"/>
                  <a:gd name="f57" fmla="val 372"/>
                  <a:gd name="f58" fmla="val 109"/>
                  <a:gd name="f59" fmla="val 382"/>
                  <a:gd name="f60" fmla="val 117"/>
                  <a:gd name="f61" fmla="val 388"/>
                  <a:gd name="f62" fmla="val 124"/>
                  <a:gd name="f63" fmla="val 394"/>
                  <a:gd name="f64" fmla="val 137"/>
                  <a:gd name="f65" fmla="val 386"/>
                  <a:gd name="f66" fmla="val 144"/>
                  <a:gd name="f67" fmla="val 405"/>
                  <a:gd name="f68" fmla="val 167"/>
                  <a:gd name="f69" fmla="val 418"/>
                  <a:gd name="f70" fmla="val 185"/>
                  <a:gd name="f71" fmla="val 410"/>
                  <a:gd name="f72" fmla="val 183"/>
                  <a:gd name="f73" fmla="val 420"/>
                  <a:gd name="f74" fmla="val 432"/>
                  <a:gd name="f75" fmla="val 199"/>
                  <a:gd name="f76" fmla="val 435"/>
                  <a:gd name="f77" fmla="val 209"/>
                  <a:gd name="f78" fmla="val 438"/>
                  <a:gd name="f79" fmla="val 221"/>
                  <a:gd name="f80" fmla="val 225"/>
                  <a:gd name="f81" fmla="val 422"/>
                  <a:gd name="f82" fmla="val 242"/>
                  <a:gd name="f83" fmla="val 425"/>
                  <a:gd name="f84" fmla="val 260"/>
                  <a:gd name="f85" fmla="val 428"/>
                  <a:gd name="f86" fmla="val 277"/>
                  <a:gd name="f87" fmla="val 434"/>
                  <a:gd name="f88" fmla="val 300"/>
                  <a:gd name="f89" fmla="val 312"/>
                  <a:gd name="f90" fmla="val 327"/>
                  <a:gd name="f91" fmla="val 342"/>
                  <a:gd name="f92" fmla="val 356"/>
                  <a:gd name="f93" fmla="val 423"/>
                  <a:gd name="f94" fmla="val 369"/>
                  <a:gd name="f95" fmla="val 375"/>
                  <a:gd name="f96" fmla="val 380"/>
                  <a:gd name="f97" fmla="val 385"/>
                  <a:gd name="f98" fmla="val 426"/>
                  <a:gd name="f99" fmla="val 411"/>
                  <a:gd name="f100" fmla="val 440"/>
                  <a:gd name="f101" fmla="val 444"/>
                  <a:gd name="f102" fmla="val 469"/>
                  <a:gd name="f103" fmla="val 473"/>
                  <a:gd name="f104" fmla="val 477"/>
                  <a:gd name="f105" fmla="val 482"/>
                  <a:gd name="f106" fmla="val 416"/>
                  <a:gd name="f107" fmla="val 487"/>
                  <a:gd name="f108" fmla="val 415"/>
                  <a:gd name="f109" fmla="val 492"/>
                  <a:gd name="f110" fmla="val 498"/>
                  <a:gd name="f111" fmla="val 417"/>
                  <a:gd name="f112" fmla="val 511"/>
                  <a:gd name="f113" fmla="val 524"/>
                  <a:gd name="f114" fmla="val 537"/>
                  <a:gd name="f115" fmla="val 419"/>
                  <a:gd name="f116" fmla="val 548"/>
                  <a:gd name="f117" fmla="val 560"/>
                  <a:gd name="f118" fmla="val 567"/>
                  <a:gd name="f119" fmla="val 407"/>
                  <a:gd name="f120" fmla="val 574"/>
                  <a:gd name="f121" fmla="val 398"/>
                  <a:gd name="f122" fmla="val 571"/>
                  <a:gd name="f123" fmla="val 561"/>
                  <a:gd name="f124" fmla="val 564"/>
                  <a:gd name="f125" fmla="val 570"/>
                  <a:gd name="f126" fmla="val 361"/>
                  <a:gd name="f127" fmla="val 576"/>
                  <a:gd name="f128" fmla="val 357"/>
                  <a:gd name="f129" fmla="val 585"/>
                  <a:gd name="f130" fmla="val 358"/>
                  <a:gd name="f131" fmla="val 590"/>
                  <a:gd name="f132" fmla="val 364"/>
                  <a:gd name="f133" fmla="val 594"/>
                  <a:gd name="f134" fmla="val 370"/>
                  <a:gd name="f135" fmla="val 589"/>
                  <a:gd name="f136" fmla="val 581"/>
                  <a:gd name="f137" fmla="val 592"/>
                  <a:gd name="f138" fmla="val 390"/>
                  <a:gd name="f139" fmla="val 612"/>
                  <a:gd name="f140" fmla="val 383"/>
                  <a:gd name="f141" fmla="val 616"/>
                  <a:gd name="f142" fmla="val 368"/>
                  <a:gd name="f143" fmla="val 619"/>
                  <a:gd name="f144" fmla="val 354"/>
                  <a:gd name="f145" fmla="val 607"/>
                  <a:gd name="f146" fmla="val 336"/>
                  <a:gd name="f147" fmla="val 597"/>
                  <a:gd name="f148" fmla="val 326"/>
                  <a:gd name="f149" fmla="val 600"/>
                  <a:gd name="f150" fmla="val 315"/>
                  <a:gd name="f151" fmla="val 599"/>
                  <a:gd name="f152" fmla="val 305"/>
                  <a:gd name="f153" fmla="val 605"/>
                  <a:gd name="f154" fmla="val 620"/>
                  <a:gd name="f155" fmla="val 320"/>
                  <a:gd name="f156" fmla="val 630"/>
                  <a:gd name="f157" fmla="val 314"/>
                  <a:gd name="f158" fmla="val 635"/>
                  <a:gd name="f159" fmla="val 325"/>
                  <a:gd name="f160" fmla="val 642"/>
                  <a:gd name="f161" fmla="val 334"/>
                  <a:gd name="f162" fmla="val 653"/>
                  <a:gd name="f163" fmla="val 338"/>
                  <a:gd name="f164" fmla="val 663"/>
                  <a:gd name="f165" fmla="val 677"/>
                  <a:gd name="f166" fmla="val 682"/>
                  <a:gd name="f167" fmla="val 329"/>
                  <a:gd name="f168" fmla="val 688"/>
                  <a:gd name="f169" fmla="val 319"/>
                  <a:gd name="f170" fmla="val 681"/>
                  <a:gd name="f171" fmla="val 304"/>
                  <a:gd name="f172" fmla="val 670"/>
                  <a:gd name="f173" fmla="val 303"/>
                  <a:gd name="f174" fmla="val 680"/>
                  <a:gd name="f175" fmla="val 293"/>
                  <a:gd name="f176" fmla="val 672"/>
                  <a:gd name="f177" fmla="val 271"/>
                  <a:gd name="f178" fmla="val 658"/>
                  <a:gd name="f179" fmla="val 270"/>
                  <a:gd name="f180" fmla="val 256"/>
                  <a:gd name="f181" fmla="val 657"/>
                  <a:gd name="f182" fmla="val 239"/>
                  <a:gd name="f183" fmla="val 645"/>
                  <a:gd name="f184" fmla="val 232"/>
                  <a:gd name="f185" fmla="val 652"/>
                  <a:gd name="f186" fmla="val 666"/>
                  <a:gd name="f187" fmla="val 671"/>
                  <a:gd name="f188" fmla="val 675"/>
                  <a:gd name="f189" fmla="val 692"/>
                  <a:gd name="f190" fmla="val 704"/>
                  <a:gd name="f191" fmla="val 714"/>
                  <a:gd name="f192" fmla="val 213"/>
                  <a:gd name="f193" fmla="val 207"/>
                  <a:gd name="f194" fmla="val 721"/>
                  <a:gd name="f195" fmla="val 201"/>
                  <a:gd name="f196" fmla="val 717"/>
                  <a:gd name="f197" fmla="val 197"/>
                  <a:gd name="f198" fmla="val 707"/>
                  <a:gd name="f199" fmla="val 693"/>
                  <a:gd name="f200" fmla="val 182"/>
                  <a:gd name="f201" fmla="val 679"/>
                  <a:gd name="f202" fmla="val 179"/>
                  <a:gd name="f203" fmla="val 674"/>
                  <a:gd name="f204" fmla="val 161"/>
                  <a:gd name="f205" fmla="val 673"/>
                  <a:gd name="f206" fmla="val 689"/>
                  <a:gd name="f207" fmla="val 127"/>
                  <a:gd name="f208" fmla="val 706"/>
                  <a:gd name="f209" fmla="val 119"/>
                  <a:gd name="f210" fmla="val 711"/>
                  <a:gd name="f211" fmla="val 640"/>
                  <a:gd name="f212" fmla="val 48"/>
                  <a:gd name="f213" fmla="val 465"/>
                  <a:gd name="f214" fmla="val 459"/>
                  <a:gd name="f215" fmla="val 452"/>
                  <a:gd name="f216" fmla="val 60"/>
                  <a:gd name="f217" fmla="val 159"/>
                  <a:gd name="f218" fmla="val 34"/>
                  <a:gd name="f219" fmla="val 153"/>
                  <a:gd name="f220" fmla="val 29"/>
                  <a:gd name="f221" fmla="val 141"/>
                  <a:gd name="f222" fmla="val 24"/>
                  <a:gd name="f223" fmla="val 130"/>
                  <a:gd name="f224" fmla="val 28"/>
                  <a:gd name="f225" fmla="val 116"/>
                  <a:gd name="f226" fmla="val 36"/>
                  <a:gd name="f227" fmla="val 44"/>
                  <a:gd name="f228" fmla="val 97"/>
                  <a:gd name="f229" fmla="val 55"/>
                  <a:gd name="f230" fmla="val 90"/>
                  <a:gd name="f231" fmla="val 66"/>
                  <a:gd name="f232" fmla="val 84"/>
                  <a:gd name="f233" fmla="val 54"/>
                  <a:gd name="f234" fmla="val 41"/>
                  <a:gd name="f235" fmla="val 79"/>
                  <a:gd name="f236" fmla="val 70"/>
                  <a:gd name="f237" fmla="val 27"/>
                  <a:gd name="f238" fmla="val 31"/>
                  <a:gd name="f239" fmla="val 49"/>
                  <a:gd name="f240" fmla="val 39"/>
                  <a:gd name="f241" fmla="val 56"/>
                  <a:gd name="f242" fmla="val 33"/>
                  <a:gd name="f243" fmla="val 67"/>
                  <a:gd name="f244" fmla="val 23"/>
                  <a:gd name="f245" fmla="*/ f1 1 723"/>
                  <a:gd name="f246" fmla="*/ f2 1 436"/>
                  <a:gd name="f247" fmla="val f3"/>
                  <a:gd name="f248" fmla="val f4"/>
                  <a:gd name="f249" fmla="val f5"/>
                  <a:gd name="f250" fmla="+- f249 0 f247"/>
                  <a:gd name="f251" fmla="+- f248 0 f247"/>
                  <a:gd name="f252" fmla="*/ f251 1 723"/>
                  <a:gd name="f253" fmla="*/ f250 1 436"/>
                  <a:gd name="f254" fmla="*/ f247 1 f252"/>
                  <a:gd name="f255" fmla="*/ f248 1 f252"/>
                  <a:gd name="f256" fmla="*/ f247 1 f253"/>
                  <a:gd name="f257" fmla="*/ f249 1 f253"/>
                  <a:gd name="f258" fmla="*/ f254 f245 1"/>
                  <a:gd name="f259" fmla="*/ f255 f245 1"/>
                  <a:gd name="f260" fmla="*/ f257 f246 1"/>
                  <a:gd name="f261" fmla="*/ f256 f246 1"/>
                </a:gdLst>
                <a:ahLst/>
                <a:cxnLst>
                  <a:cxn ang="3cd4">
                    <a:pos x="hc" y="t"/>
                  </a:cxn>
                  <a:cxn ang="0">
                    <a:pos x="r" y="vc"/>
                  </a:cxn>
                  <a:cxn ang="cd4">
                    <a:pos x="hc" y="b"/>
                  </a:cxn>
                  <a:cxn ang="cd2">
                    <a:pos x="l" y="vc"/>
                  </a:cxn>
                </a:cxnLst>
                <a:rect l="f258" t="f261" r="f259" b="f260"/>
                <a:pathLst>
                  <a:path w="723" h="436">
                    <a:moveTo>
                      <a:pt x="f6" y="f7"/>
                    </a:moveTo>
                    <a:cubicBezTo>
                      <a:pt x="f8" y="f9"/>
                      <a:pt x="f10" y="f7"/>
                      <a:pt x="f10" y="f11"/>
                    </a:cubicBezTo>
                    <a:cubicBezTo>
                      <a:pt x="f12" y="f13"/>
                      <a:pt x="f14" y="f15"/>
                      <a:pt x="f16" y="f17"/>
                    </a:cubicBezTo>
                    <a:cubicBezTo>
                      <a:pt x="f18" y="f19"/>
                      <a:pt x="f20" y="f21"/>
                      <a:pt x="f22" y="f23"/>
                    </a:cubicBezTo>
                    <a:cubicBezTo>
                      <a:pt x="f24" y="f25"/>
                      <a:pt x="f26" y="f27"/>
                      <a:pt x="f28" y="f23"/>
                    </a:cubicBezTo>
                    <a:cubicBezTo>
                      <a:pt x="f29" y="f30"/>
                      <a:pt x="f31" y="f32"/>
                      <a:pt x="f33" y="f34"/>
                    </a:cubicBezTo>
                    <a:cubicBezTo>
                      <a:pt x="f35" y="f36"/>
                      <a:pt x="f37" y="f38"/>
                      <a:pt x="f39" y="f40"/>
                    </a:cubicBezTo>
                    <a:cubicBezTo>
                      <a:pt x="f41" y="f42"/>
                      <a:pt x="f41" y="f43"/>
                      <a:pt x="f44" y="f45"/>
                    </a:cubicBezTo>
                    <a:cubicBezTo>
                      <a:pt x="f33" y="f46"/>
                      <a:pt x="f6" y="f47"/>
                      <a:pt x="f48" y="f49"/>
                    </a:cubicBezTo>
                    <a:cubicBezTo>
                      <a:pt x="f50" y="f51"/>
                      <a:pt x="f52" y="f53"/>
                      <a:pt x="f54" y="f55"/>
                    </a:cubicBezTo>
                    <a:cubicBezTo>
                      <a:pt x="f56" y="f57"/>
                      <a:pt x="f58" y="f59"/>
                      <a:pt x="f60" y="f61"/>
                    </a:cubicBezTo>
                    <a:cubicBezTo>
                      <a:pt x="f62" y="f63"/>
                      <a:pt x="f64" y="f63"/>
                      <a:pt x="f9" y="f65"/>
                    </a:cubicBezTo>
                    <a:cubicBezTo>
                      <a:pt x="f66" y="f67"/>
                      <a:pt x="f68" y="f69"/>
                      <a:pt x="f70" y="f71"/>
                    </a:cubicBezTo>
                    <a:cubicBezTo>
                      <a:pt x="f72" y="f73"/>
                      <a:pt x="f17" y="f74"/>
                      <a:pt x="f75" y="f76"/>
                    </a:cubicBezTo>
                    <a:cubicBezTo>
                      <a:pt x="f77" y="f78"/>
                      <a:pt x="f79" y="f74"/>
                      <a:pt x="f80" y="f81"/>
                    </a:cubicBezTo>
                    <a:cubicBezTo>
                      <a:pt x="f82" y="f83"/>
                      <a:pt x="f84" y="f85"/>
                      <a:pt x="f86" y="f74"/>
                    </a:cubicBezTo>
                    <a:cubicBezTo>
                      <a:pt x="f40" y="f87"/>
                      <a:pt x="f88" y="f5"/>
                      <a:pt x="f89" y="f5"/>
                    </a:cubicBezTo>
                    <a:cubicBezTo>
                      <a:pt x="f90" y="f5"/>
                      <a:pt x="f91" y="f74"/>
                      <a:pt x="f92" y="f83"/>
                    </a:cubicBezTo>
                    <a:cubicBezTo>
                      <a:pt x="f0" y="f93"/>
                      <a:pt x="f47" y="f73"/>
                      <a:pt x="f94" y="f73"/>
                    </a:cubicBezTo>
                    <a:cubicBezTo>
                      <a:pt x="f95" y="f73"/>
                      <a:pt x="f96" y="f93"/>
                      <a:pt x="f97" y="f98"/>
                    </a:cubicBezTo>
                    <a:cubicBezTo>
                      <a:pt x="f99" y="f100"/>
                      <a:pt x="f101" y="f78"/>
                      <a:pt x="f102" y="f93"/>
                    </a:cubicBezTo>
                    <a:cubicBezTo>
                      <a:pt x="f103" y="f73"/>
                      <a:pt x="f104" y="f69"/>
                      <a:pt x="f105" y="f106"/>
                    </a:cubicBezTo>
                    <a:cubicBezTo>
                      <a:pt x="f107" y="f108"/>
                      <a:pt x="f109" y="f106"/>
                      <a:pt x="f110" y="f111"/>
                    </a:cubicBezTo>
                    <a:cubicBezTo>
                      <a:pt x="f112" y="f73"/>
                      <a:pt x="f113" y="f73"/>
                      <a:pt x="f114" y="f115"/>
                    </a:cubicBezTo>
                    <a:cubicBezTo>
                      <a:pt x="f116" y="f69"/>
                      <a:pt x="f117" y="f106"/>
                      <a:pt x="f118" y="f119"/>
                    </a:cubicBezTo>
                    <a:cubicBezTo>
                      <a:pt x="f120" y="f121"/>
                      <a:pt x="f122" y="f59"/>
                      <a:pt x="f117" y="f96"/>
                    </a:cubicBezTo>
                    <a:cubicBezTo>
                      <a:pt x="f123" y="f57"/>
                      <a:pt x="f124" y="f47"/>
                      <a:pt x="f125" y="f126"/>
                    </a:cubicBezTo>
                    <a:cubicBezTo>
                      <a:pt x="f127" y="f128"/>
                      <a:pt x="f129" y="f130"/>
                      <a:pt x="f131" y="f132"/>
                    </a:cubicBezTo>
                    <a:cubicBezTo>
                      <a:pt x="f133" y="f134"/>
                      <a:pt x="f135" y="f96"/>
                      <a:pt x="f136" y="f96"/>
                    </a:cubicBezTo>
                    <a:cubicBezTo>
                      <a:pt x="f137" y="f138"/>
                      <a:pt x="f139" y="f140"/>
                      <a:pt x="f141" y="f142"/>
                    </a:cubicBezTo>
                    <a:cubicBezTo>
                      <a:pt x="f143" y="f144"/>
                      <a:pt x="f145" y="f45"/>
                      <a:pt x="f137" y="f146"/>
                    </a:cubicBezTo>
                    <a:cubicBezTo>
                      <a:pt x="f147" y="f148"/>
                      <a:pt x="f149" y="f150"/>
                      <a:pt x="f151" y="f152"/>
                    </a:cubicBezTo>
                    <a:cubicBezTo>
                      <a:pt x="f153" y="f150"/>
                      <a:pt x="f154" y="f155"/>
                      <a:pt x="f156" y="f157"/>
                    </a:cubicBezTo>
                    <a:cubicBezTo>
                      <a:pt x="f158" y="f159"/>
                      <a:pt x="f160" y="f161"/>
                      <a:pt x="f162" y="f163"/>
                    </a:cubicBezTo>
                    <a:cubicBezTo>
                      <a:pt x="f164" y="f91"/>
                      <a:pt x="f165" y="f45"/>
                      <a:pt x="f166" y="f167"/>
                    </a:cubicBezTo>
                    <a:cubicBezTo>
                      <a:pt x="f168" y="f169"/>
                      <a:pt x="f170" y="f171"/>
                      <a:pt x="f172" y="f173"/>
                    </a:cubicBezTo>
                    <a:cubicBezTo>
                      <a:pt x="f174" y="f175"/>
                      <a:pt x="f176" y="f177"/>
                      <a:pt x="f178" y="f179"/>
                    </a:cubicBezTo>
                    <a:cubicBezTo>
                      <a:pt x="f164" y="f180"/>
                      <a:pt x="f181" y="f182"/>
                      <a:pt x="f183" y="f184"/>
                    </a:cubicBezTo>
                    <a:cubicBezTo>
                      <a:pt x="f185" y="f182"/>
                      <a:pt x="f186" y="f30"/>
                      <a:pt x="f187" y="f23"/>
                    </a:cubicBezTo>
                    <a:cubicBezTo>
                      <a:pt x="f188" y="f182"/>
                      <a:pt x="f189" y="f182"/>
                      <a:pt x="f190" y="f25"/>
                    </a:cubicBezTo>
                    <a:cubicBezTo>
                      <a:pt x="f191" y="f184"/>
                      <a:pt x="f4" y="f23"/>
                      <a:pt x="f4" y="f192"/>
                    </a:cubicBezTo>
                    <a:cubicBezTo>
                      <a:pt x="f4" y="f193"/>
                      <a:pt x="f194" y="f195"/>
                      <a:pt x="f196" y="f197"/>
                    </a:cubicBezTo>
                    <a:cubicBezTo>
                      <a:pt x="f198" y="f70"/>
                      <a:pt x="f199" y="f200"/>
                      <a:pt x="f201" y="f202"/>
                    </a:cubicBezTo>
                    <a:cubicBezTo>
                      <a:pt x="f203" y="f204"/>
                      <a:pt x="f176" y="f9"/>
                      <a:pt x="f205" y="f62"/>
                    </a:cubicBezTo>
                    <a:cubicBezTo>
                      <a:pt x="f206" y="f207"/>
                      <a:pt x="f208" y="f209"/>
                      <a:pt x="f210" y="f54"/>
                    </a:cubicBezTo>
                    <a:lnTo>
                      <a:pt x="f211" y="f212"/>
                    </a:lnTo>
                    <a:cubicBezTo>
                      <a:pt x="f211" y="f212"/>
                      <a:pt x="f213" y="f20"/>
                      <a:pt x="f214" y="f3"/>
                    </a:cubicBezTo>
                    <a:cubicBezTo>
                      <a:pt x="f215" y="f3"/>
                      <a:pt x="f216" y="f7"/>
                      <a:pt x="f216" y="f7"/>
                    </a:cubicBezTo>
                    <a:cubicBezTo>
                      <a:pt x="f37" y="f217"/>
                      <a:pt x="f218" y="f219"/>
                      <a:pt x="f220" y="f221"/>
                    </a:cubicBezTo>
                    <a:cubicBezTo>
                      <a:pt x="f222" y="f223"/>
                      <a:pt x="f224" y="f225"/>
                      <a:pt x="f226" y="f56"/>
                    </a:cubicBezTo>
                    <a:cubicBezTo>
                      <a:pt x="f227" y="f228"/>
                      <a:pt x="f229" y="f230"/>
                      <a:pt x="f231" y="f232"/>
                    </a:cubicBezTo>
                    <a:cubicBezTo>
                      <a:pt x="f233" y="f50"/>
                      <a:pt x="f234" y="f235"/>
                      <a:pt x="f218" y="f236"/>
                    </a:cubicBezTo>
                    <a:cubicBezTo>
                      <a:pt x="f220" y="f39"/>
                      <a:pt x="f237" y="f229"/>
                      <a:pt x="f238" y="f239"/>
                    </a:cubicBezTo>
                    <a:cubicBezTo>
                      <a:pt x="f226" y="f240"/>
                      <a:pt x="f212" y="f234"/>
                      <a:pt x="f241" y="f226"/>
                    </a:cubicBezTo>
                    <a:cubicBezTo>
                      <a:pt x="f6" y="f242"/>
                      <a:pt x="f39" y="f224"/>
                      <a:pt x="f243" y="f244"/>
                    </a:cubicBezTo>
                    <a:lnTo>
                      <a:pt x="f6" y="f7"/>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8" name="Google Shape;1033;p30">
                <a:extLst>
                  <a:ext uri="{FF2B5EF4-FFF2-40B4-BE49-F238E27FC236}">
                    <a16:creationId xmlns:a16="http://schemas.microsoft.com/office/drawing/2014/main" id="{2163A9C8-9BB8-5072-BEC0-A95AEC211A19}"/>
                  </a:ext>
                </a:extLst>
              </p:cNvPr>
              <p:cNvSpPr/>
              <p:nvPr/>
            </p:nvSpPr>
            <p:spPr>
              <a:xfrm>
                <a:off x="532857" y="3092363"/>
                <a:ext cx="600925" cy="893085"/>
              </a:xfrm>
              <a:custGeom>
                <a:avLst/>
                <a:gdLst>
                  <a:gd name="f0" fmla="val w"/>
                  <a:gd name="f1" fmla="val h"/>
                  <a:gd name="f2" fmla="val 0"/>
                  <a:gd name="f3" fmla="val 362"/>
                  <a:gd name="f4" fmla="val 538"/>
                  <a:gd name="f5" fmla="val 26"/>
                  <a:gd name="f6" fmla="val 64"/>
                  <a:gd name="f7" fmla="val 28"/>
                  <a:gd name="f8" fmla="val 45"/>
                  <a:gd name="f9" fmla="val 44"/>
                  <a:gd name="f10" fmla="val 30"/>
                  <a:gd name="f11" fmla="val 63"/>
                  <a:gd name="f12" fmla="val 266"/>
                  <a:gd name="f13" fmla="val 330"/>
                  <a:gd name="f14" fmla="val 364"/>
                  <a:gd name="f15" fmla="val 82"/>
                  <a:gd name="f16" fmla="val 146"/>
                  <a:gd name="f17" fmla="val 359"/>
                  <a:gd name="f18" fmla="val 217"/>
                  <a:gd name="f19" fmla="val 353"/>
                  <a:gd name="f20" fmla="val 303"/>
                  <a:gd name="f21" fmla="val 339"/>
                  <a:gd name="f22" fmla="val 355"/>
                  <a:gd name="f23" fmla="val 312"/>
                  <a:gd name="f24" fmla="val 459"/>
                  <a:gd name="f25" fmla="val 229"/>
                  <a:gd name="f26" fmla="val 465"/>
                  <a:gd name="f27" fmla="val 464"/>
                  <a:gd name="f28" fmla="val 225"/>
                  <a:gd name="f29" fmla="val 500"/>
                  <a:gd name="f30" fmla="val 221"/>
                  <a:gd name="f31" fmla="val 492"/>
                  <a:gd name="f32" fmla="*/ f0 1 362"/>
                  <a:gd name="f33" fmla="*/ f1 1 538"/>
                  <a:gd name="f34" fmla="val f2"/>
                  <a:gd name="f35" fmla="val f3"/>
                  <a:gd name="f36" fmla="val f4"/>
                  <a:gd name="f37" fmla="+- f36 0 f34"/>
                  <a:gd name="f38" fmla="+- f35 0 f34"/>
                  <a:gd name="f39" fmla="*/ f38 1 362"/>
                  <a:gd name="f40" fmla="*/ f37 1 538"/>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362" h="538">
                    <a:moveTo>
                      <a:pt x="f5" y="f6"/>
                    </a:moveTo>
                    <a:cubicBezTo>
                      <a:pt x="f7" y="f8"/>
                      <a:pt x="f9" y="f10"/>
                      <a:pt x="f11" y="f10"/>
                    </a:cubicBezTo>
                    <a:lnTo>
                      <a:pt x="f12" y="f2"/>
                    </a:lnTo>
                    <a:cubicBezTo>
                      <a:pt x="f13" y="f2"/>
                      <a:pt x="f14" y="f15"/>
                      <a:pt x="f3" y="f16"/>
                    </a:cubicBezTo>
                    <a:cubicBezTo>
                      <a:pt x="f17" y="f18"/>
                      <a:pt x="f19" y="f20"/>
                      <a:pt x="f21" y="f22"/>
                    </a:cubicBezTo>
                    <a:cubicBezTo>
                      <a:pt x="f23" y="f24"/>
                      <a:pt x="f25" y="f26"/>
                      <a:pt x="f25" y="f26"/>
                    </a:cubicBezTo>
                    <a:cubicBezTo>
                      <a:pt x="f25" y="f27"/>
                      <a:pt x="f28" y="f29"/>
                      <a:pt x="f30" y="f4"/>
                    </a:cubicBezTo>
                    <a:lnTo>
                      <a:pt x="f2" y="f31"/>
                    </a:lnTo>
                    <a:lnTo>
                      <a:pt x="f5" y="f6"/>
                    </a:lnTo>
                    <a:close/>
                  </a:path>
                </a:pathLst>
              </a:custGeom>
              <a:solidFill>
                <a:srgbClr val="9E6753"/>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9" name="Google Shape;1034;p30">
                <a:extLst>
                  <a:ext uri="{FF2B5EF4-FFF2-40B4-BE49-F238E27FC236}">
                    <a16:creationId xmlns:a16="http://schemas.microsoft.com/office/drawing/2014/main" id="{5756F5C7-4F80-F438-8A94-10B58BA26E73}"/>
                  </a:ext>
                </a:extLst>
              </p:cNvPr>
              <p:cNvSpPr/>
              <p:nvPr/>
            </p:nvSpPr>
            <p:spPr>
              <a:xfrm>
                <a:off x="1024219" y="3454246"/>
                <a:ext cx="44823" cy="43159"/>
              </a:xfrm>
              <a:custGeom>
                <a:avLst/>
                <a:gdLst>
                  <a:gd name="f0" fmla="val w"/>
                  <a:gd name="f1" fmla="val h"/>
                  <a:gd name="f2" fmla="val 0"/>
                  <a:gd name="f3" fmla="val 27"/>
                  <a:gd name="f4" fmla="val 26"/>
                  <a:gd name="f5" fmla="val 13"/>
                  <a:gd name="f6" fmla="val 21"/>
                  <a:gd name="f7" fmla="val 20"/>
                  <a:gd name="f8" fmla="val 5"/>
                  <a:gd name="f9" fmla="val 19"/>
                  <a:gd name="f10" fmla="val 12"/>
                  <a:gd name="f11" fmla="val 1"/>
                  <a:gd name="f12" fmla="val 7"/>
                  <a:gd name="f13" fmla="val 15"/>
                  <a:gd name="f14" fmla="val 22"/>
                  <a:gd name="f15" fmla="val 28"/>
                  <a:gd name="f16" fmla="val 6"/>
                  <a:gd name="f17" fmla="*/ f0 1 27"/>
                  <a:gd name="f18" fmla="*/ f1 1 26"/>
                  <a:gd name="f19" fmla="val f2"/>
                  <a:gd name="f20" fmla="val f3"/>
                  <a:gd name="f21" fmla="val f4"/>
                  <a:gd name="f22" fmla="+- f21 0 f19"/>
                  <a:gd name="f23" fmla="+- f20 0 f19"/>
                  <a:gd name="f24" fmla="*/ f23 1 27"/>
                  <a:gd name="f25" fmla="*/ f22 1 26"/>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27" h="26">
                    <a:moveTo>
                      <a:pt x="f3" y="f5"/>
                    </a:moveTo>
                    <a:cubicBezTo>
                      <a:pt x="f3" y="f6"/>
                      <a:pt x="f7" y="f3"/>
                      <a:pt x="f5" y="f4"/>
                    </a:cubicBezTo>
                    <a:cubicBezTo>
                      <a:pt x="f8" y="f4"/>
                      <a:pt x="f2" y="f9"/>
                      <a:pt x="f2" y="f10"/>
                    </a:cubicBezTo>
                    <a:cubicBezTo>
                      <a:pt x="f11" y="f8"/>
                      <a:pt x="f12" y="f2"/>
                      <a:pt x="f13" y="f2"/>
                    </a:cubicBezTo>
                    <a:cubicBezTo>
                      <a:pt x="f14" y="f11"/>
                      <a:pt x="f15" y="f16"/>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0" name="Google Shape;1035;p30">
                <a:extLst>
                  <a:ext uri="{FF2B5EF4-FFF2-40B4-BE49-F238E27FC236}">
                    <a16:creationId xmlns:a16="http://schemas.microsoft.com/office/drawing/2014/main" id="{CED0E032-F617-938A-A183-98B08E75A712}"/>
                  </a:ext>
                </a:extLst>
              </p:cNvPr>
              <p:cNvSpPr/>
              <p:nvPr/>
            </p:nvSpPr>
            <p:spPr>
              <a:xfrm>
                <a:off x="815059" y="3439305"/>
                <a:ext cx="46478" cy="43159"/>
              </a:xfrm>
              <a:custGeom>
                <a:avLst/>
                <a:gdLst>
                  <a:gd name="f0" fmla="val w"/>
                  <a:gd name="f1" fmla="val h"/>
                  <a:gd name="f2" fmla="val 0"/>
                  <a:gd name="f3" fmla="val 28"/>
                  <a:gd name="f4" fmla="val 26"/>
                  <a:gd name="f5" fmla="val 13"/>
                  <a:gd name="f6" fmla="val 27"/>
                  <a:gd name="f7" fmla="val 21"/>
                  <a:gd name="f8" fmla="val 20"/>
                  <a:gd name="f9" fmla="val 5"/>
                  <a:gd name="f10" fmla="val 19"/>
                  <a:gd name="f11" fmla="val 12"/>
                  <a:gd name="f12" fmla="val 1"/>
                  <a:gd name="f13" fmla="val 7"/>
                  <a:gd name="f14" fmla="val 15"/>
                  <a:gd name="f15" fmla="val 22"/>
                  <a:gd name="f16" fmla="val 6"/>
                  <a:gd name="f17" fmla="*/ f0 1 28"/>
                  <a:gd name="f18" fmla="*/ f1 1 26"/>
                  <a:gd name="f19" fmla="val f2"/>
                  <a:gd name="f20" fmla="val f3"/>
                  <a:gd name="f21" fmla="val f4"/>
                  <a:gd name="f22" fmla="+- f21 0 f19"/>
                  <a:gd name="f23" fmla="+- f20 0 f19"/>
                  <a:gd name="f24" fmla="*/ f23 1 28"/>
                  <a:gd name="f25" fmla="*/ f22 1 26"/>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28" h="26">
                    <a:moveTo>
                      <a:pt x="f3" y="f5"/>
                    </a:moveTo>
                    <a:cubicBezTo>
                      <a:pt x="f6" y="f7"/>
                      <a:pt x="f8" y="f6"/>
                      <a:pt x="f5" y="f4"/>
                    </a:cubicBezTo>
                    <a:cubicBezTo>
                      <a:pt x="f9" y="f4"/>
                      <a:pt x="f2" y="f10"/>
                      <a:pt x="f2" y="f11"/>
                    </a:cubicBezTo>
                    <a:cubicBezTo>
                      <a:pt x="f12" y="f9"/>
                      <a:pt x="f13" y="f2"/>
                      <a:pt x="f14" y="f2"/>
                    </a:cubicBezTo>
                    <a:cubicBezTo>
                      <a:pt x="f15" y="f12"/>
                      <a:pt x="f3" y="f16"/>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1" name="Google Shape;1036;p30">
                <a:extLst>
                  <a:ext uri="{FF2B5EF4-FFF2-40B4-BE49-F238E27FC236}">
                    <a16:creationId xmlns:a16="http://schemas.microsoft.com/office/drawing/2014/main" id="{A271AF73-BE97-5D0B-A058-AD182915BA13}"/>
                  </a:ext>
                </a:extLst>
              </p:cNvPr>
              <p:cNvSpPr/>
              <p:nvPr/>
            </p:nvSpPr>
            <p:spPr>
              <a:xfrm>
                <a:off x="1000984" y="3377885"/>
                <a:ext cx="89638" cy="28218"/>
              </a:xfrm>
              <a:custGeom>
                <a:avLst/>
                <a:gdLst>
                  <a:gd name="f0" fmla="val w"/>
                  <a:gd name="f1" fmla="val h"/>
                  <a:gd name="f2" fmla="val 0"/>
                  <a:gd name="f3" fmla="val 54"/>
                  <a:gd name="f4" fmla="val 17"/>
                  <a:gd name="f5" fmla="val 53"/>
                  <a:gd name="f6" fmla="val 18"/>
                  <a:gd name="f7" fmla="val 43"/>
                  <a:gd name="f8" fmla="val 10"/>
                  <a:gd name="f9" fmla="val 28"/>
                  <a:gd name="f10" fmla="val 8"/>
                  <a:gd name="f11" fmla="val 14"/>
                  <a:gd name="f12" fmla="val 7"/>
                  <a:gd name="f13" fmla="val 2"/>
                  <a:gd name="f14" fmla="val 13"/>
                  <a:gd name="f15" fmla="val 1"/>
                  <a:gd name="f16" fmla="val 11"/>
                  <a:gd name="f17" fmla="val 4"/>
                  <a:gd name="f18" fmla="val 12"/>
                  <a:gd name="f19" fmla="val 20"/>
                  <a:gd name="f20" fmla="val -1"/>
                  <a:gd name="f21" fmla="val 30"/>
                  <a:gd name="f22" fmla="val 39"/>
                  <a:gd name="f23" fmla="val 46"/>
                  <a:gd name="f24" fmla="val 5"/>
                  <a:gd name="f25" fmla="val 50"/>
                  <a:gd name="f26" fmla="val 9"/>
                  <a:gd name="f27" fmla="val 55"/>
                  <a:gd name="f28" fmla="val 16"/>
                  <a:gd name="f29" fmla="*/ f0 1 54"/>
                  <a:gd name="f30" fmla="*/ f1 1 17"/>
                  <a:gd name="f31" fmla="val f2"/>
                  <a:gd name="f32" fmla="val f3"/>
                  <a:gd name="f33" fmla="val f4"/>
                  <a:gd name="f34" fmla="+- f33 0 f31"/>
                  <a:gd name="f35" fmla="+- f32 0 f31"/>
                  <a:gd name="f36" fmla="*/ f35 1 54"/>
                  <a:gd name="f37" fmla="*/ f34 1 17"/>
                  <a:gd name="f38" fmla="*/ f31 1 f36"/>
                  <a:gd name="f39" fmla="*/ f32 1 f36"/>
                  <a:gd name="f40" fmla="*/ f31 1 f37"/>
                  <a:gd name="f41" fmla="*/ f33 1 f37"/>
                  <a:gd name="f42" fmla="*/ f38 f29 1"/>
                  <a:gd name="f43" fmla="*/ f39 f29 1"/>
                  <a:gd name="f44" fmla="*/ f41 f30 1"/>
                  <a:gd name="f45" fmla="*/ f40 f30 1"/>
                </a:gdLst>
                <a:ahLst/>
                <a:cxnLst>
                  <a:cxn ang="3cd4">
                    <a:pos x="hc" y="t"/>
                  </a:cxn>
                  <a:cxn ang="0">
                    <a:pos x="r" y="vc"/>
                  </a:cxn>
                  <a:cxn ang="cd4">
                    <a:pos x="hc" y="b"/>
                  </a:cxn>
                  <a:cxn ang="cd2">
                    <a:pos x="l" y="vc"/>
                  </a:cxn>
                </a:cxnLst>
                <a:rect l="f42" t="f45" r="f43" b="f44"/>
                <a:pathLst>
                  <a:path w="54" h="17">
                    <a:moveTo>
                      <a:pt x="f3" y="f4"/>
                    </a:moveTo>
                    <a:cubicBezTo>
                      <a:pt x="f5" y="f6"/>
                      <a:pt x="f7" y="f8"/>
                      <a:pt x="f9" y="f10"/>
                    </a:cubicBezTo>
                    <a:cubicBezTo>
                      <a:pt x="f11" y="f12"/>
                      <a:pt x="f13" y="f14"/>
                      <a:pt x="f15" y="f16"/>
                    </a:cubicBezTo>
                    <a:cubicBezTo>
                      <a:pt x="f2" y="f8"/>
                      <a:pt x="f13" y="f12"/>
                      <a:pt x="f12" y="f17"/>
                    </a:cubicBezTo>
                    <a:cubicBezTo>
                      <a:pt x="f18" y="f15"/>
                      <a:pt x="f19" y="f20"/>
                      <a:pt x="f21" y="f2"/>
                    </a:cubicBezTo>
                    <a:cubicBezTo>
                      <a:pt x="f22" y="f15"/>
                      <a:pt x="f23" y="f24"/>
                      <a:pt x="f25" y="f26"/>
                    </a:cubicBezTo>
                    <a:cubicBezTo>
                      <a:pt x="f3" y="f14"/>
                      <a:pt x="f27" y="f28"/>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2" name="Google Shape;1037;p30">
                <a:extLst>
                  <a:ext uri="{FF2B5EF4-FFF2-40B4-BE49-F238E27FC236}">
                    <a16:creationId xmlns:a16="http://schemas.microsoft.com/office/drawing/2014/main" id="{F5368955-862C-8C87-F92B-0700EC974E5F}"/>
                  </a:ext>
                </a:extLst>
              </p:cNvPr>
              <p:cNvSpPr/>
              <p:nvPr/>
            </p:nvSpPr>
            <p:spPr>
              <a:xfrm>
                <a:off x="775219" y="3362943"/>
                <a:ext cx="89638" cy="28218"/>
              </a:xfrm>
              <a:custGeom>
                <a:avLst/>
                <a:gdLst>
                  <a:gd name="f0" fmla="val w"/>
                  <a:gd name="f1" fmla="val h"/>
                  <a:gd name="f2" fmla="val 0"/>
                  <a:gd name="f3" fmla="val 54"/>
                  <a:gd name="f4" fmla="val 17"/>
                  <a:gd name="f5" fmla="val 52"/>
                  <a:gd name="f6" fmla="val 19"/>
                  <a:gd name="f7" fmla="val 43"/>
                  <a:gd name="f8" fmla="val 10"/>
                  <a:gd name="f9" fmla="val 28"/>
                  <a:gd name="f10" fmla="val 9"/>
                  <a:gd name="f11" fmla="val 13"/>
                  <a:gd name="f12" fmla="val 7"/>
                  <a:gd name="f13" fmla="val 2"/>
                  <a:gd name="f14" fmla="val 11"/>
                  <a:gd name="f15" fmla="val 5"/>
                  <a:gd name="f16" fmla="val 12"/>
                  <a:gd name="f17" fmla="val 20"/>
                  <a:gd name="f18" fmla="val -1"/>
                  <a:gd name="f19" fmla="val 29"/>
                  <a:gd name="f20" fmla="val 38"/>
                  <a:gd name="f21" fmla="val 1"/>
                  <a:gd name="f22" fmla="val 45"/>
                  <a:gd name="f23" fmla="val 49"/>
                  <a:gd name="f24" fmla="val 55"/>
                  <a:gd name="f25" fmla="val 16"/>
                  <a:gd name="f26" fmla="*/ f0 1 54"/>
                  <a:gd name="f27" fmla="*/ f1 1 17"/>
                  <a:gd name="f28" fmla="val f2"/>
                  <a:gd name="f29" fmla="val f3"/>
                  <a:gd name="f30" fmla="val f4"/>
                  <a:gd name="f31" fmla="+- f30 0 f28"/>
                  <a:gd name="f32" fmla="+- f29 0 f28"/>
                  <a:gd name="f33" fmla="*/ f32 1 54"/>
                  <a:gd name="f34" fmla="*/ f31 1 17"/>
                  <a:gd name="f35" fmla="*/ f28 1 f33"/>
                  <a:gd name="f36" fmla="*/ f29 1 f33"/>
                  <a:gd name="f37" fmla="*/ f28 1 f34"/>
                  <a:gd name="f38" fmla="*/ f30 1 f34"/>
                  <a:gd name="f39" fmla="*/ f35 f26 1"/>
                  <a:gd name="f40" fmla="*/ f36 f26 1"/>
                  <a:gd name="f41" fmla="*/ f38 f27 1"/>
                  <a:gd name="f42" fmla="*/ f37 f27 1"/>
                </a:gdLst>
                <a:ahLst/>
                <a:cxnLst>
                  <a:cxn ang="3cd4">
                    <a:pos x="hc" y="t"/>
                  </a:cxn>
                  <a:cxn ang="0">
                    <a:pos x="r" y="vc"/>
                  </a:cxn>
                  <a:cxn ang="cd4">
                    <a:pos x="hc" y="b"/>
                  </a:cxn>
                  <a:cxn ang="cd2">
                    <a:pos x="l" y="vc"/>
                  </a:cxn>
                </a:cxnLst>
                <a:rect l="f39" t="f42" r="f40" b="f41"/>
                <a:pathLst>
                  <a:path w="54" h="17">
                    <a:moveTo>
                      <a:pt x="f3" y="f4"/>
                    </a:moveTo>
                    <a:cubicBezTo>
                      <a:pt x="f5" y="f6"/>
                      <a:pt x="f7" y="f8"/>
                      <a:pt x="f9" y="f10"/>
                    </a:cubicBezTo>
                    <a:cubicBezTo>
                      <a:pt x="f11" y="f12"/>
                      <a:pt x="f13" y="f11"/>
                      <a:pt x="f2" y="f14"/>
                    </a:cubicBezTo>
                    <a:cubicBezTo>
                      <a:pt x="f2" y="f8"/>
                      <a:pt x="f13" y="f12"/>
                      <a:pt x="f12" y="f15"/>
                    </a:cubicBezTo>
                    <a:cubicBezTo>
                      <a:pt x="f16" y="f13"/>
                      <a:pt x="f17" y="f18"/>
                      <a:pt x="f19" y="f2"/>
                    </a:cubicBezTo>
                    <a:cubicBezTo>
                      <a:pt x="f20" y="f21"/>
                      <a:pt x="f22" y="f15"/>
                      <a:pt x="f23" y="f10"/>
                    </a:cubicBezTo>
                    <a:cubicBezTo>
                      <a:pt x="f3" y="f11"/>
                      <a:pt x="f24" y="f25"/>
                      <a:pt x="f3"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3" name="Google Shape;1038;p30">
                <a:extLst>
                  <a:ext uri="{FF2B5EF4-FFF2-40B4-BE49-F238E27FC236}">
                    <a16:creationId xmlns:a16="http://schemas.microsoft.com/office/drawing/2014/main" id="{756954D3-73D3-6A2E-2DE6-81B7B6104402}"/>
                  </a:ext>
                </a:extLst>
              </p:cNvPr>
              <p:cNvSpPr/>
              <p:nvPr/>
            </p:nvSpPr>
            <p:spPr>
              <a:xfrm>
                <a:off x="921303" y="3371246"/>
                <a:ext cx="64739" cy="207504"/>
              </a:xfrm>
              <a:custGeom>
                <a:avLst/>
                <a:gdLst>
                  <a:gd name="f0" fmla="val w"/>
                  <a:gd name="f1" fmla="val h"/>
                  <a:gd name="f2" fmla="val 0"/>
                  <a:gd name="f3" fmla="val 39"/>
                  <a:gd name="f4" fmla="val 125"/>
                  <a:gd name="f5" fmla="val 123"/>
                  <a:gd name="f6" fmla="val 122"/>
                  <a:gd name="f7" fmla="val 10"/>
                  <a:gd name="f8" fmla="val 121"/>
                  <a:gd name="f9" fmla="val 25"/>
                  <a:gd name="f10" fmla="val 28"/>
                  <a:gd name="f11" fmla="val 32"/>
                  <a:gd name="f12" fmla="val 120"/>
                  <a:gd name="f13" fmla="val 33"/>
                  <a:gd name="f14" fmla="val 118"/>
                  <a:gd name="f15" fmla="val 34"/>
                  <a:gd name="f16" fmla="val 115"/>
                  <a:gd name="f17" fmla="val 111"/>
                  <a:gd name="f18" fmla="val 107"/>
                  <a:gd name="f19" fmla="val 29"/>
                  <a:gd name="f20" fmla="val 97"/>
                  <a:gd name="f21" fmla="val 26"/>
                  <a:gd name="f22" fmla="val 87"/>
                  <a:gd name="f23" fmla="val 23"/>
                  <a:gd name="f24" fmla="val 77"/>
                  <a:gd name="f25" fmla="val 12"/>
                  <a:gd name="f26" fmla="val 35"/>
                  <a:gd name="f27" fmla="val 5"/>
                  <a:gd name="f28" fmla="val 1"/>
                  <a:gd name="f29" fmla="val 6"/>
                  <a:gd name="f30" fmla="val 8"/>
                  <a:gd name="f31" fmla="val 18"/>
                  <a:gd name="f32" fmla="val 30"/>
                  <a:gd name="f33" fmla="val 75"/>
                  <a:gd name="f34" fmla="val 86"/>
                  <a:gd name="f35" fmla="val 96"/>
                  <a:gd name="f36" fmla="val 37"/>
                  <a:gd name="f37" fmla="val 105"/>
                  <a:gd name="f38" fmla="val 38"/>
                  <a:gd name="f39" fmla="val 110"/>
                  <a:gd name="f40" fmla="val 40"/>
                  <a:gd name="f41" fmla="val 36"/>
                  <a:gd name="f42" fmla="val 124"/>
                  <a:gd name="f43" fmla="val 31"/>
                  <a:gd name="f44" fmla="*/ f0 1 39"/>
                  <a:gd name="f45" fmla="*/ f1 1 125"/>
                  <a:gd name="f46" fmla="val f2"/>
                  <a:gd name="f47" fmla="val f3"/>
                  <a:gd name="f48" fmla="val f4"/>
                  <a:gd name="f49" fmla="+- f48 0 f46"/>
                  <a:gd name="f50" fmla="+- f47 0 f46"/>
                  <a:gd name="f51" fmla="*/ f50 1 39"/>
                  <a:gd name="f52" fmla="*/ f49 1 125"/>
                  <a:gd name="f53" fmla="*/ f46 1 f51"/>
                  <a:gd name="f54" fmla="*/ f47 1 f51"/>
                  <a:gd name="f55" fmla="*/ f46 1 f52"/>
                  <a:gd name="f56" fmla="*/ f48 1 f52"/>
                  <a:gd name="f57" fmla="*/ f53 f44 1"/>
                  <a:gd name="f58" fmla="*/ f54 f44 1"/>
                  <a:gd name="f59" fmla="*/ f56 f45 1"/>
                  <a:gd name="f60" fmla="*/ f55 f45 1"/>
                </a:gdLst>
                <a:ahLst/>
                <a:cxnLst>
                  <a:cxn ang="3cd4">
                    <a:pos x="hc" y="t"/>
                  </a:cxn>
                  <a:cxn ang="0">
                    <a:pos x="r" y="vc"/>
                  </a:cxn>
                  <a:cxn ang="cd4">
                    <a:pos x="hc" y="b"/>
                  </a:cxn>
                  <a:cxn ang="cd2">
                    <a:pos x="l" y="vc"/>
                  </a:cxn>
                </a:cxnLst>
                <a:rect l="f57" t="f60" r="f58" b="f59"/>
                <a:pathLst>
                  <a:path w="39" h="125">
                    <a:moveTo>
                      <a:pt x="f2" y="f5"/>
                    </a:moveTo>
                    <a:cubicBezTo>
                      <a:pt x="f2" y="f6"/>
                      <a:pt x="f7" y="f8"/>
                      <a:pt x="f9" y="f8"/>
                    </a:cubicBezTo>
                    <a:cubicBezTo>
                      <a:pt x="f10" y="f8"/>
                      <a:pt x="f11" y="f12"/>
                      <a:pt x="f13" y="f14"/>
                    </a:cubicBezTo>
                    <a:cubicBezTo>
                      <a:pt x="f15" y="f16"/>
                      <a:pt x="f13" y="f17"/>
                      <a:pt x="f11" y="f18"/>
                    </a:cubicBezTo>
                    <a:cubicBezTo>
                      <a:pt x="f19" y="f20"/>
                      <a:pt x="f21" y="f22"/>
                      <a:pt x="f23" y="f24"/>
                    </a:cubicBezTo>
                    <a:cubicBezTo>
                      <a:pt x="f25" y="f26"/>
                      <a:pt x="f27" y="f28"/>
                      <a:pt x="f29" y="f2"/>
                    </a:cubicBezTo>
                    <a:cubicBezTo>
                      <a:pt x="f30" y="f2"/>
                      <a:pt x="f31" y="f13"/>
                      <a:pt x="f32" y="f33"/>
                    </a:cubicBezTo>
                    <a:cubicBezTo>
                      <a:pt x="f11" y="f34"/>
                      <a:pt x="f26" y="f35"/>
                      <a:pt x="f36" y="f37"/>
                    </a:cubicBezTo>
                    <a:cubicBezTo>
                      <a:pt x="f38" y="f39"/>
                      <a:pt x="f40" y="f16"/>
                      <a:pt x="f38" y="f12"/>
                    </a:cubicBezTo>
                    <a:cubicBezTo>
                      <a:pt x="f41" y="f5"/>
                      <a:pt x="f13" y="f42"/>
                      <a:pt x="f43" y="f4"/>
                    </a:cubicBezTo>
                    <a:cubicBezTo>
                      <a:pt x="f10" y="f4"/>
                      <a:pt x="f21" y="f4"/>
                      <a:pt x="f9" y="f4"/>
                    </a:cubicBezTo>
                    <a:cubicBezTo>
                      <a:pt x="f7" y="f42"/>
                      <a:pt x="f2" y="f5"/>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4" name="Google Shape;1039;p30">
                <a:extLst>
                  <a:ext uri="{FF2B5EF4-FFF2-40B4-BE49-F238E27FC236}">
                    <a16:creationId xmlns:a16="http://schemas.microsoft.com/office/drawing/2014/main" id="{50FC09B7-E21E-742C-E1CE-E3CFB140BA35}"/>
                  </a:ext>
                </a:extLst>
              </p:cNvPr>
              <p:cNvSpPr/>
              <p:nvPr/>
            </p:nvSpPr>
            <p:spPr>
              <a:xfrm>
                <a:off x="685580" y="3776289"/>
                <a:ext cx="229084" cy="131143"/>
              </a:xfrm>
              <a:custGeom>
                <a:avLst/>
                <a:gdLst>
                  <a:gd name="f0" fmla="val w"/>
                  <a:gd name="f1" fmla="val h"/>
                  <a:gd name="f2" fmla="val 0"/>
                  <a:gd name="f3" fmla="val 138"/>
                  <a:gd name="f4" fmla="val 79"/>
                  <a:gd name="f5" fmla="val 53"/>
                  <a:gd name="f6" fmla="val 66"/>
                  <a:gd name="f7" fmla="val 50"/>
                  <a:gd name="f8" fmla="val 28"/>
                  <a:gd name="f9" fmla="val 78"/>
                  <a:gd name="f10" fmla="val 135"/>
                  <a:gd name="f11" fmla="*/ f0 1 138"/>
                  <a:gd name="f12" fmla="*/ f1 1 79"/>
                  <a:gd name="f13" fmla="val f2"/>
                  <a:gd name="f14" fmla="val f3"/>
                  <a:gd name="f15" fmla="val f4"/>
                  <a:gd name="f16" fmla="+- f15 0 f13"/>
                  <a:gd name="f17" fmla="+- f14 0 f13"/>
                  <a:gd name="f18" fmla="*/ f17 1 138"/>
                  <a:gd name="f19" fmla="*/ f16 1 79"/>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38" h="79">
                    <a:moveTo>
                      <a:pt x="f3" y="f5"/>
                    </a:moveTo>
                    <a:cubicBezTo>
                      <a:pt x="f3" y="f5"/>
                      <a:pt x="f6" y="f7"/>
                      <a:pt x="f2" y="f2"/>
                    </a:cubicBezTo>
                    <a:cubicBezTo>
                      <a:pt x="f2" y="f2"/>
                      <a:pt x="f8" y="f9"/>
                      <a:pt x="f10" y="f4"/>
                    </a:cubicBezTo>
                    <a:lnTo>
                      <a:pt x="f3" y="f5"/>
                    </a:lnTo>
                    <a:close/>
                  </a:path>
                </a:pathLst>
              </a:custGeom>
              <a:solidFill>
                <a:srgbClr val="000000">
                  <a:alpha val="29800"/>
                </a:srgbClr>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1040;p30">
                <a:extLst>
                  <a:ext uri="{FF2B5EF4-FFF2-40B4-BE49-F238E27FC236}">
                    <a16:creationId xmlns:a16="http://schemas.microsoft.com/office/drawing/2014/main" id="{C5D2E673-505F-867C-B810-022A50365273}"/>
                  </a:ext>
                </a:extLst>
              </p:cNvPr>
              <p:cNvSpPr/>
              <p:nvPr/>
            </p:nvSpPr>
            <p:spPr>
              <a:xfrm>
                <a:off x="825017" y="3597002"/>
                <a:ext cx="91302" cy="87983"/>
              </a:xfrm>
              <a:custGeom>
                <a:avLst/>
                <a:gdLst>
                  <a:gd name="f0" fmla="val w"/>
                  <a:gd name="f1" fmla="val h"/>
                  <a:gd name="f2" fmla="val 0"/>
                  <a:gd name="f3" fmla="val 55"/>
                  <a:gd name="f4" fmla="val 53"/>
                  <a:gd name="f5" fmla="val 54"/>
                  <a:gd name="f6" fmla="val 24"/>
                  <a:gd name="f7" fmla="val 46"/>
                  <a:gd name="f8" fmla="val 15"/>
                  <a:gd name="f9" fmla="val 2"/>
                  <a:gd name="f10" fmla="val 16"/>
                  <a:gd name="f11" fmla="val 9"/>
                  <a:gd name="f12" fmla="val -2"/>
                  <a:gd name="f13" fmla="val 10"/>
                  <a:gd name="f14" fmla="val 7"/>
                  <a:gd name="f15" fmla="val 5"/>
                  <a:gd name="f16" fmla="val 13"/>
                  <a:gd name="f17" fmla="val 20"/>
                  <a:gd name="f18" fmla="val -1"/>
                  <a:gd name="f19" fmla="val 30"/>
                  <a:gd name="f20" fmla="val 3"/>
                  <a:gd name="f21" fmla="val 38"/>
                  <a:gd name="f22" fmla="val 8"/>
                  <a:gd name="f23" fmla="val 47"/>
                  <a:gd name="f24" fmla="val 17"/>
                  <a:gd name="f25" fmla="val 26"/>
                  <a:gd name="f26" fmla="val 34"/>
                  <a:gd name="f27" fmla="val 52"/>
                  <a:gd name="f28" fmla="val 42"/>
                  <a:gd name="f29" fmla="val 43"/>
                  <a:gd name="f30" fmla="val 50"/>
                  <a:gd name="f31" fmla="val 51"/>
                  <a:gd name="f32" fmla="val 36"/>
                  <a:gd name="f33" fmla="val 35"/>
                  <a:gd name="f34" fmla="val 33"/>
                  <a:gd name="f35" fmla="val 56"/>
                  <a:gd name="f36" fmla="val 27"/>
                  <a:gd name="f37" fmla="val 25"/>
                  <a:gd name="f38" fmla="*/ f0 1 55"/>
                  <a:gd name="f39" fmla="*/ f1 1 53"/>
                  <a:gd name="f40" fmla="val f2"/>
                  <a:gd name="f41" fmla="val f3"/>
                  <a:gd name="f42" fmla="val f4"/>
                  <a:gd name="f43" fmla="+- f42 0 f40"/>
                  <a:gd name="f44" fmla="+- f41 0 f40"/>
                  <a:gd name="f45" fmla="*/ f44 1 55"/>
                  <a:gd name="f46" fmla="*/ f43 1 53"/>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55" h="53">
                    <a:moveTo>
                      <a:pt x="f5" y="f6"/>
                    </a:moveTo>
                    <a:cubicBezTo>
                      <a:pt x="f7" y="f8"/>
                      <a:pt x="f6" y="f9"/>
                      <a:pt x="f10" y="f2"/>
                    </a:cubicBezTo>
                    <a:cubicBezTo>
                      <a:pt x="f11" y="f12"/>
                      <a:pt x="f13" y="f14"/>
                      <a:pt x="f15" y="f16"/>
                    </a:cubicBezTo>
                    <a:cubicBezTo>
                      <a:pt x="f2" y="f17"/>
                      <a:pt x="f18" y="f19"/>
                      <a:pt x="f20" y="f21"/>
                    </a:cubicBezTo>
                    <a:cubicBezTo>
                      <a:pt x="f22" y="f23"/>
                      <a:pt x="f24" y="f5"/>
                      <a:pt x="f25" y="f4"/>
                    </a:cubicBezTo>
                    <a:cubicBezTo>
                      <a:pt x="f26" y="f27"/>
                      <a:pt x="f28" y="f29"/>
                      <a:pt x="f30" y="f21"/>
                    </a:cubicBezTo>
                    <a:cubicBezTo>
                      <a:pt x="f31" y="f32"/>
                      <a:pt x="f5" y="f33"/>
                      <a:pt x="f3" y="f34"/>
                    </a:cubicBezTo>
                    <a:cubicBezTo>
                      <a:pt x="f35" y="f19"/>
                      <a:pt x="f35" y="f36"/>
                      <a:pt x="f3" y="f37"/>
                    </a:cubicBezTo>
                    <a:lnTo>
                      <a:pt x="f5" y="f6"/>
                    </a:lnTo>
                    <a:close/>
                  </a:path>
                </a:pathLst>
              </a:custGeom>
              <a:solidFill>
                <a:srgbClr val="000000">
                  <a:alpha val="29800"/>
                </a:srgbClr>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1041;p30">
                <a:extLst>
                  <a:ext uri="{FF2B5EF4-FFF2-40B4-BE49-F238E27FC236}">
                    <a16:creationId xmlns:a16="http://schemas.microsoft.com/office/drawing/2014/main" id="{16FAF8EB-1CDF-A5E0-12A6-C7AE1E76B366}"/>
                  </a:ext>
                </a:extLst>
              </p:cNvPr>
              <p:cNvSpPr/>
              <p:nvPr/>
            </p:nvSpPr>
            <p:spPr>
              <a:xfrm>
                <a:off x="753639" y="3289901"/>
                <a:ext cx="111218" cy="26563"/>
              </a:xfrm>
              <a:custGeom>
                <a:avLst/>
                <a:gdLst>
                  <a:gd name="f0" fmla="val w"/>
                  <a:gd name="f1" fmla="val h"/>
                  <a:gd name="f2" fmla="val 0"/>
                  <a:gd name="f3" fmla="val 67"/>
                  <a:gd name="f4" fmla="val 16"/>
                  <a:gd name="f5" fmla="val 14"/>
                  <a:gd name="f6" fmla="val 65"/>
                  <a:gd name="f7" fmla="val 18"/>
                  <a:gd name="f8" fmla="val 51"/>
                  <a:gd name="f9" fmla="val 15"/>
                  <a:gd name="f10" fmla="val 33"/>
                  <a:gd name="f11" fmla="val 2"/>
                  <a:gd name="f12" fmla="val -1"/>
                  <a:gd name="f13" fmla="val 13"/>
                  <a:gd name="f14" fmla="val 9"/>
                  <a:gd name="f15" fmla="val 8"/>
                  <a:gd name="f16" fmla="val 6"/>
                  <a:gd name="f17" fmla="val 3"/>
                  <a:gd name="f18" fmla="val 23"/>
                  <a:gd name="f19" fmla="val 44"/>
                  <a:gd name="f20" fmla="val 53"/>
                  <a:gd name="f21" fmla="val 59"/>
                  <a:gd name="f22" fmla="val 68"/>
                  <a:gd name="f23" fmla="val 12"/>
                  <a:gd name="f24" fmla="*/ f0 1 67"/>
                  <a:gd name="f25" fmla="*/ f1 1 16"/>
                  <a:gd name="f26" fmla="val f2"/>
                  <a:gd name="f27" fmla="val f3"/>
                  <a:gd name="f28" fmla="val f4"/>
                  <a:gd name="f29" fmla="+- f28 0 f26"/>
                  <a:gd name="f30" fmla="+- f27 0 f26"/>
                  <a:gd name="f31" fmla="*/ f30 1 67"/>
                  <a:gd name="f32" fmla="*/ f29 1 16"/>
                  <a:gd name="f33" fmla="*/ f26 1 f31"/>
                  <a:gd name="f34" fmla="*/ f27 1 f31"/>
                  <a:gd name="f35" fmla="*/ f26 1 f32"/>
                  <a:gd name="f36" fmla="*/ f28 1 f32"/>
                  <a:gd name="f37" fmla="*/ f33 f24 1"/>
                  <a:gd name="f38" fmla="*/ f34 f24 1"/>
                  <a:gd name="f39" fmla="*/ f36 f25 1"/>
                  <a:gd name="f40" fmla="*/ f35 f25 1"/>
                </a:gdLst>
                <a:ahLst/>
                <a:cxnLst>
                  <a:cxn ang="3cd4">
                    <a:pos x="hc" y="t"/>
                  </a:cxn>
                  <a:cxn ang="0">
                    <a:pos x="r" y="vc"/>
                  </a:cxn>
                  <a:cxn ang="cd4">
                    <a:pos x="hc" y="b"/>
                  </a:cxn>
                  <a:cxn ang="cd2">
                    <a:pos x="l" y="vc"/>
                  </a:cxn>
                </a:cxnLst>
                <a:rect l="f37" t="f40" r="f38" b="f39"/>
                <a:pathLst>
                  <a:path w="67" h="16">
                    <a:moveTo>
                      <a:pt x="f3" y="f5"/>
                    </a:moveTo>
                    <a:cubicBezTo>
                      <a:pt x="f6" y="f7"/>
                      <a:pt x="f8" y="f9"/>
                      <a:pt x="f10" y="f9"/>
                    </a:cubicBezTo>
                    <a:cubicBezTo>
                      <a:pt x="f4" y="f9"/>
                      <a:pt x="f11" y="f7"/>
                      <a:pt x="f2" y="f9"/>
                    </a:cubicBezTo>
                    <a:cubicBezTo>
                      <a:pt x="f12" y="f13"/>
                      <a:pt x="f11" y="f14"/>
                      <a:pt x="f15" y="f16"/>
                    </a:cubicBezTo>
                    <a:cubicBezTo>
                      <a:pt x="f5" y="f17"/>
                      <a:pt x="f18" y="f2"/>
                      <a:pt x="f10" y="f2"/>
                    </a:cubicBezTo>
                    <a:cubicBezTo>
                      <a:pt x="f19" y="f2"/>
                      <a:pt x="f20" y="f11"/>
                      <a:pt x="f21" y="f16"/>
                    </a:cubicBezTo>
                    <a:cubicBezTo>
                      <a:pt x="f6" y="f14"/>
                      <a:pt x="f22" y="f23"/>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7" name="Google Shape;1042;p30">
                <a:extLst>
                  <a:ext uri="{FF2B5EF4-FFF2-40B4-BE49-F238E27FC236}">
                    <a16:creationId xmlns:a16="http://schemas.microsoft.com/office/drawing/2014/main" id="{102AFBD1-BE27-0B20-1F90-20B1F4CAB48F}"/>
                  </a:ext>
                </a:extLst>
              </p:cNvPr>
              <p:cNvSpPr/>
              <p:nvPr/>
            </p:nvSpPr>
            <p:spPr>
              <a:xfrm>
                <a:off x="1005958" y="3304842"/>
                <a:ext cx="84664" cy="31537"/>
              </a:xfrm>
              <a:custGeom>
                <a:avLst/>
                <a:gdLst>
                  <a:gd name="f0" fmla="val w"/>
                  <a:gd name="f1" fmla="val h"/>
                  <a:gd name="f2" fmla="val 0"/>
                  <a:gd name="f3" fmla="val 51"/>
                  <a:gd name="f4" fmla="val 19"/>
                  <a:gd name="f5" fmla="val 50"/>
                  <a:gd name="f6" fmla="val 18"/>
                  <a:gd name="f7" fmla="val 47"/>
                  <a:gd name="f8" fmla="val 21"/>
                  <a:gd name="f9" fmla="val 38"/>
                  <a:gd name="f10" fmla="val 17"/>
                  <a:gd name="f11" fmla="val 26"/>
                  <a:gd name="f12" fmla="val 15"/>
                  <a:gd name="f13" fmla="val 14"/>
                  <a:gd name="f14" fmla="val 13"/>
                  <a:gd name="f15" fmla="val 3"/>
                  <a:gd name="f16" fmla="val 1"/>
                  <a:gd name="f17" fmla="val 11"/>
                  <a:gd name="f18" fmla="val 10"/>
                  <a:gd name="f19" fmla="val 2"/>
                  <a:gd name="f20" fmla="val 6"/>
                  <a:gd name="f21" fmla="val 7"/>
                  <a:gd name="f22" fmla="val 4"/>
                  <a:gd name="f23" fmla="val 12"/>
                  <a:gd name="f24" fmla="val -1"/>
                  <a:gd name="f25" fmla="val 28"/>
                  <a:gd name="f26" fmla="val 36"/>
                  <a:gd name="f27" fmla="val 43"/>
                  <a:gd name="f28" fmla="val 5"/>
                  <a:gd name="f29" fmla="val 9"/>
                  <a:gd name="f30" fmla="val 52"/>
                  <a:gd name="f31" fmla="*/ f0 1 51"/>
                  <a:gd name="f32" fmla="*/ f1 1 19"/>
                  <a:gd name="f33" fmla="val f2"/>
                  <a:gd name="f34" fmla="val f3"/>
                  <a:gd name="f35" fmla="val f4"/>
                  <a:gd name="f36" fmla="+- f35 0 f33"/>
                  <a:gd name="f37" fmla="+- f34 0 f33"/>
                  <a:gd name="f38" fmla="*/ f37 1 51"/>
                  <a:gd name="f39" fmla="*/ f36 1 19"/>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51" h="19">
                    <a:moveTo>
                      <a:pt x="f5" y="f6"/>
                    </a:moveTo>
                    <a:cubicBezTo>
                      <a:pt x="f7" y="f8"/>
                      <a:pt x="f9" y="f10"/>
                      <a:pt x="f11" y="f12"/>
                    </a:cubicBezTo>
                    <a:cubicBezTo>
                      <a:pt x="f13" y="f14"/>
                      <a:pt x="f15" y="f12"/>
                      <a:pt x="f16" y="f17"/>
                    </a:cubicBezTo>
                    <a:cubicBezTo>
                      <a:pt x="f2" y="f18"/>
                      <a:pt x="f19" y="f20"/>
                      <a:pt x="f21" y="f22"/>
                    </a:cubicBezTo>
                    <a:cubicBezTo>
                      <a:pt x="f23" y="f16"/>
                      <a:pt x="f4" y="f24"/>
                      <a:pt x="f25" y="f2"/>
                    </a:cubicBezTo>
                    <a:cubicBezTo>
                      <a:pt x="f26" y="f16"/>
                      <a:pt x="f27" y="f28"/>
                      <a:pt x="f7" y="f29"/>
                    </a:cubicBezTo>
                    <a:cubicBezTo>
                      <a:pt x="f3" y="f14"/>
                      <a:pt x="f30" y="f10"/>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8" name="Google Shape;1043;p30">
                <a:extLst>
                  <a:ext uri="{FF2B5EF4-FFF2-40B4-BE49-F238E27FC236}">
                    <a16:creationId xmlns:a16="http://schemas.microsoft.com/office/drawing/2014/main" id="{CF5FE78E-A1A5-660A-06D6-CF272E311136}"/>
                  </a:ext>
                </a:extLst>
              </p:cNvPr>
              <p:cNvSpPr/>
              <p:nvPr/>
            </p:nvSpPr>
            <p:spPr>
              <a:xfrm>
                <a:off x="434916" y="2971178"/>
                <a:ext cx="753648" cy="466462"/>
              </a:xfrm>
              <a:custGeom>
                <a:avLst/>
                <a:gdLst>
                  <a:gd name="f0" fmla="val 180"/>
                  <a:gd name="f1" fmla="val w"/>
                  <a:gd name="f2" fmla="val h"/>
                  <a:gd name="f3" fmla="val 0"/>
                  <a:gd name="f4" fmla="val 454"/>
                  <a:gd name="f5" fmla="val 281"/>
                  <a:gd name="f6" fmla="val 71"/>
                  <a:gd name="f7" fmla="val 246"/>
                  <a:gd name="f8" fmla="val 67"/>
                  <a:gd name="f9" fmla="val 252"/>
                  <a:gd name="f10" fmla="val 69"/>
                  <a:gd name="f11" fmla="val 262"/>
                  <a:gd name="f12" fmla="val 74"/>
                  <a:gd name="f13" fmla="val 266"/>
                  <a:gd name="f14" fmla="val 79"/>
                  <a:gd name="f15" fmla="val 271"/>
                  <a:gd name="f16" fmla="val 87"/>
                  <a:gd name="f17" fmla="val 269"/>
                  <a:gd name="f18" fmla="val 92"/>
                  <a:gd name="f19" fmla="val 263"/>
                  <a:gd name="f20" fmla="val 96"/>
                  <a:gd name="f21" fmla="val 270"/>
                  <a:gd name="f22" fmla="val 107"/>
                  <a:gd name="f23" fmla="val 265"/>
                  <a:gd name="f24" fmla="val 106"/>
                  <a:gd name="f25" fmla="val 257"/>
                  <a:gd name="f26" fmla="val 112"/>
                  <a:gd name="f27" fmla="val 261"/>
                  <a:gd name="f28" fmla="val 120"/>
                  <a:gd name="f29" fmla="val 254"/>
                  <a:gd name="f30" fmla="val 119"/>
                  <a:gd name="f31" fmla="val 125"/>
                  <a:gd name="f32" fmla="val 250"/>
                  <a:gd name="f33" fmla="val 130"/>
                  <a:gd name="f34" fmla="val 239"/>
                  <a:gd name="f35" fmla="val 135"/>
                  <a:gd name="f36" fmla="val 232"/>
                  <a:gd name="f37" fmla="val 137"/>
                  <a:gd name="f38" fmla="val 229"/>
                  <a:gd name="f39" fmla="val 140"/>
                  <a:gd name="f40" fmla="val 226"/>
                  <a:gd name="f41" fmla="val 143"/>
                  <a:gd name="f42" fmla="val 222"/>
                  <a:gd name="f43" fmla="val 151"/>
                  <a:gd name="f44" fmla="val 212"/>
                  <a:gd name="f45" fmla="val 157"/>
                  <a:gd name="f46" fmla="val 198"/>
                  <a:gd name="f47" fmla="val 158"/>
                  <a:gd name="f48" fmla="val 184"/>
                  <a:gd name="f49" fmla="val 168"/>
                  <a:gd name="f50" fmla="val 175"/>
                  <a:gd name="f51" fmla="val 172"/>
                  <a:gd name="f52" fmla="val 160"/>
                  <a:gd name="f53" fmla="val 146"/>
                  <a:gd name="f54" fmla="val 177"/>
                  <a:gd name="f55" fmla="val 179"/>
                  <a:gd name="f56" fmla="val 129"/>
                  <a:gd name="f57" fmla="val 181"/>
                  <a:gd name="f58" fmla="val 183"/>
                  <a:gd name="f59" fmla="val 118"/>
                  <a:gd name="f60" fmla="val 185"/>
                  <a:gd name="f61" fmla="val 116"/>
                  <a:gd name="f62" fmla="val 187"/>
                  <a:gd name="f63" fmla="val 114"/>
                  <a:gd name="f64" fmla="val 186"/>
                  <a:gd name="f65" fmla="val 121"/>
                  <a:gd name="f66" fmla="val 190"/>
                  <a:gd name="f67" fmla="val 127"/>
                  <a:gd name="f68" fmla="val 195"/>
                  <a:gd name="f69" fmla="val 200"/>
                  <a:gd name="f70" fmla="val 131"/>
                  <a:gd name="f71" fmla="val 205"/>
                  <a:gd name="f72" fmla="val 132"/>
                  <a:gd name="f73" fmla="val 211"/>
                  <a:gd name="f74" fmla="val 216"/>
                  <a:gd name="f75" fmla="val 221"/>
                  <a:gd name="f76" fmla="val 227"/>
                  <a:gd name="f77" fmla="val 230"/>
                  <a:gd name="f78" fmla="val 233"/>
                  <a:gd name="f79" fmla="val 236"/>
                  <a:gd name="f80" fmla="val 133"/>
                  <a:gd name="f81" fmla="val 141"/>
                  <a:gd name="f82" fmla="val 234"/>
                  <a:gd name="f83" fmla="val 159"/>
                  <a:gd name="f84" fmla="val 238"/>
                  <a:gd name="f85" fmla="val 165"/>
                  <a:gd name="f86" fmla="val 244"/>
                  <a:gd name="f87" fmla="val 248"/>
                  <a:gd name="f88" fmla="val 178"/>
                  <a:gd name="f89" fmla="val 256"/>
                  <a:gd name="f90" fmla="val 174"/>
                  <a:gd name="f91" fmla="val 255"/>
                  <a:gd name="f92" fmla="val 258"/>
                  <a:gd name="f93" fmla="val 264"/>
                  <a:gd name="f94" fmla="val 171"/>
                  <a:gd name="f95" fmla="val 268"/>
                  <a:gd name="f96" fmla="val 167"/>
                  <a:gd name="f97" fmla="val 163"/>
                  <a:gd name="f98" fmla="val 273"/>
                  <a:gd name="f99" fmla="val 274"/>
                  <a:gd name="f100" fmla="val 123"/>
                  <a:gd name="f101" fmla="val 289"/>
                  <a:gd name="f102" fmla="val 291"/>
                  <a:gd name="f103" fmla="val 293"/>
                  <a:gd name="f104" fmla="val 145"/>
                  <a:gd name="f105" fmla="val 296"/>
                  <a:gd name="f106" fmla="val 294"/>
                  <a:gd name="f107" fmla="val 150"/>
                  <a:gd name="f108" fmla="val 298"/>
                  <a:gd name="f109" fmla="val 154"/>
                  <a:gd name="f110" fmla="val 302"/>
                  <a:gd name="f111" fmla="val 306"/>
                  <a:gd name="f112" fmla="val 310"/>
                  <a:gd name="f113" fmla="val 313"/>
                  <a:gd name="f114" fmla="val 148"/>
                  <a:gd name="f115" fmla="val 321"/>
                  <a:gd name="f116" fmla="val 142"/>
                  <a:gd name="f117" fmla="val 329"/>
                  <a:gd name="f118" fmla="val 324"/>
                  <a:gd name="f119" fmla="val 327"/>
                  <a:gd name="f120" fmla="val 122"/>
                  <a:gd name="f121" fmla="val 117"/>
                  <a:gd name="f122" fmla="val 328"/>
                  <a:gd name="f123" fmla="val 337"/>
                  <a:gd name="f124" fmla="val 347"/>
                  <a:gd name="f125" fmla="val 356"/>
                  <a:gd name="f126" fmla="val 353"/>
                  <a:gd name="f127" fmla="val 139"/>
                  <a:gd name="f128" fmla="val 349"/>
                  <a:gd name="f129" fmla="val 144"/>
                  <a:gd name="f130" fmla="val 350"/>
                  <a:gd name="f131" fmla="val 152"/>
                  <a:gd name="f132" fmla="val 352"/>
                  <a:gd name="f133" fmla="val 155"/>
                  <a:gd name="f134" fmla="val 355"/>
                  <a:gd name="f135" fmla="val 162"/>
                  <a:gd name="f136" fmla="val 345"/>
                  <a:gd name="f137" fmla="val 166"/>
                  <a:gd name="f138" fmla="val 335"/>
                  <a:gd name="f139" fmla="val 336"/>
                  <a:gd name="f140" fmla="val 191"/>
                  <a:gd name="f141" fmla="val 344"/>
                  <a:gd name="f142" fmla="val 196"/>
                  <a:gd name="f143" fmla="val 351"/>
                  <a:gd name="f144" fmla="val 357"/>
                  <a:gd name="f145" fmla="val 199"/>
                  <a:gd name="f146" fmla="val 364"/>
                  <a:gd name="f147" fmla="val 197"/>
                  <a:gd name="f148" fmla="val 366"/>
                  <a:gd name="f149" fmla="val 373"/>
                  <a:gd name="f150" fmla="val 192"/>
                  <a:gd name="f151" fmla="val 380"/>
                  <a:gd name="f152" fmla="val 379"/>
                  <a:gd name="f153" fmla="val 176"/>
                  <a:gd name="f154" fmla="val 383"/>
                  <a:gd name="f155" fmla="val 389"/>
                  <a:gd name="f156" fmla="val 390"/>
                  <a:gd name="f157" fmla="val 391"/>
                  <a:gd name="f158" fmla="val 388"/>
                  <a:gd name="f159" fmla="val 128"/>
                  <a:gd name="f160" fmla="val 392"/>
                  <a:gd name="f161" fmla="val 126"/>
                  <a:gd name="f162" fmla="val 395"/>
                  <a:gd name="f163" fmla="val 399"/>
                  <a:gd name="f164" fmla="val 156"/>
                  <a:gd name="f165" fmla="val 404"/>
                  <a:gd name="f166" fmla="val 407"/>
                  <a:gd name="f167" fmla="val 410"/>
                  <a:gd name="f168" fmla="val 409"/>
                  <a:gd name="f169" fmla="val 208"/>
                  <a:gd name="f170" fmla="val 213"/>
                  <a:gd name="f171" fmla="val 408"/>
                  <a:gd name="f172" fmla="val 220"/>
                  <a:gd name="f173" fmla="val 413"/>
                  <a:gd name="f174" fmla="val 414"/>
                  <a:gd name="f175" fmla="val 415"/>
                  <a:gd name="f176" fmla="val 416"/>
                  <a:gd name="f177" fmla="val 429"/>
                  <a:gd name="f178" fmla="val 440"/>
                  <a:gd name="f179" fmla="val 204"/>
                  <a:gd name="f180" fmla="val 448"/>
                  <a:gd name="f181" fmla="val 450"/>
                  <a:gd name="f182" fmla="val 453"/>
                  <a:gd name="f183" fmla="val 182"/>
                  <a:gd name="f184" fmla="val 456"/>
                  <a:gd name="f185" fmla="val 134"/>
                  <a:gd name="f186" fmla="val 449"/>
                  <a:gd name="f187" fmla="val 115"/>
                  <a:gd name="f188" fmla="val 445"/>
                  <a:gd name="f189" fmla="val 109"/>
                  <a:gd name="f190" fmla="val 430"/>
                  <a:gd name="f191" fmla="val 88"/>
                  <a:gd name="f192" fmla="val 66"/>
                  <a:gd name="f193" fmla="val 393"/>
                  <a:gd name="f194" fmla="val 55"/>
                  <a:gd name="f195" fmla="val 49"/>
                  <a:gd name="f196" fmla="val 365"/>
                  <a:gd name="f197" fmla="val 47"/>
                  <a:gd name="f198" fmla="val 41"/>
                  <a:gd name="f199" fmla="val 37"/>
                  <a:gd name="f200" fmla="val 32"/>
                  <a:gd name="f201" fmla="val 27"/>
                  <a:gd name="f202" fmla="val 297"/>
                  <a:gd name="f203" fmla="val 7"/>
                  <a:gd name="f204" fmla="val 260"/>
                  <a:gd name="f205" fmla="val 1"/>
                  <a:gd name="f206" fmla="val 223"/>
                  <a:gd name="f207" fmla="val 203"/>
                  <a:gd name="f208" fmla="val 8"/>
                  <a:gd name="f209" fmla="val 15"/>
                  <a:gd name="f210" fmla="val 29"/>
                  <a:gd name="f211" fmla="val 101"/>
                  <a:gd name="f212" fmla="val 44"/>
                  <a:gd name="f213" fmla="val 73"/>
                  <a:gd name="f214" fmla="val 46"/>
                  <a:gd name="f215" fmla="val 93"/>
                  <a:gd name="f216" fmla="val 26"/>
                  <a:gd name="f217" fmla="val 10"/>
                  <a:gd name="f218" fmla="val -1"/>
                  <a:gd name="f219" fmla="val 241"/>
                  <a:gd name="f220" fmla="val 17"/>
                  <a:gd name="f221" fmla="val 272"/>
                  <a:gd name="f222" fmla="val 45"/>
                  <a:gd name="f223" fmla="val 277"/>
                  <a:gd name="f224" fmla="val 52"/>
                  <a:gd name="f225" fmla="*/ f1 1 454"/>
                  <a:gd name="f226" fmla="*/ f2 1 281"/>
                  <a:gd name="f227" fmla="val f3"/>
                  <a:gd name="f228" fmla="val f4"/>
                  <a:gd name="f229" fmla="val f5"/>
                  <a:gd name="f230" fmla="+- f229 0 f227"/>
                  <a:gd name="f231" fmla="+- f228 0 f227"/>
                  <a:gd name="f232" fmla="*/ f231 1 454"/>
                  <a:gd name="f233" fmla="*/ f230 1 281"/>
                  <a:gd name="f234" fmla="*/ f227 1 f232"/>
                  <a:gd name="f235" fmla="*/ f228 1 f232"/>
                  <a:gd name="f236" fmla="*/ f227 1 f233"/>
                  <a:gd name="f237" fmla="*/ f229 1 f233"/>
                  <a:gd name="f238" fmla="*/ f234 f225 1"/>
                  <a:gd name="f239" fmla="*/ f235 f225 1"/>
                  <a:gd name="f240" fmla="*/ f237 f226 1"/>
                  <a:gd name="f241" fmla="*/ f236 f226 1"/>
                </a:gdLst>
                <a:ahLst/>
                <a:cxnLst>
                  <a:cxn ang="3cd4">
                    <a:pos x="hc" y="t"/>
                  </a:cxn>
                  <a:cxn ang="0">
                    <a:pos x="r" y="vc"/>
                  </a:cxn>
                  <a:cxn ang="cd4">
                    <a:pos x="hc" y="b"/>
                  </a:cxn>
                  <a:cxn ang="cd2">
                    <a:pos x="l" y="vc"/>
                  </a:cxn>
                </a:cxnLst>
                <a:rect l="f238" t="f241" r="f239" b="f240"/>
                <a:pathLst>
                  <a:path w="454" h="281">
                    <a:moveTo>
                      <a:pt x="f6" y="f7"/>
                    </a:moveTo>
                    <a:cubicBezTo>
                      <a:pt x="f8" y="f9"/>
                      <a:pt x="f10" y="f11"/>
                      <a:pt x="f12" y="f13"/>
                    </a:cubicBezTo>
                    <a:cubicBezTo>
                      <a:pt x="f14" y="f15"/>
                      <a:pt x="f16" y="f17"/>
                      <a:pt x="f18" y="f19"/>
                    </a:cubicBezTo>
                    <a:cubicBezTo>
                      <a:pt x="f20" y="f21"/>
                      <a:pt x="f22" y="f23"/>
                      <a:pt x="f24" y="f25"/>
                    </a:cubicBezTo>
                    <a:cubicBezTo>
                      <a:pt x="f26" y="f27"/>
                      <a:pt x="f28" y="f29"/>
                      <a:pt x="f30" y="f7"/>
                    </a:cubicBezTo>
                    <a:cubicBezTo>
                      <a:pt x="f31" y="f32"/>
                      <a:pt x="f33" y="f34"/>
                      <a:pt x="f35" y="f36"/>
                    </a:cubicBezTo>
                    <a:cubicBezTo>
                      <a:pt x="f37" y="f38"/>
                      <a:pt x="f39" y="f40"/>
                      <a:pt x="f41" y="f42"/>
                    </a:cubicBezTo>
                    <a:cubicBezTo>
                      <a:pt x="f43" y="f44"/>
                      <a:pt x="f45" y="f46"/>
                      <a:pt x="f47" y="f48"/>
                    </a:cubicBezTo>
                    <a:cubicBezTo>
                      <a:pt x="f49" y="f50"/>
                      <a:pt x="f51" y="f52"/>
                      <a:pt x="f50" y="f53"/>
                    </a:cubicBezTo>
                    <a:cubicBezTo>
                      <a:pt x="f54" y="f37"/>
                      <a:pt x="f55" y="f56"/>
                      <a:pt x="f57" y="f28"/>
                    </a:cubicBezTo>
                    <a:cubicBezTo>
                      <a:pt x="f58" y="f59"/>
                      <a:pt x="f60" y="f61"/>
                      <a:pt x="f62" y="f63"/>
                    </a:cubicBezTo>
                    <a:cubicBezTo>
                      <a:pt x="f64" y="f65"/>
                      <a:pt x="f66" y="f67"/>
                      <a:pt x="f68" y="f56"/>
                    </a:cubicBezTo>
                    <a:cubicBezTo>
                      <a:pt x="f69" y="f70"/>
                      <a:pt x="f71" y="f72"/>
                      <a:pt x="f73" y="f70"/>
                    </a:cubicBezTo>
                    <a:cubicBezTo>
                      <a:pt x="f74" y="f70"/>
                      <a:pt x="f75" y="f33"/>
                      <a:pt x="f76" y="f56"/>
                    </a:cubicBezTo>
                    <a:cubicBezTo>
                      <a:pt x="f77" y="f70"/>
                      <a:pt x="f78" y="f72"/>
                      <a:pt x="f79" y="f80"/>
                    </a:cubicBezTo>
                    <a:cubicBezTo>
                      <a:pt x="f36" y="f81"/>
                      <a:pt x="f82" y="f43"/>
                      <a:pt x="f79" y="f83"/>
                    </a:cubicBezTo>
                    <a:cubicBezTo>
                      <a:pt x="f84" y="f85"/>
                      <a:pt x="f34" y="f51"/>
                      <a:pt x="f86" y="f50"/>
                    </a:cubicBezTo>
                    <a:cubicBezTo>
                      <a:pt x="f87" y="f88"/>
                      <a:pt x="f89" y="f90"/>
                      <a:pt x="f91" y="f49"/>
                    </a:cubicBezTo>
                    <a:cubicBezTo>
                      <a:pt x="f92" y="f51"/>
                      <a:pt x="f93" y="f94"/>
                      <a:pt x="f95" y="f96"/>
                    </a:cubicBezTo>
                    <a:cubicBezTo>
                      <a:pt x="f15" y="f97"/>
                      <a:pt x="f98" y="f45"/>
                      <a:pt x="f98" y="f43"/>
                    </a:cubicBezTo>
                    <a:cubicBezTo>
                      <a:pt x="f99" y="f37"/>
                      <a:pt x="f15" y="f100"/>
                      <a:pt x="f23" y="f26"/>
                    </a:cubicBezTo>
                    <a:cubicBezTo>
                      <a:pt x="f98" y="f65"/>
                      <a:pt x="f5" y="f70"/>
                      <a:pt x="f101" y="f39"/>
                    </a:cubicBezTo>
                    <a:cubicBezTo>
                      <a:pt x="f102" y="f41"/>
                      <a:pt x="f103" y="f104"/>
                      <a:pt x="f105" y="f104"/>
                    </a:cubicBezTo>
                    <a:cubicBezTo>
                      <a:pt x="f106" y="f107"/>
                      <a:pt x="f108" y="f109"/>
                      <a:pt x="f110" y="f109"/>
                    </a:cubicBezTo>
                    <a:cubicBezTo>
                      <a:pt x="f111" y="f109"/>
                      <a:pt x="f112" y="f43"/>
                      <a:pt x="f113" y="f114"/>
                    </a:cubicBezTo>
                    <a:cubicBezTo>
                      <a:pt x="f115" y="f116"/>
                      <a:pt x="f117" y="f70"/>
                      <a:pt x="f118" y="f100"/>
                    </a:cubicBezTo>
                    <a:cubicBezTo>
                      <a:pt x="f119" y="f120"/>
                      <a:pt x="f117" y="f121"/>
                      <a:pt x="f122" y="f63"/>
                    </a:cubicBezTo>
                    <a:cubicBezTo>
                      <a:pt x="f123" y="f100"/>
                      <a:pt x="f124" y="f72"/>
                      <a:pt x="f125" y="f81"/>
                    </a:cubicBezTo>
                    <a:cubicBezTo>
                      <a:pt x="f126" y="f127"/>
                      <a:pt x="f128" y="f129"/>
                      <a:pt x="f128" y="f114"/>
                    </a:cubicBezTo>
                    <a:cubicBezTo>
                      <a:pt x="f130" y="f131"/>
                      <a:pt x="f132" y="f133"/>
                      <a:pt x="f134" y="f47"/>
                    </a:cubicBezTo>
                    <a:cubicBezTo>
                      <a:pt x="f132" y="f135"/>
                      <a:pt x="f130" y="f96"/>
                      <a:pt x="f130" y="f51"/>
                    </a:cubicBezTo>
                    <a:cubicBezTo>
                      <a:pt x="f136" y="f137"/>
                      <a:pt x="f138" y="f50"/>
                      <a:pt x="f139" y="f58"/>
                    </a:cubicBezTo>
                    <a:cubicBezTo>
                      <a:pt x="f123" y="f140"/>
                      <a:pt x="f141" y="f142"/>
                      <a:pt x="f143" y="f46"/>
                    </a:cubicBezTo>
                    <a:cubicBezTo>
                      <a:pt x="f144" y="f145"/>
                      <a:pt x="f146" y="f147"/>
                      <a:pt x="f148" y="f66"/>
                    </a:cubicBezTo>
                    <a:cubicBezTo>
                      <a:pt x="f149" y="f150"/>
                      <a:pt x="f151" y="f48"/>
                      <a:pt x="f152" y="f153"/>
                    </a:cubicBezTo>
                    <a:cubicBezTo>
                      <a:pt x="f154" y="f0"/>
                      <a:pt x="f155" y="f94"/>
                      <a:pt x="f156" y="f85"/>
                    </a:cubicBezTo>
                    <a:cubicBezTo>
                      <a:pt x="f157" y="f131"/>
                      <a:pt x="f157" y="f39"/>
                      <a:pt x="f158" y="f159"/>
                    </a:cubicBezTo>
                    <a:cubicBezTo>
                      <a:pt x="f158" y="f33"/>
                      <a:pt x="f156" y="f70"/>
                      <a:pt x="f157" y="f33"/>
                    </a:cubicBezTo>
                    <a:cubicBezTo>
                      <a:pt x="f160" y="f33"/>
                      <a:pt x="f160" y="f67"/>
                      <a:pt x="f157" y="f161"/>
                    </a:cubicBezTo>
                    <a:cubicBezTo>
                      <a:pt x="f162" y="f81"/>
                      <a:pt x="f163" y="f164"/>
                      <a:pt x="f165" y="f94"/>
                    </a:cubicBezTo>
                    <a:cubicBezTo>
                      <a:pt x="f166" y="f58"/>
                      <a:pt x="f167" y="f68"/>
                      <a:pt x="f168" y="f169"/>
                    </a:cubicBezTo>
                    <a:cubicBezTo>
                      <a:pt x="f168" y="f170"/>
                      <a:pt x="f171" y="f172"/>
                      <a:pt x="f173" y="f75"/>
                    </a:cubicBezTo>
                    <a:cubicBezTo>
                      <a:pt x="f174" y="f75"/>
                      <a:pt x="f175" y="f75"/>
                      <a:pt x="f176" y="f172"/>
                    </a:cubicBezTo>
                    <a:cubicBezTo>
                      <a:pt x="f177" y="f74"/>
                      <a:pt x="f178" y="f179"/>
                      <a:pt x="f180" y="f140"/>
                    </a:cubicBezTo>
                    <a:cubicBezTo>
                      <a:pt x="f181" y="f64"/>
                      <a:pt x="f182" y="f183"/>
                      <a:pt x="f4" y="f153"/>
                    </a:cubicBezTo>
                    <a:cubicBezTo>
                      <a:pt x="f184" y="f137"/>
                      <a:pt x="f182" y="f133"/>
                      <a:pt x="f182" y="f41"/>
                    </a:cubicBezTo>
                    <a:cubicBezTo>
                      <a:pt x="f182" y="f127"/>
                      <a:pt x="f4" y="f185"/>
                      <a:pt x="f4" y="f56"/>
                    </a:cubicBezTo>
                    <a:cubicBezTo>
                      <a:pt x="f182" y="f65"/>
                      <a:pt x="f186" y="f187"/>
                      <a:pt x="f188" y="f189"/>
                    </a:cubicBezTo>
                    <a:cubicBezTo>
                      <a:pt x="f190" y="f191"/>
                      <a:pt x="f175" y="f192"/>
                      <a:pt x="f193" y="f194"/>
                    </a:cubicBezTo>
                    <a:cubicBezTo>
                      <a:pt x="f151" y="f195"/>
                      <a:pt x="f196" y="f197"/>
                      <a:pt x="f132" y="f198"/>
                    </a:cubicBezTo>
                    <a:cubicBezTo>
                      <a:pt x="f141" y="f199"/>
                      <a:pt x="f123" y="f200"/>
                      <a:pt x="f117" y="f201"/>
                    </a:cubicBezTo>
                    <a:cubicBezTo>
                      <a:pt x="f202" y="f203"/>
                      <a:pt x="f204" y="f205"/>
                      <a:pt x="f206" y="f3"/>
                    </a:cubicBezTo>
                    <a:cubicBezTo>
                      <a:pt x="f207" y="f3"/>
                      <a:pt x="f183" y="f205"/>
                      <a:pt x="f135" y="f208"/>
                    </a:cubicBezTo>
                    <a:cubicBezTo>
                      <a:pt x="f39" y="f209"/>
                      <a:pt x="f28" y="f210"/>
                      <a:pt x="f211" y="f212"/>
                    </a:cubicBezTo>
                    <a:cubicBezTo>
                      <a:pt x="f213" y="f8"/>
                      <a:pt x="f214" y="f215"/>
                      <a:pt x="f216" y="f31"/>
                    </a:cubicBezTo>
                    <a:cubicBezTo>
                      <a:pt x="f217" y="f43"/>
                      <a:pt x="f218" y="f57"/>
                      <a:pt x="f3" y="f73"/>
                    </a:cubicBezTo>
                    <a:cubicBezTo>
                      <a:pt x="f205" y="f219"/>
                      <a:pt x="f220" y="f221"/>
                      <a:pt x="f198" y="f5"/>
                    </a:cubicBezTo>
                    <a:cubicBezTo>
                      <a:pt x="f222" y="f223"/>
                      <a:pt x="f195" y="f99"/>
                      <a:pt x="f224" y="f21"/>
                    </a:cubicBezTo>
                    <a:lnTo>
                      <a:pt x="f6" y="f7"/>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9" name="Google Shape;1044;p30">
                <a:extLst>
                  <a:ext uri="{FF2B5EF4-FFF2-40B4-BE49-F238E27FC236}">
                    <a16:creationId xmlns:a16="http://schemas.microsoft.com/office/drawing/2014/main" id="{B53A3F44-256E-45C1-BAEA-A54DC4F46C06}"/>
                  </a:ext>
                </a:extLst>
              </p:cNvPr>
              <p:cNvSpPr/>
              <p:nvPr/>
            </p:nvSpPr>
            <p:spPr>
              <a:xfrm>
                <a:off x="491352" y="3407758"/>
                <a:ext cx="106244" cy="152723"/>
              </a:xfrm>
              <a:custGeom>
                <a:avLst/>
                <a:gdLst>
                  <a:gd name="f0" fmla="val w"/>
                  <a:gd name="f1" fmla="val h"/>
                  <a:gd name="f2" fmla="val 0"/>
                  <a:gd name="f3" fmla="val 64"/>
                  <a:gd name="f4" fmla="val 92"/>
                  <a:gd name="f5" fmla="val 6"/>
                  <a:gd name="f6" fmla="val 62"/>
                  <a:gd name="f7" fmla="val 5"/>
                  <a:gd name="f8" fmla="val 7"/>
                  <a:gd name="f9" fmla="val -19"/>
                  <a:gd name="f10" fmla="val 1"/>
                  <a:gd name="f11" fmla="val 40"/>
                  <a:gd name="f12" fmla="val -5"/>
                  <a:gd name="f13" fmla="val 99"/>
                  <a:gd name="f14" fmla="val 55"/>
                  <a:gd name="f15" fmla="val 93"/>
                  <a:gd name="f16" fmla="val 56"/>
                  <a:gd name="f17" fmla="val 91"/>
                  <a:gd name="f18" fmla="val 89"/>
                  <a:gd name="f19" fmla="*/ f0 1 64"/>
                  <a:gd name="f20" fmla="*/ f1 1 92"/>
                  <a:gd name="f21" fmla="val f2"/>
                  <a:gd name="f22" fmla="val f3"/>
                  <a:gd name="f23" fmla="val f4"/>
                  <a:gd name="f24" fmla="+- f23 0 f21"/>
                  <a:gd name="f25" fmla="+- f22 0 f21"/>
                  <a:gd name="f26" fmla="*/ f25 1 64"/>
                  <a:gd name="f27" fmla="*/ f24 1 92"/>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64" h="92">
                    <a:moveTo>
                      <a:pt x="f3" y="f5"/>
                    </a:moveTo>
                    <a:cubicBezTo>
                      <a:pt x="f6" y="f7"/>
                      <a:pt x="f8" y="f9"/>
                      <a:pt x="f10" y="f11"/>
                    </a:cubicBezTo>
                    <a:cubicBezTo>
                      <a:pt x="f12" y="f13"/>
                      <a:pt x="f14" y="f15"/>
                      <a:pt x="f16" y="f17"/>
                    </a:cubicBezTo>
                    <a:cubicBezTo>
                      <a:pt x="f16" y="f18"/>
                      <a:pt x="f3" y="f5"/>
                      <a:pt x="f3" y="f5"/>
                    </a:cubicBezTo>
                    <a:close/>
                  </a:path>
                </a:pathLst>
              </a:custGeom>
              <a:solidFill>
                <a:srgbClr val="9E6753"/>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0" name="Google Shape;1045;p30">
                <a:extLst>
                  <a:ext uri="{FF2B5EF4-FFF2-40B4-BE49-F238E27FC236}">
                    <a16:creationId xmlns:a16="http://schemas.microsoft.com/office/drawing/2014/main" id="{C0DDD20F-8D18-2C5D-0461-DD9F823CB2A3}"/>
                  </a:ext>
                </a:extLst>
              </p:cNvPr>
              <p:cNvSpPr/>
              <p:nvPr/>
            </p:nvSpPr>
            <p:spPr>
              <a:xfrm>
                <a:off x="517916" y="3439305"/>
                <a:ext cx="39840" cy="86319"/>
              </a:xfrm>
              <a:custGeom>
                <a:avLst/>
                <a:gdLst>
                  <a:gd name="f0" fmla="val w"/>
                  <a:gd name="f1" fmla="val h"/>
                  <a:gd name="f2" fmla="val 0"/>
                  <a:gd name="f3" fmla="val 24"/>
                  <a:gd name="f4" fmla="val 52"/>
                  <a:gd name="f5" fmla="val 48"/>
                  <a:gd name="f6" fmla="val 23"/>
                  <a:gd name="f7" fmla="val 21"/>
                  <a:gd name="f8" fmla="val 49"/>
                  <a:gd name="f9" fmla="val 19"/>
                  <a:gd name="f10" fmla="val 50"/>
                  <a:gd name="f11" fmla="val 16"/>
                  <a:gd name="f12" fmla="val 13"/>
                  <a:gd name="f13" fmla="val 7"/>
                  <a:gd name="f14" fmla="val 45"/>
                  <a:gd name="f15" fmla="val 3"/>
                  <a:gd name="f16" fmla="val 35"/>
                  <a:gd name="f17" fmla="val 4"/>
                  <a:gd name="f18" fmla="val 6"/>
                  <a:gd name="f19" fmla="val 14"/>
                  <a:gd name="f20" fmla="val 8"/>
                  <a:gd name="f21" fmla="val 10"/>
                  <a:gd name="f22" fmla="val 17"/>
                  <a:gd name="f23" fmla="val 20"/>
                  <a:gd name="f24" fmla="val 2"/>
                  <a:gd name="f25" fmla="val 22"/>
                  <a:gd name="f26" fmla="val 9"/>
                  <a:gd name="f27" fmla="val 5"/>
                  <a:gd name="f28" fmla="val 1"/>
                  <a:gd name="f29" fmla="val 12"/>
                  <a:gd name="f30" fmla="val 18"/>
                  <a:gd name="f31" fmla="val -1"/>
                  <a:gd name="f32" fmla="val 36"/>
                  <a:gd name="f33" fmla="val 51"/>
                  <a:gd name="f34" fmla="*/ f0 1 24"/>
                  <a:gd name="f35" fmla="*/ f1 1 52"/>
                  <a:gd name="f36" fmla="val f2"/>
                  <a:gd name="f37" fmla="val f3"/>
                  <a:gd name="f38" fmla="val f4"/>
                  <a:gd name="f39" fmla="+- f38 0 f36"/>
                  <a:gd name="f40" fmla="+- f37 0 f36"/>
                  <a:gd name="f41" fmla="*/ f40 1 24"/>
                  <a:gd name="f42" fmla="*/ f39 1 52"/>
                  <a:gd name="f43" fmla="*/ f36 1 f41"/>
                  <a:gd name="f44" fmla="*/ f37 1 f41"/>
                  <a:gd name="f45" fmla="*/ f36 1 f42"/>
                  <a:gd name="f46" fmla="*/ f38 1 f42"/>
                  <a:gd name="f47" fmla="*/ f43 f34 1"/>
                  <a:gd name="f48" fmla="*/ f44 f34 1"/>
                  <a:gd name="f49" fmla="*/ f46 f35 1"/>
                  <a:gd name="f50" fmla="*/ f45 f35 1"/>
                </a:gdLst>
                <a:ahLst/>
                <a:cxnLst>
                  <a:cxn ang="3cd4">
                    <a:pos x="hc" y="t"/>
                  </a:cxn>
                  <a:cxn ang="0">
                    <a:pos x="r" y="vc"/>
                  </a:cxn>
                  <a:cxn ang="cd4">
                    <a:pos x="hc" y="b"/>
                  </a:cxn>
                  <a:cxn ang="cd2">
                    <a:pos x="l" y="vc"/>
                  </a:cxn>
                </a:cxnLst>
                <a:rect l="f47" t="f50" r="f48" b="f49"/>
                <a:pathLst>
                  <a:path w="24" h="52">
                    <a:moveTo>
                      <a:pt x="f3" y="f5"/>
                    </a:moveTo>
                    <a:cubicBezTo>
                      <a:pt x="f3" y="f5"/>
                      <a:pt x="f6" y="f5"/>
                      <a:pt x="f7" y="f8"/>
                    </a:cubicBezTo>
                    <a:cubicBezTo>
                      <a:pt x="f9" y="f10"/>
                      <a:pt x="f11" y="f10"/>
                      <a:pt x="f12" y="f5"/>
                    </a:cubicBezTo>
                    <a:cubicBezTo>
                      <a:pt x="f13" y="f14"/>
                      <a:pt x="f15" y="f16"/>
                      <a:pt x="f17" y="f3"/>
                    </a:cubicBezTo>
                    <a:cubicBezTo>
                      <a:pt x="f17" y="f9"/>
                      <a:pt x="f18" y="f19"/>
                      <a:pt x="f20" y="f21"/>
                    </a:cubicBezTo>
                    <a:cubicBezTo>
                      <a:pt x="f21" y="f18"/>
                      <a:pt x="f19" y="f15"/>
                      <a:pt x="f22" y="f15"/>
                    </a:cubicBezTo>
                    <a:cubicBezTo>
                      <a:pt x="f23" y="f24"/>
                      <a:pt x="f25" y="f17"/>
                      <a:pt x="f6" y="f18"/>
                    </a:cubicBezTo>
                    <a:cubicBezTo>
                      <a:pt x="f6" y="f20"/>
                      <a:pt x="f6" y="f26"/>
                      <a:pt x="f6" y="f26"/>
                    </a:cubicBezTo>
                    <a:cubicBezTo>
                      <a:pt x="f6" y="f26"/>
                      <a:pt x="f3" y="f20"/>
                      <a:pt x="f3" y="f18"/>
                    </a:cubicBezTo>
                    <a:cubicBezTo>
                      <a:pt x="f3" y="f27"/>
                      <a:pt x="f6" y="f15"/>
                      <a:pt x="f25" y="f24"/>
                    </a:cubicBezTo>
                    <a:cubicBezTo>
                      <a:pt x="f7" y="f28"/>
                      <a:pt x="f9" y="f2"/>
                      <a:pt x="f22" y="f2"/>
                    </a:cubicBezTo>
                    <a:cubicBezTo>
                      <a:pt x="f29" y="f2"/>
                      <a:pt x="f20" y="f15"/>
                      <a:pt x="f27" y="f20"/>
                    </a:cubicBezTo>
                    <a:cubicBezTo>
                      <a:pt x="f24" y="f29"/>
                      <a:pt x="f2" y="f30"/>
                      <a:pt x="f2" y="f3"/>
                    </a:cubicBezTo>
                    <a:cubicBezTo>
                      <a:pt x="f31" y="f32"/>
                      <a:pt x="f17" y="f5"/>
                      <a:pt x="f29" y="f33"/>
                    </a:cubicBezTo>
                    <a:cubicBezTo>
                      <a:pt x="f11" y="f4"/>
                      <a:pt x="f23" y="f4"/>
                      <a:pt x="f25" y="f10"/>
                    </a:cubicBezTo>
                    <a:cubicBezTo>
                      <a:pt x="f3" y="f8"/>
                      <a:pt x="f3" y="f5"/>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1" name="Google Shape;1046;p30">
                <a:extLst>
                  <a:ext uri="{FF2B5EF4-FFF2-40B4-BE49-F238E27FC236}">
                    <a16:creationId xmlns:a16="http://schemas.microsoft.com/office/drawing/2014/main" id="{298285A2-ABCA-10BC-6FCB-A49E0109FCD3}"/>
                  </a:ext>
                </a:extLst>
              </p:cNvPr>
              <p:cNvSpPr/>
              <p:nvPr/>
            </p:nvSpPr>
            <p:spPr>
              <a:xfrm>
                <a:off x="833320" y="3040901"/>
                <a:ext cx="146084" cy="102924"/>
              </a:xfrm>
              <a:custGeom>
                <a:avLst/>
                <a:gdLst>
                  <a:gd name="f0" fmla="val w"/>
                  <a:gd name="f1" fmla="val h"/>
                  <a:gd name="f2" fmla="val 0"/>
                  <a:gd name="f3" fmla="val 88"/>
                  <a:gd name="f4" fmla="val 62"/>
                  <a:gd name="f5" fmla="val 81"/>
                  <a:gd name="f6" fmla="val 85"/>
                  <a:gd name="f7" fmla="val 60"/>
                  <a:gd name="f8" fmla="val 86"/>
                  <a:gd name="f9" fmla="val 54"/>
                  <a:gd name="f10" fmla="val 87"/>
                  <a:gd name="f11" fmla="val 52"/>
                  <a:gd name="f12" fmla="val 48"/>
                  <a:gd name="f13" fmla="val 84"/>
                  <a:gd name="f14" fmla="val 45"/>
                  <a:gd name="f15" fmla="val 82"/>
                  <a:gd name="f16" fmla="val 42"/>
                  <a:gd name="f17" fmla="val 78"/>
                  <a:gd name="f18" fmla="val 40"/>
                  <a:gd name="f19" fmla="val 73"/>
                  <a:gd name="f20" fmla="val 41"/>
                  <a:gd name="f21" fmla="val 71"/>
                  <a:gd name="f22" fmla="val 72"/>
                  <a:gd name="f23" fmla="val 39"/>
                  <a:gd name="f24" fmla="val 74"/>
                  <a:gd name="f25" fmla="val 36"/>
                  <a:gd name="f26" fmla="val 30"/>
                  <a:gd name="f27" fmla="val 26"/>
                  <a:gd name="f28" fmla="val 67"/>
                  <a:gd name="f29" fmla="val 22"/>
                  <a:gd name="f30" fmla="val 21"/>
                  <a:gd name="f31" fmla="val 56"/>
                  <a:gd name="f32" fmla="val 25"/>
                  <a:gd name="f33" fmla="val 23"/>
                  <a:gd name="f34" fmla="val 55"/>
                  <a:gd name="f35" fmla="val 20"/>
                  <a:gd name="f36" fmla="val 17"/>
                  <a:gd name="f37" fmla="val 16"/>
                  <a:gd name="f38" fmla="val 14"/>
                  <a:gd name="f39" fmla="val 13"/>
                  <a:gd name="f40" fmla="val 50"/>
                  <a:gd name="f41" fmla="val 12"/>
                  <a:gd name="f42" fmla="val 11"/>
                  <a:gd name="f43" fmla="val 46"/>
                  <a:gd name="f44" fmla="val 44"/>
                  <a:gd name="f45" fmla="val 37"/>
                  <a:gd name="f46" fmla="val 35"/>
                  <a:gd name="f47" fmla="val 34"/>
                  <a:gd name="f48" fmla="val 9"/>
                  <a:gd name="f49" fmla="val 32"/>
                  <a:gd name="f50" fmla="val 8"/>
                  <a:gd name="f51" fmla="val 31"/>
                  <a:gd name="f52" fmla="val 7"/>
                  <a:gd name="f53" fmla="val 6"/>
                  <a:gd name="f54" fmla="val 28"/>
                  <a:gd name="f55" fmla="val 5"/>
                  <a:gd name="f56" fmla="val 3"/>
                  <a:gd name="f57" fmla="val 2"/>
                  <a:gd name="f58" fmla="val 19"/>
                  <a:gd name="f59" fmla="val 1"/>
                  <a:gd name="f60" fmla="val 4"/>
                  <a:gd name="f61" fmla="val -1"/>
                  <a:gd name="f62" fmla="val 29"/>
                  <a:gd name="f63" fmla="val 33"/>
                  <a:gd name="f64" fmla="val 10"/>
                  <a:gd name="f65" fmla="val 38"/>
                  <a:gd name="f66" fmla="val 49"/>
                  <a:gd name="f67" fmla="val 51"/>
                  <a:gd name="f68" fmla="val 53"/>
                  <a:gd name="f69" fmla="val 57"/>
                  <a:gd name="f70" fmla="val 58"/>
                  <a:gd name="f71" fmla="val 59"/>
                  <a:gd name="f72" fmla="val 24"/>
                  <a:gd name="f73" fmla="val 18"/>
                  <a:gd name="f74" fmla="val 68"/>
                  <a:gd name="f75" fmla="val 77"/>
                  <a:gd name="f76" fmla="val 79"/>
                  <a:gd name="f77" fmla="val 83"/>
                  <a:gd name="f78" fmla="val 89"/>
                  <a:gd name="f79" fmla="val 61"/>
                  <a:gd name="f80" fmla="*/ f0 1 88"/>
                  <a:gd name="f81" fmla="*/ f1 1 62"/>
                  <a:gd name="f82" fmla="val f2"/>
                  <a:gd name="f83" fmla="val f3"/>
                  <a:gd name="f84" fmla="val f4"/>
                  <a:gd name="f85" fmla="+- f84 0 f82"/>
                  <a:gd name="f86" fmla="+- f83 0 f82"/>
                  <a:gd name="f87" fmla="*/ f86 1 88"/>
                  <a:gd name="f88" fmla="*/ f85 1 62"/>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88" h="62">
                    <a:moveTo>
                      <a:pt x="f5" y="f4"/>
                    </a:moveTo>
                    <a:cubicBezTo>
                      <a:pt x="f5" y="f4"/>
                      <a:pt x="f6" y="f7"/>
                      <a:pt x="f8" y="f9"/>
                    </a:cubicBezTo>
                    <a:cubicBezTo>
                      <a:pt x="f10" y="f11"/>
                      <a:pt x="f10" y="f12"/>
                      <a:pt x="f13" y="f14"/>
                    </a:cubicBezTo>
                    <a:cubicBezTo>
                      <a:pt x="f15" y="f16"/>
                      <a:pt x="f17" y="f18"/>
                      <a:pt x="f19" y="f20"/>
                    </a:cubicBezTo>
                    <a:lnTo>
                      <a:pt x="f21" y="f16"/>
                    </a:lnTo>
                    <a:lnTo>
                      <a:pt x="f22" y="f23"/>
                    </a:lnTo>
                    <a:cubicBezTo>
                      <a:pt x="f24" y="f25"/>
                      <a:pt x="f24" y="f26"/>
                      <a:pt x="f21" y="f27"/>
                    </a:cubicBezTo>
                    <a:cubicBezTo>
                      <a:pt x="f28" y="f29"/>
                      <a:pt x="f7" y="f30"/>
                      <a:pt x="f31" y="f32"/>
                    </a:cubicBezTo>
                    <a:lnTo>
                      <a:pt x="f9" y="f33"/>
                    </a:lnTo>
                    <a:cubicBezTo>
                      <a:pt x="f9" y="f29"/>
                      <a:pt x="f34" y="f29"/>
                      <a:pt x="f34" y="f30"/>
                    </a:cubicBezTo>
                    <a:cubicBezTo>
                      <a:pt x="f31" y="f35"/>
                      <a:pt x="f31" y="f36"/>
                      <a:pt x="f34" y="f37"/>
                    </a:cubicBezTo>
                    <a:cubicBezTo>
                      <a:pt x="f9" y="f38"/>
                      <a:pt x="f11" y="f39"/>
                      <a:pt x="f40" y="f41"/>
                    </a:cubicBezTo>
                    <a:cubicBezTo>
                      <a:pt x="f12" y="f42"/>
                      <a:pt x="f43" y="f42"/>
                      <a:pt x="f44" y="f41"/>
                    </a:cubicBezTo>
                    <a:cubicBezTo>
                      <a:pt x="f16" y="f41"/>
                      <a:pt x="f18" y="f39"/>
                      <a:pt x="f45" y="f41"/>
                    </a:cubicBezTo>
                    <a:cubicBezTo>
                      <a:pt x="f46" y="f41"/>
                      <a:pt x="f47" y="f48"/>
                      <a:pt x="f49" y="f50"/>
                    </a:cubicBezTo>
                    <a:cubicBezTo>
                      <a:pt x="f51" y="f52"/>
                      <a:pt x="f26" y="f53"/>
                      <a:pt x="f54" y="f55"/>
                    </a:cubicBezTo>
                    <a:cubicBezTo>
                      <a:pt x="f32" y="f56"/>
                      <a:pt x="f29" y="f57"/>
                      <a:pt x="f58" y="f57"/>
                    </a:cubicBezTo>
                    <a:cubicBezTo>
                      <a:pt x="f39" y="f59"/>
                      <a:pt x="f50" y="f57"/>
                      <a:pt x="f55" y="f60"/>
                    </a:cubicBezTo>
                    <a:cubicBezTo>
                      <a:pt x="f57" y="f55"/>
                      <a:pt x="f2" y="f53"/>
                      <a:pt x="f2" y="f53"/>
                    </a:cubicBezTo>
                    <a:cubicBezTo>
                      <a:pt x="f2" y="f53"/>
                      <a:pt x="f59" y="f60"/>
                      <a:pt x="f60" y="f56"/>
                    </a:cubicBezTo>
                    <a:cubicBezTo>
                      <a:pt x="f52" y="f59"/>
                      <a:pt x="f39" y="f61"/>
                      <a:pt x="f58" y="f2"/>
                    </a:cubicBezTo>
                    <a:cubicBezTo>
                      <a:pt x="f29" y="f2"/>
                      <a:pt x="f27" y="f59"/>
                      <a:pt x="f62" y="f56"/>
                    </a:cubicBezTo>
                    <a:cubicBezTo>
                      <a:pt x="f51" y="f60"/>
                      <a:pt x="f63" y="f55"/>
                      <a:pt x="f47" y="f52"/>
                    </a:cubicBezTo>
                    <a:cubicBezTo>
                      <a:pt x="f25" y="f50"/>
                      <a:pt x="f45" y="f64"/>
                      <a:pt x="f65" y="f64"/>
                    </a:cubicBezTo>
                    <a:cubicBezTo>
                      <a:pt x="f18" y="f64"/>
                      <a:pt x="f16" y="f64"/>
                      <a:pt x="f44" y="f48"/>
                    </a:cubicBezTo>
                    <a:cubicBezTo>
                      <a:pt x="f43" y="f48"/>
                      <a:pt x="f66" y="f48"/>
                      <a:pt x="f67" y="f48"/>
                    </a:cubicBezTo>
                    <a:cubicBezTo>
                      <a:pt x="f68" y="f64"/>
                      <a:pt x="f31" y="f41"/>
                      <a:pt x="f69" y="f38"/>
                    </a:cubicBezTo>
                    <a:cubicBezTo>
                      <a:pt x="f70" y="f36"/>
                      <a:pt x="f71" y="f35"/>
                      <a:pt x="f70" y="f29"/>
                    </a:cubicBezTo>
                    <a:cubicBezTo>
                      <a:pt x="f69" y="f33"/>
                      <a:pt x="f69" y="f72"/>
                      <a:pt x="f31" y="f32"/>
                    </a:cubicBezTo>
                    <a:lnTo>
                      <a:pt x="f9" y="f29"/>
                    </a:lnTo>
                    <a:cubicBezTo>
                      <a:pt x="f7" y="f73"/>
                      <a:pt x="f74" y="f58"/>
                      <a:pt x="f22" y="f72"/>
                    </a:cubicBezTo>
                    <a:cubicBezTo>
                      <a:pt x="f75" y="f62"/>
                      <a:pt x="f75" y="f25"/>
                      <a:pt x="f24" y="f18"/>
                    </a:cubicBezTo>
                    <a:lnTo>
                      <a:pt x="f19" y="f23"/>
                    </a:lnTo>
                    <a:cubicBezTo>
                      <a:pt x="f76" y="f65"/>
                      <a:pt x="f77" y="f18"/>
                      <a:pt x="f8" y="f44"/>
                    </a:cubicBezTo>
                    <a:cubicBezTo>
                      <a:pt x="f78" y="f12"/>
                      <a:pt x="f3" y="f11"/>
                      <a:pt x="f10" y="f34"/>
                    </a:cubicBezTo>
                    <a:cubicBezTo>
                      <a:pt x="f8" y="f70"/>
                      <a:pt x="f6" y="f71"/>
                      <a:pt x="f13" y="f7"/>
                    </a:cubicBezTo>
                    <a:cubicBezTo>
                      <a:pt x="f15" y="f79"/>
                      <a:pt x="f5" y="f79"/>
                      <a:pt x="f5" y="f79"/>
                    </a:cubicBezTo>
                    <a:lnTo>
                      <a:pt x="f5" y="f4"/>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Google Shape;1047;p30">
                <a:extLst>
                  <a:ext uri="{FF2B5EF4-FFF2-40B4-BE49-F238E27FC236}">
                    <a16:creationId xmlns:a16="http://schemas.microsoft.com/office/drawing/2014/main" id="{8795449F-7320-153B-CB5B-71B1364A83F7}"/>
                  </a:ext>
                </a:extLst>
              </p:cNvPr>
              <p:cNvSpPr/>
              <p:nvPr/>
            </p:nvSpPr>
            <p:spPr>
              <a:xfrm>
                <a:off x="919639" y="3016002"/>
                <a:ext cx="169319" cy="167664"/>
              </a:xfrm>
              <a:custGeom>
                <a:avLst/>
                <a:gdLst>
                  <a:gd name="f0" fmla="val w"/>
                  <a:gd name="f1" fmla="val h"/>
                  <a:gd name="f2" fmla="val 0"/>
                  <a:gd name="f3" fmla="val 102"/>
                  <a:gd name="f4" fmla="val 101"/>
                  <a:gd name="f5" fmla="val 93"/>
                  <a:gd name="f6" fmla="val 97"/>
                  <a:gd name="f7" fmla="val 99"/>
                  <a:gd name="f8" fmla="val 94"/>
                  <a:gd name="f9" fmla="val 100"/>
                  <a:gd name="f10" fmla="val 91"/>
                  <a:gd name="f11" fmla="val 88"/>
                  <a:gd name="f12" fmla="val 84"/>
                  <a:gd name="f13" fmla="val 98"/>
                  <a:gd name="f14" fmla="val 80"/>
                  <a:gd name="f15" fmla="val 95"/>
                  <a:gd name="f16" fmla="val 76"/>
                  <a:gd name="f17" fmla="val 90"/>
                  <a:gd name="f18" fmla="val 75"/>
                  <a:gd name="f19" fmla="val 74"/>
                  <a:gd name="f20" fmla="val 70"/>
                  <a:gd name="f21" fmla="val 65"/>
                  <a:gd name="f22" fmla="val 96"/>
                  <a:gd name="f23" fmla="val 60"/>
                  <a:gd name="f24" fmla="val 57"/>
                  <a:gd name="f25" fmla="val 54"/>
                  <a:gd name="f26" fmla="val 53"/>
                  <a:gd name="f27" fmla="val 89"/>
                  <a:gd name="f28" fmla="val 52"/>
                  <a:gd name="f29" fmla="val 85"/>
                  <a:gd name="f30" fmla="val 51"/>
                  <a:gd name="f31" fmla="val 83"/>
                  <a:gd name="f32" fmla="val 81"/>
                  <a:gd name="f33" fmla="val 48"/>
                  <a:gd name="f34" fmla="val 44"/>
                  <a:gd name="f35" fmla="val 40"/>
                  <a:gd name="f36" fmla="val 82"/>
                  <a:gd name="f37" fmla="val 36"/>
                  <a:gd name="f38" fmla="val 79"/>
                  <a:gd name="f39" fmla="val 33"/>
                  <a:gd name="f40" fmla="val 31"/>
                  <a:gd name="f41" fmla="val 72"/>
                  <a:gd name="f42" fmla="val 30"/>
                  <a:gd name="f43" fmla="val 69"/>
                  <a:gd name="f44" fmla="val 66"/>
                  <a:gd name="f45" fmla="val 63"/>
                  <a:gd name="f46" fmla="val 32"/>
                  <a:gd name="f47" fmla="val 64"/>
                  <a:gd name="f48" fmla="val 29"/>
                  <a:gd name="f49" fmla="val 67"/>
                  <a:gd name="f50" fmla="val 25"/>
                  <a:gd name="f51" fmla="val 19"/>
                  <a:gd name="f52" fmla="val 58"/>
                  <a:gd name="f53" fmla="val 18"/>
                  <a:gd name="f54" fmla="val 17"/>
                  <a:gd name="f55" fmla="val 20"/>
                  <a:gd name="f56" fmla="val 41"/>
                  <a:gd name="f57" fmla="val 21"/>
                  <a:gd name="f58" fmla="val 42"/>
                  <a:gd name="f59" fmla="val 15"/>
                  <a:gd name="f60" fmla="val 11"/>
                  <a:gd name="f61" fmla="val 9"/>
                  <a:gd name="f62" fmla="val 38"/>
                  <a:gd name="f63" fmla="val 6"/>
                  <a:gd name="f64" fmla="val 35"/>
                  <a:gd name="f65" fmla="val 5"/>
                  <a:gd name="f66" fmla="val 4"/>
                  <a:gd name="f67" fmla="val 2"/>
                  <a:gd name="f68" fmla="val 3"/>
                  <a:gd name="f69" fmla="val 1"/>
                  <a:gd name="f70" fmla="val 14"/>
                  <a:gd name="f71" fmla="val 39"/>
                  <a:gd name="f72" fmla="val 7"/>
                  <a:gd name="f73" fmla="val 10"/>
                  <a:gd name="f74" fmla="val 46"/>
                  <a:gd name="f75" fmla="val 45"/>
                  <a:gd name="f76" fmla="val 43"/>
                  <a:gd name="f77" fmla="val 47"/>
                  <a:gd name="f78" fmla="val 16"/>
                  <a:gd name="f79" fmla="val 59"/>
                  <a:gd name="f80" fmla="val 62"/>
                  <a:gd name="f81" fmla="val 68"/>
                  <a:gd name="f82" fmla="val 24"/>
                  <a:gd name="f83" fmla="val 27"/>
                  <a:gd name="f84" fmla="val 28"/>
                  <a:gd name="f85" fmla="val 73"/>
                  <a:gd name="f86" fmla="val 86"/>
                  <a:gd name="f87" fmla="val 87"/>
                  <a:gd name="f88" fmla="val 49"/>
                  <a:gd name="f89" fmla="val 92"/>
                  <a:gd name="f90" fmla="val 56"/>
                  <a:gd name="f91" fmla="val 103"/>
                  <a:gd name="f92" fmla="*/ f0 1 102"/>
                  <a:gd name="f93" fmla="*/ f1 1 101"/>
                  <a:gd name="f94" fmla="val f2"/>
                  <a:gd name="f95" fmla="val f3"/>
                  <a:gd name="f96" fmla="val f4"/>
                  <a:gd name="f97" fmla="+- f96 0 f94"/>
                  <a:gd name="f98" fmla="+- f95 0 f94"/>
                  <a:gd name="f99" fmla="*/ f98 1 102"/>
                  <a:gd name="f100" fmla="*/ f97 1 101"/>
                  <a:gd name="f101" fmla="*/ f94 1 f99"/>
                  <a:gd name="f102" fmla="*/ f95 1 f99"/>
                  <a:gd name="f103" fmla="*/ f94 1 f100"/>
                  <a:gd name="f104" fmla="*/ f96 1 f100"/>
                  <a:gd name="f105" fmla="*/ f101 f92 1"/>
                  <a:gd name="f106" fmla="*/ f102 f92 1"/>
                  <a:gd name="f107" fmla="*/ f104 f93 1"/>
                  <a:gd name="f108" fmla="*/ f103 f93 1"/>
                </a:gdLst>
                <a:ahLst/>
                <a:cxnLst>
                  <a:cxn ang="3cd4">
                    <a:pos x="hc" y="t"/>
                  </a:cxn>
                  <a:cxn ang="0">
                    <a:pos x="r" y="vc"/>
                  </a:cxn>
                  <a:cxn ang="cd4">
                    <a:pos x="hc" y="b"/>
                  </a:cxn>
                  <a:cxn ang="cd2">
                    <a:pos x="l" y="vc"/>
                  </a:cxn>
                </a:cxnLst>
                <a:rect l="f105" t="f108" r="f106" b="f107"/>
                <a:pathLst>
                  <a:path w="102" h="101">
                    <a:moveTo>
                      <a:pt x="f5" y="f4"/>
                    </a:moveTo>
                    <a:cubicBezTo>
                      <a:pt x="f5" y="f4"/>
                      <a:pt x="f6" y="f7"/>
                      <a:pt x="f7" y="f8"/>
                    </a:cubicBezTo>
                    <a:cubicBezTo>
                      <a:pt x="f9" y="f10"/>
                      <a:pt x="f4" y="f11"/>
                      <a:pt x="f9" y="f12"/>
                    </a:cubicBezTo>
                    <a:cubicBezTo>
                      <a:pt x="f13" y="f14"/>
                      <a:pt x="f15" y="f16"/>
                      <a:pt x="f17" y="f18"/>
                    </a:cubicBezTo>
                    <a:lnTo>
                      <a:pt x="f11" y="f18"/>
                    </a:lnTo>
                    <a:lnTo>
                      <a:pt x="f17" y="f19"/>
                    </a:lnTo>
                    <a:cubicBezTo>
                      <a:pt x="f5" y="f20"/>
                      <a:pt x="f6" y="f21"/>
                      <a:pt x="f22" y="f23"/>
                    </a:cubicBezTo>
                    <a:cubicBezTo>
                      <a:pt x="f15" y="f24"/>
                      <a:pt x="f8" y="f25"/>
                      <a:pt x="f10" y="f26"/>
                    </a:cubicBezTo>
                    <a:cubicBezTo>
                      <a:pt x="f27" y="f28"/>
                      <a:pt x="f29" y="f30"/>
                      <a:pt x="f31" y="f26"/>
                    </a:cubicBezTo>
                    <a:lnTo>
                      <a:pt x="f18" y="f23"/>
                    </a:lnTo>
                    <a:lnTo>
                      <a:pt x="f32" y="f30"/>
                    </a:lnTo>
                    <a:cubicBezTo>
                      <a:pt x="f12" y="f33"/>
                      <a:pt x="f12" y="f34"/>
                      <a:pt x="f31" y="f35"/>
                    </a:cubicBezTo>
                    <a:cubicBezTo>
                      <a:pt x="f36" y="f37"/>
                      <a:pt x="f38" y="f39"/>
                      <a:pt x="f18" y="f40"/>
                    </a:cubicBezTo>
                    <a:cubicBezTo>
                      <a:pt x="f41" y="f42"/>
                      <a:pt x="f43" y="f42"/>
                      <a:pt x="f44" y="f40"/>
                    </a:cubicBezTo>
                    <a:lnTo>
                      <a:pt x="f45" y="f46"/>
                    </a:lnTo>
                    <a:lnTo>
                      <a:pt x="f47" y="f48"/>
                    </a:lnTo>
                    <a:cubicBezTo>
                      <a:pt x="f49" y="f50"/>
                      <a:pt x="f45" y="f51"/>
                      <a:pt x="f52" y="f53"/>
                    </a:cubicBezTo>
                    <a:cubicBezTo>
                      <a:pt x="f26" y="f54"/>
                      <a:pt x="f33" y="f53"/>
                      <a:pt x="f34" y="f55"/>
                    </a:cubicBezTo>
                    <a:lnTo>
                      <a:pt x="f56" y="f57"/>
                    </a:lnTo>
                    <a:lnTo>
                      <a:pt x="f58" y="f53"/>
                    </a:lnTo>
                    <a:cubicBezTo>
                      <a:pt x="f34" y="f59"/>
                      <a:pt x="f58" y="f60"/>
                      <a:pt x="f35" y="f61"/>
                    </a:cubicBezTo>
                    <a:cubicBezTo>
                      <a:pt x="f62" y="f63"/>
                      <a:pt x="f64" y="f65"/>
                      <a:pt x="f46" y="f66"/>
                    </a:cubicBezTo>
                    <a:cubicBezTo>
                      <a:pt x="f50" y="f67"/>
                      <a:pt x="f51" y="f67"/>
                      <a:pt x="f59" y="f67"/>
                    </a:cubicBezTo>
                    <a:cubicBezTo>
                      <a:pt x="f65" y="f68"/>
                      <a:pt x="f2" y="f63"/>
                      <a:pt x="f2" y="f63"/>
                    </a:cubicBezTo>
                    <a:cubicBezTo>
                      <a:pt x="f2" y="f63"/>
                      <a:pt x="f69" y="f65"/>
                      <a:pt x="f68" y="f66"/>
                    </a:cubicBezTo>
                    <a:cubicBezTo>
                      <a:pt x="f63" y="f68"/>
                      <a:pt x="f61" y="f69"/>
                      <a:pt x="f70" y="f69"/>
                    </a:cubicBezTo>
                    <a:cubicBezTo>
                      <a:pt x="f51" y="f2"/>
                      <a:pt x="f50" y="f2"/>
                      <a:pt x="f46" y="f67"/>
                    </a:cubicBezTo>
                    <a:cubicBezTo>
                      <a:pt x="f64" y="f68"/>
                      <a:pt x="f71" y="f66"/>
                      <a:pt x="f58" y="f72"/>
                    </a:cubicBezTo>
                    <a:cubicBezTo>
                      <a:pt x="f34" y="f73"/>
                      <a:pt x="f74" y="f59"/>
                      <a:pt x="f75" y="f51"/>
                    </a:cubicBezTo>
                    <a:lnTo>
                      <a:pt x="f76" y="f53"/>
                    </a:lnTo>
                    <a:cubicBezTo>
                      <a:pt x="f77" y="f78"/>
                      <a:pt x="f26" y="f70"/>
                      <a:pt x="f79" y="f78"/>
                    </a:cubicBezTo>
                    <a:cubicBezTo>
                      <a:pt x="f80" y="f78"/>
                      <a:pt x="f47" y="f53"/>
                      <a:pt x="f44" y="f57"/>
                    </a:cubicBezTo>
                    <a:cubicBezTo>
                      <a:pt x="f81" y="f82"/>
                      <a:pt x="f43" y="f83"/>
                      <a:pt x="f49" y="f40"/>
                    </a:cubicBezTo>
                    <a:lnTo>
                      <a:pt x="f21" y="f48"/>
                    </a:lnTo>
                    <a:cubicBezTo>
                      <a:pt x="f43" y="f84"/>
                      <a:pt x="f85" y="f84"/>
                      <a:pt x="f16" y="f48"/>
                    </a:cubicBezTo>
                    <a:cubicBezTo>
                      <a:pt x="f32" y="f42"/>
                      <a:pt x="f29" y="f64"/>
                      <a:pt x="f86" y="f71"/>
                    </a:cubicBezTo>
                    <a:cubicBezTo>
                      <a:pt x="f87" y="f34"/>
                      <a:pt x="f86" y="f88"/>
                      <a:pt x="f31" y="f26"/>
                    </a:cubicBezTo>
                    <a:lnTo>
                      <a:pt x="f36" y="f30"/>
                    </a:lnTo>
                    <a:cubicBezTo>
                      <a:pt x="f29" y="f88"/>
                      <a:pt x="f27" y="f88"/>
                      <a:pt x="f89" y="f30"/>
                    </a:cubicBezTo>
                    <a:cubicBezTo>
                      <a:pt x="f15" y="f26"/>
                      <a:pt x="f13" y="f90"/>
                      <a:pt x="f13" y="f79"/>
                    </a:cubicBezTo>
                    <a:cubicBezTo>
                      <a:pt x="f7" y="f44"/>
                      <a:pt x="f15" y="f41"/>
                      <a:pt x="f10" y="f18"/>
                    </a:cubicBezTo>
                    <a:lnTo>
                      <a:pt x="f10" y="f85"/>
                    </a:lnTo>
                    <a:cubicBezTo>
                      <a:pt x="f22" y="f18"/>
                      <a:pt x="f9" y="f38"/>
                      <a:pt x="f4" y="f12"/>
                    </a:cubicBezTo>
                    <a:cubicBezTo>
                      <a:pt x="f91" y="f11"/>
                      <a:pt x="f3" y="f89"/>
                      <a:pt x="f9" y="f15"/>
                    </a:cubicBezTo>
                    <a:cubicBezTo>
                      <a:pt x="f7" y="f6"/>
                      <a:pt x="f6" y="f7"/>
                      <a:pt x="f15" y="f9"/>
                    </a:cubicBezTo>
                    <a:cubicBezTo>
                      <a:pt x="f8" y="f4"/>
                      <a:pt x="f5" y="f4"/>
                      <a:pt x="f5"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3" name="Google Shape;1048;p30">
                <a:extLst>
                  <a:ext uri="{FF2B5EF4-FFF2-40B4-BE49-F238E27FC236}">
                    <a16:creationId xmlns:a16="http://schemas.microsoft.com/office/drawing/2014/main" id="{EE6F8DB8-96F1-7DEE-54C9-5B32B0D1D88C}"/>
                  </a:ext>
                </a:extLst>
              </p:cNvPr>
              <p:cNvSpPr/>
              <p:nvPr/>
            </p:nvSpPr>
            <p:spPr>
              <a:xfrm>
                <a:off x="1113867" y="3060816"/>
                <a:ext cx="195882" cy="169319"/>
              </a:xfrm>
              <a:custGeom>
                <a:avLst/>
                <a:gdLst>
                  <a:gd name="f0" fmla="val w"/>
                  <a:gd name="f1" fmla="val h"/>
                  <a:gd name="f2" fmla="val 0"/>
                  <a:gd name="f3" fmla="val 118"/>
                  <a:gd name="f4" fmla="val 102"/>
                  <a:gd name="f5" fmla="val 117"/>
                  <a:gd name="f6" fmla="val 98"/>
                  <a:gd name="f7" fmla="val 115"/>
                  <a:gd name="f8" fmla="val 94"/>
                  <a:gd name="f9" fmla="val 113"/>
                  <a:gd name="f10" fmla="val 92"/>
                  <a:gd name="f11" fmla="val 110"/>
                  <a:gd name="f12" fmla="val 90"/>
                  <a:gd name="f13" fmla="val 106"/>
                  <a:gd name="f14" fmla="val 89"/>
                  <a:gd name="f15" fmla="val 93"/>
                  <a:gd name="f16" fmla="val 86"/>
                  <a:gd name="f17" fmla="val 80"/>
                  <a:gd name="f18" fmla="val 84"/>
                  <a:gd name="f19" fmla="val 78"/>
                  <a:gd name="f20" fmla="val 76"/>
                  <a:gd name="f21" fmla="val 72"/>
                  <a:gd name="f22" fmla="val 77"/>
                  <a:gd name="f23" fmla="val 65"/>
                  <a:gd name="f24" fmla="val 79"/>
                  <a:gd name="f25" fmla="val 56"/>
                  <a:gd name="f26" fmla="val 81"/>
                  <a:gd name="f27" fmla="val 64"/>
                  <a:gd name="f28" fmla="val 68"/>
                  <a:gd name="f29" fmla="val 74"/>
                  <a:gd name="f30" fmla="val 67"/>
                  <a:gd name="f31" fmla="val 63"/>
                  <a:gd name="f32" fmla="val 61"/>
                  <a:gd name="f33" fmla="val 59"/>
                  <a:gd name="f34" fmla="val 55"/>
                  <a:gd name="f35" fmla="val 58"/>
                  <a:gd name="f36" fmla="val 49"/>
                  <a:gd name="f37" fmla="val 48"/>
                  <a:gd name="f38" fmla="val 43"/>
                  <a:gd name="f39" fmla="val 47"/>
                  <a:gd name="f40" fmla="val 53"/>
                  <a:gd name="f41" fmla="val 52"/>
                  <a:gd name="f42" fmla="val 39"/>
                  <a:gd name="f43" fmla="val 35"/>
                  <a:gd name="f44" fmla="val 36"/>
                  <a:gd name="f45" fmla="val 31"/>
                  <a:gd name="f46" fmla="val 25"/>
                  <a:gd name="f47" fmla="val 42"/>
                  <a:gd name="f48" fmla="val 29"/>
                  <a:gd name="f49" fmla="val 37"/>
                  <a:gd name="f50" fmla="val 30"/>
                  <a:gd name="f51" fmla="val 20"/>
                  <a:gd name="f52" fmla="val 32"/>
                  <a:gd name="f53" fmla="val 14"/>
                  <a:gd name="f54" fmla="val 28"/>
                  <a:gd name="f55" fmla="val 7"/>
                  <a:gd name="f56" fmla="val 22"/>
                  <a:gd name="f57" fmla="val 3"/>
                  <a:gd name="f58" fmla="val 17"/>
                  <a:gd name="f59" fmla="val 2"/>
                  <a:gd name="f60" fmla="val 12"/>
                  <a:gd name="f61" fmla="val 1"/>
                  <a:gd name="f62" fmla="val 4"/>
                  <a:gd name="f63" fmla="val -1"/>
                  <a:gd name="f64" fmla="val 23"/>
                  <a:gd name="f65" fmla="val 5"/>
                  <a:gd name="f66" fmla="val 33"/>
                  <a:gd name="f67" fmla="val 13"/>
                  <a:gd name="f68" fmla="val 38"/>
                  <a:gd name="f69" fmla="val 50"/>
                  <a:gd name="f70" fmla="val 54"/>
                  <a:gd name="f71" fmla="val 51"/>
                  <a:gd name="f72" fmla="val 57"/>
                  <a:gd name="f73" fmla="val 62"/>
                  <a:gd name="f74" fmla="val 69"/>
                  <a:gd name="f75" fmla="val 70"/>
                  <a:gd name="f76" fmla="val 71"/>
                  <a:gd name="f77" fmla="val 75"/>
                  <a:gd name="f78" fmla="val 85"/>
                  <a:gd name="f79" fmla="val 91"/>
                  <a:gd name="f80" fmla="val 95"/>
                  <a:gd name="f81" fmla="val 88"/>
                  <a:gd name="f82" fmla="val 111"/>
                  <a:gd name="f83" fmla="val 114"/>
                  <a:gd name="f84" fmla="val 96"/>
                  <a:gd name="f85" fmla="val 99"/>
                  <a:gd name="f86" fmla="val 101"/>
                  <a:gd name="f87" fmla="*/ f0 1 118"/>
                  <a:gd name="f88" fmla="*/ f1 1 102"/>
                  <a:gd name="f89" fmla="val f2"/>
                  <a:gd name="f90" fmla="val f3"/>
                  <a:gd name="f91" fmla="val f4"/>
                  <a:gd name="f92" fmla="+- f91 0 f89"/>
                  <a:gd name="f93" fmla="+- f90 0 f89"/>
                  <a:gd name="f94" fmla="*/ f93 1 118"/>
                  <a:gd name="f95" fmla="*/ f92 1 102"/>
                  <a:gd name="f96" fmla="*/ f89 1 f94"/>
                  <a:gd name="f97" fmla="*/ f90 1 f94"/>
                  <a:gd name="f98" fmla="*/ f89 1 f95"/>
                  <a:gd name="f99" fmla="*/ f91 1 f95"/>
                  <a:gd name="f100" fmla="*/ f96 f87 1"/>
                  <a:gd name="f101" fmla="*/ f97 f87 1"/>
                  <a:gd name="f102" fmla="*/ f99 f88 1"/>
                  <a:gd name="f103" fmla="*/ f98 f88 1"/>
                </a:gdLst>
                <a:ahLst/>
                <a:cxnLst>
                  <a:cxn ang="3cd4">
                    <a:pos x="hc" y="t"/>
                  </a:cxn>
                  <a:cxn ang="0">
                    <a:pos x="r" y="vc"/>
                  </a:cxn>
                  <a:cxn ang="cd4">
                    <a:pos x="hc" y="b"/>
                  </a:cxn>
                  <a:cxn ang="cd2">
                    <a:pos x="l" y="vc"/>
                  </a:cxn>
                </a:cxnLst>
                <a:rect l="f100" t="f103" r="f101" b="f102"/>
                <a:pathLst>
                  <a:path w="118" h="102">
                    <a:moveTo>
                      <a:pt x="f5" y="f4"/>
                    </a:moveTo>
                    <a:cubicBezTo>
                      <a:pt x="f5" y="f4"/>
                      <a:pt x="f3" y="f6"/>
                      <a:pt x="f7" y="f8"/>
                    </a:cubicBezTo>
                    <a:cubicBezTo>
                      <a:pt x="f9" y="f10"/>
                      <a:pt x="f11" y="f12"/>
                      <a:pt x="f13" y="f12"/>
                    </a:cubicBezTo>
                    <a:cubicBezTo>
                      <a:pt x="f4" y="f14"/>
                      <a:pt x="f6" y="f12"/>
                      <a:pt x="f15" y="f10"/>
                    </a:cubicBezTo>
                    <a:lnTo>
                      <a:pt x="f10" y="f10"/>
                    </a:lnTo>
                    <a:lnTo>
                      <a:pt x="f10" y="f12"/>
                    </a:lnTo>
                    <a:cubicBezTo>
                      <a:pt x="f15" y="f16"/>
                      <a:pt x="f14" y="f17"/>
                      <a:pt x="f18" y="f19"/>
                    </a:cubicBezTo>
                    <a:cubicBezTo>
                      <a:pt x="f19" y="f20"/>
                      <a:pt x="f21" y="f22"/>
                      <a:pt x="f23" y="f24"/>
                    </a:cubicBezTo>
                    <a:lnTo>
                      <a:pt x="f25" y="f26"/>
                    </a:lnTo>
                    <a:lnTo>
                      <a:pt x="f27" y="f22"/>
                    </a:lnTo>
                    <a:cubicBezTo>
                      <a:pt x="f28" y="f29"/>
                      <a:pt x="f28" y="f30"/>
                      <a:pt x="f23" y="f31"/>
                    </a:cubicBezTo>
                    <a:cubicBezTo>
                      <a:pt x="f32" y="f33"/>
                      <a:pt x="f34" y="f35"/>
                      <a:pt x="f36" y="f35"/>
                    </a:cubicBezTo>
                    <a:lnTo>
                      <a:pt x="f37" y="f35"/>
                    </a:lnTo>
                    <a:lnTo>
                      <a:pt x="f38" y="f35"/>
                    </a:lnTo>
                    <a:lnTo>
                      <a:pt x="f39" y="f34"/>
                    </a:lnTo>
                    <a:cubicBezTo>
                      <a:pt x="f40" y="f41"/>
                      <a:pt x="f40" y="f38"/>
                      <a:pt x="f37" y="f42"/>
                    </a:cubicBezTo>
                    <a:cubicBezTo>
                      <a:pt x="f38" y="f43"/>
                      <a:pt x="f44" y="f44"/>
                      <a:pt x="f45" y="f42"/>
                    </a:cubicBezTo>
                    <a:lnTo>
                      <a:pt x="f46" y="f47"/>
                    </a:lnTo>
                    <a:lnTo>
                      <a:pt x="f48" y="f49"/>
                    </a:lnTo>
                    <a:cubicBezTo>
                      <a:pt x="f43" y="f50"/>
                      <a:pt x="f43" y="f51"/>
                      <a:pt x="f52" y="f53"/>
                    </a:cubicBezTo>
                    <a:cubicBezTo>
                      <a:pt x="f54" y="f55"/>
                      <a:pt x="f56" y="f57"/>
                      <a:pt x="f58" y="f59"/>
                    </a:cubicBezTo>
                    <a:cubicBezTo>
                      <a:pt x="f60" y="f61"/>
                      <a:pt x="f55" y="f61"/>
                      <a:pt x="f62" y="f59"/>
                    </a:cubicBezTo>
                    <a:cubicBezTo>
                      <a:pt x="f61" y="f57"/>
                      <a:pt x="f2" y="f62"/>
                      <a:pt x="f2" y="f62"/>
                    </a:cubicBezTo>
                    <a:cubicBezTo>
                      <a:pt x="f2" y="f62"/>
                      <a:pt x="f2" y="f57"/>
                      <a:pt x="f61" y="f57"/>
                    </a:cubicBezTo>
                    <a:cubicBezTo>
                      <a:pt x="f59" y="f57"/>
                      <a:pt x="f57" y="f59"/>
                      <a:pt x="f62" y="f61"/>
                    </a:cubicBezTo>
                    <a:cubicBezTo>
                      <a:pt x="f55" y="f2"/>
                      <a:pt x="f60" y="f63"/>
                      <a:pt x="f58" y="f2"/>
                    </a:cubicBezTo>
                    <a:cubicBezTo>
                      <a:pt x="f64" y="f59"/>
                      <a:pt x="f50" y="f65"/>
                      <a:pt x="f66" y="f67"/>
                    </a:cubicBezTo>
                    <a:cubicBezTo>
                      <a:pt x="f49" y="f51"/>
                      <a:pt x="f49" y="f50"/>
                      <a:pt x="f45" y="f68"/>
                    </a:cubicBezTo>
                    <a:lnTo>
                      <a:pt x="f48" y="f49"/>
                    </a:lnTo>
                    <a:cubicBezTo>
                      <a:pt x="f43" y="f66"/>
                      <a:pt x="f38" y="f52"/>
                      <a:pt x="f69" y="f49"/>
                    </a:cubicBezTo>
                    <a:cubicBezTo>
                      <a:pt x="f40" y="f42"/>
                      <a:pt x="f70" y="f38"/>
                      <a:pt x="f70" y="f39"/>
                    </a:cubicBezTo>
                    <a:cubicBezTo>
                      <a:pt x="f70" y="f71"/>
                      <a:pt x="f41" y="f34"/>
                      <a:pt x="f37" y="f72"/>
                    </a:cubicBezTo>
                    <a:lnTo>
                      <a:pt x="f37" y="f34"/>
                    </a:lnTo>
                    <a:lnTo>
                      <a:pt x="f36" y="f34"/>
                    </a:lnTo>
                    <a:cubicBezTo>
                      <a:pt x="f34" y="f34"/>
                      <a:pt x="f73" y="f25"/>
                      <a:pt x="f30" y="f73"/>
                    </a:cubicBezTo>
                    <a:cubicBezTo>
                      <a:pt x="f74" y="f27"/>
                      <a:pt x="f75" y="f28"/>
                      <a:pt x="f75" y="f76"/>
                    </a:cubicBezTo>
                    <a:cubicBezTo>
                      <a:pt x="f75" y="f29"/>
                      <a:pt x="f28" y="f22"/>
                      <a:pt x="f23" y="f24"/>
                    </a:cubicBezTo>
                    <a:lnTo>
                      <a:pt x="f27" y="f22"/>
                    </a:lnTo>
                    <a:cubicBezTo>
                      <a:pt x="f76" y="f77"/>
                      <a:pt x="f19" y="f29"/>
                      <a:pt x="f78" y="f20"/>
                    </a:cubicBezTo>
                    <a:cubicBezTo>
                      <a:pt x="f79" y="f24"/>
                      <a:pt x="f80" y="f78"/>
                      <a:pt x="f8" y="f79"/>
                    </a:cubicBezTo>
                    <a:lnTo>
                      <a:pt x="f15" y="f12"/>
                    </a:lnTo>
                    <a:cubicBezTo>
                      <a:pt x="f6" y="f14"/>
                      <a:pt x="f4" y="f81"/>
                      <a:pt x="f13" y="f81"/>
                    </a:cubicBezTo>
                    <a:cubicBezTo>
                      <a:pt x="f82" y="f14"/>
                      <a:pt x="f83" y="f79"/>
                      <a:pt x="f7" y="f15"/>
                    </a:cubicBezTo>
                    <a:cubicBezTo>
                      <a:pt x="f5" y="f84"/>
                      <a:pt x="f3" y="f6"/>
                      <a:pt x="f3" y="f85"/>
                    </a:cubicBezTo>
                    <a:cubicBezTo>
                      <a:pt x="f3" y="f86"/>
                      <a:pt x="f5" y="f4"/>
                      <a:pt x="f5"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4" name="Google Shape;1049;p30">
                <a:extLst>
                  <a:ext uri="{FF2B5EF4-FFF2-40B4-BE49-F238E27FC236}">
                    <a16:creationId xmlns:a16="http://schemas.microsoft.com/office/drawing/2014/main" id="{B762921C-4A8A-B9F0-F40F-1E2DA2F7F34D}"/>
                  </a:ext>
                </a:extLst>
              </p:cNvPr>
              <p:cNvSpPr/>
              <p:nvPr/>
            </p:nvSpPr>
            <p:spPr>
              <a:xfrm>
                <a:off x="1009287" y="2986119"/>
                <a:ext cx="200866" cy="36521"/>
              </a:xfrm>
              <a:custGeom>
                <a:avLst/>
                <a:gdLst>
                  <a:gd name="f0" fmla="val w"/>
                  <a:gd name="f1" fmla="val h"/>
                  <a:gd name="f2" fmla="val 0"/>
                  <a:gd name="f3" fmla="val 121"/>
                  <a:gd name="f4" fmla="val 22"/>
                  <a:gd name="f5" fmla="val 3"/>
                  <a:gd name="f6" fmla="val 119"/>
                  <a:gd name="f7" fmla="val 4"/>
                  <a:gd name="f8" fmla="val 117"/>
                  <a:gd name="f9" fmla="val 114"/>
                  <a:gd name="f10" fmla="val 111"/>
                  <a:gd name="f11" fmla="val 107"/>
                  <a:gd name="f12" fmla="val 102"/>
                  <a:gd name="f13" fmla="val 97"/>
                  <a:gd name="f14" fmla="val 2"/>
                  <a:gd name="f15" fmla="val 91"/>
                  <a:gd name="f16" fmla="val 89"/>
                  <a:gd name="f17" fmla="val 5"/>
                  <a:gd name="f18" fmla="val 86"/>
                  <a:gd name="f19" fmla="val 7"/>
                  <a:gd name="f20" fmla="val 10"/>
                  <a:gd name="f21" fmla="val 84"/>
                  <a:gd name="f22" fmla="val 13"/>
                  <a:gd name="f23" fmla="val 85"/>
                  <a:gd name="f24" fmla="val 16"/>
                  <a:gd name="f25" fmla="val 87"/>
                  <a:gd name="f26" fmla="val 18"/>
                  <a:gd name="f27" fmla="val 19"/>
                  <a:gd name="f28" fmla="val 81"/>
                  <a:gd name="f29" fmla="val 78"/>
                  <a:gd name="f30" fmla="val 74"/>
                  <a:gd name="f31" fmla="val 8"/>
                  <a:gd name="f32" fmla="val 70"/>
                  <a:gd name="f33" fmla="val 66"/>
                  <a:gd name="f34" fmla="val 61"/>
                  <a:gd name="f35" fmla="val 57"/>
                  <a:gd name="f36" fmla="val 53"/>
                  <a:gd name="f37" fmla="val 49"/>
                  <a:gd name="f38" fmla="val 6"/>
                  <a:gd name="f39" fmla="val 46"/>
                  <a:gd name="f40" fmla="val 17"/>
                  <a:gd name="f41" fmla="val 44"/>
                  <a:gd name="f42" fmla="val 14"/>
                  <a:gd name="f43" fmla="val 39"/>
                  <a:gd name="f44" fmla="val 9"/>
                  <a:gd name="f45" fmla="val 33"/>
                  <a:gd name="f46" fmla="val 28"/>
                  <a:gd name="f47" fmla="val 1"/>
                  <a:gd name="f48" fmla="val 12"/>
                  <a:gd name="f49" fmla="val 11"/>
                  <a:gd name="f50" fmla="val 34"/>
                  <a:gd name="f51" fmla="val 41"/>
                  <a:gd name="f52" fmla="val 47"/>
                  <a:gd name="f53" fmla="val 52"/>
                  <a:gd name="f54" fmla="val 56"/>
                  <a:gd name="f55" fmla="val -1"/>
                  <a:gd name="f56" fmla="val 62"/>
                  <a:gd name="f57" fmla="val 67"/>
                  <a:gd name="f58" fmla="val 72"/>
                  <a:gd name="f59" fmla="val 76"/>
                  <a:gd name="f60" fmla="val 79"/>
                  <a:gd name="f61" fmla="val 83"/>
                  <a:gd name="f62" fmla="val 15"/>
                  <a:gd name="f63" fmla="val 88"/>
                  <a:gd name="f64" fmla="val 20"/>
                  <a:gd name="f65" fmla="val 82"/>
                  <a:gd name="f66" fmla="val 103"/>
                  <a:gd name="f67" fmla="val 115"/>
                  <a:gd name="f68" fmla="*/ f0 1 121"/>
                  <a:gd name="f69" fmla="*/ f1 1 22"/>
                  <a:gd name="f70" fmla="val f2"/>
                  <a:gd name="f71" fmla="val f3"/>
                  <a:gd name="f72" fmla="val f4"/>
                  <a:gd name="f73" fmla="+- f72 0 f70"/>
                  <a:gd name="f74" fmla="+- f71 0 f70"/>
                  <a:gd name="f75" fmla="*/ f74 1 121"/>
                  <a:gd name="f76" fmla="*/ f73 1 22"/>
                  <a:gd name="f77" fmla="*/ f70 1 f75"/>
                  <a:gd name="f78" fmla="*/ f71 1 f75"/>
                  <a:gd name="f79" fmla="*/ f70 1 f76"/>
                  <a:gd name="f80" fmla="*/ f72 1 f76"/>
                  <a:gd name="f81" fmla="*/ f77 f68 1"/>
                  <a:gd name="f82" fmla="*/ f78 f68 1"/>
                  <a:gd name="f83" fmla="*/ f80 f69 1"/>
                  <a:gd name="f84" fmla="*/ f79 f69 1"/>
                </a:gdLst>
                <a:ahLst/>
                <a:cxnLst>
                  <a:cxn ang="3cd4">
                    <a:pos x="hc" y="t"/>
                  </a:cxn>
                  <a:cxn ang="0">
                    <a:pos x="r" y="vc"/>
                  </a:cxn>
                  <a:cxn ang="cd4">
                    <a:pos x="hc" y="b"/>
                  </a:cxn>
                  <a:cxn ang="cd2">
                    <a:pos x="l" y="vc"/>
                  </a:cxn>
                </a:cxnLst>
                <a:rect l="f81" t="f84" r="f82" b="f83"/>
                <a:pathLst>
                  <a:path w="121" h="22">
                    <a:moveTo>
                      <a:pt x="f3" y="f5"/>
                    </a:moveTo>
                    <a:cubicBezTo>
                      <a:pt x="f3" y="f5"/>
                      <a:pt x="f6" y="f7"/>
                      <a:pt x="f8" y="f7"/>
                    </a:cubicBezTo>
                    <a:cubicBezTo>
                      <a:pt x="f9" y="f7"/>
                      <a:pt x="f10" y="f7"/>
                      <a:pt x="f11" y="f5"/>
                    </a:cubicBezTo>
                    <a:cubicBezTo>
                      <a:pt x="f12" y="f5"/>
                      <a:pt x="f13" y="f14"/>
                      <a:pt x="f15" y="f7"/>
                    </a:cubicBezTo>
                    <a:cubicBezTo>
                      <a:pt x="f16" y="f17"/>
                      <a:pt x="f18" y="f19"/>
                      <a:pt x="f18" y="f20"/>
                    </a:cubicBezTo>
                    <a:cubicBezTo>
                      <a:pt x="f21" y="f22"/>
                      <a:pt x="f23" y="f24"/>
                      <a:pt x="f25" y="f26"/>
                    </a:cubicBezTo>
                    <a:lnTo>
                      <a:pt x="f23" y="f27"/>
                    </a:lnTo>
                    <a:cubicBezTo>
                      <a:pt x="f23" y="f24"/>
                      <a:pt x="f28" y="f22"/>
                      <a:pt x="f29" y="f20"/>
                    </a:cubicBezTo>
                    <a:cubicBezTo>
                      <a:pt x="f30" y="f31"/>
                      <a:pt x="f32" y="f17"/>
                      <a:pt x="f33" y="f7"/>
                    </a:cubicBezTo>
                    <a:cubicBezTo>
                      <a:pt x="f34" y="f14"/>
                      <a:pt x="f35" y="f14"/>
                      <a:pt x="f36" y="f7"/>
                    </a:cubicBezTo>
                    <a:cubicBezTo>
                      <a:pt x="f37" y="f38"/>
                      <a:pt x="f39" y="f20"/>
                      <a:pt x="f39" y="f22"/>
                    </a:cubicBezTo>
                    <a:lnTo>
                      <a:pt x="f39" y="f40"/>
                    </a:lnTo>
                    <a:lnTo>
                      <a:pt x="f41" y="f42"/>
                    </a:lnTo>
                    <a:cubicBezTo>
                      <a:pt x="f43" y="f44"/>
                      <a:pt x="f45" y="f38"/>
                      <a:pt x="f46" y="f17"/>
                    </a:cubicBezTo>
                    <a:cubicBezTo>
                      <a:pt x="f4" y="f7"/>
                      <a:pt x="f40" y="f17"/>
                      <a:pt x="f22" y="f38"/>
                    </a:cubicBezTo>
                    <a:cubicBezTo>
                      <a:pt x="f7" y="f31"/>
                      <a:pt x="f47" y="f48"/>
                      <a:pt x="f2" y="f48"/>
                    </a:cubicBezTo>
                    <a:cubicBezTo>
                      <a:pt x="f2" y="f48"/>
                      <a:pt x="f47" y="f49"/>
                      <a:pt x="f5" y="f44"/>
                    </a:cubicBezTo>
                    <a:cubicBezTo>
                      <a:pt x="f17" y="f31"/>
                      <a:pt x="f31" y="f38"/>
                      <a:pt x="f48" y="f7"/>
                    </a:cubicBezTo>
                    <a:cubicBezTo>
                      <a:pt x="f24" y="f5"/>
                      <a:pt x="f4" y="f14"/>
                      <a:pt x="f46" y="f5"/>
                    </a:cubicBezTo>
                    <a:cubicBezTo>
                      <a:pt x="f50" y="f7"/>
                      <a:pt x="f51" y="f19"/>
                      <a:pt x="f39" y="f22"/>
                    </a:cubicBezTo>
                    <a:lnTo>
                      <a:pt x="f41" y="f42"/>
                    </a:lnTo>
                    <a:cubicBezTo>
                      <a:pt x="f41" y="f44"/>
                      <a:pt x="f52" y="f7"/>
                      <a:pt x="f53" y="f14"/>
                    </a:cubicBezTo>
                    <a:cubicBezTo>
                      <a:pt x="f54" y="f55"/>
                      <a:pt x="f56" y="f55"/>
                      <a:pt x="f57" y="f47"/>
                    </a:cubicBezTo>
                    <a:cubicBezTo>
                      <a:pt x="f58" y="f5"/>
                      <a:pt x="f59" y="f38"/>
                      <a:pt x="f60" y="f31"/>
                    </a:cubicBezTo>
                    <a:cubicBezTo>
                      <a:pt x="f28" y="f20"/>
                      <a:pt x="f61" y="f48"/>
                      <a:pt x="f23" y="f22"/>
                    </a:cubicBezTo>
                    <a:cubicBezTo>
                      <a:pt x="f18" y="f62"/>
                      <a:pt x="f63" y="f24"/>
                      <a:pt x="f63" y="f27"/>
                    </a:cubicBezTo>
                    <a:lnTo>
                      <a:pt x="f63" y="f4"/>
                    </a:lnTo>
                    <a:lnTo>
                      <a:pt x="f18" y="f64"/>
                    </a:lnTo>
                    <a:cubicBezTo>
                      <a:pt x="f65" y="f40"/>
                      <a:pt x="f65" y="f48"/>
                      <a:pt x="f61" y="f44"/>
                    </a:cubicBezTo>
                    <a:cubicBezTo>
                      <a:pt x="f23" y="f38"/>
                      <a:pt x="f63" y="f5"/>
                      <a:pt x="f15" y="f14"/>
                    </a:cubicBezTo>
                    <a:cubicBezTo>
                      <a:pt x="f13" y="f2"/>
                      <a:pt x="f66" y="f47"/>
                      <a:pt x="f11" y="f14"/>
                    </a:cubicBezTo>
                    <a:cubicBezTo>
                      <a:pt x="f10" y="f5"/>
                      <a:pt x="f67" y="f5"/>
                      <a:pt x="f8" y="f5"/>
                    </a:cubicBezTo>
                    <a:cubicBezTo>
                      <a:pt x="f6" y="f5"/>
                      <a:pt x="f3" y="f5"/>
                      <a:pt x="f3" y="f5"/>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5" name="Google Shape;1050;p30">
                <a:extLst>
                  <a:ext uri="{FF2B5EF4-FFF2-40B4-BE49-F238E27FC236}">
                    <a16:creationId xmlns:a16="http://schemas.microsoft.com/office/drawing/2014/main" id="{317A9BE7-7CC3-ED87-0ABB-CB9D14A2029A}"/>
                  </a:ext>
                </a:extLst>
              </p:cNvPr>
              <p:cNvSpPr/>
              <p:nvPr/>
            </p:nvSpPr>
            <p:spPr>
              <a:xfrm>
                <a:off x="894740" y="2879875"/>
                <a:ext cx="104579" cy="104579"/>
              </a:xfrm>
              <a:custGeom>
                <a:avLst/>
                <a:gdLst>
                  <a:gd name="f0" fmla="val w"/>
                  <a:gd name="f1" fmla="val h"/>
                  <a:gd name="f2" fmla="val 0"/>
                  <a:gd name="f3" fmla="val 63"/>
                  <a:gd name="f4" fmla="val 2"/>
                  <a:gd name="f5" fmla="val 60"/>
                  <a:gd name="f6" fmla="val 1"/>
                  <a:gd name="f7" fmla="val 56"/>
                  <a:gd name="f8" fmla="val 54"/>
                  <a:gd name="f9" fmla="val 51"/>
                  <a:gd name="f10" fmla="val 3"/>
                  <a:gd name="f11" fmla="val 49"/>
                  <a:gd name="f12" fmla="val 5"/>
                  <a:gd name="f13" fmla="val 47"/>
                  <a:gd name="f14" fmla="val 7"/>
                  <a:gd name="f15" fmla="val 44"/>
                  <a:gd name="f16" fmla="val 10"/>
                  <a:gd name="f17" fmla="val 14"/>
                  <a:gd name="f18" fmla="val 43"/>
                  <a:gd name="f19" fmla="val 15"/>
                  <a:gd name="f20" fmla="val 42"/>
                  <a:gd name="f21" fmla="val 39"/>
                  <a:gd name="f22" fmla="val 13"/>
                  <a:gd name="f23" fmla="val 34"/>
                  <a:gd name="f24" fmla="val 32"/>
                  <a:gd name="f25" fmla="val 19"/>
                  <a:gd name="f26" fmla="val 29"/>
                  <a:gd name="f27" fmla="val 23"/>
                  <a:gd name="f28" fmla="val 28"/>
                  <a:gd name="f29" fmla="val 30"/>
                  <a:gd name="f30" fmla="val 27"/>
                  <a:gd name="f31" fmla="val 25"/>
                  <a:gd name="f32" fmla="val 31"/>
                  <a:gd name="f33" fmla="val 21"/>
                  <a:gd name="f34" fmla="val 18"/>
                  <a:gd name="f35" fmla="val 11"/>
                  <a:gd name="f36" fmla="val 9"/>
                  <a:gd name="f37" fmla="val 4"/>
                  <a:gd name="f38" fmla="val 36"/>
                  <a:gd name="f39" fmla="val 52"/>
                  <a:gd name="f40" fmla="val 59"/>
                  <a:gd name="f41" fmla="val 61"/>
                  <a:gd name="f42" fmla="val 62"/>
                  <a:gd name="f43" fmla="val 41"/>
                  <a:gd name="f44" fmla="val 24"/>
                  <a:gd name="f45" fmla="val 33"/>
                  <a:gd name="f46" fmla="val 22"/>
                  <a:gd name="f47" fmla="val 38"/>
                  <a:gd name="f48" fmla="val 12"/>
                  <a:gd name="f49" fmla="val 45"/>
                  <a:gd name="f50" fmla="val 6"/>
                  <a:gd name="f51" fmla="val 48"/>
                  <a:gd name="f52" fmla="val 50"/>
                  <a:gd name="f53" fmla="val 53"/>
                  <a:gd name="f54" fmla="val 58"/>
                  <a:gd name="f55" fmla="*/ f0 1 63"/>
                  <a:gd name="f56" fmla="*/ f1 1 63"/>
                  <a:gd name="f57" fmla="val f2"/>
                  <a:gd name="f58" fmla="val f3"/>
                  <a:gd name="f59" fmla="+- f58 0 f57"/>
                  <a:gd name="f60" fmla="*/ f59 1 63"/>
                  <a:gd name="f61" fmla="*/ f57 1 f60"/>
                  <a:gd name="f62" fmla="*/ f58 1 f60"/>
                  <a:gd name="f63" fmla="*/ f61 f55 1"/>
                  <a:gd name="f64" fmla="*/ f62 f55 1"/>
                  <a:gd name="f65" fmla="*/ f62 f56 1"/>
                  <a:gd name="f66" fmla="*/ f61 f56 1"/>
                </a:gdLst>
                <a:ahLst/>
                <a:cxnLst>
                  <a:cxn ang="3cd4">
                    <a:pos x="hc" y="t"/>
                  </a:cxn>
                  <a:cxn ang="0">
                    <a:pos x="r" y="vc"/>
                  </a:cxn>
                  <a:cxn ang="cd4">
                    <a:pos x="hc" y="b"/>
                  </a:cxn>
                  <a:cxn ang="cd2">
                    <a:pos x="l" y="vc"/>
                  </a:cxn>
                </a:cxnLst>
                <a:rect l="f63" t="f66" r="f64" b="f65"/>
                <a:pathLst>
                  <a:path w="63" h="63">
                    <a:moveTo>
                      <a:pt x="f3" y="f4"/>
                    </a:moveTo>
                    <a:cubicBezTo>
                      <a:pt x="f3" y="f4"/>
                      <a:pt x="f5" y="f6"/>
                      <a:pt x="f7" y="f4"/>
                    </a:cubicBezTo>
                    <a:cubicBezTo>
                      <a:pt x="f8" y="f4"/>
                      <a:pt x="f9" y="f10"/>
                      <a:pt x="f11" y="f12"/>
                    </a:cubicBezTo>
                    <a:cubicBezTo>
                      <a:pt x="f13" y="f14"/>
                      <a:pt x="f15" y="f16"/>
                      <a:pt x="f15" y="f17"/>
                    </a:cubicBezTo>
                    <a:lnTo>
                      <a:pt x="f18" y="f19"/>
                    </a:lnTo>
                    <a:lnTo>
                      <a:pt x="f20" y="f19"/>
                    </a:lnTo>
                    <a:cubicBezTo>
                      <a:pt x="f21" y="f22"/>
                      <a:pt x="f23" y="f19"/>
                      <a:pt x="f24" y="f25"/>
                    </a:cubicBezTo>
                    <a:cubicBezTo>
                      <a:pt x="f26" y="f27"/>
                      <a:pt x="f26" y="f28"/>
                      <a:pt x="f29" y="f23"/>
                    </a:cubicBezTo>
                    <a:lnTo>
                      <a:pt x="f29" y="f21"/>
                    </a:lnTo>
                    <a:lnTo>
                      <a:pt x="f30" y="f23"/>
                    </a:lnTo>
                    <a:lnTo>
                      <a:pt x="f30" y="f23"/>
                    </a:lnTo>
                    <a:cubicBezTo>
                      <a:pt x="f31" y="f32"/>
                      <a:pt x="f33" y="f26"/>
                      <a:pt x="f34" y="f26"/>
                    </a:cubicBezTo>
                    <a:cubicBezTo>
                      <a:pt x="f19" y="f28"/>
                      <a:pt x="f35" y="f29"/>
                      <a:pt x="f36" y="f24"/>
                    </a:cubicBezTo>
                    <a:cubicBezTo>
                      <a:pt x="f37" y="f38"/>
                      <a:pt x="f4" y="f20"/>
                      <a:pt x="f4" y="f13"/>
                    </a:cubicBezTo>
                    <a:cubicBezTo>
                      <a:pt x="f4" y="f39"/>
                      <a:pt x="f10" y="f7"/>
                      <a:pt x="f37" y="f40"/>
                    </a:cubicBezTo>
                    <a:cubicBezTo>
                      <a:pt x="f37" y="f41"/>
                      <a:pt x="f12" y="f3"/>
                      <a:pt x="f12" y="f3"/>
                    </a:cubicBezTo>
                    <a:cubicBezTo>
                      <a:pt x="f12" y="f3"/>
                      <a:pt x="f37" y="f42"/>
                      <a:pt x="f4" y="f40"/>
                    </a:cubicBezTo>
                    <a:cubicBezTo>
                      <a:pt x="f6" y="f7"/>
                      <a:pt x="f2" y="f39"/>
                      <a:pt x="f2" y="f13"/>
                    </a:cubicBezTo>
                    <a:cubicBezTo>
                      <a:pt x="f2" y="f43"/>
                      <a:pt x="f4" y="f23"/>
                      <a:pt x="f14" y="f29"/>
                    </a:cubicBezTo>
                    <a:cubicBezTo>
                      <a:pt x="f22" y="f31"/>
                      <a:pt x="f44" y="f44"/>
                      <a:pt x="f26" y="f24"/>
                    </a:cubicBezTo>
                    <a:cubicBezTo>
                      <a:pt x="f26" y="f24"/>
                      <a:pt x="f26" y="f45"/>
                      <a:pt x="f29" y="f45"/>
                    </a:cubicBezTo>
                    <a:lnTo>
                      <a:pt x="f30" y="f23"/>
                    </a:lnTo>
                    <a:cubicBezTo>
                      <a:pt x="f30" y="f28"/>
                      <a:pt x="f30" y="f46"/>
                      <a:pt x="f29" y="f34"/>
                    </a:cubicBezTo>
                    <a:cubicBezTo>
                      <a:pt x="f24" y="f22"/>
                      <a:pt x="f47" y="f16"/>
                      <a:pt x="f18" y="f48"/>
                    </a:cubicBezTo>
                    <a:lnTo>
                      <a:pt x="f43" y="f22"/>
                    </a:lnTo>
                    <a:cubicBezTo>
                      <a:pt x="f20" y="f36"/>
                      <a:pt x="f49" y="f50"/>
                      <a:pt x="f51" y="f37"/>
                    </a:cubicBezTo>
                    <a:cubicBezTo>
                      <a:pt x="f52" y="f4"/>
                      <a:pt x="f53" y="f6"/>
                      <a:pt x="f7" y="f2"/>
                    </a:cubicBezTo>
                    <a:cubicBezTo>
                      <a:pt x="f54" y="f2"/>
                      <a:pt x="f5" y="f2"/>
                      <a:pt x="f41" y="f6"/>
                    </a:cubicBezTo>
                    <a:cubicBezTo>
                      <a:pt x="f3" y="f6"/>
                      <a:pt x="f3" y="f6"/>
                      <a:pt x="f3" y="f6"/>
                    </a:cubicBezTo>
                    <a:lnTo>
                      <a:pt x="f3" y="f4"/>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6" name="Google Shape;1051;p30">
                <a:extLst>
                  <a:ext uri="{FF2B5EF4-FFF2-40B4-BE49-F238E27FC236}">
                    <a16:creationId xmlns:a16="http://schemas.microsoft.com/office/drawing/2014/main" id="{12C69395-28F2-CA8B-101A-CBDD32F44459}"/>
                  </a:ext>
                </a:extLst>
              </p:cNvPr>
              <p:cNvSpPr/>
              <p:nvPr/>
            </p:nvSpPr>
            <p:spPr>
              <a:xfrm>
                <a:off x="745336" y="2869917"/>
                <a:ext cx="46478" cy="126159"/>
              </a:xfrm>
              <a:custGeom>
                <a:avLst/>
                <a:gdLst>
                  <a:gd name="f0" fmla="val w"/>
                  <a:gd name="f1" fmla="val h"/>
                  <a:gd name="f2" fmla="val 0"/>
                  <a:gd name="f3" fmla="val 28"/>
                  <a:gd name="f4" fmla="val 76"/>
                  <a:gd name="f5" fmla="val 27"/>
                  <a:gd name="f6" fmla="val 25"/>
                  <a:gd name="f7" fmla="val 75"/>
                  <a:gd name="f8" fmla="val 23"/>
                  <a:gd name="f9" fmla="val 74"/>
                  <a:gd name="f10" fmla="val 20"/>
                  <a:gd name="f11" fmla="val 72"/>
                  <a:gd name="f12" fmla="val 17"/>
                  <a:gd name="f13" fmla="val 68"/>
                  <a:gd name="f14" fmla="val 15"/>
                  <a:gd name="f15" fmla="val 65"/>
                  <a:gd name="f16" fmla="val 13"/>
                  <a:gd name="f17" fmla="val 60"/>
                  <a:gd name="f18" fmla="val 54"/>
                  <a:gd name="f19" fmla="val 51"/>
                  <a:gd name="f20" fmla="val 49"/>
                  <a:gd name="f21" fmla="val 12"/>
                  <a:gd name="f22" fmla="val 47"/>
                  <a:gd name="f23" fmla="val 10"/>
                  <a:gd name="f24" fmla="val 45"/>
                  <a:gd name="f25" fmla="val 7"/>
                  <a:gd name="f26" fmla="val 43"/>
                  <a:gd name="f27" fmla="val 5"/>
                  <a:gd name="f28" fmla="val 40"/>
                  <a:gd name="f29" fmla="val 2"/>
                  <a:gd name="f30" fmla="val 33"/>
                  <a:gd name="f31" fmla="val 11"/>
                  <a:gd name="f32" fmla="val 22"/>
                  <a:gd name="f33" fmla="val 24"/>
                  <a:gd name="f34" fmla="val 18"/>
                  <a:gd name="f35" fmla="val 1"/>
                  <a:gd name="f36" fmla="val 4"/>
                  <a:gd name="f37" fmla="val 8"/>
                  <a:gd name="f38" fmla="val 39"/>
                  <a:gd name="f39" fmla="val 9"/>
                  <a:gd name="f40" fmla="val 41"/>
                  <a:gd name="f41" fmla="val 42"/>
                  <a:gd name="f42" fmla="val 14"/>
                  <a:gd name="f43" fmla="val 16"/>
                  <a:gd name="f44" fmla="val 48"/>
                  <a:gd name="f45" fmla="val 52"/>
                  <a:gd name="f46" fmla="val 59"/>
                  <a:gd name="f47" fmla="val 64"/>
                  <a:gd name="f48" fmla="val 19"/>
                  <a:gd name="f49" fmla="val 67"/>
                  <a:gd name="f50" fmla="*/ f0 1 28"/>
                  <a:gd name="f51" fmla="*/ f1 1 76"/>
                  <a:gd name="f52" fmla="val f2"/>
                  <a:gd name="f53" fmla="val f3"/>
                  <a:gd name="f54" fmla="val f4"/>
                  <a:gd name="f55" fmla="+- f54 0 f52"/>
                  <a:gd name="f56" fmla="+- f53 0 f52"/>
                  <a:gd name="f57" fmla="*/ f56 1 28"/>
                  <a:gd name="f58" fmla="*/ f55 1 76"/>
                  <a:gd name="f59" fmla="*/ f52 1 f57"/>
                  <a:gd name="f60" fmla="*/ f53 1 f57"/>
                  <a:gd name="f61" fmla="*/ f52 1 f58"/>
                  <a:gd name="f62" fmla="*/ f54 1 f58"/>
                  <a:gd name="f63" fmla="*/ f59 f50 1"/>
                  <a:gd name="f64" fmla="*/ f60 f50 1"/>
                  <a:gd name="f65" fmla="*/ f62 f51 1"/>
                  <a:gd name="f66" fmla="*/ f61 f51 1"/>
                </a:gdLst>
                <a:ahLst/>
                <a:cxnLst>
                  <a:cxn ang="3cd4">
                    <a:pos x="hc" y="t"/>
                  </a:cxn>
                  <a:cxn ang="0">
                    <a:pos x="r" y="vc"/>
                  </a:cxn>
                  <a:cxn ang="cd4">
                    <a:pos x="hc" y="b"/>
                  </a:cxn>
                  <a:cxn ang="cd2">
                    <a:pos x="l" y="vc"/>
                  </a:cxn>
                </a:cxnLst>
                <a:rect l="f63" t="f66" r="f64" b="f65"/>
                <a:pathLst>
                  <a:path w="28" h="76">
                    <a:moveTo>
                      <a:pt x="f3" y="f4"/>
                    </a:moveTo>
                    <a:cubicBezTo>
                      <a:pt x="f3" y="f4"/>
                      <a:pt x="f5" y="f4"/>
                      <a:pt x="f6" y="f7"/>
                    </a:cubicBezTo>
                    <a:cubicBezTo>
                      <a:pt x="f8" y="f9"/>
                      <a:pt x="f10" y="f11"/>
                      <a:pt x="f12" y="f13"/>
                    </a:cubicBezTo>
                    <a:cubicBezTo>
                      <a:pt x="f14" y="f15"/>
                      <a:pt x="f16" y="f17"/>
                      <a:pt x="f16" y="f18"/>
                    </a:cubicBezTo>
                    <a:cubicBezTo>
                      <a:pt x="f16" y="f19"/>
                      <a:pt x="f16" y="f20"/>
                      <a:pt x="f21" y="f22"/>
                    </a:cubicBezTo>
                    <a:cubicBezTo>
                      <a:pt x="f23" y="f24"/>
                      <a:pt x="f25" y="f26"/>
                      <a:pt x="f27" y="f28"/>
                    </a:cubicBezTo>
                    <a:cubicBezTo>
                      <a:pt x="f29" y="f30"/>
                      <a:pt x="f27" y="f6"/>
                      <a:pt x="f31" y="f32"/>
                    </a:cubicBezTo>
                    <a:lnTo>
                      <a:pt x="f31" y="f33"/>
                    </a:lnTo>
                    <a:cubicBezTo>
                      <a:pt x="f27" y="f34"/>
                      <a:pt x="f29" y="f21"/>
                      <a:pt x="f35" y="f25"/>
                    </a:cubicBezTo>
                    <a:cubicBezTo>
                      <a:pt x="f2" y="f29"/>
                      <a:pt x="f2" y="f2"/>
                      <a:pt x="f2" y="f2"/>
                    </a:cubicBezTo>
                    <a:cubicBezTo>
                      <a:pt x="f2" y="f2"/>
                      <a:pt x="f35" y="f29"/>
                      <a:pt x="f29" y="f25"/>
                    </a:cubicBezTo>
                    <a:cubicBezTo>
                      <a:pt x="f36" y="f31"/>
                      <a:pt x="f25" y="f12"/>
                      <a:pt x="f21" y="f32"/>
                    </a:cubicBezTo>
                    <a:lnTo>
                      <a:pt x="f16" y="f33"/>
                    </a:lnTo>
                    <a:lnTo>
                      <a:pt x="f21" y="f33"/>
                    </a:lnTo>
                    <a:cubicBezTo>
                      <a:pt x="f37" y="f5"/>
                      <a:pt x="f27" y="f30"/>
                      <a:pt x="f37" y="f38"/>
                    </a:cubicBezTo>
                    <a:cubicBezTo>
                      <a:pt x="f39" y="f40"/>
                      <a:pt x="f21" y="f41"/>
                      <a:pt x="f42" y="f24"/>
                    </a:cubicBezTo>
                    <a:cubicBezTo>
                      <a:pt x="f43" y="f44"/>
                      <a:pt x="f14" y="f45"/>
                      <a:pt x="f14" y="f18"/>
                    </a:cubicBezTo>
                    <a:cubicBezTo>
                      <a:pt x="f14" y="f46"/>
                      <a:pt x="f12" y="f47"/>
                      <a:pt x="f48" y="f49"/>
                    </a:cubicBezTo>
                    <a:cubicBezTo>
                      <a:pt x="f8" y="f9"/>
                      <a:pt x="f3" y="f7"/>
                      <a:pt x="f3"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7" name="Google Shape;1052;p30">
                <a:extLst>
                  <a:ext uri="{FF2B5EF4-FFF2-40B4-BE49-F238E27FC236}">
                    <a16:creationId xmlns:a16="http://schemas.microsoft.com/office/drawing/2014/main" id="{72B7CF53-A68E-CEC5-B585-044250E3DFC3}"/>
                  </a:ext>
                </a:extLst>
              </p:cNvPr>
              <p:cNvSpPr/>
              <p:nvPr/>
            </p:nvSpPr>
            <p:spPr>
              <a:xfrm>
                <a:off x="554437" y="2934657"/>
                <a:ext cx="175957" cy="94622"/>
              </a:xfrm>
              <a:custGeom>
                <a:avLst/>
                <a:gdLst>
                  <a:gd name="f0" fmla="val w"/>
                  <a:gd name="f1" fmla="val h"/>
                  <a:gd name="f2" fmla="val 0"/>
                  <a:gd name="f3" fmla="val 106"/>
                  <a:gd name="f4" fmla="val 57"/>
                  <a:gd name="f5" fmla="val 56"/>
                  <a:gd name="f6" fmla="val 105"/>
                  <a:gd name="f7" fmla="val 104"/>
                  <a:gd name="f8" fmla="val 102"/>
                  <a:gd name="f9" fmla="val 100"/>
                  <a:gd name="f10" fmla="val 98"/>
                  <a:gd name="f11" fmla="val 55"/>
                  <a:gd name="f12" fmla="val 92"/>
                  <a:gd name="f13" fmla="val 54"/>
                  <a:gd name="f14" fmla="val 85"/>
                  <a:gd name="f15" fmla="val 50"/>
                  <a:gd name="f16" fmla="val 79"/>
                  <a:gd name="f17" fmla="val 42"/>
                  <a:gd name="f18" fmla="val 81"/>
                  <a:gd name="f19" fmla="val 77"/>
                  <a:gd name="f20" fmla="val 46"/>
                  <a:gd name="f21" fmla="val 71"/>
                  <a:gd name="f22" fmla="val 49"/>
                  <a:gd name="f23" fmla="val 64"/>
                  <a:gd name="f24" fmla="val 61"/>
                  <a:gd name="f25" fmla="val 58"/>
                  <a:gd name="f26" fmla="val 48"/>
                  <a:gd name="f27" fmla="val 51"/>
                  <a:gd name="f28" fmla="val 45"/>
                  <a:gd name="f29" fmla="val 43"/>
                  <a:gd name="f30" fmla="val 47"/>
                  <a:gd name="f31" fmla="val 39"/>
                  <a:gd name="f32" fmla="val 37"/>
                  <a:gd name="f33" fmla="val 36"/>
                  <a:gd name="f34" fmla="val 35"/>
                  <a:gd name="f35" fmla="val 34"/>
                  <a:gd name="f36" fmla="val 33"/>
                  <a:gd name="f37" fmla="val 32"/>
                  <a:gd name="f38" fmla="val 31"/>
                  <a:gd name="f39" fmla="val 41"/>
                  <a:gd name="f40" fmla="val 30"/>
                  <a:gd name="f41" fmla="val 29"/>
                  <a:gd name="f42" fmla="val 28"/>
                  <a:gd name="f43" fmla="val 27"/>
                  <a:gd name="f44" fmla="val 25"/>
                  <a:gd name="f45" fmla="val 24"/>
                  <a:gd name="f46" fmla="val 21"/>
                  <a:gd name="f47" fmla="val 18"/>
                  <a:gd name="f48" fmla="val 20"/>
                  <a:gd name="f49" fmla="val 19"/>
                  <a:gd name="f50" fmla="val 15"/>
                  <a:gd name="f51" fmla="val 10"/>
                  <a:gd name="f52" fmla="val 16"/>
                  <a:gd name="f53" fmla="val 7"/>
                  <a:gd name="f54" fmla="val 13"/>
                  <a:gd name="f55" fmla="val 5"/>
                  <a:gd name="f56" fmla="val 2"/>
                  <a:gd name="f57" fmla="val 8"/>
                  <a:gd name="f58" fmla="val 1"/>
                  <a:gd name="f59" fmla="val 3"/>
                  <a:gd name="f60" fmla="val 4"/>
                  <a:gd name="f61" fmla="val 6"/>
                  <a:gd name="f62" fmla="val 9"/>
                  <a:gd name="f63" fmla="val 12"/>
                  <a:gd name="f64" fmla="val 11"/>
                  <a:gd name="f65" fmla="val 17"/>
                  <a:gd name="f66" fmla="val 22"/>
                  <a:gd name="f67" fmla="val 23"/>
                  <a:gd name="f68" fmla="val 38"/>
                  <a:gd name="f69" fmla="val 26"/>
                  <a:gd name="f70" fmla="val 40"/>
                  <a:gd name="f71" fmla="val 53"/>
                  <a:gd name="f72" fmla="val 44"/>
                  <a:gd name="f73" fmla="val 59"/>
                  <a:gd name="f74" fmla="val 70"/>
                  <a:gd name="f75" fmla="val 76"/>
                  <a:gd name="f76" fmla="val 80"/>
                  <a:gd name="f77" fmla="val 86"/>
                  <a:gd name="f78" fmla="val 93"/>
                  <a:gd name="f79" fmla="val 52"/>
                  <a:gd name="f80" fmla="val 103"/>
                  <a:gd name="f81" fmla="*/ f0 1 106"/>
                  <a:gd name="f82" fmla="*/ f1 1 57"/>
                  <a:gd name="f83" fmla="val f2"/>
                  <a:gd name="f84" fmla="val f3"/>
                  <a:gd name="f85" fmla="val f4"/>
                  <a:gd name="f86" fmla="+- f85 0 f83"/>
                  <a:gd name="f87" fmla="+- f84 0 f83"/>
                  <a:gd name="f88" fmla="*/ f87 1 106"/>
                  <a:gd name="f89" fmla="*/ f86 1 57"/>
                  <a:gd name="f90" fmla="*/ f83 1 f88"/>
                  <a:gd name="f91" fmla="*/ f84 1 f88"/>
                  <a:gd name="f92" fmla="*/ f83 1 f89"/>
                  <a:gd name="f93" fmla="*/ f85 1 f89"/>
                  <a:gd name="f94" fmla="*/ f90 f81 1"/>
                  <a:gd name="f95" fmla="*/ f91 f81 1"/>
                  <a:gd name="f96" fmla="*/ f93 f82 1"/>
                  <a:gd name="f97" fmla="*/ f92 f82 1"/>
                </a:gdLst>
                <a:ahLst/>
                <a:cxnLst>
                  <a:cxn ang="3cd4">
                    <a:pos x="hc" y="t"/>
                  </a:cxn>
                  <a:cxn ang="0">
                    <a:pos x="r" y="vc"/>
                  </a:cxn>
                  <a:cxn ang="cd4">
                    <a:pos x="hc" y="b"/>
                  </a:cxn>
                  <a:cxn ang="cd2">
                    <a:pos x="l" y="vc"/>
                  </a:cxn>
                </a:cxnLst>
                <a:rect l="f94" t="f97" r="f95" b="f96"/>
                <a:pathLst>
                  <a:path w="106" h="57">
                    <a:moveTo>
                      <a:pt x="f3" y="f5"/>
                    </a:moveTo>
                    <a:cubicBezTo>
                      <a:pt x="f3" y="f5"/>
                      <a:pt x="f6" y="f4"/>
                      <a:pt x="f7" y="f4"/>
                    </a:cubicBezTo>
                    <a:cubicBezTo>
                      <a:pt x="f8" y="f5"/>
                      <a:pt x="f9" y="f5"/>
                      <a:pt x="f10" y="f11"/>
                    </a:cubicBezTo>
                    <a:cubicBezTo>
                      <a:pt x="f12" y="f13"/>
                      <a:pt x="f14" y="f15"/>
                      <a:pt x="f16" y="f17"/>
                    </a:cubicBezTo>
                    <a:lnTo>
                      <a:pt x="f18" y="f17"/>
                    </a:lnTo>
                    <a:cubicBezTo>
                      <a:pt x="f19" y="f20"/>
                      <a:pt x="f21" y="f22"/>
                      <a:pt x="f23" y="f22"/>
                    </a:cubicBezTo>
                    <a:cubicBezTo>
                      <a:pt x="f24" y="f22"/>
                      <a:pt x="f25" y="f26"/>
                      <a:pt x="f11" y="f20"/>
                    </a:cubicBezTo>
                    <a:cubicBezTo>
                      <a:pt x="f27" y="f28"/>
                      <a:pt x="f26" y="f29"/>
                      <a:pt x="f30" y="f31"/>
                    </a:cubicBezTo>
                    <a:cubicBezTo>
                      <a:pt x="f20" y="f32"/>
                      <a:pt x="f20" y="f33"/>
                      <a:pt x="f20" y="f34"/>
                    </a:cubicBezTo>
                    <a:cubicBezTo>
                      <a:pt x="f20" y="f35"/>
                      <a:pt x="f28" y="f36"/>
                      <a:pt x="f28" y="f37"/>
                    </a:cubicBezTo>
                    <a:cubicBezTo>
                      <a:pt x="f29" y="f38"/>
                      <a:pt x="f39" y="f40"/>
                      <a:pt x="f31" y="f41"/>
                    </a:cubicBezTo>
                    <a:cubicBezTo>
                      <a:pt x="f32" y="f42"/>
                      <a:pt x="f35" y="f43"/>
                      <a:pt x="f37" y="f44"/>
                    </a:cubicBezTo>
                    <a:cubicBezTo>
                      <a:pt x="f40" y="f45"/>
                      <a:pt x="f41" y="f46"/>
                      <a:pt x="f41" y="f47"/>
                    </a:cubicBezTo>
                    <a:lnTo>
                      <a:pt x="f38" y="f48"/>
                    </a:lnTo>
                    <a:cubicBezTo>
                      <a:pt x="f44" y="f46"/>
                      <a:pt x="f49" y="f48"/>
                      <a:pt x="f50" y="f47"/>
                    </a:cubicBezTo>
                    <a:cubicBezTo>
                      <a:pt x="f51" y="f52"/>
                      <a:pt x="f53" y="f54"/>
                      <a:pt x="f55" y="f51"/>
                    </a:cubicBezTo>
                    <a:cubicBezTo>
                      <a:pt x="f56" y="f57"/>
                      <a:pt x="f58" y="f55"/>
                      <a:pt x="f58" y="f59"/>
                    </a:cubicBezTo>
                    <a:cubicBezTo>
                      <a:pt x="f2" y="f58"/>
                      <a:pt x="f2" y="f2"/>
                      <a:pt x="f58" y="f2"/>
                    </a:cubicBezTo>
                    <a:cubicBezTo>
                      <a:pt x="f58" y="f2"/>
                      <a:pt x="f58" y="f60"/>
                      <a:pt x="f61" y="f62"/>
                    </a:cubicBezTo>
                    <a:cubicBezTo>
                      <a:pt x="f57" y="f63"/>
                      <a:pt x="f64" y="f50"/>
                      <a:pt x="f50" y="f52"/>
                    </a:cubicBezTo>
                    <a:cubicBezTo>
                      <a:pt x="f48" y="f47"/>
                      <a:pt x="f44" y="f49"/>
                      <a:pt x="f40" y="f65"/>
                    </a:cubicBezTo>
                    <a:lnTo>
                      <a:pt x="f37" y="f65"/>
                    </a:lnTo>
                    <a:lnTo>
                      <a:pt x="f37" y="f49"/>
                    </a:lnTo>
                    <a:cubicBezTo>
                      <a:pt x="f38" y="f48"/>
                      <a:pt x="f37" y="f66"/>
                      <a:pt x="f35" y="f67"/>
                    </a:cubicBezTo>
                    <a:cubicBezTo>
                      <a:pt x="f33" y="f44"/>
                      <a:pt x="f68" y="f69"/>
                      <a:pt x="f70" y="f69"/>
                    </a:cubicBezTo>
                    <a:cubicBezTo>
                      <a:pt x="f17" y="f43"/>
                      <a:pt x="f28" y="f42"/>
                      <a:pt x="f30" y="f40"/>
                    </a:cubicBezTo>
                    <a:cubicBezTo>
                      <a:pt x="f26" y="f38"/>
                      <a:pt x="f22" y="f36"/>
                      <a:pt x="f22" y="f35"/>
                    </a:cubicBezTo>
                    <a:cubicBezTo>
                      <a:pt x="f22" y="f33"/>
                      <a:pt x="f22" y="f32"/>
                      <a:pt x="f22" y="f68"/>
                    </a:cubicBezTo>
                    <a:cubicBezTo>
                      <a:pt x="f15" y="f39"/>
                      <a:pt x="f71" y="f29"/>
                      <a:pt x="f5" y="f72"/>
                    </a:cubicBezTo>
                    <a:cubicBezTo>
                      <a:pt x="f73" y="f28"/>
                      <a:pt x="f24" y="f20"/>
                      <a:pt x="f23" y="f20"/>
                    </a:cubicBezTo>
                    <a:cubicBezTo>
                      <a:pt x="f74" y="f20"/>
                      <a:pt x="f75" y="f72"/>
                      <a:pt x="f16" y="f70"/>
                    </a:cubicBezTo>
                    <a:lnTo>
                      <a:pt x="f76" y="f31"/>
                    </a:lnTo>
                    <a:lnTo>
                      <a:pt x="f18" y="f39"/>
                    </a:lnTo>
                    <a:cubicBezTo>
                      <a:pt x="f77" y="f26"/>
                      <a:pt x="f78" y="f79"/>
                      <a:pt x="f10" y="f13"/>
                    </a:cubicBezTo>
                    <a:cubicBezTo>
                      <a:pt x="f80" y="f5"/>
                      <a:pt x="f3" y="f5"/>
                      <a:pt x="f3" y="f5"/>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8" name="Google Shape;1053;p30">
                <a:extLst>
                  <a:ext uri="{FF2B5EF4-FFF2-40B4-BE49-F238E27FC236}">
                    <a16:creationId xmlns:a16="http://schemas.microsoft.com/office/drawing/2014/main" id="{28BD5439-9301-710C-A4AF-54E857888C8A}"/>
                  </a:ext>
                </a:extLst>
              </p:cNvPr>
              <p:cNvSpPr/>
              <p:nvPr/>
            </p:nvSpPr>
            <p:spPr>
              <a:xfrm>
                <a:off x="365193" y="3020976"/>
                <a:ext cx="278882" cy="106244"/>
              </a:xfrm>
              <a:custGeom>
                <a:avLst/>
                <a:gdLst>
                  <a:gd name="f0" fmla="val w"/>
                  <a:gd name="f1" fmla="val h"/>
                  <a:gd name="f2" fmla="val 0"/>
                  <a:gd name="f3" fmla="val 168"/>
                  <a:gd name="f4" fmla="val 64"/>
                  <a:gd name="f5" fmla="val 1"/>
                  <a:gd name="f6" fmla="val 63"/>
                  <a:gd name="f7" fmla="val 62"/>
                  <a:gd name="f8" fmla="val 61"/>
                  <a:gd name="f9" fmla="val 60"/>
                  <a:gd name="f10" fmla="val 57"/>
                  <a:gd name="f11" fmla="val 54"/>
                  <a:gd name="f12" fmla="val 3"/>
                  <a:gd name="f13" fmla="val 49"/>
                  <a:gd name="f14" fmla="val 5"/>
                  <a:gd name="f15" fmla="val 45"/>
                  <a:gd name="f16" fmla="val 8"/>
                  <a:gd name="f17" fmla="val 40"/>
                  <a:gd name="f18" fmla="val 12"/>
                  <a:gd name="f19" fmla="val 35"/>
                  <a:gd name="f20" fmla="val 14"/>
                  <a:gd name="f21" fmla="val 33"/>
                  <a:gd name="f22" fmla="val 16"/>
                  <a:gd name="f23" fmla="val 30"/>
                  <a:gd name="f24" fmla="val 19"/>
                  <a:gd name="f25" fmla="val 27"/>
                  <a:gd name="f26" fmla="val 20"/>
                  <a:gd name="f27" fmla="val 26"/>
                  <a:gd name="f28" fmla="val 22"/>
                  <a:gd name="f29" fmla="val 25"/>
                  <a:gd name="f30" fmla="val 24"/>
                  <a:gd name="f31" fmla="val 23"/>
                  <a:gd name="f32" fmla="val 28"/>
                  <a:gd name="f33" fmla="val 32"/>
                  <a:gd name="f34" fmla="val 13"/>
                  <a:gd name="f35" fmla="val 39"/>
                  <a:gd name="f36" fmla="val 10"/>
                  <a:gd name="f37" fmla="val 7"/>
                  <a:gd name="f38" fmla="val 53"/>
                  <a:gd name="f39" fmla="val 59"/>
                  <a:gd name="f40" fmla="val 11"/>
                  <a:gd name="f41" fmla="val 66"/>
                  <a:gd name="f42" fmla="val 71"/>
                  <a:gd name="f43" fmla="val 74"/>
                  <a:gd name="f44" fmla="val 76"/>
                  <a:gd name="f45" fmla="val 6"/>
                  <a:gd name="f46" fmla="val 78"/>
                  <a:gd name="f47" fmla="val 79"/>
                  <a:gd name="f48" fmla="val 9"/>
                  <a:gd name="f49" fmla="val 77"/>
                  <a:gd name="f50" fmla="val 80"/>
                  <a:gd name="f51" fmla="val 4"/>
                  <a:gd name="f52" fmla="val 82"/>
                  <a:gd name="f53" fmla="val 84"/>
                  <a:gd name="f54" fmla="val 2"/>
                  <a:gd name="f55" fmla="val 86"/>
                  <a:gd name="f56" fmla="val 91"/>
                  <a:gd name="f57" fmla="val 94"/>
                  <a:gd name="f58" fmla="val 97"/>
                  <a:gd name="f59" fmla="val 96"/>
                  <a:gd name="f60" fmla="val 99"/>
                  <a:gd name="f61" fmla="val 104"/>
                  <a:gd name="f62" fmla="val 108"/>
                  <a:gd name="f63" fmla="val 113"/>
                  <a:gd name="f64" fmla="val -1"/>
                  <a:gd name="f65" fmla="val 117"/>
                  <a:gd name="f66" fmla="val 121"/>
                  <a:gd name="f67" fmla="val 129"/>
                  <a:gd name="f68" fmla="val 135"/>
                  <a:gd name="f69" fmla="val 140"/>
                  <a:gd name="f70" fmla="val 139"/>
                  <a:gd name="f71" fmla="val 15"/>
                  <a:gd name="f72" fmla="val 138"/>
                  <a:gd name="f73" fmla="val 141"/>
                  <a:gd name="f74" fmla="val 142"/>
                  <a:gd name="f75" fmla="val 143"/>
                  <a:gd name="f76" fmla="val 146"/>
                  <a:gd name="f77" fmla="val 148"/>
                  <a:gd name="f78" fmla="val 150"/>
                  <a:gd name="f79" fmla="val 155"/>
                  <a:gd name="f80" fmla="val 158"/>
                  <a:gd name="f81" fmla="val 161"/>
                  <a:gd name="f82" fmla="val 163"/>
                  <a:gd name="f83" fmla="val 165"/>
                  <a:gd name="f84" fmla="val 166"/>
                  <a:gd name="f85" fmla="val 167"/>
                  <a:gd name="f86" fmla="val 17"/>
                  <a:gd name="f87" fmla="val 18"/>
                  <a:gd name="f88" fmla="val 160"/>
                  <a:gd name="f89" fmla="val 154"/>
                  <a:gd name="f90" fmla="val 144"/>
                  <a:gd name="f91" fmla="val 134"/>
                  <a:gd name="f92" fmla="val 128"/>
                  <a:gd name="f93" fmla="val 120"/>
                  <a:gd name="f94" fmla="val 112"/>
                  <a:gd name="f95" fmla="val 100"/>
                  <a:gd name="f96" fmla="val 98"/>
                  <a:gd name="f97" fmla="val 93"/>
                  <a:gd name="f98" fmla="val 90"/>
                  <a:gd name="f99" fmla="val 83"/>
                  <a:gd name="f100" fmla="val 73"/>
                  <a:gd name="f101" fmla="val 70"/>
                  <a:gd name="f102" fmla="val 67"/>
                  <a:gd name="f103" fmla="val 52"/>
                  <a:gd name="f104" fmla="val 34"/>
                  <a:gd name="f105" fmla="val 31"/>
                  <a:gd name="f106" fmla="val 21"/>
                  <a:gd name="f107" fmla="val 29"/>
                  <a:gd name="f108" fmla="val 36"/>
                  <a:gd name="f109" fmla="val 41"/>
                  <a:gd name="f110" fmla="val 46"/>
                  <a:gd name="f111" fmla="val 50"/>
                  <a:gd name="f112" fmla="val 58"/>
                  <a:gd name="f113" fmla="*/ f0 1 168"/>
                  <a:gd name="f114" fmla="*/ f1 1 64"/>
                  <a:gd name="f115" fmla="val f2"/>
                  <a:gd name="f116" fmla="val f3"/>
                  <a:gd name="f117" fmla="val f4"/>
                  <a:gd name="f118" fmla="+- f117 0 f115"/>
                  <a:gd name="f119" fmla="+- f116 0 f115"/>
                  <a:gd name="f120" fmla="*/ f119 1 168"/>
                  <a:gd name="f121" fmla="*/ f118 1 64"/>
                  <a:gd name="f122" fmla="*/ f115 1 f120"/>
                  <a:gd name="f123" fmla="*/ f116 1 f120"/>
                  <a:gd name="f124" fmla="*/ f115 1 f121"/>
                  <a:gd name="f125" fmla="*/ f117 1 f121"/>
                  <a:gd name="f126" fmla="*/ f122 f113 1"/>
                  <a:gd name="f127" fmla="*/ f123 f113 1"/>
                  <a:gd name="f128" fmla="*/ f125 f114 1"/>
                  <a:gd name="f129" fmla="*/ f124 f114 1"/>
                </a:gdLst>
                <a:ahLst/>
                <a:cxnLst>
                  <a:cxn ang="3cd4">
                    <a:pos x="hc" y="t"/>
                  </a:cxn>
                  <a:cxn ang="0">
                    <a:pos x="r" y="vc"/>
                  </a:cxn>
                  <a:cxn ang="cd4">
                    <a:pos x="hc" y="b"/>
                  </a:cxn>
                  <a:cxn ang="cd2">
                    <a:pos x="l" y="vc"/>
                  </a:cxn>
                </a:cxnLst>
                <a:rect l="f126" t="f129" r="f127" b="f128"/>
                <a:pathLst>
                  <a:path w="168" h="64">
                    <a:moveTo>
                      <a:pt x="f5" y="f4"/>
                    </a:moveTo>
                    <a:lnTo>
                      <a:pt x="f5" y="f6"/>
                    </a:lnTo>
                    <a:cubicBezTo>
                      <a:pt x="f5" y="f7"/>
                      <a:pt x="f2" y="f8"/>
                      <a:pt x="f2" y="f9"/>
                    </a:cubicBezTo>
                    <a:cubicBezTo>
                      <a:pt x="f5" y="f10"/>
                      <a:pt x="f5" y="f11"/>
                      <a:pt x="f12" y="f13"/>
                    </a:cubicBezTo>
                    <a:cubicBezTo>
                      <a:pt x="f14" y="f15"/>
                      <a:pt x="f16" y="f17"/>
                      <a:pt x="f18" y="f19"/>
                    </a:cubicBezTo>
                    <a:cubicBezTo>
                      <a:pt x="f20" y="f21"/>
                      <a:pt x="f22" y="f23"/>
                      <a:pt x="f24" y="f25"/>
                    </a:cubicBezTo>
                    <a:cubicBezTo>
                      <a:pt x="f26" y="f27"/>
                      <a:pt x="f28" y="f29"/>
                      <a:pt x="f30" y="f30"/>
                    </a:cubicBezTo>
                    <a:cubicBezTo>
                      <a:pt x="f27" y="f31"/>
                      <a:pt x="f32" y="f31"/>
                      <a:pt x="f23" y="f29"/>
                    </a:cubicBezTo>
                    <a:lnTo>
                      <a:pt x="f32" y="f27"/>
                    </a:lnTo>
                    <a:cubicBezTo>
                      <a:pt x="f32" y="f26"/>
                      <a:pt x="f33" y="f34"/>
                      <a:pt x="f35" y="f36"/>
                    </a:cubicBezTo>
                    <a:cubicBezTo>
                      <a:pt x="f15" y="f37"/>
                      <a:pt x="f38" y="f16"/>
                      <a:pt x="f39" y="f20"/>
                    </a:cubicBezTo>
                    <a:lnTo>
                      <a:pt x="f10" y="f20"/>
                    </a:lnTo>
                    <a:cubicBezTo>
                      <a:pt x="f10" y="f40"/>
                      <a:pt x="f39" y="f37"/>
                      <a:pt x="f6" y="f14"/>
                    </a:cubicBezTo>
                    <a:cubicBezTo>
                      <a:pt x="f41" y="f12"/>
                      <a:pt x="f42" y="f12"/>
                      <a:pt x="f43" y="f14"/>
                    </a:cubicBezTo>
                    <a:cubicBezTo>
                      <a:pt x="f44" y="f45"/>
                      <a:pt x="f46" y="f37"/>
                      <a:pt x="f47" y="f48"/>
                    </a:cubicBezTo>
                    <a:lnTo>
                      <a:pt x="f49" y="f36"/>
                    </a:lnTo>
                    <a:cubicBezTo>
                      <a:pt x="f49" y="f37"/>
                      <a:pt x="f46" y="f14"/>
                      <a:pt x="f50" y="f51"/>
                    </a:cubicBezTo>
                    <a:cubicBezTo>
                      <a:pt x="f52" y="f12"/>
                      <a:pt x="f53" y="f54"/>
                      <a:pt x="f55" y="f54"/>
                    </a:cubicBezTo>
                    <a:cubicBezTo>
                      <a:pt x="f56" y="f54"/>
                      <a:pt x="f57" y="f51"/>
                      <a:pt x="f58" y="f45"/>
                    </a:cubicBezTo>
                    <a:lnTo>
                      <a:pt x="f59" y="f37"/>
                    </a:lnTo>
                    <a:cubicBezTo>
                      <a:pt x="f60" y="f12"/>
                      <a:pt x="f61" y="f2"/>
                      <a:pt x="f62" y="f2"/>
                    </a:cubicBezTo>
                    <a:cubicBezTo>
                      <a:pt x="f63" y="f64"/>
                      <a:pt x="f65" y="f2"/>
                      <a:pt x="f66" y="f5"/>
                    </a:cubicBezTo>
                    <a:cubicBezTo>
                      <a:pt x="f67" y="f51"/>
                      <a:pt x="f68" y="f48"/>
                      <a:pt x="f69" y="f34"/>
                    </a:cubicBezTo>
                    <a:lnTo>
                      <a:pt x="f70" y="f71"/>
                    </a:lnTo>
                    <a:cubicBezTo>
                      <a:pt x="f72" y="f34"/>
                      <a:pt x="f70" y="f40"/>
                      <a:pt x="f69" y="f36"/>
                    </a:cubicBezTo>
                    <a:cubicBezTo>
                      <a:pt x="f73" y="f48"/>
                      <a:pt x="f74" y="f16"/>
                      <a:pt x="f75" y="f16"/>
                    </a:cubicBezTo>
                    <a:cubicBezTo>
                      <a:pt x="f76" y="f37"/>
                      <a:pt x="f77" y="f37"/>
                      <a:pt x="f78" y="f37"/>
                    </a:cubicBezTo>
                    <a:cubicBezTo>
                      <a:pt x="f79" y="f48"/>
                      <a:pt x="f80" y="f36"/>
                      <a:pt x="f81" y="f18"/>
                    </a:cubicBezTo>
                    <a:cubicBezTo>
                      <a:pt x="f82" y="f34"/>
                      <a:pt x="f83" y="f71"/>
                      <a:pt x="f84" y="f22"/>
                    </a:cubicBezTo>
                    <a:cubicBezTo>
                      <a:pt x="f85" y="f86"/>
                      <a:pt x="f3" y="f87"/>
                      <a:pt x="f3" y="f87"/>
                    </a:cubicBezTo>
                    <a:cubicBezTo>
                      <a:pt x="f3" y="f87"/>
                      <a:pt x="f83" y="f22"/>
                      <a:pt x="f88" y="f34"/>
                    </a:cubicBezTo>
                    <a:cubicBezTo>
                      <a:pt x="f80" y="f40"/>
                      <a:pt x="f89" y="f36"/>
                      <a:pt x="f78" y="f48"/>
                    </a:cubicBezTo>
                    <a:cubicBezTo>
                      <a:pt x="f77" y="f48"/>
                      <a:pt x="f76" y="f48"/>
                      <a:pt x="f90" y="f48"/>
                    </a:cubicBezTo>
                    <a:cubicBezTo>
                      <a:pt x="f74" y="f36"/>
                      <a:pt x="f69" y="f18"/>
                      <a:pt x="f69" y="f20"/>
                    </a:cubicBezTo>
                    <a:lnTo>
                      <a:pt x="f73" y="f86"/>
                    </a:lnTo>
                    <a:lnTo>
                      <a:pt x="f70" y="f71"/>
                    </a:lnTo>
                    <a:cubicBezTo>
                      <a:pt x="f91" y="f40"/>
                      <a:pt x="f92" y="f45"/>
                      <a:pt x="f93" y="f12"/>
                    </a:cubicBezTo>
                    <a:cubicBezTo>
                      <a:pt x="f65" y="f54"/>
                      <a:pt x="f94" y="f54"/>
                      <a:pt x="f62" y="f54"/>
                    </a:cubicBezTo>
                    <a:cubicBezTo>
                      <a:pt x="f61" y="f12"/>
                      <a:pt x="f95" y="f14"/>
                      <a:pt x="f96" y="f16"/>
                    </a:cubicBezTo>
                    <a:lnTo>
                      <a:pt x="f58" y="f48"/>
                    </a:lnTo>
                    <a:lnTo>
                      <a:pt x="f59" y="f48"/>
                    </a:lnTo>
                    <a:cubicBezTo>
                      <a:pt x="f97" y="f37"/>
                      <a:pt x="f98" y="f14"/>
                      <a:pt x="f55" y="f14"/>
                    </a:cubicBezTo>
                    <a:cubicBezTo>
                      <a:pt x="f99" y="f14"/>
                      <a:pt x="f47" y="f37"/>
                      <a:pt x="f47" y="f36"/>
                    </a:cubicBezTo>
                    <a:lnTo>
                      <a:pt x="f47" y="f71"/>
                    </a:lnTo>
                    <a:lnTo>
                      <a:pt x="f49" y="f40"/>
                    </a:lnTo>
                    <a:cubicBezTo>
                      <a:pt x="f44" y="f48"/>
                      <a:pt x="f43" y="f16"/>
                      <a:pt x="f100" y="f37"/>
                    </a:cubicBezTo>
                    <a:cubicBezTo>
                      <a:pt x="f101" y="f45"/>
                      <a:pt x="f102" y="f45"/>
                      <a:pt x="f4" y="f37"/>
                    </a:cubicBezTo>
                    <a:cubicBezTo>
                      <a:pt x="f8" y="f48"/>
                      <a:pt x="f39" y="f18"/>
                      <a:pt x="f39" y="f71"/>
                    </a:cubicBezTo>
                    <a:lnTo>
                      <a:pt x="f39" y="f87"/>
                    </a:lnTo>
                    <a:lnTo>
                      <a:pt x="f10" y="f71"/>
                    </a:lnTo>
                    <a:cubicBezTo>
                      <a:pt x="f103" y="f40"/>
                      <a:pt x="f15" y="f36"/>
                      <a:pt x="f35" y="f18"/>
                    </a:cubicBezTo>
                    <a:cubicBezTo>
                      <a:pt x="f104" y="f71"/>
                      <a:pt x="f105" y="f106"/>
                      <a:pt x="f23" y="f27"/>
                    </a:cubicBezTo>
                    <a:lnTo>
                      <a:pt x="f23" y="f32"/>
                    </a:lnTo>
                    <a:lnTo>
                      <a:pt x="f107" y="f25"/>
                    </a:lnTo>
                    <a:cubicBezTo>
                      <a:pt x="f27" y="f29"/>
                      <a:pt x="f28" y="f25"/>
                      <a:pt x="f26" y="f107"/>
                    </a:cubicBezTo>
                    <a:cubicBezTo>
                      <a:pt x="f86" y="f105"/>
                      <a:pt x="f71" y="f104"/>
                      <a:pt x="f34" y="f108"/>
                    </a:cubicBezTo>
                    <a:cubicBezTo>
                      <a:pt x="f48" y="f109"/>
                      <a:pt x="f45" y="f110"/>
                      <a:pt x="f51" y="f111"/>
                    </a:cubicBezTo>
                    <a:cubicBezTo>
                      <a:pt x="f2" y="f112"/>
                      <a:pt x="f5" y="f4"/>
                      <a:pt x="f5"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9" name="Google Shape;1054;p30">
                <a:extLst>
                  <a:ext uri="{FF2B5EF4-FFF2-40B4-BE49-F238E27FC236}">
                    <a16:creationId xmlns:a16="http://schemas.microsoft.com/office/drawing/2014/main" id="{DFFBAD8A-0FC9-65FD-DE13-6FE223DB16DC}"/>
                  </a:ext>
                </a:extLst>
              </p:cNvPr>
              <p:cNvSpPr/>
              <p:nvPr/>
            </p:nvSpPr>
            <p:spPr>
              <a:xfrm>
                <a:off x="368512" y="3110624"/>
                <a:ext cx="245680" cy="147739"/>
              </a:xfrm>
              <a:custGeom>
                <a:avLst/>
                <a:gdLst>
                  <a:gd name="f0" fmla="val w"/>
                  <a:gd name="f1" fmla="val h"/>
                  <a:gd name="f2" fmla="val 0"/>
                  <a:gd name="f3" fmla="val 148"/>
                  <a:gd name="f4" fmla="val 89"/>
                  <a:gd name="f5" fmla="val 5"/>
                  <a:gd name="f6" fmla="val 4"/>
                  <a:gd name="f7" fmla="val 87"/>
                  <a:gd name="f8" fmla="val 3"/>
                  <a:gd name="f9" fmla="val 86"/>
                  <a:gd name="f10" fmla="val 2"/>
                  <a:gd name="f11" fmla="val 84"/>
                  <a:gd name="f12" fmla="val 82"/>
                  <a:gd name="f13" fmla="val 1"/>
                  <a:gd name="f14" fmla="val 79"/>
                  <a:gd name="f15" fmla="val 76"/>
                  <a:gd name="f16" fmla="val 72"/>
                  <a:gd name="f17" fmla="val 70"/>
                  <a:gd name="f18" fmla="val 68"/>
                  <a:gd name="f19" fmla="val 66"/>
                  <a:gd name="f20" fmla="val 64"/>
                  <a:gd name="f21" fmla="val 7"/>
                  <a:gd name="f22" fmla="val 62"/>
                  <a:gd name="f23" fmla="val 10"/>
                  <a:gd name="f24" fmla="val 9"/>
                  <a:gd name="f25" fmla="val 63"/>
                  <a:gd name="f26" fmla="val 60"/>
                  <a:gd name="f27" fmla="val 54"/>
                  <a:gd name="f28" fmla="val 50"/>
                  <a:gd name="f29" fmla="val 13"/>
                  <a:gd name="f30" fmla="val 46"/>
                  <a:gd name="f31" fmla="val 19"/>
                  <a:gd name="f32" fmla="val 44"/>
                  <a:gd name="f33" fmla="val 24"/>
                  <a:gd name="f34" fmla="val 23"/>
                  <a:gd name="f35" fmla="val 47"/>
                  <a:gd name="f36" fmla="val 21"/>
                  <a:gd name="f37" fmla="val 22"/>
                  <a:gd name="f38" fmla="val 39"/>
                  <a:gd name="f39" fmla="val 36"/>
                  <a:gd name="f40" fmla="val 27"/>
                  <a:gd name="f41" fmla="val 32"/>
                  <a:gd name="f42" fmla="val 31"/>
                  <a:gd name="f43" fmla="val 41"/>
                  <a:gd name="f44" fmla="val 42"/>
                  <a:gd name="f45" fmla="val 45"/>
                  <a:gd name="f46" fmla="val 29"/>
                  <a:gd name="f47" fmla="val 48"/>
                  <a:gd name="f48" fmla="val 28"/>
                  <a:gd name="f49" fmla="val 49"/>
                  <a:gd name="f50" fmla="val 26"/>
                  <a:gd name="f51" fmla="val 51"/>
                  <a:gd name="f52" fmla="val 52"/>
                  <a:gd name="f53" fmla="val 55"/>
                  <a:gd name="f54" fmla="val 57"/>
                  <a:gd name="f55" fmla="val 67"/>
                  <a:gd name="f56" fmla="val 71"/>
                  <a:gd name="f57" fmla="val 80"/>
                  <a:gd name="f58" fmla="val 83"/>
                  <a:gd name="f59" fmla="val 20"/>
                  <a:gd name="f60" fmla="val 85"/>
                  <a:gd name="f61" fmla="val 17"/>
                  <a:gd name="f62" fmla="val 16"/>
                  <a:gd name="f63" fmla="val 14"/>
                  <a:gd name="f64" fmla="val 91"/>
                  <a:gd name="f65" fmla="val 93"/>
                  <a:gd name="f66" fmla="val 12"/>
                  <a:gd name="f67" fmla="val 98"/>
                  <a:gd name="f68" fmla="val 11"/>
                  <a:gd name="f69" fmla="val 102"/>
                  <a:gd name="f70" fmla="val 106"/>
                  <a:gd name="f71" fmla="val 104"/>
                  <a:gd name="f72" fmla="val 6"/>
                  <a:gd name="f73" fmla="val 107"/>
                  <a:gd name="f74" fmla="val 110"/>
                  <a:gd name="f75" fmla="val 114"/>
                  <a:gd name="f76" fmla="val 117"/>
                  <a:gd name="f77" fmla="val 124"/>
                  <a:gd name="f78" fmla="val 130"/>
                  <a:gd name="f79" fmla="val 135"/>
                  <a:gd name="f80" fmla="val 139"/>
                  <a:gd name="f81" fmla="val 142"/>
                  <a:gd name="f82" fmla="val 8"/>
                  <a:gd name="f83" fmla="val 145"/>
                  <a:gd name="f84" fmla="val 147"/>
                  <a:gd name="f85" fmla="val 143"/>
                  <a:gd name="f86" fmla="val 134"/>
                  <a:gd name="f87" fmla="val 111"/>
                  <a:gd name="f88" fmla="val 108"/>
                  <a:gd name="f89" fmla="val 15"/>
                  <a:gd name="f90" fmla="val 109"/>
                  <a:gd name="f91" fmla="val 94"/>
                  <a:gd name="f92" fmla="val 92"/>
                  <a:gd name="f93" fmla="val 88"/>
                  <a:gd name="f94" fmla="val 25"/>
                  <a:gd name="f95" fmla="val 78"/>
                  <a:gd name="f96" fmla="val 75"/>
                  <a:gd name="f97" fmla="val 73"/>
                  <a:gd name="f98" fmla="val 33"/>
                  <a:gd name="f99" fmla="val 35"/>
                  <a:gd name="f100" fmla="val 43"/>
                  <a:gd name="f101" fmla="val 40"/>
                  <a:gd name="f102" fmla="val 38"/>
                  <a:gd name="f103" fmla="val 34"/>
                  <a:gd name="f104" fmla="val 37"/>
                  <a:gd name="f105" fmla="val 59"/>
                  <a:gd name="f106" fmla="val 69"/>
                  <a:gd name="f107" fmla="*/ f0 1 148"/>
                  <a:gd name="f108" fmla="*/ f1 1 89"/>
                  <a:gd name="f109" fmla="val f2"/>
                  <a:gd name="f110" fmla="val f3"/>
                  <a:gd name="f111" fmla="val f4"/>
                  <a:gd name="f112" fmla="+- f111 0 f109"/>
                  <a:gd name="f113" fmla="+- f110 0 f109"/>
                  <a:gd name="f114" fmla="*/ f113 1 148"/>
                  <a:gd name="f115" fmla="*/ f112 1 89"/>
                  <a:gd name="f116" fmla="*/ f109 1 f114"/>
                  <a:gd name="f117" fmla="*/ f110 1 f114"/>
                  <a:gd name="f118" fmla="*/ f109 1 f115"/>
                  <a:gd name="f119" fmla="*/ f111 1 f115"/>
                  <a:gd name="f120" fmla="*/ f116 f107 1"/>
                  <a:gd name="f121" fmla="*/ f117 f107 1"/>
                  <a:gd name="f122" fmla="*/ f119 f108 1"/>
                  <a:gd name="f123" fmla="*/ f118 f108 1"/>
                </a:gdLst>
                <a:ahLst/>
                <a:cxnLst>
                  <a:cxn ang="3cd4">
                    <a:pos x="hc" y="t"/>
                  </a:cxn>
                  <a:cxn ang="0">
                    <a:pos x="r" y="vc"/>
                  </a:cxn>
                  <a:cxn ang="cd4">
                    <a:pos x="hc" y="b"/>
                  </a:cxn>
                  <a:cxn ang="cd2">
                    <a:pos x="l" y="vc"/>
                  </a:cxn>
                </a:cxnLst>
                <a:rect l="f120" t="f123" r="f121" b="f122"/>
                <a:pathLst>
                  <a:path w="148" h="89">
                    <a:moveTo>
                      <a:pt x="f5" y="f4"/>
                    </a:moveTo>
                    <a:lnTo>
                      <a:pt x="f6" y="f7"/>
                    </a:lnTo>
                    <a:cubicBezTo>
                      <a:pt x="f8" y="f9"/>
                      <a:pt x="f10" y="f11"/>
                      <a:pt x="f10" y="f12"/>
                    </a:cubicBezTo>
                    <a:cubicBezTo>
                      <a:pt x="f13" y="f14"/>
                      <a:pt x="f2" y="f15"/>
                      <a:pt x="f2" y="f16"/>
                    </a:cubicBezTo>
                    <a:cubicBezTo>
                      <a:pt x="f13" y="f17"/>
                      <a:pt x="f10" y="f18"/>
                      <a:pt x="f8" y="f19"/>
                    </a:cubicBezTo>
                    <a:cubicBezTo>
                      <a:pt x="f5" y="f20"/>
                      <a:pt x="f21" y="f22"/>
                      <a:pt x="f23" y="f22"/>
                    </a:cubicBezTo>
                    <a:lnTo>
                      <a:pt x="f24" y="f25"/>
                    </a:lnTo>
                    <a:cubicBezTo>
                      <a:pt x="f21" y="f26"/>
                      <a:pt x="f21" y="f27"/>
                      <a:pt x="f23" y="f28"/>
                    </a:cubicBezTo>
                    <a:cubicBezTo>
                      <a:pt x="f29" y="f30"/>
                      <a:pt x="f31" y="f32"/>
                      <a:pt x="f33" y="f30"/>
                    </a:cubicBezTo>
                    <a:lnTo>
                      <a:pt x="f34" y="f35"/>
                    </a:lnTo>
                    <a:cubicBezTo>
                      <a:pt x="f36" y="f32"/>
                      <a:pt x="f37" y="f38"/>
                      <a:pt x="f33" y="f39"/>
                    </a:cubicBezTo>
                    <a:cubicBezTo>
                      <a:pt x="f40" y="f41"/>
                      <a:pt x="f41" y="f42"/>
                      <a:pt x="f39" y="f41"/>
                    </a:cubicBezTo>
                    <a:cubicBezTo>
                      <a:pt x="f38" y="f41"/>
                      <a:pt x="f43" y="f41"/>
                      <a:pt x="f44" y="f41"/>
                    </a:cubicBezTo>
                    <a:cubicBezTo>
                      <a:pt x="f32" y="f41"/>
                      <a:pt x="f45" y="f42"/>
                      <a:pt x="f30" y="f46"/>
                    </a:cubicBezTo>
                    <a:cubicBezTo>
                      <a:pt x="f47" y="f48"/>
                      <a:pt x="f49" y="f50"/>
                      <a:pt x="f51" y="f33"/>
                    </a:cubicBezTo>
                    <a:cubicBezTo>
                      <a:pt x="f52" y="f37"/>
                      <a:pt x="f53" y="f36"/>
                      <a:pt x="f54" y="f36"/>
                    </a:cubicBezTo>
                    <a:cubicBezTo>
                      <a:pt x="f22" y="f36"/>
                      <a:pt x="f55" y="f37"/>
                      <a:pt x="f56" y="f37"/>
                    </a:cubicBezTo>
                    <a:cubicBezTo>
                      <a:pt x="f15" y="f34"/>
                      <a:pt x="f57" y="f34"/>
                      <a:pt x="f58" y="f59"/>
                    </a:cubicBezTo>
                    <a:cubicBezTo>
                      <a:pt x="f60" y="f31"/>
                      <a:pt x="f9" y="f61"/>
                      <a:pt x="f7" y="f62"/>
                    </a:cubicBezTo>
                    <a:cubicBezTo>
                      <a:pt x="f4" y="f63"/>
                      <a:pt x="f64" y="f29"/>
                      <a:pt x="f65" y="f66"/>
                    </a:cubicBezTo>
                    <a:cubicBezTo>
                      <a:pt x="f67" y="f68"/>
                      <a:pt x="f69" y="f66"/>
                      <a:pt x="f70" y="f63"/>
                    </a:cubicBezTo>
                    <a:lnTo>
                      <a:pt x="f71" y="f62"/>
                    </a:lnTo>
                    <a:cubicBezTo>
                      <a:pt x="f69" y="f68"/>
                      <a:pt x="f71" y="f72"/>
                      <a:pt x="f73" y="f6"/>
                    </a:cubicBezTo>
                    <a:cubicBezTo>
                      <a:pt x="f74" y="f13"/>
                      <a:pt x="f75" y="f2"/>
                      <a:pt x="f76" y="f2"/>
                    </a:cubicBezTo>
                    <a:cubicBezTo>
                      <a:pt x="f77" y="f2"/>
                      <a:pt x="f78" y="f10"/>
                      <a:pt x="f79" y="f6"/>
                    </a:cubicBezTo>
                    <a:cubicBezTo>
                      <a:pt x="f80" y="f72"/>
                      <a:pt x="f81" y="f82"/>
                      <a:pt x="f83" y="f24"/>
                    </a:cubicBezTo>
                    <a:cubicBezTo>
                      <a:pt x="f84" y="f68"/>
                      <a:pt x="f3" y="f68"/>
                      <a:pt x="f3" y="f66"/>
                    </a:cubicBezTo>
                    <a:cubicBezTo>
                      <a:pt x="f3" y="f66"/>
                      <a:pt x="f85" y="f82"/>
                      <a:pt x="f86" y="f5"/>
                    </a:cubicBezTo>
                    <a:cubicBezTo>
                      <a:pt x="f78" y="f8"/>
                      <a:pt x="f77" y="f10"/>
                      <a:pt x="f76" y="f10"/>
                    </a:cubicBezTo>
                    <a:cubicBezTo>
                      <a:pt x="f75" y="f10"/>
                      <a:pt x="f87" y="f8"/>
                      <a:pt x="f88" y="f5"/>
                    </a:cubicBezTo>
                    <a:cubicBezTo>
                      <a:pt x="f70" y="f21"/>
                      <a:pt x="f71" y="f68"/>
                      <a:pt x="f70" y="f89"/>
                    </a:cubicBezTo>
                    <a:lnTo>
                      <a:pt x="f90" y="f31"/>
                    </a:lnTo>
                    <a:lnTo>
                      <a:pt x="f71" y="f62"/>
                    </a:lnTo>
                    <a:cubicBezTo>
                      <a:pt x="f69" y="f63"/>
                      <a:pt x="f67" y="f29"/>
                      <a:pt x="f91" y="f63"/>
                    </a:cubicBezTo>
                    <a:cubicBezTo>
                      <a:pt x="f92" y="f89"/>
                      <a:pt x="f64" y="f62"/>
                      <a:pt x="f4" y="f61"/>
                    </a:cubicBezTo>
                    <a:cubicBezTo>
                      <a:pt x="f93" y="f31"/>
                      <a:pt x="f7" y="f36"/>
                      <a:pt x="f60" y="f37"/>
                    </a:cubicBezTo>
                    <a:cubicBezTo>
                      <a:pt x="f58" y="f33"/>
                      <a:pt x="f57" y="f94"/>
                      <a:pt x="f95" y="f94"/>
                    </a:cubicBezTo>
                    <a:cubicBezTo>
                      <a:pt x="f96" y="f94"/>
                      <a:pt x="f97" y="f94"/>
                      <a:pt x="f56" y="f94"/>
                    </a:cubicBezTo>
                    <a:cubicBezTo>
                      <a:pt x="f19" y="f94"/>
                      <a:pt x="f22" y="f34"/>
                      <a:pt x="f54" y="f33"/>
                    </a:cubicBezTo>
                    <a:cubicBezTo>
                      <a:pt x="f53" y="f33"/>
                      <a:pt x="f27" y="f94"/>
                      <a:pt x="f52" y="f50"/>
                    </a:cubicBezTo>
                    <a:cubicBezTo>
                      <a:pt x="f51" y="f40"/>
                      <a:pt x="f28" y="f46"/>
                      <a:pt x="f49" y="f42"/>
                    </a:cubicBezTo>
                    <a:cubicBezTo>
                      <a:pt x="f47" y="f98"/>
                      <a:pt x="f45" y="f99"/>
                      <a:pt x="f100" y="f99"/>
                    </a:cubicBezTo>
                    <a:cubicBezTo>
                      <a:pt x="f101" y="f99"/>
                      <a:pt x="f102" y="f103"/>
                      <a:pt x="f39" y="f103"/>
                    </a:cubicBezTo>
                    <a:cubicBezTo>
                      <a:pt x="f41" y="f103"/>
                      <a:pt x="f46" y="f99"/>
                      <a:pt x="f50" y="f104"/>
                    </a:cubicBezTo>
                    <a:cubicBezTo>
                      <a:pt x="f33" y="f101"/>
                      <a:pt x="f34" y="f32"/>
                      <a:pt x="f94" y="f30"/>
                    </a:cubicBezTo>
                    <a:lnTo>
                      <a:pt x="f40" y="f49"/>
                    </a:lnTo>
                    <a:lnTo>
                      <a:pt x="f34" y="f47"/>
                    </a:lnTo>
                    <a:cubicBezTo>
                      <a:pt x="f31" y="f30"/>
                      <a:pt x="f63" y="f47"/>
                      <a:pt x="f68" y="f51"/>
                    </a:cubicBezTo>
                    <a:cubicBezTo>
                      <a:pt x="f24" y="f53"/>
                      <a:pt x="f24" y="f105"/>
                      <a:pt x="f23" y="f22"/>
                    </a:cubicBezTo>
                    <a:lnTo>
                      <a:pt x="f68" y="f20"/>
                    </a:lnTo>
                    <a:lnTo>
                      <a:pt x="f23" y="f20"/>
                    </a:lnTo>
                    <a:cubicBezTo>
                      <a:pt x="f5" y="f20"/>
                      <a:pt x="f8" y="f106"/>
                      <a:pt x="f10" y="f16"/>
                    </a:cubicBezTo>
                    <a:cubicBezTo>
                      <a:pt x="f13" y="f15"/>
                      <a:pt x="f10" y="f14"/>
                      <a:pt x="f10" y="f12"/>
                    </a:cubicBezTo>
                    <a:cubicBezTo>
                      <a:pt x="f6" y="f7"/>
                      <a:pt x="f5" y="f4"/>
                      <a:pt x="f5"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0" name="Google Shape;1055;p30">
                <a:extLst>
                  <a:ext uri="{FF2B5EF4-FFF2-40B4-BE49-F238E27FC236}">
                    <a16:creationId xmlns:a16="http://schemas.microsoft.com/office/drawing/2014/main" id="{56397EAB-A9CE-684A-8EEE-4796EC1038E7}"/>
                  </a:ext>
                </a:extLst>
              </p:cNvPr>
              <p:cNvSpPr/>
              <p:nvPr/>
            </p:nvSpPr>
            <p:spPr>
              <a:xfrm>
                <a:off x="336974" y="3331406"/>
                <a:ext cx="112882" cy="197537"/>
              </a:xfrm>
              <a:custGeom>
                <a:avLst/>
                <a:gdLst>
                  <a:gd name="f0" fmla="val w"/>
                  <a:gd name="f1" fmla="val h"/>
                  <a:gd name="f2" fmla="val 0"/>
                  <a:gd name="f3" fmla="val 68"/>
                  <a:gd name="f4" fmla="val 119"/>
                  <a:gd name="f5" fmla="val 11"/>
                  <a:gd name="f6" fmla="val 10"/>
                  <a:gd name="f7" fmla="val 8"/>
                  <a:gd name="f8" fmla="val 118"/>
                  <a:gd name="f9" fmla="val 7"/>
                  <a:gd name="f10" fmla="val 117"/>
                  <a:gd name="f11" fmla="val 5"/>
                  <a:gd name="f12" fmla="val 115"/>
                  <a:gd name="f13" fmla="val 3"/>
                  <a:gd name="f14" fmla="val 113"/>
                  <a:gd name="f15" fmla="val 1"/>
                  <a:gd name="f16" fmla="val 110"/>
                  <a:gd name="f17" fmla="val -1"/>
                  <a:gd name="f18" fmla="val 106"/>
                  <a:gd name="f19" fmla="val 101"/>
                  <a:gd name="f20" fmla="val 96"/>
                  <a:gd name="f21" fmla="val 2"/>
                  <a:gd name="f22" fmla="val 90"/>
                  <a:gd name="f23" fmla="val 86"/>
                  <a:gd name="f24" fmla="val 88"/>
                  <a:gd name="f25" fmla="val 4"/>
                  <a:gd name="f26" fmla="val 84"/>
                  <a:gd name="f27" fmla="val 79"/>
                  <a:gd name="f28" fmla="val 74"/>
                  <a:gd name="f29" fmla="val 71"/>
                  <a:gd name="f30" fmla="val 65"/>
                  <a:gd name="f31" fmla="val 63"/>
                  <a:gd name="f32" fmla="val 6"/>
                  <a:gd name="f33" fmla="val 60"/>
                  <a:gd name="f34" fmla="val 59"/>
                  <a:gd name="f35" fmla="val 9"/>
                  <a:gd name="f36" fmla="val 62"/>
                  <a:gd name="f37" fmla="val 58"/>
                  <a:gd name="f38" fmla="val 52"/>
                  <a:gd name="f39" fmla="val 47"/>
                  <a:gd name="f40" fmla="val 44"/>
                  <a:gd name="f41" fmla="val 41"/>
                  <a:gd name="f42" fmla="val 39"/>
                  <a:gd name="f43" fmla="val 36"/>
                  <a:gd name="f44" fmla="val 13"/>
                  <a:gd name="f45" fmla="val 35"/>
                  <a:gd name="f46" fmla="val 15"/>
                  <a:gd name="f47" fmla="val 34"/>
                  <a:gd name="f48" fmla="val 18"/>
                  <a:gd name="f49" fmla="val 33"/>
                  <a:gd name="f50" fmla="val 19"/>
                  <a:gd name="f51" fmla="val 32"/>
                  <a:gd name="f52" fmla="val 29"/>
                  <a:gd name="f53" fmla="val 20"/>
                  <a:gd name="f54" fmla="val 27"/>
                  <a:gd name="f55" fmla="val 21"/>
                  <a:gd name="f56" fmla="val 24"/>
                  <a:gd name="f57" fmla="val 22"/>
                  <a:gd name="f58" fmla="val 25"/>
                  <a:gd name="f59" fmla="val 17"/>
                  <a:gd name="f60" fmla="val 14"/>
                  <a:gd name="f61" fmla="val 12"/>
                  <a:gd name="f62" fmla="val 37"/>
                  <a:gd name="f63" fmla="val 51"/>
                  <a:gd name="f64" fmla="val 57"/>
                  <a:gd name="f65" fmla="val 61"/>
                  <a:gd name="f66" fmla="val 66"/>
                  <a:gd name="f67" fmla="val 67"/>
                  <a:gd name="f68" fmla="val 45"/>
                  <a:gd name="f69" fmla="val 42"/>
                  <a:gd name="f70" fmla="val 38"/>
                  <a:gd name="f71" fmla="val 31"/>
                  <a:gd name="f72" fmla="val 16"/>
                  <a:gd name="f73" fmla="val 23"/>
                  <a:gd name="f74" fmla="val 30"/>
                  <a:gd name="f75" fmla="val 69"/>
                  <a:gd name="f76" fmla="val 78"/>
                  <a:gd name="f77" fmla="val 83"/>
                  <a:gd name="f78" fmla="val 87"/>
                  <a:gd name="f79" fmla="val 92"/>
                  <a:gd name="f80" fmla="val 105"/>
                  <a:gd name="f81" fmla="val 109"/>
                  <a:gd name="f82" fmla="val 112"/>
                  <a:gd name="f83" fmla="*/ f0 1 68"/>
                  <a:gd name="f84" fmla="*/ f1 1 119"/>
                  <a:gd name="f85" fmla="val f2"/>
                  <a:gd name="f86" fmla="val f3"/>
                  <a:gd name="f87" fmla="val f4"/>
                  <a:gd name="f88" fmla="+- f87 0 f85"/>
                  <a:gd name="f89" fmla="+- f86 0 f85"/>
                  <a:gd name="f90" fmla="*/ f89 1 68"/>
                  <a:gd name="f91" fmla="*/ f88 1 119"/>
                  <a:gd name="f92" fmla="*/ f85 1 f90"/>
                  <a:gd name="f93" fmla="*/ f86 1 f90"/>
                  <a:gd name="f94" fmla="*/ f85 1 f91"/>
                  <a:gd name="f95" fmla="*/ f87 1 f91"/>
                  <a:gd name="f96" fmla="*/ f92 f83 1"/>
                  <a:gd name="f97" fmla="*/ f93 f83 1"/>
                  <a:gd name="f98" fmla="*/ f95 f84 1"/>
                  <a:gd name="f99" fmla="*/ f94 f84 1"/>
                </a:gdLst>
                <a:ahLst/>
                <a:cxnLst>
                  <a:cxn ang="3cd4">
                    <a:pos x="hc" y="t"/>
                  </a:cxn>
                  <a:cxn ang="0">
                    <a:pos x="r" y="vc"/>
                  </a:cxn>
                  <a:cxn ang="cd4">
                    <a:pos x="hc" y="b"/>
                  </a:cxn>
                  <a:cxn ang="cd2">
                    <a:pos x="l" y="vc"/>
                  </a:cxn>
                </a:cxnLst>
                <a:rect l="f96" t="f99" r="f97" b="f98"/>
                <a:pathLst>
                  <a:path w="68" h="119">
                    <a:moveTo>
                      <a:pt x="f5" y="f4"/>
                    </a:moveTo>
                    <a:cubicBezTo>
                      <a:pt x="f5" y="f4"/>
                      <a:pt x="f6" y="f4"/>
                      <a:pt x="f7" y="f8"/>
                    </a:cubicBezTo>
                    <a:cubicBezTo>
                      <a:pt x="f9" y="f10"/>
                      <a:pt x="f11" y="f12"/>
                      <a:pt x="f13" y="f14"/>
                    </a:cubicBezTo>
                    <a:cubicBezTo>
                      <a:pt x="f15" y="f16"/>
                      <a:pt x="f17" y="f18"/>
                      <a:pt x="f2" y="f19"/>
                    </a:cubicBezTo>
                    <a:cubicBezTo>
                      <a:pt x="f2" y="f20"/>
                      <a:pt x="f21" y="f22"/>
                      <a:pt x="f9" y="f23"/>
                    </a:cubicBezTo>
                    <a:lnTo>
                      <a:pt x="f9" y="f24"/>
                    </a:lnTo>
                    <a:cubicBezTo>
                      <a:pt x="f25" y="f26"/>
                      <a:pt x="f21" y="f27"/>
                      <a:pt x="f15" y="f28"/>
                    </a:cubicBezTo>
                    <a:cubicBezTo>
                      <a:pt x="f15" y="f29"/>
                      <a:pt x="f15" y="f3"/>
                      <a:pt x="f13" y="f30"/>
                    </a:cubicBezTo>
                    <a:cubicBezTo>
                      <a:pt x="f25" y="f31"/>
                      <a:pt x="f32" y="f33"/>
                      <a:pt x="f6" y="f34"/>
                    </a:cubicBezTo>
                    <a:lnTo>
                      <a:pt x="f35" y="f36"/>
                    </a:lnTo>
                    <a:cubicBezTo>
                      <a:pt x="f11" y="f37"/>
                      <a:pt x="f13" y="f38"/>
                      <a:pt x="f25" y="f39"/>
                    </a:cubicBezTo>
                    <a:cubicBezTo>
                      <a:pt x="f25" y="f40"/>
                      <a:pt x="f32" y="f41"/>
                      <a:pt x="f7" y="f42"/>
                    </a:cubicBezTo>
                    <a:cubicBezTo>
                      <a:pt x="f6" y="f43"/>
                      <a:pt x="f44" y="f45"/>
                      <a:pt x="f46" y="f47"/>
                    </a:cubicBezTo>
                    <a:cubicBezTo>
                      <a:pt x="f48" y="f49"/>
                      <a:pt x="f50" y="f51"/>
                      <a:pt x="f50" y="f52"/>
                    </a:cubicBezTo>
                    <a:cubicBezTo>
                      <a:pt x="f53" y="f54"/>
                      <a:pt x="f55" y="f56"/>
                      <a:pt x="f57" y="f57"/>
                    </a:cubicBezTo>
                    <a:cubicBezTo>
                      <a:pt x="f58" y="f59"/>
                      <a:pt x="f52" y="f60"/>
                      <a:pt x="f49" y="f61"/>
                    </a:cubicBezTo>
                    <a:cubicBezTo>
                      <a:pt x="f62" y="f6"/>
                      <a:pt x="f41" y="f7"/>
                      <a:pt x="f40" y="f32"/>
                    </a:cubicBezTo>
                    <a:cubicBezTo>
                      <a:pt x="f63" y="f13"/>
                      <a:pt x="f64" y="f15"/>
                      <a:pt x="f65" y="f2"/>
                    </a:cubicBezTo>
                    <a:cubicBezTo>
                      <a:pt x="f31" y="f2"/>
                      <a:pt x="f30" y="f2"/>
                      <a:pt x="f66" y="f2"/>
                    </a:cubicBezTo>
                    <a:cubicBezTo>
                      <a:pt x="f67" y="f15"/>
                      <a:pt x="f3" y="f15"/>
                      <a:pt x="f3" y="f15"/>
                    </a:cubicBezTo>
                    <a:cubicBezTo>
                      <a:pt x="f3" y="f15"/>
                      <a:pt x="f30" y="f15"/>
                      <a:pt x="f65" y="f15"/>
                    </a:cubicBezTo>
                    <a:cubicBezTo>
                      <a:pt x="f64" y="f21"/>
                      <a:pt x="f63" y="f25"/>
                      <a:pt x="f68" y="f7"/>
                    </a:cubicBezTo>
                    <a:cubicBezTo>
                      <a:pt x="f69" y="f6"/>
                      <a:pt x="f70" y="f61"/>
                      <a:pt x="f47" y="f60"/>
                    </a:cubicBezTo>
                    <a:cubicBezTo>
                      <a:pt x="f71" y="f72"/>
                      <a:pt x="f54" y="f50"/>
                      <a:pt x="f56" y="f73"/>
                    </a:cubicBezTo>
                    <a:cubicBezTo>
                      <a:pt x="f73" y="f58"/>
                      <a:pt x="f57" y="f54"/>
                      <a:pt x="f57" y="f74"/>
                    </a:cubicBezTo>
                    <a:cubicBezTo>
                      <a:pt x="f57" y="f71"/>
                      <a:pt x="f55" y="f49"/>
                      <a:pt x="f53" y="f47"/>
                    </a:cubicBezTo>
                    <a:cubicBezTo>
                      <a:pt x="f50" y="f45"/>
                      <a:pt x="f59" y="f43"/>
                      <a:pt x="f72" y="f43"/>
                    </a:cubicBezTo>
                    <a:cubicBezTo>
                      <a:pt x="f5" y="f70"/>
                      <a:pt x="f9" y="f69"/>
                      <a:pt x="f9" y="f39"/>
                    </a:cubicBezTo>
                    <a:cubicBezTo>
                      <a:pt x="f32" y="f38"/>
                      <a:pt x="f9" y="f64"/>
                      <a:pt x="f5" y="f33"/>
                    </a:cubicBezTo>
                    <a:lnTo>
                      <a:pt x="f44" y="f65"/>
                    </a:lnTo>
                    <a:lnTo>
                      <a:pt x="f6" y="f36"/>
                    </a:lnTo>
                    <a:cubicBezTo>
                      <a:pt x="f11" y="f31"/>
                      <a:pt x="f13" y="f75"/>
                      <a:pt x="f13" y="f28"/>
                    </a:cubicBezTo>
                    <a:cubicBezTo>
                      <a:pt x="f25" y="f76"/>
                      <a:pt x="f32" y="f77"/>
                      <a:pt x="f7" y="f78"/>
                    </a:cubicBezTo>
                    <a:lnTo>
                      <a:pt x="f35" y="f24"/>
                    </a:lnTo>
                    <a:lnTo>
                      <a:pt x="f7" y="f24"/>
                    </a:lnTo>
                    <a:cubicBezTo>
                      <a:pt x="f25" y="f79"/>
                      <a:pt x="f21" y="f20"/>
                      <a:pt x="f15" y="f19"/>
                    </a:cubicBezTo>
                    <a:cubicBezTo>
                      <a:pt x="f15" y="f80"/>
                      <a:pt x="f21" y="f81"/>
                      <a:pt x="f25" y="f82"/>
                    </a:cubicBezTo>
                    <a:cubicBezTo>
                      <a:pt x="f9" y="f10"/>
                      <a:pt x="f5" y="f4"/>
                      <a:pt x="f5"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1" name="Google Shape;1056;p30">
                <a:extLst>
                  <a:ext uri="{FF2B5EF4-FFF2-40B4-BE49-F238E27FC236}">
                    <a16:creationId xmlns:a16="http://schemas.microsoft.com/office/drawing/2014/main" id="{7495414B-2948-D3C3-409D-408C702B5FF4}"/>
                  </a:ext>
                </a:extLst>
              </p:cNvPr>
              <p:cNvSpPr/>
              <p:nvPr/>
            </p:nvSpPr>
            <p:spPr>
              <a:xfrm>
                <a:off x="468117" y="3250061"/>
                <a:ext cx="154378" cy="179286"/>
              </a:xfrm>
              <a:custGeom>
                <a:avLst/>
                <a:gdLst>
                  <a:gd name="f0" fmla="val w"/>
                  <a:gd name="f1" fmla="val h"/>
                  <a:gd name="f2" fmla="val 0"/>
                  <a:gd name="f3" fmla="val 93"/>
                  <a:gd name="f4" fmla="val 108"/>
                  <a:gd name="f5" fmla="val 23"/>
                  <a:gd name="f6" fmla="val 22"/>
                  <a:gd name="f7" fmla="val 19"/>
                  <a:gd name="f8" fmla="val 107"/>
                  <a:gd name="f9" fmla="val 17"/>
                  <a:gd name="f10" fmla="val 106"/>
                  <a:gd name="f11" fmla="val 14"/>
                  <a:gd name="f12" fmla="val 104"/>
                  <a:gd name="f13" fmla="val 11"/>
                  <a:gd name="f14" fmla="val 101"/>
                  <a:gd name="f15" fmla="val 7"/>
                  <a:gd name="f16" fmla="val 98"/>
                  <a:gd name="f17" fmla="val 4"/>
                  <a:gd name="f18" fmla="val 1"/>
                  <a:gd name="f19" fmla="val 87"/>
                  <a:gd name="f20" fmla="val 84"/>
                  <a:gd name="f21" fmla="val -1"/>
                  <a:gd name="f22" fmla="val 80"/>
                  <a:gd name="f23" fmla="val 77"/>
                  <a:gd name="f24" fmla="val 75"/>
                  <a:gd name="f25" fmla="val 3"/>
                  <a:gd name="f26" fmla="val 73"/>
                  <a:gd name="f27" fmla="val 5"/>
                  <a:gd name="f28" fmla="val 72"/>
                  <a:gd name="f29" fmla="val 10"/>
                  <a:gd name="f30" fmla="val 12"/>
                  <a:gd name="f31" fmla="val 74"/>
                  <a:gd name="f32" fmla="val 9"/>
                  <a:gd name="f33" fmla="val 8"/>
                  <a:gd name="f34" fmla="val 69"/>
                  <a:gd name="f35" fmla="val 65"/>
                  <a:gd name="f36" fmla="val 63"/>
                  <a:gd name="f37" fmla="val 61"/>
                  <a:gd name="f38" fmla="val 60"/>
                  <a:gd name="f39" fmla="val 59"/>
                  <a:gd name="f40" fmla="val 20"/>
                  <a:gd name="f41" fmla="val 24"/>
                  <a:gd name="f42" fmla="val 25"/>
                  <a:gd name="f43" fmla="val 58"/>
                  <a:gd name="f44" fmla="val 54"/>
                  <a:gd name="f45" fmla="val 27"/>
                  <a:gd name="f46" fmla="val 50"/>
                  <a:gd name="f47" fmla="val 30"/>
                  <a:gd name="f48" fmla="val 47"/>
                  <a:gd name="f49" fmla="val 36"/>
                  <a:gd name="f50" fmla="val 43"/>
                  <a:gd name="f51" fmla="val 41"/>
                  <a:gd name="f52" fmla="val 49"/>
                  <a:gd name="f53" fmla="val 44"/>
                  <a:gd name="f54" fmla="val 45"/>
                  <a:gd name="f55" fmla="val 40"/>
                  <a:gd name="f56" fmla="val 34"/>
                  <a:gd name="f57" fmla="val 52"/>
                  <a:gd name="f58" fmla="val 31"/>
                  <a:gd name="f59" fmla="val 29"/>
                  <a:gd name="f60" fmla="val 57"/>
                  <a:gd name="f61" fmla="val 62"/>
                  <a:gd name="f62" fmla="val 64"/>
                  <a:gd name="f63" fmla="val 15"/>
                  <a:gd name="f64" fmla="val 2"/>
                  <a:gd name="f65" fmla="val 89"/>
                  <a:gd name="f66" fmla="val 92"/>
                  <a:gd name="f67" fmla="val 88"/>
                  <a:gd name="f68" fmla="val 81"/>
                  <a:gd name="f69" fmla="val 6"/>
                  <a:gd name="f70" fmla="val 70"/>
                  <a:gd name="f71" fmla="val 16"/>
                  <a:gd name="f72" fmla="val 67"/>
                  <a:gd name="f73" fmla="val 21"/>
                  <a:gd name="f74" fmla="val 35"/>
                  <a:gd name="f75" fmla="val 56"/>
                  <a:gd name="f76" fmla="val 53"/>
                  <a:gd name="f77" fmla="val 33"/>
                  <a:gd name="f78" fmla="val 48"/>
                  <a:gd name="f79" fmla="val 46"/>
                  <a:gd name="f80" fmla="val 37"/>
                  <a:gd name="f81" fmla="val 32"/>
                  <a:gd name="f82" fmla="val 51"/>
                  <a:gd name="f83" fmla="val 28"/>
                  <a:gd name="f84" fmla="val 26"/>
                  <a:gd name="f85" fmla="val 18"/>
                  <a:gd name="f86" fmla="val 66"/>
                  <a:gd name="f87" fmla="val 68"/>
                  <a:gd name="f88" fmla="val 13"/>
                  <a:gd name="f89" fmla="val 76"/>
                  <a:gd name="f90" fmla="val 78"/>
                  <a:gd name="f91" fmla="val 86"/>
                  <a:gd name="f92" fmla="val 97"/>
                  <a:gd name="f93" fmla="val 100"/>
                  <a:gd name="f94" fmla="*/ f0 1 93"/>
                  <a:gd name="f95" fmla="*/ f1 1 108"/>
                  <a:gd name="f96" fmla="val f2"/>
                  <a:gd name="f97" fmla="val f3"/>
                  <a:gd name="f98" fmla="val f4"/>
                  <a:gd name="f99" fmla="+- f98 0 f96"/>
                  <a:gd name="f100" fmla="+- f97 0 f96"/>
                  <a:gd name="f101" fmla="*/ f100 1 93"/>
                  <a:gd name="f102" fmla="*/ f99 1 108"/>
                  <a:gd name="f103" fmla="*/ f96 1 f101"/>
                  <a:gd name="f104" fmla="*/ f97 1 f101"/>
                  <a:gd name="f105" fmla="*/ f96 1 f102"/>
                  <a:gd name="f106" fmla="*/ f98 1 f102"/>
                  <a:gd name="f107" fmla="*/ f103 f94 1"/>
                  <a:gd name="f108" fmla="*/ f104 f94 1"/>
                  <a:gd name="f109" fmla="*/ f106 f95 1"/>
                  <a:gd name="f110" fmla="*/ f105 f95 1"/>
                </a:gdLst>
                <a:ahLst/>
                <a:cxnLst>
                  <a:cxn ang="3cd4">
                    <a:pos x="hc" y="t"/>
                  </a:cxn>
                  <a:cxn ang="0">
                    <a:pos x="r" y="vc"/>
                  </a:cxn>
                  <a:cxn ang="cd4">
                    <a:pos x="hc" y="b"/>
                  </a:cxn>
                  <a:cxn ang="cd2">
                    <a:pos x="l" y="vc"/>
                  </a:cxn>
                </a:cxnLst>
                <a:rect l="f107" t="f110" r="f108" b="f109"/>
                <a:pathLst>
                  <a:path w="93" h="108">
                    <a:moveTo>
                      <a:pt x="f5" y="f4"/>
                    </a:moveTo>
                    <a:cubicBezTo>
                      <a:pt x="f5" y="f4"/>
                      <a:pt x="f6" y="f4"/>
                      <a:pt x="f7" y="f8"/>
                    </a:cubicBezTo>
                    <a:cubicBezTo>
                      <a:pt x="f9" y="f10"/>
                      <a:pt x="f11" y="f12"/>
                      <a:pt x="f13" y="f14"/>
                    </a:cubicBezTo>
                    <a:cubicBezTo>
                      <a:pt x="f15" y="f16"/>
                      <a:pt x="f17" y="f3"/>
                      <a:pt x="f18" y="f19"/>
                    </a:cubicBezTo>
                    <a:cubicBezTo>
                      <a:pt x="f2" y="f20"/>
                      <a:pt x="f21" y="f22"/>
                      <a:pt x="f18" y="f23"/>
                    </a:cubicBezTo>
                    <a:cubicBezTo>
                      <a:pt x="f18" y="f24"/>
                      <a:pt x="f25" y="f26"/>
                      <a:pt x="f27" y="f26"/>
                    </a:cubicBezTo>
                    <a:cubicBezTo>
                      <a:pt x="f15" y="f28"/>
                      <a:pt x="f29" y="f28"/>
                      <a:pt x="f30" y="f31"/>
                    </a:cubicBezTo>
                    <a:lnTo>
                      <a:pt x="f32" y="f24"/>
                    </a:lnTo>
                    <a:cubicBezTo>
                      <a:pt x="f32" y="f28"/>
                      <a:pt x="f33" y="f34"/>
                      <a:pt x="f32" y="f35"/>
                    </a:cubicBezTo>
                    <a:cubicBezTo>
                      <a:pt x="f32" y="f36"/>
                      <a:pt x="f13" y="f37"/>
                      <a:pt x="f30" y="f38"/>
                    </a:cubicBezTo>
                    <a:cubicBezTo>
                      <a:pt x="f11" y="f39"/>
                      <a:pt x="f9" y="f39"/>
                      <a:pt x="f7" y="f38"/>
                    </a:cubicBezTo>
                    <a:cubicBezTo>
                      <a:pt x="f40" y="f37"/>
                      <a:pt x="f6" y="f37"/>
                      <a:pt x="f5" y="f37"/>
                    </a:cubicBezTo>
                    <a:cubicBezTo>
                      <a:pt x="f41" y="f37"/>
                      <a:pt x="f42" y="f38"/>
                      <a:pt x="f42" y="f43"/>
                    </a:cubicBezTo>
                    <a:cubicBezTo>
                      <a:pt x="f42" y="f44"/>
                      <a:pt x="f45" y="f46"/>
                      <a:pt x="f47" y="f48"/>
                    </a:cubicBezTo>
                    <a:cubicBezTo>
                      <a:pt x="f49" y="f50"/>
                      <a:pt x="f50" y="f51"/>
                      <a:pt x="f52" y="f53"/>
                    </a:cubicBezTo>
                    <a:lnTo>
                      <a:pt x="f48" y="f54"/>
                    </a:lnTo>
                    <a:cubicBezTo>
                      <a:pt x="f48" y="f55"/>
                      <a:pt x="f48" y="f56"/>
                      <a:pt x="f57" y="f58"/>
                    </a:cubicBezTo>
                    <a:cubicBezTo>
                      <a:pt x="f44" y="f59"/>
                      <a:pt x="f60" y="f59"/>
                      <a:pt x="f39" y="f59"/>
                    </a:cubicBezTo>
                    <a:cubicBezTo>
                      <a:pt x="f61" y="f47"/>
                      <a:pt x="f62" y="f58"/>
                      <a:pt x="f35" y="f56"/>
                    </a:cubicBezTo>
                    <a:lnTo>
                      <a:pt x="f61" y="f56"/>
                    </a:lnTo>
                    <a:cubicBezTo>
                      <a:pt x="f36" y="f45"/>
                      <a:pt x="f35" y="f40"/>
                      <a:pt x="f34" y="f63"/>
                    </a:cubicBezTo>
                    <a:cubicBezTo>
                      <a:pt x="f28" y="f29"/>
                      <a:pt x="f23" y="f15"/>
                      <a:pt x="f22" y="f27"/>
                    </a:cubicBezTo>
                    <a:cubicBezTo>
                      <a:pt x="f20" y="f64"/>
                      <a:pt x="f19" y="f18"/>
                      <a:pt x="f65" y="f18"/>
                    </a:cubicBezTo>
                    <a:cubicBezTo>
                      <a:pt x="f66" y="f2"/>
                      <a:pt x="f3" y="f2"/>
                      <a:pt x="f3" y="f2"/>
                    </a:cubicBezTo>
                    <a:cubicBezTo>
                      <a:pt x="f3" y="f18"/>
                      <a:pt x="f67" y="f18"/>
                      <a:pt x="f68" y="f69"/>
                    </a:cubicBezTo>
                    <a:cubicBezTo>
                      <a:pt x="f23" y="f33"/>
                      <a:pt x="f31" y="f30"/>
                      <a:pt x="f70" y="f71"/>
                    </a:cubicBezTo>
                    <a:cubicBezTo>
                      <a:pt x="f72" y="f73"/>
                      <a:pt x="f35" y="f45"/>
                      <a:pt x="f62" y="f56"/>
                    </a:cubicBezTo>
                    <a:lnTo>
                      <a:pt x="f62" y="f53"/>
                    </a:lnTo>
                    <a:lnTo>
                      <a:pt x="f61" y="f74"/>
                    </a:lnTo>
                    <a:cubicBezTo>
                      <a:pt x="f61" y="f58"/>
                      <a:pt x="f75" y="f47"/>
                      <a:pt x="f76" y="f77"/>
                    </a:cubicBezTo>
                    <a:cubicBezTo>
                      <a:pt x="f46" y="f74"/>
                      <a:pt x="f52" y="f55"/>
                      <a:pt x="f46" y="f54"/>
                    </a:cubicBezTo>
                    <a:lnTo>
                      <a:pt x="f46" y="f48"/>
                    </a:lnTo>
                    <a:lnTo>
                      <a:pt x="f78" y="f79"/>
                    </a:lnTo>
                    <a:cubicBezTo>
                      <a:pt x="f50" y="f53"/>
                      <a:pt x="f80" y="f54"/>
                      <a:pt x="f81" y="f52"/>
                    </a:cubicBezTo>
                    <a:cubicBezTo>
                      <a:pt x="f59" y="f82"/>
                      <a:pt x="f83" y="f44"/>
                      <a:pt x="f45" y="f43"/>
                    </a:cubicBezTo>
                    <a:cubicBezTo>
                      <a:pt x="f45" y="f39"/>
                      <a:pt x="f45" y="f38"/>
                      <a:pt x="f45" y="f37"/>
                    </a:cubicBezTo>
                    <a:cubicBezTo>
                      <a:pt x="f84" y="f61"/>
                      <a:pt x="f42" y="f36"/>
                      <a:pt x="f41" y="f62"/>
                    </a:cubicBezTo>
                    <a:cubicBezTo>
                      <a:pt x="f73" y="f62"/>
                      <a:pt x="f7" y="f36"/>
                      <a:pt x="f85" y="f61"/>
                    </a:cubicBezTo>
                    <a:cubicBezTo>
                      <a:pt x="f71" y="f61"/>
                      <a:pt x="f63" y="f61"/>
                      <a:pt x="f11" y="f61"/>
                    </a:cubicBezTo>
                    <a:cubicBezTo>
                      <a:pt x="f30" y="f36"/>
                      <a:pt x="f30" y="f62"/>
                      <a:pt x="f13" y="f86"/>
                    </a:cubicBezTo>
                    <a:cubicBezTo>
                      <a:pt x="f29" y="f87"/>
                      <a:pt x="f13" y="f28"/>
                      <a:pt x="f30" y="f24"/>
                    </a:cubicBezTo>
                    <a:lnTo>
                      <a:pt x="f88" y="f68"/>
                    </a:lnTo>
                    <a:lnTo>
                      <a:pt x="f29" y="f89"/>
                    </a:lnTo>
                    <a:cubicBezTo>
                      <a:pt x="f33" y="f26"/>
                      <a:pt x="f25" y="f24"/>
                      <a:pt x="f25" y="f90"/>
                    </a:cubicBezTo>
                    <a:cubicBezTo>
                      <a:pt x="f18" y="f22"/>
                      <a:pt x="f64" y="f20"/>
                      <a:pt x="f25" y="f91"/>
                    </a:cubicBezTo>
                    <a:cubicBezTo>
                      <a:pt x="f27" y="f66"/>
                      <a:pt x="f33" y="f92"/>
                      <a:pt x="f13" y="f93"/>
                    </a:cubicBezTo>
                    <a:cubicBezTo>
                      <a:pt x="f85" y="f10"/>
                      <a:pt x="f5" y="f8"/>
                      <a:pt x="f5"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2" name="Google Shape;1057;p30">
                <a:extLst>
                  <a:ext uri="{FF2B5EF4-FFF2-40B4-BE49-F238E27FC236}">
                    <a16:creationId xmlns:a16="http://schemas.microsoft.com/office/drawing/2014/main" id="{ED2C0CD2-BAA2-F7A9-49B1-1B78CF12E319}"/>
                  </a:ext>
                </a:extLst>
              </p:cNvPr>
              <p:cNvSpPr/>
              <p:nvPr/>
            </p:nvSpPr>
            <p:spPr>
              <a:xfrm>
                <a:off x="725420" y="3103976"/>
                <a:ext cx="33201" cy="76361"/>
              </a:xfrm>
              <a:custGeom>
                <a:avLst/>
                <a:gdLst>
                  <a:gd name="f0" fmla="val w"/>
                  <a:gd name="f1" fmla="val h"/>
                  <a:gd name="f2" fmla="val 0"/>
                  <a:gd name="f3" fmla="val 20"/>
                  <a:gd name="f4" fmla="val 46"/>
                  <a:gd name="f5" fmla="val 16"/>
                  <a:gd name="f6" fmla="val 45"/>
                  <a:gd name="f7" fmla="val 12"/>
                  <a:gd name="f8" fmla="val 42"/>
                  <a:gd name="f9" fmla="val 10"/>
                  <a:gd name="f10" fmla="val 40"/>
                  <a:gd name="f11" fmla="val 7"/>
                  <a:gd name="f12" fmla="val 38"/>
                  <a:gd name="f13" fmla="val 6"/>
                  <a:gd name="f14" fmla="val 35"/>
                  <a:gd name="f15" fmla="val 4"/>
                  <a:gd name="f16" fmla="val 32"/>
                  <a:gd name="f17" fmla="val 3"/>
                  <a:gd name="f18" fmla="val 27"/>
                  <a:gd name="f19" fmla="val 23"/>
                  <a:gd name="f20" fmla="val 5"/>
                  <a:gd name="f21" fmla="val 22"/>
                  <a:gd name="f22" fmla="val 21"/>
                  <a:gd name="f23" fmla="val 1"/>
                  <a:gd name="f24" fmla="val 13"/>
                  <a:gd name="f25" fmla="val 9"/>
                  <a:gd name="f26" fmla="val 2"/>
                  <a:gd name="f27" fmla="val 15"/>
                  <a:gd name="f28" fmla="val 18"/>
                  <a:gd name="f29" fmla="val 8"/>
                  <a:gd name="f30" fmla="val 24"/>
                  <a:gd name="f31" fmla="val 31"/>
                  <a:gd name="f32" fmla="val 34"/>
                  <a:gd name="f33" fmla="val 36"/>
                  <a:gd name="f34" fmla="val 11"/>
                  <a:gd name="f35" fmla="val 39"/>
                  <a:gd name="f36" fmla="val 17"/>
                  <a:gd name="f37" fmla="val 44"/>
                  <a:gd name="f38" fmla="val 19"/>
                  <a:gd name="f39" fmla="*/ f0 1 20"/>
                  <a:gd name="f40" fmla="*/ f1 1 46"/>
                  <a:gd name="f41" fmla="val f2"/>
                  <a:gd name="f42" fmla="val f3"/>
                  <a:gd name="f43" fmla="val f4"/>
                  <a:gd name="f44" fmla="+- f43 0 f41"/>
                  <a:gd name="f45" fmla="+- f42 0 f41"/>
                  <a:gd name="f46" fmla="*/ f45 1 20"/>
                  <a:gd name="f47" fmla="*/ f44 1 46"/>
                  <a:gd name="f48" fmla="*/ f41 1 f46"/>
                  <a:gd name="f49" fmla="*/ f42 1 f46"/>
                  <a:gd name="f50" fmla="*/ f41 1 f47"/>
                  <a:gd name="f51" fmla="*/ f43 1 f47"/>
                  <a:gd name="f52" fmla="*/ f48 f39 1"/>
                  <a:gd name="f53" fmla="*/ f49 f39 1"/>
                  <a:gd name="f54" fmla="*/ f51 f40 1"/>
                  <a:gd name="f55" fmla="*/ f50 f40 1"/>
                </a:gdLst>
                <a:ahLst/>
                <a:cxnLst>
                  <a:cxn ang="3cd4">
                    <a:pos x="hc" y="t"/>
                  </a:cxn>
                  <a:cxn ang="0">
                    <a:pos x="r" y="vc"/>
                  </a:cxn>
                  <a:cxn ang="cd4">
                    <a:pos x="hc" y="b"/>
                  </a:cxn>
                  <a:cxn ang="cd2">
                    <a:pos x="l" y="vc"/>
                  </a:cxn>
                </a:cxnLst>
                <a:rect l="f52" t="f55" r="f53" b="f54"/>
                <a:pathLst>
                  <a:path w="20" h="46">
                    <a:moveTo>
                      <a:pt x="f3" y="f4"/>
                    </a:moveTo>
                    <a:cubicBezTo>
                      <a:pt x="f3" y="f4"/>
                      <a:pt x="f5" y="f6"/>
                      <a:pt x="f7" y="f8"/>
                    </a:cubicBezTo>
                    <a:cubicBezTo>
                      <a:pt x="f9" y="f10"/>
                      <a:pt x="f11" y="f12"/>
                      <a:pt x="f13" y="f14"/>
                    </a:cubicBezTo>
                    <a:cubicBezTo>
                      <a:pt x="f15" y="f16"/>
                      <a:pt x="f17" y="f18"/>
                      <a:pt x="f15" y="f19"/>
                    </a:cubicBezTo>
                    <a:cubicBezTo>
                      <a:pt x="f20" y="f21"/>
                      <a:pt x="f20" y="f22"/>
                      <a:pt x="f13" y="f3"/>
                    </a:cubicBezTo>
                    <a:lnTo>
                      <a:pt x="f13" y="f21"/>
                    </a:lnTo>
                    <a:cubicBezTo>
                      <a:pt x="f17" y="f3"/>
                      <a:pt x="f23" y="f5"/>
                      <a:pt x="f2" y="f24"/>
                    </a:cubicBezTo>
                    <a:cubicBezTo>
                      <a:pt x="f2" y="f25"/>
                      <a:pt x="f23" y="f13"/>
                      <a:pt x="f17" y="f15"/>
                    </a:cubicBezTo>
                    <a:cubicBezTo>
                      <a:pt x="f13" y="f2"/>
                      <a:pt x="f9" y="f2"/>
                      <a:pt x="f9" y="f2"/>
                    </a:cubicBezTo>
                    <a:cubicBezTo>
                      <a:pt x="f9" y="f23"/>
                      <a:pt x="f11" y="f26"/>
                      <a:pt x="f15" y="f20"/>
                    </a:cubicBezTo>
                    <a:cubicBezTo>
                      <a:pt x="f17" y="f11"/>
                      <a:pt x="f26" y="f9"/>
                      <a:pt x="f17" y="f7"/>
                    </a:cubicBezTo>
                    <a:cubicBezTo>
                      <a:pt x="f17" y="f27"/>
                      <a:pt x="f20" y="f28"/>
                      <a:pt x="f11" y="f3"/>
                    </a:cubicBezTo>
                    <a:lnTo>
                      <a:pt x="f29" y="f22"/>
                    </a:lnTo>
                    <a:lnTo>
                      <a:pt x="f29" y="f21"/>
                    </a:lnTo>
                    <a:cubicBezTo>
                      <a:pt x="f11" y="f21"/>
                      <a:pt x="f11" y="f19"/>
                      <a:pt x="f11" y="f30"/>
                    </a:cubicBezTo>
                    <a:cubicBezTo>
                      <a:pt x="f20" y="f18"/>
                      <a:pt x="f13" y="f31"/>
                      <a:pt x="f29" y="f32"/>
                    </a:cubicBezTo>
                    <a:cubicBezTo>
                      <a:pt x="f25" y="f33"/>
                      <a:pt x="f34" y="f35"/>
                      <a:pt x="f24" y="f10"/>
                    </a:cubicBezTo>
                    <a:cubicBezTo>
                      <a:pt x="f36" y="f37"/>
                      <a:pt x="f3" y="f6"/>
                      <a:pt x="f38" y="f4"/>
                    </a:cubicBezTo>
                    <a:lnTo>
                      <a:pt x="f3" y="f4"/>
                    </a:ln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3" name="Google Shape;1058;p30">
                <a:extLst>
                  <a:ext uri="{FF2B5EF4-FFF2-40B4-BE49-F238E27FC236}">
                    <a16:creationId xmlns:a16="http://schemas.microsoft.com/office/drawing/2014/main" id="{7821F6AE-2E2B-6CDA-F664-FA724E25D3D7}"/>
                  </a:ext>
                </a:extLst>
              </p:cNvPr>
              <p:cNvSpPr/>
              <p:nvPr/>
            </p:nvSpPr>
            <p:spPr>
              <a:xfrm>
                <a:off x="758622" y="3064136"/>
                <a:ext cx="114537" cy="79680"/>
              </a:xfrm>
              <a:custGeom>
                <a:avLst/>
                <a:gdLst>
                  <a:gd name="f0" fmla="val w"/>
                  <a:gd name="f1" fmla="val h"/>
                  <a:gd name="f2" fmla="val 0"/>
                  <a:gd name="f3" fmla="val 69"/>
                  <a:gd name="f4" fmla="val 48"/>
                  <a:gd name="f5" fmla="val 65"/>
                  <a:gd name="f6" fmla="val 64"/>
                  <a:gd name="f7" fmla="val 68"/>
                  <a:gd name="f8" fmla="val 45"/>
                  <a:gd name="f9" fmla="val 38"/>
                  <a:gd name="f10" fmla="val 35"/>
                  <a:gd name="f11" fmla="val 66"/>
                  <a:gd name="f12" fmla="val 31"/>
                  <a:gd name="f13" fmla="val 62"/>
                  <a:gd name="f14" fmla="val 29"/>
                  <a:gd name="f15" fmla="val 59"/>
                  <a:gd name="f16" fmla="val 27"/>
                  <a:gd name="f17" fmla="val 53"/>
                  <a:gd name="f18" fmla="val 49"/>
                  <a:gd name="f19" fmla="val 30"/>
                  <a:gd name="f20" fmla="val 47"/>
                  <a:gd name="f21" fmla="val 26"/>
                  <a:gd name="f22" fmla="val 23"/>
                  <a:gd name="f23" fmla="val 21"/>
                  <a:gd name="f24" fmla="val 44"/>
                  <a:gd name="f25" fmla="val 18"/>
                  <a:gd name="f26" fmla="val 42"/>
                  <a:gd name="f27" fmla="val 16"/>
                  <a:gd name="f28" fmla="val 39"/>
                  <a:gd name="f29" fmla="val 15"/>
                  <a:gd name="f30" fmla="val 14"/>
                  <a:gd name="f31" fmla="val 28"/>
                  <a:gd name="f32" fmla="val 25"/>
                  <a:gd name="f33" fmla="val 11"/>
                  <a:gd name="f34" fmla="val 22"/>
                  <a:gd name="f35" fmla="val 7"/>
                  <a:gd name="f36" fmla="val 19"/>
                  <a:gd name="f37" fmla="val 4"/>
                  <a:gd name="f38" fmla="val 2"/>
                  <a:gd name="f39" fmla="val 1"/>
                  <a:gd name="f40" fmla="val 3"/>
                  <a:gd name="f41" fmla="val 5"/>
                  <a:gd name="f42" fmla="val 8"/>
                  <a:gd name="f43" fmla="val 20"/>
                  <a:gd name="f44" fmla="val 24"/>
                  <a:gd name="f45" fmla="val 6"/>
                  <a:gd name="f46" fmla="val 9"/>
                  <a:gd name="f47" fmla="val 34"/>
                  <a:gd name="f48" fmla="val 13"/>
                  <a:gd name="f49" fmla="val 37"/>
                  <a:gd name="f50" fmla="val 12"/>
                  <a:gd name="f51" fmla="val 40"/>
                  <a:gd name="f52" fmla="val 46"/>
                  <a:gd name="f53" fmla="val 17"/>
                  <a:gd name="f54" fmla="val 50"/>
                  <a:gd name="f55" fmla="val 67"/>
                  <a:gd name="f56" fmla="*/ f0 1 69"/>
                  <a:gd name="f57" fmla="*/ f1 1 48"/>
                  <a:gd name="f58" fmla="val f2"/>
                  <a:gd name="f59" fmla="val f3"/>
                  <a:gd name="f60" fmla="val f4"/>
                  <a:gd name="f61" fmla="+- f60 0 f58"/>
                  <a:gd name="f62" fmla="+- f59 0 f58"/>
                  <a:gd name="f63" fmla="*/ f62 1 69"/>
                  <a:gd name="f64" fmla="*/ f61 1 48"/>
                  <a:gd name="f65" fmla="*/ f58 1 f63"/>
                  <a:gd name="f66" fmla="*/ f59 1 f63"/>
                  <a:gd name="f67" fmla="*/ f58 1 f64"/>
                  <a:gd name="f68" fmla="*/ f60 1 f64"/>
                  <a:gd name="f69" fmla="*/ f65 f56 1"/>
                  <a:gd name="f70" fmla="*/ f66 f56 1"/>
                  <a:gd name="f71" fmla="*/ f68 f57 1"/>
                  <a:gd name="f72" fmla="*/ f67 f57 1"/>
                </a:gdLst>
                <a:ahLst/>
                <a:cxnLst>
                  <a:cxn ang="3cd4">
                    <a:pos x="hc" y="t"/>
                  </a:cxn>
                  <a:cxn ang="0">
                    <a:pos x="r" y="vc"/>
                  </a:cxn>
                  <a:cxn ang="cd4">
                    <a:pos x="hc" y="b"/>
                  </a:cxn>
                  <a:cxn ang="cd2">
                    <a:pos x="l" y="vc"/>
                  </a:cxn>
                </a:cxnLst>
                <a:rect l="f69" t="f72" r="f70" b="f71"/>
                <a:pathLst>
                  <a:path w="69" h="48">
                    <a:moveTo>
                      <a:pt x="f5" y="f4"/>
                    </a:moveTo>
                    <a:cubicBezTo>
                      <a:pt x="f6" y="f4"/>
                      <a:pt x="f7" y="f8"/>
                      <a:pt x="f7" y="f9"/>
                    </a:cubicBezTo>
                    <a:cubicBezTo>
                      <a:pt x="f7" y="f10"/>
                      <a:pt x="f11" y="f12"/>
                      <a:pt x="f13" y="f14"/>
                    </a:cubicBezTo>
                    <a:cubicBezTo>
                      <a:pt x="f15" y="f16"/>
                      <a:pt x="f17" y="f16"/>
                      <a:pt x="f18" y="f19"/>
                    </a:cubicBezTo>
                    <a:lnTo>
                      <a:pt x="f4" y="f12"/>
                    </a:lnTo>
                    <a:lnTo>
                      <a:pt x="f20" y="f14"/>
                    </a:lnTo>
                    <a:cubicBezTo>
                      <a:pt x="f20" y="f21"/>
                      <a:pt x="f20" y="f22"/>
                      <a:pt x="f8" y="f23"/>
                    </a:cubicBezTo>
                    <a:cubicBezTo>
                      <a:pt x="f24" y="f25"/>
                      <a:pt x="f26" y="f27"/>
                      <a:pt x="f28" y="f29"/>
                    </a:cubicBezTo>
                    <a:cubicBezTo>
                      <a:pt x="f10" y="f30"/>
                      <a:pt x="f19" y="f25"/>
                      <a:pt x="f12" y="f23"/>
                    </a:cubicBezTo>
                    <a:lnTo>
                      <a:pt x="f31" y="f23"/>
                    </a:lnTo>
                    <a:cubicBezTo>
                      <a:pt x="f31" y="f27"/>
                      <a:pt x="f32" y="f33"/>
                      <a:pt x="f34" y="f35"/>
                    </a:cubicBezTo>
                    <a:cubicBezTo>
                      <a:pt x="f36" y="f37"/>
                      <a:pt x="f29" y="f38"/>
                      <a:pt x="f33" y="f38"/>
                    </a:cubicBezTo>
                    <a:cubicBezTo>
                      <a:pt x="f37" y="f39"/>
                      <a:pt x="f2" y="f40"/>
                      <a:pt x="f2" y="f40"/>
                    </a:cubicBezTo>
                    <a:cubicBezTo>
                      <a:pt x="f2" y="f38"/>
                      <a:pt x="f39" y="f38"/>
                      <a:pt x="f40" y="f39"/>
                    </a:cubicBezTo>
                    <a:cubicBezTo>
                      <a:pt x="f41" y="f2"/>
                      <a:pt x="f42" y="f2"/>
                      <a:pt x="f33" y="f2"/>
                    </a:cubicBezTo>
                    <a:cubicBezTo>
                      <a:pt x="f29" y="f2"/>
                      <a:pt x="f43" y="f38"/>
                      <a:pt x="f44" y="f45"/>
                    </a:cubicBezTo>
                    <a:cubicBezTo>
                      <a:pt x="f16" y="f46"/>
                      <a:pt x="f19" y="f29"/>
                      <a:pt x="f12" y="f23"/>
                    </a:cubicBezTo>
                    <a:lnTo>
                      <a:pt x="f31" y="f34"/>
                    </a:lnTo>
                    <a:cubicBezTo>
                      <a:pt x="f16" y="f36"/>
                      <a:pt x="f14" y="f27"/>
                      <a:pt x="f12" y="f30"/>
                    </a:cubicBezTo>
                    <a:cubicBezTo>
                      <a:pt x="f47" y="f48"/>
                      <a:pt x="f49" y="f50"/>
                      <a:pt x="f51" y="f48"/>
                    </a:cubicBezTo>
                    <a:cubicBezTo>
                      <a:pt x="f24" y="f30"/>
                      <a:pt x="f52" y="f53"/>
                      <a:pt x="f4" y="f36"/>
                    </a:cubicBezTo>
                    <a:cubicBezTo>
                      <a:pt x="f18" y="f22"/>
                      <a:pt x="f54" y="f21"/>
                      <a:pt x="f54" y="f14"/>
                    </a:cubicBezTo>
                    <a:lnTo>
                      <a:pt x="f4" y="f31"/>
                    </a:lnTo>
                    <a:cubicBezTo>
                      <a:pt x="f17" y="f44"/>
                      <a:pt x="f15" y="f32"/>
                      <a:pt x="f6" y="f16"/>
                    </a:cubicBezTo>
                    <a:cubicBezTo>
                      <a:pt x="f7" y="f19"/>
                      <a:pt x="f3" y="f10"/>
                      <a:pt x="f3" y="f9"/>
                    </a:cubicBezTo>
                    <a:cubicBezTo>
                      <a:pt x="f3" y="f26"/>
                      <a:pt x="f7" y="f24"/>
                      <a:pt x="f55" y="f52"/>
                    </a:cubicBezTo>
                    <a:cubicBezTo>
                      <a:pt x="f11" y="f20"/>
                      <a:pt x="f5" y="f4"/>
                      <a:pt x="f5"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4" name="Google Shape;1059;p30">
                <a:extLst>
                  <a:ext uri="{FF2B5EF4-FFF2-40B4-BE49-F238E27FC236}">
                    <a16:creationId xmlns:a16="http://schemas.microsoft.com/office/drawing/2014/main" id="{5416AEE3-9A4E-3CC7-F3DF-644B95F13A9A}"/>
                  </a:ext>
                </a:extLst>
              </p:cNvPr>
              <p:cNvSpPr/>
              <p:nvPr/>
            </p:nvSpPr>
            <p:spPr>
              <a:xfrm>
                <a:off x="825017" y="3595347"/>
                <a:ext cx="89638" cy="91302"/>
              </a:xfrm>
              <a:custGeom>
                <a:avLst/>
                <a:gdLst>
                  <a:gd name="f0" fmla="val w"/>
                  <a:gd name="f1" fmla="val h"/>
                  <a:gd name="f2" fmla="val 0"/>
                  <a:gd name="f3" fmla="val 54"/>
                  <a:gd name="f4" fmla="val 55"/>
                  <a:gd name="f5" fmla="val 29"/>
                  <a:gd name="f6" fmla="val 28"/>
                  <a:gd name="f7" fmla="val 25"/>
                  <a:gd name="f8" fmla="val 22"/>
                  <a:gd name="f9" fmla="val 17"/>
                  <a:gd name="f10" fmla="val 52"/>
                  <a:gd name="f11" fmla="val 13"/>
                  <a:gd name="f12" fmla="val 49"/>
                  <a:gd name="f13" fmla="val 10"/>
                  <a:gd name="f14" fmla="val 48"/>
                  <a:gd name="f15" fmla="val 8"/>
                  <a:gd name="f16" fmla="val 46"/>
                  <a:gd name="f17" fmla="val 6"/>
                  <a:gd name="f18" fmla="val 44"/>
                  <a:gd name="f19" fmla="val 3"/>
                  <a:gd name="f20" fmla="val 41"/>
                  <a:gd name="f21" fmla="val 1"/>
                  <a:gd name="f22" fmla="val 38"/>
                  <a:gd name="f23" fmla="val 35"/>
                  <a:gd name="f24" fmla="val -1"/>
                  <a:gd name="f25" fmla="val 27"/>
                  <a:gd name="f26" fmla="val 19"/>
                  <a:gd name="f27" fmla="val 5"/>
                  <a:gd name="f28" fmla="val 11"/>
                  <a:gd name="f29" fmla="val 7"/>
                  <a:gd name="f30" fmla="val 12"/>
                  <a:gd name="f31" fmla="val 16"/>
                  <a:gd name="f32" fmla="val 45"/>
                  <a:gd name="f33" fmla="val 50"/>
                  <a:gd name="f34" fmla="val 21"/>
                  <a:gd name="f35" fmla="val 23"/>
                  <a:gd name="f36" fmla="val 24"/>
                  <a:gd name="f37" fmla="val 26"/>
                  <a:gd name="f38" fmla="val 18"/>
                  <a:gd name="f39" fmla="val 37"/>
                  <a:gd name="f40" fmla="val 2"/>
                  <a:gd name="f41" fmla="val 34"/>
                  <a:gd name="f42" fmla="val 4"/>
                  <a:gd name="f43" fmla="val 9"/>
                  <a:gd name="f44" fmla="val 51"/>
                  <a:gd name="f45" fmla="val 53"/>
                  <a:gd name="f46" fmla="*/ f0 1 54"/>
                  <a:gd name="f47" fmla="*/ f1 1 55"/>
                  <a:gd name="f48" fmla="val f2"/>
                  <a:gd name="f49" fmla="val f3"/>
                  <a:gd name="f50" fmla="val f4"/>
                  <a:gd name="f51" fmla="+- f50 0 f48"/>
                  <a:gd name="f52" fmla="+- f49 0 f48"/>
                  <a:gd name="f53" fmla="*/ f52 1 54"/>
                  <a:gd name="f54" fmla="*/ f51 1 55"/>
                  <a:gd name="f55" fmla="*/ f48 1 f53"/>
                  <a:gd name="f56" fmla="*/ f49 1 f53"/>
                  <a:gd name="f57" fmla="*/ f48 1 f54"/>
                  <a:gd name="f58" fmla="*/ f50 1 f54"/>
                  <a:gd name="f59" fmla="*/ f55 f46 1"/>
                  <a:gd name="f60" fmla="*/ f56 f46 1"/>
                  <a:gd name="f61" fmla="*/ f58 f47 1"/>
                  <a:gd name="f62" fmla="*/ f57 f47 1"/>
                </a:gdLst>
                <a:ahLst/>
                <a:cxnLst>
                  <a:cxn ang="3cd4">
                    <a:pos x="hc" y="t"/>
                  </a:cxn>
                  <a:cxn ang="0">
                    <a:pos x="r" y="vc"/>
                  </a:cxn>
                  <a:cxn ang="cd4">
                    <a:pos x="hc" y="b"/>
                  </a:cxn>
                  <a:cxn ang="cd2">
                    <a:pos x="l" y="vc"/>
                  </a:cxn>
                </a:cxnLst>
                <a:rect l="f59" t="f62" r="f60" b="f61"/>
                <a:pathLst>
                  <a:path w="54" h="55">
                    <a:moveTo>
                      <a:pt x="f5" y="f3"/>
                    </a:moveTo>
                    <a:cubicBezTo>
                      <a:pt x="f5" y="f3"/>
                      <a:pt x="f6" y="f4"/>
                      <a:pt x="f7" y="f3"/>
                    </a:cubicBezTo>
                    <a:cubicBezTo>
                      <a:pt x="f8" y="f3"/>
                      <a:pt x="f9" y="f10"/>
                      <a:pt x="f11" y="f12"/>
                    </a:cubicBezTo>
                    <a:cubicBezTo>
                      <a:pt x="f13" y="f14"/>
                      <a:pt x="f15" y="f16"/>
                      <a:pt x="f17" y="f18"/>
                    </a:cubicBezTo>
                    <a:cubicBezTo>
                      <a:pt x="f19" y="f20"/>
                      <a:pt x="f21" y="f22"/>
                      <a:pt x="f2" y="f23"/>
                    </a:cubicBezTo>
                    <a:cubicBezTo>
                      <a:pt x="f24" y="f25"/>
                      <a:pt x="f21" y="f26"/>
                      <a:pt x="f27" y="f28"/>
                    </a:cubicBezTo>
                    <a:cubicBezTo>
                      <a:pt x="f15" y="f29"/>
                      <a:pt x="f30" y="f19"/>
                      <a:pt x="f31" y="f2"/>
                    </a:cubicBezTo>
                    <a:lnTo>
                      <a:pt x="f31" y="f2"/>
                    </a:lnTo>
                    <a:lnTo>
                      <a:pt x="f9" y="f2"/>
                    </a:lnTo>
                    <a:cubicBezTo>
                      <a:pt x="f5" y="f27"/>
                      <a:pt x="f22" y="f30"/>
                      <a:pt x="f32" y="f9"/>
                    </a:cubicBezTo>
                    <a:cubicBezTo>
                      <a:pt x="f14" y="f26"/>
                      <a:pt x="f33" y="f34"/>
                      <a:pt x="f10" y="f35"/>
                    </a:cubicBezTo>
                    <a:cubicBezTo>
                      <a:pt x="f3" y="f36"/>
                      <a:pt x="f3" y="f7"/>
                      <a:pt x="f3" y="f7"/>
                    </a:cubicBezTo>
                    <a:cubicBezTo>
                      <a:pt x="f3" y="f37"/>
                      <a:pt x="f33" y="f8"/>
                      <a:pt x="f18" y="f38"/>
                    </a:cubicBezTo>
                    <a:cubicBezTo>
                      <a:pt x="f39" y="f11"/>
                      <a:pt x="f6" y="f29"/>
                      <a:pt x="f31" y="f40"/>
                    </a:cubicBezTo>
                    <a:lnTo>
                      <a:pt x="f9" y="f40"/>
                    </a:lnTo>
                    <a:cubicBezTo>
                      <a:pt x="f11" y="f27"/>
                      <a:pt x="f13" y="f15"/>
                      <a:pt x="f29" y="f11"/>
                    </a:cubicBezTo>
                    <a:cubicBezTo>
                      <a:pt x="f19" y="f26"/>
                      <a:pt x="f21" y="f25"/>
                      <a:pt x="f40" y="f41"/>
                    </a:cubicBezTo>
                    <a:cubicBezTo>
                      <a:pt x="f42" y="f20"/>
                      <a:pt x="f43" y="f32"/>
                      <a:pt x="f11" y="f14"/>
                    </a:cubicBezTo>
                    <a:cubicBezTo>
                      <a:pt x="f38" y="f44"/>
                      <a:pt x="f8" y="f45"/>
                      <a:pt x="f7" y="f45"/>
                    </a:cubicBezTo>
                    <a:cubicBezTo>
                      <a:pt x="f6" y="f3"/>
                      <a:pt x="f5" y="f3"/>
                      <a:pt x="f5" y="f3"/>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55" name="Google Shape;1060;p30">
                <a:extLst>
                  <a:ext uri="{FF2B5EF4-FFF2-40B4-BE49-F238E27FC236}">
                    <a16:creationId xmlns:a16="http://schemas.microsoft.com/office/drawing/2014/main" id="{C9161C93-5F2A-3CA6-248C-B7ED7681A8FB}"/>
                  </a:ext>
                </a:extLst>
              </p:cNvPr>
              <p:cNvSpPr/>
              <p:nvPr/>
            </p:nvSpPr>
            <p:spPr>
              <a:xfrm>
                <a:off x="406697" y="4035247"/>
                <a:ext cx="1037505" cy="670648"/>
              </a:xfrm>
              <a:custGeom>
                <a:avLst/>
                <a:gdLst>
                  <a:gd name="f0" fmla="val w"/>
                  <a:gd name="f1" fmla="val h"/>
                  <a:gd name="f2" fmla="val 0"/>
                  <a:gd name="f3" fmla="val 625"/>
                  <a:gd name="f4" fmla="val 404"/>
                  <a:gd name="f5" fmla="val 59"/>
                  <a:gd name="f6" fmla="val 501"/>
                  <a:gd name="f7" fmla="val 337"/>
                  <a:gd name="f8" fmla="val 483"/>
                  <a:gd name="f9" fmla="val 351"/>
                  <a:gd name="f10" fmla="val 480"/>
                  <a:gd name="f11" fmla="val 354"/>
                  <a:gd name="f12" fmla="val 459"/>
                  <a:gd name="f13" fmla="val 378"/>
                  <a:gd name="f14" fmla="val 429"/>
                  <a:gd name="f15" fmla="val 379"/>
                  <a:gd name="f16" fmla="val 310"/>
                  <a:gd name="f17" fmla="val 382"/>
                  <a:gd name="f18" fmla="val 38"/>
                  <a:gd name="f19" fmla="val 247"/>
                  <a:gd name="f20" fmla="val 327"/>
                  <a:gd name="f21" fmla="val 223"/>
                  <a:gd name="f22" fmla="val 491"/>
                  <a:gd name="f23" fmla="*/ f0 1 625"/>
                  <a:gd name="f24" fmla="*/ f1 1 404"/>
                  <a:gd name="f25" fmla="val f2"/>
                  <a:gd name="f26" fmla="val f3"/>
                  <a:gd name="f27" fmla="val f4"/>
                  <a:gd name="f28" fmla="+- f27 0 f25"/>
                  <a:gd name="f29" fmla="+- f26 0 f25"/>
                  <a:gd name="f30" fmla="*/ f29 1 625"/>
                  <a:gd name="f31" fmla="*/ f28 1 404"/>
                  <a:gd name="f32" fmla="*/ f25 1 f30"/>
                  <a:gd name="f33" fmla="*/ f26 1 f30"/>
                  <a:gd name="f34" fmla="*/ f25 1 f31"/>
                  <a:gd name="f35" fmla="*/ f27 1 f31"/>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625" h="404">
                    <a:moveTo>
                      <a:pt x="f3" y="f5"/>
                    </a:moveTo>
                    <a:cubicBezTo>
                      <a:pt x="f3" y="f5"/>
                      <a:pt x="f6" y="f7"/>
                      <a:pt x="f8" y="f9"/>
                    </a:cubicBezTo>
                    <a:cubicBezTo>
                      <a:pt x="f10" y="f11"/>
                      <a:pt x="f12" y="f13"/>
                      <a:pt x="f14" y="f15"/>
                    </a:cubicBezTo>
                    <a:cubicBezTo>
                      <a:pt x="f16" y="f17"/>
                      <a:pt x="f18" y="f4"/>
                      <a:pt x="f18" y="f4"/>
                    </a:cubicBezTo>
                    <a:lnTo>
                      <a:pt x="f2" y="f19"/>
                    </a:lnTo>
                    <a:lnTo>
                      <a:pt x="f20" y="f21"/>
                    </a:lnTo>
                    <a:lnTo>
                      <a:pt x="f22" y="f2"/>
                    </a:lnTo>
                    <a:lnTo>
                      <a:pt x="f3" y="f5"/>
                    </a:ln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6" name="Google Shape;1061;p30">
                <a:extLst>
                  <a:ext uri="{FF2B5EF4-FFF2-40B4-BE49-F238E27FC236}">
                    <a16:creationId xmlns:a16="http://schemas.microsoft.com/office/drawing/2014/main" id="{22689707-E04B-3F91-9A1A-BEFDD5242CF6}"/>
                  </a:ext>
                </a:extLst>
              </p:cNvPr>
              <p:cNvSpPr/>
              <p:nvPr/>
            </p:nvSpPr>
            <p:spPr>
              <a:xfrm>
                <a:off x="798463" y="4007028"/>
                <a:ext cx="1044153" cy="1074026"/>
              </a:xfrm>
              <a:custGeom>
                <a:avLst/>
                <a:gdLst>
                  <a:gd name="f0" fmla="val w"/>
                  <a:gd name="f1" fmla="val h"/>
                  <a:gd name="f2" fmla="val 0"/>
                  <a:gd name="f3" fmla="val 629"/>
                  <a:gd name="f4" fmla="val 647"/>
                  <a:gd name="f5" fmla="val 15"/>
                  <a:gd name="f6" fmla="val 283"/>
                  <a:gd name="f7" fmla="val 195"/>
                  <a:gd name="f8" fmla="val 566"/>
                  <a:gd name="f9" fmla="val 212"/>
                  <a:gd name="f10" fmla="val 588"/>
                  <a:gd name="f11" fmla="val 249"/>
                  <a:gd name="f12" fmla="val 635"/>
                  <a:gd name="f13" fmla="val 299"/>
                  <a:gd name="f14" fmla="val 660"/>
                  <a:gd name="f15" fmla="val 370"/>
                  <a:gd name="f16" fmla="val 641"/>
                  <a:gd name="f17" fmla="val 440"/>
                  <a:gd name="f18" fmla="val 622"/>
                  <a:gd name="f19" fmla="val 519"/>
                  <a:gd name="f20" fmla="val 573"/>
                  <a:gd name="f21" fmla="val 391"/>
                  <a:gd name="f22" fmla="val 353"/>
                  <a:gd name="f23" fmla="val 438"/>
                  <a:gd name="f24" fmla="val 182"/>
                  <a:gd name="f25" fmla="val 96"/>
                  <a:gd name="f26" fmla="val 165"/>
                  <a:gd name="f27" fmla="val 59"/>
                  <a:gd name="f28" fmla="val 133"/>
                  <a:gd name="f29" fmla="val 29"/>
                  <a:gd name="f30" fmla="val 94"/>
                  <a:gd name="f31" fmla="val 14"/>
                  <a:gd name="f32" fmla="val 68"/>
                  <a:gd name="f33" fmla="val 5"/>
                  <a:gd name="f34" fmla="val 35"/>
                  <a:gd name="f35" fmla="val -8"/>
                  <a:gd name="f36" fmla="val 6"/>
                  <a:gd name="f37" fmla="*/ f0 1 629"/>
                  <a:gd name="f38" fmla="*/ f1 1 647"/>
                  <a:gd name="f39" fmla="val f2"/>
                  <a:gd name="f40" fmla="val f3"/>
                  <a:gd name="f41" fmla="val f4"/>
                  <a:gd name="f42" fmla="+- f41 0 f39"/>
                  <a:gd name="f43" fmla="+- f40 0 f39"/>
                  <a:gd name="f44" fmla="*/ f43 1 629"/>
                  <a:gd name="f45" fmla="*/ f42 1 647"/>
                  <a:gd name="f46" fmla="*/ f39 1 f44"/>
                  <a:gd name="f47" fmla="*/ f40 1 f44"/>
                  <a:gd name="f48" fmla="*/ f39 1 f45"/>
                  <a:gd name="f49" fmla="*/ f41 1 f45"/>
                  <a:gd name="f50" fmla="*/ f46 f37 1"/>
                  <a:gd name="f51" fmla="*/ f47 f37 1"/>
                  <a:gd name="f52" fmla="*/ f49 f38 1"/>
                  <a:gd name="f53" fmla="*/ f48 f38 1"/>
                </a:gdLst>
                <a:ahLst/>
                <a:cxnLst>
                  <a:cxn ang="3cd4">
                    <a:pos x="hc" y="t"/>
                  </a:cxn>
                  <a:cxn ang="0">
                    <a:pos x="r" y="vc"/>
                  </a:cxn>
                  <a:cxn ang="cd4">
                    <a:pos x="hc" y="b"/>
                  </a:cxn>
                  <a:cxn ang="cd2">
                    <a:pos x="l" y="vc"/>
                  </a:cxn>
                </a:cxnLst>
                <a:rect l="f50" t="f53" r="f51" b="f52"/>
                <a:pathLst>
                  <a:path w="629" h="647">
                    <a:moveTo>
                      <a:pt x="f5" y="f6"/>
                    </a:moveTo>
                    <a:cubicBezTo>
                      <a:pt x="f5" y="f6"/>
                      <a:pt x="f7" y="f8"/>
                      <a:pt x="f9" y="f10"/>
                    </a:cubicBezTo>
                    <a:cubicBezTo>
                      <a:pt x="f11" y="f12"/>
                      <a:pt x="f13" y="f14"/>
                      <a:pt x="f15" y="f16"/>
                    </a:cubicBezTo>
                    <a:cubicBezTo>
                      <a:pt x="f17" y="f18"/>
                      <a:pt x="f3" y="f19"/>
                      <a:pt x="f3" y="f19"/>
                    </a:cubicBezTo>
                    <a:lnTo>
                      <a:pt x="f20" y="f21"/>
                    </a:lnTo>
                    <a:lnTo>
                      <a:pt x="f22" y="f23"/>
                    </a:lnTo>
                    <a:lnTo>
                      <a:pt x="f24" y="f25"/>
                    </a:lnTo>
                    <a:cubicBezTo>
                      <a:pt x="f26" y="f27"/>
                      <a:pt x="f28" y="f29"/>
                      <a:pt x="f30" y="f31"/>
                    </a:cubicBezTo>
                    <a:cubicBezTo>
                      <a:pt x="f32" y="f33"/>
                      <a:pt x="f34" y="f35"/>
                      <a:pt x="f2" y="f36"/>
                    </a:cubicBezTo>
                    <a:lnTo>
                      <a:pt x="f5" y="f6"/>
                    </a:ln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7" name="Google Shape;1062;p30">
                <a:extLst>
                  <a:ext uri="{FF2B5EF4-FFF2-40B4-BE49-F238E27FC236}">
                    <a16:creationId xmlns:a16="http://schemas.microsoft.com/office/drawing/2014/main" id="{FF4AB50A-94A4-FAEB-08EE-0D7E6A0871BA}"/>
                  </a:ext>
                </a:extLst>
              </p:cNvPr>
              <p:cNvSpPr/>
              <p:nvPr/>
            </p:nvSpPr>
            <p:spPr>
              <a:xfrm>
                <a:off x="-9" y="3932331"/>
                <a:ext cx="1030867" cy="1190228"/>
              </a:xfrm>
              <a:custGeom>
                <a:avLst/>
                <a:gdLst>
                  <a:gd name="f0" fmla="val w"/>
                  <a:gd name="f1" fmla="val h"/>
                  <a:gd name="f2" fmla="val 0"/>
                  <a:gd name="f3" fmla="val 621"/>
                  <a:gd name="f4" fmla="val 717"/>
                  <a:gd name="f5" fmla="val 535"/>
                  <a:gd name="f6" fmla="val 37"/>
                  <a:gd name="f7" fmla="val 326"/>
                  <a:gd name="f8" fmla="val 289"/>
                  <a:gd name="f9" fmla="val -6"/>
                  <a:gd name="f10" fmla="val 181"/>
                  <a:gd name="f11" fmla="val 54"/>
                  <a:gd name="f12" fmla="val 157"/>
                  <a:gd name="f13" fmla="val 110"/>
                  <a:gd name="f14" fmla="val 512"/>
                  <a:gd name="f15" fmla="val 536"/>
                  <a:gd name="f16" fmla="val 545"/>
                  <a:gd name="f17" fmla="val 607"/>
                  <a:gd name="f18" fmla="val 466"/>
                  <a:gd name="f19" fmla="val 620"/>
                  <a:gd name="f20" fmla="val 449"/>
                  <a:gd name="f21" fmla="val 634"/>
                  <a:gd name="f22" fmla="val 433"/>
                  <a:gd name="f23" fmla="*/ f0 1 621"/>
                  <a:gd name="f24" fmla="*/ f1 1 717"/>
                  <a:gd name="f25" fmla="val f2"/>
                  <a:gd name="f26" fmla="val f3"/>
                  <a:gd name="f27" fmla="val f4"/>
                  <a:gd name="f28" fmla="+- f27 0 f25"/>
                  <a:gd name="f29" fmla="+- f26 0 f25"/>
                  <a:gd name="f30" fmla="*/ f29 1 621"/>
                  <a:gd name="f31" fmla="*/ f28 1 717"/>
                  <a:gd name="f32" fmla="*/ f25 1 f30"/>
                  <a:gd name="f33" fmla="*/ f26 1 f30"/>
                  <a:gd name="f34" fmla="*/ f25 1 f31"/>
                  <a:gd name="f35" fmla="*/ f27 1 f31"/>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621" h="717">
                    <a:moveTo>
                      <a:pt x="f5" y="f6"/>
                    </a:moveTo>
                    <a:lnTo>
                      <a:pt x="f7" y="f2"/>
                    </a:lnTo>
                    <a:cubicBezTo>
                      <a:pt x="f8" y="f9"/>
                      <a:pt x="f10" y="f11"/>
                      <a:pt x="f12" y="f13"/>
                    </a:cubicBezTo>
                    <a:lnTo>
                      <a:pt x="f2" y="f4"/>
                    </a:lnTo>
                    <a:lnTo>
                      <a:pt x="f14" y="f4"/>
                    </a:lnTo>
                    <a:lnTo>
                      <a:pt x="f15" y="f16"/>
                    </a:lnTo>
                    <a:cubicBezTo>
                      <a:pt x="f15" y="f16"/>
                      <a:pt x="f17" y="f18"/>
                      <a:pt x="f19" y="f20"/>
                    </a:cubicBezTo>
                    <a:cubicBezTo>
                      <a:pt x="f21" y="f22"/>
                      <a:pt x="f5" y="f6"/>
                      <a:pt x="f5" y="f6"/>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8" name="Google Shape;1063;p30">
                <a:extLst>
                  <a:ext uri="{FF2B5EF4-FFF2-40B4-BE49-F238E27FC236}">
                    <a16:creationId xmlns:a16="http://schemas.microsoft.com/office/drawing/2014/main" id="{1354363E-07DD-1202-D460-B27849197380}"/>
                  </a:ext>
                </a:extLst>
              </p:cNvPr>
              <p:cNvSpPr/>
              <p:nvPr/>
            </p:nvSpPr>
            <p:spPr>
              <a:xfrm>
                <a:off x="484714" y="3841028"/>
                <a:ext cx="429941" cy="175957"/>
              </a:xfrm>
              <a:custGeom>
                <a:avLst/>
                <a:gdLst>
                  <a:gd name="f0" fmla="val w"/>
                  <a:gd name="f1" fmla="val h"/>
                  <a:gd name="f2" fmla="val 0"/>
                  <a:gd name="f3" fmla="val 259"/>
                  <a:gd name="f4" fmla="val 106"/>
                  <a:gd name="f5" fmla="val 250"/>
                  <a:gd name="f6" fmla="val 54"/>
                  <a:gd name="f7" fmla="val 260"/>
                  <a:gd name="f8" fmla="val 44"/>
                  <a:gd name="f9" fmla="val 254"/>
                  <a:gd name="f10" fmla="val 36"/>
                  <a:gd name="f11" fmla="val 244"/>
                  <a:gd name="f12" fmla="val 34"/>
                  <a:gd name="f13" fmla="val 29"/>
                  <a:gd name="f14" fmla="val 19"/>
                  <a:gd name="f15" fmla="val -2"/>
                  <a:gd name="f16" fmla="val 10"/>
                  <a:gd name="f17" fmla="val 5"/>
                  <a:gd name="f18" fmla="val 9"/>
                  <a:gd name="f19" fmla="val 14"/>
                  <a:gd name="f20" fmla="val 76"/>
                  <a:gd name="f21" fmla="*/ f0 1 259"/>
                  <a:gd name="f22" fmla="*/ f1 1 106"/>
                  <a:gd name="f23" fmla="val f2"/>
                  <a:gd name="f24" fmla="val f3"/>
                  <a:gd name="f25" fmla="val f4"/>
                  <a:gd name="f26" fmla="+- f25 0 f23"/>
                  <a:gd name="f27" fmla="+- f24 0 f23"/>
                  <a:gd name="f28" fmla="*/ f27 1 259"/>
                  <a:gd name="f29" fmla="*/ f26 1 106"/>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259" h="106">
                    <a:moveTo>
                      <a:pt x="f5" y="f4"/>
                    </a:moveTo>
                    <a:lnTo>
                      <a:pt x="f3" y="f6"/>
                    </a:lnTo>
                    <a:cubicBezTo>
                      <a:pt x="f7" y="f8"/>
                      <a:pt x="f9" y="f10"/>
                      <a:pt x="f11" y="f12"/>
                    </a:cubicBezTo>
                    <a:lnTo>
                      <a:pt x="f13" y="f2"/>
                    </a:lnTo>
                    <a:cubicBezTo>
                      <a:pt x="f14" y="f15"/>
                      <a:pt x="f16" y="f17"/>
                      <a:pt x="f18" y="f19"/>
                    </a:cubicBezTo>
                    <a:lnTo>
                      <a:pt x="f2" y="f20"/>
                    </a:lnTo>
                    <a:lnTo>
                      <a:pt x="f5" y="f4"/>
                    </a:ln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9" name="Google Shape;1064;p30">
                <a:extLst>
                  <a:ext uri="{FF2B5EF4-FFF2-40B4-BE49-F238E27FC236}">
                    <a16:creationId xmlns:a16="http://schemas.microsoft.com/office/drawing/2014/main" id="{2BA7C997-51D3-F205-37A3-1F47F70CF339}"/>
                  </a:ext>
                </a:extLst>
              </p:cNvPr>
              <p:cNvSpPr/>
              <p:nvPr/>
            </p:nvSpPr>
            <p:spPr>
              <a:xfrm>
                <a:off x="899723" y="4012012"/>
                <a:ext cx="484723" cy="722110"/>
              </a:xfrm>
              <a:custGeom>
                <a:avLst/>
                <a:gdLst>
                  <a:gd name="f0" fmla="val w"/>
                  <a:gd name="f1" fmla="val h"/>
                  <a:gd name="f2" fmla="val 0"/>
                  <a:gd name="f3" fmla="val 292"/>
                  <a:gd name="f4" fmla="val 435"/>
                  <a:gd name="f5" fmla="val 1"/>
                  <a:gd name="f6" fmla="val 4"/>
                  <a:gd name="f7" fmla="val 6"/>
                  <a:gd name="f8" fmla="val 2"/>
                  <a:gd name="f9" fmla="val 9"/>
                  <a:gd name="f10" fmla="val 3"/>
                  <a:gd name="f11" fmla="val 13"/>
                  <a:gd name="f12" fmla="val 5"/>
                  <a:gd name="f13" fmla="val 21"/>
                  <a:gd name="f14" fmla="val 8"/>
                  <a:gd name="f15" fmla="val 34"/>
                  <a:gd name="f16" fmla="val 49"/>
                  <a:gd name="f17" fmla="val 18"/>
                  <a:gd name="f18" fmla="val 59"/>
                  <a:gd name="f19" fmla="val 24"/>
                  <a:gd name="f20" fmla="val 71"/>
                  <a:gd name="f21" fmla="val 32"/>
                  <a:gd name="f22" fmla="val 82"/>
                  <a:gd name="f23" fmla="val 42"/>
                  <a:gd name="f24" fmla="val 94"/>
                  <a:gd name="f25" fmla="val 53"/>
                  <a:gd name="f26" fmla="val 104"/>
                  <a:gd name="f27" fmla="val 67"/>
                  <a:gd name="f28" fmla="val 114"/>
                  <a:gd name="f29" fmla="val 83"/>
                  <a:gd name="f30" fmla="val 123"/>
                  <a:gd name="f31" fmla="val 99"/>
                  <a:gd name="f32" fmla="val 132"/>
                  <a:gd name="f33" fmla="val 117"/>
                  <a:gd name="f34" fmla="val 141"/>
                  <a:gd name="f35" fmla="val 135"/>
                  <a:gd name="f36" fmla="val 151"/>
                  <a:gd name="f37" fmla="val 154"/>
                  <a:gd name="f38" fmla="val 160"/>
                  <a:gd name="f39" fmla="val 173"/>
                  <a:gd name="f40" fmla="val 170"/>
                  <a:gd name="f41" fmla="val 194"/>
                  <a:gd name="f42" fmla="val 203"/>
                  <a:gd name="f43" fmla="val 260"/>
                  <a:gd name="f44" fmla="val 233"/>
                  <a:gd name="f45" fmla="val 321"/>
                  <a:gd name="f46" fmla="val 255"/>
                  <a:gd name="f47" fmla="val 365"/>
                  <a:gd name="f48" fmla="val 266"/>
                  <a:gd name="f49" fmla="val 386"/>
                  <a:gd name="f50" fmla="val 275"/>
                  <a:gd name="f51" fmla="val 404"/>
                  <a:gd name="f52" fmla="val 282"/>
                  <a:gd name="f53" fmla="val 416"/>
                  <a:gd name="f54" fmla="val 285"/>
                  <a:gd name="f55" fmla="val 422"/>
                  <a:gd name="f56" fmla="val 287"/>
                  <a:gd name="f57" fmla="val 427"/>
                  <a:gd name="f58" fmla="val 289"/>
                  <a:gd name="f59" fmla="val 430"/>
                  <a:gd name="f60" fmla="val 290"/>
                  <a:gd name="f61" fmla="val 432"/>
                  <a:gd name="f62" fmla="val 291"/>
                  <a:gd name="f63" fmla="val 433"/>
                  <a:gd name="f64" fmla="val 434"/>
                  <a:gd name="f65" fmla="val 431"/>
                  <a:gd name="f66" fmla="val 288"/>
                  <a:gd name="f67" fmla="val 426"/>
                  <a:gd name="f68" fmla="val 286"/>
                  <a:gd name="f69" fmla="val 283"/>
                  <a:gd name="f70" fmla="val 276"/>
                  <a:gd name="f71" fmla="val 403"/>
                  <a:gd name="f72" fmla="val 268"/>
                  <a:gd name="f73" fmla="val 257"/>
                  <a:gd name="f74" fmla="val 364"/>
                  <a:gd name="f75" fmla="val 235"/>
                  <a:gd name="f76" fmla="val 320"/>
                  <a:gd name="f77" fmla="val 206"/>
                  <a:gd name="f78" fmla="val 259"/>
                  <a:gd name="f79" fmla="val 192"/>
                  <a:gd name="f80" fmla="val 163"/>
                  <a:gd name="f81" fmla="val 172"/>
                  <a:gd name="f82" fmla="val 153"/>
                  <a:gd name="f83" fmla="val 144"/>
                  <a:gd name="f84" fmla="val 134"/>
                  <a:gd name="f85" fmla="val 115"/>
                  <a:gd name="f86" fmla="val 125"/>
                  <a:gd name="f87" fmla="val 98"/>
                  <a:gd name="f88" fmla="val 116"/>
                  <a:gd name="f89" fmla="val 106"/>
                  <a:gd name="f90" fmla="val 65"/>
                  <a:gd name="f91" fmla="val 96"/>
                  <a:gd name="f92" fmla="val 51"/>
                  <a:gd name="f93" fmla="val 84"/>
                  <a:gd name="f94" fmla="val 41"/>
                  <a:gd name="f95" fmla="val 72"/>
                  <a:gd name="f96" fmla="val 30"/>
                  <a:gd name="f97" fmla="val 60"/>
                  <a:gd name="f98" fmla="val 22"/>
                  <a:gd name="f99" fmla="val 17"/>
                  <a:gd name="f100" fmla="val 11"/>
                  <a:gd name="f101" fmla="val 7"/>
                  <a:gd name="f102" fmla="val -1"/>
                  <a:gd name="f103" fmla="*/ f0 1 292"/>
                  <a:gd name="f104" fmla="*/ f1 1 435"/>
                  <a:gd name="f105" fmla="val f2"/>
                  <a:gd name="f106" fmla="val f3"/>
                  <a:gd name="f107" fmla="val f4"/>
                  <a:gd name="f108" fmla="+- f107 0 f105"/>
                  <a:gd name="f109" fmla="+- f106 0 f105"/>
                  <a:gd name="f110" fmla="*/ f109 1 292"/>
                  <a:gd name="f111" fmla="*/ f108 1 435"/>
                  <a:gd name="f112" fmla="*/ f105 1 f110"/>
                  <a:gd name="f113" fmla="*/ f106 1 f110"/>
                  <a:gd name="f114" fmla="*/ f105 1 f111"/>
                  <a:gd name="f115" fmla="*/ f107 1 f111"/>
                  <a:gd name="f116" fmla="*/ f112 f103 1"/>
                  <a:gd name="f117" fmla="*/ f113 f103 1"/>
                  <a:gd name="f118" fmla="*/ f115 f104 1"/>
                  <a:gd name="f119" fmla="*/ f114 f104 1"/>
                </a:gdLst>
                <a:ahLst/>
                <a:cxnLst>
                  <a:cxn ang="3cd4">
                    <a:pos x="hc" y="t"/>
                  </a:cxn>
                  <a:cxn ang="0">
                    <a:pos x="r" y="vc"/>
                  </a:cxn>
                  <a:cxn ang="cd4">
                    <a:pos x="hc" y="b"/>
                  </a:cxn>
                  <a:cxn ang="cd2">
                    <a:pos x="l" y="vc"/>
                  </a:cxn>
                </a:cxnLst>
                <a:rect l="f116" t="f119" r="f117" b="f118"/>
                <a:pathLst>
                  <a:path w="292" h="435">
                    <a:moveTo>
                      <a:pt x="f2" y="f2"/>
                    </a:moveTo>
                    <a:cubicBezTo>
                      <a:pt x="f2" y="f2"/>
                      <a:pt x="f5" y="f2"/>
                      <a:pt x="f6" y="f5"/>
                    </a:cubicBezTo>
                    <a:cubicBezTo>
                      <a:pt x="f7" y="f8"/>
                      <a:pt x="f9" y="f10"/>
                      <a:pt x="f11" y="f12"/>
                    </a:cubicBezTo>
                    <a:cubicBezTo>
                      <a:pt x="f13" y="f14"/>
                      <a:pt x="f15" y="f11"/>
                      <a:pt x="f16" y="f17"/>
                    </a:cubicBezTo>
                    <a:lnTo>
                      <a:pt x="f16" y="f17"/>
                    </a:lnTo>
                    <a:cubicBezTo>
                      <a:pt x="f18" y="f19"/>
                      <a:pt x="f20" y="f21"/>
                      <a:pt x="f22" y="f23"/>
                    </a:cubicBezTo>
                    <a:cubicBezTo>
                      <a:pt x="f24" y="f25"/>
                      <a:pt x="f26" y="f27"/>
                      <a:pt x="f28" y="f29"/>
                    </a:cubicBezTo>
                    <a:cubicBezTo>
                      <a:pt x="f30" y="f31"/>
                      <a:pt x="f32" y="f33"/>
                      <a:pt x="f34" y="f35"/>
                    </a:cubicBezTo>
                    <a:cubicBezTo>
                      <a:pt x="f36" y="f37"/>
                      <a:pt x="f38" y="f39"/>
                      <a:pt x="f40" y="f41"/>
                    </a:cubicBezTo>
                    <a:cubicBezTo>
                      <a:pt x="f42" y="f43"/>
                      <a:pt x="f44" y="f45"/>
                      <a:pt x="f46" y="f47"/>
                    </a:cubicBezTo>
                    <a:cubicBezTo>
                      <a:pt x="f48" y="f49"/>
                      <a:pt x="f50" y="f51"/>
                      <a:pt x="f52" y="f53"/>
                    </a:cubicBezTo>
                    <a:cubicBezTo>
                      <a:pt x="f54" y="f55"/>
                      <a:pt x="f56" y="f57"/>
                      <a:pt x="f58" y="f59"/>
                    </a:cubicBezTo>
                    <a:cubicBezTo>
                      <a:pt x="f60" y="f61"/>
                      <a:pt x="f62" y="f63"/>
                      <a:pt x="f62" y="f64"/>
                    </a:cubicBezTo>
                    <a:lnTo>
                      <a:pt x="f3" y="f4"/>
                    </a:lnTo>
                    <a:cubicBezTo>
                      <a:pt x="f3" y="f4"/>
                      <a:pt x="f3" y="f64"/>
                      <a:pt x="f62" y="f64"/>
                    </a:cubicBezTo>
                    <a:cubicBezTo>
                      <a:pt x="f62" y="f63"/>
                      <a:pt x="f60" y="f65"/>
                      <a:pt x="f60" y="f59"/>
                    </a:cubicBezTo>
                    <a:cubicBezTo>
                      <a:pt x="f66" y="f67"/>
                      <a:pt x="f68" y="f55"/>
                      <a:pt x="f69" y="f53"/>
                    </a:cubicBezTo>
                    <a:cubicBezTo>
                      <a:pt x="f70" y="f71"/>
                      <a:pt x="f72" y="f49"/>
                      <a:pt x="f73" y="f74"/>
                    </a:cubicBezTo>
                    <a:cubicBezTo>
                      <a:pt x="f75" y="f76"/>
                      <a:pt x="f77" y="f78"/>
                      <a:pt x="f39" y="f79"/>
                    </a:cubicBezTo>
                    <a:cubicBezTo>
                      <a:pt x="f80" y="f81"/>
                      <a:pt x="f82" y="f82"/>
                      <a:pt x="f83" y="f84"/>
                    </a:cubicBezTo>
                    <a:cubicBezTo>
                      <a:pt x="f84" y="f85"/>
                      <a:pt x="f86" y="f87"/>
                      <a:pt x="f88" y="f22"/>
                    </a:cubicBezTo>
                    <a:cubicBezTo>
                      <a:pt x="f89" y="f90"/>
                      <a:pt x="f91" y="f92"/>
                      <a:pt x="f93" y="f94"/>
                    </a:cubicBezTo>
                    <a:cubicBezTo>
                      <a:pt x="f95" y="f96"/>
                      <a:pt x="f97" y="f98"/>
                      <a:pt x="f16" y="f99"/>
                    </a:cubicBezTo>
                    <a:lnTo>
                      <a:pt x="f16" y="f99"/>
                    </a:lnTo>
                    <a:cubicBezTo>
                      <a:pt x="f15" y="f100"/>
                      <a:pt x="f98" y="f101"/>
                      <a:pt x="f11" y="f6"/>
                    </a:cubicBezTo>
                    <a:cubicBezTo>
                      <a:pt x="f9" y="f8"/>
                      <a:pt x="f7" y="f5"/>
                      <a:pt x="f6" y="f5"/>
                    </a:cubicBezTo>
                    <a:cubicBezTo>
                      <a:pt x="f8" y="f2"/>
                      <a:pt x="f2" y="f102"/>
                      <a:pt x="f2" y="f2"/>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0" name="Google Shape;1065;p30">
                <a:extLst>
                  <a:ext uri="{FF2B5EF4-FFF2-40B4-BE49-F238E27FC236}">
                    <a16:creationId xmlns:a16="http://schemas.microsoft.com/office/drawing/2014/main" id="{60E34A9D-6F39-BEEB-9DB8-CC9B631C9E1E}"/>
                  </a:ext>
                </a:extLst>
              </p:cNvPr>
              <p:cNvSpPr/>
              <p:nvPr/>
            </p:nvSpPr>
            <p:spPr>
              <a:xfrm>
                <a:off x="771899" y="4408752"/>
                <a:ext cx="234058" cy="355244"/>
              </a:xfrm>
              <a:custGeom>
                <a:avLst/>
                <a:gdLst>
                  <a:gd name="f0" fmla="val w"/>
                  <a:gd name="f1" fmla="val h"/>
                  <a:gd name="f2" fmla="val 0"/>
                  <a:gd name="f3" fmla="val 141"/>
                  <a:gd name="f4" fmla="val 214"/>
                  <a:gd name="f5" fmla="val 1"/>
                  <a:gd name="f6" fmla="val 2"/>
                  <a:gd name="f7" fmla="val 3"/>
                  <a:gd name="f8" fmla="val 4"/>
                  <a:gd name="f9" fmla="val 6"/>
                  <a:gd name="f10" fmla="val 9"/>
                  <a:gd name="f11" fmla="val 10"/>
                  <a:gd name="f12" fmla="val 14"/>
                  <a:gd name="f13" fmla="val 15"/>
                  <a:gd name="f14" fmla="val 22"/>
                  <a:gd name="f15" fmla="val 21"/>
                  <a:gd name="f16" fmla="val 31"/>
                  <a:gd name="f17" fmla="val 35"/>
                  <a:gd name="f18" fmla="val 50"/>
                  <a:gd name="f19" fmla="val 53"/>
                  <a:gd name="f20" fmla="val 77"/>
                  <a:gd name="f21" fmla="val 72"/>
                  <a:gd name="f22" fmla="val 106"/>
                  <a:gd name="f23" fmla="val 91"/>
                  <a:gd name="f24" fmla="val 136"/>
                  <a:gd name="f25" fmla="val 108"/>
                  <a:gd name="f26" fmla="val 163"/>
                  <a:gd name="f27" fmla="val 121"/>
                  <a:gd name="f28" fmla="val 182"/>
                  <a:gd name="f29" fmla="val 127"/>
                  <a:gd name="f30" fmla="val 192"/>
                  <a:gd name="f31" fmla="val 132"/>
                  <a:gd name="f32" fmla="val 200"/>
                  <a:gd name="f33" fmla="val 206"/>
                  <a:gd name="f34" fmla="val 137"/>
                  <a:gd name="f35" fmla="val 208"/>
                  <a:gd name="f36" fmla="val 138"/>
                  <a:gd name="f37" fmla="val 210"/>
                  <a:gd name="f38" fmla="val 140"/>
                  <a:gd name="f39" fmla="val 212"/>
                  <a:gd name="f40" fmla="val 213"/>
                  <a:gd name="f41" fmla="val 205"/>
                  <a:gd name="f42" fmla="val 133"/>
                  <a:gd name="f43" fmla="val 199"/>
                  <a:gd name="f44" fmla="val 128"/>
                  <a:gd name="f45" fmla="val 191"/>
                  <a:gd name="f46" fmla="val 122"/>
                  <a:gd name="f47" fmla="val 181"/>
                  <a:gd name="f48" fmla="val 110"/>
                  <a:gd name="f49" fmla="val 162"/>
                  <a:gd name="f50" fmla="val 93"/>
                  <a:gd name="f51" fmla="val 135"/>
                  <a:gd name="f52" fmla="val 74"/>
                  <a:gd name="f53" fmla="val 105"/>
                  <a:gd name="f54" fmla="val 54"/>
                  <a:gd name="f55" fmla="val 76"/>
                  <a:gd name="f56" fmla="val 37"/>
                  <a:gd name="f57" fmla="val 49"/>
                  <a:gd name="f58" fmla="val 23"/>
                  <a:gd name="f59" fmla="val 30"/>
                  <a:gd name="f60" fmla="val 16"/>
                  <a:gd name="f61" fmla="val 11"/>
                  <a:gd name="f62" fmla="val 13"/>
                  <a:gd name="f63" fmla="val 7"/>
                  <a:gd name="f64" fmla="val 8"/>
                  <a:gd name="f65" fmla="val 5"/>
                  <a:gd name="f66" fmla="*/ f0 1 141"/>
                  <a:gd name="f67" fmla="*/ f1 1 214"/>
                  <a:gd name="f68" fmla="val f2"/>
                  <a:gd name="f69" fmla="val f3"/>
                  <a:gd name="f70" fmla="val f4"/>
                  <a:gd name="f71" fmla="+- f70 0 f68"/>
                  <a:gd name="f72" fmla="+- f69 0 f68"/>
                  <a:gd name="f73" fmla="*/ f72 1 141"/>
                  <a:gd name="f74" fmla="*/ f71 1 214"/>
                  <a:gd name="f75" fmla="*/ f68 1 f73"/>
                  <a:gd name="f76" fmla="*/ f69 1 f73"/>
                  <a:gd name="f77" fmla="*/ f68 1 f74"/>
                  <a:gd name="f78" fmla="*/ f70 1 f74"/>
                  <a:gd name="f79" fmla="*/ f75 f66 1"/>
                  <a:gd name="f80" fmla="*/ f76 f66 1"/>
                  <a:gd name="f81" fmla="*/ f78 f67 1"/>
                  <a:gd name="f82" fmla="*/ f77 f67 1"/>
                </a:gdLst>
                <a:ahLst/>
                <a:cxnLst>
                  <a:cxn ang="3cd4">
                    <a:pos x="hc" y="t"/>
                  </a:cxn>
                  <a:cxn ang="0">
                    <a:pos x="r" y="vc"/>
                  </a:cxn>
                  <a:cxn ang="cd4">
                    <a:pos x="hc" y="b"/>
                  </a:cxn>
                  <a:cxn ang="cd2">
                    <a:pos x="l" y="vc"/>
                  </a:cxn>
                </a:cxnLst>
                <a:rect l="f79" t="f82" r="f80" b="f81"/>
                <a:pathLst>
                  <a:path w="141" h="214">
                    <a:moveTo>
                      <a:pt x="f2" y="f2"/>
                    </a:moveTo>
                    <a:cubicBezTo>
                      <a:pt x="f2" y="f2"/>
                      <a:pt x="f5" y="f5"/>
                      <a:pt x="f6" y="f7"/>
                    </a:cubicBezTo>
                    <a:cubicBezTo>
                      <a:pt x="f7" y="f8"/>
                      <a:pt x="f8" y="f9"/>
                      <a:pt x="f9" y="f10"/>
                    </a:cubicBezTo>
                    <a:cubicBezTo>
                      <a:pt x="f11" y="f12"/>
                      <a:pt x="f13" y="f14"/>
                      <a:pt x="f15" y="f16"/>
                    </a:cubicBezTo>
                    <a:cubicBezTo>
                      <a:pt x="f17" y="f18"/>
                      <a:pt x="f19" y="f20"/>
                      <a:pt x="f21" y="f22"/>
                    </a:cubicBezTo>
                    <a:cubicBezTo>
                      <a:pt x="f23" y="f24"/>
                      <a:pt x="f25" y="f26"/>
                      <a:pt x="f27" y="f28"/>
                    </a:cubicBezTo>
                    <a:cubicBezTo>
                      <a:pt x="f29" y="f30"/>
                      <a:pt x="f31" y="f32"/>
                      <a:pt x="f24" y="f33"/>
                    </a:cubicBezTo>
                    <a:cubicBezTo>
                      <a:pt x="f34" y="f35"/>
                      <a:pt x="f36" y="f37"/>
                      <a:pt x="f38" y="f39"/>
                    </a:cubicBezTo>
                    <a:cubicBezTo>
                      <a:pt x="f3" y="f40"/>
                      <a:pt x="f3" y="f4"/>
                      <a:pt x="f3" y="f4"/>
                    </a:cubicBezTo>
                    <a:cubicBezTo>
                      <a:pt x="f3" y="f4"/>
                      <a:pt x="f3" y="f40"/>
                      <a:pt x="f38" y="f39"/>
                    </a:cubicBezTo>
                    <a:lnTo>
                      <a:pt x="f24" y="f41"/>
                    </a:lnTo>
                    <a:cubicBezTo>
                      <a:pt x="f42" y="f43"/>
                      <a:pt x="f44" y="f45"/>
                      <a:pt x="f46" y="f47"/>
                    </a:cubicBezTo>
                    <a:cubicBezTo>
                      <a:pt x="f48" y="f49"/>
                      <a:pt x="f50" y="f51"/>
                      <a:pt x="f52" y="f53"/>
                    </a:cubicBezTo>
                    <a:cubicBezTo>
                      <a:pt x="f54" y="f55"/>
                      <a:pt x="f56" y="f57"/>
                      <a:pt x="f58" y="f59"/>
                    </a:cubicBezTo>
                    <a:cubicBezTo>
                      <a:pt x="f60" y="f15"/>
                      <a:pt x="f61" y="f62"/>
                      <a:pt x="f63" y="f64"/>
                    </a:cubicBezTo>
                    <a:cubicBezTo>
                      <a:pt x="f65" y="f9"/>
                      <a:pt x="f7" y="f8"/>
                      <a:pt x="f6" y="f6"/>
                    </a:cubicBezTo>
                    <a:cubicBezTo>
                      <a:pt x="f5" y="f5"/>
                      <a:pt x="f2" y="f2"/>
                      <a:pt x="f2" y="f2"/>
                    </a:cubicBezTo>
                    <a:close/>
                  </a:path>
                </a:pathLst>
              </a:custGeom>
              <a:solidFill>
                <a:srgbClr val="263238"/>
              </a:solidFill>
              <a:ln cap="flat">
                <a:noFill/>
                <a:prstDash val="solid"/>
              </a:ln>
            </p:spPr>
            <p:txBody>
              <a:bodyPr vert="horz" wrap="square" lIns="90004" tIns="32022" rIns="90004" bIns="320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1" name="Google Shape;1066;p30">
                <a:extLst>
                  <a:ext uri="{FF2B5EF4-FFF2-40B4-BE49-F238E27FC236}">
                    <a16:creationId xmlns:a16="http://schemas.microsoft.com/office/drawing/2014/main" id="{502DE183-02DA-B723-043B-CCE70DF33188}"/>
                  </a:ext>
                </a:extLst>
              </p:cNvPr>
              <p:cNvSpPr/>
              <p:nvPr/>
            </p:nvSpPr>
            <p:spPr>
              <a:xfrm>
                <a:off x="486378" y="3942289"/>
                <a:ext cx="413345" cy="81345"/>
              </a:xfrm>
              <a:custGeom>
                <a:avLst/>
                <a:gdLst>
                  <a:gd name="f0" fmla="val w"/>
                  <a:gd name="f1" fmla="val h"/>
                  <a:gd name="f2" fmla="val 0"/>
                  <a:gd name="f3" fmla="val 249"/>
                  <a:gd name="f4" fmla="val 49"/>
                  <a:gd name="f5" fmla="val 1"/>
                  <a:gd name="f6" fmla="val 2"/>
                  <a:gd name="f7" fmla="val 9"/>
                  <a:gd name="f8" fmla="val 5"/>
                  <a:gd name="f9" fmla="val 11"/>
                  <a:gd name="f10" fmla="val 7"/>
                  <a:gd name="f11" fmla="val 15"/>
                  <a:gd name="f12" fmla="val 19"/>
                  <a:gd name="f13" fmla="val 23"/>
                  <a:gd name="f14" fmla="val 13"/>
                  <a:gd name="f15" fmla="val 28"/>
                  <a:gd name="f16" fmla="val 33"/>
                  <a:gd name="f17" fmla="val 18"/>
                  <a:gd name="f18" fmla="val 39"/>
                  <a:gd name="f19" fmla="val 20"/>
                  <a:gd name="f20" fmla="val 44"/>
                  <a:gd name="f21" fmla="val 51"/>
                  <a:gd name="f22" fmla="val 25"/>
                  <a:gd name="f23" fmla="val 57"/>
                  <a:gd name="f24" fmla="val 64"/>
                  <a:gd name="f25" fmla="val 30"/>
                  <a:gd name="f26" fmla="val 72"/>
                  <a:gd name="f27" fmla="val 87"/>
                  <a:gd name="f28" fmla="val 37"/>
                  <a:gd name="f29" fmla="val 103"/>
                  <a:gd name="f30" fmla="val 41"/>
                  <a:gd name="f31" fmla="val 121"/>
                  <a:gd name="f32" fmla="val 138"/>
                  <a:gd name="f33" fmla="val 47"/>
                  <a:gd name="f34" fmla="val 155"/>
                  <a:gd name="f35" fmla="val 171"/>
                  <a:gd name="f36" fmla="val 179"/>
                  <a:gd name="f37" fmla="val 186"/>
                  <a:gd name="f38" fmla="val 193"/>
                  <a:gd name="f39" fmla="val 200"/>
                  <a:gd name="f40" fmla="val 206"/>
                  <a:gd name="f41" fmla="val 48"/>
                  <a:gd name="f42" fmla="val 212"/>
                  <a:gd name="f43" fmla="val 218"/>
                  <a:gd name="f44" fmla="val 223"/>
                  <a:gd name="f45" fmla="val 46"/>
                  <a:gd name="f46" fmla="val 228"/>
                  <a:gd name="f47" fmla="val 232"/>
                  <a:gd name="f48" fmla="val 45"/>
                  <a:gd name="f49" fmla="val 236"/>
                  <a:gd name="f50" fmla="val 240"/>
                  <a:gd name="f51" fmla="val 247"/>
                  <a:gd name="f52" fmla="val 42"/>
                  <a:gd name="f53" fmla="val 248"/>
                  <a:gd name="f54" fmla="val 245"/>
                  <a:gd name="f55" fmla="val 242"/>
                  <a:gd name="f56" fmla="val 239"/>
                  <a:gd name="f57" fmla="val 43"/>
                  <a:gd name="f58" fmla="val 156"/>
                  <a:gd name="f59" fmla="val 139"/>
                  <a:gd name="f60" fmla="val 104"/>
                  <a:gd name="f61" fmla="val 35"/>
                  <a:gd name="f62" fmla="val 65"/>
                  <a:gd name="f63" fmla="val 58"/>
                  <a:gd name="f64" fmla="val 26"/>
                  <a:gd name="f65" fmla="val 52"/>
                  <a:gd name="f66" fmla="val 21"/>
                  <a:gd name="f67" fmla="val 34"/>
                  <a:gd name="f68" fmla="val 16"/>
                  <a:gd name="f69" fmla="val 29"/>
                  <a:gd name="f70" fmla="val 14"/>
                  <a:gd name="f71" fmla="val 24"/>
                  <a:gd name="f72" fmla="val 12"/>
                  <a:gd name="f73" fmla="val 6"/>
                  <a:gd name="f74" fmla="val 4"/>
                  <a:gd name="f75" fmla="val 3"/>
                  <a:gd name="f76" fmla="*/ f0 1 249"/>
                  <a:gd name="f77" fmla="*/ f1 1 49"/>
                  <a:gd name="f78" fmla="val f2"/>
                  <a:gd name="f79" fmla="val f3"/>
                  <a:gd name="f80" fmla="val f4"/>
                  <a:gd name="f81" fmla="+- f80 0 f78"/>
                  <a:gd name="f82" fmla="+- f79 0 f78"/>
                  <a:gd name="f83" fmla="*/ f82 1 249"/>
                  <a:gd name="f84" fmla="*/ f81 1 49"/>
                  <a:gd name="f85" fmla="*/ f78 1 f83"/>
                  <a:gd name="f86" fmla="*/ f79 1 f83"/>
                  <a:gd name="f87" fmla="*/ f78 1 f84"/>
                  <a:gd name="f88" fmla="*/ f80 1 f84"/>
                  <a:gd name="f89" fmla="*/ f85 f76 1"/>
                  <a:gd name="f90" fmla="*/ f86 f76 1"/>
                  <a:gd name="f91" fmla="*/ f88 f77 1"/>
                  <a:gd name="f92" fmla="*/ f87 f77 1"/>
                </a:gdLst>
                <a:ahLst/>
                <a:cxnLst>
                  <a:cxn ang="3cd4">
                    <a:pos x="hc" y="t"/>
                  </a:cxn>
                  <a:cxn ang="0">
                    <a:pos x="r" y="vc"/>
                  </a:cxn>
                  <a:cxn ang="cd4">
                    <a:pos x="hc" y="b"/>
                  </a:cxn>
                  <a:cxn ang="cd2">
                    <a:pos x="l" y="vc"/>
                  </a:cxn>
                </a:cxnLst>
                <a:rect l="f89" t="f92" r="f90" b="f91"/>
                <a:pathLst>
                  <a:path w="249" h="49">
                    <a:moveTo>
                      <a:pt x="f2" y="f2"/>
                    </a:moveTo>
                    <a:cubicBezTo>
                      <a:pt x="f2" y="f2"/>
                      <a:pt x="f5" y="f2"/>
                      <a:pt x="f6" y="f5"/>
                    </a:cubicBezTo>
                    <a:lnTo>
                      <a:pt x="f7" y="f8"/>
                    </a:lnTo>
                    <a:cubicBezTo>
                      <a:pt x="f9" y="f10"/>
                      <a:pt x="f11" y="f7"/>
                      <a:pt x="f12" y="f9"/>
                    </a:cubicBezTo>
                    <a:cubicBezTo>
                      <a:pt x="f13" y="f14"/>
                      <a:pt x="f15" y="f11"/>
                      <a:pt x="f16" y="f17"/>
                    </a:cubicBezTo>
                    <a:cubicBezTo>
                      <a:pt x="f18" y="f19"/>
                      <a:pt x="f20" y="f13"/>
                      <a:pt x="f21" y="f22"/>
                    </a:cubicBezTo>
                    <a:cubicBezTo>
                      <a:pt x="f23" y="f15"/>
                      <a:pt x="f24" y="f25"/>
                      <a:pt x="f26" y="f16"/>
                    </a:cubicBezTo>
                    <a:cubicBezTo>
                      <a:pt x="f27" y="f28"/>
                      <a:pt x="f29" y="f30"/>
                      <a:pt x="f31" y="f20"/>
                    </a:cubicBezTo>
                    <a:cubicBezTo>
                      <a:pt x="f32" y="f33"/>
                      <a:pt x="f34" y="f4"/>
                      <a:pt x="f35" y="f4"/>
                    </a:cubicBezTo>
                    <a:cubicBezTo>
                      <a:pt x="f36" y="f4"/>
                      <a:pt x="f37" y="f4"/>
                      <a:pt x="f38" y="f4"/>
                    </a:cubicBezTo>
                    <a:cubicBezTo>
                      <a:pt x="f39" y="f4"/>
                      <a:pt x="f40" y="f41"/>
                      <a:pt x="f42" y="f41"/>
                    </a:cubicBezTo>
                    <a:cubicBezTo>
                      <a:pt x="f43" y="f33"/>
                      <a:pt x="f44" y="f45"/>
                      <a:pt x="f46" y="f45"/>
                    </a:cubicBezTo>
                    <a:cubicBezTo>
                      <a:pt x="f47" y="f48"/>
                      <a:pt x="f49" y="f48"/>
                      <a:pt x="f50" y="f20"/>
                    </a:cubicBezTo>
                    <a:lnTo>
                      <a:pt x="f51" y="f52"/>
                    </a:lnTo>
                    <a:cubicBezTo>
                      <a:pt x="f3" y="f52"/>
                      <a:pt x="f3" y="f52"/>
                      <a:pt x="f3" y="f52"/>
                    </a:cubicBezTo>
                    <a:cubicBezTo>
                      <a:pt x="f3" y="f52"/>
                      <a:pt x="f53" y="f52"/>
                      <a:pt x="f51" y="f52"/>
                    </a:cubicBezTo>
                    <a:cubicBezTo>
                      <a:pt x="f54" y="f52"/>
                      <a:pt x="f55" y="f52"/>
                      <a:pt x="f56" y="f57"/>
                    </a:cubicBezTo>
                    <a:cubicBezTo>
                      <a:pt x="f49" y="f57"/>
                      <a:pt x="f47" y="f20"/>
                      <a:pt x="f46" y="f20"/>
                    </a:cubicBezTo>
                    <a:cubicBezTo>
                      <a:pt x="f44" y="f48"/>
                      <a:pt x="f43" y="f45"/>
                      <a:pt x="f42" y="f45"/>
                    </a:cubicBezTo>
                    <a:cubicBezTo>
                      <a:pt x="f40" y="f45"/>
                      <a:pt x="f39" y="f33"/>
                      <a:pt x="f38" y="f33"/>
                    </a:cubicBezTo>
                    <a:cubicBezTo>
                      <a:pt x="f37" y="f33"/>
                      <a:pt x="f36" y="f33"/>
                      <a:pt x="f35" y="f33"/>
                    </a:cubicBezTo>
                    <a:cubicBezTo>
                      <a:pt x="f58" y="f45"/>
                      <a:pt x="f59" y="f48"/>
                      <a:pt x="f31" y="f52"/>
                    </a:cubicBezTo>
                    <a:cubicBezTo>
                      <a:pt x="f60" y="f18"/>
                      <a:pt x="f27" y="f61"/>
                      <a:pt x="f26" y="f25"/>
                    </a:cubicBezTo>
                    <a:cubicBezTo>
                      <a:pt x="f62" y="f15"/>
                      <a:pt x="f63" y="f64"/>
                      <a:pt x="f65" y="f13"/>
                    </a:cubicBezTo>
                    <a:cubicBezTo>
                      <a:pt x="f48" y="f66"/>
                      <a:pt x="f18" y="f17"/>
                      <a:pt x="f67" y="f68"/>
                    </a:cubicBezTo>
                    <a:cubicBezTo>
                      <a:pt x="f69" y="f70"/>
                      <a:pt x="f71" y="f9"/>
                      <a:pt x="f19" y="f7"/>
                    </a:cubicBezTo>
                    <a:cubicBezTo>
                      <a:pt x="f68" y="f10"/>
                      <a:pt x="f72" y="f73"/>
                      <a:pt x="f7" y="f74"/>
                    </a:cubicBezTo>
                    <a:cubicBezTo>
                      <a:pt x="f73" y="f75"/>
                      <a:pt x="f74" y="f6"/>
                      <a:pt x="f6" y="f5"/>
                    </a:cubicBezTo>
                    <a:cubicBezTo>
                      <a:pt x="f5" y="f2"/>
                      <a:pt x="f2" y="f2"/>
                      <a:pt x="f2" y="f2"/>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2" name="Google Shape;1067;p30">
                <a:extLst>
                  <a:ext uri="{FF2B5EF4-FFF2-40B4-BE49-F238E27FC236}">
                    <a16:creationId xmlns:a16="http://schemas.microsoft.com/office/drawing/2014/main" id="{AB7862E8-2CC0-3F49-84D6-BE4D1AE7D142}"/>
                  </a:ext>
                </a:extLst>
              </p:cNvPr>
              <p:cNvSpPr/>
              <p:nvPr/>
            </p:nvSpPr>
            <p:spPr>
              <a:xfrm>
                <a:off x="949522" y="4470172"/>
                <a:ext cx="298798" cy="190899"/>
              </a:xfrm>
              <a:custGeom>
                <a:avLst/>
                <a:gdLst>
                  <a:gd name="f0" fmla="val 180"/>
                  <a:gd name="f1" fmla="val w"/>
                  <a:gd name="f2" fmla="val h"/>
                  <a:gd name="f3" fmla="val 0"/>
                  <a:gd name="f4" fmla="val 115"/>
                  <a:gd name="f5" fmla="val 3"/>
                  <a:gd name="f6" fmla="val 114"/>
                  <a:gd name="f7" fmla="val 8"/>
                  <a:gd name="f8" fmla="val 111"/>
                  <a:gd name="f9" fmla="val 13"/>
                  <a:gd name="f10" fmla="val 108"/>
                  <a:gd name="f11" fmla="val 19"/>
                  <a:gd name="f12" fmla="val 104"/>
                  <a:gd name="f13" fmla="val 27"/>
                  <a:gd name="f14" fmla="val 99"/>
                  <a:gd name="f15" fmla="val 44"/>
                  <a:gd name="f16" fmla="val 88"/>
                  <a:gd name="f17" fmla="val 66"/>
                  <a:gd name="f18" fmla="val 74"/>
                  <a:gd name="f19" fmla="val 91"/>
                  <a:gd name="f20" fmla="val 59"/>
                  <a:gd name="f21" fmla="val 116"/>
                  <a:gd name="f22" fmla="val 43"/>
                  <a:gd name="f23" fmla="val 138"/>
                  <a:gd name="f24" fmla="val 29"/>
                  <a:gd name="f25" fmla="val 154"/>
                  <a:gd name="f26" fmla="val 18"/>
                  <a:gd name="f27" fmla="val 162"/>
                  <a:gd name="f28" fmla="val 12"/>
                  <a:gd name="f29" fmla="val 169"/>
                  <a:gd name="f30" fmla="val 173"/>
                  <a:gd name="f31" fmla="val 5"/>
                  <a:gd name="f32" fmla="val 178"/>
                  <a:gd name="f33" fmla="val 2"/>
                  <a:gd name="f34" fmla="val -1"/>
                  <a:gd name="f35" fmla="val 177"/>
                  <a:gd name="f36" fmla="val 1"/>
                  <a:gd name="f37" fmla="val 4"/>
                  <a:gd name="f38" fmla="val 168"/>
                  <a:gd name="f39" fmla="val 7"/>
                  <a:gd name="f40" fmla="val 161"/>
                  <a:gd name="f41" fmla="val 11"/>
                  <a:gd name="f42" fmla="val 153"/>
                  <a:gd name="f43" fmla="val 16"/>
                  <a:gd name="f44" fmla="val 137"/>
                  <a:gd name="f45" fmla="val 41"/>
                  <a:gd name="f46" fmla="val 89"/>
                  <a:gd name="f47" fmla="val 56"/>
                  <a:gd name="f48" fmla="val 65"/>
                  <a:gd name="f49" fmla="val 72"/>
                  <a:gd name="f50" fmla="val 42"/>
                  <a:gd name="f51" fmla="val 87"/>
                  <a:gd name="f52" fmla="val 26"/>
                  <a:gd name="f53" fmla="val 97"/>
                  <a:gd name="f54" fmla="val 103"/>
                  <a:gd name="f55" fmla="val 107"/>
                  <a:gd name="f56" fmla="val 110"/>
                  <a:gd name="f57" fmla="val 113"/>
                  <a:gd name="f58" fmla="*/ f1 1 180"/>
                  <a:gd name="f59" fmla="*/ f2 1 115"/>
                  <a:gd name="f60" fmla="val f3"/>
                  <a:gd name="f61" fmla="val f0"/>
                  <a:gd name="f62" fmla="val f4"/>
                  <a:gd name="f63" fmla="+- f62 0 f60"/>
                  <a:gd name="f64" fmla="+- f61 0 f60"/>
                  <a:gd name="f65" fmla="*/ f64 1 180"/>
                  <a:gd name="f66" fmla="*/ f63 1 115"/>
                  <a:gd name="f67" fmla="*/ f60 1 f65"/>
                  <a:gd name="f68" fmla="*/ f61 1 f65"/>
                  <a:gd name="f69" fmla="*/ f60 1 f66"/>
                  <a:gd name="f70" fmla="*/ f62 1 f66"/>
                  <a:gd name="f71" fmla="*/ f67 f58 1"/>
                  <a:gd name="f72" fmla="*/ f68 f58 1"/>
                  <a:gd name="f73" fmla="*/ f70 f59 1"/>
                  <a:gd name="f74" fmla="*/ f69 f59 1"/>
                </a:gdLst>
                <a:ahLst/>
                <a:cxnLst>
                  <a:cxn ang="3cd4">
                    <a:pos x="hc" y="t"/>
                  </a:cxn>
                  <a:cxn ang="0">
                    <a:pos x="r" y="vc"/>
                  </a:cxn>
                  <a:cxn ang="cd4">
                    <a:pos x="hc" y="b"/>
                  </a:cxn>
                  <a:cxn ang="cd2">
                    <a:pos x="l" y="vc"/>
                  </a:cxn>
                </a:cxnLst>
                <a:rect l="f71" t="f74" r="f72" b="f73"/>
                <a:pathLst>
                  <a:path w="180" h="115">
                    <a:moveTo>
                      <a:pt x="f3" y="f4"/>
                    </a:moveTo>
                    <a:cubicBezTo>
                      <a:pt x="f3" y="f4"/>
                      <a:pt x="f5" y="f6"/>
                      <a:pt x="f7" y="f8"/>
                    </a:cubicBezTo>
                    <a:cubicBezTo>
                      <a:pt x="f9" y="f10"/>
                      <a:pt x="f11" y="f12"/>
                      <a:pt x="f13" y="f14"/>
                    </a:cubicBezTo>
                    <a:cubicBezTo>
                      <a:pt x="f15" y="f16"/>
                      <a:pt x="f17" y="f18"/>
                      <a:pt x="f19" y="f20"/>
                    </a:cubicBezTo>
                    <a:cubicBezTo>
                      <a:pt x="f21" y="f22"/>
                      <a:pt x="f23" y="f24"/>
                      <a:pt x="f25" y="f26"/>
                    </a:cubicBezTo>
                    <a:cubicBezTo>
                      <a:pt x="f27" y="f28"/>
                      <a:pt x="f29" y="f7"/>
                      <a:pt x="f30" y="f31"/>
                    </a:cubicBezTo>
                    <a:cubicBezTo>
                      <a:pt x="f32" y="f33"/>
                      <a:pt x="f0" y="f3"/>
                      <a:pt x="f0" y="f3"/>
                    </a:cubicBezTo>
                    <a:cubicBezTo>
                      <a:pt x="f0" y="f34"/>
                      <a:pt x="f35" y="f36"/>
                      <a:pt x="f30" y="f37"/>
                    </a:cubicBezTo>
                    <a:cubicBezTo>
                      <a:pt x="f38" y="f39"/>
                      <a:pt x="f40" y="f41"/>
                      <a:pt x="f42" y="f43"/>
                    </a:cubicBezTo>
                    <a:cubicBezTo>
                      <a:pt x="f44" y="f13"/>
                      <a:pt x="f6" y="f45"/>
                      <a:pt x="f46" y="f47"/>
                    </a:cubicBezTo>
                    <a:cubicBezTo>
                      <a:pt x="f48" y="f49"/>
                      <a:pt x="f50" y="f51"/>
                      <a:pt x="f52" y="f53"/>
                    </a:cubicBezTo>
                    <a:cubicBezTo>
                      <a:pt x="f26" y="f54"/>
                      <a:pt x="f28" y="f55"/>
                      <a:pt x="f39" y="f56"/>
                    </a:cubicBezTo>
                    <a:cubicBezTo>
                      <a:pt x="f5" y="f57"/>
                      <a:pt x="f3" y="f4"/>
                      <a:pt x="f3" y="f4"/>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3" name="Google Shape;1068;p30">
                <a:extLst>
                  <a:ext uri="{FF2B5EF4-FFF2-40B4-BE49-F238E27FC236}">
                    <a16:creationId xmlns:a16="http://schemas.microsoft.com/office/drawing/2014/main" id="{D28D2579-2FA3-3D86-0772-2514A74CF606}"/>
                  </a:ext>
                </a:extLst>
              </p:cNvPr>
              <p:cNvSpPr/>
              <p:nvPr/>
            </p:nvSpPr>
            <p:spPr>
              <a:xfrm>
                <a:off x="889766" y="4378869"/>
                <a:ext cx="312084" cy="189244"/>
              </a:xfrm>
              <a:custGeom>
                <a:avLst/>
                <a:gdLst>
                  <a:gd name="f0" fmla="val 180"/>
                  <a:gd name="f1" fmla="val w"/>
                  <a:gd name="f2" fmla="val h"/>
                  <a:gd name="f3" fmla="val 0"/>
                  <a:gd name="f4" fmla="val 188"/>
                  <a:gd name="f5" fmla="val 114"/>
                  <a:gd name="f6" fmla="val 2"/>
                  <a:gd name="f7" fmla="val 113"/>
                  <a:gd name="f8" fmla="val 7"/>
                  <a:gd name="f9" fmla="val 110"/>
                  <a:gd name="f10" fmla="val 11"/>
                  <a:gd name="f11" fmla="val 107"/>
                  <a:gd name="f12" fmla="val 19"/>
                  <a:gd name="f13" fmla="val 103"/>
                  <a:gd name="f14" fmla="val 28"/>
                  <a:gd name="f15" fmla="val 98"/>
                  <a:gd name="f16" fmla="val 45"/>
                  <a:gd name="f17" fmla="val 88"/>
                  <a:gd name="f18" fmla="val 68"/>
                  <a:gd name="f19" fmla="val 73"/>
                  <a:gd name="f20" fmla="val 94"/>
                  <a:gd name="f21" fmla="val 57"/>
                  <a:gd name="f22" fmla="val 119"/>
                  <a:gd name="f23" fmla="val 40"/>
                  <a:gd name="f24" fmla="val 143"/>
                  <a:gd name="f25" fmla="val 26"/>
                  <a:gd name="f26" fmla="val 160"/>
                  <a:gd name="f27" fmla="val 16"/>
                  <a:gd name="f28" fmla="val 169"/>
                  <a:gd name="f29" fmla="val 176"/>
                  <a:gd name="f30" fmla="val 181"/>
                  <a:gd name="f31" fmla="val 4"/>
                  <a:gd name="f32" fmla="val 185"/>
                  <a:gd name="f33" fmla="val 1"/>
                  <a:gd name="f34" fmla="val 175"/>
                  <a:gd name="f35" fmla="val 6"/>
                  <a:gd name="f36" fmla="val 168"/>
                  <a:gd name="f37" fmla="val 10"/>
                  <a:gd name="f38" fmla="val 159"/>
                  <a:gd name="f39" fmla="val 14"/>
                  <a:gd name="f40" fmla="val 142"/>
                  <a:gd name="f41" fmla="val 24"/>
                  <a:gd name="f42" fmla="val 118"/>
                  <a:gd name="f43" fmla="val 38"/>
                  <a:gd name="f44" fmla="val 92"/>
                  <a:gd name="f45" fmla="val 54"/>
                  <a:gd name="f46" fmla="val 67"/>
                  <a:gd name="f47" fmla="val 71"/>
                  <a:gd name="f48" fmla="val 44"/>
                  <a:gd name="f49" fmla="val 85"/>
                  <a:gd name="f50" fmla="val 27"/>
                  <a:gd name="f51" fmla="val 96"/>
                  <a:gd name="f52" fmla="val 102"/>
                  <a:gd name="f53" fmla="val 12"/>
                  <a:gd name="f54" fmla="val 106"/>
                  <a:gd name="f55" fmla="val 109"/>
                  <a:gd name="f56" fmla="val 112"/>
                  <a:gd name="f57" fmla="*/ f1 1 188"/>
                  <a:gd name="f58" fmla="*/ f2 1 114"/>
                  <a:gd name="f59" fmla="val f3"/>
                  <a:gd name="f60" fmla="val f4"/>
                  <a:gd name="f61" fmla="val f5"/>
                  <a:gd name="f62" fmla="+- f61 0 f59"/>
                  <a:gd name="f63" fmla="+- f60 0 f59"/>
                  <a:gd name="f64" fmla="*/ f63 1 188"/>
                  <a:gd name="f65" fmla="*/ f62 1 114"/>
                  <a:gd name="f66" fmla="*/ f59 1 f64"/>
                  <a:gd name="f67" fmla="*/ f60 1 f64"/>
                  <a:gd name="f68" fmla="*/ f59 1 f65"/>
                  <a:gd name="f69" fmla="*/ f61 1 f65"/>
                  <a:gd name="f70" fmla="*/ f66 f57 1"/>
                  <a:gd name="f71" fmla="*/ f67 f57 1"/>
                  <a:gd name="f72" fmla="*/ f69 f58 1"/>
                  <a:gd name="f73" fmla="*/ f68 f58 1"/>
                </a:gdLst>
                <a:ahLst/>
                <a:cxnLst>
                  <a:cxn ang="3cd4">
                    <a:pos x="hc" y="t"/>
                  </a:cxn>
                  <a:cxn ang="0">
                    <a:pos x="r" y="vc"/>
                  </a:cxn>
                  <a:cxn ang="cd4">
                    <a:pos x="hc" y="b"/>
                  </a:cxn>
                  <a:cxn ang="cd2">
                    <a:pos x="l" y="vc"/>
                  </a:cxn>
                </a:cxnLst>
                <a:rect l="f70" t="f73" r="f71" b="f72"/>
                <a:pathLst>
                  <a:path w="188" h="114">
                    <a:moveTo>
                      <a:pt x="f3" y="f5"/>
                    </a:moveTo>
                    <a:cubicBezTo>
                      <a:pt x="f3" y="f5"/>
                      <a:pt x="f6" y="f7"/>
                      <a:pt x="f8" y="f9"/>
                    </a:cubicBezTo>
                    <a:cubicBezTo>
                      <a:pt x="f10" y="f11"/>
                      <a:pt x="f12" y="f13"/>
                      <a:pt x="f14" y="f15"/>
                    </a:cubicBezTo>
                    <a:cubicBezTo>
                      <a:pt x="f16" y="f17"/>
                      <a:pt x="f18" y="f19"/>
                      <a:pt x="f20" y="f21"/>
                    </a:cubicBezTo>
                    <a:cubicBezTo>
                      <a:pt x="f22" y="f23"/>
                      <a:pt x="f24" y="f25"/>
                      <a:pt x="f26" y="f27"/>
                    </a:cubicBezTo>
                    <a:cubicBezTo>
                      <a:pt x="f28" y="f10"/>
                      <a:pt x="f29" y="f8"/>
                      <a:pt x="f30" y="f31"/>
                    </a:cubicBezTo>
                    <a:cubicBezTo>
                      <a:pt x="f32" y="f6"/>
                      <a:pt x="f4" y="f3"/>
                      <a:pt x="f4" y="f3"/>
                    </a:cubicBezTo>
                    <a:cubicBezTo>
                      <a:pt x="f4" y="f3"/>
                      <a:pt x="f32" y="f33"/>
                      <a:pt x="f0" y="f31"/>
                    </a:cubicBezTo>
                    <a:cubicBezTo>
                      <a:pt x="f34" y="f35"/>
                      <a:pt x="f36" y="f37"/>
                      <a:pt x="f38" y="f39"/>
                    </a:cubicBezTo>
                    <a:cubicBezTo>
                      <a:pt x="f40" y="f41"/>
                      <a:pt x="f42" y="f43"/>
                      <a:pt x="f44" y="f45"/>
                    </a:cubicBezTo>
                    <a:cubicBezTo>
                      <a:pt x="f46" y="f47"/>
                      <a:pt x="f48" y="f49"/>
                      <a:pt x="f50" y="f51"/>
                    </a:cubicBezTo>
                    <a:cubicBezTo>
                      <a:pt x="f12" y="f52"/>
                      <a:pt x="f53" y="f54"/>
                      <a:pt x="f8" y="f55"/>
                    </a:cubicBezTo>
                    <a:cubicBezTo>
                      <a:pt x="f6" y="f56"/>
                      <a:pt x="f3" y="f5"/>
                      <a:pt x="f3"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4" name="Google Shape;1069;p30">
                <a:extLst>
                  <a:ext uri="{FF2B5EF4-FFF2-40B4-BE49-F238E27FC236}">
                    <a16:creationId xmlns:a16="http://schemas.microsoft.com/office/drawing/2014/main" id="{3C5B06F9-67E0-0C26-09F8-2BA94C4776E2}"/>
                  </a:ext>
                </a:extLst>
              </p:cNvPr>
              <p:cNvSpPr/>
              <p:nvPr/>
            </p:nvSpPr>
            <p:spPr>
              <a:xfrm>
                <a:off x="111209" y="4690954"/>
                <a:ext cx="849925" cy="64739"/>
              </a:xfrm>
              <a:custGeom>
                <a:avLst/>
                <a:gdLst>
                  <a:gd name="f0" fmla="val w"/>
                  <a:gd name="f1" fmla="val h"/>
                  <a:gd name="f2" fmla="val 0"/>
                  <a:gd name="f3" fmla="val 512"/>
                  <a:gd name="f4" fmla="val 39"/>
                  <a:gd name="f5" fmla="val 1"/>
                  <a:gd name="f6" fmla="val 5"/>
                  <a:gd name="f7" fmla="val 9"/>
                  <a:gd name="f8" fmla="val 14"/>
                  <a:gd name="f9" fmla="val 2"/>
                  <a:gd name="f10" fmla="val 20"/>
                  <a:gd name="f11" fmla="val 3"/>
                  <a:gd name="f12" fmla="val 33"/>
                  <a:gd name="f13" fmla="val 4"/>
                  <a:gd name="f14" fmla="val 52"/>
                  <a:gd name="f15" fmla="val 7"/>
                  <a:gd name="f16" fmla="val 75"/>
                  <a:gd name="f17" fmla="val 121"/>
                  <a:gd name="f18" fmla="val 15"/>
                  <a:gd name="f19" fmla="val 185"/>
                  <a:gd name="f20" fmla="val 256"/>
                  <a:gd name="f21" fmla="val 25"/>
                  <a:gd name="f22" fmla="val 327"/>
                  <a:gd name="f23" fmla="val 30"/>
                  <a:gd name="f24" fmla="val 391"/>
                  <a:gd name="f25" fmla="val 437"/>
                  <a:gd name="f26" fmla="val 36"/>
                  <a:gd name="f27" fmla="val 460"/>
                  <a:gd name="f28" fmla="val 37"/>
                  <a:gd name="f29" fmla="val 479"/>
                  <a:gd name="f30" fmla="val 38"/>
                  <a:gd name="f31" fmla="val 492"/>
                  <a:gd name="f32" fmla="val 498"/>
                  <a:gd name="f33" fmla="val 503"/>
                  <a:gd name="f34" fmla="val 507"/>
                  <a:gd name="f35" fmla="val 509"/>
                  <a:gd name="f36" fmla="val 510"/>
                  <a:gd name="f37" fmla="val 511"/>
                  <a:gd name="f38" fmla="val 504"/>
                  <a:gd name="f39" fmla="val 499"/>
                  <a:gd name="f40" fmla="val 35"/>
                  <a:gd name="f41" fmla="val 34"/>
                  <a:gd name="f42" fmla="val 31"/>
                  <a:gd name="f43" fmla="val 27"/>
                  <a:gd name="f44" fmla="val 23"/>
                  <a:gd name="f45" fmla="val 18"/>
                  <a:gd name="f46" fmla="val 12"/>
                  <a:gd name="f47" fmla="val 8"/>
                  <a:gd name="f48" fmla="*/ f0 1 512"/>
                  <a:gd name="f49" fmla="*/ f1 1 39"/>
                  <a:gd name="f50" fmla="val f2"/>
                  <a:gd name="f51" fmla="val f3"/>
                  <a:gd name="f52" fmla="val f4"/>
                  <a:gd name="f53" fmla="+- f52 0 f50"/>
                  <a:gd name="f54" fmla="+- f51 0 f50"/>
                  <a:gd name="f55" fmla="*/ f54 1 512"/>
                  <a:gd name="f56" fmla="*/ f53 1 39"/>
                  <a:gd name="f57" fmla="*/ f50 1 f55"/>
                  <a:gd name="f58" fmla="*/ f51 1 f55"/>
                  <a:gd name="f59" fmla="*/ f50 1 f56"/>
                  <a:gd name="f60" fmla="*/ f52 1 f56"/>
                  <a:gd name="f61" fmla="*/ f57 f48 1"/>
                  <a:gd name="f62" fmla="*/ f58 f48 1"/>
                  <a:gd name="f63" fmla="*/ f60 f49 1"/>
                  <a:gd name="f64" fmla="*/ f59 f49 1"/>
                </a:gdLst>
                <a:ahLst/>
                <a:cxnLst>
                  <a:cxn ang="3cd4">
                    <a:pos x="hc" y="t"/>
                  </a:cxn>
                  <a:cxn ang="0">
                    <a:pos x="r" y="vc"/>
                  </a:cxn>
                  <a:cxn ang="cd4">
                    <a:pos x="hc" y="b"/>
                  </a:cxn>
                  <a:cxn ang="cd2">
                    <a:pos x="l" y="vc"/>
                  </a:cxn>
                </a:cxnLst>
                <a:rect l="f61" t="f64" r="f62" b="f63"/>
                <a:pathLst>
                  <a:path w="512" h="39">
                    <a:moveTo>
                      <a:pt x="f2" y="f2"/>
                    </a:moveTo>
                    <a:lnTo>
                      <a:pt x="f5" y="f2"/>
                    </a:lnTo>
                    <a:lnTo>
                      <a:pt x="f6" y="f5"/>
                    </a:lnTo>
                    <a:cubicBezTo>
                      <a:pt x="f7" y="f5"/>
                      <a:pt x="f8" y="f9"/>
                      <a:pt x="f10" y="f11"/>
                    </a:cubicBezTo>
                    <a:cubicBezTo>
                      <a:pt x="f12" y="f13"/>
                      <a:pt x="f14" y="f15"/>
                      <a:pt x="f16" y="f7"/>
                    </a:cubicBezTo>
                    <a:cubicBezTo>
                      <a:pt x="f17" y="f18"/>
                      <a:pt x="f19" y="f10"/>
                      <a:pt x="f20" y="f21"/>
                    </a:cubicBezTo>
                    <a:cubicBezTo>
                      <a:pt x="f22" y="f23"/>
                      <a:pt x="f24" y="f12"/>
                      <a:pt x="f25" y="f26"/>
                    </a:cubicBezTo>
                    <a:cubicBezTo>
                      <a:pt x="f27" y="f28"/>
                      <a:pt x="f29" y="f30"/>
                      <a:pt x="f31" y="f4"/>
                    </a:cubicBezTo>
                    <a:cubicBezTo>
                      <a:pt x="f32" y="f4"/>
                      <a:pt x="f33" y="f4"/>
                      <a:pt x="f34" y="f4"/>
                    </a:cubicBezTo>
                    <a:cubicBezTo>
                      <a:pt x="f35" y="f4"/>
                      <a:pt x="f36" y="f4"/>
                      <a:pt x="f37" y="f4"/>
                    </a:cubicBezTo>
                    <a:cubicBezTo>
                      <a:pt x="f3" y="f4"/>
                      <a:pt x="f3" y="f4"/>
                      <a:pt x="f3" y="f4"/>
                    </a:cubicBezTo>
                    <a:lnTo>
                      <a:pt x="f37" y="f4"/>
                    </a:lnTo>
                    <a:lnTo>
                      <a:pt x="f34" y="f4"/>
                    </a:lnTo>
                    <a:cubicBezTo>
                      <a:pt x="f38" y="f30"/>
                      <a:pt x="f39" y="f30"/>
                      <a:pt x="f31" y="f30"/>
                    </a:cubicBezTo>
                    <a:cubicBezTo>
                      <a:pt x="f29" y="f28"/>
                      <a:pt x="f27" y="f40"/>
                      <a:pt x="f25" y="f41"/>
                    </a:cubicBezTo>
                    <a:cubicBezTo>
                      <a:pt x="f24" y="f42"/>
                      <a:pt x="f22" y="f43"/>
                      <a:pt x="f20" y="f44"/>
                    </a:cubicBezTo>
                    <a:cubicBezTo>
                      <a:pt x="f19" y="f45"/>
                      <a:pt x="f17" y="f46"/>
                      <a:pt x="f16" y="f47"/>
                    </a:cubicBezTo>
                    <a:cubicBezTo>
                      <a:pt x="f14" y="f6"/>
                      <a:pt x="f12" y="f11"/>
                      <a:pt x="f10" y="f9"/>
                    </a:cubicBezTo>
                    <a:cubicBezTo>
                      <a:pt x="f8" y="f5"/>
                      <a:pt x="f7" y="f2"/>
                      <a:pt x="f6" y="f2"/>
                    </a:cubicBezTo>
                    <a:cubicBezTo>
                      <a:pt x="f13" y="f2"/>
                      <a:pt x="f9" y="f2"/>
                      <a:pt x="f5" y="f2"/>
                    </a:cubicBezTo>
                    <a:cubicBezTo>
                      <a:pt x="f2" y="f2"/>
                      <a:pt x="f2" y="f2"/>
                      <a:pt x="f2"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5" name="Google Shape;1070;p30">
                <a:extLst>
                  <a:ext uri="{FF2B5EF4-FFF2-40B4-BE49-F238E27FC236}">
                    <a16:creationId xmlns:a16="http://schemas.microsoft.com/office/drawing/2014/main" id="{B2E16225-8649-B791-5A66-EBA4BC119F71}"/>
                  </a:ext>
                </a:extLst>
              </p:cNvPr>
              <p:cNvSpPr/>
              <p:nvPr/>
            </p:nvSpPr>
            <p:spPr>
              <a:xfrm>
                <a:off x="151049" y="4536576"/>
                <a:ext cx="753648" cy="64739"/>
              </a:xfrm>
              <a:custGeom>
                <a:avLst/>
                <a:gdLst>
                  <a:gd name="f0" fmla="val w"/>
                  <a:gd name="f1" fmla="val h"/>
                  <a:gd name="f2" fmla="val 0"/>
                  <a:gd name="f3" fmla="val 454"/>
                  <a:gd name="f4" fmla="val 39"/>
                  <a:gd name="f5" fmla="val 2"/>
                  <a:gd name="f6" fmla="val 1"/>
                  <a:gd name="f7" fmla="val 5"/>
                  <a:gd name="f8" fmla="val 8"/>
                  <a:gd name="f9" fmla="val 12"/>
                  <a:gd name="f10" fmla="val 18"/>
                  <a:gd name="f11" fmla="val 30"/>
                  <a:gd name="f12" fmla="val 3"/>
                  <a:gd name="f13" fmla="val 46"/>
                  <a:gd name="f14" fmla="val 4"/>
                  <a:gd name="f15" fmla="val 67"/>
                  <a:gd name="f16" fmla="val 108"/>
                  <a:gd name="f17" fmla="val 165"/>
                  <a:gd name="f18" fmla="val 227"/>
                  <a:gd name="f19" fmla="val 290"/>
                  <a:gd name="f20" fmla="val 23"/>
                  <a:gd name="f21" fmla="val 347"/>
                  <a:gd name="f22" fmla="val 29"/>
                  <a:gd name="f23" fmla="val 388"/>
                  <a:gd name="f24" fmla="val 33"/>
                  <a:gd name="f25" fmla="val 408"/>
                  <a:gd name="f26" fmla="val 35"/>
                  <a:gd name="f27" fmla="val 425"/>
                  <a:gd name="f28" fmla="val 36"/>
                  <a:gd name="f29" fmla="val 437"/>
                  <a:gd name="f30" fmla="val 37"/>
                  <a:gd name="f31" fmla="val 442"/>
                  <a:gd name="f32" fmla="val 38"/>
                  <a:gd name="f33" fmla="val 446"/>
                  <a:gd name="f34" fmla="val 450"/>
                  <a:gd name="f35" fmla="val 453"/>
                  <a:gd name="f36" fmla="val 447"/>
                  <a:gd name="f37" fmla="val 31"/>
                  <a:gd name="f38" fmla="val 26"/>
                  <a:gd name="f39" fmla="val 20"/>
                  <a:gd name="f40" fmla="val 228"/>
                  <a:gd name="f41" fmla="val 15"/>
                  <a:gd name="f42" fmla="val 10"/>
                  <a:gd name="f43" fmla="val 6"/>
                  <a:gd name="f44" fmla="*/ f0 1 454"/>
                  <a:gd name="f45" fmla="*/ f1 1 39"/>
                  <a:gd name="f46" fmla="val f2"/>
                  <a:gd name="f47" fmla="val f3"/>
                  <a:gd name="f48" fmla="val f4"/>
                  <a:gd name="f49" fmla="+- f48 0 f46"/>
                  <a:gd name="f50" fmla="+- f47 0 f46"/>
                  <a:gd name="f51" fmla="*/ f50 1 454"/>
                  <a:gd name="f52" fmla="*/ f49 1 39"/>
                  <a:gd name="f53" fmla="*/ f46 1 f51"/>
                  <a:gd name="f54" fmla="*/ f47 1 f51"/>
                  <a:gd name="f55" fmla="*/ f46 1 f52"/>
                  <a:gd name="f56" fmla="*/ f48 1 f52"/>
                  <a:gd name="f57" fmla="*/ f53 f44 1"/>
                  <a:gd name="f58" fmla="*/ f54 f44 1"/>
                  <a:gd name="f59" fmla="*/ f56 f45 1"/>
                  <a:gd name="f60" fmla="*/ f55 f45 1"/>
                </a:gdLst>
                <a:ahLst/>
                <a:cxnLst>
                  <a:cxn ang="3cd4">
                    <a:pos x="hc" y="t"/>
                  </a:cxn>
                  <a:cxn ang="0">
                    <a:pos x="r" y="vc"/>
                  </a:cxn>
                  <a:cxn ang="cd4">
                    <a:pos x="hc" y="b"/>
                  </a:cxn>
                  <a:cxn ang="cd2">
                    <a:pos x="l" y="vc"/>
                  </a:cxn>
                </a:cxnLst>
                <a:rect l="f57" t="f60" r="f58" b="f59"/>
                <a:pathLst>
                  <a:path w="454" h="39">
                    <a:moveTo>
                      <a:pt x="f2" y="f2"/>
                    </a:moveTo>
                    <a:cubicBezTo>
                      <a:pt x="f2" y="f2"/>
                      <a:pt x="f5" y="f6"/>
                      <a:pt x="f7" y="f6"/>
                    </a:cubicBezTo>
                    <a:cubicBezTo>
                      <a:pt x="f8" y="f6"/>
                      <a:pt x="f9" y="f5"/>
                      <a:pt x="f10" y="f5"/>
                    </a:cubicBezTo>
                    <a:cubicBezTo>
                      <a:pt x="f11" y="f12"/>
                      <a:pt x="f13" y="f14"/>
                      <a:pt x="f15" y="f7"/>
                    </a:cubicBezTo>
                    <a:cubicBezTo>
                      <a:pt x="f16" y="f8"/>
                      <a:pt x="f17" y="f9"/>
                      <a:pt x="f18" y="f10"/>
                    </a:cubicBezTo>
                    <a:cubicBezTo>
                      <a:pt x="f19" y="f20"/>
                      <a:pt x="f21" y="f22"/>
                      <a:pt x="f23" y="f24"/>
                    </a:cubicBezTo>
                    <a:cubicBezTo>
                      <a:pt x="f25" y="f26"/>
                      <a:pt x="f27" y="f28"/>
                      <a:pt x="f29" y="f30"/>
                    </a:cubicBezTo>
                    <a:cubicBezTo>
                      <a:pt x="f31" y="f32"/>
                      <a:pt x="f33" y="f32"/>
                      <a:pt x="f34" y="f4"/>
                    </a:cubicBezTo>
                    <a:cubicBezTo>
                      <a:pt x="f35" y="f4"/>
                      <a:pt x="f3" y="f4"/>
                      <a:pt x="f3" y="f4"/>
                    </a:cubicBezTo>
                    <a:cubicBezTo>
                      <a:pt x="f3" y="f4"/>
                      <a:pt x="f35" y="f4"/>
                      <a:pt x="f34" y="f32"/>
                    </a:cubicBezTo>
                    <a:cubicBezTo>
                      <a:pt x="f36" y="f32"/>
                      <a:pt x="f31" y="f30"/>
                      <a:pt x="f29" y="f28"/>
                    </a:cubicBezTo>
                    <a:cubicBezTo>
                      <a:pt x="f27" y="f26"/>
                      <a:pt x="f25" y="f24"/>
                      <a:pt x="f23" y="f37"/>
                    </a:cubicBezTo>
                    <a:cubicBezTo>
                      <a:pt x="f21" y="f38"/>
                      <a:pt x="f19" y="f39"/>
                      <a:pt x="f40" y="f41"/>
                    </a:cubicBezTo>
                    <a:cubicBezTo>
                      <a:pt x="f17" y="f42"/>
                      <a:pt x="f16" y="f43"/>
                      <a:pt x="f15" y="f12"/>
                    </a:cubicBezTo>
                    <a:cubicBezTo>
                      <a:pt x="f13" y="f5"/>
                      <a:pt x="f22" y="f6"/>
                      <a:pt x="f10" y="f6"/>
                    </a:cubicBezTo>
                    <a:cubicBezTo>
                      <a:pt x="f9" y="f6"/>
                      <a:pt x="f8" y="f6"/>
                      <a:pt x="f7" y="f2"/>
                    </a:cubicBezTo>
                    <a:cubicBezTo>
                      <a:pt x="f5" y="f2"/>
                      <a:pt x="f2" y="f2"/>
                      <a:pt x="f2" y="f2"/>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6" name="Google Shape;1071;p30">
                <a:extLst>
                  <a:ext uri="{FF2B5EF4-FFF2-40B4-BE49-F238E27FC236}">
                    <a16:creationId xmlns:a16="http://schemas.microsoft.com/office/drawing/2014/main" id="{83069B9C-1EEC-E06F-CC2F-6F4592BFEC24}"/>
                  </a:ext>
                </a:extLst>
              </p:cNvPr>
              <p:cNvSpPr/>
              <p:nvPr/>
            </p:nvSpPr>
            <p:spPr>
              <a:xfrm>
                <a:off x="818378" y="4471836"/>
                <a:ext cx="166000" cy="258958"/>
              </a:xfrm>
              <a:custGeom>
                <a:avLst/>
                <a:gdLst>
                  <a:gd name="f0" fmla="val w"/>
                  <a:gd name="f1" fmla="val h"/>
                  <a:gd name="f2" fmla="val 0"/>
                  <a:gd name="f3" fmla="val 100"/>
                  <a:gd name="f4" fmla="val 156"/>
                  <a:gd name="f5" fmla="val 45"/>
                  <a:gd name="f6" fmla="val 122"/>
                  <a:gd name="f7" fmla="val 7"/>
                  <a:gd name="f8" fmla="val 65"/>
                  <a:gd name="f9" fmla="*/ f0 1 100"/>
                  <a:gd name="f10" fmla="*/ f1 1 156"/>
                  <a:gd name="f11" fmla="val f2"/>
                  <a:gd name="f12" fmla="val f3"/>
                  <a:gd name="f13" fmla="val f4"/>
                  <a:gd name="f14" fmla="+- f13 0 f11"/>
                  <a:gd name="f15" fmla="+- f12 0 f11"/>
                  <a:gd name="f16" fmla="*/ f15 1 100"/>
                  <a:gd name="f17" fmla="*/ f14 1 156"/>
                  <a:gd name="f18" fmla="*/ f11 1 f16"/>
                  <a:gd name="f19" fmla="*/ f12 1 f16"/>
                  <a:gd name="f20" fmla="*/ f11 1 f17"/>
                  <a:gd name="f21" fmla="*/ f13 1 f17"/>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100" h="156">
                    <a:moveTo>
                      <a:pt x="f3" y="f4"/>
                    </a:moveTo>
                    <a:cubicBezTo>
                      <a:pt x="f5" y="f6"/>
                      <a:pt x="f7" y="f8"/>
                      <a:pt x="f2" y="f2"/>
                    </a:cubicBezTo>
                    <a:lnTo>
                      <a:pt x="f3" y="f4"/>
                    </a:lnTo>
                    <a:close/>
                  </a:path>
                </a:pathLst>
              </a:custGeom>
              <a:solidFill>
                <a:srgbClr val="000000">
                  <a:alpha val="29800"/>
                </a:srgbClr>
              </a:solidFill>
              <a:ln cap="flat">
                <a:noFill/>
                <a:prstDash val="solid"/>
              </a:ln>
            </p:spPr>
            <p:txBody>
              <a:bodyPr vert="horz" wrap="square" lIns="90004" tIns="11146" rIns="90004" bIns="1114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sp>
          <p:nvSpPr>
            <p:cNvPr id="67" name="Google Shape;1072;p30">
              <a:extLst>
                <a:ext uri="{FF2B5EF4-FFF2-40B4-BE49-F238E27FC236}">
                  <a16:creationId xmlns:a16="http://schemas.microsoft.com/office/drawing/2014/main" id="{661DD7F9-6A9C-77C0-378A-1B62791F135E}"/>
                </a:ext>
              </a:extLst>
            </p:cNvPr>
            <p:cNvSpPr/>
            <p:nvPr/>
          </p:nvSpPr>
          <p:spPr>
            <a:xfrm>
              <a:off x="2799115" y="4011582"/>
              <a:ext cx="426622" cy="426622"/>
            </a:xfrm>
            <a:custGeom>
              <a:avLst/>
              <a:gdLst>
                <a:gd name="f0" fmla="val w"/>
                <a:gd name="f1" fmla="val h"/>
                <a:gd name="f2" fmla="val 0"/>
                <a:gd name="f3" fmla="val 257"/>
                <a:gd name="f4" fmla="val 28"/>
                <a:gd name="f5" fmla="val 96"/>
                <a:gd name="f6" fmla="val 31"/>
                <a:gd name="f7" fmla="val 87"/>
                <a:gd name="f8" fmla="val 35"/>
                <a:gd name="f9" fmla="val 78"/>
                <a:gd name="f10" fmla="val 40"/>
                <a:gd name="f11" fmla="val 70"/>
                <a:gd name="f12" fmla="val 48"/>
                <a:gd name="f13" fmla="val 60"/>
                <a:gd name="f14" fmla="val 19"/>
                <a:gd name="f15" fmla="val 81"/>
                <a:gd name="f16" fmla="val 34"/>
                <a:gd name="f17" fmla="val 89"/>
                <a:gd name="f18" fmla="val 30"/>
                <a:gd name="f19" fmla="val 98"/>
                <a:gd name="f20" fmla="val 27"/>
                <a:gd name="f21" fmla="val 107"/>
                <a:gd name="f22" fmla="val 25"/>
                <a:gd name="f23" fmla="val 114"/>
                <a:gd name="f24" fmla="val 157"/>
                <a:gd name="f25" fmla="val 2"/>
                <a:gd name="f26" fmla="val 161"/>
                <a:gd name="f27" fmla="val 170"/>
                <a:gd name="f28" fmla="val 179"/>
                <a:gd name="f29" fmla="val 187"/>
                <a:gd name="f30" fmla="val 209"/>
                <a:gd name="f31" fmla="val 238"/>
                <a:gd name="f32" fmla="val 223"/>
                <a:gd name="f33" fmla="val 227"/>
                <a:gd name="f34" fmla="val 230"/>
                <a:gd name="f35" fmla="val 232"/>
                <a:gd name="f36" fmla="val 254"/>
                <a:gd name="f37" fmla="val 229"/>
                <a:gd name="f38" fmla="val 226"/>
                <a:gd name="f39" fmla="val 222"/>
                <a:gd name="f40" fmla="val 217"/>
                <a:gd name="f41" fmla="val 186"/>
                <a:gd name="f42" fmla="val 197"/>
                <a:gd name="f43" fmla="val 176"/>
                <a:gd name="f44" fmla="val 168"/>
                <a:gd name="f45" fmla="val 159"/>
                <a:gd name="f46" fmla="val 150"/>
                <a:gd name="f47" fmla="val 143"/>
                <a:gd name="f48" fmla="val 100"/>
                <a:gd name="f49" fmla="val 71"/>
                <a:gd name="f50" fmla="val 3"/>
                <a:gd name="f51" fmla="val 83"/>
                <a:gd name="f52" fmla="val 124"/>
                <a:gd name="f53" fmla="val 149"/>
                <a:gd name="f54" fmla="val 101"/>
                <a:gd name="f55" fmla="val 171"/>
                <a:gd name="f56" fmla="val 126"/>
                <a:gd name="f57" fmla="val 172"/>
                <a:gd name="f58" fmla="val 151"/>
                <a:gd name="f59" fmla="val 174"/>
                <a:gd name="f60" fmla="val 173"/>
                <a:gd name="f61" fmla="val 154"/>
                <a:gd name="f62" fmla="val 175"/>
                <a:gd name="f63" fmla="val 129"/>
                <a:gd name="f64" fmla="val 104"/>
                <a:gd name="f65" fmla="val 156"/>
                <a:gd name="f66" fmla="val 131"/>
                <a:gd name="f67" fmla="val 105"/>
                <a:gd name="f68" fmla="val 80"/>
                <a:gd name="f69" fmla="val 84"/>
                <a:gd name="f70" fmla="val 99"/>
                <a:gd name="f71" fmla="*/ f0 1 257"/>
                <a:gd name="f72" fmla="*/ f1 1 257"/>
                <a:gd name="f73" fmla="val f2"/>
                <a:gd name="f74" fmla="val f3"/>
                <a:gd name="f75" fmla="+- f74 0 f73"/>
                <a:gd name="f76" fmla="*/ f75 1 257"/>
                <a:gd name="f77" fmla="*/ f73 1 f76"/>
                <a:gd name="f78" fmla="*/ f74 1 f76"/>
                <a:gd name="f79" fmla="*/ f77 f71 1"/>
                <a:gd name="f80" fmla="*/ f78 f71 1"/>
                <a:gd name="f81" fmla="*/ f78 f72 1"/>
                <a:gd name="f82" fmla="*/ f77 f72 1"/>
              </a:gdLst>
              <a:ahLst/>
              <a:cxnLst>
                <a:cxn ang="3cd4">
                  <a:pos x="hc" y="t"/>
                </a:cxn>
                <a:cxn ang="0">
                  <a:pos x="r" y="vc"/>
                </a:cxn>
                <a:cxn ang="cd4">
                  <a:pos x="hc" y="b"/>
                </a:cxn>
                <a:cxn ang="cd2">
                  <a:pos x="l" y="vc"/>
                </a:cxn>
              </a:cxnLst>
              <a:rect l="f79" t="f82" r="f80" b="f81"/>
              <a:pathLst>
                <a:path w="257" h="257">
                  <a:moveTo>
                    <a:pt x="f4" y="f5"/>
                  </a:moveTo>
                  <a:cubicBezTo>
                    <a:pt x="f6" y="f7"/>
                    <a:pt x="f8" y="f9"/>
                    <a:pt x="f10" y="f11"/>
                  </a:cubicBezTo>
                  <a:lnTo>
                    <a:pt x="f4" y="f12"/>
                  </a:lnTo>
                  <a:lnTo>
                    <a:pt x="f13" y="f14"/>
                  </a:lnTo>
                  <a:lnTo>
                    <a:pt x="f15" y="f16"/>
                  </a:lnTo>
                  <a:cubicBezTo>
                    <a:pt x="f17" y="f18"/>
                    <a:pt x="f19" y="f20"/>
                    <a:pt x="f21" y="f22"/>
                  </a:cubicBezTo>
                  <a:lnTo>
                    <a:pt x="f23" y="f2"/>
                  </a:lnTo>
                  <a:lnTo>
                    <a:pt x="f24" y="f25"/>
                  </a:lnTo>
                  <a:lnTo>
                    <a:pt x="f26" y="f4"/>
                  </a:lnTo>
                  <a:cubicBezTo>
                    <a:pt x="f27" y="f6"/>
                    <a:pt x="f28" y="f8"/>
                    <a:pt x="f29" y="f10"/>
                  </a:cubicBezTo>
                  <a:lnTo>
                    <a:pt x="f30" y="f4"/>
                  </a:lnTo>
                  <a:lnTo>
                    <a:pt x="f31" y="f13"/>
                  </a:lnTo>
                  <a:lnTo>
                    <a:pt x="f32" y="f15"/>
                  </a:lnTo>
                  <a:cubicBezTo>
                    <a:pt x="f33" y="f17"/>
                    <a:pt x="f34" y="f19"/>
                    <a:pt x="f35" y="f21"/>
                  </a:cubicBezTo>
                  <a:lnTo>
                    <a:pt x="f3" y="f23"/>
                  </a:lnTo>
                  <a:lnTo>
                    <a:pt x="f36" y="f24"/>
                  </a:lnTo>
                  <a:lnTo>
                    <a:pt x="f37" y="f26"/>
                  </a:lnTo>
                  <a:cubicBezTo>
                    <a:pt x="f38" y="f27"/>
                    <a:pt x="f39" y="f28"/>
                    <a:pt x="f40" y="f41"/>
                  </a:cubicBezTo>
                  <a:lnTo>
                    <a:pt x="f37" y="f30"/>
                  </a:lnTo>
                  <a:lnTo>
                    <a:pt x="f42" y="f31"/>
                  </a:lnTo>
                  <a:lnTo>
                    <a:pt x="f43" y="f32"/>
                  </a:lnTo>
                  <a:cubicBezTo>
                    <a:pt x="f44" y="f33"/>
                    <a:pt x="f45" y="f34"/>
                    <a:pt x="f46" y="f35"/>
                  </a:cubicBezTo>
                  <a:lnTo>
                    <a:pt x="f47" y="f3"/>
                  </a:lnTo>
                  <a:lnTo>
                    <a:pt x="f48" y="f36"/>
                  </a:lnTo>
                  <a:lnTo>
                    <a:pt x="f5" y="f37"/>
                  </a:lnTo>
                  <a:cubicBezTo>
                    <a:pt x="f7" y="f38"/>
                    <a:pt x="f9" y="f39"/>
                    <a:pt x="f49" y="f40"/>
                  </a:cubicBezTo>
                  <a:lnTo>
                    <a:pt x="f12" y="f37"/>
                  </a:lnTo>
                  <a:lnTo>
                    <a:pt x="f14" y="f42"/>
                  </a:lnTo>
                  <a:lnTo>
                    <a:pt x="f16" y="f43"/>
                  </a:lnTo>
                  <a:cubicBezTo>
                    <a:pt x="f18" y="f44"/>
                    <a:pt x="f20" y="f45"/>
                    <a:pt x="f22" y="f46"/>
                  </a:cubicBezTo>
                  <a:lnTo>
                    <a:pt x="f2" y="f47"/>
                  </a:lnTo>
                  <a:lnTo>
                    <a:pt x="f50" y="f48"/>
                  </a:lnTo>
                  <a:lnTo>
                    <a:pt x="f4" y="f5"/>
                  </a:lnTo>
                  <a:moveTo>
                    <a:pt x="f51" y="f52"/>
                  </a:moveTo>
                  <a:cubicBezTo>
                    <a:pt x="f15" y="f53"/>
                    <a:pt x="f54" y="f55"/>
                    <a:pt x="f56" y="f57"/>
                  </a:cubicBezTo>
                  <a:cubicBezTo>
                    <a:pt x="f58" y="f59"/>
                    <a:pt x="f60" y="f61"/>
                    <a:pt x="f62" y="f63"/>
                  </a:cubicBezTo>
                  <a:cubicBezTo>
                    <a:pt x="f43" y="f64"/>
                    <a:pt x="f65" y="f51"/>
                    <a:pt x="f66" y="f15"/>
                  </a:cubicBezTo>
                  <a:cubicBezTo>
                    <a:pt x="f67" y="f68"/>
                    <a:pt x="f69" y="f70"/>
                    <a:pt x="f51" y="f52"/>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sp>
        <p:nvSpPr>
          <p:cNvPr id="68" name="Google Shape;1174;p33">
            <a:extLst>
              <a:ext uri="{FF2B5EF4-FFF2-40B4-BE49-F238E27FC236}">
                <a16:creationId xmlns:a16="http://schemas.microsoft.com/office/drawing/2014/main" id="{3E954215-880A-E670-CD9A-498E78CFA4CD}"/>
              </a:ext>
            </a:extLst>
          </p:cNvPr>
          <p:cNvSpPr txBox="1"/>
          <p:nvPr/>
        </p:nvSpPr>
        <p:spPr>
          <a:xfrm>
            <a:off x="4434007" y="1285454"/>
            <a:ext cx="4383597" cy="3363154"/>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0" i="0" u="none" strike="noStrike" kern="0" cap="none" spc="0" baseline="0">
              <a:solidFill>
                <a:srgbClr val="000000"/>
              </a:solidFill>
              <a:uFillTx/>
              <a:latin typeface="Arial"/>
              <a:ea typeface="Arial"/>
              <a:cs typeface="Arial"/>
            </a:endParaRPr>
          </a:p>
        </p:txBody>
      </p:sp>
      <p:sp>
        <p:nvSpPr>
          <p:cNvPr id="69" name="Google Shape;1174;p33">
            <a:extLst>
              <a:ext uri="{FF2B5EF4-FFF2-40B4-BE49-F238E27FC236}">
                <a16:creationId xmlns:a16="http://schemas.microsoft.com/office/drawing/2014/main" id="{5875EF23-979D-0846-4FDF-F694CCF11593}"/>
              </a:ext>
            </a:extLst>
          </p:cNvPr>
          <p:cNvSpPr txBox="1"/>
          <p:nvPr/>
        </p:nvSpPr>
        <p:spPr>
          <a:xfrm>
            <a:off x="1396270" y="1176348"/>
            <a:ext cx="7172389" cy="1944553"/>
          </a:xfrm>
          <a:prstGeom prst="rect">
            <a:avLst/>
          </a:prstGeom>
          <a:noFill/>
          <a:ln cap="flat">
            <a:noFill/>
          </a:ln>
        </p:spPr>
        <p:txBody>
          <a:bodyPr vert="horz" wrap="square" lIns="91421" tIns="91421" rIns="91421" bIns="91421" anchor="t" anchorCtr="0" compatLnSpc="1">
            <a:no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000000"/>
                </a:solidFill>
                <a:uFillTx/>
                <a:latin typeface="roboto"/>
                <a:ea typeface="Arial"/>
                <a:cs typeface="Arial"/>
              </a:rPr>
              <a:t>Bu proje kapsamında geliştirilen Gider Yönetim Sistemi, kurumsal harcama süreçlerinin dijital ortamda daha şeffaf, denetlenebilir ve sürdürülebilir bir şekilde yönetilmesini sağlamaktadır. Sistemde çalışan, yönetici, muhasebe ve üst yönetici gibi farklı rollerin görevleri net olarak tanımlanmış; her role özel kullanıcı arayüzleri ve işlevler geliştirilmiştir. Gerçekleştirilen analiz, tasarım, test ve raporlama çalışmalarıyla sistemin hem teknik hem de işlevsel gereksinimleri başarıyla karşılanmıştır. Bu sayede şirketler, bütçelerini daha etkin yönetebilecek, harcamaları denetleyebilecek ve geleceğe dönük finansal planlamalarını veri temelli gerçekleştirebilecektir.</a:t>
            </a:r>
            <a:endParaRPr lang="tr-TR" sz="1400" b="0" i="0" u="none" strike="noStrike" kern="0" cap="none" spc="0" baseline="0">
              <a:solidFill>
                <a:srgbClr val="000000"/>
              </a:solidFill>
              <a:uFillTx/>
              <a:latin typeface="Arial"/>
              <a:ea typeface="Arial"/>
              <a:cs typeface="Arial"/>
            </a:endParaRPr>
          </a:p>
        </p:txBody>
      </p:sp>
      <p:sp>
        <p:nvSpPr>
          <p:cNvPr id="71" name="Metin kutusu 70">
            <a:extLst>
              <a:ext uri="{FF2B5EF4-FFF2-40B4-BE49-F238E27FC236}">
                <a16:creationId xmlns:a16="http://schemas.microsoft.com/office/drawing/2014/main" id="{4AAE3A41-4208-EFC1-2011-FAE385EBCC4D}"/>
              </a:ext>
            </a:extLst>
          </p:cNvPr>
          <p:cNvSpPr txBox="1"/>
          <p:nvPr/>
        </p:nvSpPr>
        <p:spPr>
          <a:xfrm>
            <a:off x="8622744" y="4899098"/>
            <a:ext cx="52159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23</a:t>
            </a:r>
            <a:endParaRPr lang="tr-TR"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Google Shape;1786;p45">
            <a:extLst>
              <a:ext uri="{FF2B5EF4-FFF2-40B4-BE49-F238E27FC236}">
                <a16:creationId xmlns:a16="http://schemas.microsoft.com/office/drawing/2014/main" id="{183D4188-55B6-E777-AD86-E16EC2C264C2}"/>
              </a:ext>
            </a:extLst>
          </p:cNvPr>
          <p:cNvSpPr txBox="1">
            <a:spLocks noGrp="1"/>
          </p:cNvSpPr>
          <p:nvPr>
            <p:ph type="title"/>
          </p:nvPr>
        </p:nvSpPr>
        <p:spPr>
          <a:xfrm>
            <a:off x="615593" y="1385499"/>
            <a:ext cx="3956407" cy="1058701"/>
          </a:xfrm>
        </p:spPr>
        <p:txBody>
          <a:bodyPr anchorCtr="0"/>
          <a:lstStyle/>
          <a:p>
            <a:pPr lvl="0" algn="l"/>
            <a:br>
              <a:rPr lang="tr-TR" sz="3000" b="1">
                <a:latin typeface="Arial" panose="020B0604020202020204" pitchFamily="34" charset="0"/>
                <a:cs typeface="Arial" panose="020B0604020202020204" pitchFamily="34" charset="0"/>
              </a:rPr>
            </a:br>
            <a:r>
              <a:rPr lang="tr-TR" sz="3000" b="1">
                <a:latin typeface="Arial" panose="020B0604020202020204" pitchFamily="34" charset="0"/>
                <a:cs typeface="Arial" panose="020B0604020202020204" pitchFamily="34" charset="0"/>
              </a:rPr>
              <a:t>Dinlediğiniz için</a:t>
            </a:r>
            <a:br>
              <a:rPr lang="tr-TR" sz="3000" b="1">
                <a:latin typeface="Arial" panose="020B0604020202020204" pitchFamily="34" charset="0"/>
                <a:cs typeface="Arial" panose="020B0604020202020204" pitchFamily="34" charset="0"/>
              </a:rPr>
            </a:br>
            <a:r>
              <a:rPr lang="tr-TR" sz="3000" b="1">
                <a:latin typeface="Arial" panose="020B0604020202020204" pitchFamily="34" charset="0"/>
                <a:cs typeface="Arial" panose="020B0604020202020204" pitchFamily="34" charset="0"/>
              </a:rPr>
              <a:t>Teşekkür Ederiz </a:t>
            </a:r>
            <a:endParaRPr lang="tr-TR" sz="3000">
              <a:latin typeface="Arial" panose="020B0604020202020204" pitchFamily="34" charset="0"/>
              <a:cs typeface="Arial" panose="020B0604020202020204" pitchFamily="34" charset="0"/>
            </a:endParaRPr>
          </a:p>
        </p:txBody>
      </p:sp>
      <p:sp>
        <p:nvSpPr>
          <p:cNvPr id="3" name="Google Shape;1787;p45">
            <a:extLst>
              <a:ext uri="{FF2B5EF4-FFF2-40B4-BE49-F238E27FC236}">
                <a16:creationId xmlns:a16="http://schemas.microsoft.com/office/drawing/2014/main" id="{B0DD67DD-A4C5-C4F1-756E-A057A226678A}"/>
              </a:ext>
            </a:extLst>
          </p:cNvPr>
          <p:cNvSpPr txBox="1">
            <a:spLocks noGrp="1"/>
          </p:cNvSpPr>
          <p:nvPr>
            <p:ph type="subTitle" idx="4294967295"/>
          </p:nvPr>
        </p:nvSpPr>
        <p:spPr>
          <a:xfrm>
            <a:off x="707773" y="2444200"/>
            <a:ext cx="4448098" cy="1058701"/>
          </a:xfrm>
        </p:spPr>
        <p:txBody>
          <a:bodyPr/>
          <a:lstStyle/>
          <a:p>
            <a:pPr marL="0" lvl="0" indent="0">
              <a:buNone/>
            </a:pPr>
            <a:r>
              <a:rPr lang="tr-TR" sz="1400"/>
              <a:t>Ebru KILIÇ - 23011602</a:t>
            </a:r>
          </a:p>
          <a:p>
            <a:pPr marL="0" lvl="0" indent="0">
              <a:buNone/>
            </a:pPr>
            <a:r>
              <a:rPr lang="tr-TR" sz="1400"/>
              <a:t>Sinem SARAK - 22011647</a:t>
            </a:r>
          </a:p>
          <a:p>
            <a:pPr marL="0" lvl="0" indent="0">
              <a:buNone/>
            </a:pPr>
            <a:r>
              <a:rPr lang="tr-TR" sz="1400"/>
              <a:t>İclal ERTÜRK - 21011037</a:t>
            </a:r>
          </a:p>
          <a:p>
            <a:pPr marL="0" lvl="0" indent="0">
              <a:buNone/>
            </a:pPr>
            <a:r>
              <a:rPr lang="tr-TR" sz="1400"/>
              <a:t>Meryem IBRAHIMOĞLU - 22011934</a:t>
            </a:r>
          </a:p>
        </p:txBody>
      </p:sp>
      <p:sp>
        <p:nvSpPr>
          <p:cNvPr id="4" name="Google Shape;1788;p45">
            <a:extLst>
              <a:ext uri="{FF2B5EF4-FFF2-40B4-BE49-F238E27FC236}">
                <a16:creationId xmlns:a16="http://schemas.microsoft.com/office/drawing/2014/main" id="{94AE495C-8737-906A-3A6F-569B3D3939FF}"/>
              </a:ext>
            </a:extLst>
          </p:cNvPr>
          <p:cNvSpPr txBox="1"/>
          <p:nvPr/>
        </p:nvSpPr>
        <p:spPr>
          <a:xfrm>
            <a:off x="881673" y="4104677"/>
            <a:ext cx="4151696" cy="260402"/>
          </a:xfrm>
          <a:prstGeom prst="rect">
            <a:avLst/>
          </a:prstGeom>
          <a:noFill/>
          <a:ln cap="flat">
            <a:noFill/>
          </a:ln>
        </p:spPr>
        <p:txBody>
          <a:bodyPr vert="horz" wrap="square" lIns="91421" tIns="91421" rIns="91421" bIns="91421" anchor="t"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200" b="0" i="0" u="none" strike="noStrike" kern="0" cap="none" spc="0" baseline="0">
              <a:solidFill>
                <a:srgbClr val="263238"/>
              </a:solidFill>
              <a:uFillTx/>
              <a:latin typeface="Roboto"/>
              <a:ea typeface="Roboto"/>
              <a:cs typeface="Roboto"/>
            </a:endParaRPr>
          </a:p>
        </p:txBody>
      </p:sp>
      <p:grpSp>
        <p:nvGrpSpPr>
          <p:cNvPr id="5" name="Google Shape;1801;p45">
            <a:extLst>
              <a:ext uri="{FF2B5EF4-FFF2-40B4-BE49-F238E27FC236}">
                <a16:creationId xmlns:a16="http://schemas.microsoft.com/office/drawing/2014/main" id="{823D3CD8-FBA5-CE3C-48EF-2E911BE1F054}"/>
              </a:ext>
            </a:extLst>
          </p:cNvPr>
          <p:cNvGrpSpPr/>
          <p:nvPr/>
        </p:nvGrpSpPr>
        <p:grpSpPr>
          <a:xfrm>
            <a:off x="5239777" y="515547"/>
            <a:ext cx="3468821" cy="4112404"/>
            <a:chOff x="5239777" y="515547"/>
            <a:chExt cx="3468821" cy="4112404"/>
          </a:xfrm>
        </p:grpSpPr>
        <p:grpSp>
          <p:nvGrpSpPr>
            <p:cNvPr id="6" name="Google Shape;1802;p45">
              <a:extLst>
                <a:ext uri="{FF2B5EF4-FFF2-40B4-BE49-F238E27FC236}">
                  <a16:creationId xmlns:a16="http://schemas.microsoft.com/office/drawing/2014/main" id="{4E9DEB72-7BA9-84D0-2515-565E485A9A56}"/>
                </a:ext>
              </a:extLst>
            </p:cNvPr>
            <p:cNvGrpSpPr/>
            <p:nvPr/>
          </p:nvGrpSpPr>
          <p:grpSpPr>
            <a:xfrm>
              <a:off x="5493989" y="2495598"/>
              <a:ext cx="3106281" cy="1720471"/>
              <a:chOff x="5493989" y="2495598"/>
              <a:chExt cx="3106281" cy="1720471"/>
            </a:xfrm>
          </p:grpSpPr>
          <p:sp>
            <p:nvSpPr>
              <p:cNvPr id="7" name="Google Shape;1803;p45">
                <a:extLst>
                  <a:ext uri="{FF2B5EF4-FFF2-40B4-BE49-F238E27FC236}">
                    <a16:creationId xmlns:a16="http://schemas.microsoft.com/office/drawing/2014/main" id="{478BFF56-4CA3-98CF-8D45-E5E27EC163AE}"/>
                  </a:ext>
                </a:extLst>
              </p:cNvPr>
              <p:cNvSpPr/>
              <p:nvPr/>
            </p:nvSpPr>
            <p:spPr>
              <a:xfrm>
                <a:off x="5493989" y="2495598"/>
                <a:ext cx="849505" cy="848435"/>
              </a:xfrm>
              <a:custGeom>
                <a:avLst/>
                <a:gdLst>
                  <a:gd name="f0" fmla="val w"/>
                  <a:gd name="f1" fmla="val h"/>
                  <a:gd name="f2" fmla="val 0"/>
                  <a:gd name="f3" fmla="val 792"/>
                  <a:gd name="f4" fmla="val 791"/>
                  <a:gd name="f5" fmla="val 227"/>
                  <a:gd name="f6" fmla="val 115"/>
                  <a:gd name="f7" fmla="val 252"/>
                  <a:gd name="f8" fmla="val 100"/>
                  <a:gd name="f9" fmla="val 279"/>
                  <a:gd name="f10" fmla="val 89"/>
                  <a:gd name="f11" fmla="val 306"/>
                  <a:gd name="f12" fmla="val 81"/>
                  <a:gd name="f13" fmla="val 322"/>
                  <a:gd name="f14" fmla="val 2"/>
                  <a:gd name="f15" fmla="val 455"/>
                  <a:gd name="f16" fmla="val 474"/>
                  <a:gd name="f17" fmla="val 78"/>
                  <a:gd name="f18" fmla="val 502"/>
                  <a:gd name="f19" fmla="val 85"/>
                  <a:gd name="f20" fmla="val 529"/>
                  <a:gd name="f21" fmla="val 95"/>
                  <a:gd name="f22" fmla="val 555"/>
                  <a:gd name="f23" fmla="val 109"/>
                  <a:gd name="f24" fmla="val 622"/>
                  <a:gd name="f25" fmla="val 65"/>
                  <a:gd name="f26" fmla="val 718"/>
                  <a:gd name="f27" fmla="val 158"/>
                  <a:gd name="f28" fmla="val 676"/>
                  <a:gd name="f29" fmla="val 226"/>
                  <a:gd name="f30" fmla="val 691"/>
                  <a:gd name="f31" fmla="val 251"/>
                  <a:gd name="f32" fmla="val 703"/>
                  <a:gd name="f33" fmla="val 278"/>
                  <a:gd name="f34" fmla="val 711"/>
                  <a:gd name="f35" fmla="val 789"/>
                  <a:gd name="f36" fmla="val 714"/>
                  <a:gd name="f37" fmla="val 707"/>
                  <a:gd name="f38" fmla="val 696"/>
                  <a:gd name="f39" fmla="val 682"/>
                  <a:gd name="f40" fmla="val 726"/>
                  <a:gd name="f41" fmla="val 634"/>
                  <a:gd name="f42" fmla="val 717"/>
                  <a:gd name="f43" fmla="val 565"/>
                  <a:gd name="f44" fmla="val 540"/>
                  <a:gd name="f45" fmla="val 513"/>
                  <a:gd name="f46" fmla="val 702"/>
                  <a:gd name="f47" fmla="val 486"/>
                  <a:gd name="f48" fmla="val 710"/>
                  <a:gd name="f49" fmla="val 469"/>
                  <a:gd name="f50" fmla="val 336"/>
                  <a:gd name="f51" fmla="val 317"/>
                  <a:gd name="f52" fmla="val 713"/>
                  <a:gd name="f53" fmla="val 289"/>
                  <a:gd name="f54" fmla="val 706"/>
                  <a:gd name="f55" fmla="val 262"/>
                  <a:gd name="f56" fmla="val 237"/>
                  <a:gd name="f57" fmla="val 681"/>
                  <a:gd name="f58" fmla="val 170"/>
                  <a:gd name="f59" fmla="val 725"/>
                  <a:gd name="f60" fmla="val 74"/>
                  <a:gd name="f61" fmla="val 633"/>
                  <a:gd name="f62" fmla="val 116"/>
                  <a:gd name="f63" fmla="val 564"/>
                  <a:gd name="f64" fmla="val 539"/>
                  <a:gd name="f65" fmla="val 485"/>
                  <a:gd name="f66" fmla="val 110"/>
                  <a:gd name="f67" fmla="val 236"/>
                  <a:gd name="f68" fmla="val 66"/>
                  <a:gd name="f69" fmla="val 169"/>
                  <a:gd name="f70" fmla="val 73"/>
                  <a:gd name="f71" fmla="val 297"/>
                  <a:gd name="f72" fmla="val 292"/>
                  <a:gd name="f73" fmla="val 243"/>
                  <a:gd name="f74" fmla="val 349"/>
                  <a:gd name="f75" fmla="val 244"/>
                  <a:gd name="f76" fmla="val 439"/>
                  <a:gd name="f77" fmla="val 301"/>
                  <a:gd name="f78" fmla="val 494"/>
                  <a:gd name="f79" fmla="val 358"/>
                  <a:gd name="f80" fmla="val 548"/>
                  <a:gd name="f81" fmla="val 448"/>
                  <a:gd name="f82" fmla="val 547"/>
                  <a:gd name="f83" fmla="val 490"/>
                  <a:gd name="f84" fmla="val 557"/>
                  <a:gd name="f85" fmla="val 433"/>
                  <a:gd name="f86" fmla="val 343"/>
                  <a:gd name="f87" fmla="val 499"/>
                  <a:gd name="f88" fmla="val 442"/>
                  <a:gd name="f89" fmla="val 234"/>
                  <a:gd name="f90" fmla="val 352"/>
                  <a:gd name="f91" fmla="*/ f0 1 792"/>
                  <a:gd name="f92" fmla="*/ f1 1 791"/>
                  <a:gd name="f93" fmla="val f2"/>
                  <a:gd name="f94" fmla="val f3"/>
                  <a:gd name="f95" fmla="val f4"/>
                  <a:gd name="f96" fmla="+- f95 0 f93"/>
                  <a:gd name="f97" fmla="+- f94 0 f93"/>
                  <a:gd name="f98" fmla="*/ f97 1 792"/>
                  <a:gd name="f99" fmla="*/ f96 1 791"/>
                  <a:gd name="f100" fmla="*/ f93 1 f98"/>
                  <a:gd name="f101" fmla="*/ f94 1 f98"/>
                  <a:gd name="f102" fmla="*/ f93 1 f99"/>
                  <a:gd name="f103" fmla="*/ f95 1 f99"/>
                  <a:gd name="f104" fmla="*/ f100 f91 1"/>
                  <a:gd name="f105" fmla="*/ f101 f91 1"/>
                  <a:gd name="f106" fmla="*/ f103 f92 1"/>
                  <a:gd name="f107" fmla="*/ f102 f92 1"/>
                </a:gdLst>
                <a:ahLst/>
                <a:cxnLst>
                  <a:cxn ang="3cd4">
                    <a:pos x="hc" y="t"/>
                  </a:cxn>
                  <a:cxn ang="0">
                    <a:pos x="r" y="vc"/>
                  </a:cxn>
                  <a:cxn ang="cd4">
                    <a:pos x="hc" y="b"/>
                  </a:cxn>
                  <a:cxn ang="cd2">
                    <a:pos x="l" y="vc"/>
                  </a:cxn>
                </a:cxnLst>
                <a:rect l="f104" t="f107" r="f105" b="f106"/>
                <a:pathLst>
                  <a:path w="792" h="791">
                    <a:moveTo>
                      <a:pt x="f5" y="f6"/>
                    </a:moveTo>
                    <a:cubicBezTo>
                      <a:pt x="f7" y="f8"/>
                      <a:pt x="f9" y="f10"/>
                      <a:pt x="f11" y="f12"/>
                    </a:cubicBezTo>
                    <a:lnTo>
                      <a:pt x="f13" y="f14"/>
                    </a:lnTo>
                    <a:lnTo>
                      <a:pt x="f15" y="f2"/>
                    </a:lnTo>
                    <a:lnTo>
                      <a:pt x="f16" y="f17"/>
                    </a:lnTo>
                    <a:cubicBezTo>
                      <a:pt x="f18" y="f19"/>
                      <a:pt x="f20" y="f21"/>
                      <a:pt x="f22" y="f23"/>
                    </a:cubicBezTo>
                    <a:lnTo>
                      <a:pt x="f24" y="f25"/>
                    </a:lnTo>
                    <a:lnTo>
                      <a:pt x="f26" y="f27"/>
                    </a:lnTo>
                    <a:lnTo>
                      <a:pt x="f28" y="f29"/>
                    </a:lnTo>
                    <a:cubicBezTo>
                      <a:pt x="f30" y="f31"/>
                      <a:pt x="f32" y="f33"/>
                      <a:pt x="f34" y="f11"/>
                    </a:cubicBezTo>
                    <a:lnTo>
                      <a:pt x="f35" y="f13"/>
                    </a:lnTo>
                    <a:lnTo>
                      <a:pt x="f3" y="f15"/>
                    </a:lnTo>
                    <a:lnTo>
                      <a:pt x="f36" y="f16"/>
                    </a:lnTo>
                    <a:cubicBezTo>
                      <a:pt x="f37" y="f18"/>
                      <a:pt x="f38" y="f20"/>
                      <a:pt x="f39" y="f22"/>
                    </a:cubicBezTo>
                    <a:lnTo>
                      <a:pt x="f40" y="f24"/>
                    </a:lnTo>
                    <a:lnTo>
                      <a:pt x="f41" y="f42"/>
                    </a:lnTo>
                    <a:lnTo>
                      <a:pt x="f43" y="f28"/>
                    </a:lnTo>
                    <a:cubicBezTo>
                      <a:pt x="f44" y="f30"/>
                      <a:pt x="f45" y="f46"/>
                      <a:pt x="f47" y="f48"/>
                    </a:cubicBezTo>
                    <a:lnTo>
                      <a:pt x="f49" y="f35"/>
                    </a:lnTo>
                    <a:lnTo>
                      <a:pt x="f50" y="f4"/>
                    </a:lnTo>
                    <a:lnTo>
                      <a:pt x="f51" y="f52"/>
                    </a:lnTo>
                    <a:cubicBezTo>
                      <a:pt x="f53" y="f54"/>
                      <a:pt x="f55" y="f38"/>
                      <a:pt x="f56" y="f57"/>
                    </a:cubicBezTo>
                    <a:lnTo>
                      <a:pt x="f58" y="f59"/>
                    </a:lnTo>
                    <a:lnTo>
                      <a:pt x="f60" y="f61"/>
                    </a:lnTo>
                    <a:lnTo>
                      <a:pt x="f62" y="f63"/>
                    </a:lnTo>
                    <a:cubicBezTo>
                      <a:pt x="f8" y="f64"/>
                      <a:pt x="f10" y="f45"/>
                      <a:pt x="f12" y="f65"/>
                    </a:cubicBezTo>
                    <a:lnTo>
                      <a:pt x="f14" y="f49"/>
                    </a:lnTo>
                    <a:lnTo>
                      <a:pt x="f2" y="f50"/>
                    </a:lnTo>
                    <a:lnTo>
                      <a:pt x="f17" y="f51"/>
                    </a:lnTo>
                    <a:cubicBezTo>
                      <a:pt x="f19" y="f53"/>
                      <a:pt x="f21" y="f55"/>
                      <a:pt x="f66" y="f67"/>
                    </a:cubicBezTo>
                    <a:lnTo>
                      <a:pt x="f68" y="f69"/>
                    </a:lnTo>
                    <a:lnTo>
                      <a:pt x="f27" y="f70"/>
                    </a:lnTo>
                    <a:lnTo>
                      <a:pt x="f5" y="f6"/>
                    </a:lnTo>
                    <a:moveTo>
                      <a:pt x="f71" y="f72"/>
                    </a:moveTo>
                    <a:cubicBezTo>
                      <a:pt x="f73" y="f74"/>
                      <a:pt x="f75" y="f76"/>
                      <a:pt x="f77" y="f78"/>
                    </a:cubicBezTo>
                    <a:cubicBezTo>
                      <a:pt x="f79" y="f80"/>
                      <a:pt x="f81" y="f82"/>
                      <a:pt x="f18" y="f83"/>
                    </a:cubicBezTo>
                    <a:cubicBezTo>
                      <a:pt x="f84" y="f85"/>
                      <a:pt x="f22" y="f86"/>
                      <a:pt x="f87" y="f53"/>
                    </a:cubicBezTo>
                    <a:cubicBezTo>
                      <a:pt x="f88" y="f89"/>
                      <a:pt x="f90" y="f67"/>
                      <a:pt x="f71" y="f72"/>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 name="Google Shape;1804;p45">
                <a:extLst>
                  <a:ext uri="{FF2B5EF4-FFF2-40B4-BE49-F238E27FC236}">
                    <a16:creationId xmlns:a16="http://schemas.microsoft.com/office/drawing/2014/main" id="{57BF75C7-1C7C-435C-DFA3-DE3DA2AD4B11}"/>
                  </a:ext>
                </a:extLst>
              </p:cNvPr>
              <p:cNvSpPr/>
              <p:nvPr/>
            </p:nvSpPr>
            <p:spPr>
              <a:xfrm>
                <a:off x="7663879" y="3279678"/>
                <a:ext cx="936391" cy="936391"/>
              </a:xfrm>
              <a:custGeom>
                <a:avLst/>
                <a:gdLst>
                  <a:gd name="f0" fmla="val w"/>
                  <a:gd name="f1" fmla="val h"/>
                  <a:gd name="f2" fmla="val 0"/>
                  <a:gd name="f3" fmla="val 873"/>
                  <a:gd name="f4" fmla="val 250"/>
                  <a:gd name="f5" fmla="val 127"/>
                  <a:gd name="f6" fmla="val 278"/>
                  <a:gd name="f7" fmla="val 111"/>
                  <a:gd name="f8" fmla="val 307"/>
                  <a:gd name="f9" fmla="val 98"/>
                  <a:gd name="f10" fmla="val 338"/>
                  <a:gd name="f11" fmla="val 89"/>
                  <a:gd name="f12" fmla="val 356"/>
                  <a:gd name="f13" fmla="val 3"/>
                  <a:gd name="f14" fmla="val 502"/>
                  <a:gd name="f15" fmla="val 523"/>
                  <a:gd name="f16" fmla="val 86"/>
                  <a:gd name="f17" fmla="val 554"/>
                  <a:gd name="f18" fmla="val 94"/>
                  <a:gd name="f19" fmla="val 584"/>
                  <a:gd name="f20" fmla="val 105"/>
                  <a:gd name="f21" fmla="val 612"/>
                  <a:gd name="f22" fmla="val 121"/>
                  <a:gd name="f23" fmla="val 686"/>
                  <a:gd name="f24" fmla="val 72"/>
                  <a:gd name="f25" fmla="val 791"/>
                  <a:gd name="f26" fmla="val 174"/>
                  <a:gd name="f27" fmla="val 745"/>
                  <a:gd name="f28" fmla="val 762"/>
                  <a:gd name="f29" fmla="val 775"/>
                  <a:gd name="f30" fmla="val 784"/>
                  <a:gd name="f31" fmla="val 870"/>
                  <a:gd name="f32" fmla="val 787"/>
                  <a:gd name="f33" fmla="val 779"/>
                  <a:gd name="f34" fmla="val 768"/>
                  <a:gd name="f35" fmla="val 752"/>
                  <a:gd name="f36" fmla="val 800"/>
                  <a:gd name="f37" fmla="val 699"/>
                  <a:gd name="f38" fmla="val 623"/>
                  <a:gd name="f39" fmla="val 746"/>
                  <a:gd name="f40" fmla="val 595"/>
                  <a:gd name="f41" fmla="val 566"/>
                  <a:gd name="f42" fmla="val 535"/>
                  <a:gd name="f43" fmla="val 517"/>
                  <a:gd name="f44" fmla="val 371"/>
                  <a:gd name="f45" fmla="val 350"/>
                  <a:gd name="f46" fmla="val 319"/>
                  <a:gd name="f47" fmla="val 289"/>
                  <a:gd name="f48" fmla="val 261"/>
                  <a:gd name="f49" fmla="val 187"/>
                  <a:gd name="f50" fmla="val 82"/>
                  <a:gd name="f51" fmla="val 73"/>
                  <a:gd name="f52" fmla="val 328"/>
                  <a:gd name="f53" fmla="val 322"/>
                  <a:gd name="f54" fmla="val 268"/>
                  <a:gd name="f55" fmla="val 385"/>
                  <a:gd name="f56" fmla="val 269"/>
                  <a:gd name="f57" fmla="val 485"/>
                  <a:gd name="f58" fmla="val 332"/>
                  <a:gd name="f59" fmla="val 545"/>
                  <a:gd name="f60" fmla="val 394"/>
                  <a:gd name="f61" fmla="val 605"/>
                  <a:gd name="f62" fmla="val 494"/>
                  <a:gd name="f63" fmla="val 603"/>
                  <a:gd name="f64" fmla="val 541"/>
                  <a:gd name="f65" fmla="val 615"/>
                  <a:gd name="f66" fmla="val 478"/>
                  <a:gd name="f67" fmla="val 613"/>
                  <a:gd name="f68" fmla="val 379"/>
                  <a:gd name="f69" fmla="val 550"/>
                  <a:gd name="f70" fmla="val 488"/>
                  <a:gd name="f71" fmla="val 258"/>
                  <a:gd name="f72" fmla="val 388"/>
                  <a:gd name="f73" fmla="val 260"/>
                  <a:gd name="f74" fmla="*/ f0 1 873"/>
                  <a:gd name="f75" fmla="*/ f1 1 873"/>
                  <a:gd name="f76" fmla="val f2"/>
                  <a:gd name="f77" fmla="val f3"/>
                  <a:gd name="f78" fmla="+- f77 0 f76"/>
                  <a:gd name="f79" fmla="*/ f78 1 873"/>
                  <a:gd name="f80" fmla="*/ f76 1 f79"/>
                  <a:gd name="f81" fmla="*/ f77 1 f79"/>
                  <a:gd name="f82" fmla="*/ f80 f74 1"/>
                  <a:gd name="f83" fmla="*/ f81 f74 1"/>
                  <a:gd name="f84" fmla="*/ f81 f75 1"/>
                  <a:gd name="f85" fmla="*/ f80 f75 1"/>
                </a:gdLst>
                <a:ahLst/>
                <a:cxnLst>
                  <a:cxn ang="3cd4">
                    <a:pos x="hc" y="t"/>
                  </a:cxn>
                  <a:cxn ang="0">
                    <a:pos x="r" y="vc"/>
                  </a:cxn>
                  <a:cxn ang="cd4">
                    <a:pos x="hc" y="b"/>
                  </a:cxn>
                  <a:cxn ang="cd2">
                    <a:pos x="l" y="vc"/>
                  </a:cxn>
                </a:cxnLst>
                <a:rect l="f82" t="f85" r="f83" b="f84"/>
                <a:pathLst>
                  <a:path w="873" h="873">
                    <a:moveTo>
                      <a:pt x="f4" y="f5"/>
                    </a:moveTo>
                    <a:cubicBezTo>
                      <a:pt x="f6" y="f7"/>
                      <a:pt x="f8" y="f9"/>
                      <a:pt x="f10" y="f11"/>
                    </a:cubicBezTo>
                    <a:lnTo>
                      <a:pt x="f12" y="f13"/>
                    </a:lnTo>
                    <a:lnTo>
                      <a:pt x="f14" y="f2"/>
                    </a:lnTo>
                    <a:lnTo>
                      <a:pt x="f15" y="f16"/>
                    </a:lnTo>
                    <a:cubicBezTo>
                      <a:pt x="f17" y="f18"/>
                      <a:pt x="f19" y="f20"/>
                      <a:pt x="f21" y="f22"/>
                    </a:cubicBezTo>
                    <a:lnTo>
                      <a:pt x="f23" y="f24"/>
                    </a:lnTo>
                    <a:lnTo>
                      <a:pt x="f25" y="f26"/>
                    </a:lnTo>
                    <a:lnTo>
                      <a:pt x="f27" y="f4"/>
                    </a:lnTo>
                    <a:cubicBezTo>
                      <a:pt x="f28" y="f6"/>
                      <a:pt x="f29" y="f8"/>
                      <a:pt x="f30" y="f10"/>
                    </a:cubicBezTo>
                    <a:lnTo>
                      <a:pt x="f31" y="f12"/>
                    </a:lnTo>
                    <a:lnTo>
                      <a:pt x="f3" y="f14"/>
                    </a:lnTo>
                    <a:lnTo>
                      <a:pt x="f32" y="f15"/>
                    </a:lnTo>
                    <a:cubicBezTo>
                      <a:pt x="f33" y="f17"/>
                      <a:pt x="f34" y="f19"/>
                      <a:pt x="f35" y="f21"/>
                    </a:cubicBezTo>
                    <a:lnTo>
                      <a:pt x="f36" y="f23"/>
                    </a:lnTo>
                    <a:lnTo>
                      <a:pt x="f37" y="f25"/>
                    </a:lnTo>
                    <a:lnTo>
                      <a:pt x="f38" y="f39"/>
                    </a:lnTo>
                    <a:cubicBezTo>
                      <a:pt x="f40" y="f28"/>
                      <a:pt x="f41" y="f29"/>
                      <a:pt x="f42" y="f30"/>
                    </a:cubicBezTo>
                    <a:lnTo>
                      <a:pt x="f43" y="f31"/>
                    </a:lnTo>
                    <a:lnTo>
                      <a:pt x="f44" y="f3"/>
                    </a:lnTo>
                    <a:lnTo>
                      <a:pt x="f45" y="f32"/>
                    </a:lnTo>
                    <a:cubicBezTo>
                      <a:pt x="f46" y="f33"/>
                      <a:pt x="f47" y="f34"/>
                      <a:pt x="f48" y="f35"/>
                    </a:cubicBezTo>
                    <a:lnTo>
                      <a:pt x="f49" y="f36"/>
                    </a:lnTo>
                    <a:lnTo>
                      <a:pt x="f50" y="f37"/>
                    </a:lnTo>
                    <a:lnTo>
                      <a:pt x="f5" y="f38"/>
                    </a:lnTo>
                    <a:cubicBezTo>
                      <a:pt x="f7" y="f40"/>
                      <a:pt x="f9" y="f41"/>
                      <a:pt x="f11" y="f42"/>
                    </a:cubicBezTo>
                    <a:lnTo>
                      <a:pt x="f13" y="f43"/>
                    </a:lnTo>
                    <a:lnTo>
                      <a:pt x="f2" y="f44"/>
                    </a:lnTo>
                    <a:lnTo>
                      <a:pt x="f16" y="f45"/>
                    </a:lnTo>
                    <a:cubicBezTo>
                      <a:pt x="f18" y="f46"/>
                      <a:pt x="f20" y="f47"/>
                      <a:pt x="f22" y="f48"/>
                    </a:cubicBezTo>
                    <a:lnTo>
                      <a:pt x="f51" y="f49"/>
                    </a:lnTo>
                    <a:lnTo>
                      <a:pt x="f26" y="f50"/>
                    </a:lnTo>
                    <a:lnTo>
                      <a:pt x="f4" y="f5"/>
                    </a:lnTo>
                    <a:moveTo>
                      <a:pt x="f52" y="f53"/>
                    </a:moveTo>
                    <a:cubicBezTo>
                      <a:pt x="f54" y="f55"/>
                      <a:pt x="f56" y="f57"/>
                      <a:pt x="f58" y="f59"/>
                    </a:cubicBezTo>
                    <a:cubicBezTo>
                      <a:pt x="f60" y="f61"/>
                      <a:pt x="f62" y="f63"/>
                      <a:pt x="f17" y="f64"/>
                    </a:cubicBezTo>
                    <a:cubicBezTo>
                      <a:pt x="f65" y="f66"/>
                      <a:pt x="f67" y="f68"/>
                      <a:pt x="f69" y="f46"/>
                    </a:cubicBezTo>
                    <a:cubicBezTo>
                      <a:pt x="f70" y="f71"/>
                      <a:pt x="f72" y="f73"/>
                      <a:pt x="f52" y="f53"/>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9" name="Google Shape;1805;p45">
              <a:extLst>
                <a:ext uri="{FF2B5EF4-FFF2-40B4-BE49-F238E27FC236}">
                  <a16:creationId xmlns:a16="http://schemas.microsoft.com/office/drawing/2014/main" id="{66DD268C-29CE-2380-C184-93B802E112F0}"/>
                </a:ext>
              </a:extLst>
            </p:cNvPr>
            <p:cNvGrpSpPr/>
            <p:nvPr/>
          </p:nvGrpSpPr>
          <p:grpSpPr>
            <a:xfrm>
              <a:off x="8161568" y="1701862"/>
              <a:ext cx="547030" cy="551328"/>
              <a:chOff x="8161568" y="1701862"/>
              <a:chExt cx="547030" cy="551328"/>
            </a:xfrm>
          </p:grpSpPr>
          <p:sp>
            <p:nvSpPr>
              <p:cNvPr id="10" name="Google Shape;1806;p45">
                <a:extLst>
                  <a:ext uri="{FF2B5EF4-FFF2-40B4-BE49-F238E27FC236}">
                    <a16:creationId xmlns:a16="http://schemas.microsoft.com/office/drawing/2014/main" id="{2E57D8D4-3423-B619-FB90-56DA57D8A68E}"/>
                  </a:ext>
                </a:extLst>
              </p:cNvPr>
              <p:cNvSpPr/>
              <p:nvPr/>
            </p:nvSpPr>
            <p:spPr>
              <a:xfrm>
                <a:off x="8161568" y="1701862"/>
                <a:ext cx="465511" cy="551328"/>
              </a:xfrm>
              <a:custGeom>
                <a:avLst/>
                <a:gdLst>
                  <a:gd name="f0" fmla="val w"/>
                  <a:gd name="f1" fmla="val h"/>
                  <a:gd name="f2" fmla="val 0"/>
                  <a:gd name="f3" fmla="val 434"/>
                  <a:gd name="f4" fmla="val 514"/>
                  <a:gd name="f5" fmla="val 215"/>
                  <a:gd name="f6" fmla="val 235"/>
                  <a:gd name="f7" fmla="val 255"/>
                  <a:gd name="f8" fmla="val 207"/>
                  <a:gd name="f9" fmla="val 276"/>
                  <a:gd name="f10" fmla="val 155"/>
                  <a:gd name="f11" fmla="val 265"/>
                  <a:gd name="f12" fmla="val 102"/>
                  <a:gd name="f13" fmla="val 250"/>
                  <a:gd name="f14" fmla="val 33"/>
                  <a:gd name="f15" fmla="val 186"/>
                  <a:gd name="f16" fmla="val -12"/>
                  <a:gd name="f17" fmla="val 121"/>
                  <a:gd name="f18" fmla="val 2"/>
                  <a:gd name="f19" fmla="val 56"/>
                  <a:gd name="f20" fmla="val 16"/>
                  <a:gd name="f21" fmla="val 15"/>
                  <a:gd name="f22" fmla="val 83"/>
                  <a:gd name="f23" fmla="val 30"/>
                  <a:gd name="f24" fmla="val 152"/>
                  <a:gd name="f25" fmla="val 41"/>
                  <a:gd name="f26" fmla="val 206"/>
                  <a:gd name="f27" fmla="val 82"/>
                  <a:gd name="f28" fmla="val 244"/>
                  <a:gd name="f29" fmla="val 130"/>
                  <a:gd name="f30" fmla="val 253"/>
                  <a:gd name="f31" fmla="val -45"/>
                  <a:gd name="f32" fmla="val 319"/>
                  <a:gd name="f33" fmla="val 6"/>
                  <a:gd name="f34" fmla="val 424"/>
                  <a:gd name="f35" fmla="val 401"/>
                  <a:gd name="f36" fmla="val 223"/>
                  <a:gd name="f37" fmla="*/ f0 1 434"/>
                  <a:gd name="f38" fmla="*/ f1 1 514"/>
                  <a:gd name="f39" fmla="val f2"/>
                  <a:gd name="f40" fmla="val f3"/>
                  <a:gd name="f41" fmla="val f4"/>
                  <a:gd name="f42" fmla="+- f41 0 f39"/>
                  <a:gd name="f43" fmla="+- f40 0 f39"/>
                  <a:gd name="f44" fmla="*/ f43 1 434"/>
                  <a:gd name="f45" fmla="*/ f42 1 514"/>
                  <a:gd name="f46" fmla="*/ f39 1 f44"/>
                  <a:gd name="f47" fmla="*/ f40 1 f44"/>
                  <a:gd name="f48" fmla="*/ f39 1 f45"/>
                  <a:gd name="f49" fmla="*/ f41 1 f45"/>
                  <a:gd name="f50" fmla="*/ f46 f37 1"/>
                  <a:gd name="f51" fmla="*/ f47 f37 1"/>
                  <a:gd name="f52" fmla="*/ f49 f38 1"/>
                  <a:gd name="f53" fmla="*/ f48 f38 1"/>
                </a:gdLst>
                <a:ahLst/>
                <a:cxnLst>
                  <a:cxn ang="3cd4">
                    <a:pos x="hc" y="t"/>
                  </a:cxn>
                  <a:cxn ang="0">
                    <a:pos x="r" y="vc"/>
                  </a:cxn>
                  <a:cxn ang="cd4">
                    <a:pos x="hc" y="b"/>
                  </a:cxn>
                  <a:cxn ang="cd2">
                    <a:pos x="l" y="vc"/>
                  </a:cxn>
                </a:cxnLst>
                <a:rect l="f50" t="f53" r="f51" b="f52"/>
                <a:pathLst>
                  <a:path w="434" h="514">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4"/>
                      <a:pt x="f33" y="f4"/>
                    </a:cubicBezTo>
                    <a:lnTo>
                      <a:pt x="f3" y="f34"/>
                    </a:lnTo>
                    <a:cubicBezTo>
                      <a:pt x="f3" y="f34"/>
                      <a:pt x="f35" y="f36"/>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1" name="Google Shape;1807;p45">
                <a:extLst>
                  <a:ext uri="{FF2B5EF4-FFF2-40B4-BE49-F238E27FC236}">
                    <a16:creationId xmlns:a16="http://schemas.microsoft.com/office/drawing/2014/main" id="{96439EE2-152D-8513-1962-24B6CE794178}"/>
                  </a:ext>
                </a:extLst>
              </p:cNvPr>
              <p:cNvSpPr/>
              <p:nvPr/>
            </p:nvSpPr>
            <p:spPr>
              <a:xfrm>
                <a:off x="8435083" y="1964652"/>
                <a:ext cx="273515" cy="273515"/>
              </a:xfrm>
              <a:custGeom>
                <a:avLst/>
                <a:gdLst>
                  <a:gd name="f0" fmla="val w"/>
                  <a:gd name="f1" fmla="val h"/>
                  <a:gd name="f2" fmla="val 0"/>
                  <a:gd name="f3" fmla="val 255"/>
                  <a:gd name="f4" fmla="val 240"/>
                  <a:gd name="f5" fmla="val 65"/>
                  <a:gd name="f6" fmla="val 156"/>
                  <a:gd name="f7" fmla="val 84"/>
                  <a:gd name="f8" fmla="val 138"/>
                  <a:gd name="f9" fmla="val 66"/>
                  <a:gd name="f10" fmla="val 15"/>
                  <a:gd name="f11" fmla="val 99"/>
                  <a:gd name="f12" fmla="val 117"/>
                  <a:gd name="f13" fmla="val 16"/>
                  <a:gd name="f14" fmla="val 189"/>
                  <a:gd name="f15" fmla="val 100"/>
                  <a:gd name="f16" fmla="val 171"/>
                  <a:gd name="f17" fmla="val 118"/>
                  <a:gd name="f18" fmla="val 190"/>
                  <a:gd name="f19" fmla="val 239"/>
                  <a:gd name="f20" fmla="val 155"/>
                  <a:gd name="f21" fmla="val 137"/>
                  <a:gd name="f22" fmla="*/ f0 1 255"/>
                  <a:gd name="f23" fmla="*/ f1 1 255"/>
                  <a:gd name="f24" fmla="val f2"/>
                  <a:gd name="f25" fmla="val f3"/>
                  <a:gd name="f26" fmla="+- f25 0 f24"/>
                  <a:gd name="f27" fmla="*/ f26 1 255"/>
                  <a:gd name="f28" fmla="*/ f24 1 f27"/>
                  <a:gd name="f29" fmla="*/ f25 1 f27"/>
                  <a:gd name="f30" fmla="*/ f28 f22 1"/>
                  <a:gd name="f31" fmla="*/ f29 f22 1"/>
                  <a:gd name="f32" fmla="*/ f29 f23 1"/>
                  <a:gd name="f33" fmla="*/ f28 f23 1"/>
                </a:gdLst>
                <a:ahLst/>
                <a:cxnLst>
                  <a:cxn ang="3cd4">
                    <a:pos x="hc" y="t"/>
                  </a:cxn>
                  <a:cxn ang="0">
                    <a:pos x="r" y="vc"/>
                  </a:cxn>
                  <a:cxn ang="cd4">
                    <a:pos x="hc" y="b"/>
                  </a:cxn>
                  <a:cxn ang="cd2">
                    <a:pos x="l" y="vc"/>
                  </a:cxn>
                </a:cxnLst>
                <a:rect l="f30" t="f33" r="f31" b="f32"/>
                <a:pathLst>
                  <a:path w="255" h="255">
                    <a:moveTo>
                      <a:pt x="f4" y="f5"/>
                    </a:moveTo>
                    <a:lnTo>
                      <a:pt x="f6" y="f7"/>
                    </a:lnTo>
                    <a:lnTo>
                      <a:pt x="f8" y="f2"/>
                    </a:lnTo>
                    <a:lnTo>
                      <a:pt x="f9" y="f10"/>
                    </a:lnTo>
                    <a:lnTo>
                      <a:pt x="f7" y="f11"/>
                    </a:lnTo>
                    <a:lnTo>
                      <a:pt x="f2" y="f12"/>
                    </a:lnTo>
                    <a:lnTo>
                      <a:pt x="f13" y="f14"/>
                    </a:lnTo>
                    <a:lnTo>
                      <a:pt x="f15" y="f16"/>
                    </a:lnTo>
                    <a:lnTo>
                      <a:pt x="f17" y="f3"/>
                    </a:lnTo>
                    <a:lnTo>
                      <a:pt x="f18" y="f19"/>
                    </a:lnTo>
                    <a:lnTo>
                      <a:pt x="f16" y="f20"/>
                    </a:lnTo>
                    <a:lnTo>
                      <a:pt x="f3" y="f21"/>
                    </a:lnTo>
                    <a:lnTo>
                      <a:pt x="f4" y="f5"/>
                    </a:ln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12" name="Google Shape;1808;p45">
              <a:extLst>
                <a:ext uri="{FF2B5EF4-FFF2-40B4-BE49-F238E27FC236}">
                  <a16:creationId xmlns:a16="http://schemas.microsoft.com/office/drawing/2014/main" id="{5CF804D6-691C-7CBE-4F39-1C07C3B05B12}"/>
                </a:ext>
              </a:extLst>
            </p:cNvPr>
            <p:cNvGrpSpPr/>
            <p:nvPr/>
          </p:nvGrpSpPr>
          <p:grpSpPr>
            <a:xfrm>
              <a:off x="5978804" y="2912848"/>
              <a:ext cx="2197779" cy="1715103"/>
              <a:chOff x="5978804" y="2912848"/>
              <a:chExt cx="2197779" cy="1715103"/>
            </a:xfrm>
          </p:grpSpPr>
          <p:sp>
            <p:nvSpPr>
              <p:cNvPr id="13" name="Google Shape;1809;p45">
                <a:extLst>
                  <a:ext uri="{FF2B5EF4-FFF2-40B4-BE49-F238E27FC236}">
                    <a16:creationId xmlns:a16="http://schemas.microsoft.com/office/drawing/2014/main" id="{066DB217-45C3-D5DE-1767-CD9D135671F9}"/>
                  </a:ext>
                </a:extLst>
              </p:cNvPr>
              <p:cNvSpPr/>
              <p:nvPr/>
            </p:nvSpPr>
            <p:spPr>
              <a:xfrm>
                <a:off x="5979883" y="2913918"/>
                <a:ext cx="1966097" cy="1574596"/>
              </a:xfrm>
              <a:custGeom>
                <a:avLst/>
                <a:gdLst>
                  <a:gd name="f0" fmla="val w"/>
                  <a:gd name="f1" fmla="val h"/>
                  <a:gd name="f2" fmla="val 0"/>
                  <a:gd name="f3" fmla="val 1833"/>
                  <a:gd name="f4" fmla="val 1468"/>
                  <a:gd name="f5" fmla="val 1772"/>
                  <a:gd name="f6" fmla="val 446"/>
                  <a:gd name="f7" fmla="val 404"/>
                  <a:gd name="f8" fmla="val 370"/>
                  <a:gd name="f9" fmla="val 34"/>
                  <a:gd name="f10" fmla="val 76"/>
                  <a:gd name="f11" fmla="val 565"/>
                  <a:gd name="f12" fmla="val 337"/>
                  <a:gd name="f13" fmla="val 322"/>
                  <a:gd name="f14" fmla="val 307"/>
                  <a:gd name="f15" fmla="val 561"/>
                  <a:gd name="f16" fmla="val 293"/>
                  <a:gd name="f17" fmla="val 555"/>
                  <a:gd name="f18" fmla="val 256"/>
                  <a:gd name="f19" fmla="val 537"/>
                  <a:gd name="f20" fmla="val 214"/>
                  <a:gd name="f21" fmla="val 530"/>
                  <a:gd name="f22" fmla="val 170"/>
                  <a:gd name="f23" fmla="val 81"/>
                  <a:gd name="f24" fmla="val 552"/>
                  <a:gd name="f25" fmla="val 12"/>
                  <a:gd name="f26" fmla="val 626"/>
                  <a:gd name="f27" fmla="val 2"/>
                  <a:gd name="f28" fmla="val 715"/>
                  <a:gd name="f29" fmla="val -11"/>
                  <a:gd name="f30" fmla="val 838"/>
                  <a:gd name="f31" fmla="val 85"/>
                  <a:gd name="f32" fmla="val 942"/>
                  <a:gd name="f33" fmla="val 205"/>
                  <a:gd name="f34" fmla="val 234"/>
                  <a:gd name="f35" fmla="val 262"/>
                  <a:gd name="f36" fmla="val 936"/>
                  <a:gd name="f37" fmla="val 287"/>
                  <a:gd name="f38" fmla="val 925"/>
                  <a:gd name="f39" fmla="val 300"/>
                  <a:gd name="f40" fmla="val 919"/>
                  <a:gd name="f41" fmla="val 314"/>
                  <a:gd name="f42" fmla="val 915"/>
                  <a:gd name="f43" fmla="val 328"/>
                  <a:gd name="f44" fmla="val 1393"/>
                  <a:gd name="f45" fmla="val 1434"/>
                  <a:gd name="f46" fmla="val 1806"/>
                  <a:gd name="f47" fmla="val 1441"/>
                  <a:gd name="f48" fmla="val 1407"/>
                  <a:gd name="f49" fmla="val 62"/>
                  <a:gd name="f50" fmla="val 28"/>
                  <a:gd name="f51" fmla="val 1"/>
                  <a:gd name="f52" fmla="*/ f0 1 1833"/>
                  <a:gd name="f53" fmla="*/ f1 1 1468"/>
                  <a:gd name="f54" fmla="val f2"/>
                  <a:gd name="f55" fmla="val f3"/>
                  <a:gd name="f56" fmla="val f4"/>
                  <a:gd name="f57" fmla="+- f56 0 f54"/>
                  <a:gd name="f58" fmla="+- f55 0 f54"/>
                  <a:gd name="f59" fmla="*/ f58 1 1833"/>
                  <a:gd name="f60" fmla="*/ f57 1 1468"/>
                  <a:gd name="f61" fmla="*/ f54 1 f59"/>
                  <a:gd name="f62" fmla="*/ f55 1 f59"/>
                  <a:gd name="f63" fmla="*/ f54 1 f60"/>
                  <a:gd name="f64" fmla="*/ f56 1 f60"/>
                  <a:gd name="f65" fmla="*/ f61 f52 1"/>
                  <a:gd name="f66" fmla="*/ f62 f52 1"/>
                  <a:gd name="f67" fmla="*/ f64 f53 1"/>
                  <a:gd name="f68" fmla="*/ f63 f53 1"/>
                </a:gdLst>
                <a:ahLst/>
                <a:cxnLst>
                  <a:cxn ang="3cd4">
                    <a:pos x="hc" y="t"/>
                  </a:cxn>
                  <a:cxn ang="0">
                    <a:pos x="r" y="vc"/>
                  </a:cxn>
                  <a:cxn ang="cd4">
                    <a:pos x="hc" y="b"/>
                  </a:cxn>
                  <a:cxn ang="cd2">
                    <a:pos x="l" y="vc"/>
                  </a:cxn>
                </a:cxnLst>
                <a:rect l="f65" t="f68" r="f66" b="f67"/>
                <a:pathLst>
                  <a:path w="1833" h="1468">
                    <a:moveTo>
                      <a:pt x="f5" y="f2"/>
                    </a:moveTo>
                    <a:lnTo>
                      <a:pt x="f6" y="f2"/>
                    </a:lnTo>
                    <a:cubicBezTo>
                      <a:pt x="f7" y="f2"/>
                      <a:pt x="f8" y="f9"/>
                      <a:pt x="f8" y="f10"/>
                    </a:cubicBezTo>
                    <a:lnTo>
                      <a:pt x="f8" y="f11"/>
                    </a:lnTo>
                    <a:lnTo>
                      <a:pt x="f12" y="f11"/>
                    </a:lnTo>
                    <a:cubicBezTo>
                      <a:pt x="f13" y="f11"/>
                      <a:pt x="f14" y="f15"/>
                      <a:pt x="f16" y="f17"/>
                    </a:cubicBezTo>
                    <a:cubicBezTo>
                      <a:pt x="f18" y="f19"/>
                      <a:pt x="f20" y="f21"/>
                      <a:pt x="f22" y="f19"/>
                    </a:cubicBezTo>
                    <a:cubicBezTo>
                      <a:pt x="f23" y="f24"/>
                      <a:pt x="f25" y="f26"/>
                      <a:pt x="f27" y="f28"/>
                    </a:cubicBezTo>
                    <a:cubicBezTo>
                      <a:pt x="f29" y="f30"/>
                      <a:pt x="f31" y="f32"/>
                      <a:pt x="f33" y="f32"/>
                    </a:cubicBezTo>
                    <a:cubicBezTo>
                      <a:pt x="f34" y="f32"/>
                      <a:pt x="f35" y="f36"/>
                      <a:pt x="f37" y="f38"/>
                    </a:cubicBezTo>
                    <a:cubicBezTo>
                      <a:pt x="f39" y="f40"/>
                      <a:pt x="f41" y="f42"/>
                      <a:pt x="f43" y="f42"/>
                    </a:cubicBezTo>
                    <a:lnTo>
                      <a:pt x="f8" y="f42"/>
                    </a:lnTo>
                    <a:lnTo>
                      <a:pt x="f8" y="f44"/>
                    </a:lnTo>
                    <a:cubicBezTo>
                      <a:pt x="f8" y="f45"/>
                      <a:pt x="f7" y="f4"/>
                      <a:pt x="f6" y="f4"/>
                    </a:cubicBezTo>
                    <a:lnTo>
                      <a:pt x="f5" y="f4"/>
                    </a:lnTo>
                    <a:cubicBezTo>
                      <a:pt x="f46" y="f4"/>
                      <a:pt x="f3" y="f47"/>
                      <a:pt x="f3" y="f48"/>
                    </a:cubicBezTo>
                    <a:lnTo>
                      <a:pt x="f3" y="f49"/>
                    </a:lnTo>
                    <a:cubicBezTo>
                      <a:pt x="f3" y="f50"/>
                      <a:pt x="f46" y="f51"/>
                      <a:pt x="f5" y="f51"/>
                    </a:cubicBezTo>
                    <a:lnTo>
                      <a:pt x="f5" y="f2"/>
                    </a:ln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4" name="Google Shape;1810;p45">
                <a:extLst>
                  <a:ext uri="{FF2B5EF4-FFF2-40B4-BE49-F238E27FC236}">
                    <a16:creationId xmlns:a16="http://schemas.microsoft.com/office/drawing/2014/main" id="{9C91285B-E217-C6C9-AD24-8B0515343A4B}"/>
                  </a:ext>
                </a:extLst>
              </p:cNvPr>
              <p:cNvSpPr/>
              <p:nvPr/>
            </p:nvSpPr>
            <p:spPr>
              <a:xfrm>
                <a:off x="5978804" y="2912848"/>
                <a:ext cx="1969315" cy="1577815"/>
              </a:xfrm>
              <a:custGeom>
                <a:avLst/>
                <a:gdLst>
                  <a:gd name="f0" fmla="val 360"/>
                  <a:gd name="f1" fmla="val w"/>
                  <a:gd name="f2" fmla="val h"/>
                  <a:gd name="f3" fmla="val 0"/>
                  <a:gd name="f4" fmla="val 1836"/>
                  <a:gd name="f5" fmla="val 1471"/>
                  <a:gd name="f6" fmla="val 1773"/>
                  <a:gd name="f7" fmla="val 1"/>
                  <a:gd name="f8" fmla="val 1774"/>
                  <a:gd name="f9" fmla="val 1777"/>
                  <a:gd name="f10" fmla="val 1778"/>
                  <a:gd name="f11" fmla="val 1780"/>
                  <a:gd name="f12" fmla="val 2"/>
                  <a:gd name="f13" fmla="val 1782"/>
                  <a:gd name="f14" fmla="val 1784"/>
                  <a:gd name="f15" fmla="val 1787"/>
                  <a:gd name="f16" fmla="val 3"/>
                  <a:gd name="f17" fmla="val 1789"/>
                  <a:gd name="f18" fmla="val 1799"/>
                  <a:gd name="f19" fmla="val 6"/>
                  <a:gd name="f20" fmla="val 1816"/>
                  <a:gd name="f21" fmla="val 14"/>
                  <a:gd name="f22" fmla="val 1827"/>
                  <a:gd name="f23" fmla="val 32"/>
                  <a:gd name="f24" fmla="val 1832"/>
                  <a:gd name="f25" fmla="val 42"/>
                  <a:gd name="f26" fmla="val 1835"/>
                  <a:gd name="f27" fmla="val 54"/>
                  <a:gd name="f28" fmla="val 67"/>
                  <a:gd name="f29" fmla="val 80"/>
                  <a:gd name="f30" fmla="val 94"/>
                  <a:gd name="f31" fmla="val 110"/>
                  <a:gd name="f32" fmla="val 141"/>
                  <a:gd name="f33" fmla="val 177"/>
                  <a:gd name="f34" fmla="val 217"/>
                  <a:gd name="f35" fmla="val 378"/>
                  <a:gd name="f36" fmla="val 612"/>
                  <a:gd name="f37" fmla="val 900"/>
                  <a:gd name="f38" fmla="val 1044"/>
                  <a:gd name="f39" fmla="val 1202"/>
                  <a:gd name="f40" fmla="val 1372"/>
                  <a:gd name="f41" fmla="val 1382"/>
                  <a:gd name="f42" fmla="val 1393"/>
                  <a:gd name="f43" fmla="val 1404"/>
                  <a:gd name="f44" fmla="val 1409"/>
                  <a:gd name="f45" fmla="val 1415"/>
                  <a:gd name="f46" fmla="val 1420"/>
                  <a:gd name="f47" fmla="val 1833"/>
                  <a:gd name="f48" fmla="val 1425"/>
                  <a:gd name="f49" fmla="val 1431"/>
                  <a:gd name="f50" fmla="val 1829"/>
                  <a:gd name="f51" fmla="val 1436"/>
                  <a:gd name="f52" fmla="val 1820"/>
                  <a:gd name="f53" fmla="val 1456"/>
                  <a:gd name="f54" fmla="val 1470"/>
                  <a:gd name="f55" fmla="val 1776"/>
                  <a:gd name="f56" fmla="val 1732"/>
                  <a:gd name="f57" fmla="val 1688"/>
                  <a:gd name="f58" fmla="val 1642"/>
                  <a:gd name="f59" fmla="val 1552"/>
                  <a:gd name="f60" fmla="val 1459"/>
                  <a:gd name="f61" fmla="val 1364"/>
                  <a:gd name="f62" fmla="val 1174"/>
                  <a:gd name="f63" fmla="val 974"/>
                  <a:gd name="f64" fmla="val 766"/>
                  <a:gd name="f65" fmla="val 663"/>
                  <a:gd name="f66" fmla="val 557"/>
                  <a:gd name="f67" fmla="val 450"/>
                  <a:gd name="f68" fmla="val 436"/>
                  <a:gd name="f69" fmla="val 422"/>
                  <a:gd name="f70" fmla="val 1468"/>
                  <a:gd name="f71" fmla="val 410"/>
                  <a:gd name="f72" fmla="val 1462"/>
                  <a:gd name="f73" fmla="val 398"/>
                  <a:gd name="f74" fmla="val 1455"/>
                  <a:gd name="f75" fmla="val 388"/>
                  <a:gd name="f76" fmla="val 1446"/>
                  <a:gd name="f77" fmla="val 381"/>
                  <a:gd name="f78" fmla="val 1434"/>
                  <a:gd name="f79" fmla="val 373"/>
                  <a:gd name="f80" fmla="val 1422"/>
                  <a:gd name="f81" fmla="val 370"/>
                  <a:gd name="f82" fmla="val 1408"/>
                  <a:gd name="f83" fmla="val 369"/>
                  <a:gd name="f84" fmla="val 1394"/>
                  <a:gd name="f85" fmla="val 1190"/>
                  <a:gd name="f86" fmla="val 1097"/>
                  <a:gd name="f87" fmla="val 1006"/>
                  <a:gd name="f88" fmla="val 916"/>
                  <a:gd name="f89" fmla="val 371"/>
                  <a:gd name="f90" fmla="val 918"/>
                  <a:gd name="f91" fmla="val 339"/>
                  <a:gd name="f92" fmla="val 334"/>
                  <a:gd name="f93" fmla="val 328"/>
                  <a:gd name="f94" fmla="val 323"/>
                  <a:gd name="f95" fmla="val 919"/>
                  <a:gd name="f96" fmla="val 318"/>
                  <a:gd name="f97" fmla="val 313"/>
                  <a:gd name="f98" fmla="val 920"/>
                  <a:gd name="f99" fmla="val 307"/>
                  <a:gd name="f100" fmla="val 921"/>
                  <a:gd name="f101" fmla="val 302"/>
                  <a:gd name="f102" fmla="val 922"/>
                  <a:gd name="f103" fmla="val 297"/>
                  <a:gd name="f104" fmla="val 924"/>
                  <a:gd name="f105" fmla="val 292"/>
                  <a:gd name="f106" fmla="val 926"/>
                  <a:gd name="f107" fmla="val 287"/>
                  <a:gd name="f108" fmla="val 928"/>
                  <a:gd name="f109" fmla="val 282"/>
                  <a:gd name="f110" fmla="val 930"/>
                  <a:gd name="f111" fmla="val 277"/>
                  <a:gd name="f112" fmla="val 932"/>
                  <a:gd name="f113" fmla="val 267"/>
                  <a:gd name="f114" fmla="val 936"/>
                  <a:gd name="f115" fmla="val 257"/>
                  <a:gd name="f116" fmla="val 939"/>
                  <a:gd name="f117" fmla="val 246"/>
                  <a:gd name="f118" fmla="val 941"/>
                  <a:gd name="f119" fmla="val 236"/>
                  <a:gd name="f120" fmla="val 943"/>
                  <a:gd name="f121" fmla="val 225"/>
                  <a:gd name="f122" fmla="val 944"/>
                  <a:gd name="f123" fmla="val 214"/>
                  <a:gd name="f124" fmla="val 209"/>
                  <a:gd name="f125" fmla="val 945"/>
                  <a:gd name="f126" fmla="val 204"/>
                  <a:gd name="f127" fmla="val 198"/>
                  <a:gd name="f128" fmla="val 193"/>
                  <a:gd name="f129" fmla="val 188"/>
                  <a:gd name="f130" fmla="val 182"/>
                  <a:gd name="f131" fmla="val 161"/>
                  <a:gd name="f132" fmla="val 140"/>
                  <a:gd name="f133" fmla="val 935"/>
                  <a:gd name="f134" fmla="val 121"/>
                  <a:gd name="f135" fmla="val 102"/>
                  <a:gd name="f136" fmla="val 917"/>
                  <a:gd name="f137" fmla="val 84"/>
                  <a:gd name="f138" fmla="val 905"/>
                  <a:gd name="f139" fmla="val 68"/>
                  <a:gd name="f140" fmla="val 892"/>
                  <a:gd name="f141" fmla="val 52"/>
                  <a:gd name="f142" fmla="val 877"/>
                  <a:gd name="f143" fmla="val 39"/>
                  <a:gd name="f144" fmla="val 861"/>
                  <a:gd name="f145" fmla="val 28"/>
                  <a:gd name="f146" fmla="val 843"/>
                  <a:gd name="f147" fmla="val 18"/>
                  <a:gd name="f148" fmla="val 824"/>
                  <a:gd name="f149" fmla="val 10"/>
                  <a:gd name="f150" fmla="val 805"/>
                  <a:gd name="f151" fmla="val 5"/>
                  <a:gd name="f152" fmla="val 785"/>
                  <a:gd name="f153" fmla="val 4"/>
                  <a:gd name="f154" fmla="val 780"/>
                  <a:gd name="f155" fmla="val 774"/>
                  <a:gd name="f156" fmla="val 769"/>
                  <a:gd name="f157" fmla="val 762"/>
                  <a:gd name="f158" fmla="val 759"/>
                  <a:gd name="f159" fmla="val 757"/>
                  <a:gd name="f160" fmla="val 754"/>
                  <a:gd name="f161" fmla="val 739"/>
                  <a:gd name="f162" fmla="val 723"/>
                  <a:gd name="f163" fmla="val 682"/>
                  <a:gd name="f164" fmla="val 20"/>
                  <a:gd name="f165" fmla="val 642"/>
                  <a:gd name="f166" fmla="val 45"/>
                  <a:gd name="f167" fmla="val 610"/>
                  <a:gd name="f168" fmla="val 71"/>
                  <a:gd name="f169" fmla="val 579"/>
                  <a:gd name="f170" fmla="val 105"/>
                  <a:gd name="f171" fmla="val 555"/>
                  <a:gd name="f172" fmla="val 144"/>
                  <a:gd name="f173" fmla="val 543"/>
                  <a:gd name="f174" fmla="val 531"/>
                  <a:gd name="f175" fmla="val 223"/>
                  <a:gd name="f176" fmla="val 530"/>
                  <a:gd name="f177" fmla="val 260"/>
                  <a:gd name="f178" fmla="val 541"/>
                  <a:gd name="f179" fmla="val 270"/>
                  <a:gd name="f180" fmla="val 544"/>
                  <a:gd name="f181" fmla="val 279"/>
                  <a:gd name="f182" fmla="val 547"/>
                  <a:gd name="f183" fmla="val 288"/>
                  <a:gd name="f184" fmla="val 551"/>
                  <a:gd name="f185" fmla="val 305"/>
                  <a:gd name="f186" fmla="val 559"/>
                  <a:gd name="f187" fmla="val 315"/>
                  <a:gd name="f188" fmla="val 561"/>
                  <a:gd name="f189" fmla="val 324"/>
                  <a:gd name="f190" fmla="val 564"/>
                  <a:gd name="f191" fmla="val 333"/>
                  <a:gd name="f192" fmla="val 343"/>
                  <a:gd name="f193" fmla="val 566"/>
                  <a:gd name="f194" fmla="val 424"/>
                  <a:gd name="f195" fmla="val 156"/>
                  <a:gd name="f196" fmla="val 107"/>
                  <a:gd name="f197" fmla="val 99"/>
                  <a:gd name="f198" fmla="val 91"/>
                  <a:gd name="f199" fmla="val 83"/>
                  <a:gd name="f200" fmla="val 75"/>
                  <a:gd name="f201" fmla="val 372"/>
                  <a:gd name="f202" fmla="val 59"/>
                  <a:gd name="f203" fmla="val 375"/>
                  <a:gd name="f204" fmla="val 43"/>
                  <a:gd name="f205" fmla="val 385"/>
                  <a:gd name="f206" fmla="val 29"/>
                  <a:gd name="f207" fmla="val 397"/>
                  <a:gd name="f208" fmla="val 403"/>
                  <a:gd name="f209" fmla="val 13"/>
                  <a:gd name="f210" fmla="val 9"/>
                  <a:gd name="f211" fmla="val 417"/>
                  <a:gd name="f212" fmla="val 432"/>
                  <a:gd name="f213" fmla="val 440"/>
                  <a:gd name="f214" fmla="val 502"/>
                  <a:gd name="f215" fmla="val -1"/>
                  <a:gd name="f216" fmla="val 563"/>
                  <a:gd name="f217" fmla="val 622"/>
                  <a:gd name="f218" fmla="val 856"/>
                  <a:gd name="f219" fmla="val 1063"/>
                  <a:gd name="f220" fmla="val 1232"/>
                  <a:gd name="f221" fmla="val 1403"/>
                  <a:gd name="f222" fmla="val 1538"/>
                  <a:gd name="f223" fmla="val 1631"/>
                  <a:gd name="f224" fmla="val 1677"/>
                  <a:gd name="f225" fmla="val 1712"/>
                  <a:gd name="f226" fmla="val 1736"/>
                  <a:gd name="f227" fmla="val 1748"/>
                  <a:gd name="f228" fmla="val 1757"/>
                  <a:gd name="f229" fmla="val 1764"/>
                  <a:gd name="f230" fmla="val 1770"/>
                  <a:gd name="f231" fmla="val 1062"/>
                  <a:gd name="f232" fmla="val 433"/>
                  <a:gd name="f233" fmla="val 425"/>
                  <a:gd name="f234" fmla="val 418"/>
                  <a:gd name="f235" fmla="val 411"/>
                  <a:gd name="f236" fmla="val 12"/>
                  <a:gd name="f237" fmla="val 405"/>
                  <a:gd name="f238" fmla="val 16"/>
                  <a:gd name="f239" fmla="val 399"/>
                  <a:gd name="f240" fmla="val 21"/>
                  <a:gd name="f241" fmla="val 387"/>
                  <a:gd name="f242" fmla="val 31"/>
                  <a:gd name="f243" fmla="val 60"/>
                  <a:gd name="f244" fmla="val 108"/>
                  <a:gd name="f245" fmla="val 124"/>
                  <a:gd name="f246" fmla="val 568"/>
                  <a:gd name="f247" fmla="val 362"/>
                  <a:gd name="f248" fmla="val 352"/>
                  <a:gd name="f249" fmla="val 567"/>
                  <a:gd name="f250" fmla="val 314"/>
                  <a:gd name="f251" fmla="val 565"/>
                  <a:gd name="f252" fmla="val 304"/>
                  <a:gd name="f253" fmla="val 295"/>
                  <a:gd name="f254" fmla="val 558"/>
                  <a:gd name="f255" fmla="val 554"/>
                  <a:gd name="f256" fmla="val 278"/>
                  <a:gd name="f257" fmla="val 550"/>
                  <a:gd name="f258" fmla="val 269"/>
                  <a:gd name="f259" fmla="val 259"/>
                  <a:gd name="f260" fmla="val 545"/>
                  <a:gd name="f261" fmla="val 222"/>
                  <a:gd name="f262" fmla="val 534"/>
                  <a:gd name="f263" fmla="val 535"/>
                  <a:gd name="f264" fmla="val 145"/>
                  <a:gd name="f265" fmla="val 73"/>
                  <a:gd name="f266" fmla="val 582"/>
                  <a:gd name="f267" fmla="val 48"/>
                  <a:gd name="f268" fmla="val 613"/>
                  <a:gd name="f269" fmla="val 23"/>
                  <a:gd name="f270" fmla="val 644"/>
                  <a:gd name="f271" fmla="val 7"/>
                  <a:gd name="f272" fmla="val 683"/>
                  <a:gd name="f273" fmla="val 756"/>
                  <a:gd name="f274" fmla="val 761"/>
                  <a:gd name="f275" fmla="val 8"/>
                  <a:gd name="f276" fmla="val 779"/>
                  <a:gd name="f277" fmla="val 784"/>
                  <a:gd name="f278" fmla="val 804"/>
                  <a:gd name="f279" fmla="val 823"/>
                  <a:gd name="f280" fmla="val 841"/>
                  <a:gd name="f281" fmla="val 859"/>
                  <a:gd name="f282" fmla="val 55"/>
                  <a:gd name="f283" fmla="val 875"/>
                  <a:gd name="f284" fmla="val 70"/>
                  <a:gd name="f285" fmla="val 889"/>
                  <a:gd name="f286" fmla="val 86"/>
                  <a:gd name="f287" fmla="val 903"/>
                  <a:gd name="f288" fmla="val 103"/>
                  <a:gd name="f289" fmla="val 914"/>
                  <a:gd name="f290" fmla="val 122"/>
                  <a:gd name="f291" fmla="val 923"/>
                  <a:gd name="f292" fmla="val 931"/>
                  <a:gd name="f293" fmla="val 162"/>
                  <a:gd name="f294" fmla="val 937"/>
                  <a:gd name="f295" fmla="val 183"/>
                  <a:gd name="f296" fmla="val 940"/>
                  <a:gd name="f297" fmla="val 192"/>
                  <a:gd name="f298" fmla="val 203"/>
                  <a:gd name="f299" fmla="val 942"/>
                  <a:gd name="f300" fmla="val 235"/>
                  <a:gd name="f301" fmla="val 245"/>
                  <a:gd name="f302" fmla="val 256"/>
                  <a:gd name="f303" fmla="val 266"/>
                  <a:gd name="f304" fmla="val 276"/>
                  <a:gd name="f305" fmla="val 281"/>
                  <a:gd name="f306" fmla="val 286"/>
                  <a:gd name="f307" fmla="val 291"/>
                  <a:gd name="f308" fmla="val 296"/>
                  <a:gd name="f309" fmla="val 301"/>
                  <a:gd name="f310" fmla="val 306"/>
                  <a:gd name="f311" fmla="val 312"/>
                  <a:gd name="f312" fmla="val 317"/>
                  <a:gd name="f313" fmla="val 915"/>
                  <a:gd name="f314" fmla="val 350"/>
                  <a:gd name="f315" fmla="val 1098"/>
                  <a:gd name="f316" fmla="val 1245"/>
                  <a:gd name="f317" fmla="val 1299"/>
                  <a:gd name="f318" fmla="val 1354"/>
                  <a:gd name="f319" fmla="val 1367"/>
                  <a:gd name="f320" fmla="val 1381"/>
                  <a:gd name="f321" fmla="val 377"/>
                  <a:gd name="f322" fmla="val 1421"/>
                  <a:gd name="f323" fmla="val 384"/>
                  <a:gd name="f324" fmla="val 1432"/>
                  <a:gd name="f325" fmla="val 391"/>
                  <a:gd name="f326" fmla="val 1443"/>
                  <a:gd name="f327" fmla="val 401"/>
                  <a:gd name="f328" fmla="val 1452"/>
                  <a:gd name="f329" fmla="val 412"/>
                  <a:gd name="f330" fmla="val 1465"/>
                  <a:gd name="f331" fmla="val 437"/>
                  <a:gd name="f332" fmla="val 1467"/>
                  <a:gd name="f333" fmla="val 1797"/>
                  <a:gd name="f334" fmla="val 1817"/>
                  <a:gd name="f335" fmla="val 1453"/>
                  <a:gd name="f336" fmla="val 1826"/>
                  <a:gd name="f337" fmla="val 1430"/>
                  <a:gd name="f338" fmla="val 1830"/>
                  <a:gd name="f339" fmla="val 1831"/>
                  <a:gd name="f340" fmla="val 1383"/>
                  <a:gd name="f341" fmla="val 1203"/>
                  <a:gd name="f342" fmla="val 1045"/>
                  <a:gd name="f343" fmla="val 379"/>
                  <a:gd name="f344" fmla="val 1834"/>
                  <a:gd name="f345" fmla="val 95"/>
                  <a:gd name="f346" fmla="val 33"/>
                  <a:gd name="f347" fmla="val 1815"/>
                  <a:gd name="f348" fmla="val 1786"/>
                  <a:gd name="f349" fmla="*/ f1 1 1836"/>
                  <a:gd name="f350" fmla="*/ f2 1 1471"/>
                  <a:gd name="f351" fmla="val f3"/>
                  <a:gd name="f352" fmla="val f4"/>
                  <a:gd name="f353" fmla="val f5"/>
                  <a:gd name="f354" fmla="+- f353 0 f351"/>
                  <a:gd name="f355" fmla="+- f352 0 f351"/>
                  <a:gd name="f356" fmla="*/ f355 1 1836"/>
                  <a:gd name="f357" fmla="*/ f354 1 1471"/>
                  <a:gd name="f358" fmla="*/ f351 1 f356"/>
                  <a:gd name="f359" fmla="*/ f352 1 f356"/>
                  <a:gd name="f360" fmla="*/ f351 1 f357"/>
                  <a:gd name="f361" fmla="*/ f353 1 f357"/>
                  <a:gd name="f362" fmla="*/ f358 f349 1"/>
                  <a:gd name="f363" fmla="*/ f359 f349 1"/>
                  <a:gd name="f364" fmla="*/ f361 f350 1"/>
                  <a:gd name="f365" fmla="*/ f360 f350 1"/>
                </a:gdLst>
                <a:ahLst/>
                <a:cxnLst>
                  <a:cxn ang="3cd4">
                    <a:pos x="hc" y="t"/>
                  </a:cxn>
                  <a:cxn ang="0">
                    <a:pos x="r" y="vc"/>
                  </a:cxn>
                  <a:cxn ang="cd4">
                    <a:pos x="hc" y="b"/>
                  </a:cxn>
                  <a:cxn ang="cd2">
                    <a:pos x="l" y="vc"/>
                  </a:cxn>
                </a:cxnLst>
                <a:rect l="f362" t="f365" r="f363" b="f364"/>
                <a:pathLst>
                  <a:path w="1836" h="1471">
                    <a:moveTo>
                      <a:pt x="f6" y="f7"/>
                    </a:moveTo>
                    <a:cubicBezTo>
                      <a:pt x="f6" y="f7"/>
                      <a:pt x="f8" y="f7"/>
                      <a:pt x="f9" y="f7"/>
                    </a:cubicBezTo>
                    <a:cubicBezTo>
                      <a:pt x="f10" y="f7"/>
                      <a:pt x="f11" y="f12"/>
                      <a:pt x="f13" y="f12"/>
                    </a:cubicBezTo>
                    <a:cubicBezTo>
                      <a:pt x="f14" y="f12"/>
                      <a:pt x="f15" y="f16"/>
                      <a:pt x="f17" y="f16"/>
                    </a:cubicBezTo>
                    <a:cubicBezTo>
                      <a:pt x="f18" y="f19"/>
                      <a:pt x="f20" y="f21"/>
                      <a:pt x="f22" y="f23"/>
                    </a:cubicBezTo>
                    <a:cubicBezTo>
                      <a:pt x="f24" y="f25"/>
                      <a:pt x="f26" y="f27"/>
                      <a:pt x="f26" y="f28"/>
                    </a:cubicBezTo>
                    <a:cubicBezTo>
                      <a:pt x="f26" y="f29"/>
                      <a:pt x="f26" y="f30"/>
                      <a:pt x="f26" y="f31"/>
                    </a:cubicBezTo>
                    <a:cubicBezTo>
                      <a:pt x="f26" y="f32"/>
                      <a:pt x="f26" y="f33"/>
                      <a:pt x="f26" y="f34"/>
                    </a:cubicBezTo>
                    <a:cubicBezTo>
                      <a:pt x="f26" y="f35"/>
                      <a:pt x="f26" y="f36"/>
                      <a:pt x="f4" y="f37"/>
                    </a:cubicBezTo>
                    <a:cubicBezTo>
                      <a:pt x="f4" y="f38"/>
                      <a:pt x="f4" y="f39"/>
                      <a:pt x="f4" y="f40"/>
                    </a:cubicBezTo>
                    <a:cubicBezTo>
                      <a:pt x="f4" y="f41"/>
                      <a:pt x="f4" y="f42"/>
                      <a:pt x="f4" y="f43"/>
                    </a:cubicBezTo>
                    <a:cubicBezTo>
                      <a:pt x="f4" y="f44"/>
                      <a:pt x="f4" y="f45"/>
                      <a:pt x="f26" y="f46"/>
                    </a:cubicBezTo>
                    <a:cubicBezTo>
                      <a:pt x="f47" y="f48"/>
                      <a:pt x="f24" y="f49"/>
                      <a:pt x="f50" y="f51"/>
                    </a:cubicBezTo>
                    <a:cubicBezTo>
                      <a:pt x="f52" y="f53"/>
                      <a:pt x="f18" y="f54"/>
                      <a:pt x="f55" y="f54"/>
                    </a:cubicBezTo>
                    <a:cubicBezTo>
                      <a:pt x="f56" y="f54"/>
                      <a:pt x="f57" y="f5"/>
                      <a:pt x="f58" y="f5"/>
                    </a:cubicBezTo>
                    <a:cubicBezTo>
                      <a:pt x="f59" y="f5"/>
                      <a:pt x="f60" y="f5"/>
                      <a:pt x="f61" y="f5"/>
                    </a:cubicBezTo>
                    <a:cubicBezTo>
                      <a:pt x="f62" y="f5"/>
                      <a:pt x="f63" y="f5"/>
                      <a:pt x="f64" y="f5"/>
                    </a:cubicBezTo>
                    <a:cubicBezTo>
                      <a:pt x="f65" y="f5"/>
                      <a:pt x="f66" y="f5"/>
                      <a:pt x="f67" y="f5"/>
                    </a:cubicBezTo>
                    <a:cubicBezTo>
                      <a:pt x="f68" y="f5"/>
                      <a:pt x="f69" y="f70"/>
                      <a:pt x="f71" y="f72"/>
                    </a:cubicBezTo>
                    <a:cubicBezTo>
                      <a:pt x="f73" y="f74"/>
                      <a:pt x="f75" y="f76"/>
                      <a:pt x="f77" y="f78"/>
                    </a:cubicBezTo>
                    <a:cubicBezTo>
                      <a:pt x="f79" y="f80"/>
                      <a:pt x="f81" y="f82"/>
                      <a:pt x="f83" y="f84"/>
                    </a:cubicBezTo>
                    <a:lnTo>
                      <a:pt x="f83" y="f85"/>
                    </a:lnTo>
                    <a:cubicBezTo>
                      <a:pt x="f83" y="f86"/>
                      <a:pt x="f83" y="f87"/>
                      <a:pt x="f83" y="f88"/>
                    </a:cubicBezTo>
                    <a:lnTo>
                      <a:pt x="f89" y="f90"/>
                    </a:lnTo>
                    <a:lnTo>
                      <a:pt x="f91" y="f90"/>
                    </a:lnTo>
                    <a:cubicBezTo>
                      <a:pt x="f92" y="f90"/>
                      <a:pt x="f93" y="f90"/>
                      <a:pt x="f94" y="f95"/>
                    </a:cubicBezTo>
                    <a:cubicBezTo>
                      <a:pt x="f96" y="f95"/>
                      <a:pt x="f97" y="f98"/>
                      <a:pt x="f99" y="f100"/>
                    </a:cubicBezTo>
                    <a:cubicBezTo>
                      <a:pt x="f101" y="f102"/>
                      <a:pt x="f103" y="f104"/>
                      <a:pt x="f105" y="f106"/>
                    </a:cubicBezTo>
                    <a:cubicBezTo>
                      <a:pt x="f107" y="f108"/>
                      <a:pt x="f109" y="f110"/>
                      <a:pt x="f111" y="f112"/>
                    </a:cubicBezTo>
                    <a:cubicBezTo>
                      <a:pt x="f113" y="f114"/>
                      <a:pt x="f115" y="f116"/>
                      <a:pt x="f117" y="f118"/>
                    </a:cubicBezTo>
                    <a:cubicBezTo>
                      <a:pt x="f119" y="f120"/>
                      <a:pt x="f121" y="f122"/>
                      <a:pt x="f123" y="f122"/>
                    </a:cubicBezTo>
                    <a:cubicBezTo>
                      <a:pt x="f124" y="f125"/>
                      <a:pt x="f126" y="f125"/>
                      <a:pt x="f127" y="f122"/>
                    </a:cubicBezTo>
                    <a:cubicBezTo>
                      <a:pt x="f128" y="f122"/>
                      <a:pt x="f129" y="f122"/>
                      <a:pt x="f130" y="f120"/>
                    </a:cubicBezTo>
                    <a:cubicBezTo>
                      <a:pt x="f131" y="f118"/>
                      <a:pt x="f132" y="f133"/>
                      <a:pt x="f134" y="f106"/>
                    </a:cubicBezTo>
                    <a:cubicBezTo>
                      <a:pt x="f135" y="f136"/>
                      <a:pt x="f137" y="f138"/>
                      <a:pt x="f139" y="f140"/>
                    </a:cubicBezTo>
                    <a:cubicBezTo>
                      <a:pt x="f141" y="f142"/>
                      <a:pt x="f143" y="f144"/>
                      <a:pt x="f145" y="f146"/>
                    </a:cubicBezTo>
                    <a:cubicBezTo>
                      <a:pt x="f147" y="f148"/>
                      <a:pt x="f149" y="f150"/>
                      <a:pt x="f151" y="f152"/>
                    </a:cubicBezTo>
                    <a:cubicBezTo>
                      <a:pt x="f153" y="f154"/>
                      <a:pt x="f153" y="f155"/>
                      <a:pt x="f16" y="f156"/>
                    </a:cubicBezTo>
                    <a:lnTo>
                      <a:pt x="f7" y="f157"/>
                    </a:lnTo>
                    <a:cubicBezTo>
                      <a:pt x="f7" y="f158"/>
                      <a:pt x="f7" y="f159"/>
                      <a:pt x="f7" y="f160"/>
                    </a:cubicBezTo>
                    <a:lnTo>
                      <a:pt x="f3" y="f161"/>
                    </a:lnTo>
                    <a:lnTo>
                      <a:pt x="f7" y="f162"/>
                    </a:lnTo>
                    <a:cubicBezTo>
                      <a:pt x="f153" y="f163"/>
                      <a:pt x="f164" y="f165"/>
                      <a:pt x="f166" y="f167"/>
                    </a:cubicBezTo>
                    <a:cubicBezTo>
                      <a:pt x="f168" y="f169"/>
                      <a:pt x="f170" y="f171"/>
                      <a:pt x="f172" y="f173"/>
                    </a:cubicBezTo>
                    <a:cubicBezTo>
                      <a:pt x="f130" y="f174"/>
                      <a:pt x="f175" y="f176"/>
                      <a:pt x="f177" y="f178"/>
                    </a:cubicBezTo>
                    <a:cubicBezTo>
                      <a:pt x="f179" y="f180"/>
                      <a:pt x="f181" y="f182"/>
                      <a:pt x="f183" y="f184"/>
                    </a:cubicBezTo>
                    <a:cubicBezTo>
                      <a:pt x="f103" y="f171"/>
                      <a:pt x="f185" y="f186"/>
                      <a:pt x="f187" y="f188"/>
                    </a:cubicBezTo>
                    <a:cubicBezTo>
                      <a:pt x="f189" y="f190"/>
                      <a:pt x="f191" y="f190"/>
                      <a:pt x="f192" y="f190"/>
                    </a:cubicBezTo>
                    <a:lnTo>
                      <a:pt x="f89" y="f190"/>
                    </a:lnTo>
                    <a:lnTo>
                      <a:pt x="f81" y="f193"/>
                    </a:lnTo>
                    <a:cubicBezTo>
                      <a:pt x="f81" y="f194"/>
                      <a:pt x="f81" y="f107"/>
                      <a:pt x="f81" y="f195"/>
                    </a:cubicBezTo>
                    <a:lnTo>
                      <a:pt x="f81" y="f196"/>
                    </a:lnTo>
                    <a:cubicBezTo>
                      <a:pt x="f81" y="f197"/>
                      <a:pt x="f81" y="f198"/>
                      <a:pt x="f81" y="f199"/>
                    </a:cubicBezTo>
                    <a:cubicBezTo>
                      <a:pt x="f83" y="f200"/>
                      <a:pt x="f81" y="f28"/>
                      <a:pt x="f201" y="f202"/>
                    </a:cubicBezTo>
                    <a:cubicBezTo>
                      <a:pt x="f203" y="f204"/>
                      <a:pt x="f205" y="f206"/>
                      <a:pt x="f207" y="f147"/>
                    </a:cubicBezTo>
                    <a:cubicBezTo>
                      <a:pt x="f208" y="f209"/>
                      <a:pt x="f71" y="f210"/>
                      <a:pt x="f211" y="f19"/>
                    </a:cubicBezTo>
                    <a:cubicBezTo>
                      <a:pt x="f194" y="f16"/>
                      <a:pt x="f212" y="f7"/>
                      <a:pt x="f213" y="f3"/>
                    </a:cubicBezTo>
                    <a:cubicBezTo>
                      <a:pt x="f214" y="f215"/>
                      <a:pt x="f216" y="f3"/>
                      <a:pt x="f217" y="f3"/>
                    </a:cubicBezTo>
                    <a:cubicBezTo>
                      <a:pt x="f218" y="f3"/>
                      <a:pt x="f219" y="f3"/>
                      <a:pt x="f220" y="f3"/>
                    </a:cubicBezTo>
                    <a:cubicBezTo>
                      <a:pt x="f221" y="f3"/>
                      <a:pt x="f222" y="f7"/>
                      <a:pt x="f223" y="f7"/>
                    </a:cubicBezTo>
                    <a:cubicBezTo>
                      <a:pt x="f224" y="f7"/>
                      <a:pt x="f225" y="f7"/>
                      <a:pt x="f226" y="f7"/>
                    </a:cubicBezTo>
                    <a:cubicBezTo>
                      <a:pt x="f227" y="f7"/>
                      <a:pt x="f228" y="f7"/>
                      <a:pt x="f229" y="f7"/>
                    </a:cubicBezTo>
                    <a:cubicBezTo>
                      <a:pt x="f230" y="f7"/>
                      <a:pt x="f6" y="f7"/>
                      <a:pt x="f6" y="f7"/>
                    </a:cubicBezTo>
                    <a:cubicBezTo>
                      <a:pt x="f6" y="f7"/>
                      <a:pt x="f230" y="f7"/>
                      <a:pt x="f229" y="f7"/>
                    </a:cubicBezTo>
                    <a:cubicBezTo>
                      <a:pt x="f228" y="f7"/>
                      <a:pt x="f227" y="f7"/>
                      <a:pt x="f226" y="f7"/>
                    </a:cubicBezTo>
                    <a:cubicBezTo>
                      <a:pt x="f225" y="f7"/>
                      <a:pt x="f224" y="f12"/>
                      <a:pt x="f223" y="f12"/>
                    </a:cubicBezTo>
                    <a:cubicBezTo>
                      <a:pt x="f222" y="f12"/>
                      <a:pt x="f221" y="f12"/>
                      <a:pt x="f220" y="f12"/>
                    </a:cubicBezTo>
                    <a:cubicBezTo>
                      <a:pt x="f231" y="f12"/>
                      <a:pt x="f218" y="f16"/>
                      <a:pt x="f217" y="f16"/>
                    </a:cubicBezTo>
                    <a:cubicBezTo>
                      <a:pt x="f216" y="f16"/>
                      <a:pt x="f214" y="f16"/>
                      <a:pt x="f213" y="f16"/>
                    </a:cubicBezTo>
                    <a:cubicBezTo>
                      <a:pt x="f232" y="f153"/>
                      <a:pt x="f233" y="f19"/>
                      <a:pt x="f234" y="f210"/>
                    </a:cubicBezTo>
                    <a:cubicBezTo>
                      <a:pt x="f235" y="f236"/>
                      <a:pt x="f237" y="f238"/>
                      <a:pt x="f239" y="f240"/>
                    </a:cubicBezTo>
                    <a:cubicBezTo>
                      <a:pt x="f241" y="f242"/>
                      <a:pt x="f35" y="f166"/>
                      <a:pt x="f203" y="f243"/>
                    </a:cubicBezTo>
                    <a:cubicBezTo>
                      <a:pt x="f79" y="f139"/>
                      <a:pt x="f79" y="f200"/>
                      <a:pt x="f79" y="f199"/>
                    </a:cubicBezTo>
                    <a:cubicBezTo>
                      <a:pt x="f79" y="f198"/>
                      <a:pt x="f79" y="f197"/>
                      <a:pt x="f79" y="f244"/>
                    </a:cubicBezTo>
                    <a:cubicBezTo>
                      <a:pt x="f79" y="f245"/>
                      <a:pt x="f79" y="f132"/>
                      <a:pt x="f79" y="f195"/>
                    </a:cubicBezTo>
                    <a:cubicBezTo>
                      <a:pt x="f79" y="f107"/>
                      <a:pt x="f79" y="f194"/>
                      <a:pt x="f79" y="f193"/>
                    </a:cubicBezTo>
                    <a:lnTo>
                      <a:pt x="f79" y="f246"/>
                    </a:lnTo>
                    <a:lnTo>
                      <a:pt x="f89" y="f246"/>
                    </a:lnTo>
                    <a:cubicBezTo>
                      <a:pt x="f247" y="f246"/>
                      <a:pt x="f248" y="f246"/>
                      <a:pt x="f192" y="f246"/>
                    </a:cubicBezTo>
                    <a:cubicBezTo>
                      <a:pt x="f191" y="f246"/>
                      <a:pt x="f94" y="f249"/>
                      <a:pt x="f250" y="f251"/>
                    </a:cubicBezTo>
                    <a:cubicBezTo>
                      <a:pt x="f252" y="f216"/>
                      <a:pt x="f253" y="f254"/>
                      <a:pt x="f107" y="f255"/>
                    </a:cubicBezTo>
                    <a:cubicBezTo>
                      <a:pt x="f256" y="f257"/>
                      <a:pt x="f258" y="f182"/>
                      <a:pt x="f259" y="f260"/>
                    </a:cubicBezTo>
                    <a:cubicBezTo>
                      <a:pt x="f261" y="f262"/>
                      <a:pt x="f130" y="f263"/>
                      <a:pt x="f264" y="f182"/>
                    </a:cubicBezTo>
                    <a:cubicBezTo>
                      <a:pt x="f196" y="f186"/>
                      <a:pt x="f265" y="f266"/>
                      <a:pt x="f267" y="f268"/>
                    </a:cubicBezTo>
                    <a:cubicBezTo>
                      <a:pt x="f269" y="f270"/>
                      <a:pt x="f271" y="f272"/>
                      <a:pt x="f151" y="f162"/>
                    </a:cubicBezTo>
                    <a:lnTo>
                      <a:pt x="f153" y="f161"/>
                    </a:lnTo>
                    <a:lnTo>
                      <a:pt x="f151" y="f160"/>
                    </a:lnTo>
                    <a:cubicBezTo>
                      <a:pt x="f151" y="f273"/>
                      <a:pt x="f151" y="f158"/>
                      <a:pt x="f151" y="f274"/>
                    </a:cubicBezTo>
                    <a:lnTo>
                      <a:pt x="f19" y="f156"/>
                    </a:lnTo>
                    <a:cubicBezTo>
                      <a:pt x="f271" y="f155"/>
                      <a:pt x="f275" y="f276"/>
                      <a:pt x="f210" y="f277"/>
                    </a:cubicBezTo>
                    <a:cubicBezTo>
                      <a:pt x="f21" y="f278"/>
                      <a:pt x="f240" y="f279"/>
                      <a:pt x="f242" y="f280"/>
                    </a:cubicBezTo>
                    <a:cubicBezTo>
                      <a:pt x="f25" y="f281"/>
                      <a:pt x="f282" y="f283"/>
                      <a:pt x="f284" y="f285"/>
                    </a:cubicBezTo>
                    <a:cubicBezTo>
                      <a:pt x="f286" y="f287"/>
                      <a:pt x="f288" y="f289"/>
                      <a:pt x="f290" y="f291"/>
                    </a:cubicBezTo>
                    <a:cubicBezTo>
                      <a:pt x="f32" y="f292"/>
                      <a:pt x="f293" y="f294"/>
                      <a:pt x="f295" y="f296"/>
                    </a:cubicBezTo>
                    <a:cubicBezTo>
                      <a:pt x="f129" y="f296"/>
                      <a:pt x="f297" y="f118"/>
                      <a:pt x="f127" y="f118"/>
                    </a:cubicBezTo>
                    <a:cubicBezTo>
                      <a:pt x="f298" y="f299"/>
                      <a:pt x="f124" y="f118"/>
                      <a:pt x="f123" y="f118"/>
                    </a:cubicBezTo>
                    <a:cubicBezTo>
                      <a:pt x="f121" y="f296"/>
                      <a:pt x="f300" y="f116"/>
                      <a:pt x="f301" y="f294"/>
                    </a:cubicBezTo>
                    <a:cubicBezTo>
                      <a:pt x="f302" y="f133"/>
                      <a:pt x="f303" y="f112"/>
                      <a:pt x="f304" y="f108"/>
                    </a:cubicBezTo>
                    <a:cubicBezTo>
                      <a:pt x="f305" y="f106"/>
                      <a:pt x="f306" y="f104"/>
                      <a:pt x="f307" y="f102"/>
                    </a:cubicBezTo>
                    <a:cubicBezTo>
                      <a:pt x="f308" y="f98"/>
                      <a:pt x="f309" y="f90"/>
                      <a:pt x="f310" y="f136"/>
                    </a:cubicBezTo>
                    <a:cubicBezTo>
                      <a:pt x="f311" y="f88"/>
                      <a:pt x="f312" y="f313"/>
                      <a:pt x="f94" y="f313"/>
                    </a:cubicBezTo>
                    <a:cubicBezTo>
                      <a:pt x="f93" y="f313"/>
                      <a:pt x="f191" y="f313"/>
                      <a:pt x="f91" y="f313"/>
                    </a:cubicBezTo>
                    <a:cubicBezTo>
                      <a:pt x="f314" y="f313"/>
                      <a:pt x="f0" y="f313"/>
                      <a:pt x="f89" y="f313"/>
                    </a:cubicBezTo>
                    <a:lnTo>
                      <a:pt x="f79" y="f313"/>
                    </a:lnTo>
                    <a:lnTo>
                      <a:pt x="f79" y="f136"/>
                    </a:lnTo>
                    <a:cubicBezTo>
                      <a:pt x="f79" y="f87"/>
                      <a:pt x="f79" y="f315"/>
                      <a:pt x="f79" y="f85"/>
                    </a:cubicBezTo>
                    <a:cubicBezTo>
                      <a:pt x="f79" y="f316"/>
                      <a:pt x="f79" y="f317"/>
                      <a:pt x="f79" y="f318"/>
                    </a:cubicBezTo>
                    <a:cubicBezTo>
                      <a:pt x="f79" y="f319"/>
                      <a:pt x="f79" y="f320"/>
                      <a:pt x="f79" y="f84"/>
                    </a:cubicBezTo>
                    <a:cubicBezTo>
                      <a:pt x="f79" y="f82"/>
                      <a:pt x="f321" y="f322"/>
                      <a:pt x="f323" y="f324"/>
                    </a:cubicBezTo>
                    <a:cubicBezTo>
                      <a:pt x="f325" y="f326"/>
                      <a:pt x="f327" y="f328"/>
                      <a:pt x="f329" y="f60"/>
                    </a:cubicBezTo>
                    <a:cubicBezTo>
                      <a:pt x="f194" y="f330"/>
                      <a:pt x="f331" y="f70"/>
                      <a:pt x="f67" y="f332"/>
                    </a:cubicBezTo>
                    <a:cubicBezTo>
                      <a:pt x="f66" y="f332"/>
                      <a:pt x="f65" y="f332"/>
                      <a:pt x="f64" y="f332"/>
                    </a:cubicBezTo>
                    <a:cubicBezTo>
                      <a:pt x="f63" y="f332"/>
                      <a:pt x="f62" y="f332"/>
                      <a:pt x="f61" y="f332"/>
                    </a:cubicBezTo>
                    <a:cubicBezTo>
                      <a:pt x="f60" y="f332"/>
                      <a:pt x="f59" y="f332"/>
                      <a:pt x="f58" y="f332"/>
                    </a:cubicBezTo>
                    <a:cubicBezTo>
                      <a:pt x="f57" y="f332"/>
                      <a:pt x="f56" y="f332"/>
                      <a:pt x="f55" y="f332"/>
                    </a:cubicBezTo>
                    <a:cubicBezTo>
                      <a:pt x="f333" y="f332"/>
                      <a:pt x="f334" y="f335"/>
                      <a:pt x="f336" y="f78"/>
                    </a:cubicBezTo>
                    <a:cubicBezTo>
                      <a:pt x="f50" y="f337"/>
                      <a:pt x="f338" y="f48"/>
                      <a:pt x="f339" y="f46"/>
                    </a:cubicBezTo>
                    <a:cubicBezTo>
                      <a:pt x="f24" y="f45"/>
                      <a:pt x="f47" y="f44"/>
                      <a:pt x="f47" y="f43"/>
                    </a:cubicBezTo>
                    <a:cubicBezTo>
                      <a:pt x="f47" y="f42"/>
                      <a:pt x="f47" y="f340"/>
                      <a:pt x="f47" y="f40"/>
                    </a:cubicBezTo>
                    <a:cubicBezTo>
                      <a:pt x="f47" y="f341"/>
                      <a:pt x="f47" y="f342"/>
                      <a:pt x="f47" y="f37"/>
                    </a:cubicBezTo>
                    <a:cubicBezTo>
                      <a:pt x="f47" y="f36"/>
                      <a:pt x="f47" y="f343"/>
                      <a:pt x="f344" y="f34"/>
                    </a:cubicBezTo>
                    <a:cubicBezTo>
                      <a:pt x="f344" y="f33"/>
                      <a:pt x="f344" y="f32"/>
                      <a:pt x="f344" y="f31"/>
                    </a:cubicBezTo>
                    <a:cubicBezTo>
                      <a:pt x="f344" y="f345"/>
                      <a:pt x="f344" y="f29"/>
                      <a:pt x="f344" y="f28"/>
                    </a:cubicBezTo>
                    <a:cubicBezTo>
                      <a:pt x="f344" y="f27"/>
                      <a:pt x="f339" y="f25"/>
                      <a:pt x="f336" y="f346"/>
                    </a:cubicBezTo>
                    <a:cubicBezTo>
                      <a:pt x="f347" y="f21"/>
                      <a:pt x="f18" y="f271"/>
                      <a:pt x="f17" y="f153"/>
                    </a:cubicBezTo>
                    <a:cubicBezTo>
                      <a:pt x="f348" y="f16"/>
                      <a:pt x="f14" y="f16"/>
                      <a:pt x="f13" y="f16"/>
                    </a:cubicBezTo>
                    <a:cubicBezTo>
                      <a:pt x="f11" y="f12"/>
                      <a:pt x="f10" y="f12"/>
                      <a:pt x="f9" y="f12"/>
                    </a:cubicBezTo>
                    <a:cubicBezTo>
                      <a:pt x="f8" y="f12"/>
                      <a:pt x="f6" y="f12"/>
                      <a:pt x="f6" y="f12"/>
                    </a:cubicBezTo>
                    <a:lnTo>
                      <a:pt x="f6" y="f7"/>
                    </a:lnTo>
                    <a:close/>
                  </a:path>
                </a:pathLst>
              </a:custGeom>
              <a:solidFill>
                <a:srgbClr val="263238"/>
              </a:solidFill>
              <a:ln w="9528" cap="flat">
                <a:solidFill>
                  <a:srgbClr val="263238"/>
                </a:solidFill>
                <a:prstDash val="solid"/>
                <a:roun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5" name="Google Shape;1811;p45">
                <a:extLst>
                  <a:ext uri="{FF2B5EF4-FFF2-40B4-BE49-F238E27FC236}">
                    <a16:creationId xmlns:a16="http://schemas.microsoft.com/office/drawing/2014/main" id="{56CE3272-BF24-72AA-22B5-C926A893A9F0}"/>
                  </a:ext>
                </a:extLst>
              </p:cNvPr>
              <p:cNvSpPr/>
              <p:nvPr/>
            </p:nvSpPr>
            <p:spPr>
              <a:xfrm>
                <a:off x="6781117" y="3236774"/>
                <a:ext cx="765846" cy="946047"/>
              </a:xfrm>
              <a:custGeom>
                <a:avLst/>
                <a:gdLst>
                  <a:gd name="f0" fmla="val w"/>
                  <a:gd name="f1" fmla="val h"/>
                  <a:gd name="f2" fmla="val 0"/>
                  <a:gd name="f3" fmla="val 714"/>
                  <a:gd name="f4" fmla="val 882"/>
                  <a:gd name="f5" fmla="val 701"/>
                  <a:gd name="f6" fmla="val 516"/>
                  <a:gd name="f7" fmla="val 698"/>
                  <a:gd name="f8" fmla="val 426"/>
                  <a:gd name="f9" fmla="val 695"/>
                  <a:gd name="f10" fmla="val 335"/>
                  <a:gd name="f11" fmla="val 677"/>
                  <a:gd name="f12" fmla="val 247"/>
                  <a:gd name="f13" fmla="val 660"/>
                  <a:gd name="f14" fmla="val 158"/>
                  <a:gd name="f15" fmla="val 638"/>
                  <a:gd name="f16" fmla="val 71"/>
                  <a:gd name="f17" fmla="val 582"/>
                  <a:gd name="f18" fmla="val 60"/>
                  <a:gd name="f19" fmla="val 28"/>
                  <a:gd name="f20" fmla="val 40"/>
                  <a:gd name="f21" fmla="val 108"/>
                  <a:gd name="f22" fmla="val 20"/>
                  <a:gd name="f23" fmla="val 190"/>
                  <a:gd name="f24" fmla="val 272"/>
                  <a:gd name="f25" fmla="val 36"/>
                  <a:gd name="f26" fmla="val 352"/>
                  <a:gd name="f27" fmla="val 429"/>
                  <a:gd name="f28" fmla="val 66"/>
                  <a:gd name="f29" fmla="val 509"/>
                  <a:gd name="f30" fmla="val 62"/>
                  <a:gd name="f31" fmla="val 565"/>
                  <a:gd name="f32" fmla="val 38"/>
                  <a:gd name="f33" fmla="val 618"/>
                  <a:gd name="f34" fmla="val 672"/>
                  <a:gd name="f35" fmla="val 2"/>
                  <a:gd name="f36" fmla="val 726"/>
                  <a:gd name="f37" fmla="val -9"/>
                  <a:gd name="f38" fmla="val 786"/>
                  <a:gd name="f39" fmla="val 12"/>
                  <a:gd name="f40" fmla="val 838"/>
                  <a:gd name="f41" fmla="val 17"/>
                  <a:gd name="f42" fmla="val 851"/>
                  <a:gd name="f43" fmla="val 25"/>
                  <a:gd name="f44" fmla="val 864"/>
                  <a:gd name="f45" fmla="val 37"/>
                  <a:gd name="f46" fmla="val 872"/>
                  <a:gd name="f47" fmla="val 52"/>
                  <a:gd name="f48" fmla="val 88"/>
                  <a:gd name="f49" fmla="val 297"/>
                  <a:gd name="f50" fmla="val 505"/>
                  <a:gd name="f51" fmla="val 878"/>
                  <a:gd name="f52" fmla="val 868"/>
                  <a:gd name="f53" fmla="val 710"/>
                  <a:gd name="f54" fmla="val 751"/>
                  <a:gd name="f55" fmla="val 706"/>
                  <a:gd name="f56" fmla="val 634"/>
                  <a:gd name="f57" fmla="val 517"/>
                  <a:gd name="f58" fmla="*/ f0 1 714"/>
                  <a:gd name="f59" fmla="*/ f1 1 882"/>
                  <a:gd name="f60" fmla="val f2"/>
                  <a:gd name="f61" fmla="val f3"/>
                  <a:gd name="f62" fmla="val f4"/>
                  <a:gd name="f63" fmla="+- f62 0 f60"/>
                  <a:gd name="f64" fmla="+- f61 0 f60"/>
                  <a:gd name="f65" fmla="*/ f64 1 714"/>
                  <a:gd name="f66" fmla="*/ f63 1 882"/>
                  <a:gd name="f67" fmla="*/ f60 1 f65"/>
                  <a:gd name="f68" fmla="*/ f61 1 f65"/>
                  <a:gd name="f69" fmla="*/ f60 1 f66"/>
                  <a:gd name="f70" fmla="*/ f62 1 f66"/>
                  <a:gd name="f71" fmla="*/ f67 f58 1"/>
                  <a:gd name="f72" fmla="*/ f68 f58 1"/>
                  <a:gd name="f73" fmla="*/ f70 f59 1"/>
                  <a:gd name="f74" fmla="*/ f69 f59 1"/>
                </a:gdLst>
                <a:ahLst/>
                <a:cxnLst>
                  <a:cxn ang="3cd4">
                    <a:pos x="hc" y="t"/>
                  </a:cxn>
                  <a:cxn ang="0">
                    <a:pos x="r" y="vc"/>
                  </a:cxn>
                  <a:cxn ang="cd4">
                    <a:pos x="hc" y="b"/>
                  </a:cxn>
                  <a:cxn ang="cd2">
                    <a:pos x="l" y="vc"/>
                  </a:cxn>
                </a:cxnLst>
                <a:rect l="f71" t="f74" r="f72" b="f73"/>
                <a:pathLst>
                  <a:path w="714" h="882">
                    <a:moveTo>
                      <a:pt x="f5" y="f6"/>
                    </a:moveTo>
                    <a:cubicBezTo>
                      <a:pt x="f7" y="f8"/>
                      <a:pt x="f9" y="f10"/>
                      <a:pt x="f11" y="f12"/>
                    </a:cubicBezTo>
                    <a:cubicBezTo>
                      <a:pt x="f13" y="f14"/>
                      <a:pt x="f15" y="f16"/>
                      <a:pt x="f17" y="f2"/>
                    </a:cubicBezTo>
                    <a:lnTo>
                      <a:pt x="f18" y="f19"/>
                    </a:lnTo>
                    <a:cubicBezTo>
                      <a:pt x="f20" y="f21"/>
                      <a:pt x="f22" y="f23"/>
                      <a:pt x="f19" y="f24"/>
                    </a:cubicBezTo>
                    <a:cubicBezTo>
                      <a:pt x="f25" y="f26"/>
                      <a:pt x="f16" y="f27"/>
                      <a:pt x="f28" y="f29"/>
                    </a:cubicBezTo>
                    <a:cubicBezTo>
                      <a:pt x="f30" y="f31"/>
                      <a:pt x="f32" y="f33"/>
                      <a:pt x="f22" y="f34"/>
                    </a:cubicBezTo>
                    <a:cubicBezTo>
                      <a:pt x="f35" y="f36"/>
                      <a:pt x="f37" y="f38"/>
                      <a:pt x="f39" y="f40"/>
                    </a:cubicBezTo>
                    <a:cubicBezTo>
                      <a:pt x="f41" y="f42"/>
                      <a:pt x="f43" y="f44"/>
                      <a:pt x="f45" y="f46"/>
                    </a:cubicBezTo>
                    <a:cubicBezTo>
                      <a:pt x="f47" y="f4"/>
                      <a:pt x="f16" y="f4"/>
                      <a:pt x="f48" y="f4"/>
                    </a:cubicBezTo>
                    <a:cubicBezTo>
                      <a:pt x="f49" y="f4"/>
                      <a:pt x="f50" y="f51"/>
                      <a:pt x="f3" y="f52"/>
                    </a:cubicBezTo>
                    <a:cubicBezTo>
                      <a:pt x="f53" y="f54"/>
                      <a:pt x="f55" y="f56"/>
                      <a:pt x="f5" y="f57"/>
                    </a:cubicBezTo>
                    <a:lnTo>
                      <a:pt x="f5" y="f6"/>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6" name="Google Shape;1812;p45">
                <a:extLst>
                  <a:ext uri="{FF2B5EF4-FFF2-40B4-BE49-F238E27FC236}">
                    <a16:creationId xmlns:a16="http://schemas.microsoft.com/office/drawing/2014/main" id="{C1A51968-00C4-EF90-81B6-C7828FA20F8F}"/>
                  </a:ext>
                </a:extLst>
              </p:cNvPr>
              <p:cNvSpPr/>
              <p:nvPr/>
            </p:nvSpPr>
            <p:spPr>
              <a:xfrm>
                <a:off x="7251996" y="3477042"/>
                <a:ext cx="197364" cy="320707"/>
              </a:xfrm>
              <a:custGeom>
                <a:avLst/>
                <a:gdLst>
                  <a:gd name="f0" fmla="val w"/>
                  <a:gd name="f1" fmla="val h"/>
                  <a:gd name="f2" fmla="val 0"/>
                  <a:gd name="f3" fmla="val 184"/>
                  <a:gd name="f4" fmla="val 299"/>
                  <a:gd name="f5" fmla="val 183"/>
                  <a:gd name="f6" fmla="val 186"/>
                  <a:gd name="f7" fmla="val 112"/>
                  <a:gd name="f8" fmla="val 138"/>
                  <a:gd name="f9" fmla="val 223"/>
                  <a:gd name="f10" fmla="val 56"/>
                  <a:gd name="f11" fmla="val 37"/>
                  <a:gd name="f12" fmla="val 244"/>
                  <a:gd name="f13" fmla="val 19"/>
                  <a:gd name="f14" fmla="val 190"/>
                  <a:gd name="f15" fmla="val 135"/>
                  <a:gd name="f16" fmla="*/ f0 1 184"/>
                  <a:gd name="f17" fmla="*/ f1 1 299"/>
                  <a:gd name="f18" fmla="val f2"/>
                  <a:gd name="f19" fmla="val f3"/>
                  <a:gd name="f20" fmla="val f4"/>
                  <a:gd name="f21" fmla="+- f20 0 f18"/>
                  <a:gd name="f22" fmla="+- f19 0 f18"/>
                  <a:gd name="f23" fmla="*/ f22 1 184"/>
                  <a:gd name="f24" fmla="*/ f21 1 299"/>
                  <a:gd name="f25" fmla="*/ f18 1 f23"/>
                  <a:gd name="f26" fmla="*/ f19 1 f23"/>
                  <a:gd name="f27" fmla="*/ f18 1 f24"/>
                  <a:gd name="f28" fmla="*/ f20 1 f24"/>
                  <a:gd name="f29" fmla="*/ f25 f16 1"/>
                  <a:gd name="f30" fmla="*/ f26 f16 1"/>
                  <a:gd name="f31" fmla="*/ f28 f17 1"/>
                  <a:gd name="f32" fmla="*/ f27 f17 1"/>
                </a:gdLst>
                <a:ahLst/>
                <a:cxnLst>
                  <a:cxn ang="3cd4">
                    <a:pos x="hc" y="t"/>
                  </a:cxn>
                  <a:cxn ang="0">
                    <a:pos x="r" y="vc"/>
                  </a:cxn>
                  <a:cxn ang="cd4">
                    <a:pos x="hc" y="b"/>
                  </a:cxn>
                  <a:cxn ang="cd2">
                    <a:pos x="l" y="vc"/>
                  </a:cxn>
                </a:cxnLst>
                <a:rect l="f29" t="f32" r="f30" b="f31"/>
                <a:pathLst>
                  <a:path w="184" h="299">
                    <a:moveTo>
                      <a:pt x="f5" y="f2"/>
                    </a:moveTo>
                    <a:cubicBezTo>
                      <a:pt x="f6" y="f7"/>
                      <a:pt x="f8" y="f9"/>
                      <a:pt x="f10" y="f4"/>
                    </a:cubicBezTo>
                    <a:cubicBezTo>
                      <a:pt x="f11" y="f12"/>
                      <a:pt x="f13" y="f14"/>
                      <a:pt x="f2" y="f15"/>
                    </a:cubicBezTo>
                    <a:lnTo>
                      <a:pt x="f5" y="f2"/>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7" name="Google Shape;1813;p45">
                <a:extLst>
                  <a:ext uri="{FF2B5EF4-FFF2-40B4-BE49-F238E27FC236}">
                    <a16:creationId xmlns:a16="http://schemas.microsoft.com/office/drawing/2014/main" id="{05EF17DD-40A4-E81C-BF35-4AF4B9EC5A52}"/>
                  </a:ext>
                </a:extLst>
              </p:cNvPr>
              <p:cNvSpPr/>
              <p:nvPr/>
            </p:nvSpPr>
            <p:spPr>
              <a:xfrm>
                <a:off x="6892674" y="3102696"/>
                <a:ext cx="593152" cy="616753"/>
              </a:xfrm>
              <a:custGeom>
                <a:avLst/>
                <a:gdLst>
                  <a:gd name="f0" fmla="val w"/>
                  <a:gd name="f1" fmla="val h"/>
                  <a:gd name="f2" fmla="val 0"/>
                  <a:gd name="f3" fmla="val 553"/>
                  <a:gd name="f4" fmla="val 575"/>
                  <a:gd name="f5" fmla="val 91"/>
                  <a:gd name="f6" fmla="val 25"/>
                  <a:gd name="f7" fmla="val 140"/>
                  <a:gd name="f8" fmla="val -2"/>
                  <a:gd name="f9" fmla="val 199"/>
                  <a:gd name="f10" fmla="val -5"/>
                  <a:gd name="f11" fmla="val 253"/>
                  <a:gd name="f12" fmla="val 5"/>
                  <a:gd name="f13" fmla="val 307"/>
                  <a:gd name="f14" fmla="val 16"/>
                  <a:gd name="f15" fmla="val 358"/>
                  <a:gd name="f16" fmla="val 41"/>
                  <a:gd name="f17" fmla="val 405"/>
                  <a:gd name="f18" fmla="val 68"/>
                  <a:gd name="f19" fmla="val 432"/>
                  <a:gd name="f20" fmla="val 84"/>
                  <a:gd name="f21" fmla="val 459"/>
                  <a:gd name="f22" fmla="val 101"/>
                  <a:gd name="f23" fmla="val 478"/>
                  <a:gd name="f24" fmla="val 125"/>
                  <a:gd name="f25" fmla="val 514"/>
                  <a:gd name="f26" fmla="val 169"/>
                  <a:gd name="f27" fmla="val 549"/>
                  <a:gd name="f28" fmla="val 242"/>
                  <a:gd name="f29" fmla="val 552"/>
                  <a:gd name="f30" fmla="val 298"/>
                  <a:gd name="f31" fmla="val 555"/>
                  <a:gd name="f32" fmla="val 344"/>
                  <a:gd name="f33" fmla="val 537"/>
                  <a:gd name="f34" fmla="val 458"/>
                  <a:gd name="f35" fmla="val 518"/>
                  <a:gd name="f36" fmla="val 499"/>
                  <a:gd name="f37" fmla="val 500"/>
                  <a:gd name="f38" fmla="val 417"/>
                  <a:gd name="f39" fmla="val 566"/>
                  <a:gd name="f40" fmla="val 376"/>
                  <a:gd name="f41" fmla="val 13"/>
                  <a:gd name="f42" fmla="val 47"/>
                  <a:gd name="f43" fmla="val 49"/>
                  <a:gd name="f44" fmla="*/ f0 1 553"/>
                  <a:gd name="f45" fmla="*/ f1 1 575"/>
                  <a:gd name="f46" fmla="val f2"/>
                  <a:gd name="f47" fmla="val f3"/>
                  <a:gd name="f48" fmla="val f4"/>
                  <a:gd name="f49" fmla="+- f48 0 f46"/>
                  <a:gd name="f50" fmla="+- f47 0 f46"/>
                  <a:gd name="f51" fmla="*/ f50 1 553"/>
                  <a:gd name="f52" fmla="*/ f49 1 575"/>
                  <a:gd name="f53" fmla="*/ f46 1 f51"/>
                  <a:gd name="f54" fmla="*/ f47 1 f51"/>
                  <a:gd name="f55" fmla="*/ f46 1 f52"/>
                  <a:gd name="f56" fmla="*/ f48 1 f52"/>
                  <a:gd name="f57" fmla="*/ f53 f44 1"/>
                  <a:gd name="f58" fmla="*/ f54 f44 1"/>
                  <a:gd name="f59" fmla="*/ f56 f45 1"/>
                  <a:gd name="f60" fmla="*/ f55 f45 1"/>
                </a:gdLst>
                <a:ahLst/>
                <a:cxnLst>
                  <a:cxn ang="3cd4">
                    <a:pos x="hc" y="t"/>
                  </a:cxn>
                  <a:cxn ang="0">
                    <a:pos x="r" y="vc"/>
                  </a:cxn>
                  <a:cxn ang="cd4">
                    <a:pos x="hc" y="b"/>
                  </a:cxn>
                  <a:cxn ang="cd2">
                    <a:pos x="l" y="vc"/>
                  </a:cxn>
                </a:cxnLst>
                <a:rect l="f57" t="f60" r="f58" b="f59"/>
                <a:pathLst>
                  <a:path w="553" h="575">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36"/>
                    </a:cubicBezTo>
                    <a:cubicBezTo>
                      <a:pt x="f37" y="f33"/>
                      <a:pt x="f38" y="f39"/>
                      <a:pt x="f40" y="f4"/>
                    </a:cubicBezTo>
                    <a:lnTo>
                      <a:pt x="f2" y="f7"/>
                    </a:lnTo>
                    <a:cubicBezTo>
                      <a:pt x="f41" y="f5"/>
                      <a:pt x="f42" y="f43"/>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8" name="Google Shape;1814;p45">
                <a:extLst>
                  <a:ext uri="{FF2B5EF4-FFF2-40B4-BE49-F238E27FC236}">
                    <a16:creationId xmlns:a16="http://schemas.microsoft.com/office/drawing/2014/main" id="{08995C4E-CB04-6B6E-981B-38EB6EB07591}"/>
                  </a:ext>
                </a:extLst>
              </p:cNvPr>
              <p:cNvSpPr/>
              <p:nvPr/>
            </p:nvSpPr>
            <p:spPr>
              <a:xfrm>
                <a:off x="6804717" y="3175638"/>
                <a:ext cx="213448" cy="543811"/>
              </a:xfrm>
              <a:custGeom>
                <a:avLst/>
                <a:gdLst>
                  <a:gd name="f0" fmla="val w"/>
                  <a:gd name="f1" fmla="val h"/>
                  <a:gd name="f2" fmla="val 0"/>
                  <a:gd name="f3" fmla="val 199"/>
                  <a:gd name="f4" fmla="val 507"/>
                  <a:gd name="f5" fmla="val 108"/>
                  <a:gd name="f6" fmla="val 16"/>
                  <a:gd name="f7" fmla="val 149"/>
                  <a:gd name="f8" fmla="val 116"/>
                  <a:gd name="f9" fmla="val 136"/>
                  <a:gd name="f10" fmla="val 384"/>
                  <a:gd name="f11" fmla="val 74"/>
                  <a:gd name="f12" fmla="val 459"/>
                  <a:gd name="f13" fmla="val -3"/>
                  <a:gd name="f14" fmla="val 313"/>
                  <a:gd name="f15" fmla="val 1"/>
                  <a:gd name="f16" fmla="val 255"/>
                  <a:gd name="f17" fmla="val 5"/>
                  <a:gd name="f18" fmla="val 197"/>
                  <a:gd name="f19" fmla="val 6"/>
                  <a:gd name="f20" fmla="*/ f0 1 199"/>
                  <a:gd name="f21" fmla="*/ f1 1 507"/>
                  <a:gd name="f22" fmla="val f2"/>
                  <a:gd name="f23" fmla="val f3"/>
                  <a:gd name="f24" fmla="val f4"/>
                  <a:gd name="f25" fmla="+- f24 0 f22"/>
                  <a:gd name="f26" fmla="+- f23 0 f22"/>
                  <a:gd name="f27" fmla="*/ f26 1 199"/>
                  <a:gd name="f28" fmla="*/ f25 1 507"/>
                  <a:gd name="f29" fmla="*/ f22 1 f27"/>
                  <a:gd name="f30" fmla="*/ f23 1 f27"/>
                  <a:gd name="f31" fmla="*/ f22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199" h="507">
                    <a:moveTo>
                      <a:pt x="f5" y="f6"/>
                    </a:moveTo>
                    <a:lnTo>
                      <a:pt x="f3" y="f2"/>
                    </a:lnTo>
                    <a:cubicBezTo>
                      <a:pt x="f7" y="f8"/>
                      <a:pt x="f9" y="f10"/>
                      <a:pt x="f5" y="f4"/>
                    </a:cubicBezTo>
                    <a:cubicBezTo>
                      <a:pt x="f11" y="f12"/>
                      <a:pt x="f13" y="f14"/>
                      <a:pt x="f15" y="f16"/>
                    </a:cubicBezTo>
                    <a:cubicBezTo>
                      <a:pt x="f17" y="f18"/>
                      <a:pt x="f15" y="f19"/>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9" name="Google Shape;1815;p45">
                <a:extLst>
                  <a:ext uri="{FF2B5EF4-FFF2-40B4-BE49-F238E27FC236}">
                    <a16:creationId xmlns:a16="http://schemas.microsoft.com/office/drawing/2014/main" id="{5EE2D5A1-DE05-220C-4DEF-2AB974F28F8E}"/>
                  </a:ext>
                </a:extLst>
              </p:cNvPr>
              <p:cNvSpPr/>
              <p:nvPr/>
            </p:nvSpPr>
            <p:spPr>
              <a:xfrm>
                <a:off x="6858347" y="3191722"/>
                <a:ext cx="521290" cy="879543"/>
              </a:xfrm>
              <a:custGeom>
                <a:avLst/>
                <a:gdLst>
                  <a:gd name="f0" fmla="val w"/>
                  <a:gd name="f1" fmla="val h"/>
                  <a:gd name="f2" fmla="val 0"/>
                  <a:gd name="f3" fmla="val 486"/>
                  <a:gd name="f4" fmla="val 820"/>
                  <a:gd name="f5" fmla="val 195"/>
                  <a:gd name="f6" fmla="val 482"/>
                  <a:gd name="f7" fmla="val 128"/>
                  <a:gd name="f8" fmla="val 436"/>
                  <a:gd name="f9" fmla="val 71"/>
                  <a:gd name="f10" fmla="val 371"/>
                  <a:gd name="f11" fmla="val 54"/>
                  <a:gd name="f12" fmla="val 163"/>
                  <a:gd name="f13" fmla="val 1"/>
                  <a:gd name="f14" fmla="val 73"/>
                  <a:gd name="f15" fmla="val -9"/>
                  <a:gd name="f16" fmla="val 13"/>
                  <a:gd name="f17" fmla="val 101"/>
                  <a:gd name="f18" fmla="val 7"/>
                  <a:gd name="f19" fmla="val 191"/>
                  <a:gd name="f20" fmla="val 291"/>
                  <a:gd name="f21" fmla="val -4"/>
                  <a:gd name="f22" fmla="val 396"/>
                  <a:gd name="f23" fmla="val 8"/>
                  <a:gd name="f24" fmla="val 470"/>
                  <a:gd name="f25" fmla="val 31"/>
                  <a:gd name="f26" fmla="val 620"/>
                  <a:gd name="f27" fmla="val 147"/>
                  <a:gd name="f28" fmla="val 639"/>
                  <a:gd name="f29" fmla="val 673"/>
                  <a:gd name="f30" fmla="val 717"/>
                  <a:gd name="f31" fmla="val 149"/>
                  <a:gd name="f32" fmla="val 722"/>
                  <a:gd name="f33" fmla="val 202"/>
                  <a:gd name="f34" fmla="val 848"/>
                  <a:gd name="f35" fmla="val 379"/>
                  <a:gd name="f36" fmla="val 854"/>
                  <a:gd name="f37" fmla="val 440"/>
                  <a:gd name="f38" fmla="val 732"/>
                  <a:gd name="f39" fmla="val 197"/>
                  <a:gd name="f40" fmla="val 194"/>
                  <a:gd name="f41" fmla="val 199"/>
                  <a:gd name="f42" fmla="val 485"/>
                  <a:gd name="f43" fmla="*/ f0 1 486"/>
                  <a:gd name="f44" fmla="*/ f1 1 820"/>
                  <a:gd name="f45" fmla="val f2"/>
                  <a:gd name="f46" fmla="val f3"/>
                  <a:gd name="f47" fmla="val f4"/>
                  <a:gd name="f48" fmla="+- f47 0 f45"/>
                  <a:gd name="f49" fmla="+- f46 0 f45"/>
                  <a:gd name="f50" fmla="*/ f49 1 486"/>
                  <a:gd name="f51" fmla="*/ f48 1 820"/>
                  <a:gd name="f52" fmla="*/ f45 1 f50"/>
                  <a:gd name="f53" fmla="*/ f46 1 f50"/>
                  <a:gd name="f54" fmla="*/ f45 1 f51"/>
                  <a:gd name="f55" fmla="*/ f47 1 f51"/>
                  <a:gd name="f56" fmla="*/ f52 f43 1"/>
                  <a:gd name="f57" fmla="*/ f53 f43 1"/>
                  <a:gd name="f58" fmla="*/ f55 f44 1"/>
                  <a:gd name="f59" fmla="*/ f54 f44 1"/>
                </a:gdLst>
                <a:ahLst/>
                <a:cxnLst>
                  <a:cxn ang="3cd4">
                    <a:pos x="hc" y="t"/>
                  </a:cxn>
                  <a:cxn ang="0">
                    <a:pos x="r" y="vc"/>
                  </a:cxn>
                  <a:cxn ang="cd4">
                    <a:pos x="hc" y="b"/>
                  </a:cxn>
                  <a:cxn ang="cd2">
                    <a:pos x="l" y="vc"/>
                  </a:cxn>
                </a:cxnLst>
                <a:rect l="f56" t="f59" r="f57" b="f58"/>
                <a:pathLst>
                  <a:path w="486" h="820">
                    <a:moveTo>
                      <a:pt x="f3" y="f5"/>
                    </a:moveTo>
                    <a:cubicBezTo>
                      <a:pt x="f6" y="f7"/>
                      <a:pt x="f8" y="f9"/>
                      <a:pt x="f10" y="f11"/>
                    </a:cubicBezTo>
                    <a:lnTo>
                      <a:pt x="f12" y="f13"/>
                    </a:lnTo>
                    <a:cubicBezTo>
                      <a:pt x="f14" y="f15"/>
                      <a:pt x="f16" y="f17"/>
                      <a:pt x="f18" y="f19"/>
                    </a:cubicBezTo>
                    <a:cubicBezTo>
                      <a:pt x="f2" y="f20"/>
                      <a:pt x="f21" y="f22"/>
                      <a:pt x="f23" y="f24"/>
                    </a:cubicBezTo>
                    <a:cubicBezTo>
                      <a:pt x="f25" y="f26"/>
                      <a:pt x="f27" y="f28"/>
                      <a:pt x="f27" y="f28"/>
                    </a:cubicBezTo>
                    <a:cubicBezTo>
                      <a:pt x="f27" y="f28"/>
                      <a:pt x="f27" y="f29"/>
                      <a:pt x="f27" y="f30"/>
                    </a:cubicBezTo>
                    <a:lnTo>
                      <a:pt x="f31" y="f32"/>
                    </a:lnTo>
                    <a:cubicBezTo>
                      <a:pt x="f33" y="f34"/>
                      <a:pt x="f35" y="f36"/>
                      <a:pt x="f37" y="f38"/>
                    </a:cubicBezTo>
                    <a:lnTo>
                      <a:pt x="f37" y="f38"/>
                    </a:lnTo>
                    <a:lnTo>
                      <a:pt x="f3" y="f39"/>
                    </a:lnTo>
                    <a:cubicBezTo>
                      <a:pt x="f3" y="f40"/>
                      <a:pt x="f3" y="f41"/>
                      <a:pt x="f42" y="f40"/>
                    </a:cubicBezTo>
                    <a:lnTo>
                      <a:pt x="f3" y="f5"/>
                    </a:lnTo>
                    <a:close/>
                  </a:path>
                </a:pathLst>
              </a:custGeom>
              <a:solidFill>
                <a:srgbClr val="FFBE9D"/>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0" name="Google Shape;1816;p45">
                <a:extLst>
                  <a:ext uri="{FF2B5EF4-FFF2-40B4-BE49-F238E27FC236}">
                    <a16:creationId xmlns:a16="http://schemas.microsoft.com/office/drawing/2014/main" id="{E2C9CB35-73D3-C365-850C-FE02D028E03D}"/>
                  </a:ext>
                </a:extLst>
              </p:cNvPr>
              <p:cNvSpPr/>
              <p:nvPr/>
            </p:nvSpPr>
            <p:spPr>
              <a:xfrm>
                <a:off x="6895892" y="3498494"/>
                <a:ext cx="41833" cy="39684"/>
              </a:xfrm>
              <a:custGeom>
                <a:avLst/>
                <a:gdLst>
                  <a:gd name="f0" fmla="val w"/>
                  <a:gd name="f1" fmla="val h"/>
                  <a:gd name="f2" fmla="val 0"/>
                  <a:gd name="f3" fmla="val 39"/>
                  <a:gd name="f4" fmla="val 37"/>
                  <a:gd name="f5" fmla="val 1"/>
                  <a:gd name="f6" fmla="val 17"/>
                  <a:gd name="f7" fmla="val 27"/>
                  <a:gd name="f8" fmla="val 8"/>
                  <a:gd name="f9" fmla="val 19"/>
                  <a:gd name="f10" fmla="val 29"/>
                  <a:gd name="f11" fmla="val 38"/>
                  <a:gd name="f12" fmla="val 30"/>
                  <a:gd name="f13" fmla="val 9"/>
                  <a:gd name="f14" fmla="val 31"/>
                  <a:gd name="f15" fmla="val 21"/>
                  <a:gd name="f16" fmla="val 10"/>
                  <a:gd name="f17" fmla="val -1"/>
                  <a:gd name="f18" fmla="val 7"/>
                  <a:gd name="f19" fmla="*/ f0 1 39"/>
                  <a:gd name="f20" fmla="*/ f1 1 37"/>
                  <a:gd name="f21" fmla="val f2"/>
                  <a:gd name="f22" fmla="val f3"/>
                  <a:gd name="f23" fmla="val f4"/>
                  <a:gd name="f24" fmla="+- f23 0 f21"/>
                  <a:gd name="f25" fmla="+- f22 0 f21"/>
                  <a:gd name="f26" fmla="*/ f25 1 39"/>
                  <a:gd name="f27" fmla="*/ f24 1 37"/>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39" h="37">
                    <a:moveTo>
                      <a:pt x="f5" y="f6"/>
                    </a:moveTo>
                    <a:cubicBezTo>
                      <a:pt x="f2" y="f7"/>
                      <a:pt x="f8" y="f4"/>
                      <a:pt x="f9" y="f4"/>
                    </a:cubicBezTo>
                    <a:cubicBezTo>
                      <a:pt x="f10" y="f11"/>
                      <a:pt x="f3" y="f12"/>
                      <a:pt x="f3" y="f9"/>
                    </a:cubicBezTo>
                    <a:cubicBezTo>
                      <a:pt x="f3" y="f13"/>
                      <a:pt x="f14" y="f5"/>
                      <a:pt x="f15" y="f2"/>
                    </a:cubicBezTo>
                    <a:cubicBezTo>
                      <a:pt x="f16" y="f17"/>
                      <a:pt x="f5" y="f18"/>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1" name="Google Shape;1817;p45">
                <a:extLst>
                  <a:ext uri="{FF2B5EF4-FFF2-40B4-BE49-F238E27FC236}">
                    <a16:creationId xmlns:a16="http://schemas.microsoft.com/office/drawing/2014/main" id="{C393341A-C825-AACC-7EE4-07F6B1308368}"/>
                  </a:ext>
                </a:extLst>
              </p:cNvPr>
              <p:cNvSpPr/>
              <p:nvPr/>
            </p:nvSpPr>
            <p:spPr>
              <a:xfrm>
                <a:off x="6888385" y="3438427"/>
                <a:ext cx="82588" cy="21451"/>
              </a:xfrm>
              <a:custGeom>
                <a:avLst/>
                <a:gdLst>
                  <a:gd name="f0" fmla="val w"/>
                  <a:gd name="f1" fmla="val h"/>
                  <a:gd name="f2" fmla="val 0"/>
                  <a:gd name="f3" fmla="val 77"/>
                  <a:gd name="f4" fmla="val 20"/>
                  <a:gd name="f5" fmla="val 1"/>
                  <a:gd name="f6" fmla="val 4"/>
                  <a:gd name="f7" fmla="val 22"/>
                  <a:gd name="f8" fmla="val 18"/>
                  <a:gd name="f9" fmla="val 12"/>
                  <a:gd name="f10" fmla="val 39"/>
                  <a:gd name="f11" fmla="val 60"/>
                  <a:gd name="f12" fmla="val 11"/>
                  <a:gd name="f13" fmla="val 75"/>
                  <a:gd name="f14" fmla="val 78"/>
                  <a:gd name="f15" fmla="val 19"/>
                  <a:gd name="f16" fmla="val 76"/>
                  <a:gd name="f17" fmla="val 14"/>
                  <a:gd name="f18" fmla="val 69"/>
                  <a:gd name="f19" fmla="val 9"/>
                  <a:gd name="f20" fmla="val 63"/>
                  <a:gd name="f21" fmla="val 52"/>
                  <a:gd name="f22" fmla="val 26"/>
                  <a:gd name="f23" fmla="val 15"/>
                  <a:gd name="f24" fmla="val 2"/>
                  <a:gd name="f25" fmla="*/ f0 1 77"/>
                  <a:gd name="f26" fmla="*/ f1 1 20"/>
                  <a:gd name="f27" fmla="val f2"/>
                  <a:gd name="f28" fmla="val f3"/>
                  <a:gd name="f29" fmla="val f4"/>
                  <a:gd name="f30" fmla="+- f29 0 f27"/>
                  <a:gd name="f31" fmla="+- f28 0 f27"/>
                  <a:gd name="f32" fmla="*/ f31 1 77"/>
                  <a:gd name="f33" fmla="*/ f30 1 20"/>
                  <a:gd name="f34" fmla="*/ f27 1 f32"/>
                  <a:gd name="f35" fmla="*/ f28 1 f32"/>
                  <a:gd name="f36" fmla="*/ f27 1 f33"/>
                  <a:gd name="f37" fmla="*/ f29 1 f33"/>
                  <a:gd name="f38" fmla="*/ f34 f25 1"/>
                  <a:gd name="f39" fmla="*/ f35 f25 1"/>
                  <a:gd name="f40" fmla="*/ f37 f26 1"/>
                  <a:gd name="f41" fmla="*/ f36 f26 1"/>
                </a:gdLst>
                <a:ahLst/>
                <a:cxnLst>
                  <a:cxn ang="3cd4">
                    <a:pos x="hc" y="t"/>
                  </a:cxn>
                  <a:cxn ang="0">
                    <a:pos x="r" y="vc"/>
                  </a:cxn>
                  <a:cxn ang="cd4">
                    <a:pos x="hc" y="b"/>
                  </a:cxn>
                  <a:cxn ang="cd2">
                    <a:pos x="l" y="vc"/>
                  </a:cxn>
                </a:cxnLst>
                <a:rect l="f38" t="f41" r="f39" b="f40"/>
                <a:pathLst>
                  <a:path w="77" h="20">
                    <a:moveTo>
                      <a:pt x="f5" y="f4"/>
                    </a:moveTo>
                    <a:cubicBezTo>
                      <a:pt x="f6" y="f7"/>
                      <a:pt x="f8" y="f9"/>
                      <a:pt x="f10" y="f9"/>
                    </a:cubicBezTo>
                    <a:cubicBezTo>
                      <a:pt x="f11" y="f12"/>
                      <a:pt x="f13" y="f7"/>
                      <a:pt x="f3" y="f4"/>
                    </a:cubicBezTo>
                    <a:cubicBezTo>
                      <a:pt x="f14" y="f15"/>
                      <a:pt x="f16" y="f17"/>
                      <a:pt x="f18" y="f19"/>
                    </a:cubicBezTo>
                    <a:cubicBezTo>
                      <a:pt x="f20" y="f6"/>
                      <a:pt x="f21" y="f2"/>
                      <a:pt x="f10" y="f2"/>
                    </a:cubicBezTo>
                    <a:cubicBezTo>
                      <a:pt x="f22" y="f2"/>
                      <a:pt x="f23" y="f6"/>
                      <a:pt x="f19" y="f19"/>
                    </a:cubicBezTo>
                    <a:cubicBezTo>
                      <a:pt x="f24" y="f17"/>
                      <a:pt x="f2" y="f15"/>
                      <a:pt x="f5"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2" name="Google Shape;1818;p45">
                <a:extLst>
                  <a:ext uri="{FF2B5EF4-FFF2-40B4-BE49-F238E27FC236}">
                    <a16:creationId xmlns:a16="http://schemas.microsoft.com/office/drawing/2014/main" id="{24D80EAE-6576-B5BB-E2E5-36E30D81FA8D}"/>
                  </a:ext>
                </a:extLst>
              </p:cNvPr>
              <p:cNvSpPr/>
              <p:nvPr/>
            </p:nvSpPr>
            <p:spPr>
              <a:xfrm>
                <a:off x="7098615" y="3495275"/>
                <a:ext cx="41833" cy="39684"/>
              </a:xfrm>
              <a:custGeom>
                <a:avLst/>
                <a:gdLst>
                  <a:gd name="f0" fmla="val w"/>
                  <a:gd name="f1" fmla="val h"/>
                  <a:gd name="f2" fmla="val 0"/>
                  <a:gd name="f3" fmla="val 39"/>
                  <a:gd name="f4" fmla="val 37"/>
                  <a:gd name="f5" fmla="val 1"/>
                  <a:gd name="f6" fmla="val 18"/>
                  <a:gd name="f7" fmla="val 28"/>
                  <a:gd name="f8" fmla="val 8"/>
                  <a:gd name="f9" fmla="val 36"/>
                  <a:gd name="f10" fmla="val 19"/>
                  <a:gd name="f11" fmla="val 29"/>
                  <a:gd name="f12" fmla="val 38"/>
                  <a:gd name="f13" fmla="val 30"/>
                  <a:gd name="f14" fmla="val 20"/>
                  <a:gd name="f15" fmla="val 10"/>
                  <a:gd name="f16" fmla="val 9"/>
                  <a:gd name="f17" fmla="val 7"/>
                  <a:gd name="f18" fmla="*/ f0 1 39"/>
                  <a:gd name="f19" fmla="*/ f1 1 37"/>
                  <a:gd name="f20" fmla="val f2"/>
                  <a:gd name="f21" fmla="val f3"/>
                  <a:gd name="f22" fmla="val f4"/>
                  <a:gd name="f23" fmla="+- f22 0 f20"/>
                  <a:gd name="f24" fmla="+- f21 0 f20"/>
                  <a:gd name="f25" fmla="*/ f24 1 39"/>
                  <a:gd name="f26" fmla="*/ f23 1 37"/>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39" h="37">
                    <a:moveTo>
                      <a:pt x="f5" y="f6"/>
                    </a:moveTo>
                    <a:cubicBezTo>
                      <a:pt x="f2" y="f7"/>
                      <a:pt x="f8" y="f9"/>
                      <a:pt x="f10" y="f4"/>
                    </a:cubicBezTo>
                    <a:cubicBezTo>
                      <a:pt x="f11" y="f12"/>
                      <a:pt x="f3" y="f13"/>
                      <a:pt x="f3" y="f14"/>
                    </a:cubicBezTo>
                    <a:cubicBezTo>
                      <a:pt x="f3" y="f15"/>
                      <a:pt x="f13" y="f5"/>
                      <a:pt x="f14" y="f2"/>
                    </a:cubicBezTo>
                    <a:cubicBezTo>
                      <a:pt x="f16" y="f2"/>
                      <a:pt x="f5" y="f17"/>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3" name="Google Shape;1819;p45">
                <a:extLst>
                  <a:ext uri="{FF2B5EF4-FFF2-40B4-BE49-F238E27FC236}">
                    <a16:creationId xmlns:a16="http://schemas.microsoft.com/office/drawing/2014/main" id="{79EEA9AA-C178-AB80-7BF0-0CB7EED9CB8D}"/>
                  </a:ext>
                </a:extLst>
              </p:cNvPr>
              <p:cNvSpPr/>
              <p:nvPr/>
            </p:nvSpPr>
            <p:spPr>
              <a:xfrm>
                <a:off x="7099685" y="3438427"/>
                <a:ext cx="83667" cy="21451"/>
              </a:xfrm>
              <a:custGeom>
                <a:avLst/>
                <a:gdLst>
                  <a:gd name="f0" fmla="val w"/>
                  <a:gd name="f1" fmla="val h"/>
                  <a:gd name="f2" fmla="val 0"/>
                  <a:gd name="f3" fmla="val 78"/>
                  <a:gd name="f4" fmla="val 20"/>
                  <a:gd name="f5" fmla="val 2"/>
                  <a:gd name="f6" fmla="val 4"/>
                  <a:gd name="f7" fmla="val 22"/>
                  <a:gd name="f8" fmla="val 19"/>
                  <a:gd name="f9" fmla="val 12"/>
                  <a:gd name="f10" fmla="val 39"/>
                  <a:gd name="f11" fmla="val 60"/>
                  <a:gd name="f12" fmla="val 11"/>
                  <a:gd name="f13" fmla="val 75"/>
                  <a:gd name="f14" fmla="val 79"/>
                  <a:gd name="f15" fmla="val 76"/>
                  <a:gd name="f16" fmla="val 14"/>
                  <a:gd name="f17" fmla="val 70"/>
                  <a:gd name="f18" fmla="val 9"/>
                  <a:gd name="f19" fmla="val 63"/>
                  <a:gd name="f20" fmla="val 52"/>
                  <a:gd name="f21" fmla="val 26"/>
                  <a:gd name="f22" fmla="val 15"/>
                  <a:gd name="f23" fmla="val 3"/>
                  <a:gd name="f24" fmla="val 1"/>
                  <a:gd name="f25" fmla="*/ f0 1 78"/>
                  <a:gd name="f26" fmla="*/ f1 1 20"/>
                  <a:gd name="f27" fmla="val f2"/>
                  <a:gd name="f28" fmla="val f3"/>
                  <a:gd name="f29" fmla="val f4"/>
                  <a:gd name="f30" fmla="+- f29 0 f27"/>
                  <a:gd name="f31" fmla="+- f28 0 f27"/>
                  <a:gd name="f32" fmla="*/ f31 1 78"/>
                  <a:gd name="f33" fmla="*/ f30 1 20"/>
                  <a:gd name="f34" fmla="*/ f27 1 f32"/>
                  <a:gd name="f35" fmla="*/ f28 1 f32"/>
                  <a:gd name="f36" fmla="*/ f27 1 f33"/>
                  <a:gd name="f37" fmla="*/ f29 1 f33"/>
                  <a:gd name="f38" fmla="*/ f34 f25 1"/>
                  <a:gd name="f39" fmla="*/ f35 f25 1"/>
                  <a:gd name="f40" fmla="*/ f37 f26 1"/>
                  <a:gd name="f41" fmla="*/ f36 f26 1"/>
                </a:gdLst>
                <a:ahLst/>
                <a:cxnLst>
                  <a:cxn ang="3cd4">
                    <a:pos x="hc" y="t"/>
                  </a:cxn>
                  <a:cxn ang="0">
                    <a:pos x="r" y="vc"/>
                  </a:cxn>
                  <a:cxn ang="cd4">
                    <a:pos x="hc" y="b"/>
                  </a:cxn>
                  <a:cxn ang="cd2">
                    <a:pos x="l" y="vc"/>
                  </a:cxn>
                </a:cxnLst>
                <a:rect l="f38" t="f41" r="f39" b="f40"/>
                <a:pathLst>
                  <a:path w="78" h="20">
                    <a:moveTo>
                      <a:pt x="f5" y="f4"/>
                    </a:moveTo>
                    <a:cubicBezTo>
                      <a:pt x="f6" y="f7"/>
                      <a:pt x="f8" y="f9"/>
                      <a:pt x="f10" y="f9"/>
                    </a:cubicBezTo>
                    <a:cubicBezTo>
                      <a:pt x="f11" y="f12"/>
                      <a:pt x="f13" y="f7"/>
                      <a:pt x="f3" y="f4"/>
                    </a:cubicBezTo>
                    <a:cubicBezTo>
                      <a:pt x="f14" y="f8"/>
                      <a:pt x="f15" y="f16"/>
                      <a:pt x="f17" y="f18"/>
                    </a:cubicBezTo>
                    <a:cubicBezTo>
                      <a:pt x="f19" y="f6"/>
                      <a:pt x="f20" y="f2"/>
                      <a:pt x="f10" y="f2"/>
                    </a:cubicBezTo>
                    <a:cubicBezTo>
                      <a:pt x="f21" y="f2"/>
                      <a:pt x="f22" y="f6"/>
                      <a:pt x="f18" y="f18"/>
                    </a:cubicBezTo>
                    <a:cubicBezTo>
                      <a:pt x="f23" y="f16"/>
                      <a:pt x="f2" y="f8"/>
                      <a:pt x="f24" y="f4"/>
                    </a:cubicBezTo>
                    <a:lnTo>
                      <a:pt x="f5" y="f4"/>
                    </a:ln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4" name="Google Shape;1820;p45">
                <a:extLst>
                  <a:ext uri="{FF2B5EF4-FFF2-40B4-BE49-F238E27FC236}">
                    <a16:creationId xmlns:a16="http://schemas.microsoft.com/office/drawing/2014/main" id="{3ED1283C-2A0D-7E6B-586A-4B14D1E6BCB4}"/>
                  </a:ext>
                </a:extLst>
              </p:cNvPr>
              <p:cNvSpPr/>
              <p:nvPr/>
            </p:nvSpPr>
            <p:spPr>
              <a:xfrm>
                <a:off x="6974192" y="3449153"/>
                <a:ext cx="68644" cy="185559"/>
              </a:xfrm>
              <a:custGeom>
                <a:avLst/>
                <a:gdLst>
                  <a:gd name="f0" fmla="val w"/>
                  <a:gd name="f1" fmla="val h"/>
                  <a:gd name="f2" fmla="val 0"/>
                  <a:gd name="f3" fmla="val 64"/>
                  <a:gd name="f4" fmla="val 173"/>
                  <a:gd name="f5" fmla="val 54"/>
                  <a:gd name="f6" fmla="val 172"/>
                  <a:gd name="f7" fmla="val 171"/>
                  <a:gd name="f8" fmla="val 41"/>
                  <a:gd name="f9" fmla="val 168"/>
                  <a:gd name="f10" fmla="val 20"/>
                  <a:gd name="f11" fmla="val 166"/>
                  <a:gd name="f12" fmla="val 15"/>
                  <a:gd name="f13" fmla="val 165"/>
                  <a:gd name="f14" fmla="val 10"/>
                  <a:gd name="f15" fmla="val 164"/>
                  <a:gd name="f16" fmla="val 9"/>
                  <a:gd name="f17" fmla="val 160"/>
                  <a:gd name="f18" fmla="val 8"/>
                  <a:gd name="f19" fmla="val 157"/>
                  <a:gd name="f20" fmla="val 151"/>
                  <a:gd name="f21" fmla="val 12"/>
                  <a:gd name="f22" fmla="val 145"/>
                  <a:gd name="f23" fmla="val 17"/>
                  <a:gd name="f24" fmla="val 132"/>
                  <a:gd name="f25" fmla="val 23"/>
                  <a:gd name="f26" fmla="val 119"/>
                  <a:gd name="f27" fmla="val 28"/>
                  <a:gd name="f28" fmla="val 105"/>
                  <a:gd name="f29" fmla="val 50"/>
                  <a:gd name="f30" fmla="val 48"/>
                  <a:gd name="f31" fmla="val 66"/>
                  <a:gd name="f32" fmla="val 1"/>
                  <a:gd name="f33" fmla="val 61"/>
                  <a:gd name="f34" fmla="val -1"/>
                  <a:gd name="f35" fmla="val 42"/>
                  <a:gd name="f36" fmla="val 44"/>
                  <a:gd name="f37" fmla="val 102"/>
                  <a:gd name="f38" fmla="val 14"/>
                  <a:gd name="f39" fmla="val 116"/>
                  <a:gd name="f40" fmla="val 129"/>
                  <a:gd name="f41" fmla="val 5"/>
                  <a:gd name="f42" fmla="val 142"/>
                  <a:gd name="f43" fmla="val 3"/>
                  <a:gd name="f44" fmla="val 148"/>
                  <a:gd name="f45" fmla="val 155"/>
                  <a:gd name="f46" fmla="val 2"/>
                  <a:gd name="f47" fmla="val 163"/>
                  <a:gd name="f48" fmla="val 7"/>
                  <a:gd name="f49" fmla="val 169"/>
                  <a:gd name="f50" fmla="val 11"/>
                  <a:gd name="f51" fmla="val 170"/>
                  <a:gd name="f52" fmla="val 19"/>
                  <a:gd name="f53" fmla="val 40"/>
                  <a:gd name="f54" fmla="*/ f0 1 64"/>
                  <a:gd name="f55" fmla="*/ f1 1 173"/>
                  <a:gd name="f56" fmla="val f2"/>
                  <a:gd name="f57" fmla="val f3"/>
                  <a:gd name="f58" fmla="val f4"/>
                  <a:gd name="f59" fmla="+- f58 0 f56"/>
                  <a:gd name="f60" fmla="+- f57 0 f56"/>
                  <a:gd name="f61" fmla="*/ f60 1 64"/>
                  <a:gd name="f62" fmla="*/ f59 1 173"/>
                  <a:gd name="f63" fmla="*/ f56 1 f61"/>
                  <a:gd name="f64" fmla="*/ f57 1 f61"/>
                  <a:gd name="f65" fmla="*/ f56 1 f62"/>
                  <a:gd name="f66" fmla="*/ f58 1 f62"/>
                  <a:gd name="f67" fmla="*/ f63 f54 1"/>
                  <a:gd name="f68" fmla="*/ f64 f54 1"/>
                  <a:gd name="f69" fmla="*/ f66 f55 1"/>
                  <a:gd name="f70" fmla="*/ f65 f55 1"/>
                </a:gdLst>
                <a:ahLst/>
                <a:cxnLst>
                  <a:cxn ang="3cd4">
                    <a:pos x="hc" y="t"/>
                  </a:cxn>
                  <a:cxn ang="0">
                    <a:pos x="r" y="vc"/>
                  </a:cxn>
                  <a:cxn ang="cd4">
                    <a:pos x="hc" y="b"/>
                  </a:cxn>
                  <a:cxn ang="cd2">
                    <a:pos x="l" y="vc"/>
                  </a:cxn>
                </a:cxnLst>
                <a:rect l="f67" t="f70" r="f68" b="f69"/>
                <a:pathLst>
                  <a:path w="64" h="173">
                    <a:moveTo>
                      <a:pt x="f5" y="f6"/>
                    </a:moveTo>
                    <a:cubicBezTo>
                      <a:pt x="f5" y="f7"/>
                      <a:pt x="f8" y="f9"/>
                      <a:pt x="f10" y="f11"/>
                    </a:cubicBezTo>
                    <a:cubicBezTo>
                      <a:pt x="f12" y="f13"/>
                      <a:pt x="f14" y="f15"/>
                      <a:pt x="f16" y="f17"/>
                    </a:cubicBezTo>
                    <a:cubicBezTo>
                      <a:pt x="f18" y="f19"/>
                      <a:pt x="f14" y="f20"/>
                      <a:pt x="f21" y="f22"/>
                    </a:cubicBezTo>
                    <a:cubicBezTo>
                      <a:pt x="f23" y="f24"/>
                      <a:pt x="f25" y="f26"/>
                      <a:pt x="f27" y="f28"/>
                    </a:cubicBezTo>
                    <a:cubicBezTo>
                      <a:pt x="f29" y="f30"/>
                      <a:pt x="f31" y="f32"/>
                      <a:pt x="f3" y="f2"/>
                    </a:cubicBezTo>
                    <a:cubicBezTo>
                      <a:pt x="f33" y="f34"/>
                      <a:pt x="f35" y="f36"/>
                      <a:pt x="f10" y="f37"/>
                    </a:cubicBezTo>
                    <a:cubicBezTo>
                      <a:pt x="f38" y="f39"/>
                      <a:pt x="f16" y="f40"/>
                      <a:pt x="f41" y="f42"/>
                    </a:cubicBezTo>
                    <a:cubicBezTo>
                      <a:pt x="f43" y="f44"/>
                      <a:pt x="f34" y="f45"/>
                      <a:pt x="f46" y="f47"/>
                    </a:cubicBezTo>
                    <a:cubicBezTo>
                      <a:pt x="f43" y="f11"/>
                      <a:pt x="f48" y="f49"/>
                      <a:pt x="f50" y="f51"/>
                    </a:cubicBezTo>
                    <a:cubicBezTo>
                      <a:pt x="f38" y="f7"/>
                      <a:pt x="f23" y="f7"/>
                      <a:pt x="f52" y="f6"/>
                    </a:cubicBezTo>
                    <a:cubicBezTo>
                      <a:pt x="f53" y="f4"/>
                      <a:pt x="f5" y="f4"/>
                      <a:pt x="f5" y="f6"/>
                    </a:cubicBezTo>
                    <a:close/>
                  </a:path>
                </a:pathLst>
              </a:custGeom>
              <a:solidFill>
                <a:srgbClr val="263238"/>
              </a:solidFill>
              <a:ln cap="flat">
                <a:noFill/>
                <a:prstDash val="solid"/>
              </a:ln>
            </p:spPr>
            <p:txBody>
              <a:bodyPr vert="horz" wrap="square" lIns="90004" tIns="17273" rIns="90004" bIns="17273"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5" name="Google Shape;1821;p45">
                <a:extLst>
                  <a:ext uri="{FF2B5EF4-FFF2-40B4-BE49-F238E27FC236}">
                    <a16:creationId xmlns:a16="http://schemas.microsoft.com/office/drawing/2014/main" id="{E1A613BC-AC34-ED7A-88EC-B342AB8A6967}"/>
                  </a:ext>
                </a:extLst>
              </p:cNvPr>
              <p:cNvSpPr/>
              <p:nvPr/>
            </p:nvSpPr>
            <p:spPr>
              <a:xfrm>
                <a:off x="7016017" y="3820280"/>
                <a:ext cx="213448" cy="96533"/>
              </a:xfrm>
              <a:custGeom>
                <a:avLst/>
                <a:gdLst>
                  <a:gd name="f0" fmla="val w"/>
                  <a:gd name="f1" fmla="val h"/>
                  <a:gd name="f2" fmla="val 0"/>
                  <a:gd name="f3" fmla="val 199"/>
                  <a:gd name="f4" fmla="val 90"/>
                  <a:gd name="f5" fmla="val 150"/>
                  <a:gd name="f6" fmla="val 103"/>
                  <a:gd name="f7" fmla="val 88"/>
                  <a:gd name="f8" fmla="val 53"/>
                  <a:gd name="f9" fmla="val 99"/>
                  <a:gd name="f10" fmla="val 59"/>
                  <a:gd name="f11" fmla="*/ f0 1 199"/>
                  <a:gd name="f12" fmla="*/ f1 1 90"/>
                  <a:gd name="f13" fmla="val f2"/>
                  <a:gd name="f14" fmla="val f3"/>
                  <a:gd name="f15" fmla="val f4"/>
                  <a:gd name="f16" fmla="+- f15 0 f13"/>
                  <a:gd name="f17" fmla="+- f14 0 f13"/>
                  <a:gd name="f18" fmla="*/ f17 1 199"/>
                  <a:gd name="f19" fmla="*/ f16 1 90"/>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99" h="90">
                    <a:moveTo>
                      <a:pt x="f3" y="f2"/>
                    </a:moveTo>
                    <a:cubicBezTo>
                      <a:pt x="f3" y="f2"/>
                      <a:pt x="f5" y="f6"/>
                      <a:pt x="f2" y="f7"/>
                    </a:cubicBezTo>
                    <a:lnTo>
                      <a:pt x="f2" y="f8"/>
                    </a:lnTo>
                    <a:cubicBezTo>
                      <a:pt x="f2" y="f8"/>
                      <a:pt x="f9" y="f10"/>
                      <a:pt x="f3" y="f2"/>
                    </a:cubicBezTo>
                    <a:close/>
                  </a:path>
                </a:pathLst>
              </a:custGeom>
              <a:solidFill>
                <a:srgbClr val="EB996E"/>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26" name="Google Shape;1822;p45">
                <a:extLst>
                  <a:ext uri="{FF2B5EF4-FFF2-40B4-BE49-F238E27FC236}">
                    <a16:creationId xmlns:a16="http://schemas.microsoft.com/office/drawing/2014/main" id="{6B7E5B22-E742-A794-F88F-089B075416ED}"/>
                  </a:ext>
                </a:extLst>
              </p:cNvPr>
              <p:cNvSpPr/>
              <p:nvPr/>
            </p:nvSpPr>
            <p:spPr>
              <a:xfrm>
                <a:off x="7107192" y="3363346"/>
                <a:ext cx="101900" cy="30028"/>
              </a:xfrm>
              <a:custGeom>
                <a:avLst/>
                <a:gdLst>
                  <a:gd name="f0" fmla="val w"/>
                  <a:gd name="f1" fmla="val h"/>
                  <a:gd name="f2" fmla="val 0"/>
                  <a:gd name="f3" fmla="val 95"/>
                  <a:gd name="f4" fmla="val 28"/>
                  <a:gd name="f5" fmla="val 1"/>
                  <a:gd name="f6" fmla="val 15"/>
                  <a:gd name="f7" fmla="val 3"/>
                  <a:gd name="f8" fmla="val 21"/>
                  <a:gd name="f9" fmla="val 24"/>
                  <a:gd name="f10" fmla="val 18"/>
                  <a:gd name="f11" fmla="val 48"/>
                  <a:gd name="f12" fmla="val 72"/>
                  <a:gd name="f13" fmla="val 92"/>
                  <a:gd name="f14" fmla="val 31"/>
                  <a:gd name="f15" fmla="val 26"/>
                  <a:gd name="f16" fmla="val 97"/>
                  <a:gd name="f17" fmla="val 23"/>
                  <a:gd name="f18" fmla="val 19"/>
                  <a:gd name="f19" fmla="val 85"/>
                  <a:gd name="f20" fmla="val 13"/>
                  <a:gd name="f21" fmla="val 77"/>
                  <a:gd name="f22" fmla="val 8"/>
                  <a:gd name="f23" fmla="val 65"/>
                  <a:gd name="f24" fmla="val 2"/>
                  <a:gd name="f25" fmla="val 50"/>
                  <a:gd name="f26" fmla="val 36"/>
                  <a:gd name="f27" fmla="val -1"/>
                  <a:gd name="f28" fmla="val 14"/>
                  <a:gd name="f29" fmla="val 5"/>
                  <a:gd name="f30" fmla="*/ f0 1 95"/>
                  <a:gd name="f31" fmla="*/ f1 1 28"/>
                  <a:gd name="f32" fmla="val f2"/>
                  <a:gd name="f33" fmla="val f3"/>
                  <a:gd name="f34" fmla="val f4"/>
                  <a:gd name="f35" fmla="+- f34 0 f32"/>
                  <a:gd name="f36" fmla="+- f33 0 f32"/>
                  <a:gd name="f37" fmla="*/ f36 1 95"/>
                  <a:gd name="f38" fmla="*/ f35 1 28"/>
                  <a:gd name="f39" fmla="*/ f32 1 f37"/>
                  <a:gd name="f40" fmla="*/ f33 1 f37"/>
                  <a:gd name="f41" fmla="*/ f32 1 f38"/>
                  <a:gd name="f42" fmla="*/ f34 1 f38"/>
                  <a:gd name="f43" fmla="*/ f39 f30 1"/>
                  <a:gd name="f44" fmla="*/ f40 f30 1"/>
                  <a:gd name="f45" fmla="*/ f42 f31 1"/>
                  <a:gd name="f46" fmla="*/ f41 f31 1"/>
                </a:gdLst>
                <a:ahLst/>
                <a:cxnLst>
                  <a:cxn ang="3cd4">
                    <a:pos x="hc" y="t"/>
                  </a:cxn>
                  <a:cxn ang="0">
                    <a:pos x="r" y="vc"/>
                  </a:cxn>
                  <a:cxn ang="cd4">
                    <a:pos x="hc" y="b"/>
                  </a:cxn>
                  <a:cxn ang="cd2">
                    <a:pos x="l" y="vc"/>
                  </a:cxn>
                </a:cxnLst>
                <a:rect l="f43" t="f46" r="f44" b="f45"/>
                <a:pathLst>
                  <a:path w="95" h="28">
                    <a:moveTo>
                      <a:pt x="f5" y="f6"/>
                    </a:moveTo>
                    <a:cubicBezTo>
                      <a:pt x="f7" y="f8"/>
                      <a:pt x="f9" y="f10"/>
                      <a:pt x="f11" y="f8"/>
                    </a:cubicBezTo>
                    <a:cubicBezTo>
                      <a:pt x="f12" y="f9"/>
                      <a:pt x="f13" y="f14"/>
                      <a:pt x="f3" y="f15"/>
                    </a:cubicBezTo>
                    <a:cubicBezTo>
                      <a:pt x="f16" y="f17"/>
                      <a:pt x="f13" y="f18"/>
                      <a:pt x="f19" y="f20"/>
                    </a:cubicBezTo>
                    <a:cubicBezTo>
                      <a:pt x="f21" y="f22"/>
                      <a:pt x="f23" y="f24"/>
                      <a:pt x="f25" y="f2"/>
                    </a:cubicBezTo>
                    <a:cubicBezTo>
                      <a:pt x="f26" y="f27"/>
                      <a:pt x="f17" y="f5"/>
                      <a:pt x="f28" y="f29"/>
                    </a:cubicBezTo>
                    <a:cubicBezTo>
                      <a:pt x="f29" y="f22"/>
                      <a:pt x="f2" y="f20"/>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7" name="Google Shape;1823;p45">
                <a:extLst>
                  <a:ext uri="{FF2B5EF4-FFF2-40B4-BE49-F238E27FC236}">
                    <a16:creationId xmlns:a16="http://schemas.microsoft.com/office/drawing/2014/main" id="{305093A8-FB67-8A68-B2C8-00AFFA39E03A}"/>
                  </a:ext>
                </a:extLst>
              </p:cNvPr>
              <p:cNvSpPr/>
              <p:nvPr/>
            </p:nvSpPr>
            <p:spPr>
              <a:xfrm>
                <a:off x="6895892" y="3368704"/>
                <a:ext cx="76151" cy="25740"/>
              </a:xfrm>
              <a:custGeom>
                <a:avLst/>
                <a:gdLst>
                  <a:gd name="f0" fmla="val w"/>
                  <a:gd name="f1" fmla="val h"/>
                  <a:gd name="f2" fmla="val 0"/>
                  <a:gd name="f3" fmla="val 71"/>
                  <a:gd name="f4" fmla="val 24"/>
                  <a:gd name="f5" fmla="val 1"/>
                  <a:gd name="f6" fmla="val 22"/>
                  <a:gd name="f7" fmla="val 5"/>
                  <a:gd name="f8" fmla="val 26"/>
                  <a:gd name="f9" fmla="val 19"/>
                  <a:gd name="f10" fmla="val 36"/>
                  <a:gd name="f11" fmla="val 21"/>
                  <a:gd name="f12" fmla="val 53"/>
                  <a:gd name="f13" fmla="val 68"/>
                  <a:gd name="f14" fmla="val 20"/>
                  <a:gd name="f15" fmla="val 73"/>
                  <a:gd name="f16" fmla="val 17"/>
                  <a:gd name="f17" fmla="val 13"/>
                  <a:gd name="f18" fmla="val 64"/>
                  <a:gd name="f19" fmla="val 8"/>
                  <a:gd name="f20" fmla="val 58"/>
                  <a:gd name="f21" fmla="val 4"/>
                  <a:gd name="f22" fmla="val 47"/>
                  <a:gd name="f23" fmla="val 7"/>
                  <a:gd name="f24" fmla="val 10"/>
                  <a:gd name="f25" fmla="val 15"/>
                  <a:gd name="f26" fmla="val -1"/>
                  <a:gd name="f27" fmla="*/ f0 1 71"/>
                  <a:gd name="f28" fmla="*/ f1 1 24"/>
                  <a:gd name="f29" fmla="val f2"/>
                  <a:gd name="f30" fmla="val f3"/>
                  <a:gd name="f31" fmla="val f4"/>
                  <a:gd name="f32" fmla="+- f31 0 f29"/>
                  <a:gd name="f33" fmla="+- f30 0 f29"/>
                  <a:gd name="f34" fmla="*/ f33 1 71"/>
                  <a:gd name="f35" fmla="*/ f32 1 24"/>
                  <a:gd name="f36" fmla="*/ f29 1 f34"/>
                  <a:gd name="f37" fmla="*/ f30 1 f34"/>
                  <a:gd name="f38" fmla="*/ f29 1 f35"/>
                  <a:gd name="f39" fmla="*/ f31 1 f35"/>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71" h="24">
                    <a:moveTo>
                      <a:pt x="f5" y="f6"/>
                    </a:moveTo>
                    <a:cubicBezTo>
                      <a:pt x="f7" y="f8"/>
                      <a:pt x="f9" y="f6"/>
                      <a:pt x="f10" y="f11"/>
                    </a:cubicBezTo>
                    <a:cubicBezTo>
                      <a:pt x="f12" y="f11"/>
                      <a:pt x="f13" y="f4"/>
                      <a:pt x="f3" y="f14"/>
                    </a:cubicBezTo>
                    <a:cubicBezTo>
                      <a:pt x="f15" y="f16"/>
                      <a:pt x="f3" y="f17"/>
                      <a:pt x="f18" y="f19"/>
                    </a:cubicBezTo>
                    <a:cubicBezTo>
                      <a:pt x="f20" y="f21"/>
                      <a:pt x="f22" y="f2"/>
                      <a:pt x="f10" y="f2"/>
                    </a:cubicBezTo>
                    <a:cubicBezTo>
                      <a:pt x="f4" y="f5"/>
                      <a:pt x="f17" y="f7"/>
                      <a:pt x="f23" y="f24"/>
                    </a:cubicBezTo>
                    <a:cubicBezTo>
                      <a:pt x="f5" y="f25"/>
                      <a:pt x="f26" y="f9"/>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8" name="Google Shape;1824;p45">
                <a:extLst>
                  <a:ext uri="{FF2B5EF4-FFF2-40B4-BE49-F238E27FC236}">
                    <a16:creationId xmlns:a16="http://schemas.microsoft.com/office/drawing/2014/main" id="{A1DBAF8B-0E16-6BBF-990C-9183C89A12E4}"/>
                  </a:ext>
                </a:extLst>
              </p:cNvPr>
              <p:cNvSpPr/>
              <p:nvPr/>
            </p:nvSpPr>
            <p:spPr>
              <a:xfrm>
                <a:off x="6906618" y="3130585"/>
                <a:ext cx="513783" cy="439771"/>
              </a:xfrm>
              <a:custGeom>
                <a:avLst/>
                <a:gdLst>
                  <a:gd name="f0" fmla="val w"/>
                  <a:gd name="f1" fmla="val h"/>
                  <a:gd name="f2" fmla="val 0"/>
                  <a:gd name="f3" fmla="val 479"/>
                  <a:gd name="f4" fmla="val 410"/>
                  <a:gd name="f5" fmla="val 3"/>
                  <a:gd name="f6" fmla="val 112"/>
                  <a:gd name="f7" fmla="val 12"/>
                  <a:gd name="f8" fmla="val 89"/>
                  <a:gd name="f9" fmla="val 37"/>
                  <a:gd name="f10" fmla="val 76"/>
                  <a:gd name="f11" fmla="val 61"/>
                  <a:gd name="f12" fmla="val 74"/>
                  <a:gd name="f13" fmla="val 86"/>
                  <a:gd name="f14" fmla="val 73"/>
                  <a:gd name="f15" fmla="val 109"/>
                  <a:gd name="f16" fmla="val 82"/>
                  <a:gd name="f17" fmla="val 131"/>
                  <a:gd name="f18" fmla="val 94"/>
                  <a:gd name="f19" fmla="val 220"/>
                  <a:gd name="f20" fmla="val 146"/>
                  <a:gd name="f21" fmla="val 266"/>
                  <a:gd name="f22" fmla="val 270"/>
                  <a:gd name="f23" fmla="val 355"/>
                  <a:gd name="f24" fmla="val 323"/>
                  <a:gd name="f25" fmla="val 375"/>
                  <a:gd name="f26" fmla="val 337"/>
                  <a:gd name="f27" fmla="val 404"/>
                  <a:gd name="f28" fmla="val 325"/>
                  <a:gd name="f29" fmla="val 422"/>
                  <a:gd name="f30" fmla="val 342"/>
                  <a:gd name="f31" fmla="val 441"/>
                  <a:gd name="f32" fmla="val 359"/>
                  <a:gd name="f33" fmla="val 453"/>
                  <a:gd name="f34" fmla="val 387"/>
                  <a:gd name="f35" fmla="val 443"/>
                  <a:gd name="f36" fmla="val 455"/>
                  <a:gd name="f37" fmla="val 394"/>
                  <a:gd name="f38" fmla="val 467"/>
                  <a:gd name="f39" fmla="val 377"/>
                  <a:gd name="f40" fmla="val 473"/>
                  <a:gd name="f41" fmla="val 480"/>
                  <a:gd name="f42" fmla="val 340"/>
                  <a:gd name="f43" fmla="val 481"/>
                  <a:gd name="f44" fmla="val 318"/>
                  <a:gd name="f45" fmla="val 471"/>
                  <a:gd name="f46" fmla="val 300"/>
                  <a:gd name="f47" fmla="val 463"/>
                  <a:gd name="f48" fmla="val 287"/>
                  <a:gd name="f49" fmla="val 450"/>
                  <a:gd name="f50" fmla="val 277"/>
                  <a:gd name="f51" fmla="val 446"/>
                  <a:gd name="f52" fmla="val 262"/>
                  <a:gd name="f53" fmla="val 249"/>
                  <a:gd name="f54" fmla="val 448"/>
                  <a:gd name="f55" fmla="val 236"/>
                  <a:gd name="f56" fmla="val 447"/>
                  <a:gd name="f57" fmla="val 222"/>
                  <a:gd name="f58" fmla="val 209"/>
                  <a:gd name="f59" fmla="val 440"/>
                  <a:gd name="f60" fmla="val 196"/>
                  <a:gd name="f61" fmla="val 433"/>
                  <a:gd name="f62" fmla="val 184"/>
                  <a:gd name="f63" fmla="val 399"/>
                  <a:gd name="f64" fmla="val 123"/>
                  <a:gd name="f65" fmla="val 352"/>
                  <a:gd name="f66" fmla="val 68"/>
                  <a:gd name="f67" fmla="val 291"/>
                  <a:gd name="f68" fmla="val 34"/>
                  <a:gd name="f69" fmla="val 251"/>
                  <a:gd name="f70" fmla="val 11"/>
                  <a:gd name="f71" fmla="val 205"/>
                  <a:gd name="f72" fmla="val -2"/>
                  <a:gd name="f73" fmla="val 159"/>
                  <a:gd name="f74" fmla="val 113"/>
                  <a:gd name="f75" fmla="val 1"/>
                  <a:gd name="f76" fmla="val 67"/>
                  <a:gd name="f77" fmla="val 18"/>
                  <a:gd name="f78" fmla="val 33"/>
                  <a:gd name="f79" fmla="val 49"/>
                  <a:gd name="f80" fmla="val 13"/>
                  <a:gd name="f81" fmla="val -7"/>
                  <a:gd name="f82" fmla="val 87"/>
                  <a:gd name="f83" fmla="*/ f0 1 479"/>
                  <a:gd name="f84" fmla="*/ f1 1 410"/>
                  <a:gd name="f85" fmla="val f2"/>
                  <a:gd name="f86" fmla="val f3"/>
                  <a:gd name="f87" fmla="val f4"/>
                  <a:gd name="f88" fmla="+- f87 0 f85"/>
                  <a:gd name="f89" fmla="+- f86 0 f85"/>
                  <a:gd name="f90" fmla="*/ f89 1 479"/>
                  <a:gd name="f91" fmla="*/ f88 1 410"/>
                  <a:gd name="f92" fmla="*/ f85 1 f90"/>
                  <a:gd name="f93" fmla="*/ f86 1 f90"/>
                  <a:gd name="f94" fmla="*/ f85 1 f91"/>
                  <a:gd name="f95" fmla="*/ f87 1 f91"/>
                  <a:gd name="f96" fmla="*/ f92 f83 1"/>
                  <a:gd name="f97" fmla="*/ f93 f83 1"/>
                  <a:gd name="f98" fmla="*/ f95 f84 1"/>
                  <a:gd name="f99" fmla="*/ f94 f84 1"/>
                </a:gdLst>
                <a:ahLst/>
                <a:cxnLst>
                  <a:cxn ang="3cd4">
                    <a:pos x="hc" y="t"/>
                  </a:cxn>
                  <a:cxn ang="0">
                    <a:pos x="r" y="vc"/>
                  </a:cxn>
                  <a:cxn ang="cd4">
                    <a:pos x="hc" y="b"/>
                  </a:cxn>
                  <a:cxn ang="cd2">
                    <a:pos x="l" y="vc"/>
                  </a:cxn>
                </a:cxnLst>
                <a:rect l="f96" t="f99" r="f97" b="f98"/>
                <a:pathLst>
                  <a:path w="479" h="410">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35" y="f4"/>
                    </a:cubicBezTo>
                    <a:cubicBezTo>
                      <a:pt x="f36" y="f37"/>
                      <a:pt x="f38" y="f39"/>
                      <a:pt x="f40" y="f32"/>
                    </a:cubicBezTo>
                    <a:cubicBezTo>
                      <a:pt x="f41" y="f42"/>
                      <a:pt x="f43" y="f44"/>
                      <a:pt x="f45" y="f46"/>
                    </a:cubicBezTo>
                    <a:cubicBezTo>
                      <a:pt x="f47" y="f48"/>
                      <a:pt x="f49" y="f50"/>
                      <a:pt x="f51" y="f52"/>
                    </a:cubicBezTo>
                    <a:cubicBezTo>
                      <a:pt x="f35" y="f53"/>
                      <a:pt x="f54" y="f55"/>
                      <a:pt x="f56" y="f57"/>
                    </a:cubicBezTo>
                    <a:cubicBezTo>
                      <a:pt x="f56" y="f58"/>
                      <a:pt x="f59" y="f60"/>
                      <a:pt x="f61" y="f62"/>
                    </a:cubicBezTo>
                    <a:cubicBezTo>
                      <a:pt x="f63" y="f64"/>
                      <a:pt x="f65" y="f66"/>
                      <a:pt x="f67" y="f68"/>
                    </a:cubicBezTo>
                    <a:cubicBezTo>
                      <a:pt x="f69" y="f70"/>
                      <a:pt x="f71" y="f72"/>
                      <a:pt x="f73" y="f2"/>
                    </a:cubicBezTo>
                    <a:cubicBezTo>
                      <a:pt x="f74" y="f75"/>
                      <a:pt x="f76" y="f77"/>
                      <a:pt x="f78" y="f79"/>
                    </a:cubicBezTo>
                    <a:cubicBezTo>
                      <a:pt x="f80" y="f66"/>
                      <a:pt x="f81" y="f82"/>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29" name="Google Shape;1825;p45">
                <a:extLst>
                  <a:ext uri="{FF2B5EF4-FFF2-40B4-BE49-F238E27FC236}">
                    <a16:creationId xmlns:a16="http://schemas.microsoft.com/office/drawing/2014/main" id="{B328D02D-BBA1-80A9-0F83-6427EAEC77BD}"/>
                  </a:ext>
                </a:extLst>
              </p:cNvPr>
              <p:cNvSpPr/>
              <p:nvPr/>
            </p:nvSpPr>
            <p:spPr>
              <a:xfrm>
                <a:off x="7357116" y="3508150"/>
                <a:ext cx="86877" cy="132999"/>
              </a:xfrm>
              <a:custGeom>
                <a:avLst/>
                <a:gdLst>
                  <a:gd name="f0" fmla="val w"/>
                  <a:gd name="f1" fmla="val h"/>
                  <a:gd name="f2" fmla="val 0"/>
                  <a:gd name="f3" fmla="val 81"/>
                  <a:gd name="f4" fmla="val 124"/>
                  <a:gd name="f5" fmla="val 8"/>
                  <a:gd name="f6" fmla="val 2"/>
                  <a:gd name="f7" fmla="val 4"/>
                  <a:gd name="f8" fmla="val 80"/>
                  <a:gd name="f9" fmla="val -24"/>
                  <a:gd name="f10" fmla="val 59"/>
                  <a:gd name="f11" fmla="val 82"/>
                  <a:gd name="f12" fmla="val 140"/>
                  <a:gd name="f13" fmla="val 121"/>
                  <a:gd name="f14" fmla="val 119"/>
                  <a:gd name="f15" fmla="val 9"/>
                  <a:gd name="f16" fmla="*/ f0 1 81"/>
                  <a:gd name="f17" fmla="*/ f1 1 124"/>
                  <a:gd name="f18" fmla="val f2"/>
                  <a:gd name="f19" fmla="val f3"/>
                  <a:gd name="f20" fmla="val f4"/>
                  <a:gd name="f21" fmla="+- f20 0 f18"/>
                  <a:gd name="f22" fmla="+- f19 0 f18"/>
                  <a:gd name="f23" fmla="*/ f22 1 81"/>
                  <a:gd name="f24" fmla="*/ f21 1 124"/>
                  <a:gd name="f25" fmla="*/ f18 1 f23"/>
                  <a:gd name="f26" fmla="*/ f19 1 f23"/>
                  <a:gd name="f27" fmla="*/ f18 1 f24"/>
                  <a:gd name="f28" fmla="*/ f20 1 f24"/>
                  <a:gd name="f29" fmla="*/ f25 f16 1"/>
                  <a:gd name="f30" fmla="*/ f26 f16 1"/>
                  <a:gd name="f31" fmla="*/ f28 f17 1"/>
                  <a:gd name="f32" fmla="*/ f27 f17 1"/>
                </a:gdLst>
                <a:ahLst/>
                <a:cxnLst>
                  <a:cxn ang="3cd4">
                    <a:pos x="hc" y="t"/>
                  </a:cxn>
                  <a:cxn ang="0">
                    <a:pos x="r" y="vc"/>
                  </a:cxn>
                  <a:cxn ang="cd4">
                    <a:pos x="hc" y="b"/>
                  </a:cxn>
                  <a:cxn ang="cd2">
                    <a:pos x="l" y="vc"/>
                  </a:cxn>
                </a:cxnLst>
                <a:rect l="f29" t="f32" r="f30" b="f31"/>
                <a:pathLst>
                  <a:path w="81" h="124">
                    <a:moveTo>
                      <a:pt x="f2" y="f5"/>
                    </a:moveTo>
                    <a:cubicBezTo>
                      <a:pt x="f6" y="f7"/>
                      <a:pt x="f8" y="f9"/>
                      <a:pt x="f3" y="f10"/>
                    </a:cubicBezTo>
                    <a:cubicBezTo>
                      <a:pt x="f11" y="f12"/>
                      <a:pt x="f2" y="f4"/>
                      <a:pt x="f2" y="f13"/>
                    </a:cubicBezTo>
                    <a:cubicBezTo>
                      <a:pt x="f2" y="f14"/>
                      <a:pt x="f2" y="f15"/>
                      <a:pt x="f2" y="f15"/>
                    </a:cubicBezTo>
                    <a:lnTo>
                      <a:pt x="f2" y="f5"/>
                    </a:lnTo>
                    <a:close/>
                  </a:path>
                </a:pathLst>
              </a:custGeom>
              <a:solidFill>
                <a:srgbClr val="FFBE9D"/>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0" name="Google Shape;1826;p45">
                <a:extLst>
                  <a:ext uri="{FF2B5EF4-FFF2-40B4-BE49-F238E27FC236}">
                    <a16:creationId xmlns:a16="http://schemas.microsoft.com/office/drawing/2014/main" id="{4AC8BFD0-81D0-BD43-CCCC-179832FF24FA}"/>
                  </a:ext>
                </a:extLst>
              </p:cNvPr>
              <p:cNvSpPr/>
              <p:nvPr/>
            </p:nvSpPr>
            <p:spPr>
              <a:xfrm>
                <a:off x="7383926" y="3537109"/>
                <a:ext cx="38615" cy="75081"/>
              </a:xfrm>
              <a:custGeom>
                <a:avLst/>
                <a:gdLst>
                  <a:gd name="f0" fmla="val w"/>
                  <a:gd name="f1" fmla="val h"/>
                  <a:gd name="f2" fmla="val 0"/>
                  <a:gd name="f3" fmla="val 36"/>
                  <a:gd name="f4" fmla="val 70"/>
                  <a:gd name="f5" fmla="val 64"/>
                  <a:gd name="f6" fmla="val 1"/>
                  <a:gd name="f7" fmla="val 65"/>
                  <a:gd name="f8" fmla="val 4"/>
                  <a:gd name="f9" fmla="val 66"/>
                  <a:gd name="f10" fmla="val 6"/>
                  <a:gd name="f11" fmla="val 67"/>
                  <a:gd name="f12" fmla="val 10"/>
                  <a:gd name="f13" fmla="val 14"/>
                  <a:gd name="f14" fmla="val 23"/>
                  <a:gd name="f15" fmla="val 63"/>
                  <a:gd name="f16" fmla="val 30"/>
                  <a:gd name="f17" fmla="val 49"/>
                  <a:gd name="f18" fmla="val 35"/>
                  <a:gd name="f19" fmla="val 27"/>
                  <a:gd name="f20" fmla="val 29"/>
                  <a:gd name="f21" fmla="val 20"/>
                  <a:gd name="f22" fmla="val 26"/>
                  <a:gd name="f23" fmla="val 15"/>
                  <a:gd name="f24" fmla="val 9"/>
                  <a:gd name="f25" fmla="val 5"/>
                  <a:gd name="f26" fmla="val 11"/>
                  <a:gd name="f27" fmla="val 3"/>
                  <a:gd name="f28" fmla="val 8"/>
                  <a:gd name="f29" fmla="val 7"/>
                  <a:gd name="f30" fmla="val 12"/>
                  <a:gd name="f31" fmla="val 2"/>
                  <a:gd name="f32" fmla="val 13"/>
                  <a:gd name="f33" fmla="val 16"/>
                  <a:gd name="f34" fmla="val 22"/>
                  <a:gd name="f35" fmla="val 28"/>
                  <a:gd name="f36" fmla="val 31"/>
                  <a:gd name="f37" fmla="val 34"/>
                  <a:gd name="f38" fmla="val 19"/>
                  <a:gd name="f39" fmla="val 51"/>
                  <a:gd name="f40" fmla="val 71"/>
                  <a:gd name="f41" fmla="val 68"/>
                  <a:gd name="f42" fmla="*/ f0 1 36"/>
                  <a:gd name="f43" fmla="*/ f1 1 70"/>
                  <a:gd name="f44" fmla="val f2"/>
                  <a:gd name="f45" fmla="val f3"/>
                  <a:gd name="f46" fmla="val f4"/>
                  <a:gd name="f47" fmla="+- f46 0 f44"/>
                  <a:gd name="f48" fmla="+- f45 0 f44"/>
                  <a:gd name="f49" fmla="*/ f48 1 36"/>
                  <a:gd name="f50" fmla="*/ f47 1 70"/>
                  <a:gd name="f51" fmla="*/ f44 1 f49"/>
                  <a:gd name="f52" fmla="*/ f45 1 f49"/>
                  <a:gd name="f53" fmla="*/ f44 1 f50"/>
                  <a:gd name="f54" fmla="*/ f46 1 f50"/>
                  <a:gd name="f55" fmla="*/ f51 f42 1"/>
                  <a:gd name="f56" fmla="*/ f52 f42 1"/>
                  <a:gd name="f57" fmla="*/ f54 f43 1"/>
                  <a:gd name="f58" fmla="*/ f53 f43 1"/>
                </a:gdLst>
                <a:ahLst/>
                <a:cxnLst>
                  <a:cxn ang="3cd4">
                    <a:pos x="hc" y="t"/>
                  </a:cxn>
                  <a:cxn ang="0">
                    <a:pos x="r" y="vc"/>
                  </a:cxn>
                  <a:cxn ang="cd4">
                    <a:pos x="hc" y="b"/>
                  </a:cxn>
                  <a:cxn ang="cd2">
                    <a:pos x="l" y="vc"/>
                  </a:cxn>
                </a:cxnLst>
                <a:rect l="f55" t="f58" r="f56" b="f57"/>
                <a:pathLst>
                  <a:path w="36" h="70">
                    <a:moveTo>
                      <a:pt x="f2" y="f5"/>
                    </a:moveTo>
                    <a:cubicBezTo>
                      <a:pt x="f2" y="f5"/>
                      <a:pt x="f6" y="f7"/>
                      <a:pt x="f8" y="f9"/>
                    </a:cubicBezTo>
                    <a:cubicBezTo>
                      <a:pt x="f10" y="f11"/>
                      <a:pt x="f12" y="f11"/>
                      <a:pt x="f13" y="f9"/>
                    </a:cubicBezTo>
                    <a:cubicBezTo>
                      <a:pt x="f14" y="f15"/>
                      <a:pt x="f16" y="f17"/>
                      <a:pt x="f16" y="f18"/>
                    </a:cubicBezTo>
                    <a:cubicBezTo>
                      <a:pt x="f16" y="f19"/>
                      <a:pt x="f20" y="f21"/>
                      <a:pt x="f22" y="f23"/>
                    </a:cubicBezTo>
                    <a:cubicBezTo>
                      <a:pt x="f14" y="f24"/>
                      <a:pt x="f21" y="f25"/>
                      <a:pt x="f23" y="f8"/>
                    </a:cubicBezTo>
                    <a:cubicBezTo>
                      <a:pt x="f26" y="f27"/>
                      <a:pt x="f28" y="f25"/>
                      <a:pt x="f29" y="f28"/>
                    </a:cubicBezTo>
                    <a:cubicBezTo>
                      <a:pt x="f10" y="f12"/>
                      <a:pt x="f10" y="f30"/>
                      <a:pt x="f10" y="f30"/>
                    </a:cubicBezTo>
                    <a:cubicBezTo>
                      <a:pt x="f10" y="f30"/>
                      <a:pt x="f8" y="f12"/>
                      <a:pt x="f25" y="f29"/>
                    </a:cubicBezTo>
                    <a:cubicBezTo>
                      <a:pt x="f25" y="f25"/>
                      <a:pt x="f10" y="f8"/>
                      <a:pt x="f28" y="f31"/>
                    </a:cubicBezTo>
                    <a:cubicBezTo>
                      <a:pt x="f12" y="f2"/>
                      <a:pt x="f32" y="f2"/>
                      <a:pt x="f33" y="f2"/>
                    </a:cubicBezTo>
                    <a:cubicBezTo>
                      <a:pt x="f34" y="f2"/>
                      <a:pt x="f35" y="f10"/>
                      <a:pt x="f36" y="f30"/>
                    </a:cubicBezTo>
                    <a:cubicBezTo>
                      <a:pt x="f37" y="f38"/>
                      <a:pt x="f3" y="f19"/>
                      <a:pt x="f3" y="f18"/>
                    </a:cubicBezTo>
                    <a:cubicBezTo>
                      <a:pt x="f18" y="f39"/>
                      <a:pt x="f19" y="f9"/>
                      <a:pt x="f33" y="f4"/>
                    </a:cubicBezTo>
                    <a:cubicBezTo>
                      <a:pt x="f12" y="f40"/>
                      <a:pt x="f25" y="f4"/>
                      <a:pt x="f27" y="f41"/>
                    </a:cubicBezTo>
                    <a:cubicBezTo>
                      <a:pt x="f2" y="f9"/>
                      <a:pt x="f2" y="f5"/>
                      <a:pt x="f2" y="f5"/>
                    </a:cubicBezTo>
                    <a:close/>
                  </a:path>
                </a:pathLst>
              </a:custGeom>
              <a:solidFill>
                <a:srgbClr val="EB996E"/>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1" name="Google Shape;1827;p45">
                <a:extLst>
                  <a:ext uri="{FF2B5EF4-FFF2-40B4-BE49-F238E27FC236}">
                    <a16:creationId xmlns:a16="http://schemas.microsoft.com/office/drawing/2014/main" id="{4C1BA3B9-133C-C242-3924-290FF8E41056}"/>
                  </a:ext>
                </a:extLst>
              </p:cNvPr>
              <p:cNvSpPr/>
              <p:nvPr/>
            </p:nvSpPr>
            <p:spPr>
              <a:xfrm>
                <a:off x="6924851" y="3180996"/>
                <a:ext cx="466581" cy="291748"/>
              </a:xfrm>
              <a:custGeom>
                <a:avLst/>
                <a:gdLst>
                  <a:gd name="f0" fmla="val 180"/>
                  <a:gd name="f1" fmla="val w"/>
                  <a:gd name="f2" fmla="val h"/>
                  <a:gd name="f3" fmla="val 0"/>
                  <a:gd name="f4" fmla="val 435"/>
                  <a:gd name="f5" fmla="val 272"/>
                  <a:gd name="f6" fmla="val 434"/>
                  <a:gd name="f7" fmla="val 271"/>
                  <a:gd name="f8" fmla="val 430"/>
                  <a:gd name="f9" fmla="val 269"/>
                  <a:gd name="f10" fmla="val 427"/>
                  <a:gd name="f11" fmla="val 267"/>
                  <a:gd name="f12" fmla="val 422"/>
                  <a:gd name="f13" fmla="val 265"/>
                  <a:gd name="f14" fmla="val 417"/>
                  <a:gd name="f15" fmla="val 261"/>
                  <a:gd name="f16" fmla="val 405"/>
                  <a:gd name="f17" fmla="val 253"/>
                  <a:gd name="f18" fmla="val 390"/>
                  <a:gd name="f19" fmla="val 240"/>
                  <a:gd name="f20" fmla="val 373"/>
                  <a:gd name="f21" fmla="val 221"/>
                  <a:gd name="f22" fmla="val 356"/>
                  <a:gd name="f23" fmla="val 203"/>
                  <a:gd name="f24" fmla="val 339"/>
                  <a:gd name="f25" fmla="val 179"/>
                  <a:gd name="f26" fmla="val 321"/>
                  <a:gd name="f27" fmla="val 152"/>
                  <a:gd name="f28" fmla="val 301"/>
                  <a:gd name="f29" fmla="val 125"/>
                  <a:gd name="f30" fmla="val 281"/>
                  <a:gd name="f31" fmla="val 96"/>
                  <a:gd name="f32" fmla="val 254"/>
                  <a:gd name="f33" fmla="val 69"/>
                  <a:gd name="f34" fmla="val 56"/>
                  <a:gd name="f35" fmla="val 226"/>
                  <a:gd name="f36" fmla="val 45"/>
                  <a:gd name="f37" fmla="val 211"/>
                  <a:gd name="f38" fmla="val 35"/>
                  <a:gd name="f39" fmla="val 195"/>
                  <a:gd name="f40" fmla="val 26"/>
                  <a:gd name="f41" fmla="val 19"/>
                  <a:gd name="f42" fmla="val 164"/>
                  <a:gd name="f43" fmla="val 14"/>
                  <a:gd name="f44" fmla="val 133"/>
                  <a:gd name="f45" fmla="val 4"/>
                  <a:gd name="f46" fmla="val 103"/>
                  <a:gd name="f47" fmla="val 2"/>
                  <a:gd name="f48" fmla="val 78"/>
                  <a:gd name="f49" fmla="val 53"/>
                  <a:gd name="f50" fmla="val 5"/>
                  <a:gd name="f51" fmla="val 34"/>
                  <a:gd name="f52" fmla="val 11"/>
                  <a:gd name="f53" fmla="val 21"/>
                  <a:gd name="f54" fmla="val 15"/>
                  <a:gd name="f55" fmla="val 17"/>
                  <a:gd name="f56" fmla="val 9"/>
                  <a:gd name="f57" fmla="val 6"/>
                  <a:gd name="f58" fmla="val 22"/>
                  <a:gd name="f59" fmla="val 23"/>
                  <a:gd name="f60" fmla="val 20"/>
                  <a:gd name="f61" fmla="val 18"/>
                  <a:gd name="f62" fmla="val 16"/>
                  <a:gd name="f63" fmla="val 33"/>
                  <a:gd name="f64" fmla="val 3"/>
                  <a:gd name="f65" fmla="val 1"/>
                  <a:gd name="f66" fmla="val -1"/>
                  <a:gd name="f67" fmla="val 165"/>
                  <a:gd name="f68" fmla="val 181"/>
                  <a:gd name="f69" fmla="val 197"/>
                  <a:gd name="f70" fmla="val 213"/>
                  <a:gd name="f71" fmla="val 32"/>
                  <a:gd name="f72" fmla="val 228"/>
                  <a:gd name="f73" fmla="val 42"/>
                  <a:gd name="f74" fmla="val 243"/>
                  <a:gd name="f75" fmla="val 54"/>
                  <a:gd name="f76" fmla="val 256"/>
                  <a:gd name="f77" fmla="val 67"/>
                  <a:gd name="f78" fmla="val 284"/>
                  <a:gd name="f79" fmla="val 94"/>
                  <a:gd name="f80" fmla="val 304"/>
                  <a:gd name="f81" fmla="val 123"/>
                  <a:gd name="f82" fmla="val 323"/>
                  <a:gd name="f83" fmla="val 150"/>
                  <a:gd name="f84" fmla="val 341"/>
                  <a:gd name="f85" fmla="val 177"/>
                  <a:gd name="f86" fmla="val 359"/>
                  <a:gd name="f87" fmla="val 201"/>
                  <a:gd name="f88" fmla="val 375"/>
                  <a:gd name="f89" fmla="val 219"/>
                  <a:gd name="f90" fmla="val 392"/>
                  <a:gd name="f91" fmla="val 238"/>
                  <a:gd name="f92" fmla="val 407"/>
                  <a:gd name="f93" fmla="val 251"/>
                  <a:gd name="f94" fmla="val 418"/>
                  <a:gd name="f95" fmla="val 259"/>
                  <a:gd name="f96" fmla="val 423"/>
                  <a:gd name="f97" fmla="val 264"/>
                  <a:gd name="f98" fmla="val 428"/>
                  <a:gd name="f99" fmla="val 266"/>
                  <a:gd name="f100" fmla="val 431"/>
                  <a:gd name="f101" fmla="*/ f1 1 435"/>
                  <a:gd name="f102" fmla="*/ f2 1 272"/>
                  <a:gd name="f103" fmla="val f3"/>
                  <a:gd name="f104" fmla="val f4"/>
                  <a:gd name="f105" fmla="val f5"/>
                  <a:gd name="f106" fmla="+- f105 0 f103"/>
                  <a:gd name="f107" fmla="+- f104 0 f103"/>
                  <a:gd name="f108" fmla="*/ f107 1 435"/>
                  <a:gd name="f109" fmla="*/ f106 1 272"/>
                  <a:gd name="f110" fmla="*/ f103 1 f108"/>
                  <a:gd name="f111" fmla="*/ f104 1 f108"/>
                  <a:gd name="f112" fmla="*/ f103 1 f109"/>
                  <a:gd name="f113" fmla="*/ f105 1 f109"/>
                  <a:gd name="f114" fmla="*/ f110 f101 1"/>
                  <a:gd name="f115" fmla="*/ f111 f101 1"/>
                  <a:gd name="f116" fmla="*/ f113 f102 1"/>
                  <a:gd name="f117" fmla="*/ f112 f102 1"/>
                </a:gdLst>
                <a:ahLst/>
                <a:cxnLst>
                  <a:cxn ang="3cd4">
                    <a:pos x="hc" y="t"/>
                  </a:cxn>
                  <a:cxn ang="0">
                    <a:pos x="r" y="vc"/>
                  </a:cxn>
                  <a:cxn ang="cd4">
                    <a:pos x="hc" y="b"/>
                  </a:cxn>
                  <a:cxn ang="cd2">
                    <a:pos x="l" y="vc"/>
                  </a:cxn>
                </a:cxnLst>
                <a:rect l="f114" t="f117" r="f115" b="f116"/>
                <a:pathLst>
                  <a:path w="435" h="272">
                    <a:moveTo>
                      <a:pt x="f4" y="f5"/>
                    </a:moveTo>
                    <a:cubicBezTo>
                      <a:pt x="f4" y="f5"/>
                      <a:pt x="f6" y="f7"/>
                      <a:pt x="f8" y="f9"/>
                    </a:cubicBez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19" y="f34"/>
                      <a:pt x="f35" y="f36"/>
                      <a:pt x="f37" y="f38"/>
                    </a:cubicBezTo>
                    <a:cubicBezTo>
                      <a:pt x="f39" y="f40"/>
                      <a:pt x="f0" y="f41"/>
                      <a:pt x="f42" y="f43"/>
                    </a:cubicBezTo>
                    <a:cubicBezTo>
                      <a:pt x="f44" y="f45"/>
                      <a:pt x="f46" y="f47"/>
                      <a:pt x="f48" y="f45"/>
                    </a:cubicBezTo>
                    <a:cubicBezTo>
                      <a:pt x="f49" y="f50"/>
                      <a:pt x="f51" y="f52"/>
                      <a:pt x="f53" y="f54"/>
                    </a:cubicBezTo>
                    <a:cubicBezTo>
                      <a:pt x="f43" y="f55"/>
                      <a:pt x="f56" y="f41"/>
                      <a:pt x="f57" y="f53"/>
                    </a:cubicBezTo>
                    <a:cubicBezTo>
                      <a:pt x="f47" y="f58"/>
                      <a:pt x="f3" y="f59"/>
                      <a:pt x="f3" y="f58"/>
                    </a:cubicBezTo>
                    <a:cubicBezTo>
                      <a:pt x="f3" y="f58"/>
                      <a:pt x="f47" y="f58"/>
                      <a:pt x="f50" y="f60"/>
                    </a:cubicBezTo>
                    <a:cubicBezTo>
                      <a:pt x="f56" y="f61"/>
                      <a:pt x="f43" y="f62"/>
                      <a:pt x="f60" y="f43"/>
                    </a:cubicBezTo>
                    <a:cubicBezTo>
                      <a:pt x="f63" y="f56"/>
                      <a:pt x="f49" y="f64"/>
                      <a:pt x="f48" y="f65"/>
                    </a:cubicBezTo>
                    <a:cubicBezTo>
                      <a:pt x="f46" y="f66"/>
                      <a:pt x="f44" y="f65"/>
                      <a:pt x="f67" y="f52"/>
                    </a:cubicBezTo>
                    <a:cubicBezTo>
                      <a:pt x="f68" y="f62"/>
                      <a:pt x="f69" y="f59"/>
                      <a:pt x="f70" y="f71"/>
                    </a:cubicBezTo>
                    <a:cubicBezTo>
                      <a:pt x="f72" y="f73"/>
                      <a:pt x="f74" y="f75"/>
                      <a:pt x="f76" y="f77"/>
                    </a:cubicBezTo>
                    <a:cubicBezTo>
                      <a:pt x="f78" y="f79"/>
                      <a:pt x="f80" y="f81"/>
                      <a:pt x="f82" y="f83"/>
                    </a:cubicBezTo>
                    <a:cubicBezTo>
                      <a:pt x="f84" y="f85"/>
                      <a:pt x="f86" y="f87"/>
                      <a:pt x="f88" y="f89"/>
                    </a:cubicBezTo>
                    <a:cubicBezTo>
                      <a:pt x="f90" y="f91"/>
                      <a:pt x="f92" y="f93"/>
                      <a:pt x="f94" y="f95"/>
                    </a:cubicBezTo>
                    <a:cubicBezTo>
                      <a:pt x="f96" y="f97"/>
                      <a:pt x="f98" y="f99"/>
                      <a:pt x="f100" y="f9"/>
                    </a:cubicBezTo>
                    <a:cubicBezTo>
                      <a:pt x="f6" y="f7"/>
                      <a:pt x="f4" y="f5"/>
                      <a:pt x="f4" y="f5"/>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2" name="Google Shape;1828;p45">
                <a:extLst>
                  <a:ext uri="{FF2B5EF4-FFF2-40B4-BE49-F238E27FC236}">
                    <a16:creationId xmlns:a16="http://schemas.microsoft.com/office/drawing/2014/main" id="{21F4F027-05D3-5144-519C-CF96574451C6}"/>
                  </a:ext>
                </a:extLst>
              </p:cNvPr>
              <p:cNvSpPr/>
              <p:nvPr/>
            </p:nvSpPr>
            <p:spPr>
              <a:xfrm>
                <a:off x="7257355" y="3374071"/>
                <a:ext cx="113696" cy="219885"/>
              </a:xfrm>
              <a:custGeom>
                <a:avLst/>
                <a:gdLst>
                  <a:gd name="f0" fmla="val 180"/>
                  <a:gd name="f1" fmla="val w"/>
                  <a:gd name="f2" fmla="val h"/>
                  <a:gd name="f3" fmla="val 0"/>
                  <a:gd name="f4" fmla="val 106"/>
                  <a:gd name="f5" fmla="val 205"/>
                  <a:gd name="f6" fmla="val 105"/>
                  <a:gd name="f7" fmla="val 115"/>
                  <a:gd name="f8" fmla="val 137"/>
                  <a:gd name="f9" fmla="val 107"/>
                  <a:gd name="f10" fmla="val 160"/>
                  <a:gd name="f11" fmla="val 97"/>
                  <a:gd name="f12" fmla="val 87"/>
                  <a:gd name="f13" fmla="val 199"/>
                  <a:gd name="f14" fmla="val 61"/>
                  <a:gd name="f15" fmla="val 212"/>
                  <a:gd name="f16" fmla="val 42"/>
                  <a:gd name="f17" fmla="val 201"/>
                  <a:gd name="f18" fmla="val 27"/>
                  <a:gd name="f19" fmla="val 193"/>
                  <a:gd name="f20" fmla="val 22"/>
                  <a:gd name="f21" fmla="val 173"/>
                  <a:gd name="f22" fmla="val 20"/>
                  <a:gd name="f23" fmla="val 155"/>
                  <a:gd name="f24" fmla="val 12"/>
                  <a:gd name="f25" fmla="val 104"/>
                  <a:gd name="f26" fmla="val 8"/>
                  <a:gd name="f27" fmla="val 52"/>
                  <a:gd name="f28" fmla="*/ f1 1 106"/>
                  <a:gd name="f29" fmla="*/ f2 1 205"/>
                  <a:gd name="f30" fmla="val f3"/>
                  <a:gd name="f31" fmla="val f4"/>
                  <a:gd name="f32" fmla="val f5"/>
                  <a:gd name="f33" fmla="+- f32 0 f30"/>
                  <a:gd name="f34" fmla="+- f31 0 f30"/>
                  <a:gd name="f35" fmla="*/ f34 1 106"/>
                  <a:gd name="f36" fmla="*/ f33 1 205"/>
                  <a:gd name="f37" fmla="*/ f30 1 f35"/>
                  <a:gd name="f38" fmla="*/ f31 1 f35"/>
                  <a:gd name="f39" fmla="*/ f30 1 f36"/>
                  <a:gd name="f40" fmla="*/ f32 1 f36"/>
                  <a:gd name="f41" fmla="*/ f37 f28 1"/>
                  <a:gd name="f42" fmla="*/ f38 f28 1"/>
                  <a:gd name="f43" fmla="*/ f40 f29 1"/>
                  <a:gd name="f44" fmla="*/ f39 f29 1"/>
                </a:gdLst>
                <a:ahLst/>
                <a:cxnLst>
                  <a:cxn ang="3cd4">
                    <a:pos x="hc" y="t"/>
                  </a:cxn>
                  <a:cxn ang="0">
                    <a:pos x="r" y="vc"/>
                  </a:cxn>
                  <a:cxn ang="cd4">
                    <a:pos x="hc" y="b"/>
                  </a:cxn>
                  <a:cxn ang="cd2">
                    <a:pos x="l" y="vc"/>
                  </a:cxn>
                </a:cxnLst>
                <a:rect l="f41" t="f44" r="f42" b="f43"/>
                <a:pathLst>
                  <a:path w="106" h="205">
                    <a:moveTo>
                      <a:pt x="f6" y="f7"/>
                    </a:moveTo>
                    <a:cubicBezTo>
                      <a:pt x="f4" y="f8"/>
                      <a:pt x="f9" y="f10"/>
                      <a:pt x="f11" y="f0"/>
                    </a:cubicBezTo>
                    <a:cubicBezTo>
                      <a:pt x="f12" y="f13"/>
                      <a:pt x="f14" y="f15"/>
                      <a:pt x="f16" y="f17"/>
                    </a:cubicBezTo>
                    <a:cubicBezTo>
                      <a:pt x="f18" y="f19"/>
                      <a:pt x="f20" y="f21"/>
                      <a:pt x="f22" y="f23"/>
                    </a:cubicBezTo>
                    <a:cubicBezTo>
                      <a:pt x="f24" y="f25"/>
                      <a:pt x="f26" y="f27"/>
                      <a:pt x="f3" y="f3"/>
                    </a:cubicBezTo>
                    <a:lnTo>
                      <a:pt x="f6" y="f7"/>
                    </a:lnTo>
                    <a:close/>
                  </a:path>
                </a:pathLst>
              </a:custGeom>
              <a:solidFill>
                <a:srgbClr val="263238"/>
              </a:solidFill>
              <a:ln cap="flat">
                <a:noFill/>
                <a:prstDash val="solid"/>
              </a:ln>
            </p:spPr>
            <p:txBody>
              <a:bodyPr vert="horz" wrap="square" lIns="90004" tIns="28803" rIns="90004" bIns="28803"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3" name="Google Shape;1829;p45">
                <a:extLst>
                  <a:ext uri="{FF2B5EF4-FFF2-40B4-BE49-F238E27FC236}">
                    <a16:creationId xmlns:a16="http://schemas.microsoft.com/office/drawing/2014/main" id="{56F72482-28E2-3B38-661D-C120C3419D3B}"/>
                  </a:ext>
                </a:extLst>
              </p:cNvPr>
              <p:cNvSpPr/>
              <p:nvPr/>
            </p:nvSpPr>
            <p:spPr>
              <a:xfrm>
                <a:off x="6930210" y="3205666"/>
                <a:ext cx="437622" cy="304623"/>
              </a:xfrm>
              <a:custGeom>
                <a:avLst/>
                <a:gdLst>
                  <a:gd name="f0" fmla="val 360"/>
                  <a:gd name="f1" fmla="val w"/>
                  <a:gd name="f2" fmla="val h"/>
                  <a:gd name="f3" fmla="val 0"/>
                  <a:gd name="f4" fmla="val 408"/>
                  <a:gd name="f5" fmla="val 284"/>
                  <a:gd name="f6" fmla="val 1"/>
                  <a:gd name="f7" fmla="val 3"/>
                  <a:gd name="f8" fmla="val 8"/>
                  <a:gd name="f9" fmla="val 2"/>
                  <a:gd name="f10" fmla="val 21"/>
                  <a:gd name="f11" fmla="val 34"/>
                  <a:gd name="f12" fmla="val 53"/>
                  <a:gd name="f13" fmla="val 74"/>
                  <a:gd name="f14" fmla="val 11"/>
                  <a:gd name="f15" fmla="val 85"/>
                  <a:gd name="f16" fmla="val 15"/>
                  <a:gd name="f17" fmla="val 96"/>
                  <a:gd name="f18" fmla="val 108"/>
                  <a:gd name="f19" fmla="val 28"/>
                  <a:gd name="f20" fmla="val 119"/>
                  <a:gd name="f21" fmla="val 36"/>
                  <a:gd name="f22" fmla="val 131"/>
                  <a:gd name="f23" fmla="val 45"/>
                  <a:gd name="f24" fmla="val 142"/>
                  <a:gd name="f25" fmla="val 55"/>
                  <a:gd name="f26" fmla="val 166"/>
                  <a:gd name="f27" fmla="val 75"/>
                  <a:gd name="f28" fmla="val 190"/>
                  <a:gd name="f29" fmla="val 99"/>
                  <a:gd name="f30" fmla="val 210"/>
                  <a:gd name="f31" fmla="val 127"/>
                  <a:gd name="f32" fmla="val 221"/>
                  <a:gd name="f33" fmla="val 230"/>
                  <a:gd name="f34" fmla="val 157"/>
                  <a:gd name="f35" fmla="val 240"/>
                  <a:gd name="f36" fmla="val 170"/>
                  <a:gd name="f37" fmla="val 249"/>
                  <a:gd name="f38" fmla="val 184"/>
                  <a:gd name="f39" fmla="val 260"/>
                  <a:gd name="f40" fmla="val 196"/>
                  <a:gd name="f41" fmla="val 272"/>
                  <a:gd name="f42" fmla="val 207"/>
                  <a:gd name="f43" fmla="val 296"/>
                  <a:gd name="f44" fmla="val 227"/>
                  <a:gd name="f45" fmla="val 320"/>
                  <a:gd name="f46" fmla="val 241"/>
                  <a:gd name="f47" fmla="val 340"/>
                  <a:gd name="f48" fmla="val 252"/>
                  <a:gd name="f49" fmla="val 263"/>
                  <a:gd name="f50" fmla="val 378"/>
                  <a:gd name="f51" fmla="val 271"/>
                  <a:gd name="f52" fmla="val 390"/>
                  <a:gd name="f53" fmla="val 276"/>
                  <a:gd name="f54" fmla="val 395"/>
                  <a:gd name="f55" fmla="val 278"/>
                  <a:gd name="f56" fmla="val 400"/>
                  <a:gd name="f57" fmla="val 280"/>
                  <a:gd name="f58" fmla="val 403"/>
                  <a:gd name="f59" fmla="val 282"/>
                  <a:gd name="f60" fmla="val 407"/>
                  <a:gd name="f61" fmla="val 283"/>
                  <a:gd name="f62" fmla="val 404"/>
                  <a:gd name="f63" fmla="val 281"/>
                  <a:gd name="f64" fmla="val 279"/>
                  <a:gd name="f65" fmla="val 396"/>
                  <a:gd name="f66" fmla="val 277"/>
                  <a:gd name="f67" fmla="val 274"/>
                  <a:gd name="f68" fmla="val 379"/>
                  <a:gd name="f69" fmla="val 269"/>
                  <a:gd name="f70" fmla="val 362"/>
                  <a:gd name="f71" fmla="val 261"/>
                  <a:gd name="f72" fmla="val 341"/>
                  <a:gd name="f73" fmla="val 322"/>
                  <a:gd name="f74" fmla="val 238"/>
                  <a:gd name="f75" fmla="val 298"/>
                  <a:gd name="f76" fmla="val 224"/>
                  <a:gd name="f77" fmla="val 275"/>
                  <a:gd name="f78" fmla="val 203"/>
                  <a:gd name="f79" fmla="val 193"/>
                  <a:gd name="f80" fmla="val 253"/>
                  <a:gd name="f81" fmla="val 181"/>
                  <a:gd name="f82" fmla="val 243"/>
                  <a:gd name="f83" fmla="val 168"/>
                  <a:gd name="f84" fmla="val 234"/>
                  <a:gd name="f85" fmla="val 154"/>
                  <a:gd name="f86" fmla="val 139"/>
                  <a:gd name="f87" fmla="val 214"/>
                  <a:gd name="f88" fmla="val 125"/>
                  <a:gd name="f89" fmla="val 169"/>
                  <a:gd name="f90" fmla="val 72"/>
                  <a:gd name="f91" fmla="val 145"/>
                  <a:gd name="f92" fmla="val 52"/>
                  <a:gd name="f93" fmla="val 133"/>
                  <a:gd name="f94" fmla="val 42"/>
                  <a:gd name="f95" fmla="val 122"/>
                  <a:gd name="f96" fmla="val 33"/>
                  <a:gd name="f97" fmla="val 110"/>
                  <a:gd name="f98" fmla="val 25"/>
                  <a:gd name="f99" fmla="val 98"/>
                  <a:gd name="f100" fmla="val 18"/>
                  <a:gd name="f101" fmla="val 86"/>
                  <a:gd name="f102" fmla="val 12"/>
                  <a:gd name="f103" fmla="val -1"/>
                  <a:gd name="f104" fmla="val 14"/>
                  <a:gd name="f105" fmla="val 9"/>
                  <a:gd name="f106" fmla="val 6"/>
                  <a:gd name="f107" fmla="*/ f1 1 408"/>
                  <a:gd name="f108" fmla="*/ f2 1 284"/>
                  <a:gd name="f109" fmla="val f3"/>
                  <a:gd name="f110" fmla="val f4"/>
                  <a:gd name="f111" fmla="val f5"/>
                  <a:gd name="f112" fmla="+- f111 0 f109"/>
                  <a:gd name="f113" fmla="+- f110 0 f109"/>
                  <a:gd name="f114" fmla="*/ f113 1 408"/>
                  <a:gd name="f115" fmla="*/ f112 1 284"/>
                  <a:gd name="f116" fmla="*/ f109 1 f114"/>
                  <a:gd name="f117" fmla="*/ f110 1 f114"/>
                  <a:gd name="f118" fmla="*/ f109 1 f115"/>
                  <a:gd name="f119" fmla="*/ f111 1 f115"/>
                  <a:gd name="f120" fmla="*/ f116 f107 1"/>
                  <a:gd name="f121" fmla="*/ f117 f107 1"/>
                  <a:gd name="f122" fmla="*/ f119 f108 1"/>
                  <a:gd name="f123" fmla="*/ f118 f108 1"/>
                </a:gdLst>
                <a:ahLst/>
                <a:cxnLst>
                  <a:cxn ang="3cd4">
                    <a:pos x="hc" y="t"/>
                  </a:cxn>
                  <a:cxn ang="0">
                    <a:pos x="r" y="vc"/>
                  </a:cxn>
                  <a:cxn ang="cd4">
                    <a:pos x="hc" y="b"/>
                  </a:cxn>
                  <a:cxn ang="cd2">
                    <a:pos x="l" y="vc"/>
                  </a:cxn>
                </a:cxnLst>
                <a:rect l="f120" t="f123" r="f121" b="f122"/>
                <a:pathLst>
                  <a:path w="408" h="284">
                    <a:moveTo>
                      <a:pt x="f6" y="f7"/>
                    </a:moveTo>
                    <a:cubicBezTo>
                      <a:pt x="f6" y="f7"/>
                      <a:pt x="f8" y="f9"/>
                      <a:pt x="f10" y="f9"/>
                    </a:cubicBezTo>
                    <a:cubicBezTo>
                      <a:pt x="f11" y="f6"/>
                      <a:pt x="f12" y="f7"/>
                      <a:pt x="f13" y="f14"/>
                    </a:cubicBezTo>
                    <a:cubicBezTo>
                      <a:pt x="f15" y="f16"/>
                      <a:pt x="f17" y="f10"/>
                      <a:pt x="f18" y="f19"/>
                    </a:cubicBezTo>
                    <a:cubicBezTo>
                      <a:pt x="f20" y="f21"/>
                      <a:pt x="f22" y="f23"/>
                      <a:pt x="f24" y="f25"/>
                    </a:cubicBezTo>
                    <a:cubicBezTo>
                      <a:pt x="f26" y="f27"/>
                      <a:pt x="f28" y="f29"/>
                      <a:pt x="f30" y="f31"/>
                    </a:cubicBezTo>
                    <a:cubicBezTo>
                      <a:pt x="f32" y="f24"/>
                      <a:pt x="f33" y="f34"/>
                      <a:pt x="f35" y="f36"/>
                    </a:cubicBezTo>
                    <a:cubicBezTo>
                      <a:pt x="f37" y="f38"/>
                      <a:pt x="f39" y="f40"/>
                      <a:pt x="f41" y="f42"/>
                    </a:cubicBezTo>
                    <a:cubicBezTo>
                      <a:pt x="f43" y="f44"/>
                      <a:pt x="f45" y="f46"/>
                      <a:pt x="f47" y="f48"/>
                    </a:cubicBezTo>
                    <a:cubicBezTo>
                      <a:pt x="f0" y="f49"/>
                      <a:pt x="f50" y="f51"/>
                      <a:pt x="f52" y="f53"/>
                    </a:cubicBezTo>
                    <a:cubicBezTo>
                      <a:pt x="f54" y="f55"/>
                      <a:pt x="f56" y="f57"/>
                      <a:pt x="f58" y="f59"/>
                    </a:cubicBezTo>
                    <a:cubicBezTo>
                      <a:pt x="f60" y="f61"/>
                      <a:pt x="f4" y="f5"/>
                      <a:pt x="f4" y="f5"/>
                    </a:cubicBezTo>
                    <a:cubicBezTo>
                      <a:pt x="f4" y="f61"/>
                      <a:pt x="f60" y="f61"/>
                      <a:pt x="f62" y="f63"/>
                    </a:cubicBezTo>
                    <a:cubicBezTo>
                      <a:pt x="f56" y="f64"/>
                      <a:pt x="f65" y="f66"/>
                      <a:pt x="f52" y="f67"/>
                    </a:cubicBezTo>
                    <a:cubicBezTo>
                      <a:pt x="f68" y="f69"/>
                      <a:pt x="f70" y="f71"/>
                      <a:pt x="f72" y="f37"/>
                    </a:cubicBezTo>
                    <a:cubicBezTo>
                      <a:pt x="f73" y="f74"/>
                      <a:pt x="f75" y="f76"/>
                      <a:pt x="f77" y="f78"/>
                    </a:cubicBezTo>
                    <a:cubicBezTo>
                      <a:pt x="f49" y="f79"/>
                      <a:pt x="f80" y="f81"/>
                      <a:pt x="f82" y="f83"/>
                    </a:cubicBezTo>
                    <a:cubicBezTo>
                      <a:pt x="f84" y="f85"/>
                      <a:pt x="f76" y="f86"/>
                      <a:pt x="f87" y="f88"/>
                    </a:cubicBezTo>
                    <a:cubicBezTo>
                      <a:pt x="f79" y="f17"/>
                      <a:pt x="f89" y="f90"/>
                      <a:pt x="f91" y="f92"/>
                    </a:cubicBezTo>
                    <a:cubicBezTo>
                      <a:pt x="f93" y="f94"/>
                      <a:pt x="f95" y="f96"/>
                      <a:pt x="f97" y="f98"/>
                    </a:cubicBezTo>
                    <a:cubicBezTo>
                      <a:pt x="f99" y="f100"/>
                      <a:pt x="f101" y="f102"/>
                      <a:pt x="f27" y="f8"/>
                    </a:cubicBezTo>
                    <a:cubicBezTo>
                      <a:pt x="f12" y="f3"/>
                      <a:pt x="f11" y="f103"/>
                      <a:pt x="f10" y="f3"/>
                    </a:cubicBezTo>
                    <a:cubicBezTo>
                      <a:pt x="f104" y="f3"/>
                      <a:pt x="f105" y="f6"/>
                      <a:pt x="f106" y="f9"/>
                    </a:cubicBezTo>
                    <a:cubicBezTo>
                      <a:pt x="f9" y="f7"/>
                      <a:pt x="f3" y="f7"/>
                      <a:pt x="f6" y="f7"/>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4" name="Google Shape;1830;p45">
                <a:extLst>
                  <a:ext uri="{FF2B5EF4-FFF2-40B4-BE49-F238E27FC236}">
                    <a16:creationId xmlns:a16="http://schemas.microsoft.com/office/drawing/2014/main" id="{F39E2CE9-F0B6-8E04-C001-F5056A83A6F1}"/>
                  </a:ext>
                </a:extLst>
              </p:cNvPr>
              <p:cNvSpPr/>
              <p:nvPr/>
            </p:nvSpPr>
            <p:spPr>
              <a:xfrm>
                <a:off x="7623115" y="4158151"/>
                <a:ext cx="553468" cy="469800"/>
              </a:xfrm>
              <a:custGeom>
                <a:avLst/>
                <a:gdLst>
                  <a:gd name="f0" fmla="val w"/>
                  <a:gd name="f1" fmla="val h"/>
                  <a:gd name="f2" fmla="val 0"/>
                  <a:gd name="f3" fmla="val 516"/>
                  <a:gd name="f4" fmla="val 438"/>
                  <a:gd name="f5" fmla="val 81"/>
                  <a:gd name="f6" fmla="val 241"/>
                  <a:gd name="f7" fmla="val 338"/>
                  <a:gd name="f8" fmla="val 281"/>
                  <a:gd name="f9" fmla="val 380"/>
                  <a:gd name="f10" fmla="val 309"/>
                  <a:gd name="f11" fmla="val 418"/>
                  <a:gd name="f12" fmla="val 366"/>
                  <a:gd name="f13" fmla="val 433"/>
                  <a:gd name="f14" fmla="val 405"/>
                  <a:gd name="f15" fmla="val 444"/>
                  <a:gd name="f16" fmla="val 467"/>
                  <a:gd name="f17" fmla="val 487"/>
                  <a:gd name="f18" fmla="val 412"/>
                  <a:gd name="f19" fmla="val 515"/>
                  <a:gd name="f20" fmla="val 377"/>
                  <a:gd name="f21" fmla="val 529"/>
                  <a:gd name="f22" fmla="val 304"/>
                  <a:gd name="f23" fmla="val 498"/>
                  <a:gd name="f24" fmla="val 257"/>
                  <a:gd name="f25" fmla="val 209"/>
                  <a:gd name="f26" fmla="val 252"/>
                  <a:gd name="f27" fmla="val 82"/>
                  <a:gd name="f28" fmla="*/ f0 1 516"/>
                  <a:gd name="f29" fmla="*/ f1 1 438"/>
                  <a:gd name="f30" fmla="val f2"/>
                  <a:gd name="f31" fmla="val f3"/>
                  <a:gd name="f32" fmla="val f4"/>
                  <a:gd name="f33" fmla="+- f32 0 f30"/>
                  <a:gd name="f34" fmla="+- f31 0 f30"/>
                  <a:gd name="f35" fmla="*/ f34 1 516"/>
                  <a:gd name="f36" fmla="*/ f33 1 438"/>
                  <a:gd name="f37" fmla="*/ f30 1 f35"/>
                  <a:gd name="f38" fmla="*/ f31 1 f35"/>
                  <a:gd name="f39" fmla="*/ f30 1 f36"/>
                  <a:gd name="f40" fmla="*/ f32 1 f36"/>
                  <a:gd name="f41" fmla="*/ f37 f28 1"/>
                  <a:gd name="f42" fmla="*/ f38 f28 1"/>
                  <a:gd name="f43" fmla="*/ f40 f29 1"/>
                  <a:gd name="f44" fmla="*/ f39 f29 1"/>
                </a:gdLst>
                <a:ahLst/>
                <a:cxnLst>
                  <a:cxn ang="3cd4">
                    <a:pos x="hc" y="t"/>
                  </a:cxn>
                  <a:cxn ang="0">
                    <a:pos x="r" y="vc"/>
                  </a:cxn>
                  <a:cxn ang="cd4">
                    <a:pos x="hc" y="b"/>
                  </a:cxn>
                  <a:cxn ang="cd2">
                    <a:pos x="l" y="vc"/>
                  </a:cxn>
                </a:cxnLst>
                <a:rect l="f41" t="f44" r="f42" b="f43"/>
                <a:pathLst>
                  <a:path w="516" h="438">
                    <a:moveTo>
                      <a:pt x="f2" y="f5"/>
                    </a:moveTo>
                    <a:lnTo>
                      <a:pt x="f6" y="f7"/>
                    </a:lnTo>
                    <a:cubicBezTo>
                      <a:pt x="f8" y="f9"/>
                      <a:pt x="f10" y="f11"/>
                      <a:pt x="f12" y="f13"/>
                    </a:cubicBezTo>
                    <a:cubicBezTo>
                      <a:pt x="f14" y="f15"/>
                      <a:pt x="f16" y="f4"/>
                      <a:pt x="f17" y="f18"/>
                    </a:cubicBezTo>
                    <a:cubicBezTo>
                      <a:pt x="f19" y="f20"/>
                      <a:pt x="f21" y="f22"/>
                      <a:pt x="f23" y="f24"/>
                    </a:cubicBezTo>
                    <a:cubicBezTo>
                      <a:pt x="f16" y="f25"/>
                      <a:pt x="f26" y="f2"/>
                      <a:pt x="f26" y="f2"/>
                    </a:cubicBezTo>
                    <a:lnTo>
                      <a:pt x="f2" y="f27"/>
                    </a:lnTo>
                    <a:lnTo>
                      <a:pt x="f2" y="f5"/>
                    </a:lnTo>
                    <a:close/>
                  </a:path>
                </a:pathLst>
              </a:custGeom>
              <a:solidFill>
                <a:srgbClr val="FFBE9D"/>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5" name="Google Shape;1831;p45">
                <a:extLst>
                  <a:ext uri="{FF2B5EF4-FFF2-40B4-BE49-F238E27FC236}">
                    <a16:creationId xmlns:a16="http://schemas.microsoft.com/office/drawing/2014/main" id="{4E757E4D-86A2-B1B6-D9C3-1347C4CEBD58}"/>
                  </a:ext>
                </a:extLst>
              </p:cNvPr>
              <p:cNvSpPr/>
              <p:nvPr/>
            </p:nvSpPr>
            <p:spPr>
              <a:xfrm>
                <a:off x="7543745" y="3903939"/>
                <a:ext cx="436552" cy="523439"/>
              </a:xfrm>
              <a:custGeom>
                <a:avLst/>
                <a:gdLst>
                  <a:gd name="f0" fmla="val w"/>
                  <a:gd name="f1" fmla="val h"/>
                  <a:gd name="f2" fmla="val 0"/>
                  <a:gd name="f3" fmla="val 407"/>
                  <a:gd name="f4" fmla="val 488"/>
                  <a:gd name="f5" fmla="val 296"/>
                  <a:gd name="f6" fmla="val 158"/>
                  <a:gd name="f7" fmla="val 63"/>
                  <a:gd name="f8" fmla="val 3"/>
                  <a:gd name="f9" fmla="val 105"/>
                  <a:gd name="f10" fmla="val 162"/>
                  <a:gd name="f11" fmla="val -1"/>
                  <a:gd name="f12" fmla="val 220"/>
                  <a:gd name="f13" fmla="val 193"/>
                  <a:gd name="f14" fmla="*/ f0 1 407"/>
                  <a:gd name="f15" fmla="*/ f1 1 488"/>
                  <a:gd name="f16" fmla="val f2"/>
                  <a:gd name="f17" fmla="val f3"/>
                  <a:gd name="f18" fmla="val f4"/>
                  <a:gd name="f19" fmla="+- f18 0 f16"/>
                  <a:gd name="f20" fmla="+- f17 0 f16"/>
                  <a:gd name="f21" fmla="*/ f20 1 407"/>
                  <a:gd name="f22" fmla="*/ f19 1 488"/>
                  <a:gd name="f23" fmla="*/ f16 1 f21"/>
                  <a:gd name="f24" fmla="*/ f17 1 f21"/>
                  <a:gd name="f25" fmla="*/ f16 1 f22"/>
                  <a:gd name="f26" fmla="*/ f18 1 f22"/>
                  <a:gd name="f27" fmla="*/ f23 f14 1"/>
                  <a:gd name="f28" fmla="*/ f24 f14 1"/>
                  <a:gd name="f29" fmla="*/ f26 f15 1"/>
                  <a:gd name="f30" fmla="*/ f25 f15 1"/>
                </a:gdLst>
                <a:ahLst/>
                <a:cxnLst>
                  <a:cxn ang="3cd4">
                    <a:pos x="hc" y="t"/>
                  </a:cxn>
                  <a:cxn ang="0">
                    <a:pos x="r" y="vc"/>
                  </a:cxn>
                  <a:cxn ang="cd4">
                    <a:pos x="hc" y="b"/>
                  </a:cxn>
                  <a:cxn ang="cd2">
                    <a:pos x="l" y="vc"/>
                  </a:cxn>
                </a:cxnLst>
                <a:rect l="f27" t="f30" r="f28" b="f29"/>
                <a:pathLst>
                  <a:path w="407" h="488">
                    <a:moveTo>
                      <a:pt x="f3" y="f5"/>
                    </a:moveTo>
                    <a:cubicBezTo>
                      <a:pt x="f3" y="f5"/>
                      <a:pt x="f6" y="f2"/>
                      <a:pt x="f7" y="f2"/>
                    </a:cubicBezTo>
                    <a:cubicBezTo>
                      <a:pt x="f7" y="f2"/>
                      <a:pt x="f8" y="f9"/>
                      <a:pt x="f2" y="f10"/>
                    </a:cubicBezTo>
                    <a:cubicBezTo>
                      <a:pt x="f11" y="f12"/>
                      <a:pt x="f13" y="f4"/>
                      <a:pt x="f13" y="f4"/>
                    </a:cubicBezTo>
                    <a:lnTo>
                      <a:pt x="f3" y="f5"/>
                    </a:ln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6" name="Google Shape;1832;p45">
                <a:extLst>
                  <a:ext uri="{FF2B5EF4-FFF2-40B4-BE49-F238E27FC236}">
                    <a16:creationId xmlns:a16="http://schemas.microsoft.com/office/drawing/2014/main" id="{353D78BA-35F2-2E33-AAC4-4973665ED1FC}"/>
                  </a:ext>
                </a:extLst>
              </p:cNvPr>
              <p:cNvSpPr/>
              <p:nvPr/>
            </p:nvSpPr>
            <p:spPr>
              <a:xfrm>
                <a:off x="6722129" y="3900720"/>
                <a:ext cx="975006" cy="588864"/>
              </a:xfrm>
              <a:custGeom>
                <a:avLst/>
                <a:gdLst>
                  <a:gd name="f0" fmla="val w"/>
                  <a:gd name="f1" fmla="val h"/>
                  <a:gd name="f2" fmla="val 0"/>
                  <a:gd name="f3" fmla="val 909"/>
                  <a:gd name="f4" fmla="val 549"/>
                  <a:gd name="f5" fmla="val 907"/>
                  <a:gd name="f6" fmla="val 396"/>
                  <a:gd name="f7" fmla="val 828"/>
                  <a:gd name="f8" fmla="val 2"/>
                  <a:gd name="f9" fmla="val 571"/>
                  <a:gd name="f10" fmla="val 477"/>
                  <a:gd name="f11" fmla="val 107"/>
                  <a:gd name="f12" fmla="val 381"/>
                  <a:gd name="f13" fmla="val 183"/>
                  <a:gd name="f14" fmla="val 271"/>
                  <a:gd name="f15" fmla="val 60"/>
                  <a:gd name="f16" fmla="val 166"/>
                  <a:gd name="f17" fmla="val 70"/>
                  <a:gd name="f18" fmla="val 885"/>
                  <a:gd name="f19" fmla="val 548"/>
                  <a:gd name="f20" fmla="val 917"/>
                  <a:gd name="f21" fmla="val 443"/>
                  <a:gd name="f22" fmla="*/ f0 1 909"/>
                  <a:gd name="f23" fmla="*/ f1 1 549"/>
                  <a:gd name="f24" fmla="val f2"/>
                  <a:gd name="f25" fmla="val f3"/>
                  <a:gd name="f26" fmla="val f4"/>
                  <a:gd name="f27" fmla="+- f26 0 f24"/>
                  <a:gd name="f28" fmla="+- f25 0 f24"/>
                  <a:gd name="f29" fmla="*/ f28 1 909"/>
                  <a:gd name="f30" fmla="*/ f27 1 549"/>
                  <a:gd name="f31" fmla="*/ f24 1 f29"/>
                  <a:gd name="f32" fmla="*/ f25 1 f29"/>
                  <a:gd name="f33" fmla="*/ f24 1 f30"/>
                  <a:gd name="f34" fmla="*/ f26 1 f30"/>
                  <a:gd name="f35" fmla="*/ f31 f22 1"/>
                  <a:gd name="f36" fmla="*/ f32 f22 1"/>
                  <a:gd name="f37" fmla="*/ f34 f23 1"/>
                  <a:gd name="f38" fmla="*/ f33 f23 1"/>
                </a:gdLst>
                <a:ahLst/>
                <a:cxnLst>
                  <a:cxn ang="3cd4">
                    <a:pos x="hc" y="t"/>
                  </a:cxn>
                  <a:cxn ang="0">
                    <a:pos x="r" y="vc"/>
                  </a:cxn>
                  <a:cxn ang="cd4">
                    <a:pos x="hc" y="b"/>
                  </a:cxn>
                  <a:cxn ang="cd2">
                    <a:pos x="l" y="vc"/>
                  </a:cxn>
                </a:cxnLst>
                <a:rect l="f35" t="f38" r="f36" b="f37"/>
                <a:pathLst>
                  <a:path w="909" h="549">
                    <a:moveTo>
                      <a:pt x="f5" y="f6"/>
                    </a:moveTo>
                    <a:lnTo>
                      <a:pt x="f7" y="f8"/>
                    </a:lnTo>
                    <a:lnTo>
                      <a:pt x="f9" y="f2"/>
                    </a:lnTo>
                    <a:cubicBezTo>
                      <a:pt x="f10" y="f11"/>
                      <a:pt x="f12" y="f13"/>
                      <a:pt x="f14" y="f15"/>
                    </a:cubicBezTo>
                    <a:lnTo>
                      <a:pt x="f2" y="f16"/>
                    </a:lnTo>
                    <a:lnTo>
                      <a:pt x="f17" y="f4"/>
                    </a:lnTo>
                    <a:lnTo>
                      <a:pt x="f18" y="f19"/>
                    </a:lnTo>
                    <a:cubicBezTo>
                      <a:pt x="f20" y="f21"/>
                      <a:pt x="f5" y="f6"/>
                      <a:pt x="f5" y="f6"/>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7" name="Google Shape;1833;p45">
                <a:extLst>
                  <a:ext uri="{FF2B5EF4-FFF2-40B4-BE49-F238E27FC236}">
                    <a16:creationId xmlns:a16="http://schemas.microsoft.com/office/drawing/2014/main" id="{27F8779A-2667-A822-358D-FC43B17E41CC}"/>
                  </a:ext>
                </a:extLst>
              </p:cNvPr>
              <p:cNvSpPr/>
              <p:nvPr/>
            </p:nvSpPr>
            <p:spPr>
              <a:xfrm>
                <a:off x="6526914" y="4078781"/>
                <a:ext cx="292827" cy="409742"/>
              </a:xfrm>
              <a:custGeom>
                <a:avLst/>
                <a:gdLst>
                  <a:gd name="f0" fmla="val w"/>
                  <a:gd name="f1" fmla="val h"/>
                  <a:gd name="f2" fmla="val 0"/>
                  <a:gd name="f3" fmla="val 273"/>
                  <a:gd name="f4" fmla="val 382"/>
                  <a:gd name="f5" fmla="val 366"/>
                  <a:gd name="f6" fmla="val 91"/>
                  <a:gd name="f7" fmla="val 38"/>
                  <a:gd name="f8" fmla="val 182"/>
                  <a:gd name="f9" fmla="val 253"/>
                  <a:gd name="f10" fmla="val 109"/>
                  <a:gd name="f11" fmla="*/ f0 1 273"/>
                  <a:gd name="f12" fmla="*/ f1 1 382"/>
                  <a:gd name="f13" fmla="val f2"/>
                  <a:gd name="f14" fmla="val f3"/>
                  <a:gd name="f15" fmla="val f4"/>
                  <a:gd name="f16" fmla="+- f15 0 f13"/>
                  <a:gd name="f17" fmla="+- f14 0 f13"/>
                  <a:gd name="f18" fmla="*/ f17 1 273"/>
                  <a:gd name="f19" fmla="*/ f16 1 382"/>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273" h="382">
                    <a:moveTo>
                      <a:pt x="f2" y="f4"/>
                    </a:moveTo>
                    <a:cubicBezTo>
                      <a:pt x="f2" y="f5"/>
                      <a:pt x="f6" y="f7"/>
                      <a:pt x="f8" y="f2"/>
                    </a:cubicBezTo>
                    <a:lnTo>
                      <a:pt x="f9" y="f10"/>
                    </a:lnTo>
                    <a:lnTo>
                      <a:pt x="f3" y="f4"/>
                    </a:lnTo>
                    <a:lnTo>
                      <a:pt x="f2" y="f4"/>
                    </a:ln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38" name="Google Shape;1834;p45">
                <a:extLst>
                  <a:ext uri="{FF2B5EF4-FFF2-40B4-BE49-F238E27FC236}">
                    <a16:creationId xmlns:a16="http://schemas.microsoft.com/office/drawing/2014/main" id="{DD63EE7B-83CF-FBA1-5A17-F6909B5A2AFF}"/>
                  </a:ext>
                </a:extLst>
              </p:cNvPr>
              <p:cNvSpPr/>
              <p:nvPr/>
            </p:nvSpPr>
            <p:spPr>
              <a:xfrm>
                <a:off x="7583430" y="4213930"/>
                <a:ext cx="167326" cy="213448"/>
              </a:xfrm>
              <a:custGeom>
                <a:avLst/>
                <a:gdLst>
                  <a:gd name="f0" fmla="val w"/>
                  <a:gd name="f1" fmla="val h"/>
                  <a:gd name="f2" fmla="val 0"/>
                  <a:gd name="f3" fmla="val 156"/>
                  <a:gd name="f4" fmla="val 199"/>
                  <a:gd name="f5" fmla="val 153"/>
                  <a:gd name="f6" fmla="val 196"/>
                  <a:gd name="f7" fmla="val 149"/>
                  <a:gd name="f8" fmla="val 191"/>
                  <a:gd name="f9" fmla="val 145"/>
                  <a:gd name="f10" fmla="val 187"/>
                  <a:gd name="f11" fmla="val 139"/>
                  <a:gd name="f12" fmla="val 179"/>
                  <a:gd name="f13" fmla="val 132"/>
                  <a:gd name="f14" fmla="val 170"/>
                  <a:gd name="f15" fmla="val 118"/>
                  <a:gd name="f16" fmla="val 152"/>
                  <a:gd name="f17" fmla="val 99"/>
                  <a:gd name="f18" fmla="val 127"/>
                  <a:gd name="f19" fmla="val 78"/>
                  <a:gd name="f20" fmla="val 57"/>
                  <a:gd name="f21" fmla="val 71"/>
                  <a:gd name="f22" fmla="val 38"/>
                  <a:gd name="f23" fmla="val 46"/>
                  <a:gd name="f24" fmla="val 24"/>
                  <a:gd name="f25" fmla="val 28"/>
                  <a:gd name="f26" fmla="val 16"/>
                  <a:gd name="f27" fmla="val 20"/>
                  <a:gd name="f28" fmla="val 10"/>
                  <a:gd name="f29" fmla="val 12"/>
                  <a:gd name="f30" fmla="val 6"/>
                  <a:gd name="f31" fmla="val 8"/>
                  <a:gd name="f32" fmla="val 2"/>
                  <a:gd name="f33" fmla="val 3"/>
                  <a:gd name="f34" fmla="val 7"/>
                  <a:gd name="f35" fmla="val 18"/>
                  <a:gd name="f36" fmla="val 26"/>
                  <a:gd name="f37" fmla="val 27"/>
                  <a:gd name="f38" fmla="val 41"/>
                  <a:gd name="f39" fmla="val 44"/>
                  <a:gd name="f40" fmla="val 61"/>
                  <a:gd name="f41" fmla="val 69"/>
                  <a:gd name="f42" fmla="val 82"/>
                  <a:gd name="f43" fmla="val 97"/>
                  <a:gd name="f44" fmla="val 102"/>
                  <a:gd name="f45" fmla="val 125"/>
                  <a:gd name="f46" fmla="val 121"/>
                  <a:gd name="f47" fmla="val 150"/>
                  <a:gd name="f48" fmla="val 134"/>
                  <a:gd name="f49" fmla="val 169"/>
                  <a:gd name="f50" fmla="val 141"/>
                  <a:gd name="f51" fmla="val 177"/>
                  <a:gd name="f52" fmla="val 146"/>
                  <a:gd name="f53" fmla="val 185"/>
                  <a:gd name="f54" fmla="val 154"/>
                  <a:gd name="f55" fmla="*/ f0 1 156"/>
                  <a:gd name="f56" fmla="*/ f1 1 199"/>
                  <a:gd name="f57" fmla="val f2"/>
                  <a:gd name="f58" fmla="val f3"/>
                  <a:gd name="f59" fmla="val f4"/>
                  <a:gd name="f60" fmla="+- f59 0 f57"/>
                  <a:gd name="f61" fmla="+- f58 0 f57"/>
                  <a:gd name="f62" fmla="*/ f61 1 156"/>
                  <a:gd name="f63" fmla="*/ f60 1 199"/>
                  <a:gd name="f64" fmla="*/ f57 1 f62"/>
                  <a:gd name="f65" fmla="*/ f58 1 f62"/>
                  <a:gd name="f66" fmla="*/ f57 1 f63"/>
                  <a:gd name="f67" fmla="*/ f59 1 f63"/>
                  <a:gd name="f68" fmla="*/ f64 f55 1"/>
                  <a:gd name="f69" fmla="*/ f65 f55 1"/>
                  <a:gd name="f70" fmla="*/ f67 f56 1"/>
                  <a:gd name="f71" fmla="*/ f66 f56 1"/>
                </a:gdLst>
                <a:ahLst/>
                <a:cxnLst>
                  <a:cxn ang="3cd4">
                    <a:pos x="hc" y="t"/>
                  </a:cxn>
                  <a:cxn ang="0">
                    <a:pos x="r" y="vc"/>
                  </a:cxn>
                  <a:cxn ang="cd4">
                    <a:pos x="hc" y="b"/>
                  </a:cxn>
                  <a:cxn ang="cd2">
                    <a:pos x="l" y="vc"/>
                  </a:cxn>
                </a:cxnLst>
                <a:rect l="f68" t="f71" r="f69" b="f70"/>
                <a:pathLst>
                  <a:path w="156" h="199">
                    <a:moveTo>
                      <a:pt x="f3" y="f4"/>
                    </a:moveTo>
                    <a:cubicBezTo>
                      <a:pt x="f3" y="f4"/>
                      <a:pt x="f5" y="f6"/>
                      <a:pt x="f7" y="f8"/>
                    </a:cubicBezTo>
                    <a:cubicBezTo>
                      <a:pt x="f9" y="f10"/>
                      <a:pt x="f11" y="f12"/>
                      <a:pt x="f13" y="f14"/>
                    </a:cubicBezTo>
                    <a:cubicBezTo>
                      <a:pt x="f15" y="f16"/>
                      <a:pt x="f17" y="f18"/>
                      <a:pt x="f19" y="f17"/>
                    </a:cubicBezTo>
                    <a:cubicBezTo>
                      <a:pt x="f20" y="f21"/>
                      <a:pt x="f22" y="f23"/>
                      <a:pt x="f24" y="f25"/>
                    </a:cubicBezTo>
                    <a:cubicBezTo>
                      <a:pt x="f26" y="f27"/>
                      <a:pt x="f28" y="f29"/>
                      <a:pt x="f30" y="f31"/>
                    </a:cubicBezTo>
                    <a:cubicBezTo>
                      <a:pt x="f32" y="f33"/>
                      <a:pt x="f2" y="f2"/>
                      <a:pt x="f2" y="f2"/>
                    </a:cubicBezTo>
                    <a:cubicBezTo>
                      <a:pt x="f2" y="f2"/>
                      <a:pt x="f33" y="f33"/>
                      <a:pt x="f34" y="f34"/>
                    </a:cubicBezTo>
                    <a:cubicBezTo>
                      <a:pt x="f29" y="f29"/>
                      <a:pt x="f35" y="f35"/>
                      <a:pt x="f36" y="f37"/>
                    </a:cubicBezTo>
                    <a:cubicBezTo>
                      <a:pt x="f38" y="f39"/>
                      <a:pt x="f40" y="f41"/>
                      <a:pt x="f42" y="f43"/>
                    </a:cubicBezTo>
                    <a:cubicBezTo>
                      <a:pt x="f44" y="f45"/>
                      <a:pt x="f46" y="f47"/>
                      <a:pt x="f48" y="f49"/>
                    </a:cubicBezTo>
                    <a:cubicBezTo>
                      <a:pt x="f50" y="f51"/>
                      <a:pt x="f52" y="f53"/>
                      <a:pt x="f47" y="f8"/>
                    </a:cubicBezTo>
                    <a:cubicBezTo>
                      <a:pt x="f54" y="f6"/>
                      <a:pt x="f3" y="f4"/>
                      <a:pt x="f3" y="f4"/>
                    </a:cubicBezTo>
                    <a:close/>
                  </a:path>
                </a:pathLst>
              </a:custGeom>
              <a:solidFill>
                <a:srgbClr val="FFFFFF"/>
              </a:solidFill>
              <a:ln cap="flat">
                <a:noFill/>
                <a:prstDash val="solid"/>
              </a:ln>
            </p:spPr>
            <p:txBody>
              <a:bodyPr vert="horz" wrap="square" lIns="90004" tIns="26627" rIns="90004" bIns="2662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39" name="Google Shape;1835;p45">
                <a:extLst>
                  <a:ext uri="{FF2B5EF4-FFF2-40B4-BE49-F238E27FC236}">
                    <a16:creationId xmlns:a16="http://schemas.microsoft.com/office/drawing/2014/main" id="{13DDE9C8-80EB-F11C-81CB-A13D25DDA662}"/>
                  </a:ext>
                </a:extLst>
              </p:cNvPr>
              <p:cNvSpPr/>
              <p:nvPr/>
            </p:nvSpPr>
            <p:spPr>
              <a:xfrm>
                <a:off x="6741432" y="4225725"/>
                <a:ext cx="20381" cy="267077"/>
              </a:xfrm>
              <a:custGeom>
                <a:avLst/>
                <a:gdLst>
                  <a:gd name="f0" fmla="val w"/>
                  <a:gd name="f1" fmla="val h"/>
                  <a:gd name="f2" fmla="val 0"/>
                  <a:gd name="f3" fmla="val 19"/>
                  <a:gd name="f4" fmla="val 249"/>
                  <a:gd name="f5" fmla="val 17"/>
                  <a:gd name="f6" fmla="val 247"/>
                  <a:gd name="f7" fmla="val 16"/>
                  <a:gd name="f8" fmla="val 240"/>
                  <a:gd name="f9" fmla="val 14"/>
                  <a:gd name="f10" fmla="val 234"/>
                  <a:gd name="f11" fmla="val 13"/>
                  <a:gd name="f12" fmla="val 225"/>
                  <a:gd name="f13" fmla="val 11"/>
                  <a:gd name="f14" fmla="val 213"/>
                  <a:gd name="f15" fmla="val 6"/>
                  <a:gd name="f16" fmla="val 191"/>
                  <a:gd name="f17" fmla="val 2"/>
                  <a:gd name="f18" fmla="val 160"/>
                  <a:gd name="f19" fmla="val 1"/>
                  <a:gd name="f20" fmla="val 125"/>
                  <a:gd name="f21" fmla="val 90"/>
                  <a:gd name="f22" fmla="val 3"/>
                  <a:gd name="f23" fmla="val 59"/>
                  <a:gd name="f24" fmla="val 36"/>
                  <a:gd name="f25" fmla="val 8"/>
                  <a:gd name="f26" fmla="val 25"/>
                  <a:gd name="f27" fmla="val 9"/>
                  <a:gd name="f28" fmla="val 12"/>
                  <a:gd name="f29" fmla="val 10"/>
                  <a:gd name="f30" fmla="val 4"/>
                  <a:gd name="f31" fmla="val 5"/>
                  <a:gd name="f32" fmla="val 159"/>
                  <a:gd name="f33" fmla="val 190"/>
                  <a:gd name="f34" fmla="val 15"/>
                  <a:gd name="f35" fmla="val 224"/>
                  <a:gd name="f36" fmla="val 233"/>
                  <a:gd name="f37" fmla="val 18"/>
                  <a:gd name="f38" fmla="val 239"/>
                  <a:gd name="f39" fmla="val 246"/>
                  <a:gd name="f40" fmla="val 20"/>
                  <a:gd name="f41" fmla="*/ f0 1 19"/>
                  <a:gd name="f42" fmla="*/ f1 1 249"/>
                  <a:gd name="f43" fmla="val f2"/>
                  <a:gd name="f44" fmla="val f3"/>
                  <a:gd name="f45" fmla="val f4"/>
                  <a:gd name="f46" fmla="+- f45 0 f43"/>
                  <a:gd name="f47" fmla="+- f44 0 f43"/>
                  <a:gd name="f48" fmla="*/ f47 1 19"/>
                  <a:gd name="f49" fmla="*/ f46 1 249"/>
                  <a:gd name="f50" fmla="*/ f43 1 f48"/>
                  <a:gd name="f51" fmla="*/ f44 1 f48"/>
                  <a:gd name="f52" fmla="*/ f43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19" h="249">
                    <a:moveTo>
                      <a:pt x="f3" y="f4"/>
                    </a:moveTo>
                    <a:cubicBezTo>
                      <a:pt x="f3" y="f4"/>
                      <a:pt x="f5" y="f6"/>
                      <a:pt x="f7" y="f8"/>
                    </a:cubicBezTo>
                    <a:cubicBezTo>
                      <a:pt x="f9" y="f10"/>
                      <a:pt x="f11" y="f12"/>
                      <a:pt x="f13" y="f14"/>
                    </a:cubicBezTo>
                    <a:cubicBezTo>
                      <a:pt x="f15" y="f16"/>
                      <a:pt x="f17" y="f18"/>
                      <a:pt x="f19" y="f20"/>
                    </a:cubicBezTo>
                    <a:cubicBezTo>
                      <a:pt x="f2" y="f21"/>
                      <a:pt x="f22" y="f23"/>
                      <a:pt x="f15" y="f24"/>
                    </a:cubicBezTo>
                    <a:cubicBezTo>
                      <a:pt x="f25" y="f26"/>
                      <a:pt x="f27" y="f7"/>
                      <a:pt x="f13" y="f27"/>
                    </a:cubicBezTo>
                    <a:cubicBezTo>
                      <a:pt x="f28" y="f22"/>
                      <a:pt x="f11" y="f2"/>
                      <a:pt x="f11" y="f2"/>
                    </a:cubicBezTo>
                    <a:cubicBezTo>
                      <a:pt x="f9" y="f2"/>
                      <a:pt x="f11" y="f22"/>
                      <a:pt x="f28" y="f29"/>
                    </a:cubicBezTo>
                    <a:cubicBezTo>
                      <a:pt x="f13" y="f7"/>
                      <a:pt x="f29" y="f26"/>
                      <a:pt x="f27" y="f24"/>
                    </a:cubicBezTo>
                    <a:cubicBezTo>
                      <a:pt x="f15" y="f23"/>
                      <a:pt x="f30" y="f21"/>
                      <a:pt x="f31" y="f20"/>
                    </a:cubicBezTo>
                    <a:cubicBezTo>
                      <a:pt x="f15" y="f32"/>
                      <a:pt x="f29" y="f33"/>
                      <a:pt x="f11" y="f14"/>
                    </a:cubicBezTo>
                    <a:cubicBezTo>
                      <a:pt x="f34" y="f35"/>
                      <a:pt x="f5" y="f36"/>
                      <a:pt x="f37" y="f38"/>
                    </a:cubicBezTo>
                    <a:cubicBezTo>
                      <a:pt x="f3" y="f39"/>
                      <a:pt x="f40" y="f4"/>
                      <a:pt x="f3" y="f4"/>
                    </a:cubicBezTo>
                    <a:close/>
                  </a:path>
                </a:pathLst>
              </a:custGeom>
              <a:solidFill>
                <a:srgbClr val="FFFFFF"/>
              </a:solidFill>
              <a:ln cap="flat">
                <a:noFill/>
                <a:prstDash val="solid"/>
              </a:ln>
            </p:spPr>
            <p:txBody>
              <a:bodyPr vert="horz" wrap="square" lIns="90004" tIns="44622" rIns="90004" bIns="4462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0" name="Google Shape;1836;p45">
                <a:extLst>
                  <a:ext uri="{FF2B5EF4-FFF2-40B4-BE49-F238E27FC236}">
                    <a16:creationId xmlns:a16="http://schemas.microsoft.com/office/drawing/2014/main" id="{BCB5106D-E4A1-90D6-61A9-2EEBC5E45710}"/>
                  </a:ext>
                </a:extLst>
              </p:cNvPr>
              <p:cNvSpPr/>
              <p:nvPr/>
            </p:nvSpPr>
            <p:spPr>
              <a:xfrm>
                <a:off x="6753228" y="3243212"/>
                <a:ext cx="100821" cy="737957"/>
              </a:xfrm>
              <a:custGeom>
                <a:avLst/>
                <a:gdLst>
                  <a:gd name="f0" fmla="val w"/>
                  <a:gd name="f1" fmla="val h"/>
                  <a:gd name="f2" fmla="val 0"/>
                  <a:gd name="f3" fmla="val 94"/>
                  <a:gd name="f4" fmla="val 688"/>
                  <a:gd name="f5" fmla="val 1"/>
                  <a:gd name="f6" fmla="val 687"/>
                  <a:gd name="f7" fmla="val 4"/>
                  <a:gd name="f8" fmla="val 9"/>
                  <a:gd name="f9" fmla="val 14"/>
                  <a:gd name="f10" fmla="val 22"/>
                  <a:gd name="f11" fmla="val 31"/>
                  <a:gd name="f12" fmla="val 683"/>
                  <a:gd name="f13" fmla="val 40"/>
                  <a:gd name="f14" fmla="val 678"/>
                  <a:gd name="f15" fmla="val 50"/>
                  <a:gd name="f16" fmla="val 671"/>
                  <a:gd name="f17" fmla="val 60"/>
                  <a:gd name="f18" fmla="val 661"/>
                  <a:gd name="f19" fmla="val 70"/>
                  <a:gd name="f20" fmla="val 651"/>
                  <a:gd name="f21" fmla="val 78"/>
                  <a:gd name="f22" fmla="val 636"/>
                  <a:gd name="f23" fmla="val 84"/>
                  <a:gd name="f24" fmla="val 620"/>
                  <a:gd name="f25" fmla="val 90"/>
                  <a:gd name="f26" fmla="val 603"/>
                  <a:gd name="f27" fmla="val 93"/>
                  <a:gd name="f28" fmla="val 584"/>
                  <a:gd name="f29" fmla="val 564"/>
                  <a:gd name="f30" fmla="val 95"/>
                  <a:gd name="f31" fmla="val 543"/>
                  <a:gd name="f32" fmla="val 523"/>
                  <a:gd name="f33" fmla="val 500"/>
                  <a:gd name="f34" fmla="val 456"/>
                  <a:gd name="f35" fmla="val 87"/>
                  <a:gd name="f36" fmla="val 408"/>
                  <a:gd name="f37" fmla="val 82"/>
                  <a:gd name="f38" fmla="val 358"/>
                  <a:gd name="f39" fmla="val 76"/>
                  <a:gd name="f40" fmla="val 308"/>
                  <a:gd name="f41" fmla="val 261"/>
                  <a:gd name="f42" fmla="val 68"/>
                  <a:gd name="f43" fmla="val 218"/>
                  <a:gd name="f44" fmla="val 66"/>
                  <a:gd name="f45" fmla="val 175"/>
                  <a:gd name="f46" fmla="val 67"/>
                  <a:gd name="f47" fmla="val 137"/>
                  <a:gd name="f48" fmla="val 105"/>
                  <a:gd name="f49" fmla="val 75"/>
                  <a:gd name="f50" fmla="val 89"/>
                  <a:gd name="f51" fmla="val 83"/>
                  <a:gd name="f52" fmla="val -1"/>
                  <a:gd name="f53" fmla="val 79"/>
                  <a:gd name="f54" fmla="val 6"/>
                  <a:gd name="f55" fmla="val 8"/>
                  <a:gd name="f56" fmla="val 10"/>
                  <a:gd name="f57" fmla="val 74"/>
                  <a:gd name="f58" fmla="val 73"/>
                  <a:gd name="f59" fmla="val 17"/>
                  <a:gd name="f60" fmla="val 71"/>
                  <a:gd name="f61" fmla="val 21"/>
                  <a:gd name="f62" fmla="val 69"/>
                  <a:gd name="f63" fmla="val 25"/>
                  <a:gd name="f64" fmla="val 62"/>
                  <a:gd name="f65" fmla="val 42"/>
                  <a:gd name="f66" fmla="val 54"/>
                  <a:gd name="f67" fmla="val 48"/>
                  <a:gd name="f68" fmla="val 102"/>
                  <a:gd name="f69" fmla="val 135"/>
                  <a:gd name="f70" fmla="val 39"/>
                  <a:gd name="f71" fmla="val 219"/>
                  <a:gd name="f72" fmla="val 41"/>
                  <a:gd name="f73" fmla="val 263"/>
                  <a:gd name="f74" fmla="val 45"/>
                  <a:gd name="f75" fmla="val 312"/>
                  <a:gd name="f76" fmla="val 51"/>
                  <a:gd name="f77" fmla="val 362"/>
                  <a:gd name="f78" fmla="val 57"/>
                  <a:gd name="f79" fmla="val 412"/>
                  <a:gd name="f80" fmla="val 63"/>
                  <a:gd name="f81" fmla="val 459"/>
                  <a:gd name="f82" fmla="val 502"/>
                  <a:gd name="f83" fmla="val 545"/>
                  <a:gd name="f84" fmla="val 563"/>
                  <a:gd name="f85" fmla="val 582"/>
                  <a:gd name="f86" fmla="val 598"/>
                  <a:gd name="f87" fmla="val 613"/>
                  <a:gd name="f88" fmla="val 56"/>
                  <a:gd name="f89" fmla="val 643"/>
                  <a:gd name="f90" fmla="val 662"/>
                  <a:gd name="f91" fmla="val 672"/>
                  <a:gd name="f92" fmla="val 11"/>
                  <a:gd name="f93" fmla="val 682"/>
                  <a:gd name="f94" fmla="val 684"/>
                  <a:gd name="f95" fmla="*/ f0 1 94"/>
                  <a:gd name="f96" fmla="*/ f1 1 688"/>
                  <a:gd name="f97" fmla="val f2"/>
                  <a:gd name="f98" fmla="val f3"/>
                  <a:gd name="f99" fmla="val f4"/>
                  <a:gd name="f100" fmla="+- f99 0 f97"/>
                  <a:gd name="f101" fmla="+- f98 0 f97"/>
                  <a:gd name="f102" fmla="*/ f101 1 94"/>
                  <a:gd name="f103" fmla="*/ f100 1 688"/>
                  <a:gd name="f104" fmla="*/ f97 1 f102"/>
                  <a:gd name="f105" fmla="*/ f98 1 f102"/>
                  <a:gd name="f106" fmla="*/ f97 1 f103"/>
                  <a:gd name="f107" fmla="*/ f99 1 f103"/>
                  <a:gd name="f108" fmla="*/ f104 f95 1"/>
                  <a:gd name="f109" fmla="*/ f105 f95 1"/>
                  <a:gd name="f110" fmla="*/ f107 f96 1"/>
                  <a:gd name="f111" fmla="*/ f106 f96 1"/>
                </a:gdLst>
                <a:ahLst/>
                <a:cxnLst>
                  <a:cxn ang="3cd4">
                    <a:pos x="hc" y="t"/>
                  </a:cxn>
                  <a:cxn ang="0">
                    <a:pos x="r" y="vc"/>
                  </a:cxn>
                  <a:cxn ang="cd4">
                    <a:pos x="hc" y="b"/>
                  </a:cxn>
                  <a:cxn ang="cd2">
                    <a:pos x="l" y="vc"/>
                  </a:cxn>
                </a:cxnLst>
                <a:rect l="f108" t="f111" r="f109" b="f110"/>
                <a:pathLst>
                  <a:path w="94" h="688">
                    <a:moveTo>
                      <a:pt x="f5" y="f6"/>
                    </a:moveTo>
                    <a:cubicBezTo>
                      <a:pt x="f5" y="f4"/>
                      <a:pt x="f7" y="f4"/>
                      <a:pt x="f8" y="f4"/>
                    </a:cubicBezTo>
                    <a:cubicBezTo>
                      <a:pt x="f9" y="f4"/>
                      <a:pt x="f10" y="f6"/>
                      <a:pt x="f11" y="f12"/>
                    </a:cubicBezTo>
                    <a:cubicBezTo>
                      <a:pt x="f13" y="f14"/>
                      <a:pt x="f15" y="f16"/>
                      <a:pt x="f17" y="f18"/>
                    </a:cubicBezTo>
                    <a:cubicBezTo>
                      <a:pt x="f19" y="f20"/>
                      <a:pt x="f21" y="f22"/>
                      <a:pt x="f23" y="f24"/>
                    </a:cubicBezTo>
                    <a:cubicBezTo>
                      <a:pt x="f25" y="f26"/>
                      <a:pt x="f27" y="f28"/>
                      <a:pt x="f3" y="f29"/>
                    </a:cubicBezTo>
                    <a:cubicBezTo>
                      <a:pt x="f30" y="f31"/>
                      <a:pt x="f30" y="f32"/>
                      <a:pt x="f3" y="f33"/>
                    </a:cubicBezTo>
                    <a:cubicBezTo>
                      <a:pt x="f27" y="f34"/>
                      <a:pt x="f35" y="f36"/>
                      <a:pt x="f37" y="f38"/>
                    </a:cubicBezTo>
                    <a:cubicBezTo>
                      <a:pt x="f39" y="f40"/>
                      <a:pt x="f19" y="f41"/>
                      <a:pt x="f42" y="f43"/>
                    </a:cubicBezTo>
                    <a:cubicBezTo>
                      <a:pt x="f44" y="f45"/>
                      <a:pt x="f46" y="f47"/>
                      <a:pt x="f19" y="f48"/>
                    </a:cubicBezTo>
                    <a:cubicBezTo>
                      <a:pt x="f49" y="f13"/>
                      <a:pt x="f50" y="f5"/>
                      <a:pt x="f23" y="f2"/>
                    </a:cubicBezTo>
                    <a:cubicBezTo>
                      <a:pt x="f51" y="f52"/>
                      <a:pt x="f37" y="f5"/>
                      <a:pt x="f53" y="f54"/>
                    </a:cubicBezTo>
                    <a:cubicBezTo>
                      <a:pt x="f21" y="f55"/>
                      <a:pt x="f39" y="f56"/>
                      <a:pt x="f57" y="f9"/>
                    </a:cubicBezTo>
                    <a:cubicBezTo>
                      <a:pt x="f58" y="f59"/>
                      <a:pt x="f60" y="f61"/>
                      <a:pt x="f62" y="f63"/>
                    </a:cubicBezTo>
                    <a:cubicBezTo>
                      <a:pt x="f64" y="f65"/>
                      <a:pt x="f66" y="f42"/>
                      <a:pt x="f67" y="f68"/>
                    </a:cubicBezTo>
                    <a:cubicBezTo>
                      <a:pt x="f65" y="f69"/>
                      <a:pt x="f70" y="f45"/>
                      <a:pt x="f13" y="f71"/>
                    </a:cubicBezTo>
                    <a:cubicBezTo>
                      <a:pt x="f72" y="f73"/>
                      <a:pt x="f74" y="f75"/>
                      <a:pt x="f76" y="f77"/>
                    </a:cubicBezTo>
                    <a:cubicBezTo>
                      <a:pt x="f78" y="f79"/>
                      <a:pt x="f80" y="f81"/>
                      <a:pt x="f44" y="f82"/>
                    </a:cubicBezTo>
                    <a:cubicBezTo>
                      <a:pt x="f42" y="f32"/>
                      <a:pt x="f62" y="f83"/>
                      <a:pt x="f62" y="f84"/>
                    </a:cubicBezTo>
                    <a:cubicBezTo>
                      <a:pt x="f62" y="f85"/>
                      <a:pt x="f46" y="f86"/>
                      <a:pt x="f80" y="f87"/>
                    </a:cubicBezTo>
                    <a:cubicBezTo>
                      <a:pt x="f88" y="f89"/>
                      <a:pt x="f70" y="f90"/>
                      <a:pt x="f63" y="f91"/>
                    </a:cubicBezTo>
                    <a:cubicBezTo>
                      <a:pt x="f92" y="f93"/>
                      <a:pt x="f2" y="f94"/>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1" name="Google Shape;1837;p45">
                <a:extLst>
                  <a:ext uri="{FF2B5EF4-FFF2-40B4-BE49-F238E27FC236}">
                    <a16:creationId xmlns:a16="http://schemas.microsoft.com/office/drawing/2014/main" id="{4DC76EDB-4439-861F-5B4A-464BDA365C6F}"/>
                  </a:ext>
                </a:extLst>
              </p:cNvPr>
              <p:cNvSpPr/>
              <p:nvPr/>
            </p:nvSpPr>
            <p:spPr>
              <a:xfrm>
                <a:off x="7041766" y="3659383"/>
                <a:ext cx="68644" cy="48271"/>
              </a:xfrm>
              <a:custGeom>
                <a:avLst/>
                <a:gdLst>
                  <a:gd name="f0" fmla="val w"/>
                  <a:gd name="f1" fmla="val h"/>
                  <a:gd name="f2" fmla="val 0"/>
                  <a:gd name="f3" fmla="val 64"/>
                  <a:gd name="f4" fmla="val 45"/>
                  <a:gd name="f5" fmla="val 3"/>
                  <a:gd name="f6" fmla="val 15"/>
                  <a:gd name="f7" fmla="val 10"/>
                  <a:gd name="f8" fmla="val 5"/>
                  <a:gd name="f9" fmla="val 23"/>
                  <a:gd name="f10" fmla="val -1"/>
                  <a:gd name="f11" fmla="val 36"/>
                  <a:gd name="f12" fmla="val 44"/>
                  <a:gd name="f13" fmla="val 1"/>
                  <a:gd name="f14" fmla="val 54"/>
                  <a:gd name="f15" fmla="val 59"/>
                  <a:gd name="f16" fmla="val 12"/>
                  <a:gd name="f17" fmla="val 65"/>
                  <a:gd name="f18" fmla="val 19"/>
                  <a:gd name="f19" fmla="val 67"/>
                  <a:gd name="f20" fmla="val 29"/>
                  <a:gd name="f21" fmla="val 62"/>
                  <a:gd name="f22" fmla="val 57"/>
                  <a:gd name="f23" fmla="val 47"/>
                  <a:gd name="f24" fmla="val 35"/>
                  <a:gd name="f25" fmla="val 25"/>
                  <a:gd name="f26" fmla="val 42"/>
                  <a:gd name="f27" fmla="val 17"/>
                  <a:gd name="f28" fmla="val 8"/>
                  <a:gd name="f29" fmla="val 6"/>
                  <a:gd name="f30" fmla="val 28"/>
                  <a:gd name="f31" fmla="val 4"/>
                  <a:gd name="f32" fmla="val 26"/>
                  <a:gd name="f33" fmla="val 2"/>
                  <a:gd name="f34" fmla="val 24"/>
                  <a:gd name="f35" fmla="val 21"/>
                  <a:gd name="f36" fmla="val 18"/>
                  <a:gd name="f37" fmla="val 16"/>
                  <a:gd name="f38" fmla="*/ f0 1 64"/>
                  <a:gd name="f39" fmla="*/ f1 1 45"/>
                  <a:gd name="f40" fmla="val f2"/>
                  <a:gd name="f41" fmla="val f3"/>
                  <a:gd name="f42" fmla="val f4"/>
                  <a:gd name="f43" fmla="+- f42 0 f40"/>
                  <a:gd name="f44" fmla="+- f41 0 f40"/>
                  <a:gd name="f45" fmla="*/ f44 1 64"/>
                  <a:gd name="f46" fmla="*/ f43 1 45"/>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64" h="45">
                    <a:moveTo>
                      <a:pt x="f5" y="f6"/>
                    </a:moveTo>
                    <a:cubicBezTo>
                      <a:pt x="f7" y="f8"/>
                      <a:pt x="f9" y="f10"/>
                      <a:pt x="f11" y="f2"/>
                    </a:cubicBezTo>
                    <a:cubicBezTo>
                      <a:pt x="f12" y="f13"/>
                      <a:pt x="f14" y="f8"/>
                      <a:pt x="f15" y="f16"/>
                    </a:cubicBezTo>
                    <a:cubicBezTo>
                      <a:pt x="f17" y="f18"/>
                      <a:pt x="f19" y="f20"/>
                      <a:pt x="f21" y="f11"/>
                    </a:cubicBezTo>
                    <a:cubicBezTo>
                      <a:pt x="f22" y="f12"/>
                      <a:pt x="f4" y="f23"/>
                      <a:pt x="f24" y="f12"/>
                    </a:cubicBezTo>
                    <a:cubicBezTo>
                      <a:pt x="f25" y="f26"/>
                      <a:pt x="f27" y="f11"/>
                      <a:pt x="f28" y="f20"/>
                    </a:cubicBezTo>
                    <a:cubicBezTo>
                      <a:pt x="f29" y="f30"/>
                      <a:pt x="f31" y="f32"/>
                      <a:pt x="f33" y="f34"/>
                    </a:cubicBezTo>
                    <a:cubicBezTo>
                      <a:pt x="f13" y="f35"/>
                      <a:pt x="f2" y="f36"/>
                      <a:pt x="f33" y="f37"/>
                    </a:cubicBezTo>
                    <a:lnTo>
                      <a:pt x="f5" y="f6"/>
                    </a:lnTo>
                    <a:close/>
                  </a:path>
                </a:pathLst>
              </a:custGeom>
              <a:solidFill>
                <a:srgbClr val="EC442C"/>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Google Shape;1838;p45">
                <a:extLst>
                  <a:ext uri="{FF2B5EF4-FFF2-40B4-BE49-F238E27FC236}">
                    <a16:creationId xmlns:a16="http://schemas.microsoft.com/office/drawing/2014/main" id="{39D0611A-27A0-A30A-917A-3007F1D78770}"/>
                  </a:ext>
                </a:extLst>
              </p:cNvPr>
              <p:cNvSpPr/>
              <p:nvPr/>
            </p:nvSpPr>
            <p:spPr>
              <a:xfrm>
                <a:off x="7031041" y="3635791"/>
                <a:ext cx="71862" cy="65434"/>
              </a:xfrm>
              <a:custGeom>
                <a:avLst/>
                <a:gdLst>
                  <a:gd name="f0" fmla="val w"/>
                  <a:gd name="f1" fmla="val h"/>
                  <a:gd name="f2" fmla="val 0"/>
                  <a:gd name="f3" fmla="val 67"/>
                  <a:gd name="f4" fmla="val 61"/>
                  <a:gd name="f5" fmla="val 63"/>
                  <a:gd name="f6" fmla="val 60"/>
                  <a:gd name="f7" fmla="val 22"/>
                  <a:gd name="f8" fmla="val 42"/>
                  <a:gd name="f9" fmla="val 39"/>
                  <a:gd name="f10" fmla="val 24"/>
                  <a:gd name="f11" fmla="val 55"/>
                  <a:gd name="f12" fmla="val 54"/>
                  <a:gd name="f13" fmla="val 57"/>
                  <a:gd name="f14" fmla="val 58"/>
                  <a:gd name="f15" fmla="val 5"/>
                  <a:gd name="f16" fmla="val 15"/>
                  <a:gd name="f17" fmla="val 25"/>
                  <a:gd name="f18" fmla="val 51"/>
                  <a:gd name="f19" fmla="val 47"/>
                  <a:gd name="f20" fmla="val 62"/>
                  <a:gd name="f21" fmla="val 37"/>
                  <a:gd name="f22" fmla="val 65"/>
                  <a:gd name="f23" fmla="*/ f0 1 67"/>
                  <a:gd name="f24" fmla="*/ f1 1 61"/>
                  <a:gd name="f25" fmla="val f2"/>
                  <a:gd name="f26" fmla="val f3"/>
                  <a:gd name="f27" fmla="val f4"/>
                  <a:gd name="f28" fmla="+- f27 0 f25"/>
                  <a:gd name="f29" fmla="+- f26 0 f25"/>
                  <a:gd name="f30" fmla="*/ f29 1 67"/>
                  <a:gd name="f31" fmla="*/ f28 1 61"/>
                  <a:gd name="f32" fmla="*/ f25 1 f30"/>
                  <a:gd name="f33" fmla="*/ f26 1 f30"/>
                  <a:gd name="f34" fmla="*/ f25 1 f31"/>
                  <a:gd name="f35" fmla="*/ f27 1 f31"/>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67" h="61">
                    <a:moveTo>
                      <a:pt x="f5" y="f2"/>
                    </a:moveTo>
                    <a:cubicBezTo>
                      <a:pt x="f6" y="f2"/>
                      <a:pt x="f4" y="f7"/>
                      <a:pt x="f8" y="f9"/>
                    </a:cubicBezTo>
                    <a:cubicBezTo>
                      <a:pt x="f10" y="f11"/>
                      <a:pt x="f2" y="f12"/>
                      <a:pt x="f2" y="f13"/>
                    </a:cubicBezTo>
                    <a:cubicBezTo>
                      <a:pt x="f2" y="f14"/>
                      <a:pt x="f15" y="f4"/>
                      <a:pt x="f16" y="f4"/>
                    </a:cubicBezTo>
                    <a:cubicBezTo>
                      <a:pt x="f17" y="f4"/>
                      <a:pt x="f9" y="f13"/>
                      <a:pt x="f18" y="f19"/>
                    </a:cubicBezTo>
                    <a:cubicBezTo>
                      <a:pt x="f20" y="f21"/>
                      <a:pt x="f3" y="f10"/>
                      <a:pt x="f3" y="f16"/>
                    </a:cubicBezTo>
                    <a:cubicBezTo>
                      <a:pt x="f3" y="f15"/>
                      <a:pt x="f22" y="f2"/>
                      <a:pt x="f5" y="f2"/>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3" name="Google Shape;1839;p45">
                <a:extLst>
                  <a:ext uri="{FF2B5EF4-FFF2-40B4-BE49-F238E27FC236}">
                    <a16:creationId xmlns:a16="http://schemas.microsoft.com/office/drawing/2014/main" id="{9EDCEE75-77ED-D0F3-EB08-801B7D0AB456}"/>
                  </a:ext>
                </a:extLst>
              </p:cNvPr>
              <p:cNvSpPr/>
              <p:nvPr/>
            </p:nvSpPr>
            <p:spPr>
              <a:xfrm>
                <a:off x="7288462" y="3537109"/>
                <a:ext cx="296037" cy="711147"/>
              </a:xfrm>
              <a:custGeom>
                <a:avLst/>
                <a:gdLst>
                  <a:gd name="f0" fmla="val w"/>
                  <a:gd name="f1" fmla="val h"/>
                  <a:gd name="f2" fmla="val 0"/>
                  <a:gd name="f3" fmla="val 276"/>
                  <a:gd name="f4" fmla="val 663"/>
                  <a:gd name="f5" fmla="val 210"/>
                  <a:gd name="f6" fmla="val 238"/>
                  <a:gd name="f7" fmla="val 103"/>
                  <a:gd name="f8" fmla="val 214"/>
                  <a:gd name="f9" fmla="val 240"/>
                  <a:gd name="f10" fmla="val 243"/>
                  <a:gd name="f11" fmla="val 323"/>
                  <a:gd name="f12" fmla="val 271"/>
                  <a:gd name="f13" fmla="val 405"/>
                  <a:gd name="f14" fmla="val 291"/>
                  <a:gd name="f15" fmla="val 497"/>
                  <a:gd name="f16" fmla="val 259"/>
                  <a:gd name="f17" fmla="val 578"/>
                  <a:gd name="f18" fmla="val 245"/>
                  <a:gd name="f19" fmla="val 546"/>
                  <a:gd name="f20" fmla="val 230"/>
                  <a:gd name="f21" fmla="val 514"/>
                  <a:gd name="f22" fmla="val 216"/>
                  <a:gd name="f23" fmla="val 482"/>
                  <a:gd name="f24" fmla="val 233"/>
                  <a:gd name="f25" fmla="val 520"/>
                  <a:gd name="f26" fmla="val 567"/>
                  <a:gd name="f27" fmla="val 206"/>
                  <a:gd name="f28" fmla="val 601"/>
                  <a:gd name="f29" fmla="val 183"/>
                  <a:gd name="f30" fmla="val 636"/>
                  <a:gd name="f31" fmla="val 65"/>
                  <a:gd name="f32" fmla="val 665"/>
                  <a:gd name="f33" fmla="val 24"/>
                  <a:gd name="f34" fmla="val -18"/>
                  <a:gd name="f35" fmla="val 440"/>
                  <a:gd name="f36" fmla="val -6"/>
                  <a:gd name="f37" fmla="val 269"/>
                  <a:gd name="f38" fmla="val 66"/>
                  <a:gd name="f39" fmla="val 97"/>
                  <a:gd name="f40" fmla="val 122"/>
                  <a:gd name="f41" fmla="val 159"/>
                  <a:gd name="f42" fmla="val 173"/>
                  <a:gd name="f43" fmla="val 137"/>
                  <a:gd name="f44" fmla="*/ f0 1 276"/>
                  <a:gd name="f45" fmla="*/ f1 1 663"/>
                  <a:gd name="f46" fmla="val f2"/>
                  <a:gd name="f47" fmla="val f3"/>
                  <a:gd name="f48" fmla="val f4"/>
                  <a:gd name="f49" fmla="+- f48 0 f46"/>
                  <a:gd name="f50" fmla="+- f47 0 f46"/>
                  <a:gd name="f51" fmla="*/ f50 1 276"/>
                  <a:gd name="f52" fmla="*/ f49 1 663"/>
                  <a:gd name="f53" fmla="*/ f46 1 f51"/>
                  <a:gd name="f54" fmla="*/ f47 1 f51"/>
                  <a:gd name="f55" fmla="*/ f46 1 f52"/>
                  <a:gd name="f56" fmla="*/ f48 1 f52"/>
                  <a:gd name="f57" fmla="*/ f53 f44 1"/>
                  <a:gd name="f58" fmla="*/ f54 f44 1"/>
                  <a:gd name="f59" fmla="*/ f56 f45 1"/>
                  <a:gd name="f60" fmla="*/ f55 f45 1"/>
                </a:gdLst>
                <a:ahLst/>
                <a:cxnLst>
                  <a:cxn ang="3cd4">
                    <a:pos x="hc" y="t"/>
                  </a:cxn>
                  <a:cxn ang="0">
                    <a:pos x="r" y="vc"/>
                  </a:cxn>
                  <a:cxn ang="cd4">
                    <a:pos x="hc" y="b"/>
                  </a:cxn>
                  <a:cxn ang="cd2">
                    <a:pos x="l" y="vc"/>
                  </a:cxn>
                </a:cxnLst>
                <a:rect l="f57" t="f60" r="f58" b="f59"/>
                <a:pathLst>
                  <a:path w="276" h="663">
                    <a:moveTo>
                      <a:pt x="f5" y="f2"/>
                    </a:moveTo>
                    <a:cubicBezTo>
                      <a:pt x="f6" y="f7"/>
                      <a:pt x="f8" y="f9"/>
                      <a:pt x="f10" y="f11"/>
                    </a:cubicBezTo>
                    <a:cubicBezTo>
                      <a:pt x="f12" y="f13"/>
                      <a:pt x="f14" y="f15"/>
                      <a:pt x="f16" y="f17"/>
                    </a:cubicBezTo>
                    <a:cubicBezTo>
                      <a:pt x="f18" y="f19"/>
                      <a:pt x="f20" y="f21"/>
                      <a:pt x="f22" y="f23"/>
                    </a:cubicBezTo>
                    <a:cubicBezTo>
                      <a:pt x="f24" y="f25"/>
                      <a:pt x="f20" y="f26"/>
                      <a:pt x="f27" y="f28"/>
                    </a:cubicBezTo>
                    <a:cubicBezTo>
                      <a:pt x="f29" y="f30"/>
                      <a:pt x="f31" y="f32"/>
                      <a:pt x="f33" y="f4"/>
                    </a:cubicBezTo>
                    <a:cubicBezTo>
                      <a:pt x="f34" y="f35"/>
                      <a:pt x="f36" y="f37"/>
                      <a:pt x="f38" y="f39"/>
                    </a:cubicBezTo>
                    <a:lnTo>
                      <a:pt x="f40" y="f41"/>
                    </a:lnTo>
                    <a:lnTo>
                      <a:pt x="f42" y="f43"/>
                    </a:lnTo>
                    <a:lnTo>
                      <a:pt x="f5" y="f2"/>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44" name="Google Shape;1840;p45">
                <a:extLst>
                  <a:ext uri="{FF2B5EF4-FFF2-40B4-BE49-F238E27FC236}">
                    <a16:creationId xmlns:a16="http://schemas.microsoft.com/office/drawing/2014/main" id="{210171AF-FE7A-4044-B589-ED5613B87375}"/>
                  </a:ext>
                </a:extLst>
              </p:cNvPr>
              <p:cNvSpPr/>
              <p:nvPr/>
            </p:nvSpPr>
            <p:spPr>
              <a:xfrm>
                <a:off x="7037478" y="3404100"/>
                <a:ext cx="210229" cy="209159"/>
              </a:xfrm>
              <a:custGeom>
                <a:avLst/>
                <a:gdLst>
                  <a:gd name="f0" fmla="val w"/>
                  <a:gd name="f1" fmla="val h"/>
                  <a:gd name="f2" fmla="val 0"/>
                  <a:gd name="f3" fmla="val 196"/>
                  <a:gd name="f4" fmla="val 195"/>
                  <a:gd name="f5" fmla="val 1"/>
                  <a:gd name="f6" fmla="val 97"/>
                  <a:gd name="f7" fmla="val 89"/>
                  <a:gd name="f8" fmla="val 4"/>
                  <a:gd name="f9" fmla="val 74"/>
                  <a:gd name="f10" fmla="val 6"/>
                  <a:gd name="f11" fmla="val 67"/>
                  <a:gd name="f12" fmla="val 9"/>
                  <a:gd name="f13" fmla="val 59"/>
                  <a:gd name="f14" fmla="val 15"/>
                  <a:gd name="f15" fmla="val 49"/>
                  <a:gd name="f16" fmla="val 21"/>
                  <a:gd name="f17" fmla="val 40"/>
                  <a:gd name="f18" fmla="val 29"/>
                  <a:gd name="f19" fmla="val 30"/>
                  <a:gd name="f20" fmla="val 39"/>
                  <a:gd name="f21" fmla="val 22"/>
                  <a:gd name="f22" fmla="val 50"/>
                  <a:gd name="f23" fmla="val 14"/>
                  <a:gd name="f24" fmla="val 64"/>
                  <a:gd name="f25" fmla="val 7"/>
                  <a:gd name="f26" fmla="val 80"/>
                  <a:gd name="f27" fmla="val 95"/>
                  <a:gd name="f28" fmla="val 113"/>
                  <a:gd name="f29" fmla="val 2"/>
                  <a:gd name="f30" fmla="val 130"/>
                  <a:gd name="f31" fmla="val 8"/>
                  <a:gd name="f32" fmla="val 138"/>
                  <a:gd name="f33" fmla="val 11"/>
                  <a:gd name="f34" fmla="val 147"/>
                  <a:gd name="f35" fmla="val 16"/>
                  <a:gd name="f36" fmla="val 154"/>
                  <a:gd name="f37" fmla="val 158"/>
                  <a:gd name="f38" fmla="val 24"/>
                  <a:gd name="f39" fmla="val 161"/>
                  <a:gd name="f40" fmla="val 27"/>
                  <a:gd name="f41" fmla="val 165"/>
                  <a:gd name="f42" fmla="val 168"/>
                  <a:gd name="f43" fmla="val 34"/>
                  <a:gd name="f44" fmla="val 171"/>
                  <a:gd name="f45" fmla="val 37"/>
                  <a:gd name="f46" fmla="val 174"/>
                  <a:gd name="f47" fmla="val 41"/>
                  <a:gd name="f48" fmla="val 186"/>
                  <a:gd name="f49" fmla="val 57"/>
                  <a:gd name="f50" fmla="val 193"/>
                  <a:gd name="f51" fmla="val 77"/>
                  <a:gd name="f52" fmla="val 118"/>
                  <a:gd name="f53" fmla="val 153"/>
                  <a:gd name="f54" fmla="val 172"/>
                  <a:gd name="f55" fmla="val 179"/>
                  <a:gd name="f56" fmla="val 184"/>
                  <a:gd name="f57" fmla="val 187"/>
                  <a:gd name="f58" fmla="val 191"/>
                  <a:gd name="f59" fmla="val 188"/>
                  <a:gd name="f60" fmla="val 181"/>
                  <a:gd name="f61" fmla="val 173"/>
                  <a:gd name="f62" fmla="val 28"/>
                  <a:gd name="f63" fmla="val 155"/>
                  <a:gd name="f64" fmla="val 146"/>
                  <a:gd name="f65" fmla="val 137"/>
                  <a:gd name="f66" fmla="val 128"/>
                  <a:gd name="f67" fmla="val 121"/>
                  <a:gd name="f68" fmla="val 106"/>
                  <a:gd name="f69" fmla="val 98"/>
                  <a:gd name="f70" fmla="val 99"/>
                  <a:gd name="f71" fmla="val 104"/>
                  <a:gd name="f72" fmla="val 108"/>
                  <a:gd name="f73" fmla="val 111"/>
                  <a:gd name="f74" fmla="val 114"/>
                  <a:gd name="f75" fmla="val 117"/>
                  <a:gd name="f76" fmla="val 3"/>
                  <a:gd name="f77" fmla="val 5"/>
                  <a:gd name="f78" fmla="val 129"/>
                  <a:gd name="f79" fmla="val 19"/>
                  <a:gd name="f80" fmla="val 157"/>
                  <a:gd name="f81" fmla="val 166"/>
                  <a:gd name="f82" fmla="val 38"/>
                  <a:gd name="f83" fmla="val 175"/>
                  <a:gd name="f84" fmla="val 183"/>
                  <a:gd name="f85" fmla="val 63"/>
                  <a:gd name="f86" fmla="val 190"/>
                  <a:gd name="f87" fmla="val 79"/>
                  <a:gd name="f88" fmla="val 131"/>
                  <a:gd name="f89" fmla="val 189"/>
                  <a:gd name="f90" fmla="val 140"/>
                  <a:gd name="f91" fmla="val 148"/>
                  <a:gd name="f92" fmla="val 182"/>
                  <a:gd name="f93" fmla="val 156"/>
                  <a:gd name="f94" fmla="val 176"/>
                  <a:gd name="f95" fmla="val 160"/>
                  <a:gd name="f96" fmla="val 164"/>
                  <a:gd name="f97" fmla="val 170"/>
                  <a:gd name="f98" fmla="val 167"/>
                  <a:gd name="f99" fmla="val 163"/>
                  <a:gd name="f100" fmla="val 159"/>
                  <a:gd name="f101" fmla="val 177"/>
                  <a:gd name="f102" fmla="val 139"/>
                  <a:gd name="f103" fmla="val 119"/>
                  <a:gd name="f104" fmla="val 76"/>
                  <a:gd name="f105" fmla="val 56"/>
                  <a:gd name="f106" fmla="val 35"/>
                  <a:gd name="f107" fmla="val 32"/>
                  <a:gd name="f108" fmla="val 25"/>
                  <a:gd name="f109" fmla="val 13"/>
                  <a:gd name="f110" fmla="val -1"/>
                  <a:gd name="f111" fmla="val 96"/>
                  <a:gd name="f112" fmla="val 12"/>
                  <a:gd name="f113" fmla="val 20"/>
                  <a:gd name="f114" fmla="val 48"/>
                  <a:gd name="f115" fmla="val 66"/>
                  <a:gd name="f116" fmla="val 78"/>
                  <a:gd name="f117" fmla="val 81"/>
                  <a:gd name="f118" fmla="val 84"/>
                  <a:gd name="f119" fmla="val 87"/>
                  <a:gd name="f120" fmla="val 91"/>
                  <a:gd name="f121" fmla="*/ f0 1 196"/>
                  <a:gd name="f122" fmla="*/ f1 1 195"/>
                  <a:gd name="f123" fmla="val f2"/>
                  <a:gd name="f124" fmla="val f3"/>
                  <a:gd name="f125" fmla="val f4"/>
                  <a:gd name="f126" fmla="+- f125 0 f123"/>
                  <a:gd name="f127" fmla="+- f124 0 f123"/>
                  <a:gd name="f128" fmla="*/ f127 1 196"/>
                  <a:gd name="f129" fmla="*/ f126 1 195"/>
                  <a:gd name="f130" fmla="*/ f123 1 f128"/>
                  <a:gd name="f131" fmla="*/ f124 1 f128"/>
                  <a:gd name="f132" fmla="*/ f123 1 f129"/>
                  <a:gd name="f133" fmla="*/ f125 1 f129"/>
                  <a:gd name="f134" fmla="*/ f130 f121 1"/>
                  <a:gd name="f135" fmla="*/ f131 f121 1"/>
                  <a:gd name="f136" fmla="*/ f133 f122 1"/>
                  <a:gd name="f137" fmla="*/ f132 f122 1"/>
                </a:gdLst>
                <a:ahLst/>
                <a:cxnLst>
                  <a:cxn ang="3cd4">
                    <a:pos x="hc" y="t"/>
                  </a:cxn>
                  <a:cxn ang="0">
                    <a:pos x="r" y="vc"/>
                  </a:cxn>
                  <a:cxn ang="cd4">
                    <a:pos x="hc" y="b"/>
                  </a:cxn>
                  <a:cxn ang="cd2">
                    <a:pos x="l" y="vc"/>
                  </a:cxn>
                </a:cxnLst>
                <a:rect l="f134" t="f137" r="f135" b="f136"/>
                <a:pathLst>
                  <a:path w="196" h="195">
                    <a:moveTo>
                      <a:pt x="f5" y="f6"/>
                    </a:moveTo>
                    <a:cubicBezTo>
                      <a:pt x="f5" y="f6"/>
                      <a:pt x="f2" y="f7"/>
                      <a:pt x="f8" y="f9"/>
                    </a:cubicBezTo>
                    <a:cubicBezTo>
                      <a:pt x="f10" y="f11"/>
                      <a:pt x="f12" y="f13"/>
                      <a:pt x="f14" y="f15"/>
                    </a:cubicBezTo>
                    <a:cubicBezTo>
                      <a:pt x="f16" y="f17"/>
                      <a:pt x="f18" y="f19"/>
                      <a:pt x="f20" y="f21"/>
                    </a:cubicBezTo>
                    <a:cubicBezTo>
                      <a:pt x="f22" y="f23"/>
                      <a:pt x="f24" y="f25"/>
                      <a:pt x="f26" y="f8"/>
                    </a:cubicBezTo>
                    <a:cubicBezTo>
                      <a:pt x="f27" y="f5"/>
                      <a:pt x="f28" y="f29"/>
                      <a:pt x="f30" y="f31"/>
                    </a:cubicBezTo>
                    <a:cubicBezTo>
                      <a:pt x="f32" y="f33"/>
                      <a:pt x="f34" y="f35"/>
                      <a:pt x="f36" y="f16"/>
                    </a:cubicBezTo>
                    <a:cubicBezTo>
                      <a:pt x="f37" y="f38"/>
                      <a:pt x="f39" y="f40"/>
                      <a:pt x="f41" y="f19"/>
                    </a:cubicBezTo>
                    <a:cubicBezTo>
                      <a:pt x="f42" y="f43"/>
                      <a:pt x="f44" y="f45"/>
                      <a:pt x="f46" y="f47"/>
                    </a:cubicBezTo>
                    <a:cubicBezTo>
                      <a:pt x="f48" y="f49"/>
                      <a:pt x="f50" y="f51"/>
                      <a:pt x="f50" y="f6"/>
                    </a:cubicBezTo>
                    <a:cubicBezTo>
                      <a:pt x="f50" y="f52"/>
                      <a:pt x="f48" y="f32"/>
                      <a:pt x="f46" y="f53"/>
                    </a:cubicBezTo>
                    <a:cubicBezTo>
                      <a:pt x="f54" y="f37"/>
                      <a:pt x="f42" y="f39"/>
                      <a:pt x="f41" y="f41"/>
                    </a:cubicBezTo>
                    <a:cubicBezTo>
                      <a:pt x="f39" y="f42"/>
                      <a:pt x="f37" y="f44"/>
                      <a:pt x="f36" y="f46"/>
                    </a:cubicBezTo>
                    <a:cubicBezTo>
                      <a:pt x="f34" y="f55"/>
                      <a:pt x="f32" y="f56"/>
                      <a:pt x="f30" y="f57"/>
                    </a:cubicBezTo>
                    <a:cubicBezTo>
                      <a:pt x="f28" y="f50"/>
                      <a:pt x="f27" y="f50"/>
                      <a:pt x="f26" y="f58"/>
                    </a:cubicBezTo>
                    <a:cubicBezTo>
                      <a:pt x="f24" y="f59"/>
                      <a:pt x="f22" y="f60"/>
                      <a:pt x="f20" y="f61"/>
                    </a:cubicBezTo>
                    <a:cubicBezTo>
                      <a:pt x="f62" y="f41"/>
                      <a:pt x="f16" y="f63"/>
                      <a:pt x="f14" y="f64"/>
                    </a:cubicBezTo>
                    <a:cubicBezTo>
                      <a:pt x="f12" y="f65"/>
                      <a:pt x="f10" y="f66"/>
                      <a:pt x="f8" y="f67"/>
                    </a:cubicBezTo>
                    <a:cubicBezTo>
                      <a:pt x="f2" y="f68"/>
                      <a:pt x="f5" y="f6"/>
                      <a:pt x="f5" y="f6"/>
                    </a:cubicBezTo>
                    <a:cubicBezTo>
                      <a:pt x="f5" y="f6"/>
                      <a:pt x="f5" y="f69"/>
                      <a:pt x="f5" y="f70"/>
                    </a:cubicBezTo>
                    <a:lnTo>
                      <a:pt x="f5" y="f71"/>
                    </a:lnTo>
                    <a:cubicBezTo>
                      <a:pt x="f5" y="f68"/>
                      <a:pt x="f2" y="f72"/>
                      <a:pt x="f5" y="f73"/>
                    </a:cubicBezTo>
                    <a:cubicBezTo>
                      <a:pt x="f5" y="f74"/>
                      <a:pt x="f29" y="f75"/>
                      <a:pt x="f76" y="f67"/>
                    </a:cubicBezTo>
                    <a:cubicBezTo>
                      <a:pt x="f77" y="f78"/>
                      <a:pt x="f31" y="f32"/>
                      <a:pt x="f23" y="f34"/>
                    </a:cubicBezTo>
                    <a:cubicBezTo>
                      <a:pt x="f79" y="f80"/>
                      <a:pt x="f40" y="f81"/>
                      <a:pt x="f82" y="f83"/>
                    </a:cubicBezTo>
                    <a:cubicBezTo>
                      <a:pt x="f15" y="f84"/>
                      <a:pt x="f85" y="f86"/>
                      <a:pt x="f87" y="f50"/>
                    </a:cubicBezTo>
                    <a:cubicBezTo>
                      <a:pt x="f27" y="f3"/>
                      <a:pt x="f74" y="f3"/>
                      <a:pt x="f88" y="f89"/>
                    </a:cubicBezTo>
                    <a:cubicBezTo>
                      <a:pt x="f90" y="f48"/>
                      <a:pt x="f91" y="f92"/>
                      <a:pt x="f93" y="f94"/>
                    </a:cubicBezTo>
                    <a:cubicBezTo>
                      <a:pt x="f95" y="f61"/>
                      <a:pt x="f96" y="f97"/>
                      <a:pt x="f98" y="f98"/>
                    </a:cubicBezTo>
                    <a:cubicBezTo>
                      <a:pt x="f97" y="f99"/>
                      <a:pt x="f46" y="f100"/>
                      <a:pt x="f101" y="f63"/>
                    </a:cubicBezTo>
                    <a:cubicBezTo>
                      <a:pt x="f89" y="f102"/>
                      <a:pt x="f3" y="f103"/>
                      <a:pt x="f3" y="f6"/>
                    </a:cubicBezTo>
                    <a:cubicBezTo>
                      <a:pt x="f3" y="f104"/>
                      <a:pt x="f89" y="f105"/>
                      <a:pt x="f101" y="f17"/>
                    </a:cubicBezTo>
                    <a:cubicBezTo>
                      <a:pt x="f46" y="f106"/>
                      <a:pt x="f97" y="f107"/>
                      <a:pt x="f98" y="f62"/>
                    </a:cubicBezTo>
                    <a:cubicBezTo>
                      <a:pt x="f99" y="f108"/>
                      <a:pt x="f95" y="f21"/>
                      <a:pt x="f93" y="f79"/>
                    </a:cubicBezTo>
                    <a:cubicBezTo>
                      <a:pt x="f91" y="f109"/>
                      <a:pt x="f90" y="f12"/>
                      <a:pt x="f88" y="f10"/>
                    </a:cubicBezTo>
                    <a:cubicBezTo>
                      <a:pt x="f74" y="f110"/>
                      <a:pt x="f111" y="f110"/>
                      <a:pt x="f26" y="f29"/>
                    </a:cubicBezTo>
                    <a:cubicBezTo>
                      <a:pt x="f85" y="f8"/>
                      <a:pt x="f15" y="f112"/>
                      <a:pt x="f82" y="f113"/>
                    </a:cubicBezTo>
                    <a:cubicBezTo>
                      <a:pt x="f40" y="f62"/>
                      <a:pt x="f79" y="f82"/>
                      <a:pt x="f23" y="f114"/>
                    </a:cubicBezTo>
                    <a:cubicBezTo>
                      <a:pt x="f31" y="f49"/>
                      <a:pt x="f77" y="f115"/>
                      <a:pt x="f76" y="f9"/>
                    </a:cubicBezTo>
                    <a:cubicBezTo>
                      <a:pt x="f29" y="f116"/>
                      <a:pt x="f29" y="f117"/>
                      <a:pt x="f5" y="f118"/>
                    </a:cubicBezTo>
                    <a:cubicBezTo>
                      <a:pt x="f5" y="f119"/>
                      <a:pt x="f5" y="f7"/>
                      <a:pt x="f5" y="f120"/>
                    </a:cubicBezTo>
                    <a:lnTo>
                      <a:pt x="f5" y="f111"/>
                    </a:lnTo>
                    <a:cubicBezTo>
                      <a:pt x="f5" y="f6"/>
                      <a:pt x="f5" y="f6"/>
                      <a:pt x="f5" y="f6"/>
                    </a:cubicBezTo>
                    <a:close/>
                  </a:path>
                </a:pathLst>
              </a:custGeom>
              <a:solidFill>
                <a:srgbClr val="455A64"/>
              </a:solidFill>
              <a:ln cap="flat">
                <a:noFill/>
                <a:prstDash val="solid"/>
              </a:ln>
            </p:spPr>
            <p:txBody>
              <a:bodyPr vert="horz" wrap="square" lIns="90004" tIns="25200" rIns="90004" bIns="2520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5" name="Google Shape;1841;p45">
                <a:extLst>
                  <a:ext uri="{FF2B5EF4-FFF2-40B4-BE49-F238E27FC236}">
                    <a16:creationId xmlns:a16="http://schemas.microsoft.com/office/drawing/2014/main" id="{8020AE53-C97B-C8D8-B1EB-51462D4B4B99}"/>
                  </a:ext>
                </a:extLst>
              </p:cNvPr>
              <p:cNvSpPr/>
              <p:nvPr/>
            </p:nvSpPr>
            <p:spPr>
              <a:xfrm>
                <a:off x="6804717" y="3399812"/>
                <a:ext cx="209159" cy="209159"/>
              </a:xfrm>
              <a:custGeom>
                <a:avLst/>
                <a:gdLst>
                  <a:gd name="f0" fmla="val w"/>
                  <a:gd name="f1" fmla="val h"/>
                  <a:gd name="f2" fmla="val 0"/>
                  <a:gd name="f3" fmla="val 195"/>
                  <a:gd name="f4" fmla="val 97"/>
                  <a:gd name="f5" fmla="val 89"/>
                  <a:gd name="f6" fmla="val 3"/>
                  <a:gd name="f7" fmla="val 74"/>
                  <a:gd name="f8" fmla="val 5"/>
                  <a:gd name="f9" fmla="val 66"/>
                  <a:gd name="f10" fmla="val 8"/>
                  <a:gd name="f11" fmla="val 58"/>
                  <a:gd name="f12" fmla="val 14"/>
                  <a:gd name="f13" fmla="val 48"/>
                  <a:gd name="f14" fmla="val 19"/>
                  <a:gd name="f15" fmla="val 39"/>
                  <a:gd name="f16" fmla="val 28"/>
                  <a:gd name="f17" fmla="val 30"/>
                  <a:gd name="f18" fmla="val 21"/>
                  <a:gd name="f19" fmla="val 50"/>
                  <a:gd name="f20" fmla="val 13"/>
                  <a:gd name="f21" fmla="val 63"/>
                  <a:gd name="f22" fmla="val 7"/>
                  <a:gd name="f23" fmla="val 79"/>
                  <a:gd name="f24" fmla="val 4"/>
                  <a:gd name="f25" fmla="val 95"/>
                  <a:gd name="f26" fmla="val 1"/>
                  <a:gd name="f27" fmla="val 112"/>
                  <a:gd name="f28" fmla="val 2"/>
                  <a:gd name="f29" fmla="val 129"/>
                  <a:gd name="f30" fmla="val 138"/>
                  <a:gd name="f31" fmla="val 11"/>
                  <a:gd name="f32" fmla="val 146"/>
                  <a:gd name="f33" fmla="val 15"/>
                  <a:gd name="f34" fmla="val 153"/>
                  <a:gd name="f35" fmla="val 157"/>
                  <a:gd name="f36" fmla="val 24"/>
                  <a:gd name="f37" fmla="val 161"/>
                  <a:gd name="f38" fmla="val 27"/>
                  <a:gd name="f39" fmla="val 164"/>
                  <a:gd name="f40" fmla="val 167"/>
                  <a:gd name="f41" fmla="val 34"/>
                  <a:gd name="f42" fmla="val 171"/>
                  <a:gd name="f43" fmla="val 37"/>
                  <a:gd name="f44" fmla="val 174"/>
                  <a:gd name="f45" fmla="val 41"/>
                  <a:gd name="f46" fmla="val 185"/>
                  <a:gd name="f47" fmla="val 57"/>
                  <a:gd name="f48" fmla="val 192"/>
                  <a:gd name="f49" fmla="val 77"/>
                  <a:gd name="f50" fmla="val 118"/>
                  <a:gd name="f51" fmla="val 168"/>
                  <a:gd name="f52" fmla="val 179"/>
                  <a:gd name="f53" fmla="val 184"/>
                  <a:gd name="f54" fmla="val 186"/>
                  <a:gd name="f55" fmla="val 193"/>
                  <a:gd name="f56" fmla="val 191"/>
                  <a:gd name="f57" fmla="val 188"/>
                  <a:gd name="f58" fmla="val 181"/>
                  <a:gd name="f59" fmla="val 173"/>
                  <a:gd name="f60" fmla="val 165"/>
                  <a:gd name="f61" fmla="val 20"/>
                  <a:gd name="f62" fmla="val 155"/>
                  <a:gd name="f63" fmla="val 9"/>
                  <a:gd name="f64" fmla="val 137"/>
                  <a:gd name="f65" fmla="val 128"/>
                  <a:gd name="f66" fmla="val 121"/>
                  <a:gd name="f67" fmla="val 106"/>
                  <a:gd name="f68" fmla="val 98"/>
                  <a:gd name="f69" fmla="val 99"/>
                  <a:gd name="f70" fmla="val 103"/>
                  <a:gd name="f71" fmla="val 105"/>
                  <a:gd name="f72" fmla="val 108"/>
                  <a:gd name="f73" fmla="val 111"/>
                  <a:gd name="f74" fmla="val 114"/>
                  <a:gd name="f75" fmla="val 117"/>
                  <a:gd name="f76" fmla="val 147"/>
                  <a:gd name="f77" fmla="val 18"/>
                  <a:gd name="f78" fmla="val 156"/>
                  <a:gd name="f79" fmla="val 26"/>
                  <a:gd name="f80" fmla="val 166"/>
                  <a:gd name="f81" fmla="val 38"/>
                  <a:gd name="f82" fmla="val 175"/>
                  <a:gd name="f83" fmla="val 49"/>
                  <a:gd name="f84" fmla="val 183"/>
                  <a:gd name="f85" fmla="val 190"/>
                  <a:gd name="f86" fmla="val 196"/>
                  <a:gd name="f87" fmla="val 113"/>
                  <a:gd name="f88" fmla="val 130"/>
                  <a:gd name="f89" fmla="val 189"/>
                  <a:gd name="f90" fmla="val 139"/>
                  <a:gd name="f91" fmla="val 148"/>
                  <a:gd name="f92" fmla="val 182"/>
                  <a:gd name="f93" fmla="val 176"/>
                  <a:gd name="f94" fmla="val 159"/>
                  <a:gd name="f95" fmla="val 163"/>
                  <a:gd name="f96" fmla="val 170"/>
                  <a:gd name="f97" fmla="val 76"/>
                  <a:gd name="f98" fmla="val 55"/>
                  <a:gd name="f99" fmla="val 35"/>
                  <a:gd name="f100" fmla="val 32"/>
                  <a:gd name="f101" fmla="val 25"/>
                  <a:gd name="f102" fmla="val -1"/>
                  <a:gd name="f103" fmla="val 12"/>
                  <a:gd name="f104" fmla="val 29"/>
                  <a:gd name="f105" fmla="val 81"/>
                  <a:gd name="f106" fmla="val 84"/>
                  <a:gd name="f107" fmla="val 87"/>
                  <a:gd name="f108" fmla="val 91"/>
                  <a:gd name="f109" fmla="val 96"/>
                  <a:gd name="f110" fmla="*/ f0 1 195"/>
                  <a:gd name="f111" fmla="*/ f1 1 195"/>
                  <a:gd name="f112" fmla="val f2"/>
                  <a:gd name="f113" fmla="val f3"/>
                  <a:gd name="f114" fmla="+- f113 0 f112"/>
                  <a:gd name="f115" fmla="*/ f114 1 195"/>
                  <a:gd name="f116" fmla="*/ f112 1 f115"/>
                  <a:gd name="f117" fmla="*/ f113 1 f115"/>
                  <a:gd name="f118" fmla="*/ f116 f110 1"/>
                  <a:gd name="f119" fmla="*/ f117 f110 1"/>
                  <a:gd name="f120" fmla="*/ f117 f111 1"/>
                  <a:gd name="f121" fmla="*/ f116 f111 1"/>
                </a:gdLst>
                <a:ahLst/>
                <a:cxnLst>
                  <a:cxn ang="3cd4">
                    <a:pos x="hc" y="t"/>
                  </a:cxn>
                  <a:cxn ang="0">
                    <a:pos x="r" y="vc"/>
                  </a:cxn>
                  <a:cxn ang="cd4">
                    <a:pos x="hc" y="b"/>
                  </a:cxn>
                  <a:cxn ang="cd2">
                    <a:pos x="l" y="vc"/>
                  </a:cxn>
                </a:cxnLst>
                <a:rect l="f118" t="f121" r="f119" b="f120"/>
                <a:pathLst>
                  <a:path w="195" h="195">
                    <a:moveTo>
                      <a:pt x="f2" y="f4"/>
                    </a:moveTo>
                    <a:cubicBezTo>
                      <a:pt x="f2" y="f4"/>
                      <a:pt x="f2" y="f5"/>
                      <a:pt x="f6" y="f7"/>
                    </a:cubicBezTo>
                    <a:cubicBezTo>
                      <a:pt x="f8" y="f9"/>
                      <a:pt x="f10" y="f11"/>
                      <a:pt x="f12" y="f13"/>
                    </a:cubicBezTo>
                    <a:cubicBezTo>
                      <a:pt x="f14" y="f15"/>
                      <a:pt x="f16" y="f17"/>
                      <a:pt x="f15" y="f18"/>
                    </a:cubicBezTo>
                    <a:cubicBezTo>
                      <a:pt x="f19" y="f20"/>
                      <a:pt x="f21" y="f22"/>
                      <a:pt x="f23" y="f24"/>
                    </a:cubicBezTo>
                    <a:cubicBezTo>
                      <a:pt x="f25" y="f26"/>
                      <a:pt x="f27" y="f28"/>
                      <a:pt x="f29" y="f10"/>
                    </a:cubicBezTo>
                    <a:cubicBezTo>
                      <a:pt x="f30" y="f31"/>
                      <a:pt x="f32" y="f33"/>
                      <a:pt x="f34" y="f18"/>
                    </a:cubicBezTo>
                    <a:cubicBezTo>
                      <a:pt x="f35" y="f36"/>
                      <a:pt x="f37" y="f38"/>
                      <a:pt x="f39" y="f17"/>
                    </a:cubicBezTo>
                    <a:cubicBezTo>
                      <a:pt x="f40" y="f41"/>
                      <a:pt x="f42" y="f43"/>
                      <a:pt x="f44" y="f45"/>
                    </a:cubicBezTo>
                    <a:cubicBezTo>
                      <a:pt x="f46" y="f47"/>
                      <a:pt x="f48" y="f49"/>
                      <a:pt x="f48" y="f4"/>
                    </a:cubicBezTo>
                    <a:cubicBezTo>
                      <a:pt x="f48" y="f50"/>
                      <a:pt x="f46" y="f30"/>
                      <a:pt x="f44" y="f34"/>
                    </a:cubicBezTo>
                    <a:cubicBezTo>
                      <a:pt x="f42" y="f35"/>
                      <a:pt x="f51" y="f37"/>
                      <a:pt x="f39" y="f39"/>
                    </a:cubicBezTo>
                    <a:cubicBezTo>
                      <a:pt x="f37" y="f51"/>
                      <a:pt x="f35" y="f42"/>
                      <a:pt x="f34" y="f44"/>
                    </a:cubicBezTo>
                    <a:cubicBezTo>
                      <a:pt x="f32" y="f52"/>
                      <a:pt x="f30" y="f53"/>
                      <a:pt x="f29" y="f54"/>
                    </a:cubicBezTo>
                    <a:cubicBezTo>
                      <a:pt x="f27" y="f55"/>
                      <a:pt x="f25" y="f55"/>
                      <a:pt x="f23" y="f56"/>
                    </a:cubicBezTo>
                    <a:cubicBezTo>
                      <a:pt x="f21" y="f57"/>
                      <a:pt x="f19" y="f58"/>
                      <a:pt x="f15" y="f59"/>
                    </a:cubicBezTo>
                    <a:cubicBezTo>
                      <a:pt x="f16" y="f60"/>
                      <a:pt x="f61" y="f62"/>
                      <a:pt x="f12" y="f32"/>
                    </a:cubicBezTo>
                    <a:cubicBezTo>
                      <a:pt x="f63" y="f64"/>
                      <a:pt x="f8" y="f65"/>
                      <a:pt x="f6" y="f66"/>
                    </a:cubicBezTo>
                    <a:cubicBezTo>
                      <a:pt x="f2" y="f67"/>
                      <a:pt x="f2" y="f4"/>
                      <a:pt x="f2" y="f4"/>
                    </a:cubicBezTo>
                    <a:cubicBezTo>
                      <a:pt x="f2" y="f4"/>
                      <a:pt x="f2" y="f68"/>
                      <a:pt x="f2" y="f69"/>
                    </a:cubicBezTo>
                    <a:lnTo>
                      <a:pt x="f2" y="f70"/>
                    </a:lnTo>
                    <a:cubicBezTo>
                      <a:pt x="f2" y="f71"/>
                      <a:pt x="f2" y="f72"/>
                      <a:pt x="f26" y="f73"/>
                    </a:cubicBezTo>
                    <a:cubicBezTo>
                      <a:pt x="f26" y="f74"/>
                      <a:pt x="f26" y="f75"/>
                      <a:pt x="f28" y="f66"/>
                    </a:cubicBezTo>
                    <a:cubicBezTo>
                      <a:pt x="f24" y="f65"/>
                      <a:pt x="f22" y="f64"/>
                      <a:pt x="f20" y="f76"/>
                    </a:cubicBezTo>
                    <a:cubicBezTo>
                      <a:pt x="f77" y="f78"/>
                      <a:pt x="f79" y="f80"/>
                      <a:pt x="f81" y="f82"/>
                    </a:cubicBezTo>
                    <a:cubicBezTo>
                      <a:pt x="f83" y="f84"/>
                      <a:pt x="f21" y="f85"/>
                      <a:pt x="f23" y="f55"/>
                    </a:cubicBezTo>
                    <a:cubicBezTo>
                      <a:pt x="f25" y="f86"/>
                      <a:pt x="f87" y="f86"/>
                      <a:pt x="f88" y="f89"/>
                    </a:cubicBezTo>
                    <a:cubicBezTo>
                      <a:pt x="f90" y="f54"/>
                      <a:pt x="f91" y="f92"/>
                      <a:pt x="f62" y="f93"/>
                    </a:cubicBezTo>
                    <a:cubicBezTo>
                      <a:pt x="f94" y="f59"/>
                      <a:pt x="f95" y="f96"/>
                      <a:pt x="f80" y="f80"/>
                    </a:cubicBezTo>
                    <a:cubicBezTo>
                      <a:pt x="f96" y="f95"/>
                      <a:pt x="f59" y="f94"/>
                      <a:pt x="f93" y="f62"/>
                    </a:cubicBezTo>
                    <a:cubicBezTo>
                      <a:pt x="f57" y="f90"/>
                      <a:pt x="f3" y="f50"/>
                      <a:pt x="f3" y="f4"/>
                    </a:cubicBezTo>
                    <a:cubicBezTo>
                      <a:pt x="f3" y="f97"/>
                      <a:pt x="f57" y="f98"/>
                      <a:pt x="f93" y="f15"/>
                    </a:cubicBezTo>
                    <a:cubicBezTo>
                      <a:pt x="f59" y="f99"/>
                      <a:pt x="f96" y="f100"/>
                      <a:pt x="f80" y="f16"/>
                    </a:cubicBezTo>
                    <a:cubicBezTo>
                      <a:pt x="f95" y="f101"/>
                      <a:pt x="f94" y="f18"/>
                      <a:pt x="f62" y="f14"/>
                    </a:cubicBezTo>
                    <a:cubicBezTo>
                      <a:pt x="f91" y="f20"/>
                      <a:pt x="f90" y="f10"/>
                      <a:pt x="f88" y="f8"/>
                    </a:cubicBezTo>
                    <a:cubicBezTo>
                      <a:pt x="f87" y="f102"/>
                      <a:pt x="f25" y="f102"/>
                      <a:pt x="f23" y="f26"/>
                    </a:cubicBezTo>
                    <a:cubicBezTo>
                      <a:pt x="f21" y="f24"/>
                      <a:pt x="f83" y="f103"/>
                      <a:pt x="f81" y="f61"/>
                    </a:cubicBezTo>
                    <a:cubicBezTo>
                      <a:pt x="f38" y="f104"/>
                      <a:pt x="f77" y="f81"/>
                      <a:pt x="f20" y="f13"/>
                    </a:cubicBezTo>
                    <a:cubicBezTo>
                      <a:pt x="f22" y="f47"/>
                      <a:pt x="f24" y="f9"/>
                      <a:pt x="f28" y="f7"/>
                    </a:cubicBezTo>
                    <a:cubicBezTo>
                      <a:pt x="f26" y="f49"/>
                      <a:pt x="f26" y="f105"/>
                      <a:pt x="f26" y="f106"/>
                    </a:cubicBezTo>
                    <a:cubicBezTo>
                      <a:pt x="f2" y="f107"/>
                      <a:pt x="f2" y="f5"/>
                      <a:pt x="f2" y="f108"/>
                    </a:cubicBezTo>
                    <a:lnTo>
                      <a:pt x="f2" y="f109"/>
                    </a:lnTo>
                    <a:cubicBezTo>
                      <a:pt x="f2" y="f4"/>
                      <a:pt x="f2" y="f4"/>
                      <a:pt x="f2" y="f4"/>
                    </a:cubicBezTo>
                    <a:close/>
                  </a:path>
                </a:pathLst>
              </a:custGeom>
              <a:solidFill>
                <a:srgbClr val="455A64"/>
              </a:solidFill>
              <a:ln cap="flat">
                <a:noFill/>
                <a:prstDash val="solid"/>
              </a:ln>
            </p:spPr>
            <p:txBody>
              <a:bodyPr vert="horz" wrap="square" lIns="90004" tIns="25200" rIns="90004" bIns="2520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6" name="Google Shape;1842;p45">
                <a:extLst>
                  <a:ext uri="{FF2B5EF4-FFF2-40B4-BE49-F238E27FC236}">
                    <a16:creationId xmlns:a16="http://schemas.microsoft.com/office/drawing/2014/main" id="{06ED1503-CE67-7B3B-F34D-D314BC9157C8}"/>
                  </a:ext>
                </a:extLst>
              </p:cNvPr>
              <p:cNvSpPr/>
              <p:nvPr/>
            </p:nvSpPr>
            <p:spPr>
              <a:xfrm>
                <a:off x="7010659" y="3480261"/>
                <a:ext cx="30028" cy="10725"/>
              </a:xfrm>
              <a:custGeom>
                <a:avLst/>
                <a:gdLst>
                  <a:gd name="f0" fmla="val w"/>
                  <a:gd name="f1" fmla="val h"/>
                  <a:gd name="f2" fmla="val 0"/>
                  <a:gd name="f3" fmla="val 28"/>
                  <a:gd name="f4" fmla="val 10"/>
                  <a:gd name="f5" fmla="val 2"/>
                  <a:gd name="f6" fmla="val 9"/>
                  <a:gd name="f7" fmla="val 4"/>
                  <a:gd name="f8" fmla="val 7"/>
                  <a:gd name="f9" fmla="val 6"/>
                  <a:gd name="f10" fmla="val 14"/>
                  <a:gd name="f11" fmla="val 3"/>
                  <a:gd name="f12" fmla="val 18"/>
                  <a:gd name="f13" fmla="val 22"/>
                  <a:gd name="f14" fmla="val 24"/>
                  <a:gd name="f15" fmla="val 27"/>
                  <a:gd name="f16" fmla="val 8"/>
                  <a:gd name="f17" fmla="val 29"/>
                  <a:gd name="f18" fmla="val 25"/>
                  <a:gd name="f19" fmla="val 23"/>
                  <a:gd name="f20" fmla="val 19"/>
                  <a:gd name="f21" fmla="val 13"/>
                  <a:gd name="f22" fmla="val 1"/>
                  <a:gd name="f23" fmla="*/ f0 1 28"/>
                  <a:gd name="f24" fmla="*/ f1 1 10"/>
                  <a:gd name="f25" fmla="val f2"/>
                  <a:gd name="f26" fmla="val f3"/>
                  <a:gd name="f27" fmla="val f4"/>
                  <a:gd name="f28" fmla="+- f27 0 f25"/>
                  <a:gd name="f29" fmla="+- f26 0 f25"/>
                  <a:gd name="f30" fmla="*/ f28 1 10"/>
                  <a:gd name="f31" fmla="*/ f29 1 28"/>
                  <a:gd name="f32" fmla="*/ f25 1 f31"/>
                  <a:gd name="f33" fmla="*/ f26 1 f31"/>
                  <a:gd name="f34" fmla="*/ f25 1 f30"/>
                  <a:gd name="f35" fmla="*/ f27 1 f30"/>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28" h="10">
                    <a:moveTo>
                      <a:pt x="f2" y="f4"/>
                    </a:moveTo>
                    <a:cubicBezTo>
                      <a:pt x="f2" y="f4"/>
                      <a:pt x="f5" y="f6"/>
                      <a:pt x="f7" y="f8"/>
                    </a:cubicBezTo>
                    <a:cubicBezTo>
                      <a:pt x="f9" y="f9"/>
                      <a:pt x="f6" y="f7"/>
                      <a:pt x="f10" y="f11"/>
                    </a:cubicBezTo>
                    <a:cubicBezTo>
                      <a:pt x="f12" y="f11"/>
                      <a:pt x="f13" y="f7"/>
                      <a:pt x="f14" y="f9"/>
                    </a:cubicBezTo>
                    <a:cubicBezTo>
                      <a:pt x="f15" y="f8"/>
                      <a:pt x="f3" y="f16"/>
                      <a:pt x="f3" y="f16"/>
                    </a:cubicBezTo>
                    <a:cubicBezTo>
                      <a:pt x="f17" y="f16"/>
                      <a:pt x="f3" y="f9"/>
                      <a:pt x="f18" y="f7"/>
                    </a:cubicBezTo>
                    <a:cubicBezTo>
                      <a:pt x="f19" y="f5"/>
                      <a:pt x="f20" y="f2"/>
                      <a:pt x="f21" y="f2"/>
                    </a:cubicBezTo>
                    <a:cubicBezTo>
                      <a:pt x="f16" y="f22"/>
                      <a:pt x="f7" y="f11"/>
                      <a:pt x="f5" y="f9"/>
                    </a:cubicBezTo>
                    <a:cubicBezTo>
                      <a:pt x="f2" y="f16"/>
                      <a:pt x="f2" y="f4"/>
                      <a:pt x="f2" y="f4"/>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7" name="Google Shape;1843;p45">
                <a:extLst>
                  <a:ext uri="{FF2B5EF4-FFF2-40B4-BE49-F238E27FC236}">
                    <a16:creationId xmlns:a16="http://schemas.microsoft.com/office/drawing/2014/main" id="{4EBEEB85-E5EB-C1AA-3BB4-85A6F9C90D5A}"/>
                  </a:ext>
                </a:extLst>
              </p:cNvPr>
              <p:cNvSpPr/>
              <p:nvPr/>
            </p:nvSpPr>
            <p:spPr>
              <a:xfrm>
                <a:off x="7242340" y="3482400"/>
                <a:ext cx="126571" cy="26819"/>
              </a:xfrm>
              <a:custGeom>
                <a:avLst/>
                <a:gdLst>
                  <a:gd name="f0" fmla="val w"/>
                  <a:gd name="f1" fmla="val h"/>
                  <a:gd name="f2" fmla="val 0"/>
                  <a:gd name="f3" fmla="val 118"/>
                  <a:gd name="f4" fmla="val 25"/>
                  <a:gd name="f5" fmla="val 1"/>
                  <a:gd name="f6" fmla="val 26"/>
                  <a:gd name="f7" fmla="val 7"/>
                  <a:gd name="f8" fmla="val 58"/>
                  <a:gd name="f9" fmla="val 14"/>
                  <a:gd name="f10" fmla="val 91"/>
                  <a:gd name="f11" fmla="val 21"/>
                  <a:gd name="f12" fmla="val 117"/>
                  <a:gd name="f13" fmla="val 24"/>
                  <a:gd name="f14" fmla="val 18"/>
                  <a:gd name="f15" fmla="val 59"/>
                  <a:gd name="f16" fmla="val 11"/>
                  <a:gd name="f17" fmla="val 27"/>
                  <a:gd name="f18" fmla="val 4"/>
                  <a:gd name="f19" fmla="val -1"/>
                  <a:gd name="f20" fmla="*/ f0 1 118"/>
                  <a:gd name="f21" fmla="*/ f1 1 25"/>
                  <a:gd name="f22" fmla="val f2"/>
                  <a:gd name="f23" fmla="val f3"/>
                  <a:gd name="f24" fmla="val f4"/>
                  <a:gd name="f25" fmla="+- f24 0 f22"/>
                  <a:gd name="f26" fmla="+- f23 0 f22"/>
                  <a:gd name="f27" fmla="*/ f26 1 118"/>
                  <a:gd name="f28" fmla="*/ f25 1 25"/>
                  <a:gd name="f29" fmla="*/ f22 1 f27"/>
                  <a:gd name="f30" fmla="*/ f23 1 f27"/>
                  <a:gd name="f31" fmla="*/ f22 1 f28"/>
                  <a:gd name="f32" fmla="*/ f24 1 f28"/>
                  <a:gd name="f33" fmla="*/ f29 f20 1"/>
                  <a:gd name="f34" fmla="*/ f30 f20 1"/>
                  <a:gd name="f35" fmla="*/ f32 f21 1"/>
                  <a:gd name="f36" fmla="*/ f31 f21 1"/>
                </a:gdLst>
                <a:ahLst/>
                <a:cxnLst>
                  <a:cxn ang="3cd4">
                    <a:pos x="hc" y="t"/>
                  </a:cxn>
                  <a:cxn ang="0">
                    <a:pos x="r" y="vc"/>
                  </a:cxn>
                  <a:cxn ang="cd4">
                    <a:pos x="hc" y="b"/>
                  </a:cxn>
                  <a:cxn ang="cd2">
                    <a:pos x="l" y="vc"/>
                  </a:cxn>
                </a:cxnLst>
                <a:rect l="f33" t="f36" r="f34" b="f35"/>
                <a:pathLst>
                  <a:path w="118" h="25">
                    <a:moveTo>
                      <a:pt x="f2" y="f2"/>
                    </a:moveTo>
                    <a:cubicBezTo>
                      <a:pt x="f2" y="f5"/>
                      <a:pt x="f6" y="f7"/>
                      <a:pt x="f8" y="f9"/>
                    </a:cubicBezTo>
                    <a:cubicBezTo>
                      <a:pt x="f10" y="f11"/>
                      <a:pt x="f12" y="f4"/>
                      <a:pt x="f12" y="f4"/>
                    </a:cubicBezTo>
                    <a:cubicBezTo>
                      <a:pt x="f3" y="f13"/>
                      <a:pt x="f10" y="f14"/>
                      <a:pt x="f15" y="f16"/>
                    </a:cubicBezTo>
                    <a:cubicBezTo>
                      <a:pt x="f17" y="f18"/>
                      <a:pt x="f2" y="f19"/>
                      <a:pt x="f2" y="f2"/>
                    </a:cubicBezTo>
                    <a:close/>
                  </a:path>
                </a:pathLst>
              </a:custGeom>
              <a:solidFill>
                <a:srgbClr val="455A64"/>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8" name="Google Shape;1844;p45">
                <a:extLst>
                  <a:ext uri="{FF2B5EF4-FFF2-40B4-BE49-F238E27FC236}">
                    <a16:creationId xmlns:a16="http://schemas.microsoft.com/office/drawing/2014/main" id="{6AE97E43-8AD5-DD3B-AE0A-B2EEE6E1E8A1}"/>
                  </a:ext>
                </a:extLst>
              </p:cNvPr>
              <p:cNvSpPr/>
              <p:nvPr/>
            </p:nvSpPr>
            <p:spPr>
              <a:xfrm>
                <a:off x="7195148" y="3434138"/>
                <a:ext cx="39684" cy="146944"/>
              </a:xfrm>
              <a:custGeom>
                <a:avLst/>
                <a:gdLst>
                  <a:gd name="f0" fmla="val w"/>
                  <a:gd name="f1" fmla="val h"/>
                  <a:gd name="f2" fmla="val 0"/>
                  <a:gd name="f3" fmla="val 37"/>
                  <a:gd name="f4" fmla="val 137"/>
                  <a:gd name="f5" fmla="val 2"/>
                  <a:gd name="f6" fmla="val 5"/>
                  <a:gd name="f7" fmla="val 135"/>
                  <a:gd name="f8" fmla="val 9"/>
                  <a:gd name="f9" fmla="val 132"/>
                  <a:gd name="f10" fmla="val 13"/>
                  <a:gd name="f11" fmla="val 129"/>
                  <a:gd name="f12" fmla="val 18"/>
                  <a:gd name="f13" fmla="val 123"/>
                  <a:gd name="f14" fmla="val 22"/>
                  <a:gd name="f15" fmla="val 117"/>
                  <a:gd name="f16" fmla="val 28"/>
                  <a:gd name="f17" fmla="val 110"/>
                  <a:gd name="f18" fmla="val 31"/>
                  <a:gd name="f19" fmla="val 101"/>
                  <a:gd name="f20" fmla="val 34"/>
                  <a:gd name="f21" fmla="val 92"/>
                  <a:gd name="f22" fmla="val 82"/>
                  <a:gd name="f23" fmla="val 70"/>
                  <a:gd name="f24" fmla="val 48"/>
                  <a:gd name="f25" fmla="val 29"/>
                  <a:gd name="f26" fmla="val 20"/>
                  <a:gd name="f27" fmla="val 17"/>
                  <a:gd name="f28" fmla="val 16"/>
                  <a:gd name="f29" fmla="val 11"/>
                  <a:gd name="f30" fmla="val 12"/>
                  <a:gd name="f31" fmla="val 7"/>
                  <a:gd name="f32" fmla="val 4"/>
                  <a:gd name="f33" fmla="val 6"/>
                  <a:gd name="f34" fmla="val 3"/>
                  <a:gd name="f35" fmla="val 1"/>
                  <a:gd name="f36" fmla="val 26"/>
                  <a:gd name="f37" fmla="val 30"/>
                  <a:gd name="f38" fmla="val 49"/>
                  <a:gd name="f39" fmla="val 81"/>
                  <a:gd name="f40" fmla="val 91"/>
                  <a:gd name="f41" fmla="val 100"/>
                  <a:gd name="f42" fmla="val 25"/>
                  <a:gd name="f43" fmla="val 109"/>
                  <a:gd name="f44" fmla="val 21"/>
                  <a:gd name="f45" fmla="val 116"/>
                  <a:gd name="f46" fmla="val 122"/>
                  <a:gd name="f47" fmla="val 127"/>
                  <a:gd name="f48" fmla="val 8"/>
                  <a:gd name="f49" fmla="val 131"/>
                  <a:gd name="f50" fmla="val 133"/>
                  <a:gd name="f51" fmla="val 136"/>
                  <a:gd name="f52" fmla="*/ f0 1 37"/>
                  <a:gd name="f53" fmla="*/ f1 1 137"/>
                  <a:gd name="f54" fmla="val f2"/>
                  <a:gd name="f55" fmla="val f3"/>
                  <a:gd name="f56" fmla="val f4"/>
                  <a:gd name="f57" fmla="+- f56 0 f54"/>
                  <a:gd name="f58" fmla="+- f55 0 f54"/>
                  <a:gd name="f59" fmla="*/ f58 1 37"/>
                  <a:gd name="f60" fmla="*/ f57 1 137"/>
                  <a:gd name="f61" fmla="*/ f54 1 f59"/>
                  <a:gd name="f62" fmla="*/ f55 1 f59"/>
                  <a:gd name="f63" fmla="*/ f54 1 f60"/>
                  <a:gd name="f64" fmla="*/ f56 1 f60"/>
                  <a:gd name="f65" fmla="*/ f61 f52 1"/>
                  <a:gd name="f66" fmla="*/ f62 f52 1"/>
                  <a:gd name="f67" fmla="*/ f64 f53 1"/>
                  <a:gd name="f68" fmla="*/ f63 f53 1"/>
                </a:gdLst>
                <a:ahLst/>
                <a:cxnLst>
                  <a:cxn ang="3cd4">
                    <a:pos x="hc" y="t"/>
                  </a:cxn>
                  <a:cxn ang="0">
                    <a:pos x="r" y="vc"/>
                  </a:cxn>
                  <a:cxn ang="cd4">
                    <a:pos x="hc" y="b"/>
                  </a:cxn>
                  <a:cxn ang="cd2">
                    <a:pos x="l" y="vc"/>
                  </a:cxn>
                </a:cxnLst>
                <a:rect l="f65" t="f68" r="f66" b="f67"/>
                <a:pathLst>
                  <a:path w="37" h="137">
                    <a:moveTo>
                      <a:pt x="f2" y="f4"/>
                    </a:moveTo>
                    <a:cubicBezTo>
                      <a:pt x="f2" y="f4"/>
                      <a:pt x="f5" y="f4"/>
                      <a:pt x="f6" y="f7"/>
                    </a:cubicBezTo>
                    <a:cubicBezTo>
                      <a:pt x="f8" y="f9"/>
                      <a:pt x="f10" y="f11"/>
                      <a:pt x="f12" y="f13"/>
                    </a:cubicBezTo>
                    <a:cubicBezTo>
                      <a:pt x="f14" y="f15"/>
                      <a:pt x="f16" y="f17"/>
                      <a:pt x="f18" y="f19"/>
                    </a:cubicBezTo>
                    <a:cubicBezTo>
                      <a:pt x="f20" y="f21"/>
                      <a:pt x="f3" y="f22"/>
                      <a:pt x="f3" y="f23"/>
                    </a:cubicBezTo>
                    <a:cubicBezTo>
                      <a:pt x="f3" y="f24"/>
                      <a:pt x="f16" y="f25"/>
                      <a:pt x="f26" y="f27"/>
                    </a:cubicBezTo>
                    <a:cubicBezTo>
                      <a:pt x="f28" y="f29"/>
                      <a:pt x="f30" y="f31"/>
                      <a:pt x="f8" y="f32"/>
                    </a:cubicBezTo>
                    <a:cubicBezTo>
                      <a:pt x="f33" y="f5"/>
                      <a:pt x="f32" y="f2"/>
                      <a:pt x="f32" y="f2"/>
                    </a:cubicBezTo>
                    <a:cubicBezTo>
                      <a:pt x="f34" y="f35"/>
                      <a:pt x="f29" y="f33"/>
                      <a:pt x="f12" y="f12"/>
                    </a:cubicBezTo>
                    <a:cubicBezTo>
                      <a:pt x="f36" y="f37"/>
                      <a:pt x="f20" y="f38"/>
                      <a:pt x="f20" y="f23"/>
                    </a:cubicBezTo>
                    <a:cubicBezTo>
                      <a:pt x="f20" y="f39"/>
                      <a:pt x="f18" y="f40"/>
                      <a:pt x="f16" y="f41"/>
                    </a:cubicBezTo>
                    <a:cubicBezTo>
                      <a:pt x="f42" y="f43"/>
                      <a:pt x="f44" y="f45"/>
                      <a:pt x="f28" y="f46"/>
                    </a:cubicBezTo>
                    <a:cubicBezTo>
                      <a:pt x="f30" y="f47"/>
                      <a:pt x="f48" y="f49"/>
                      <a:pt x="f6" y="f50"/>
                    </a:cubicBezTo>
                    <a:cubicBezTo>
                      <a:pt x="f5" y="f51"/>
                      <a:pt x="f2" y="f4"/>
                      <a:pt x="f2" y="f4"/>
                    </a:cubicBezTo>
                    <a:close/>
                  </a:path>
                </a:pathLst>
              </a:custGeom>
              <a:solidFill>
                <a:srgbClr val="FFFFFF"/>
              </a:solidFill>
              <a:ln cap="flat">
                <a:noFill/>
                <a:prstDash val="solid"/>
              </a:ln>
            </p:spPr>
            <p:txBody>
              <a:bodyPr vert="horz" wrap="square" lIns="90004" tIns="4297" rIns="90004" bIns="42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9" name="Google Shape;1845;p45">
                <a:extLst>
                  <a:ext uri="{FF2B5EF4-FFF2-40B4-BE49-F238E27FC236}">
                    <a16:creationId xmlns:a16="http://schemas.microsoft.com/office/drawing/2014/main" id="{5117483A-5FE4-B71A-BE30-46CB7F717FD8}"/>
                  </a:ext>
                </a:extLst>
              </p:cNvPr>
              <p:cNvSpPr/>
              <p:nvPr/>
            </p:nvSpPr>
            <p:spPr>
              <a:xfrm>
                <a:off x="7149026" y="3585371"/>
                <a:ext cx="35396" cy="12874"/>
              </a:xfrm>
              <a:custGeom>
                <a:avLst/>
                <a:gdLst>
                  <a:gd name="f0" fmla="val w"/>
                  <a:gd name="f1" fmla="val h"/>
                  <a:gd name="f2" fmla="val 0"/>
                  <a:gd name="f3" fmla="val 33"/>
                  <a:gd name="f4" fmla="val 12"/>
                  <a:gd name="f5" fmla="val 11"/>
                  <a:gd name="f6" fmla="val 8"/>
                  <a:gd name="f7" fmla="val 18"/>
                  <a:gd name="f8" fmla="val 9"/>
                  <a:gd name="f9" fmla="val 27"/>
                  <a:gd name="f10" fmla="val 7"/>
                  <a:gd name="f11" fmla="val 34"/>
                  <a:gd name="f12" fmla="val 1"/>
                  <a:gd name="f13" fmla="val 26"/>
                  <a:gd name="f14" fmla="val 3"/>
                  <a:gd name="f15" fmla="val 17"/>
                  <a:gd name="f16" fmla="val 6"/>
                  <a:gd name="f17" fmla="val 10"/>
                  <a:gd name="f18" fmla="*/ f0 1 33"/>
                  <a:gd name="f19" fmla="*/ f1 1 12"/>
                  <a:gd name="f20" fmla="val f2"/>
                  <a:gd name="f21" fmla="val f3"/>
                  <a:gd name="f22" fmla="val f4"/>
                  <a:gd name="f23" fmla="+- f22 0 f20"/>
                  <a:gd name="f24" fmla="+- f21 0 f20"/>
                  <a:gd name="f25" fmla="*/ f24 1 33"/>
                  <a:gd name="f26" fmla="*/ f23 1 12"/>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33" h="12">
                    <a:moveTo>
                      <a:pt x="f2" y="f5"/>
                    </a:moveTo>
                    <a:cubicBezTo>
                      <a:pt x="f2" y="f4"/>
                      <a:pt x="f6" y="f4"/>
                      <a:pt x="f7" y="f8"/>
                    </a:cubicBezTo>
                    <a:cubicBezTo>
                      <a:pt x="f9" y="f10"/>
                      <a:pt x="f11" y="f12"/>
                      <a:pt x="f3" y="f2"/>
                    </a:cubicBezTo>
                    <a:cubicBezTo>
                      <a:pt x="f3" y="f2"/>
                      <a:pt x="f13" y="f14"/>
                      <a:pt x="f15" y="f16"/>
                    </a:cubicBezTo>
                    <a:cubicBezTo>
                      <a:pt x="f10" y="f8"/>
                      <a:pt x="f2" y="f17"/>
                      <a:pt x="f2" y="f5"/>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0" name="Google Shape;1846;p45">
                <a:extLst>
                  <a:ext uri="{FF2B5EF4-FFF2-40B4-BE49-F238E27FC236}">
                    <a16:creationId xmlns:a16="http://schemas.microsoft.com/office/drawing/2014/main" id="{8D1796ED-EAFD-6716-AF02-342C0AF7C247}"/>
                  </a:ext>
                </a:extLst>
              </p:cNvPr>
              <p:cNvSpPr/>
              <p:nvPr/>
            </p:nvSpPr>
            <p:spPr>
              <a:xfrm>
                <a:off x="6905539" y="3413756"/>
                <a:ext cx="95463" cy="69723"/>
              </a:xfrm>
              <a:custGeom>
                <a:avLst/>
                <a:gdLst>
                  <a:gd name="f0" fmla="val w"/>
                  <a:gd name="f1" fmla="val h"/>
                  <a:gd name="f2" fmla="val 0"/>
                  <a:gd name="f3" fmla="val 89"/>
                  <a:gd name="f4" fmla="val 65"/>
                  <a:gd name="f5" fmla="val 7"/>
                  <a:gd name="f6" fmla="val 1"/>
                  <a:gd name="f7" fmla="val 17"/>
                  <a:gd name="f8" fmla="val 3"/>
                  <a:gd name="f9" fmla="val 27"/>
                  <a:gd name="f10" fmla="val 5"/>
                  <a:gd name="f11" fmla="val 41"/>
                  <a:gd name="f12" fmla="val 10"/>
                  <a:gd name="f13" fmla="val 54"/>
                  <a:gd name="f14" fmla="val 19"/>
                  <a:gd name="f15" fmla="val 67"/>
                  <a:gd name="f16" fmla="val 29"/>
                  <a:gd name="f17" fmla="val 76"/>
                  <a:gd name="f18" fmla="val 40"/>
                  <a:gd name="f19" fmla="val 81"/>
                  <a:gd name="f20" fmla="val 49"/>
                  <a:gd name="f21" fmla="val 86"/>
                  <a:gd name="f22" fmla="val 59"/>
                  <a:gd name="f23" fmla="val 88"/>
                  <a:gd name="f24" fmla="val 63"/>
                  <a:gd name="f25" fmla="val 60"/>
                  <a:gd name="f26" fmla="val 87"/>
                  <a:gd name="f27" fmla="val 57"/>
                  <a:gd name="f28" fmla="val 85"/>
                  <a:gd name="f29" fmla="val 53"/>
                  <a:gd name="f30" fmla="val 83"/>
                  <a:gd name="f31" fmla="val 48"/>
                  <a:gd name="f32" fmla="val 78"/>
                  <a:gd name="f33" fmla="val 39"/>
                  <a:gd name="f34" fmla="val 69"/>
                  <a:gd name="f35" fmla="val 56"/>
                  <a:gd name="f36" fmla="val 43"/>
                  <a:gd name="f37" fmla="val 28"/>
                  <a:gd name="f38" fmla="val 2"/>
                  <a:gd name="f39" fmla="val 18"/>
                  <a:gd name="f40" fmla="val 12"/>
                  <a:gd name="f41" fmla="val 8"/>
                  <a:gd name="f42" fmla="*/ f0 1 89"/>
                  <a:gd name="f43" fmla="*/ f1 1 65"/>
                  <a:gd name="f44" fmla="val f2"/>
                  <a:gd name="f45" fmla="val f3"/>
                  <a:gd name="f46" fmla="val f4"/>
                  <a:gd name="f47" fmla="+- f46 0 f44"/>
                  <a:gd name="f48" fmla="+- f45 0 f44"/>
                  <a:gd name="f49" fmla="*/ f48 1 89"/>
                  <a:gd name="f50" fmla="*/ f47 1 65"/>
                  <a:gd name="f51" fmla="*/ f44 1 f49"/>
                  <a:gd name="f52" fmla="*/ f45 1 f49"/>
                  <a:gd name="f53" fmla="*/ f44 1 f50"/>
                  <a:gd name="f54" fmla="*/ f46 1 f50"/>
                  <a:gd name="f55" fmla="*/ f51 f42 1"/>
                  <a:gd name="f56" fmla="*/ f52 f42 1"/>
                  <a:gd name="f57" fmla="*/ f54 f43 1"/>
                  <a:gd name="f58" fmla="*/ f53 f43 1"/>
                </a:gdLst>
                <a:ahLst/>
                <a:cxnLst>
                  <a:cxn ang="3cd4">
                    <a:pos x="hc" y="t"/>
                  </a:cxn>
                  <a:cxn ang="0">
                    <a:pos x="r" y="vc"/>
                  </a:cxn>
                  <a:cxn ang="cd4">
                    <a:pos x="hc" y="b"/>
                  </a:cxn>
                  <a:cxn ang="cd2">
                    <a:pos x="l" y="vc"/>
                  </a:cxn>
                </a:cxnLst>
                <a:rect l="f55" t="f58" r="f56" b="f57"/>
                <a:pathLst>
                  <a:path w="89" h="65">
                    <a:moveTo>
                      <a:pt x="f2" y="f2"/>
                    </a:moveTo>
                    <a:cubicBezTo>
                      <a:pt x="f2" y="f2"/>
                      <a:pt x="f5" y="f6"/>
                      <a:pt x="f7" y="f8"/>
                    </a:cubicBezTo>
                    <a:cubicBezTo>
                      <a:pt x="f9" y="f10"/>
                      <a:pt x="f11" y="f12"/>
                      <a:pt x="f13" y="f14"/>
                    </a:cubicBezTo>
                    <a:cubicBezTo>
                      <a:pt x="f15" y="f16"/>
                      <a:pt x="f17" y="f18"/>
                      <a:pt x="f19" y="f20"/>
                    </a:cubicBezTo>
                    <a:cubicBezTo>
                      <a:pt x="f21" y="f22"/>
                      <a:pt x="f23" y="f4"/>
                      <a:pt x="f3" y="f4"/>
                    </a:cubicBezTo>
                    <a:cubicBezTo>
                      <a:pt x="f3" y="f4"/>
                      <a:pt x="f3" y="f24"/>
                      <a:pt x="f23" y="f25"/>
                    </a:cubicBezTo>
                    <a:cubicBezTo>
                      <a:pt x="f26" y="f27"/>
                      <a:pt x="f28" y="f29"/>
                      <a:pt x="f30" y="f31"/>
                    </a:cubicBezTo>
                    <a:cubicBezTo>
                      <a:pt x="f32" y="f33"/>
                      <a:pt x="f34" y="f9"/>
                      <a:pt x="f35" y="f7"/>
                    </a:cubicBezTo>
                    <a:cubicBezTo>
                      <a:pt x="f36" y="f5"/>
                      <a:pt x="f37" y="f38"/>
                      <a:pt x="f39" y="f6"/>
                    </a:cubicBezTo>
                    <a:cubicBezTo>
                      <a:pt x="f40" y="f2"/>
                      <a:pt x="f41" y="f2"/>
                      <a:pt x="f10" y="f2"/>
                    </a:cubicBezTo>
                    <a:cubicBezTo>
                      <a:pt x="f38" y="f2"/>
                      <a:pt x="f6" y="f2"/>
                      <a:pt x="f6" y="f2"/>
                    </a:cubicBezTo>
                    <a:lnTo>
                      <a:pt x="f2" y="f2"/>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1" name="Google Shape;1847;p45">
                <a:extLst>
                  <a:ext uri="{FF2B5EF4-FFF2-40B4-BE49-F238E27FC236}">
                    <a16:creationId xmlns:a16="http://schemas.microsoft.com/office/drawing/2014/main" id="{1B3266FA-87ED-BF32-F6B5-1B03018505BF}"/>
                  </a:ext>
                </a:extLst>
              </p:cNvPr>
              <p:cNvSpPr/>
              <p:nvPr/>
            </p:nvSpPr>
            <p:spPr>
              <a:xfrm>
                <a:off x="6994565" y="3498494"/>
                <a:ext cx="7507" cy="33247"/>
              </a:xfrm>
              <a:custGeom>
                <a:avLst/>
                <a:gdLst>
                  <a:gd name="f0" fmla="val w"/>
                  <a:gd name="f1" fmla="val h"/>
                  <a:gd name="f2" fmla="val 0"/>
                  <a:gd name="f3" fmla="val 7"/>
                  <a:gd name="f4" fmla="val 31"/>
                  <a:gd name="f5" fmla="val 1"/>
                  <a:gd name="f6" fmla="val 32"/>
                  <a:gd name="f7" fmla="val 5"/>
                  <a:gd name="f8" fmla="val 25"/>
                  <a:gd name="f9" fmla="val 16"/>
                  <a:gd name="f10" fmla="val 9"/>
                  <a:gd name="f11" fmla="val 6"/>
                  <a:gd name="f12" fmla="val 4"/>
                  <a:gd name="f13" fmla="val 2"/>
                  <a:gd name="f14" fmla="val 24"/>
                  <a:gd name="f15" fmla="*/ f0 1 7"/>
                  <a:gd name="f16" fmla="*/ f1 1 31"/>
                  <a:gd name="f17" fmla="val f2"/>
                  <a:gd name="f18" fmla="val f3"/>
                  <a:gd name="f19" fmla="val f4"/>
                  <a:gd name="f20" fmla="+- f19 0 f17"/>
                  <a:gd name="f21" fmla="+- f18 0 f17"/>
                  <a:gd name="f22" fmla="*/ f21 1 7"/>
                  <a:gd name="f23" fmla="*/ f20 1 31"/>
                  <a:gd name="f24" fmla="*/ f17 1 f22"/>
                  <a:gd name="f25" fmla="*/ f18 1 f22"/>
                  <a:gd name="f26" fmla="*/ f17 1 f23"/>
                  <a:gd name="f27" fmla="*/ f19 1 f23"/>
                  <a:gd name="f28" fmla="*/ f24 f15 1"/>
                  <a:gd name="f29" fmla="*/ f25 f15 1"/>
                  <a:gd name="f30" fmla="*/ f27 f16 1"/>
                  <a:gd name="f31" fmla="*/ f26 f16 1"/>
                </a:gdLst>
                <a:ahLst/>
                <a:cxnLst>
                  <a:cxn ang="3cd4">
                    <a:pos x="hc" y="t"/>
                  </a:cxn>
                  <a:cxn ang="0">
                    <a:pos x="r" y="vc"/>
                  </a:cxn>
                  <a:cxn ang="cd4">
                    <a:pos x="hc" y="b"/>
                  </a:cxn>
                  <a:cxn ang="cd2">
                    <a:pos x="l" y="vc"/>
                  </a:cxn>
                </a:cxnLst>
                <a:rect l="f28" t="f31" r="f29" b="f30"/>
                <a:pathLst>
                  <a:path w="7" h="31">
                    <a:moveTo>
                      <a:pt x="f5" y="f4"/>
                    </a:moveTo>
                    <a:cubicBezTo>
                      <a:pt x="f5" y="f6"/>
                      <a:pt x="f7" y="f8"/>
                      <a:pt x="f3" y="f9"/>
                    </a:cubicBezTo>
                    <a:cubicBezTo>
                      <a:pt x="f10" y="f3"/>
                      <a:pt x="f3" y="f2"/>
                      <a:pt x="f11" y="f2"/>
                    </a:cubicBezTo>
                    <a:cubicBezTo>
                      <a:pt x="f7" y="f2"/>
                      <a:pt x="f11" y="f3"/>
                      <a:pt x="f12" y="f9"/>
                    </a:cubicBezTo>
                    <a:cubicBezTo>
                      <a:pt x="f13" y="f14"/>
                      <a:pt x="f2" y="f4"/>
                      <a:pt x="f2" y="f4"/>
                    </a:cubicBezTo>
                    <a:lnTo>
                      <a:pt x="f5" y="f4"/>
                    </a:ln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2" name="Google Shape;1848;p45">
                <a:extLst>
                  <a:ext uri="{FF2B5EF4-FFF2-40B4-BE49-F238E27FC236}">
                    <a16:creationId xmlns:a16="http://schemas.microsoft.com/office/drawing/2014/main" id="{97B9FB99-FC36-F5F2-714D-846F0477A7DD}"/>
                  </a:ext>
                </a:extLst>
              </p:cNvPr>
              <p:cNvSpPr/>
              <p:nvPr/>
            </p:nvSpPr>
            <p:spPr>
              <a:xfrm>
                <a:off x="7228396" y="3663671"/>
                <a:ext cx="126571" cy="612465"/>
              </a:xfrm>
              <a:custGeom>
                <a:avLst/>
                <a:gdLst>
                  <a:gd name="f0" fmla="val w"/>
                  <a:gd name="f1" fmla="val h"/>
                  <a:gd name="f2" fmla="val 0"/>
                  <a:gd name="f3" fmla="val 118"/>
                  <a:gd name="f4" fmla="val 571"/>
                  <a:gd name="f5" fmla="val 1"/>
                  <a:gd name="f6" fmla="val 2"/>
                  <a:gd name="f7" fmla="val 572"/>
                  <a:gd name="f8" fmla="val 9"/>
                  <a:gd name="f9" fmla="val 566"/>
                  <a:gd name="f10" fmla="val 17"/>
                  <a:gd name="f11" fmla="val 553"/>
                  <a:gd name="f12" fmla="val 26"/>
                  <a:gd name="f13" fmla="val 541"/>
                  <a:gd name="f14" fmla="val 37"/>
                  <a:gd name="f15" fmla="val 521"/>
                  <a:gd name="f16" fmla="val 46"/>
                  <a:gd name="f17" fmla="val 495"/>
                  <a:gd name="f18" fmla="val 55"/>
                  <a:gd name="f19" fmla="val 469"/>
                  <a:gd name="f20" fmla="val 63"/>
                  <a:gd name="f21" fmla="val 438"/>
                  <a:gd name="f22" fmla="val 67"/>
                  <a:gd name="f23" fmla="val 402"/>
                  <a:gd name="f24" fmla="val 72"/>
                  <a:gd name="f25" fmla="val 367"/>
                  <a:gd name="f26" fmla="val 74"/>
                  <a:gd name="f27" fmla="val 327"/>
                  <a:gd name="f28" fmla="val 75"/>
                  <a:gd name="f29" fmla="val 286"/>
                  <a:gd name="f30" fmla="val 76"/>
                  <a:gd name="f31" fmla="val 246"/>
                  <a:gd name="f32" fmla="val 77"/>
                  <a:gd name="f33" fmla="val 207"/>
                  <a:gd name="f34" fmla="val 80"/>
                  <a:gd name="f35" fmla="val 173"/>
                  <a:gd name="f36" fmla="val 83"/>
                  <a:gd name="f37" fmla="val 138"/>
                  <a:gd name="f38" fmla="val 88"/>
                  <a:gd name="f39" fmla="val 107"/>
                  <a:gd name="f40" fmla="val 94"/>
                  <a:gd name="f41" fmla="val 82"/>
                  <a:gd name="f42" fmla="val 105"/>
                  <a:gd name="f43" fmla="val 32"/>
                  <a:gd name="f44" fmla="val 121"/>
                  <a:gd name="f45" fmla="val 117"/>
                  <a:gd name="f46" fmla="val 115"/>
                  <a:gd name="f47" fmla="val -1"/>
                  <a:gd name="f48" fmla="val 109"/>
                  <a:gd name="f49" fmla="val 5"/>
                  <a:gd name="f50" fmla="val 101"/>
                  <a:gd name="f51" fmla="val 18"/>
                  <a:gd name="f52" fmla="val 92"/>
                  <a:gd name="f53" fmla="val 31"/>
                  <a:gd name="f54" fmla="val 50"/>
                  <a:gd name="f55" fmla="val 73"/>
                  <a:gd name="f56" fmla="val 64"/>
                  <a:gd name="f57" fmla="val 102"/>
                  <a:gd name="f58" fmla="val 57"/>
                  <a:gd name="f59" fmla="val 135"/>
                  <a:gd name="f60" fmla="val 53"/>
                  <a:gd name="f61" fmla="val 170"/>
                  <a:gd name="f62" fmla="val 48"/>
                  <a:gd name="f63" fmla="val 206"/>
                  <a:gd name="f64" fmla="val 245"/>
                  <a:gd name="f65" fmla="val 45"/>
                  <a:gd name="f66" fmla="val 285"/>
                  <a:gd name="f67" fmla="val 44"/>
                  <a:gd name="f68" fmla="val 326"/>
                  <a:gd name="f69" fmla="val 43"/>
                  <a:gd name="f70" fmla="val 364"/>
                  <a:gd name="f71" fmla="val 39"/>
                  <a:gd name="f72" fmla="val 399"/>
                  <a:gd name="f73" fmla="val 36"/>
                  <a:gd name="f74" fmla="val 433"/>
                  <a:gd name="f75" fmla="val 464"/>
                  <a:gd name="f76" fmla="val 25"/>
                  <a:gd name="f77" fmla="val 489"/>
                  <a:gd name="f78" fmla="val 13"/>
                  <a:gd name="f79" fmla="val 540"/>
                  <a:gd name="f80" fmla="val -3"/>
                  <a:gd name="f81" fmla="val 568"/>
                  <a:gd name="f82" fmla="*/ f0 1 118"/>
                  <a:gd name="f83" fmla="*/ f1 1 571"/>
                  <a:gd name="f84" fmla="val f2"/>
                  <a:gd name="f85" fmla="val f3"/>
                  <a:gd name="f86" fmla="val f4"/>
                  <a:gd name="f87" fmla="+- f86 0 f84"/>
                  <a:gd name="f88" fmla="+- f85 0 f84"/>
                  <a:gd name="f89" fmla="*/ f88 1 118"/>
                  <a:gd name="f90" fmla="*/ f87 1 571"/>
                  <a:gd name="f91" fmla="*/ f84 1 f89"/>
                  <a:gd name="f92" fmla="*/ f85 1 f89"/>
                  <a:gd name="f93" fmla="*/ f84 1 f90"/>
                  <a:gd name="f94" fmla="*/ f86 1 f90"/>
                  <a:gd name="f95" fmla="*/ f91 f82 1"/>
                  <a:gd name="f96" fmla="*/ f92 f82 1"/>
                  <a:gd name="f97" fmla="*/ f94 f83 1"/>
                  <a:gd name="f98" fmla="*/ f93 f83 1"/>
                </a:gdLst>
                <a:ahLst/>
                <a:cxnLst>
                  <a:cxn ang="3cd4">
                    <a:pos x="hc" y="t"/>
                  </a:cxn>
                  <a:cxn ang="0">
                    <a:pos x="r" y="vc"/>
                  </a:cxn>
                  <a:cxn ang="cd4">
                    <a:pos x="hc" y="b"/>
                  </a:cxn>
                  <a:cxn ang="cd2">
                    <a:pos x="l" y="vc"/>
                  </a:cxn>
                </a:cxnLst>
                <a:rect l="f95" t="f98" r="f96" b="f97"/>
                <a:pathLst>
                  <a:path w="118" h="571">
                    <a:moveTo>
                      <a:pt x="f5" y="f4"/>
                    </a:moveTo>
                    <a:cubicBezTo>
                      <a:pt x="f6" y="f7"/>
                      <a:pt x="f8" y="f9"/>
                      <a:pt x="f10" y="f11"/>
                    </a:cubicBezTo>
                    <a:cubicBezTo>
                      <a:pt x="f12" y="f13"/>
                      <a:pt x="f14" y="f15"/>
                      <a:pt x="f16" y="f17"/>
                    </a:cubicBezTo>
                    <a:cubicBezTo>
                      <a:pt x="f18" y="f19"/>
                      <a:pt x="f20" y="f21"/>
                      <a:pt x="f22" y="f23"/>
                    </a:cubicBezTo>
                    <a:cubicBezTo>
                      <a:pt x="f24" y="f25"/>
                      <a:pt x="f26" y="f27"/>
                      <a:pt x="f28" y="f29"/>
                    </a:cubicBezTo>
                    <a:cubicBezTo>
                      <a:pt x="f30" y="f31"/>
                      <a:pt x="f32" y="f33"/>
                      <a:pt x="f34" y="f35"/>
                    </a:cubicBezTo>
                    <a:cubicBezTo>
                      <a:pt x="f36" y="f37"/>
                      <a:pt x="f38" y="f39"/>
                      <a:pt x="f40" y="f41"/>
                    </a:cubicBezTo>
                    <a:cubicBezTo>
                      <a:pt x="f42" y="f43"/>
                      <a:pt x="f44" y="f6"/>
                      <a:pt x="f45" y="f2"/>
                    </a:cubicBezTo>
                    <a:cubicBezTo>
                      <a:pt x="f46" y="f47"/>
                      <a:pt x="f48" y="f49"/>
                      <a:pt x="f50" y="f51"/>
                    </a:cubicBezTo>
                    <a:cubicBezTo>
                      <a:pt x="f52" y="f53"/>
                      <a:pt x="f41" y="f54"/>
                      <a:pt x="f55" y="f30"/>
                    </a:cubicBezTo>
                    <a:cubicBezTo>
                      <a:pt x="f56" y="f57"/>
                      <a:pt x="f58" y="f59"/>
                      <a:pt x="f60" y="f61"/>
                    </a:cubicBezTo>
                    <a:cubicBezTo>
                      <a:pt x="f62" y="f63"/>
                      <a:pt x="f16" y="f64"/>
                      <a:pt x="f65" y="f66"/>
                    </a:cubicBezTo>
                    <a:cubicBezTo>
                      <a:pt x="f67" y="f68"/>
                      <a:pt x="f69" y="f70"/>
                      <a:pt x="f71" y="f72"/>
                    </a:cubicBezTo>
                    <a:cubicBezTo>
                      <a:pt x="f73" y="f74"/>
                      <a:pt x="f53" y="f75"/>
                      <a:pt x="f76" y="f77"/>
                    </a:cubicBezTo>
                    <a:cubicBezTo>
                      <a:pt x="f78" y="f79"/>
                      <a:pt x="f80" y="f81"/>
                      <a:pt x="f5" y="f4"/>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53" name="Google Shape;1849;p45">
                <a:extLst>
                  <a:ext uri="{FF2B5EF4-FFF2-40B4-BE49-F238E27FC236}">
                    <a16:creationId xmlns:a16="http://schemas.microsoft.com/office/drawing/2014/main" id="{D29763D5-8EEC-F3FC-02EA-8029259F44EB}"/>
                  </a:ext>
                </a:extLst>
              </p:cNvPr>
              <p:cNvSpPr/>
              <p:nvPr/>
            </p:nvSpPr>
            <p:spPr>
              <a:xfrm>
                <a:off x="7363544" y="3625065"/>
                <a:ext cx="74011" cy="70792"/>
              </a:xfrm>
              <a:custGeom>
                <a:avLst/>
                <a:gdLst>
                  <a:gd name="f0" fmla="val w"/>
                  <a:gd name="f1" fmla="val h"/>
                  <a:gd name="f2" fmla="val 0"/>
                  <a:gd name="f3" fmla="val 69"/>
                  <a:gd name="f4" fmla="val 66"/>
                  <a:gd name="f5" fmla="val 55"/>
                  <a:gd name="f6" fmla="val 8"/>
                  <a:gd name="f7" fmla="val 57"/>
                  <a:gd name="f8" fmla="val 10"/>
                  <a:gd name="f9" fmla="val 59"/>
                  <a:gd name="f10" fmla="val 13"/>
                  <a:gd name="f11" fmla="val 62"/>
                  <a:gd name="f12" fmla="val 16"/>
                  <a:gd name="f13" fmla="val 65"/>
                  <a:gd name="f14" fmla="val 22"/>
                  <a:gd name="f15" fmla="val 29"/>
                  <a:gd name="f16" fmla="val 67"/>
                  <a:gd name="f17" fmla="val 37"/>
                  <a:gd name="f18" fmla="val 64"/>
                  <a:gd name="f19" fmla="val 46"/>
                  <a:gd name="f20" fmla="val 53"/>
                  <a:gd name="f21" fmla="val 50"/>
                  <a:gd name="f22" fmla="val 60"/>
                  <a:gd name="f23" fmla="val 39"/>
                  <a:gd name="f24" fmla="val 28"/>
                  <a:gd name="f25" fmla="val 61"/>
                  <a:gd name="f26" fmla="val 17"/>
                  <a:gd name="f27" fmla="val 5"/>
                  <a:gd name="f28" fmla="val 41"/>
                  <a:gd name="f29" fmla="val 1"/>
                  <a:gd name="f30" fmla="val 32"/>
                  <a:gd name="f31" fmla="val 2"/>
                  <a:gd name="f32" fmla="val 15"/>
                  <a:gd name="f33" fmla="val 7"/>
                  <a:gd name="f34" fmla="val 12"/>
                  <a:gd name="f35" fmla="val 4"/>
                  <a:gd name="f36" fmla="val 19"/>
                  <a:gd name="f37" fmla="val 21"/>
                  <a:gd name="f38" fmla="val 20"/>
                  <a:gd name="f39" fmla="val 11"/>
                  <a:gd name="f40" fmla="val 6"/>
                  <a:gd name="f41" fmla="val 3"/>
                  <a:gd name="f42" fmla="val -2"/>
                  <a:gd name="f43" fmla="val 42"/>
                  <a:gd name="f44" fmla="val 52"/>
                  <a:gd name="f45" fmla="val 27"/>
                  <a:gd name="f46" fmla="val 33"/>
                  <a:gd name="f47" fmla="val 40"/>
                  <a:gd name="f48" fmla="val 45"/>
                  <a:gd name="f49" fmla="val 51"/>
                  <a:gd name="f50" fmla="val 56"/>
                  <a:gd name="f51" fmla="val 63"/>
                  <a:gd name="f52" fmla="val 47"/>
                  <a:gd name="f53" fmla="val 68"/>
                  <a:gd name="f54" fmla="val 38"/>
                  <a:gd name="f55" fmla="*/ f0 1 69"/>
                  <a:gd name="f56" fmla="*/ f1 1 66"/>
                  <a:gd name="f57" fmla="val f2"/>
                  <a:gd name="f58" fmla="val f3"/>
                  <a:gd name="f59" fmla="val f4"/>
                  <a:gd name="f60" fmla="+- f59 0 f57"/>
                  <a:gd name="f61" fmla="+- f58 0 f57"/>
                  <a:gd name="f62" fmla="*/ f61 1 69"/>
                  <a:gd name="f63" fmla="*/ f60 1 66"/>
                  <a:gd name="f64" fmla="*/ f57 1 f62"/>
                  <a:gd name="f65" fmla="*/ f58 1 f62"/>
                  <a:gd name="f66" fmla="*/ f57 1 f63"/>
                  <a:gd name="f67" fmla="*/ f59 1 f63"/>
                  <a:gd name="f68" fmla="*/ f64 f55 1"/>
                  <a:gd name="f69" fmla="*/ f65 f55 1"/>
                  <a:gd name="f70" fmla="*/ f67 f56 1"/>
                  <a:gd name="f71" fmla="*/ f66 f56 1"/>
                </a:gdLst>
                <a:ahLst/>
                <a:cxnLst>
                  <a:cxn ang="3cd4">
                    <a:pos x="hc" y="t"/>
                  </a:cxn>
                  <a:cxn ang="0">
                    <a:pos x="r" y="vc"/>
                  </a:cxn>
                  <a:cxn ang="cd4">
                    <a:pos x="hc" y="b"/>
                  </a:cxn>
                  <a:cxn ang="cd2">
                    <a:pos x="l" y="vc"/>
                  </a:cxn>
                </a:cxnLst>
                <a:rect l="f68" t="f71" r="f69" b="f70"/>
                <a:pathLst>
                  <a:path w="69" h="66">
                    <a:moveTo>
                      <a:pt x="f5" y="f6"/>
                    </a:moveTo>
                    <a:cubicBezTo>
                      <a:pt x="f5" y="f6"/>
                      <a:pt x="f7" y="f8"/>
                      <a:pt x="f9" y="f10"/>
                    </a:cubicBezTo>
                    <a:cubicBezTo>
                      <a:pt x="f11" y="f12"/>
                      <a:pt x="f13" y="f14"/>
                      <a:pt x="f4" y="f15"/>
                    </a:cubicBezTo>
                    <a:cubicBezTo>
                      <a:pt x="f16" y="f17"/>
                      <a:pt x="f18" y="f19"/>
                      <a:pt x="f7" y="f20"/>
                    </a:cubicBezTo>
                    <a:cubicBezTo>
                      <a:pt x="f21" y="f22"/>
                      <a:pt x="f23" y="f18"/>
                      <a:pt x="f24" y="f25"/>
                    </a:cubicBezTo>
                    <a:cubicBezTo>
                      <a:pt x="f26" y="f9"/>
                      <a:pt x="f6" y="f21"/>
                      <a:pt x="f27" y="f28"/>
                    </a:cubicBezTo>
                    <a:cubicBezTo>
                      <a:pt x="f29" y="f30"/>
                      <a:pt x="f31" y="f14"/>
                      <a:pt x="f27" y="f32"/>
                    </a:cubicBezTo>
                    <a:cubicBezTo>
                      <a:pt x="f33" y="f6"/>
                      <a:pt x="f34" y="f35"/>
                      <a:pt x="f32" y="f31"/>
                    </a:cubicBezTo>
                    <a:cubicBezTo>
                      <a:pt x="f36" y="f2"/>
                      <a:pt x="f14" y="f2"/>
                      <a:pt x="f14" y="f2"/>
                    </a:cubicBezTo>
                    <a:cubicBezTo>
                      <a:pt x="f14" y="f2"/>
                      <a:pt x="f37" y="f2"/>
                      <a:pt x="f38" y="f2"/>
                    </a:cubicBezTo>
                    <a:cubicBezTo>
                      <a:pt x="f36" y="f2"/>
                      <a:pt x="f26" y="f2"/>
                      <a:pt x="f32" y="f29"/>
                    </a:cubicBezTo>
                    <a:cubicBezTo>
                      <a:pt x="f39" y="f31"/>
                      <a:pt x="f40" y="f33"/>
                      <a:pt x="f41" y="f32"/>
                    </a:cubicBezTo>
                    <a:cubicBezTo>
                      <a:pt x="f2" y="f14"/>
                      <a:pt x="f42" y="f30"/>
                      <a:pt x="f31" y="f43"/>
                    </a:cubicBezTo>
                    <a:cubicBezTo>
                      <a:pt x="f40" y="f44"/>
                      <a:pt x="f32" y="f25"/>
                      <a:pt x="f45" y="f18"/>
                    </a:cubicBezTo>
                    <a:cubicBezTo>
                      <a:pt x="f46" y="f4"/>
                      <a:pt x="f47" y="f4"/>
                      <a:pt x="f48" y="f18"/>
                    </a:cubicBezTo>
                    <a:cubicBezTo>
                      <a:pt x="f49" y="f11"/>
                      <a:pt x="f50" y="f9"/>
                      <a:pt x="f9" y="f5"/>
                    </a:cubicBezTo>
                    <a:cubicBezTo>
                      <a:pt x="f51" y="f49"/>
                      <a:pt x="f4" y="f52"/>
                      <a:pt x="f16" y="f43"/>
                    </a:cubicBezTo>
                    <a:cubicBezTo>
                      <a:pt x="f53" y="f54"/>
                      <a:pt x="f3" y="f46"/>
                      <a:pt x="f53" y="f15"/>
                    </a:cubicBezTo>
                    <a:cubicBezTo>
                      <a:pt x="f16" y="f37"/>
                      <a:pt x="f51" y="f26"/>
                      <a:pt x="f22" y="f10"/>
                    </a:cubicBezTo>
                    <a:cubicBezTo>
                      <a:pt x="f7" y="f8"/>
                      <a:pt x="f5"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4" name="Google Shape;1850;p45">
                <a:extLst>
                  <a:ext uri="{FF2B5EF4-FFF2-40B4-BE49-F238E27FC236}">
                    <a16:creationId xmlns:a16="http://schemas.microsoft.com/office/drawing/2014/main" id="{FE3D44C9-258C-74A4-9C50-647AD7927897}"/>
                  </a:ext>
                </a:extLst>
              </p:cNvPr>
              <p:cNvSpPr/>
              <p:nvPr/>
            </p:nvSpPr>
            <p:spPr>
              <a:xfrm>
                <a:off x="7657441" y="3466316"/>
                <a:ext cx="381853" cy="633916"/>
              </a:xfrm>
              <a:custGeom>
                <a:avLst/>
                <a:gdLst>
                  <a:gd name="f0" fmla="val w"/>
                  <a:gd name="f1" fmla="val h"/>
                  <a:gd name="f2" fmla="val 0"/>
                  <a:gd name="f3" fmla="val 356"/>
                  <a:gd name="f4" fmla="val 591"/>
                  <a:gd name="f5" fmla="val 293"/>
                  <a:gd name="f6" fmla="val 378"/>
                  <a:gd name="f7" fmla="val 286"/>
                  <a:gd name="f8" fmla="val 280"/>
                  <a:gd name="f9" fmla="val 266"/>
                  <a:gd name="f10" fmla="val 157"/>
                  <a:gd name="f11" fmla="val 235"/>
                  <a:gd name="f12" fmla="val 56"/>
                  <a:gd name="f13" fmla="val 228"/>
                  <a:gd name="f14" fmla="val 47"/>
                  <a:gd name="f15" fmla="val 216"/>
                  <a:gd name="f16" fmla="val 204"/>
                  <a:gd name="f17" fmla="val 65"/>
                  <a:gd name="f18" fmla="val 221"/>
                  <a:gd name="f19" fmla="val 120"/>
                  <a:gd name="f20" fmla="val 162"/>
                  <a:gd name="f21" fmla="val 224"/>
                  <a:gd name="f22" fmla="val 196"/>
                  <a:gd name="f23" fmla="val 193"/>
                  <a:gd name="f24" fmla="val 218"/>
                  <a:gd name="f25" fmla="val 191"/>
                  <a:gd name="f26" fmla="val 134"/>
                  <a:gd name="f27" fmla="val 167"/>
                  <a:gd name="f28" fmla="val 14"/>
                  <a:gd name="f29" fmla="val 160"/>
                  <a:gd name="f30" fmla="val 1"/>
                  <a:gd name="f31" fmla="val 145"/>
                  <a:gd name="f32" fmla="val 8"/>
                  <a:gd name="f33" fmla="val 137"/>
                  <a:gd name="f34" fmla="val 11"/>
                  <a:gd name="f35" fmla="val 133"/>
                  <a:gd name="f36" fmla="val 24"/>
                  <a:gd name="f37" fmla="val 136"/>
                  <a:gd name="f38" fmla="val 42"/>
                  <a:gd name="f39" fmla="val 139"/>
                  <a:gd name="f40" fmla="val 60"/>
                  <a:gd name="f41" fmla="val 150"/>
                  <a:gd name="f42" fmla="val 90"/>
                  <a:gd name="f43" fmla="val 152"/>
                  <a:gd name="f44" fmla="val 100"/>
                  <a:gd name="f45" fmla="val 154"/>
                  <a:gd name="f46" fmla="val 110"/>
                  <a:gd name="f47" fmla="val 169"/>
                  <a:gd name="f48" fmla="val 111"/>
                  <a:gd name="f49" fmla="val 37"/>
                  <a:gd name="f50" fmla="val 98"/>
                  <a:gd name="f51" fmla="val -7"/>
                  <a:gd name="f52" fmla="val 80"/>
                  <a:gd name="f53" fmla="val 62"/>
                  <a:gd name="f54" fmla="val 10"/>
                  <a:gd name="f55" fmla="val 78"/>
                  <a:gd name="f56" fmla="val 40"/>
                  <a:gd name="f57" fmla="val 81"/>
                  <a:gd name="f58" fmla="val 54"/>
                  <a:gd name="f59" fmla="val 83"/>
                  <a:gd name="f60" fmla="val 68"/>
                  <a:gd name="f61" fmla="val 121"/>
                  <a:gd name="f62" fmla="val 159"/>
                  <a:gd name="f63" fmla="val 185"/>
                  <a:gd name="f64" fmla="val 122"/>
                  <a:gd name="f65" fmla="val 212"/>
                  <a:gd name="f66" fmla="val 116"/>
                  <a:gd name="f67" fmla="val 198"/>
                  <a:gd name="f68" fmla="val 156"/>
                  <a:gd name="f69" fmla="val 88"/>
                  <a:gd name="f70" fmla="val 123"/>
                  <a:gd name="f71" fmla="val 76"/>
                  <a:gd name="f72" fmla="val 91"/>
                  <a:gd name="f73" fmla="val 61"/>
                  <a:gd name="f74" fmla="val 72"/>
                  <a:gd name="f75" fmla="val 46"/>
                  <a:gd name="f76" fmla="val 71"/>
                  <a:gd name="f77" fmla="val 31"/>
                  <a:gd name="f78" fmla="val 59"/>
                  <a:gd name="f79" fmla="val 147"/>
                  <a:gd name="f80" fmla="val 96"/>
                  <a:gd name="f81" fmla="val 254"/>
                  <a:gd name="f82" fmla="val 94"/>
                  <a:gd name="f83" fmla="val 289"/>
                  <a:gd name="f84" fmla="val 66"/>
                  <a:gd name="f85" fmla="val 261"/>
                  <a:gd name="f86" fmla="val 219"/>
                  <a:gd name="f87" fmla="val 33"/>
                  <a:gd name="f88" fmla="val 205"/>
                  <a:gd name="f89" fmla="val 5"/>
                  <a:gd name="f90" fmla="val 190"/>
                  <a:gd name="f91" fmla="val 211"/>
                  <a:gd name="f92" fmla="val 365"/>
                  <a:gd name="f93" fmla="val 390"/>
                  <a:gd name="f94" fmla="val 432"/>
                  <a:gd name="f95" fmla="val 563"/>
                  <a:gd name="f96" fmla="*/ f0 1 356"/>
                  <a:gd name="f97" fmla="*/ f1 1 591"/>
                  <a:gd name="f98" fmla="val f2"/>
                  <a:gd name="f99" fmla="val f3"/>
                  <a:gd name="f100" fmla="val f4"/>
                  <a:gd name="f101" fmla="+- f100 0 f98"/>
                  <a:gd name="f102" fmla="+- f99 0 f98"/>
                  <a:gd name="f103" fmla="*/ f102 1 356"/>
                  <a:gd name="f104" fmla="*/ f101 1 591"/>
                  <a:gd name="f105" fmla="*/ f98 1 f103"/>
                  <a:gd name="f106" fmla="*/ f99 1 f103"/>
                  <a:gd name="f107" fmla="*/ f98 1 f104"/>
                  <a:gd name="f108" fmla="*/ f100 1 f104"/>
                  <a:gd name="f109" fmla="*/ f105 f96 1"/>
                  <a:gd name="f110" fmla="*/ f106 f96 1"/>
                  <a:gd name="f111" fmla="*/ f108 f97 1"/>
                  <a:gd name="f112" fmla="*/ f107 f97 1"/>
                </a:gdLst>
                <a:ahLst/>
                <a:cxnLst>
                  <a:cxn ang="3cd4">
                    <a:pos x="hc" y="t"/>
                  </a:cxn>
                  <a:cxn ang="0">
                    <a:pos x="r" y="vc"/>
                  </a:cxn>
                  <a:cxn ang="cd4">
                    <a:pos x="hc" y="b"/>
                  </a:cxn>
                  <a:cxn ang="cd2">
                    <a:pos x="l" y="vc"/>
                  </a:cxn>
                </a:cxnLst>
                <a:rect l="f109" t="f112" r="f110" b="f111"/>
                <a:pathLst>
                  <a:path w="356" h="591">
                    <a:moveTo>
                      <a:pt x="f5" y="f6"/>
                    </a:moveTo>
                    <a:lnTo>
                      <a:pt x="f7" y="f8"/>
                    </a:lnTo>
                    <a:lnTo>
                      <a:pt x="f9" y="f10"/>
                    </a:lnTo>
                    <a:lnTo>
                      <a:pt x="f11" y="f12"/>
                    </a:lnTo>
                    <a:cubicBezTo>
                      <a:pt x="f11" y="f12"/>
                      <a:pt x="f13" y="f14"/>
                      <a:pt x="f15" y="f12"/>
                    </a:cubicBezTo>
                    <a:cubicBezTo>
                      <a:pt x="f16" y="f17"/>
                      <a:pt x="f18" y="f19"/>
                      <a:pt x="f18" y="f19"/>
                    </a:cubicBezTo>
                    <a:lnTo>
                      <a:pt x="f13" y="f20"/>
                    </a:lnTo>
                    <a:cubicBezTo>
                      <a:pt x="f13" y="f20"/>
                      <a:pt x="f21" y="f22"/>
                      <a:pt x="f18" y="f23"/>
                    </a:cubicBezTo>
                    <a:cubicBezTo>
                      <a:pt x="f24" y="f25"/>
                      <a:pt x="f16" y="f26"/>
                      <a:pt x="f16" y="f26"/>
                    </a:cubicBezTo>
                    <a:lnTo>
                      <a:pt x="f27" y="f28"/>
                    </a:lnTo>
                    <a:cubicBezTo>
                      <a:pt x="f27" y="f28"/>
                      <a:pt x="f29" y="f30"/>
                      <a:pt x="f31" y="f32"/>
                    </a:cubicBezTo>
                    <a:cubicBezTo>
                      <a:pt x="f33" y="f34"/>
                      <a:pt x="f35" y="f36"/>
                      <a:pt x="f37" y="f38"/>
                    </a:cubicBezTo>
                    <a:cubicBezTo>
                      <a:pt x="f39" y="f40"/>
                      <a:pt x="f41" y="f42"/>
                      <a:pt x="f43" y="f44"/>
                    </a:cubicBezTo>
                    <a:cubicBezTo>
                      <a:pt x="f45" y="f46"/>
                      <a:pt x="f27" y="f47"/>
                      <a:pt x="f27" y="f47"/>
                    </a:cubicBezTo>
                    <a:lnTo>
                      <a:pt x="f48" y="f49"/>
                    </a:lnTo>
                    <a:cubicBezTo>
                      <a:pt x="f48" y="f49"/>
                      <a:pt x="f50" y="f51"/>
                      <a:pt x="f52" y="f30"/>
                    </a:cubicBezTo>
                    <a:cubicBezTo>
                      <a:pt x="f53" y="f54"/>
                      <a:pt x="f55" y="f56"/>
                      <a:pt x="f57" y="f58"/>
                    </a:cubicBezTo>
                    <a:cubicBezTo>
                      <a:pt x="f59" y="f60"/>
                      <a:pt x="f61" y="f62"/>
                      <a:pt x="f61" y="f63"/>
                    </a:cubicBezTo>
                    <a:cubicBezTo>
                      <a:pt x="f64" y="f65"/>
                      <a:pt x="f66" y="f67"/>
                      <a:pt x="f66" y="f67"/>
                    </a:cubicBezTo>
                    <a:cubicBezTo>
                      <a:pt x="f66" y="f67"/>
                      <a:pt x="f44" y="f68"/>
                      <a:pt x="f69" y="f70"/>
                    </a:cubicBezTo>
                    <a:cubicBezTo>
                      <a:pt x="f71" y="f72"/>
                      <a:pt x="f73" y="f74"/>
                      <a:pt x="f75" y="f76"/>
                    </a:cubicBezTo>
                    <a:cubicBezTo>
                      <a:pt x="f77" y="f76"/>
                      <a:pt x="f78" y="f79"/>
                      <a:pt x="f78" y="f79"/>
                    </a:cubicBezTo>
                    <a:lnTo>
                      <a:pt x="f80" y="f81"/>
                    </a:lnTo>
                    <a:lnTo>
                      <a:pt x="f82" y="f83"/>
                    </a:lnTo>
                    <a:lnTo>
                      <a:pt x="f84" y="f85"/>
                    </a:lnTo>
                    <a:cubicBezTo>
                      <a:pt x="f84" y="f85"/>
                      <a:pt x="f73" y="f86"/>
                      <a:pt x="f87" y="f88"/>
                    </a:cubicBezTo>
                    <a:cubicBezTo>
                      <a:pt x="f89" y="f90"/>
                      <a:pt x="f2" y="f91"/>
                      <a:pt x="f2" y="f91"/>
                    </a:cubicBezTo>
                    <a:lnTo>
                      <a:pt x="f84" y="f92"/>
                    </a:lnTo>
                    <a:cubicBezTo>
                      <a:pt x="f52" y="f93"/>
                      <a:pt x="f62" y="f94"/>
                      <a:pt x="f62" y="f94"/>
                    </a:cubicBezTo>
                    <a:lnTo>
                      <a:pt x="f90" y="f4"/>
                    </a:lnTo>
                    <a:lnTo>
                      <a:pt x="f3" y="f95"/>
                    </a:lnTo>
                    <a:lnTo>
                      <a:pt x="f5" y="f6"/>
                    </a:lnTo>
                    <a:close/>
                  </a:path>
                </a:pathLst>
              </a:custGeom>
              <a:solidFill>
                <a:srgbClr val="FFBE9D"/>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5" name="Google Shape;1851;p45">
                <a:extLst>
                  <a:ext uri="{FF2B5EF4-FFF2-40B4-BE49-F238E27FC236}">
                    <a16:creationId xmlns:a16="http://schemas.microsoft.com/office/drawing/2014/main" id="{770F3B98-B27B-D18D-155E-B61FFFA4C31D}"/>
                  </a:ext>
                </a:extLst>
              </p:cNvPr>
              <p:cNvSpPr/>
              <p:nvPr/>
            </p:nvSpPr>
            <p:spPr>
              <a:xfrm>
                <a:off x="7727164" y="3746269"/>
                <a:ext cx="176982" cy="70792"/>
              </a:xfrm>
              <a:custGeom>
                <a:avLst/>
                <a:gdLst>
                  <a:gd name="f0" fmla="val w"/>
                  <a:gd name="f1" fmla="val h"/>
                  <a:gd name="f2" fmla="val 0"/>
                  <a:gd name="f3" fmla="val 165"/>
                  <a:gd name="f4" fmla="val 66"/>
                  <a:gd name="f5" fmla="val 164"/>
                  <a:gd name="f6" fmla="val 155"/>
                  <a:gd name="f7" fmla="val 59"/>
                  <a:gd name="f8" fmla="val 141"/>
                  <a:gd name="f9" fmla="val 50"/>
                  <a:gd name="f10" fmla="val 126"/>
                  <a:gd name="f11" fmla="val 40"/>
                  <a:gd name="f12" fmla="val 104"/>
                  <a:gd name="f13" fmla="val 27"/>
                  <a:gd name="f14" fmla="val 78"/>
                  <a:gd name="f15" fmla="val 31"/>
                  <a:gd name="f16" fmla="val 33"/>
                  <a:gd name="f17" fmla="val 56"/>
                  <a:gd name="f18" fmla="val 38"/>
                  <a:gd name="f19" fmla="val 49"/>
                  <a:gd name="f20" fmla="val 45"/>
                  <a:gd name="f21" fmla="val 47"/>
                  <a:gd name="f22" fmla="val 48"/>
                  <a:gd name="f23" fmla="val 44"/>
                  <a:gd name="f24" fmla="val 32"/>
                  <a:gd name="f25" fmla="val 19"/>
                  <a:gd name="f26" fmla="val 22"/>
                  <a:gd name="f27" fmla="val 12"/>
                  <a:gd name="f28" fmla="val 14"/>
                  <a:gd name="f29" fmla="val 4"/>
                  <a:gd name="f30" fmla="val 6"/>
                  <a:gd name="f31" fmla="val 1"/>
                  <a:gd name="f32" fmla="val -1"/>
                  <a:gd name="f33" fmla="val 3"/>
                  <a:gd name="f34" fmla="val 15"/>
                  <a:gd name="f35" fmla="val 10"/>
                  <a:gd name="f36" fmla="val 23"/>
                  <a:gd name="f37" fmla="val 18"/>
                  <a:gd name="f38" fmla="val 36"/>
                  <a:gd name="f39" fmla="val 41"/>
                  <a:gd name="f40" fmla="val 52"/>
                  <a:gd name="f41" fmla="val 64"/>
                  <a:gd name="f42" fmla="val 26"/>
                  <a:gd name="f43" fmla="val 77"/>
                  <a:gd name="f44" fmla="val 24"/>
                  <a:gd name="f45" fmla="val 91"/>
                  <a:gd name="f46" fmla="val 105"/>
                  <a:gd name="f47" fmla="val 25"/>
                  <a:gd name="f48" fmla="val 116"/>
                  <a:gd name="f49" fmla="val 29"/>
                  <a:gd name="f50" fmla="val 127"/>
                  <a:gd name="f51" fmla="val 34"/>
                  <a:gd name="f52" fmla="val 136"/>
                  <a:gd name="f53" fmla="val 144"/>
                  <a:gd name="f54" fmla="val 158"/>
                  <a:gd name="f55" fmla="val 65"/>
                  <a:gd name="f56" fmla="*/ f0 1 165"/>
                  <a:gd name="f57" fmla="*/ f1 1 66"/>
                  <a:gd name="f58" fmla="val f2"/>
                  <a:gd name="f59" fmla="val f3"/>
                  <a:gd name="f60" fmla="val f4"/>
                  <a:gd name="f61" fmla="+- f60 0 f58"/>
                  <a:gd name="f62" fmla="+- f59 0 f58"/>
                  <a:gd name="f63" fmla="*/ f62 1 165"/>
                  <a:gd name="f64" fmla="*/ f61 1 66"/>
                  <a:gd name="f65" fmla="*/ f58 1 f63"/>
                  <a:gd name="f66" fmla="*/ f59 1 f63"/>
                  <a:gd name="f67" fmla="*/ f58 1 f64"/>
                  <a:gd name="f68" fmla="*/ f60 1 f64"/>
                  <a:gd name="f69" fmla="*/ f65 f56 1"/>
                  <a:gd name="f70" fmla="*/ f66 f56 1"/>
                  <a:gd name="f71" fmla="*/ f68 f57 1"/>
                  <a:gd name="f72" fmla="*/ f67 f57 1"/>
                </a:gdLst>
                <a:ahLst/>
                <a:cxnLst>
                  <a:cxn ang="3cd4">
                    <a:pos x="hc" y="t"/>
                  </a:cxn>
                  <a:cxn ang="0">
                    <a:pos x="r" y="vc"/>
                  </a:cxn>
                  <a:cxn ang="cd4">
                    <a:pos x="hc" y="b"/>
                  </a:cxn>
                  <a:cxn ang="cd2">
                    <a:pos x="l" y="vc"/>
                  </a:cxn>
                </a:cxnLst>
                <a:rect l="f69" t="f72" r="f70" b="f71"/>
                <a:pathLst>
                  <a:path w="165" h="66">
                    <a:moveTo>
                      <a:pt x="f3" y="f4"/>
                    </a:moveTo>
                    <a:cubicBezTo>
                      <a:pt x="f5" y="f4"/>
                      <a:pt x="f6" y="f7"/>
                      <a:pt x="f8" y="f9"/>
                    </a:cubicBezTo>
                    <a:cubicBezTo>
                      <a:pt x="f10" y="f11"/>
                      <a:pt x="f12" y="f13"/>
                      <a:pt x="f14" y="f15"/>
                    </a:cubicBezTo>
                    <a:cubicBezTo>
                      <a:pt x="f4" y="f16"/>
                      <a:pt x="f17" y="f18"/>
                      <a:pt x="f19" y="f20"/>
                    </a:cubicBezTo>
                    <a:lnTo>
                      <a:pt x="f21" y="f22"/>
                    </a:lnTo>
                    <a:lnTo>
                      <a:pt x="f23" y="f20"/>
                    </a:lnTo>
                    <a:cubicBezTo>
                      <a:pt x="f24" y="f24"/>
                      <a:pt x="f25" y="f26"/>
                      <a:pt x="f27" y="f28"/>
                    </a:cubicBezTo>
                    <a:cubicBezTo>
                      <a:pt x="f29" y="f30"/>
                      <a:pt x="f2" y="f2"/>
                      <a:pt x="f2" y="f2"/>
                    </a:cubicBezTo>
                    <a:cubicBezTo>
                      <a:pt x="f31" y="f32"/>
                      <a:pt x="f30" y="f33"/>
                      <a:pt x="f34" y="f35"/>
                    </a:cubicBezTo>
                    <a:cubicBezTo>
                      <a:pt x="f36" y="f37"/>
                      <a:pt x="f38" y="f13"/>
                      <a:pt x="f9" y="f39"/>
                    </a:cubicBezTo>
                    <a:lnTo>
                      <a:pt x="f23" y="f39"/>
                    </a:lnTo>
                    <a:cubicBezTo>
                      <a:pt x="f40" y="f24"/>
                      <a:pt x="f41" y="f42"/>
                      <a:pt x="f43" y="f44"/>
                    </a:cubicBezTo>
                    <a:cubicBezTo>
                      <a:pt x="f45" y="f26"/>
                      <a:pt x="f46" y="f47"/>
                      <a:pt x="f48" y="f49"/>
                    </a:cubicBezTo>
                    <a:cubicBezTo>
                      <a:pt x="f50" y="f51"/>
                      <a:pt x="f52" y="f11"/>
                      <a:pt x="f53" y="f20"/>
                    </a:cubicBezTo>
                    <a:cubicBezTo>
                      <a:pt x="f54" y="f17"/>
                      <a:pt x="f3" y="f55"/>
                      <a:pt x="f3" y="f55"/>
                    </a:cubicBezTo>
                    <a:lnTo>
                      <a:pt x="f3" y="f4"/>
                    </a:lnTo>
                    <a:close/>
                  </a:path>
                </a:pathLst>
              </a:custGeom>
              <a:solidFill>
                <a:srgbClr val="EB996E"/>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6" name="Google Shape;1852;p45">
                <a:extLst>
                  <a:ext uri="{FF2B5EF4-FFF2-40B4-BE49-F238E27FC236}">
                    <a16:creationId xmlns:a16="http://schemas.microsoft.com/office/drawing/2014/main" id="{13CCE8D0-624F-560A-36A4-76D903D776F9}"/>
                  </a:ext>
                </a:extLst>
              </p:cNvPr>
              <p:cNvSpPr/>
              <p:nvPr/>
            </p:nvSpPr>
            <p:spPr>
              <a:xfrm>
                <a:off x="7834423" y="3887855"/>
                <a:ext cx="337870" cy="592083"/>
              </a:xfrm>
              <a:custGeom>
                <a:avLst/>
                <a:gdLst>
                  <a:gd name="f0" fmla="val w"/>
                  <a:gd name="f1" fmla="val h"/>
                  <a:gd name="f2" fmla="val 0"/>
                  <a:gd name="f3" fmla="val 315"/>
                  <a:gd name="f4" fmla="val 552"/>
                  <a:gd name="f5" fmla="val 88"/>
                  <a:gd name="f6" fmla="val 59"/>
                  <a:gd name="f7" fmla="val 134"/>
                  <a:gd name="f8" fmla="val 544"/>
                  <a:gd name="f9" fmla="*/ f0 1 315"/>
                  <a:gd name="f10" fmla="*/ f1 1 552"/>
                  <a:gd name="f11" fmla="val f2"/>
                  <a:gd name="f12" fmla="val f3"/>
                  <a:gd name="f13" fmla="val f4"/>
                  <a:gd name="f14" fmla="+- f13 0 f11"/>
                  <a:gd name="f15" fmla="+- f12 0 f11"/>
                  <a:gd name="f16" fmla="*/ f15 1 315"/>
                  <a:gd name="f17" fmla="*/ f14 1 552"/>
                  <a:gd name="f18" fmla="*/ f11 1 f16"/>
                  <a:gd name="f19" fmla="*/ f12 1 f16"/>
                  <a:gd name="f20" fmla="*/ f11 1 f17"/>
                  <a:gd name="f21" fmla="*/ f13 1 f17"/>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315" h="552">
                    <a:moveTo>
                      <a:pt x="f5" y="f4"/>
                    </a:moveTo>
                    <a:lnTo>
                      <a:pt x="f2" y="f6"/>
                    </a:lnTo>
                    <a:lnTo>
                      <a:pt x="f7" y="f2"/>
                    </a:lnTo>
                    <a:lnTo>
                      <a:pt x="f3" y="f8"/>
                    </a:lnTo>
                    <a:lnTo>
                      <a:pt x="f5" y="f4"/>
                    </a:lnTo>
                    <a:close/>
                  </a:path>
                </a:pathLst>
              </a:custGeom>
              <a:solidFill>
                <a:srgbClr val="FFBE9D"/>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57" name="Google Shape;1853;p45">
                <a:extLst>
                  <a:ext uri="{FF2B5EF4-FFF2-40B4-BE49-F238E27FC236}">
                    <a16:creationId xmlns:a16="http://schemas.microsoft.com/office/drawing/2014/main" id="{8FD172A7-8A09-A19C-843D-DEE0ABEA1B07}"/>
                  </a:ext>
                </a:extLst>
              </p:cNvPr>
              <p:cNvSpPr/>
              <p:nvPr/>
            </p:nvSpPr>
            <p:spPr>
              <a:xfrm>
                <a:off x="7827986" y="3930758"/>
                <a:ext cx="114766" cy="553468"/>
              </a:xfrm>
              <a:custGeom>
                <a:avLst/>
                <a:gdLst>
                  <a:gd name="f0" fmla="val w"/>
                  <a:gd name="f1" fmla="val h"/>
                  <a:gd name="f2" fmla="val 0"/>
                  <a:gd name="f3" fmla="val 107"/>
                  <a:gd name="f4" fmla="val 516"/>
                  <a:gd name="f5" fmla="val 105"/>
                  <a:gd name="f6" fmla="val 509"/>
                  <a:gd name="f7" fmla="val 101"/>
                  <a:gd name="f8" fmla="val 496"/>
                  <a:gd name="f9" fmla="val 98"/>
                  <a:gd name="f10" fmla="val 483"/>
                  <a:gd name="f11" fmla="val 93"/>
                  <a:gd name="f12" fmla="val 465"/>
                  <a:gd name="f13" fmla="val 88"/>
                  <a:gd name="f14" fmla="val 441"/>
                  <a:gd name="f15" fmla="val 77"/>
                  <a:gd name="f16" fmla="val 395"/>
                  <a:gd name="f17" fmla="val 63"/>
                  <a:gd name="f18" fmla="val 331"/>
                  <a:gd name="f19" fmla="val 48"/>
                  <a:gd name="f20" fmla="val 259"/>
                  <a:gd name="f21" fmla="val 34"/>
                  <a:gd name="f22" fmla="val 188"/>
                  <a:gd name="f23" fmla="val 21"/>
                  <a:gd name="f24" fmla="val 123"/>
                  <a:gd name="f25" fmla="val 13"/>
                  <a:gd name="f26" fmla="val 76"/>
                  <a:gd name="f27" fmla="val 9"/>
                  <a:gd name="f28" fmla="val 53"/>
                  <a:gd name="f29" fmla="val 6"/>
                  <a:gd name="f30" fmla="val 3"/>
                  <a:gd name="f31" fmla="val 20"/>
                  <a:gd name="f32" fmla="val 1"/>
                  <a:gd name="f33" fmla="val 7"/>
                  <a:gd name="f34" fmla="val 5"/>
                  <a:gd name="f35" fmla="val 8"/>
                  <a:gd name="f36" fmla="val 12"/>
                  <a:gd name="f37" fmla="val 17"/>
                  <a:gd name="f38" fmla="val 75"/>
                  <a:gd name="f39" fmla="val 27"/>
                  <a:gd name="f40" fmla="val 40"/>
                  <a:gd name="f41" fmla="val 187"/>
                  <a:gd name="f42" fmla="val 54"/>
                  <a:gd name="f43" fmla="val 258"/>
                  <a:gd name="f44" fmla="val 69"/>
                  <a:gd name="f45" fmla="val 329"/>
                  <a:gd name="f46" fmla="val 82"/>
                  <a:gd name="f47" fmla="val 393"/>
                  <a:gd name="f48" fmla="val 92"/>
                  <a:gd name="f49" fmla="val 97"/>
                  <a:gd name="f50" fmla="val 463"/>
                  <a:gd name="f51" fmla="val 100"/>
                  <a:gd name="f52" fmla="val 482"/>
                  <a:gd name="f53" fmla="val 103"/>
                  <a:gd name="f54" fmla="val 106"/>
                  <a:gd name="f55" fmla="*/ f0 1 107"/>
                  <a:gd name="f56" fmla="*/ f1 1 516"/>
                  <a:gd name="f57" fmla="val f2"/>
                  <a:gd name="f58" fmla="val f3"/>
                  <a:gd name="f59" fmla="val f4"/>
                  <a:gd name="f60" fmla="+- f59 0 f57"/>
                  <a:gd name="f61" fmla="+- f58 0 f57"/>
                  <a:gd name="f62" fmla="*/ f61 1 107"/>
                  <a:gd name="f63" fmla="*/ f60 1 516"/>
                  <a:gd name="f64" fmla="*/ f57 1 f62"/>
                  <a:gd name="f65" fmla="*/ f58 1 f62"/>
                  <a:gd name="f66" fmla="*/ f57 1 f63"/>
                  <a:gd name="f67" fmla="*/ f59 1 f63"/>
                  <a:gd name="f68" fmla="*/ f64 f55 1"/>
                  <a:gd name="f69" fmla="*/ f65 f55 1"/>
                  <a:gd name="f70" fmla="*/ f67 f56 1"/>
                  <a:gd name="f71" fmla="*/ f66 f56 1"/>
                </a:gdLst>
                <a:ahLst/>
                <a:cxnLst>
                  <a:cxn ang="3cd4">
                    <a:pos x="hc" y="t"/>
                  </a:cxn>
                  <a:cxn ang="0">
                    <a:pos x="r" y="vc"/>
                  </a:cxn>
                  <a:cxn ang="cd4">
                    <a:pos x="hc" y="b"/>
                  </a:cxn>
                  <a:cxn ang="cd2">
                    <a:pos x="l" y="vc"/>
                  </a:cxn>
                </a:cxnLst>
                <a:rect l="f68" t="f71" r="f69" b="f70"/>
                <a:pathLst>
                  <a:path w="107" h="516">
                    <a:moveTo>
                      <a:pt x="f3" y="f4"/>
                    </a:moveTo>
                    <a:cubicBezTo>
                      <a:pt x="f3" y="f4"/>
                      <a:pt x="f5" y="f6"/>
                      <a:pt x="f7" y="f8"/>
                    </a:cubicBezTo>
                    <a:cubicBezTo>
                      <a:pt x="f9" y="f10"/>
                      <a:pt x="f11" y="f12"/>
                      <a:pt x="f13" y="f14"/>
                    </a:cubicBezTo>
                    <a:cubicBezTo>
                      <a:pt x="f15" y="f16"/>
                      <a:pt x="f17" y="f18"/>
                      <a:pt x="f19" y="f20"/>
                    </a:cubicBezTo>
                    <a:cubicBezTo>
                      <a:pt x="f21" y="f22"/>
                      <a:pt x="f23" y="f24"/>
                      <a:pt x="f25" y="f26"/>
                    </a:cubicBezTo>
                    <a:cubicBezTo>
                      <a:pt x="f27" y="f28"/>
                      <a:pt x="f29" y="f21"/>
                      <a:pt x="f30" y="f31"/>
                    </a:cubicBezTo>
                    <a:cubicBezTo>
                      <a:pt x="f32" y="f33"/>
                      <a:pt x="f2" y="f2"/>
                      <a:pt x="f2" y="f2"/>
                    </a:cubicBezTo>
                    <a:cubicBezTo>
                      <a:pt x="f32" y="f2"/>
                      <a:pt x="f30" y="f33"/>
                      <a:pt x="f34" y="f31"/>
                    </a:cubicBezTo>
                    <a:cubicBezTo>
                      <a:pt x="f35" y="f21"/>
                      <a:pt x="f36" y="f28"/>
                      <a:pt x="f37" y="f38"/>
                    </a:cubicBezTo>
                    <a:cubicBezTo>
                      <a:pt x="f39" y="f24"/>
                      <a:pt x="f40" y="f41"/>
                      <a:pt x="f42" y="f43"/>
                    </a:cubicBezTo>
                    <a:cubicBezTo>
                      <a:pt x="f44" y="f45"/>
                      <a:pt x="f46" y="f47"/>
                      <a:pt x="f48" y="f14"/>
                    </a:cubicBezTo>
                    <a:cubicBezTo>
                      <a:pt x="f49" y="f50"/>
                      <a:pt x="f51" y="f52"/>
                      <a:pt x="f53" y="f8"/>
                    </a:cubicBezTo>
                    <a:cubicBezTo>
                      <a:pt x="f54" y="f6"/>
                      <a:pt x="f3" y="f4"/>
                      <a:pt x="f3" y="f4"/>
                    </a:cubicBezTo>
                    <a:close/>
                  </a:path>
                </a:pathLst>
              </a:custGeom>
              <a:solidFill>
                <a:srgbClr val="EB996E"/>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grpSp>
        <p:grpSp>
          <p:nvGrpSpPr>
            <p:cNvPr id="58" name="Google Shape;1854;p45">
              <a:extLst>
                <a:ext uri="{FF2B5EF4-FFF2-40B4-BE49-F238E27FC236}">
                  <a16:creationId xmlns:a16="http://schemas.microsoft.com/office/drawing/2014/main" id="{CFE639A9-6628-3216-F686-CEFE4B6C459B}"/>
                </a:ext>
              </a:extLst>
            </p:cNvPr>
            <p:cNvGrpSpPr/>
            <p:nvPr/>
          </p:nvGrpSpPr>
          <p:grpSpPr>
            <a:xfrm>
              <a:off x="5480044" y="975701"/>
              <a:ext cx="2390845" cy="1904969"/>
              <a:chOff x="5480044" y="975701"/>
              <a:chExt cx="2390845" cy="1904969"/>
            </a:xfrm>
          </p:grpSpPr>
          <p:sp>
            <p:nvSpPr>
              <p:cNvPr id="59" name="Google Shape;1855;p45">
                <a:extLst>
                  <a:ext uri="{FF2B5EF4-FFF2-40B4-BE49-F238E27FC236}">
                    <a16:creationId xmlns:a16="http://schemas.microsoft.com/office/drawing/2014/main" id="{C3330541-EC20-E7AB-4D68-103F306445A6}"/>
                  </a:ext>
                </a:extLst>
              </p:cNvPr>
              <p:cNvSpPr/>
              <p:nvPr/>
            </p:nvSpPr>
            <p:spPr>
              <a:xfrm>
                <a:off x="7317421" y="1330735"/>
                <a:ext cx="102970" cy="364690"/>
              </a:xfrm>
              <a:custGeom>
                <a:avLst/>
                <a:gdLst>
                  <a:gd name="f0" fmla="val w"/>
                  <a:gd name="f1" fmla="val h"/>
                  <a:gd name="f2" fmla="val 0"/>
                  <a:gd name="f3" fmla="val 96"/>
                  <a:gd name="f4" fmla="val 340"/>
                  <a:gd name="f5" fmla="val 5"/>
                  <a:gd name="f6" fmla="val -26"/>
                  <a:gd name="f7" fmla="val 151"/>
                  <a:gd name="f8" fmla="val 79"/>
                  <a:gd name="f9" fmla="val 143"/>
                  <a:gd name="f10" fmla="val 145"/>
                  <a:gd name="f11" fmla="*/ f0 1 96"/>
                  <a:gd name="f12" fmla="*/ f1 1 340"/>
                  <a:gd name="f13" fmla="val f2"/>
                  <a:gd name="f14" fmla="val f3"/>
                  <a:gd name="f15" fmla="val f4"/>
                  <a:gd name="f16" fmla="+- f15 0 f13"/>
                  <a:gd name="f17" fmla="+- f14 0 f13"/>
                  <a:gd name="f18" fmla="*/ f17 1 96"/>
                  <a:gd name="f19" fmla="*/ f16 1 340"/>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96" h="340">
                    <a:moveTo>
                      <a:pt x="f5" y="f4"/>
                    </a:moveTo>
                    <a:cubicBezTo>
                      <a:pt x="f6" y="f7"/>
                      <a:pt x="f8" y="f2"/>
                      <a:pt x="f8" y="f2"/>
                    </a:cubicBezTo>
                    <a:cubicBezTo>
                      <a:pt x="f9" y="f10"/>
                      <a:pt x="f5" y="f4"/>
                      <a:pt x="f5" y="f4"/>
                    </a:cubicBezTo>
                    <a:close/>
                  </a:path>
                </a:pathLst>
              </a:custGeom>
              <a:solidFill>
                <a:srgbClr val="E0E0E0"/>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0" name="Google Shape;1856;p45">
                <a:extLst>
                  <a:ext uri="{FF2B5EF4-FFF2-40B4-BE49-F238E27FC236}">
                    <a16:creationId xmlns:a16="http://schemas.microsoft.com/office/drawing/2014/main" id="{26E08EE2-C8C4-DF9E-A7D6-E4DE8C8F9797}"/>
                  </a:ext>
                </a:extLst>
              </p:cNvPr>
              <p:cNvSpPr/>
              <p:nvPr/>
            </p:nvSpPr>
            <p:spPr>
              <a:xfrm>
                <a:off x="5482184" y="1263161"/>
                <a:ext cx="2388705" cy="1465188"/>
              </a:xfrm>
              <a:custGeom>
                <a:avLst/>
                <a:gdLst>
                  <a:gd name="f0" fmla="val w"/>
                  <a:gd name="f1" fmla="val h"/>
                  <a:gd name="f2" fmla="val 0"/>
                  <a:gd name="f3" fmla="val 2227"/>
                  <a:gd name="f4" fmla="val 1366"/>
                  <a:gd name="f5" fmla="val 2026"/>
                  <a:gd name="f6" fmla="val 493"/>
                  <a:gd name="f7" fmla="val 1997"/>
                  <a:gd name="f8" fmla="val 1970"/>
                  <a:gd name="f9" fmla="val 499"/>
                  <a:gd name="f10" fmla="val 1945"/>
                  <a:gd name="f11" fmla="val 509"/>
                  <a:gd name="f12" fmla="val 1932"/>
                  <a:gd name="f13" fmla="val 515"/>
                  <a:gd name="f14" fmla="val 1919"/>
                  <a:gd name="f15" fmla="val 518"/>
                  <a:gd name="f16" fmla="val 1905"/>
                  <a:gd name="f17" fmla="val 1852"/>
                  <a:gd name="f18" fmla="val 1849"/>
                  <a:gd name="f19" fmla="val 70"/>
                  <a:gd name="f20" fmla="val 31"/>
                  <a:gd name="f21" fmla="val 1816"/>
                  <a:gd name="f22" fmla="val 1775"/>
                  <a:gd name="f23" fmla="val 1716"/>
                  <a:gd name="f24" fmla="val 453"/>
                  <a:gd name="f25" fmla="val 414"/>
                  <a:gd name="f26" fmla="val 382"/>
                  <a:gd name="f27" fmla="val 512"/>
                  <a:gd name="f28" fmla="val 350"/>
                  <a:gd name="f29" fmla="val 335"/>
                  <a:gd name="f30" fmla="val 321"/>
                  <a:gd name="f31" fmla="val 508"/>
                  <a:gd name="f32" fmla="val 308"/>
                  <a:gd name="f33" fmla="val 502"/>
                  <a:gd name="f34" fmla="val 274"/>
                  <a:gd name="f35" fmla="val 486"/>
                  <a:gd name="f36" fmla="val 212"/>
                  <a:gd name="f37" fmla="val 465"/>
                  <a:gd name="f38" fmla="val 170"/>
                  <a:gd name="f39" fmla="val 472"/>
                  <a:gd name="f40" fmla="val 85"/>
                  <a:gd name="f41" fmla="val 571"/>
                  <a:gd name="f42" fmla="val 654"/>
                  <a:gd name="f43" fmla="val 795"/>
                  <a:gd name="f44" fmla="val 110"/>
                  <a:gd name="f45" fmla="val 882"/>
                  <a:gd name="f46" fmla="val 224"/>
                  <a:gd name="f47" fmla="val 252"/>
                  <a:gd name="f48" fmla="val 278"/>
                  <a:gd name="f49" fmla="val 877"/>
                  <a:gd name="f50" fmla="val 302"/>
                  <a:gd name="f51" fmla="val 866"/>
                  <a:gd name="f52" fmla="val 314"/>
                  <a:gd name="f53" fmla="val 861"/>
                  <a:gd name="f54" fmla="val 323"/>
                  <a:gd name="f55" fmla="val 858"/>
                  <a:gd name="f56" fmla="val 337"/>
                  <a:gd name="f57" fmla="val 1295"/>
                  <a:gd name="f58" fmla="val 1334"/>
                  <a:gd name="f59" fmla="val 1772"/>
                  <a:gd name="f60" fmla="val 1813"/>
                  <a:gd name="f61" fmla="val 1847"/>
                  <a:gd name="f62" fmla="val 840"/>
                  <a:gd name="f63" fmla="val 1895"/>
                  <a:gd name="f64" fmla="val 844"/>
                  <a:gd name="f65" fmla="val 1911"/>
                  <a:gd name="f66" fmla="val 1925"/>
                  <a:gd name="f67" fmla="val 847"/>
                  <a:gd name="f68" fmla="val 1939"/>
                  <a:gd name="f69" fmla="val 854"/>
                  <a:gd name="f70" fmla="val 1975"/>
                  <a:gd name="f71" fmla="val 870"/>
                  <a:gd name="f72" fmla="val 2016"/>
                  <a:gd name="f73" fmla="val 2060"/>
                  <a:gd name="f74" fmla="val 2147"/>
                  <a:gd name="f75" fmla="val 856"/>
                  <a:gd name="f76" fmla="val 2215"/>
                  <a:gd name="f77" fmla="val 787"/>
                  <a:gd name="f78" fmla="val 2225"/>
                  <a:gd name="f79" fmla="val 704"/>
                  <a:gd name="f80" fmla="val 2238"/>
                  <a:gd name="f81" fmla="val 590"/>
                  <a:gd name="f82" fmla="val 2144"/>
                  <a:gd name="f83" fmla="*/ f0 1 2227"/>
                  <a:gd name="f84" fmla="*/ f1 1 1366"/>
                  <a:gd name="f85" fmla="val f2"/>
                  <a:gd name="f86" fmla="val f3"/>
                  <a:gd name="f87" fmla="val f4"/>
                  <a:gd name="f88" fmla="+- f87 0 f85"/>
                  <a:gd name="f89" fmla="+- f86 0 f85"/>
                  <a:gd name="f90" fmla="*/ f89 1 2227"/>
                  <a:gd name="f91" fmla="*/ f88 1 1366"/>
                  <a:gd name="f92" fmla="*/ f85 1 f90"/>
                  <a:gd name="f93" fmla="*/ f86 1 f90"/>
                  <a:gd name="f94" fmla="*/ f85 1 f91"/>
                  <a:gd name="f95" fmla="*/ f87 1 f91"/>
                  <a:gd name="f96" fmla="*/ f92 f83 1"/>
                  <a:gd name="f97" fmla="*/ f93 f83 1"/>
                  <a:gd name="f98" fmla="*/ f95 f84 1"/>
                  <a:gd name="f99" fmla="*/ f94 f84 1"/>
                </a:gdLst>
                <a:ahLst/>
                <a:cxnLst>
                  <a:cxn ang="3cd4">
                    <a:pos x="hc" y="t"/>
                  </a:cxn>
                  <a:cxn ang="0">
                    <a:pos x="r" y="vc"/>
                  </a:cxn>
                  <a:cxn ang="cd4">
                    <a:pos x="hc" y="b"/>
                  </a:cxn>
                  <a:cxn ang="cd2">
                    <a:pos x="l" y="vc"/>
                  </a:cxn>
                </a:cxnLst>
                <a:rect l="f96" t="f99" r="f97" b="f98"/>
                <a:pathLst>
                  <a:path w="2227" h="1366">
                    <a:moveTo>
                      <a:pt x="f5" y="f6"/>
                    </a:moveTo>
                    <a:cubicBezTo>
                      <a:pt x="f7" y="f6"/>
                      <a:pt x="f8" y="f9"/>
                      <a:pt x="f10" y="f11"/>
                    </a:cubicBezTo>
                    <a:cubicBezTo>
                      <a:pt x="f12" y="f13"/>
                      <a:pt x="f14" y="f15"/>
                      <a:pt x="f16" y="f15"/>
                    </a:cubicBezTo>
                    <a:lnTo>
                      <a:pt x="f17" y="f13"/>
                    </a:lnTo>
                    <a:lnTo>
                      <a:pt x="f18" y="f19"/>
                    </a:lnTo>
                    <a:cubicBezTo>
                      <a:pt x="f18" y="f20"/>
                      <a:pt x="f21" y="f2"/>
                      <a:pt x="f22" y="f2"/>
                    </a:cubicBezTo>
                    <a:lnTo>
                      <a:pt x="f23" y="f2"/>
                    </a:lnTo>
                    <a:lnTo>
                      <a:pt x="f24" y="f2"/>
                    </a:lnTo>
                    <a:cubicBezTo>
                      <a:pt x="f25" y="f2"/>
                      <a:pt x="f26" y="f20"/>
                      <a:pt x="f26" y="f19"/>
                    </a:cubicBezTo>
                    <a:lnTo>
                      <a:pt x="f26" y="f27"/>
                    </a:lnTo>
                    <a:lnTo>
                      <a:pt x="f28" y="f27"/>
                    </a:lnTo>
                    <a:cubicBezTo>
                      <a:pt x="f29" y="f27"/>
                      <a:pt x="f30" y="f31"/>
                      <a:pt x="f32" y="f33"/>
                    </a:cubicBezTo>
                    <a:cubicBezTo>
                      <a:pt x="f34" y="f35"/>
                      <a:pt x="f36" y="f37"/>
                      <a:pt x="f38" y="f39"/>
                    </a:cubicBezTo>
                    <a:cubicBezTo>
                      <a:pt x="f40" y="f35"/>
                      <a:pt x="f2" y="f41"/>
                      <a:pt x="f2" y="f42"/>
                    </a:cubicBezTo>
                    <a:cubicBezTo>
                      <a:pt x="f2" y="f43"/>
                      <a:pt x="f44" y="f45"/>
                      <a:pt x="f46" y="f45"/>
                    </a:cubicBezTo>
                    <a:cubicBezTo>
                      <a:pt x="f47" y="f45"/>
                      <a:pt x="f48" y="f49"/>
                      <a:pt x="f50" y="f51"/>
                    </a:cubicBezTo>
                    <a:cubicBezTo>
                      <a:pt x="f52" y="f53"/>
                      <a:pt x="f54" y="f55"/>
                      <a:pt x="f56" y="f55"/>
                    </a:cubicBezTo>
                    <a:lnTo>
                      <a:pt x="f26" y="f55"/>
                    </a:lnTo>
                    <a:lnTo>
                      <a:pt x="f26" y="f57"/>
                    </a:lnTo>
                    <a:cubicBezTo>
                      <a:pt x="f26" y="f58"/>
                      <a:pt x="f25" y="f4"/>
                      <a:pt x="f24" y="f4"/>
                    </a:cubicBezTo>
                    <a:lnTo>
                      <a:pt x="f59" y="f4"/>
                    </a:lnTo>
                    <a:cubicBezTo>
                      <a:pt x="f60" y="f4"/>
                      <a:pt x="f61" y="f58"/>
                      <a:pt x="f61" y="f57"/>
                    </a:cubicBezTo>
                    <a:lnTo>
                      <a:pt x="f18" y="f62"/>
                    </a:lnTo>
                    <a:lnTo>
                      <a:pt x="f63" y="f64"/>
                    </a:lnTo>
                    <a:cubicBezTo>
                      <a:pt x="f65" y="f64"/>
                      <a:pt x="f66" y="f67"/>
                      <a:pt x="f68" y="f69"/>
                    </a:cubicBezTo>
                    <a:cubicBezTo>
                      <a:pt x="f70" y="f71"/>
                      <a:pt x="f72" y="f49"/>
                      <a:pt x="f73" y="f71"/>
                    </a:cubicBezTo>
                    <a:cubicBezTo>
                      <a:pt x="f74" y="f75"/>
                      <a:pt x="f76" y="f77"/>
                      <a:pt x="f78" y="f79"/>
                    </a:cubicBezTo>
                    <a:cubicBezTo>
                      <a:pt x="f80" y="f81"/>
                      <a:pt x="f82" y="f6"/>
                      <a:pt x="f5" y="f6"/>
                    </a:cubicBezTo>
                    <a:close/>
                  </a:path>
                </a:pathLst>
              </a:custGeom>
              <a:solidFill>
                <a:srgbClr val="EBEBEB"/>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1" name="Google Shape;1857;p45">
                <a:extLst>
                  <a:ext uri="{FF2B5EF4-FFF2-40B4-BE49-F238E27FC236}">
                    <a16:creationId xmlns:a16="http://schemas.microsoft.com/office/drawing/2014/main" id="{A0CC295C-266D-DD7D-9483-D83778C6648A}"/>
                  </a:ext>
                </a:extLst>
              </p:cNvPr>
              <p:cNvSpPr/>
              <p:nvPr/>
            </p:nvSpPr>
            <p:spPr>
              <a:xfrm>
                <a:off x="5480044" y="1262091"/>
                <a:ext cx="2390845" cy="1468407"/>
              </a:xfrm>
              <a:custGeom>
                <a:avLst/>
                <a:gdLst>
                  <a:gd name="f0" fmla="val 360"/>
                  <a:gd name="f1" fmla="val w"/>
                  <a:gd name="f2" fmla="val h"/>
                  <a:gd name="f3" fmla="val 0"/>
                  <a:gd name="f4" fmla="val 2229"/>
                  <a:gd name="f5" fmla="val 1369"/>
                  <a:gd name="f6" fmla="val 2028"/>
                  <a:gd name="f7" fmla="val 494"/>
                  <a:gd name="f8" fmla="val 2032"/>
                  <a:gd name="f9" fmla="val 2041"/>
                  <a:gd name="f10" fmla="val 495"/>
                  <a:gd name="f11" fmla="val 2044"/>
                  <a:gd name="f12" fmla="val 2046"/>
                  <a:gd name="f13" fmla="val 2049"/>
                  <a:gd name="f14" fmla="val 2052"/>
                  <a:gd name="f15" fmla="val 2055"/>
                  <a:gd name="f16" fmla="val 496"/>
                  <a:gd name="f17" fmla="val 2058"/>
                  <a:gd name="f18" fmla="val 2069"/>
                  <a:gd name="f19" fmla="val 498"/>
                  <a:gd name="f20" fmla="val 2073"/>
                  <a:gd name="f21" fmla="val 499"/>
                  <a:gd name="f22" fmla="val 2077"/>
                  <a:gd name="f23" fmla="val 500"/>
                  <a:gd name="f24" fmla="val 2081"/>
                  <a:gd name="f25" fmla="val 501"/>
                  <a:gd name="f26" fmla="val 2098"/>
                  <a:gd name="f27" fmla="val 505"/>
                  <a:gd name="f28" fmla="val 2119"/>
                  <a:gd name="f29" fmla="val 513"/>
                  <a:gd name="f30" fmla="val 2141"/>
                  <a:gd name="f31" fmla="val 527"/>
                  <a:gd name="f32" fmla="val 2163"/>
                  <a:gd name="f33" fmla="val 541"/>
                  <a:gd name="f34" fmla="val 2186"/>
                  <a:gd name="f35" fmla="val 562"/>
                  <a:gd name="f36" fmla="val 2203"/>
                  <a:gd name="f37" fmla="val 591"/>
                  <a:gd name="f38" fmla="val 2207"/>
                  <a:gd name="f39" fmla="val 599"/>
                  <a:gd name="f40" fmla="val 2212"/>
                  <a:gd name="f41" fmla="val 606"/>
                  <a:gd name="f42" fmla="val 2215"/>
                  <a:gd name="f43" fmla="val 615"/>
                  <a:gd name="f44" fmla="val 2219"/>
                  <a:gd name="f45" fmla="val 623"/>
                  <a:gd name="f46" fmla="val 2222"/>
                  <a:gd name="f47" fmla="val 632"/>
                  <a:gd name="f48" fmla="val 2224"/>
                  <a:gd name="f49" fmla="val 641"/>
                  <a:gd name="f50" fmla="val 2226"/>
                  <a:gd name="f51" fmla="val 646"/>
                  <a:gd name="f52" fmla="val 2225"/>
                  <a:gd name="f53" fmla="val 651"/>
                  <a:gd name="f54" fmla="val 655"/>
                  <a:gd name="f55" fmla="val 2228"/>
                  <a:gd name="f56" fmla="val 663"/>
                  <a:gd name="f57" fmla="val 665"/>
                  <a:gd name="f58" fmla="val 667"/>
                  <a:gd name="f59" fmla="val 670"/>
                  <a:gd name="f60" fmla="val 675"/>
                  <a:gd name="f61" fmla="val 680"/>
                  <a:gd name="f62" fmla="val 685"/>
                  <a:gd name="f63" fmla="val 701"/>
                  <a:gd name="f64" fmla="val 721"/>
                  <a:gd name="f65" fmla="val 2221"/>
                  <a:gd name="f66" fmla="val 743"/>
                  <a:gd name="f67" fmla="val 2211"/>
                  <a:gd name="f68" fmla="val 763"/>
                  <a:gd name="f69" fmla="val 2201"/>
                  <a:gd name="f70" fmla="val 784"/>
                  <a:gd name="f71" fmla="val 2187"/>
                  <a:gd name="f72" fmla="val 803"/>
                  <a:gd name="f73" fmla="val 2169"/>
                  <a:gd name="f74" fmla="val 820"/>
                  <a:gd name="f75" fmla="val 2133"/>
                  <a:gd name="f76" fmla="val 854"/>
                  <a:gd name="f77" fmla="val 875"/>
                  <a:gd name="f78" fmla="val 2024"/>
                  <a:gd name="f79" fmla="val 1996"/>
                  <a:gd name="f80" fmla="val 874"/>
                  <a:gd name="f81" fmla="val 1967"/>
                  <a:gd name="f82" fmla="val 868"/>
                  <a:gd name="f83" fmla="val 1940"/>
                  <a:gd name="f84" fmla="val 856"/>
                  <a:gd name="f85" fmla="val 1927"/>
                  <a:gd name="f86" fmla="val 849"/>
                  <a:gd name="f87" fmla="val 1912"/>
                  <a:gd name="f88" fmla="val 846"/>
                  <a:gd name="f89" fmla="val 1897"/>
                  <a:gd name="f90" fmla="val 1882"/>
                  <a:gd name="f91" fmla="val 845"/>
                  <a:gd name="f92" fmla="val 1867"/>
                  <a:gd name="f93" fmla="val 844"/>
                  <a:gd name="f94" fmla="val 1851"/>
                  <a:gd name="f95" fmla="val 843"/>
                  <a:gd name="f96" fmla="val 1852"/>
                  <a:gd name="f97" fmla="val 842"/>
                  <a:gd name="f98" fmla="val 914"/>
                  <a:gd name="f99" fmla="val 991"/>
                  <a:gd name="f100" fmla="val 1072"/>
                  <a:gd name="f101" fmla="val 1113"/>
                  <a:gd name="f102" fmla="val 1154"/>
                  <a:gd name="f103" fmla="val 1197"/>
                  <a:gd name="f104" fmla="val 1218"/>
                  <a:gd name="f105" fmla="val 1850"/>
                  <a:gd name="f106" fmla="val 1240"/>
                  <a:gd name="f107" fmla="val 1262"/>
                  <a:gd name="f108" fmla="val 1273"/>
                  <a:gd name="f109" fmla="val 1284"/>
                  <a:gd name="f110" fmla="val 1295"/>
                  <a:gd name="f111" fmla="val 1306"/>
                  <a:gd name="f112" fmla="val 1848"/>
                  <a:gd name="f113" fmla="val 1318"/>
                  <a:gd name="f114" fmla="val 1843"/>
                  <a:gd name="f115" fmla="val 1328"/>
                  <a:gd name="f116" fmla="val 1833"/>
                  <a:gd name="f117" fmla="val 1348"/>
                  <a:gd name="f118" fmla="val 1812"/>
                  <a:gd name="f119" fmla="val 1363"/>
                  <a:gd name="f120" fmla="val 1789"/>
                  <a:gd name="f121" fmla="val 1367"/>
                  <a:gd name="f122" fmla="val 1777"/>
                  <a:gd name="f123" fmla="val 1766"/>
                  <a:gd name="f124" fmla="val 1368"/>
                  <a:gd name="f125" fmla="val 1754"/>
                  <a:gd name="f126" fmla="val 1743"/>
                  <a:gd name="f127" fmla="val 1731"/>
                  <a:gd name="f128" fmla="val 1719"/>
                  <a:gd name="f129" fmla="val 1674"/>
                  <a:gd name="f130" fmla="val 1626"/>
                  <a:gd name="f131" fmla="val 1578"/>
                  <a:gd name="f132" fmla="val 1481"/>
                  <a:gd name="f133" fmla="val 1381"/>
                  <a:gd name="f134" fmla="val 1277"/>
                  <a:gd name="f135" fmla="val 1071"/>
                  <a:gd name="f136" fmla="val 851"/>
                  <a:gd name="f137" fmla="val 622"/>
                  <a:gd name="f138" fmla="val 593"/>
                  <a:gd name="f139" fmla="val 564"/>
                  <a:gd name="f140" fmla="val 535"/>
                  <a:gd name="f141" fmla="val 521"/>
                  <a:gd name="f142" fmla="val 506"/>
                  <a:gd name="f143" fmla="val 491"/>
                  <a:gd name="f144" fmla="val 470"/>
                  <a:gd name="f145" fmla="val 462"/>
                  <a:gd name="f146" fmla="val 455"/>
                  <a:gd name="f147" fmla="val 448"/>
                  <a:gd name="f148" fmla="val 433"/>
                  <a:gd name="f149" fmla="val 1366"/>
                  <a:gd name="f150" fmla="val 418"/>
                  <a:gd name="f151" fmla="val 1360"/>
                  <a:gd name="f152" fmla="val 407"/>
                  <a:gd name="f153" fmla="val 1350"/>
                  <a:gd name="f154" fmla="val 395"/>
                  <a:gd name="f155" fmla="val 1341"/>
                  <a:gd name="f156" fmla="val 387"/>
                  <a:gd name="f157" fmla="val 1327"/>
                  <a:gd name="f158" fmla="val 384"/>
                  <a:gd name="f159" fmla="val 1312"/>
                  <a:gd name="f160" fmla="val 382"/>
                  <a:gd name="f161" fmla="val 1305"/>
                  <a:gd name="f162" fmla="val 1297"/>
                  <a:gd name="f163" fmla="val 1290"/>
                  <a:gd name="f164" fmla="val 1267"/>
                  <a:gd name="f165" fmla="val 1253"/>
                  <a:gd name="f166" fmla="val 1238"/>
                  <a:gd name="f167" fmla="val 1223"/>
                  <a:gd name="f168" fmla="val 1104"/>
                  <a:gd name="f169" fmla="val 982"/>
                  <a:gd name="f170" fmla="val 859"/>
                  <a:gd name="f171" fmla="val 861"/>
                  <a:gd name="f172" fmla="val 337"/>
                  <a:gd name="f173" fmla="val 330"/>
                  <a:gd name="f174" fmla="val 322"/>
                  <a:gd name="f175" fmla="val 863"/>
                  <a:gd name="f176" fmla="val 315"/>
                  <a:gd name="f177" fmla="val 865"/>
                  <a:gd name="f178" fmla="val 308"/>
                  <a:gd name="f179" fmla="val 300"/>
                  <a:gd name="f180" fmla="val 871"/>
                  <a:gd name="f181" fmla="val 293"/>
                  <a:gd name="f182" fmla="val 277"/>
                  <a:gd name="f183" fmla="val 879"/>
                  <a:gd name="f184" fmla="val 261"/>
                  <a:gd name="f185" fmla="val 883"/>
                  <a:gd name="f186" fmla="val 245"/>
                  <a:gd name="f187" fmla="val 885"/>
                  <a:gd name="f188" fmla="val 237"/>
                  <a:gd name="f189" fmla="val 229"/>
                  <a:gd name="f190" fmla="val 886"/>
                  <a:gd name="f191" fmla="val 220"/>
                  <a:gd name="f192" fmla="val 212"/>
                  <a:gd name="f193" fmla="val 204"/>
                  <a:gd name="f194" fmla="val 196"/>
                  <a:gd name="f195" fmla="val 125"/>
                  <a:gd name="f196" fmla="val 61"/>
                  <a:gd name="f197" fmla="val 830"/>
                  <a:gd name="f198" fmla="val 28"/>
                  <a:gd name="f199" fmla="val 768"/>
                  <a:gd name="f200" fmla="val 11"/>
                  <a:gd name="f201" fmla="val 738"/>
                  <a:gd name="f202" fmla="val 2"/>
                  <a:gd name="f203" fmla="val 703"/>
                  <a:gd name="f204" fmla="val 1"/>
                  <a:gd name="f205" fmla="val 669"/>
                  <a:gd name="f206" fmla="val -1"/>
                  <a:gd name="f207" fmla="val 652"/>
                  <a:gd name="f208" fmla="val 634"/>
                  <a:gd name="f209" fmla="val 6"/>
                  <a:gd name="f210" fmla="val 618"/>
                  <a:gd name="f211" fmla="val 8"/>
                  <a:gd name="f212" fmla="val 609"/>
                  <a:gd name="f213" fmla="val 601"/>
                  <a:gd name="f214" fmla="val 15"/>
                  <a:gd name="f215" fmla="val 19"/>
                  <a:gd name="f216" fmla="val 586"/>
                  <a:gd name="f217" fmla="val 22"/>
                  <a:gd name="f218" fmla="val 578"/>
                  <a:gd name="f219" fmla="val 27"/>
                  <a:gd name="f220" fmla="val 571"/>
                  <a:gd name="f221" fmla="val 32"/>
                  <a:gd name="f222" fmla="val 37"/>
                  <a:gd name="f223" fmla="val 557"/>
                  <a:gd name="f224" fmla="val 42"/>
                  <a:gd name="f225" fmla="val 550"/>
                  <a:gd name="f226" fmla="val 48"/>
                  <a:gd name="f227" fmla="val 544"/>
                  <a:gd name="f228" fmla="val 53"/>
                  <a:gd name="f229" fmla="val 537"/>
                  <a:gd name="f230" fmla="val 60"/>
                  <a:gd name="f231" fmla="val 532"/>
                  <a:gd name="f232" fmla="val 72"/>
                  <a:gd name="f233" fmla="val 520"/>
                  <a:gd name="f234" fmla="val 85"/>
                  <a:gd name="f235" fmla="val 509"/>
                  <a:gd name="f236" fmla="val 99"/>
                  <a:gd name="f237" fmla="val 114"/>
                  <a:gd name="f238" fmla="val 129"/>
                  <a:gd name="f239" fmla="val 484"/>
                  <a:gd name="f240" fmla="val 145"/>
                  <a:gd name="f241" fmla="val 478"/>
                  <a:gd name="f242" fmla="val 161"/>
                  <a:gd name="f243" fmla="val 473"/>
                  <a:gd name="f244" fmla="val 178"/>
                  <a:gd name="f245" fmla="val 194"/>
                  <a:gd name="f246" fmla="val 228"/>
                  <a:gd name="f247" fmla="val 471"/>
                  <a:gd name="f248" fmla="val 260"/>
                  <a:gd name="f249" fmla="val 481"/>
                  <a:gd name="f250" fmla="val 291"/>
                  <a:gd name="f251" fmla="val 493"/>
                  <a:gd name="f252" fmla="val 298"/>
                  <a:gd name="f253" fmla="val 306"/>
                  <a:gd name="f254" fmla="val 313"/>
                  <a:gd name="f255" fmla="val 503"/>
                  <a:gd name="f256" fmla="val 320"/>
                  <a:gd name="f257" fmla="val 328"/>
                  <a:gd name="f258" fmla="val 508"/>
                  <a:gd name="f259" fmla="val 336"/>
                  <a:gd name="f260" fmla="val 510"/>
                  <a:gd name="f261" fmla="val 344"/>
                  <a:gd name="f262" fmla="val 511"/>
                  <a:gd name="f263" fmla="val 351"/>
                  <a:gd name="f264" fmla="val 368"/>
                  <a:gd name="f265" fmla="val 376"/>
                  <a:gd name="f266" fmla="val 227"/>
                  <a:gd name="f267" fmla="val 89"/>
                  <a:gd name="f268" fmla="val 81"/>
                  <a:gd name="f269" fmla="val 64"/>
                  <a:gd name="f270" fmla="val 383"/>
                  <a:gd name="f271" fmla="val 55"/>
                  <a:gd name="f272" fmla="val 386"/>
                  <a:gd name="f273" fmla="val 46"/>
                  <a:gd name="f274" fmla="val 390"/>
                  <a:gd name="f275" fmla="val 39"/>
                  <a:gd name="f276" fmla="val 398"/>
                  <a:gd name="f277" fmla="val 23"/>
                  <a:gd name="f278" fmla="val 412"/>
                  <a:gd name="f279" fmla="val 428"/>
                  <a:gd name="f280" fmla="val 5"/>
                  <a:gd name="f281" fmla="val 436"/>
                  <a:gd name="f282" fmla="val 445"/>
                  <a:gd name="f283" fmla="val 453"/>
                  <a:gd name="f284" fmla="val 528"/>
                  <a:gd name="f285" fmla="val 595"/>
                  <a:gd name="f286" fmla="val 660"/>
                  <a:gd name="f287" fmla="val 724"/>
                  <a:gd name="f288" fmla="val 979"/>
                  <a:gd name="f289" fmla="val 1214"/>
                  <a:gd name="f290" fmla="val 1424"/>
                  <a:gd name="f291" fmla="val 1529"/>
                  <a:gd name="f292" fmla="val 1628"/>
                  <a:gd name="f293" fmla="val 1718"/>
                  <a:gd name="f294" fmla="val 1730"/>
                  <a:gd name="f295" fmla="val 1741"/>
                  <a:gd name="f296" fmla="val 1752"/>
                  <a:gd name="f297" fmla="val 1769"/>
                  <a:gd name="f298" fmla="val 1775"/>
                  <a:gd name="f299" fmla="val 1780"/>
                  <a:gd name="f300" fmla="val 1786"/>
                  <a:gd name="f301" fmla="val 1808"/>
                  <a:gd name="f302" fmla="val 3"/>
                  <a:gd name="f303" fmla="val 1829"/>
                  <a:gd name="f304" fmla="val 1840"/>
                  <a:gd name="f305" fmla="val 33"/>
                  <a:gd name="f306" fmla="val 1846"/>
                  <a:gd name="f307" fmla="val 52"/>
                  <a:gd name="f308" fmla="val 63"/>
                  <a:gd name="f309" fmla="val 1853"/>
                  <a:gd name="f310" fmla="val 73"/>
                  <a:gd name="f311" fmla="val 83"/>
                  <a:gd name="f312" fmla="val 94"/>
                  <a:gd name="f313" fmla="val 133"/>
                  <a:gd name="f314" fmla="val 153"/>
                  <a:gd name="f315" fmla="val 1854"/>
                  <a:gd name="f316" fmla="val 429"/>
                  <a:gd name="f317" fmla="val 516"/>
                  <a:gd name="f318" fmla="val 1869"/>
                  <a:gd name="f319" fmla="val 517"/>
                  <a:gd name="f320" fmla="val 1883"/>
                  <a:gd name="f321" fmla="val 1896"/>
                  <a:gd name="f322" fmla="val 518"/>
                  <a:gd name="f323" fmla="val 1909"/>
                  <a:gd name="f324" fmla="val 1921"/>
                  <a:gd name="f325" fmla="val 1932"/>
                  <a:gd name="f326" fmla="val 1943"/>
                  <a:gd name="f327" fmla="val 1952"/>
                  <a:gd name="f328" fmla="val 1961"/>
                  <a:gd name="f329" fmla="val 1970"/>
                  <a:gd name="f330" fmla="val 502"/>
                  <a:gd name="f331" fmla="val 1978"/>
                  <a:gd name="f332" fmla="val 1985"/>
                  <a:gd name="f333" fmla="val 1999"/>
                  <a:gd name="f334" fmla="val 2010"/>
                  <a:gd name="f335" fmla="val 2017"/>
                  <a:gd name="f336" fmla="val 2027"/>
                  <a:gd name="f337" fmla="val 497"/>
                  <a:gd name="f338" fmla="val 514"/>
                  <a:gd name="f339" fmla="val 1922"/>
                  <a:gd name="f340" fmla="val 519"/>
                  <a:gd name="f341" fmla="val 84"/>
                  <a:gd name="f342" fmla="val 1845"/>
                  <a:gd name="f343" fmla="val 43"/>
                  <a:gd name="f344" fmla="val 1839"/>
                  <a:gd name="f345" fmla="val 35"/>
                  <a:gd name="f346" fmla="val 1827"/>
                  <a:gd name="f347" fmla="val 17"/>
                  <a:gd name="f348" fmla="val 1807"/>
                  <a:gd name="f349" fmla="val 1764"/>
                  <a:gd name="f350" fmla="val 1758"/>
                  <a:gd name="f351" fmla="val 1753"/>
                  <a:gd name="f352" fmla="val 1425"/>
                  <a:gd name="f353" fmla="val 1215"/>
                  <a:gd name="f354" fmla="val 529"/>
                  <a:gd name="f355" fmla="val 512"/>
                  <a:gd name="f356" fmla="val 479"/>
                  <a:gd name="f357" fmla="val 4"/>
                  <a:gd name="f358" fmla="val 430"/>
                  <a:gd name="f359" fmla="val 414"/>
                  <a:gd name="f360" fmla="val 14"/>
                  <a:gd name="f361" fmla="val 401"/>
                  <a:gd name="f362" fmla="val 26"/>
                  <a:gd name="f363" fmla="val 393"/>
                  <a:gd name="f364" fmla="val 41"/>
                  <a:gd name="f365" fmla="val 56"/>
                  <a:gd name="f366" fmla="val 385"/>
                  <a:gd name="f367" fmla="val 90"/>
                  <a:gd name="f368" fmla="val 515"/>
                  <a:gd name="f369" fmla="val 352"/>
                  <a:gd name="f370" fmla="val 343"/>
                  <a:gd name="f371" fmla="val 335"/>
                  <a:gd name="f372" fmla="val 327"/>
                  <a:gd name="f373" fmla="val 319"/>
                  <a:gd name="f374" fmla="val 312"/>
                  <a:gd name="f375" fmla="val 304"/>
                  <a:gd name="f376" fmla="val 297"/>
                  <a:gd name="f377" fmla="val 289"/>
                  <a:gd name="f378" fmla="val 259"/>
                  <a:gd name="f379" fmla="val 485"/>
                  <a:gd name="f380" fmla="val 475"/>
                  <a:gd name="f381" fmla="val 474"/>
                  <a:gd name="f382" fmla="val 162"/>
                  <a:gd name="f383" fmla="val 477"/>
                  <a:gd name="f384" fmla="val 146"/>
                  <a:gd name="f385" fmla="val 482"/>
                  <a:gd name="f386" fmla="val 131"/>
                  <a:gd name="f387" fmla="val 488"/>
                  <a:gd name="f388" fmla="val 115"/>
                  <a:gd name="f389" fmla="val 102"/>
                  <a:gd name="f390" fmla="val 504"/>
                  <a:gd name="f391" fmla="val 88"/>
                  <a:gd name="f392" fmla="val 74"/>
                  <a:gd name="f393" fmla="val 523"/>
                  <a:gd name="f394" fmla="val 62"/>
                  <a:gd name="f395" fmla="val 540"/>
                  <a:gd name="f396" fmla="val 51"/>
                  <a:gd name="f397" fmla="val 547"/>
                  <a:gd name="f398" fmla="val 45"/>
                  <a:gd name="f399" fmla="val 553"/>
                  <a:gd name="f400" fmla="val 40"/>
                  <a:gd name="f401" fmla="val 560"/>
                  <a:gd name="f402" fmla="val 566"/>
                  <a:gd name="f403" fmla="val 31"/>
                  <a:gd name="f404" fmla="val 573"/>
                  <a:gd name="f405" fmla="val 580"/>
                  <a:gd name="f406" fmla="val 588"/>
                  <a:gd name="f407" fmla="val 18"/>
                  <a:gd name="f408" fmla="val 603"/>
                  <a:gd name="f409" fmla="val 12"/>
                  <a:gd name="f410" fmla="val 611"/>
                  <a:gd name="f411" fmla="val 10"/>
                  <a:gd name="f412" fmla="val 619"/>
                  <a:gd name="f413" fmla="val 635"/>
                  <a:gd name="f414" fmla="val 737"/>
                  <a:gd name="f415" fmla="val 767"/>
                  <a:gd name="f416" fmla="val 828"/>
                  <a:gd name="f417" fmla="val 127"/>
                  <a:gd name="f418" fmla="val 880"/>
                  <a:gd name="f419" fmla="val 881"/>
                  <a:gd name="f420" fmla="val 882"/>
                  <a:gd name="f421" fmla="val 276"/>
                  <a:gd name="f422" fmla="val 876"/>
                  <a:gd name="f423" fmla="val 299"/>
                  <a:gd name="f424" fmla="val 314"/>
                  <a:gd name="f425" fmla="val 862"/>
                  <a:gd name="f426" fmla="val 321"/>
                  <a:gd name="f427" fmla="val 329"/>
                  <a:gd name="f428" fmla="val 857"/>
                  <a:gd name="f429" fmla="val 1304"/>
                  <a:gd name="f430" fmla="val 391"/>
                  <a:gd name="f431" fmla="val 1326"/>
                  <a:gd name="f432" fmla="val 1338"/>
                  <a:gd name="f433" fmla="val 409"/>
                  <a:gd name="f434" fmla="val 420"/>
                  <a:gd name="f435" fmla="val 1357"/>
                  <a:gd name="f436" fmla="val 434"/>
                  <a:gd name="f437" fmla="val 1365"/>
                  <a:gd name="f438" fmla="val 492"/>
                  <a:gd name="f439" fmla="val 1278"/>
                  <a:gd name="f440" fmla="val 1627"/>
                  <a:gd name="f441" fmla="val 1720"/>
                  <a:gd name="f442" fmla="val 1788"/>
                  <a:gd name="f443" fmla="val 1364"/>
                  <a:gd name="f444" fmla="val 1810"/>
                  <a:gd name="f445" fmla="val 1830"/>
                  <a:gd name="f446" fmla="val 1346"/>
                  <a:gd name="f447" fmla="val 1317"/>
                  <a:gd name="f448" fmla="val 1847"/>
                  <a:gd name="f449" fmla="val 1849"/>
                  <a:gd name="f450" fmla="val 840"/>
                  <a:gd name="f451" fmla="val 841"/>
                  <a:gd name="f452" fmla="val 1913"/>
                  <a:gd name="f453" fmla="val 1928"/>
                  <a:gd name="f454" fmla="val 847"/>
                  <a:gd name="f455" fmla="val 1941"/>
                  <a:gd name="f456" fmla="val 1968"/>
                  <a:gd name="f457" fmla="val 866"/>
                  <a:gd name="f458" fmla="val 1997"/>
                  <a:gd name="f459" fmla="val 872"/>
                  <a:gd name="f460" fmla="val 2025"/>
                  <a:gd name="f461" fmla="val 2080"/>
                  <a:gd name="f462" fmla="val 873"/>
                  <a:gd name="f463" fmla="val 2132"/>
                  <a:gd name="f464" fmla="val 852"/>
                  <a:gd name="f465" fmla="val 2167"/>
                  <a:gd name="f466" fmla="val 819"/>
                  <a:gd name="f467" fmla="val 2185"/>
                  <a:gd name="f468" fmla="val 802"/>
                  <a:gd name="f469" fmla="val 2200"/>
                  <a:gd name="f470" fmla="val 783"/>
                  <a:gd name="f471" fmla="val 2209"/>
                  <a:gd name="f472" fmla="val 742"/>
                  <a:gd name="f473" fmla="val 2227"/>
                  <a:gd name="f474" fmla="val 700"/>
                  <a:gd name="f475" fmla="val 695"/>
                  <a:gd name="f476" fmla="val 690"/>
                  <a:gd name="f477" fmla="val 668"/>
                  <a:gd name="f478" fmla="val 656"/>
                  <a:gd name="f479" fmla="val 2220"/>
                  <a:gd name="f480" fmla="val 2218"/>
                  <a:gd name="f481" fmla="val 2214"/>
                  <a:gd name="f482" fmla="val 607"/>
                  <a:gd name="f483" fmla="val 2206"/>
                  <a:gd name="f484" fmla="val 2202"/>
                  <a:gd name="f485" fmla="val 592"/>
                  <a:gd name="f486" fmla="val 563"/>
                  <a:gd name="f487" fmla="val 2162"/>
                  <a:gd name="f488" fmla="val 542"/>
                  <a:gd name="f489" fmla="val 2140"/>
                  <a:gd name="f490" fmla="val 2065"/>
                  <a:gd name="f491" fmla="val 2061"/>
                  <a:gd name="f492" fmla="val 2042"/>
                  <a:gd name="f493" fmla="val 2033"/>
                  <a:gd name="f494" fmla="*/ f1 1 2229"/>
                  <a:gd name="f495" fmla="*/ f2 1 1369"/>
                  <a:gd name="f496" fmla="val f3"/>
                  <a:gd name="f497" fmla="val f4"/>
                  <a:gd name="f498" fmla="val f5"/>
                  <a:gd name="f499" fmla="+- f498 0 f496"/>
                  <a:gd name="f500" fmla="+- f497 0 f496"/>
                  <a:gd name="f501" fmla="*/ f500 1 2229"/>
                  <a:gd name="f502" fmla="*/ f499 1 1369"/>
                  <a:gd name="f503" fmla="*/ f496 1 f501"/>
                  <a:gd name="f504" fmla="*/ f497 1 f501"/>
                  <a:gd name="f505" fmla="*/ f496 1 f502"/>
                  <a:gd name="f506" fmla="*/ f498 1 f502"/>
                  <a:gd name="f507" fmla="*/ f503 f494 1"/>
                  <a:gd name="f508" fmla="*/ f504 f494 1"/>
                  <a:gd name="f509" fmla="*/ f506 f495 1"/>
                  <a:gd name="f510" fmla="*/ f505 f495 1"/>
                </a:gdLst>
                <a:ahLst/>
                <a:cxnLst>
                  <a:cxn ang="3cd4">
                    <a:pos x="hc" y="t"/>
                  </a:cxn>
                  <a:cxn ang="0">
                    <a:pos x="r" y="vc"/>
                  </a:cxn>
                  <a:cxn ang="cd4">
                    <a:pos x="hc" y="b"/>
                  </a:cxn>
                  <a:cxn ang="cd2">
                    <a:pos x="l" y="vc"/>
                  </a:cxn>
                </a:cxnLst>
                <a:rect l="f507" t="f510" r="f508" b="f509"/>
                <a:pathLst>
                  <a:path w="2229" h="1369">
                    <a:moveTo>
                      <a:pt x="f6" y="f7"/>
                    </a:moveTo>
                    <a:cubicBezTo>
                      <a:pt x="f6" y="f7"/>
                      <a:pt x="f8" y="f7"/>
                      <a:pt x="f9" y="f10"/>
                    </a:cubicBezTo>
                    <a:cubicBezTo>
                      <a:pt x="f11" y="f10"/>
                      <a:pt x="f12" y="f10"/>
                      <a:pt x="f13" y="f10"/>
                    </a:cubicBezTo>
                    <a:cubicBezTo>
                      <a:pt x="f14" y="f10"/>
                      <a:pt x="f15" y="f16"/>
                      <a:pt x="f17" y="f16"/>
                    </a:cubicBezTo>
                    <a:lnTo>
                      <a:pt x="f18" y="f19"/>
                    </a:lnTo>
                    <a:cubicBezTo>
                      <a:pt x="f20" y="f21"/>
                      <a:pt x="f22" y="f23"/>
                      <a:pt x="f24" y="f25"/>
                    </a:cubicBezTo>
                    <a:cubicBezTo>
                      <a:pt x="f26" y="f27"/>
                      <a:pt x="f28" y="f29"/>
                      <a:pt x="f30" y="f31"/>
                    </a:cubicBezTo>
                    <a:cubicBezTo>
                      <a:pt x="f32" y="f33"/>
                      <a:pt x="f34" y="f35"/>
                      <a:pt x="f36" y="f37"/>
                    </a:cubicBezTo>
                    <a:cubicBezTo>
                      <a:pt x="f38" y="f39"/>
                      <a:pt x="f40" y="f41"/>
                      <a:pt x="f42" y="f43"/>
                    </a:cubicBezTo>
                    <a:cubicBezTo>
                      <a:pt x="f44" y="f45"/>
                      <a:pt x="f46" y="f47"/>
                      <a:pt x="f48" y="f49"/>
                    </a:cubicBezTo>
                    <a:cubicBezTo>
                      <a:pt x="f50" y="f51"/>
                      <a:pt x="f52" y="f53"/>
                      <a:pt x="f50" y="f54"/>
                    </a:cubicBezTo>
                    <a:lnTo>
                      <a:pt x="f55" y="f56"/>
                    </a:lnTo>
                    <a:cubicBezTo>
                      <a:pt x="f55" y="f57"/>
                      <a:pt x="f55" y="f58"/>
                      <a:pt x="f55" y="f59"/>
                    </a:cubicBezTo>
                    <a:cubicBezTo>
                      <a:pt x="f55" y="f60"/>
                      <a:pt x="f4" y="f61"/>
                      <a:pt x="f4" y="f62"/>
                    </a:cubicBezTo>
                    <a:lnTo>
                      <a:pt x="f55" y="f63"/>
                    </a:lnTo>
                    <a:cubicBezTo>
                      <a:pt x="f50" y="f64"/>
                      <a:pt x="f65" y="f66"/>
                      <a:pt x="f67" y="f68"/>
                    </a:cubicBezTo>
                    <a:cubicBezTo>
                      <a:pt x="f69" y="f70"/>
                      <a:pt x="f71" y="f72"/>
                      <a:pt x="f73" y="f74"/>
                    </a:cubicBezTo>
                    <a:cubicBezTo>
                      <a:pt x="f75" y="f76"/>
                      <a:pt x="f24" y="f77"/>
                      <a:pt x="f78" y="f77"/>
                    </a:cubicBezTo>
                    <a:cubicBezTo>
                      <a:pt x="f79" y="f80"/>
                      <a:pt x="f81" y="f82"/>
                      <a:pt x="f83" y="f84"/>
                    </a:cubicBezTo>
                    <a:cubicBezTo>
                      <a:pt x="f85" y="f86"/>
                      <a:pt x="f87" y="f88"/>
                      <a:pt x="f89" y="f88"/>
                    </a:cubicBezTo>
                    <a:cubicBezTo>
                      <a:pt x="f90" y="f91"/>
                      <a:pt x="f92" y="f93"/>
                      <a:pt x="f94" y="f95"/>
                    </a:cubicBezTo>
                    <a:lnTo>
                      <a:pt x="f96" y="f97"/>
                    </a:lnTo>
                    <a:cubicBezTo>
                      <a:pt x="f96" y="f98"/>
                      <a:pt x="f96" y="f99"/>
                      <a:pt x="f94" y="f100"/>
                    </a:cubicBezTo>
                    <a:cubicBezTo>
                      <a:pt x="f94" y="f101"/>
                      <a:pt x="f94" y="f102"/>
                      <a:pt x="f94" y="f103"/>
                    </a:cubicBezTo>
                    <a:cubicBezTo>
                      <a:pt x="f94" y="f104"/>
                      <a:pt x="f105" y="f106"/>
                      <a:pt x="f105" y="f107"/>
                    </a:cubicBezTo>
                    <a:cubicBezTo>
                      <a:pt x="f105" y="f108"/>
                      <a:pt x="f105" y="f109"/>
                      <a:pt x="f105" y="f110"/>
                    </a:cubicBezTo>
                    <a:cubicBezTo>
                      <a:pt x="f105" y="f111"/>
                      <a:pt x="f112" y="f113"/>
                      <a:pt x="f114" y="f115"/>
                    </a:cubicBezTo>
                    <a:cubicBezTo>
                      <a:pt x="f116" y="f117"/>
                      <a:pt x="f118" y="f119"/>
                      <a:pt x="f120" y="f121"/>
                    </a:cubicBezTo>
                    <a:cubicBezTo>
                      <a:pt x="f122" y="f5"/>
                      <a:pt x="f123" y="f124"/>
                      <a:pt x="f125" y="f124"/>
                    </a:cubicBezTo>
                    <a:cubicBezTo>
                      <a:pt x="f126" y="f124"/>
                      <a:pt x="f127" y="f124"/>
                      <a:pt x="f128" y="f124"/>
                    </a:cubicBezTo>
                    <a:cubicBezTo>
                      <a:pt x="f129" y="f124"/>
                      <a:pt x="f130" y="f124"/>
                      <a:pt x="f131" y="f124"/>
                    </a:cubicBezTo>
                    <a:cubicBezTo>
                      <a:pt x="f132" y="f124"/>
                      <a:pt x="f133" y="f124"/>
                      <a:pt x="f134" y="f124"/>
                    </a:cubicBezTo>
                    <a:cubicBezTo>
                      <a:pt x="f135" y="f124"/>
                      <a:pt x="f136" y="f124"/>
                      <a:pt x="f137" y="f124"/>
                    </a:cubicBezTo>
                    <a:cubicBezTo>
                      <a:pt x="f138" y="f124"/>
                      <a:pt x="f139" y="f124"/>
                      <a:pt x="f140" y="f124"/>
                    </a:cubicBezTo>
                    <a:cubicBezTo>
                      <a:pt x="f141" y="f124"/>
                      <a:pt x="f142" y="f124"/>
                      <a:pt x="f143" y="f124"/>
                    </a:cubicBezTo>
                    <a:lnTo>
                      <a:pt x="f144" y="f124"/>
                    </a:lnTo>
                    <a:cubicBezTo>
                      <a:pt x="f145" y="f124"/>
                      <a:pt x="f146" y="f5"/>
                      <a:pt x="f147" y="f124"/>
                    </a:cubicBezTo>
                    <a:cubicBezTo>
                      <a:pt x="f148" y="f149"/>
                      <a:pt x="f150" y="f151"/>
                      <a:pt x="f152" y="f153"/>
                    </a:cubicBezTo>
                    <a:cubicBezTo>
                      <a:pt x="f154" y="f155"/>
                      <a:pt x="f156" y="f157"/>
                      <a:pt x="f158" y="f159"/>
                    </a:cubicBezTo>
                    <a:cubicBezTo>
                      <a:pt x="f160" y="f161"/>
                      <a:pt x="f160" y="f162"/>
                      <a:pt x="f160" y="f163"/>
                    </a:cubicBezTo>
                    <a:lnTo>
                      <a:pt x="f160" y="f164"/>
                    </a:lnTo>
                    <a:cubicBezTo>
                      <a:pt x="f160" y="f165"/>
                      <a:pt x="f160" y="f166"/>
                      <a:pt x="f160" y="f167"/>
                    </a:cubicBezTo>
                    <a:cubicBezTo>
                      <a:pt x="f160" y="f168"/>
                      <a:pt x="f160" y="f169"/>
                      <a:pt x="f160" y="f170"/>
                    </a:cubicBezTo>
                    <a:lnTo>
                      <a:pt x="f158" y="f171"/>
                    </a:lnTo>
                    <a:lnTo>
                      <a:pt x="f172" y="f171"/>
                    </a:lnTo>
                    <a:cubicBezTo>
                      <a:pt x="f173" y="f171"/>
                      <a:pt x="f174" y="f175"/>
                      <a:pt x="f176" y="f177"/>
                    </a:cubicBezTo>
                    <a:cubicBezTo>
                      <a:pt x="f178" y="f82"/>
                      <a:pt x="f179" y="f180"/>
                      <a:pt x="f181" y="f80"/>
                    </a:cubicBezTo>
                    <a:cubicBezTo>
                      <a:pt x="f182" y="f183"/>
                      <a:pt x="f184" y="f185"/>
                      <a:pt x="f186" y="f187"/>
                    </a:cubicBezTo>
                    <a:cubicBezTo>
                      <a:pt x="f188" y="f187"/>
                      <a:pt x="f189" y="f190"/>
                      <a:pt x="f191" y="f187"/>
                    </a:cubicBezTo>
                    <a:cubicBezTo>
                      <a:pt x="f192" y="f187"/>
                      <a:pt x="f193" y="f187"/>
                      <a:pt x="f194" y="f185"/>
                    </a:cubicBezTo>
                    <a:cubicBezTo>
                      <a:pt x="f195" y="f80"/>
                      <a:pt x="f196" y="f197"/>
                      <a:pt x="f198" y="f199"/>
                    </a:cubicBezTo>
                    <a:cubicBezTo>
                      <a:pt x="f200" y="f201"/>
                      <a:pt x="f202" y="f203"/>
                      <a:pt x="f204" y="f205"/>
                    </a:cubicBezTo>
                    <a:cubicBezTo>
                      <a:pt x="f206" y="f207"/>
                      <a:pt x="f204" y="f208"/>
                      <a:pt x="f209" y="f210"/>
                    </a:cubicBezTo>
                    <a:cubicBezTo>
                      <a:pt x="f211" y="f212"/>
                      <a:pt x="f200" y="f213"/>
                      <a:pt x="f214" y="f138"/>
                    </a:cubicBezTo>
                    <a:cubicBezTo>
                      <a:pt x="f215" y="f216"/>
                      <a:pt x="f217" y="f218"/>
                      <a:pt x="f219" y="f220"/>
                    </a:cubicBezTo>
                    <a:cubicBezTo>
                      <a:pt x="f221" y="f139"/>
                      <a:pt x="f222" y="f223"/>
                      <a:pt x="f224" y="f225"/>
                    </a:cubicBezTo>
                    <a:cubicBezTo>
                      <a:pt x="f226" y="f227"/>
                      <a:pt x="f228" y="f229"/>
                      <a:pt x="f230" y="f231"/>
                    </a:cubicBezTo>
                    <a:cubicBezTo>
                      <a:pt x="f232" y="f233"/>
                      <a:pt x="f234" y="f235"/>
                      <a:pt x="f236" y="f23"/>
                    </a:cubicBezTo>
                    <a:cubicBezTo>
                      <a:pt x="f237" y="f143"/>
                      <a:pt x="f238" y="f239"/>
                      <a:pt x="f240" y="f241"/>
                    </a:cubicBezTo>
                    <a:cubicBezTo>
                      <a:pt x="f242" y="f243"/>
                      <a:pt x="f244" y="f144"/>
                      <a:pt x="f245" y="f144"/>
                    </a:cubicBezTo>
                    <a:cubicBezTo>
                      <a:pt x="f246" y="f247"/>
                      <a:pt x="f248" y="f249"/>
                      <a:pt x="f250" y="f251"/>
                    </a:cubicBezTo>
                    <a:cubicBezTo>
                      <a:pt x="f252" y="f16"/>
                      <a:pt x="f253" y="f21"/>
                      <a:pt x="f254" y="f255"/>
                    </a:cubicBezTo>
                    <a:cubicBezTo>
                      <a:pt x="f256" y="f142"/>
                      <a:pt x="f257" y="f258"/>
                      <a:pt x="f259" y="f260"/>
                    </a:cubicBezTo>
                    <a:cubicBezTo>
                      <a:pt x="f261" y="f262"/>
                      <a:pt x="f263" y="f262"/>
                      <a:pt x="f0" y="f262"/>
                    </a:cubicBezTo>
                    <a:cubicBezTo>
                      <a:pt x="f264" y="f262"/>
                      <a:pt x="f265" y="f262"/>
                      <a:pt x="f158" y="f262"/>
                    </a:cubicBezTo>
                    <a:lnTo>
                      <a:pt x="f160" y="f29"/>
                    </a:lnTo>
                    <a:cubicBezTo>
                      <a:pt x="f160" y="f264"/>
                      <a:pt x="f160" y="f266"/>
                      <a:pt x="f160" y="f267"/>
                    </a:cubicBezTo>
                    <a:cubicBezTo>
                      <a:pt x="f160" y="f268"/>
                      <a:pt x="f160" y="f232"/>
                      <a:pt x="f160" y="f269"/>
                    </a:cubicBezTo>
                    <a:cubicBezTo>
                      <a:pt x="f270" y="f271"/>
                      <a:pt x="f272" y="f273"/>
                      <a:pt x="f274" y="f275"/>
                    </a:cubicBezTo>
                    <a:cubicBezTo>
                      <a:pt x="f276" y="f277"/>
                      <a:pt x="f278" y="f200"/>
                      <a:pt x="f279" y="f280"/>
                    </a:cubicBezTo>
                    <a:cubicBezTo>
                      <a:pt x="f281" y="f202"/>
                      <a:pt x="f282" y="f3"/>
                      <a:pt x="f283" y="f3"/>
                    </a:cubicBezTo>
                    <a:cubicBezTo>
                      <a:pt x="f145" y="f206"/>
                      <a:pt x="f144" y="f3"/>
                      <a:pt x="f241" y="f3"/>
                    </a:cubicBezTo>
                    <a:lnTo>
                      <a:pt x="f284" y="f3"/>
                    </a:lnTo>
                    <a:cubicBezTo>
                      <a:pt x="f285" y="f3"/>
                      <a:pt x="f286" y="f3"/>
                      <a:pt x="f287" y="f3"/>
                    </a:cubicBezTo>
                    <a:cubicBezTo>
                      <a:pt x="f288" y="f3"/>
                      <a:pt x="f289" y="f3"/>
                      <a:pt x="f290" y="f3"/>
                    </a:cubicBezTo>
                    <a:cubicBezTo>
                      <a:pt x="f291" y="f3"/>
                      <a:pt x="f292" y="f3"/>
                      <a:pt x="f293" y="f3"/>
                    </a:cubicBezTo>
                    <a:cubicBezTo>
                      <a:pt x="f294" y="f3"/>
                      <a:pt x="f295" y="f3"/>
                      <a:pt x="f296" y="f3"/>
                    </a:cubicBezTo>
                    <a:lnTo>
                      <a:pt x="f297" y="f3"/>
                    </a:lnTo>
                    <a:cubicBezTo>
                      <a:pt x="f298" y="f3"/>
                      <a:pt x="f299" y="f3"/>
                      <a:pt x="f300" y="f204"/>
                    </a:cubicBezTo>
                    <a:cubicBezTo>
                      <a:pt x="f301" y="f302"/>
                      <a:pt x="f303" y="f214"/>
                      <a:pt x="f304" y="f305"/>
                    </a:cubicBezTo>
                    <a:cubicBezTo>
                      <a:pt x="f306" y="f224"/>
                      <a:pt x="f105" y="f307"/>
                      <a:pt x="f96" y="f308"/>
                    </a:cubicBezTo>
                    <a:cubicBezTo>
                      <a:pt x="f309" y="f310"/>
                      <a:pt x="f96" y="f311"/>
                      <a:pt x="f96" y="f312"/>
                    </a:cubicBezTo>
                    <a:cubicBezTo>
                      <a:pt x="f96" y="f237"/>
                      <a:pt x="f309" y="f313"/>
                      <a:pt x="f309" y="f314"/>
                    </a:cubicBezTo>
                    <a:cubicBezTo>
                      <a:pt x="f309" y="f253"/>
                      <a:pt x="f315" y="f316"/>
                      <a:pt x="f315" y="f317"/>
                    </a:cubicBezTo>
                    <a:lnTo>
                      <a:pt x="f315" y="f317"/>
                    </a:lnTo>
                    <a:cubicBezTo>
                      <a:pt x="f318" y="f319"/>
                      <a:pt x="f320" y="f319"/>
                      <a:pt x="f321" y="f322"/>
                    </a:cubicBezTo>
                    <a:cubicBezTo>
                      <a:pt x="f323" y="f233"/>
                      <a:pt x="f324" y="f322"/>
                      <a:pt x="f325" y="f317"/>
                    </a:cubicBezTo>
                    <a:cubicBezTo>
                      <a:pt x="f326" y="f29"/>
                      <a:pt x="f327" y="f258"/>
                      <a:pt x="f328" y="f27"/>
                    </a:cubicBezTo>
                    <a:cubicBezTo>
                      <a:pt x="f329" y="f330"/>
                      <a:pt x="f331" y="f23"/>
                      <a:pt x="f332" y="f21"/>
                    </a:cubicBezTo>
                    <a:cubicBezTo>
                      <a:pt x="f333" y="f16"/>
                      <a:pt x="f334" y="f10"/>
                      <a:pt x="f335" y="f10"/>
                    </a:cubicBezTo>
                    <a:cubicBezTo>
                      <a:pt x="f78" y="f10"/>
                      <a:pt x="f6" y="f10"/>
                      <a:pt x="f6" y="f10"/>
                    </a:cubicBezTo>
                    <a:cubicBezTo>
                      <a:pt x="f336" y="f10"/>
                      <a:pt x="f78" y="f10"/>
                      <a:pt x="f335" y="f10"/>
                    </a:cubicBezTo>
                    <a:cubicBezTo>
                      <a:pt x="f334" y="f16"/>
                      <a:pt x="f333" y="f337"/>
                      <a:pt x="f332" y="f23"/>
                    </a:cubicBezTo>
                    <a:cubicBezTo>
                      <a:pt x="f331" y="f25"/>
                      <a:pt x="f329" y="f255"/>
                      <a:pt x="f328" y="f142"/>
                    </a:cubicBezTo>
                    <a:cubicBezTo>
                      <a:pt x="f327" y="f235"/>
                      <a:pt x="f326" y="f338"/>
                      <a:pt x="f325" y="f317"/>
                    </a:cubicBezTo>
                    <a:cubicBezTo>
                      <a:pt x="f339" y="f340"/>
                      <a:pt x="f323" y="f141"/>
                      <a:pt x="f321" y="f340"/>
                    </a:cubicBezTo>
                    <a:cubicBezTo>
                      <a:pt x="f320" y="f322"/>
                      <a:pt x="f318" y="f322"/>
                      <a:pt x="f315" y="f319"/>
                    </a:cubicBezTo>
                    <a:lnTo>
                      <a:pt x="f309" y="f319"/>
                    </a:lnTo>
                    <a:lnTo>
                      <a:pt x="f309" y="f317"/>
                    </a:lnTo>
                    <a:cubicBezTo>
                      <a:pt x="f309" y="f316"/>
                      <a:pt x="f96" y="f253"/>
                      <a:pt x="f94" y="f314"/>
                    </a:cubicBezTo>
                    <a:cubicBezTo>
                      <a:pt x="f94" y="f313"/>
                      <a:pt x="f94" y="f237"/>
                      <a:pt x="f105" y="f312"/>
                    </a:cubicBezTo>
                    <a:cubicBezTo>
                      <a:pt x="f105" y="f341"/>
                      <a:pt x="f94" y="f310"/>
                      <a:pt x="f105" y="f308"/>
                    </a:cubicBezTo>
                    <a:cubicBezTo>
                      <a:pt x="f112" y="f228"/>
                      <a:pt x="f342" y="f343"/>
                      <a:pt x="f344" y="f345"/>
                    </a:cubicBezTo>
                    <a:cubicBezTo>
                      <a:pt x="f346" y="f347"/>
                      <a:pt x="f348" y="f209"/>
                      <a:pt x="f300" y="f302"/>
                    </a:cubicBezTo>
                    <a:cubicBezTo>
                      <a:pt x="f299" y="f302"/>
                      <a:pt x="f298" y="f302"/>
                      <a:pt x="f297" y="f302"/>
                    </a:cubicBezTo>
                    <a:cubicBezTo>
                      <a:pt x="f349" y="f302"/>
                      <a:pt x="f350" y="f302"/>
                      <a:pt x="f351" y="f302"/>
                    </a:cubicBezTo>
                    <a:cubicBezTo>
                      <a:pt x="f295" y="f302"/>
                      <a:pt x="f294" y="f302"/>
                      <a:pt x="f128" y="f302"/>
                    </a:cubicBezTo>
                    <a:cubicBezTo>
                      <a:pt x="f292" y="f302"/>
                      <a:pt x="f291" y="f302"/>
                      <a:pt x="f352" y="f302"/>
                    </a:cubicBezTo>
                    <a:cubicBezTo>
                      <a:pt x="f353" y="f302"/>
                      <a:pt x="f288" y="f302"/>
                      <a:pt x="f287" y="f302"/>
                    </a:cubicBezTo>
                    <a:cubicBezTo>
                      <a:pt x="f286" y="f302"/>
                      <a:pt x="f285" y="f302"/>
                      <a:pt x="f354" y="f302"/>
                    </a:cubicBezTo>
                    <a:cubicBezTo>
                      <a:pt x="f355" y="f302"/>
                      <a:pt x="f10" y="f302"/>
                      <a:pt x="f356" y="f302"/>
                    </a:cubicBezTo>
                    <a:cubicBezTo>
                      <a:pt x="f145" y="f357"/>
                      <a:pt x="f282" y="f202"/>
                      <a:pt x="f358" y="f211"/>
                    </a:cubicBezTo>
                    <a:cubicBezTo>
                      <a:pt x="f359" y="f360"/>
                      <a:pt x="f361" y="f362"/>
                      <a:pt x="f363" y="f364"/>
                    </a:cubicBezTo>
                    <a:cubicBezTo>
                      <a:pt x="f274" y="f226"/>
                      <a:pt x="f156" y="f365"/>
                      <a:pt x="f272" y="f269"/>
                    </a:cubicBezTo>
                    <a:cubicBezTo>
                      <a:pt x="f366" y="f232"/>
                      <a:pt x="f272" y="f268"/>
                      <a:pt x="f272" y="f367"/>
                    </a:cubicBezTo>
                    <a:cubicBezTo>
                      <a:pt x="f272" y="f266"/>
                      <a:pt x="f272" y="f264"/>
                      <a:pt x="f272" y="f29"/>
                    </a:cubicBezTo>
                    <a:lnTo>
                      <a:pt x="f272" y="f368"/>
                    </a:lnTo>
                    <a:lnTo>
                      <a:pt x="f158" y="f368"/>
                    </a:lnTo>
                    <a:cubicBezTo>
                      <a:pt x="f265" y="f368"/>
                      <a:pt x="f264" y="f368"/>
                      <a:pt x="f0" y="f368"/>
                    </a:cubicBezTo>
                    <a:cubicBezTo>
                      <a:pt x="f369" y="f368"/>
                      <a:pt x="f370" y="f317"/>
                      <a:pt x="f371" y="f338"/>
                    </a:cubicBezTo>
                    <a:cubicBezTo>
                      <a:pt x="f372" y="f29"/>
                      <a:pt x="f373" y="f260"/>
                      <a:pt x="f374" y="f142"/>
                    </a:cubicBezTo>
                    <a:cubicBezTo>
                      <a:pt x="f375" y="f255"/>
                      <a:pt x="f376" y="f21"/>
                      <a:pt x="f377" y="f337"/>
                    </a:cubicBezTo>
                    <a:cubicBezTo>
                      <a:pt x="f378" y="f379"/>
                      <a:pt x="f266" y="f380"/>
                      <a:pt x="f245" y="f381"/>
                    </a:cubicBezTo>
                    <a:cubicBezTo>
                      <a:pt x="f244" y="f381"/>
                      <a:pt x="f382" y="f383"/>
                      <a:pt x="f384" y="f385"/>
                    </a:cubicBezTo>
                    <a:cubicBezTo>
                      <a:pt x="f386" y="f387"/>
                      <a:pt x="f388" y="f10"/>
                      <a:pt x="f389" y="f390"/>
                    </a:cubicBezTo>
                    <a:cubicBezTo>
                      <a:pt x="f391" y="f355"/>
                      <a:pt x="f392" y="f393"/>
                      <a:pt x="f394" y="f140"/>
                    </a:cubicBezTo>
                    <a:cubicBezTo>
                      <a:pt x="f365" y="f395"/>
                      <a:pt x="f396" y="f397"/>
                      <a:pt x="f398" y="f399"/>
                    </a:cubicBezTo>
                    <a:cubicBezTo>
                      <a:pt x="f400" y="f401"/>
                      <a:pt x="f345" y="f402"/>
                      <a:pt x="f403" y="f404"/>
                    </a:cubicBezTo>
                    <a:cubicBezTo>
                      <a:pt x="f362" y="f405"/>
                      <a:pt x="f217" y="f406"/>
                      <a:pt x="f407" y="f285"/>
                    </a:cubicBezTo>
                    <a:cubicBezTo>
                      <a:pt x="f214" y="f408"/>
                      <a:pt x="f409" y="f410"/>
                      <a:pt x="f411" y="f412"/>
                    </a:cubicBezTo>
                    <a:cubicBezTo>
                      <a:pt x="f280" y="f413"/>
                      <a:pt x="f302" y="f207"/>
                      <a:pt x="f280" y="f205"/>
                    </a:cubicBezTo>
                    <a:cubicBezTo>
                      <a:pt x="f209" y="f203"/>
                      <a:pt x="f214" y="f414"/>
                      <a:pt x="f403" y="f415"/>
                    </a:cubicBezTo>
                    <a:cubicBezTo>
                      <a:pt x="f308" y="f416"/>
                      <a:pt x="f417" y="f180"/>
                      <a:pt x="f194" y="f418"/>
                    </a:cubicBezTo>
                    <a:cubicBezTo>
                      <a:pt x="f193" y="f419"/>
                      <a:pt x="f192" y="f419"/>
                      <a:pt x="f191" y="f420"/>
                    </a:cubicBezTo>
                    <a:cubicBezTo>
                      <a:pt x="f246" y="f420"/>
                      <a:pt x="f188" y="f420"/>
                      <a:pt x="f186" y="f419"/>
                    </a:cubicBezTo>
                    <a:cubicBezTo>
                      <a:pt x="f184" y="f183"/>
                      <a:pt x="f421" y="f422"/>
                      <a:pt x="f250" y="f180"/>
                    </a:cubicBezTo>
                    <a:cubicBezTo>
                      <a:pt x="f423" y="f82"/>
                      <a:pt x="f253" y="f177"/>
                      <a:pt x="f424" y="f425"/>
                    </a:cubicBezTo>
                    <a:cubicBezTo>
                      <a:pt x="f426" y="f170"/>
                      <a:pt x="f427" y="f428"/>
                      <a:pt x="f172" y="f428"/>
                    </a:cubicBezTo>
                    <a:lnTo>
                      <a:pt x="f272" y="f428"/>
                    </a:lnTo>
                    <a:lnTo>
                      <a:pt x="f272" y="f170"/>
                    </a:lnTo>
                    <a:cubicBezTo>
                      <a:pt x="f272" y="f169"/>
                      <a:pt x="f272" y="f168"/>
                      <a:pt x="f272" y="f167"/>
                    </a:cubicBezTo>
                    <a:lnTo>
                      <a:pt x="f272" y="f163"/>
                    </a:lnTo>
                    <a:cubicBezTo>
                      <a:pt x="f272" y="f162"/>
                      <a:pt x="f272" y="f429"/>
                      <a:pt x="f156" y="f159"/>
                    </a:cubicBezTo>
                    <a:cubicBezTo>
                      <a:pt x="f430" y="f431"/>
                      <a:pt x="f276" y="f432"/>
                      <a:pt x="f433" y="f117"/>
                    </a:cubicBezTo>
                    <a:cubicBezTo>
                      <a:pt x="f434" y="f435"/>
                      <a:pt x="f436" y="f119"/>
                      <a:pt x="f147" y="f437"/>
                    </a:cubicBezTo>
                    <a:cubicBezTo>
                      <a:pt x="f146" y="f437"/>
                      <a:pt x="f145" y="f437"/>
                      <a:pt x="f144" y="f437"/>
                    </a:cubicBezTo>
                    <a:lnTo>
                      <a:pt x="f438" y="f437"/>
                    </a:lnTo>
                    <a:cubicBezTo>
                      <a:pt x="f142" y="f437"/>
                      <a:pt x="f141" y="f437"/>
                      <a:pt x="f140" y="f437"/>
                    </a:cubicBezTo>
                    <a:cubicBezTo>
                      <a:pt x="f139" y="f437"/>
                      <a:pt x="f138" y="f437"/>
                      <a:pt x="f137" y="f437"/>
                    </a:cubicBezTo>
                    <a:cubicBezTo>
                      <a:pt x="f136" y="f437"/>
                      <a:pt x="f135" y="f437"/>
                      <a:pt x="f439" y="f437"/>
                    </a:cubicBezTo>
                    <a:cubicBezTo>
                      <a:pt x="f133" y="f437"/>
                      <a:pt x="f132" y="f437"/>
                      <a:pt x="f131" y="f437"/>
                    </a:cubicBezTo>
                    <a:cubicBezTo>
                      <a:pt x="f440" y="f437"/>
                      <a:pt x="f129" y="f437"/>
                      <a:pt x="f441" y="f437"/>
                    </a:cubicBezTo>
                    <a:cubicBezTo>
                      <a:pt x="f127" y="f437"/>
                      <a:pt x="f126" y="f437"/>
                      <a:pt x="f125" y="f437"/>
                    </a:cubicBezTo>
                    <a:cubicBezTo>
                      <a:pt x="f123" y="f437"/>
                      <a:pt x="f122" y="f149"/>
                      <a:pt x="f442" y="f443"/>
                    </a:cubicBezTo>
                    <a:cubicBezTo>
                      <a:pt x="f444" y="f151"/>
                      <a:pt x="f445" y="f446"/>
                      <a:pt x="f304" y="f431"/>
                    </a:cubicBezTo>
                    <a:cubicBezTo>
                      <a:pt x="f342" y="f447"/>
                      <a:pt x="f112" y="f111"/>
                      <a:pt x="f448" y="f110"/>
                    </a:cubicBezTo>
                    <a:cubicBezTo>
                      <a:pt x="f448" y="f109"/>
                      <a:pt x="f448" y="f108"/>
                      <a:pt x="f112" y="f107"/>
                    </a:cubicBezTo>
                    <a:cubicBezTo>
                      <a:pt x="f112" y="f106"/>
                      <a:pt x="f112" y="f104"/>
                      <a:pt x="f112" y="f103"/>
                    </a:cubicBezTo>
                    <a:cubicBezTo>
                      <a:pt x="f112" y="f102"/>
                      <a:pt x="f112" y="f101"/>
                      <a:pt x="f449" y="f100"/>
                    </a:cubicBezTo>
                    <a:cubicBezTo>
                      <a:pt x="f449" y="f99"/>
                      <a:pt x="f105" y="f98"/>
                      <a:pt x="f105" y="f97"/>
                    </a:cubicBezTo>
                    <a:lnTo>
                      <a:pt x="f105" y="f450"/>
                    </a:lnTo>
                    <a:lnTo>
                      <a:pt x="f94" y="f450"/>
                    </a:lnTo>
                    <a:cubicBezTo>
                      <a:pt x="f92" y="f451"/>
                      <a:pt x="f90" y="f95"/>
                      <a:pt x="f89" y="f93"/>
                    </a:cubicBezTo>
                    <a:cubicBezTo>
                      <a:pt x="f452" y="f93"/>
                      <a:pt x="f453" y="f454"/>
                      <a:pt x="f455" y="f76"/>
                    </a:cubicBezTo>
                    <a:cubicBezTo>
                      <a:pt x="f456" y="f457"/>
                      <a:pt x="f458" y="f459"/>
                      <a:pt x="f460" y="f459"/>
                    </a:cubicBezTo>
                    <a:cubicBezTo>
                      <a:pt x="f461" y="f462"/>
                      <a:pt x="f463" y="f464"/>
                      <a:pt x="f465" y="f466"/>
                    </a:cubicBezTo>
                    <a:cubicBezTo>
                      <a:pt x="f467" y="f468"/>
                      <a:pt x="f469" y="f470"/>
                      <a:pt x="f471" y="f68"/>
                    </a:cubicBezTo>
                    <a:cubicBezTo>
                      <a:pt x="f44" y="f472"/>
                      <a:pt x="f52" y="f64"/>
                      <a:pt x="f473" y="f474"/>
                    </a:cubicBezTo>
                    <a:cubicBezTo>
                      <a:pt x="f473" y="f475"/>
                      <a:pt x="f473" y="f476"/>
                      <a:pt x="f473" y="f62"/>
                    </a:cubicBezTo>
                    <a:cubicBezTo>
                      <a:pt x="f473" y="f61"/>
                      <a:pt x="f473" y="f60"/>
                      <a:pt x="f473" y="f59"/>
                    </a:cubicBezTo>
                    <a:cubicBezTo>
                      <a:pt x="f473" y="f477"/>
                      <a:pt x="f473" y="f57"/>
                      <a:pt x="f50" y="f56"/>
                    </a:cubicBezTo>
                    <a:lnTo>
                      <a:pt x="f52" y="f478"/>
                    </a:lnTo>
                    <a:cubicBezTo>
                      <a:pt x="f48" y="f53"/>
                      <a:pt x="f48" y="f51"/>
                      <a:pt x="f46" y="f49"/>
                    </a:cubicBezTo>
                    <a:cubicBezTo>
                      <a:pt x="f479" y="f47"/>
                      <a:pt x="f480" y="f45"/>
                      <a:pt x="f481" y="f43"/>
                    </a:cubicBezTo>
                    <a:cubicBezTo>
                      <a:pt x="f67" y="f482"/>
                      <a:pt x="f483" y="f39"/>
                      <a:pt x="f484" y="f485"/>
                    </a:cubicBezTo>
                    <a:cubicBezTo>
                      <a:pt x="f467" y="f486"/>
                      <a:pt x="f487" y="f488"/>
                      <a:pt x="f489" y="f284"/>
                    </a:cubicBezTo>
                    <a:cubicBezTo>
                      <a:pt x="f28" y="f338"/>
                      <a:pt x="f26" y="f142"/>
                      <a:pt x="f24" y="f330"/>
                    </a:cubicBezTo>
                    <a:cubicBezTo>
                      <a:pt x="f22" y="f25"/>
                      <a:pt x="f20" y="f21"/>
                      <a:pt x="f18" y="f21"/>
                    </a:cubicBezTo>
                    <a:cubicBezTo>
                      <a:pt x="f490" y="f19"/>
                      <a:pt x="f491" y="f19"/>
                      <a:pt x="f17" y="f337"/>
                    </a:cubicBezTo>
                    <a:cubicBezTo>
                      <a:pt x="f15" y="f337"/>
                      <a:pt x="f14" y="f16"/>
                      <a:pt x="f13" y="f16"/>
                    </a:cubicBezTo>
                    <a:lnTo>
                      <a:pt x="f492" y="f10"/>
                    </a:lnTo>
                    <a:cubicBezTo>
                      <a:pt x="f493" y="f10"/>
                      <a:pt x="f6" y="f7"/>
                      <a:pt x="f6" y="f7"/>
                    </a:cubicBezTo>
                    <a:close/>
                  </a:path>
                </a:pathLst>
              </a:custGeom>
              <a:solidFill>
                <a:srgbClr val="263238"/>
              </a:solidFill>
              <a:ln w="9528" cap="flat">
                <a:solidFill>
                  <a:srgbClr val="263238"/>
                </a:solidFill>
                <a:prstDash val="solid"/>
                <a:roun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2" name="Google Shape;1858;p45">
                <a:extLst>
                  <a:ext uri="{FF2B5EF4-FFF2-40B4-BE49-F238E27FC236}">
                    <a16:creationId xmlns:a16="http://schemas.microsoft.com/office/drawing/2014/main" id="{8CCAD41A-5F5B-E925-4496-B52BA05FEC22}"/>
                  </a:ext>
                </a:extLst>
              </p:cNvPr>
              <p:cNvSpPr/>
              <p:nvPr/>
            </p:nvSpPr>
            <p:spPr>
              <a:xfrm>
                <a:off x="7175845" y="2439820"/>
                <a:ext cx="188777" cy="440841"/>
              </a:xfrm>
              <a:custGeom>
                <a:avLst/>
                <a:gdLst>
                  <a:gd name="f0" fmla="val w"/>
                  <a:gd name="f1" fmla="val h"/>
                  <a:gd name="f2" fmla="val 0"/>
                  <a:gd name="f3" fmla="val 176"/>
                  <a:gd name="f4" fmla="val 411"/>
                  <a:gd name="f5" fmla="val 165"/>
                  <a:gd name="f6" fmla="val 144"/>
                  <a:gd name="f7" fmla="val 160"/>
                  <a:gd name="f8" fmla="val 131"/>
                  <a:gd name="f9" fmla="val 146"/>
                  <a:gd name="f10" fmla="val 94"/>
                  <a:gd name="f11" fmla="val 137"/>
                  <a:gd name="f12" fmla="val 85"/>
                  <a:gd name="f13" fmla="val 93"/>
                  <a:gd name="f14" fmla="val 45"/>
                  <a:gd name="f15" fmla="val 49"/>
                  <a:gd name="f16" fmla="val 35"/>
                  <a:gd name="f17" fmla="val 10"/>
                  <a:gd name="f18" fmla="val 395"/>
                  <a:gd name="f19" fmla="val 25"/>
                  <a:gd name="f20" fmla="val 416"/>
                  <a:gd name="f21" fmla="val 55"/>
                  <a:gd name="f22" fmla="val 414"/>
                  <a:gd name="f23" fmla="val 80"/>
                  <a:gd name="f24" fmla="val 405"/>
                  <a:gd name="f25" fmla="val 104"/>
                  <a:gd name="f26" fmla="val 397"/>
                  <a:gd name="f27" fmla="val 121"/>
                  <a:gd name="f28" fmla="val 375"/>
                  <a:gd name="f29" fmla="val 134"/>
                  <a:gd name="f30" fmla="val 353"/>
                  <a:gd name="f31" fmla="val 161"/>
                  <a:gd name="f32" fmla="val 304"/>
                  <a:gd name="f33" fmla="val 172"/>
                  <a:gd name="f34" fmla="val 265"/>
                  <a:gd name="f35" fmla="val 175"/>
                  <a:gd name="f36" fmla="val 209"/>
                  <a:gd name="f37" fmla="val 193"/>
                  <a:gd name="f38" fmla="val 171"/>
                  <a:gd name="f39" fmla="val 158"/>
                  <a:gd name="f40" fmla="*/ f0 1 176"/>
                  <a:gd name="f41" fmla="*/ f1 1 411"/>
                  <a:gd name="f42" fmla="val f2"/>
                  <a:gd name="f43" fmla="val f3"/>
                  <a:gd name="f44" fmla="val f4"/>
                  <a:gd name="f45" fmla="+- f44 0 f42"/>
                  <a:gd name="f46" fmla="+- f43 0 f42"/>
                  <a:gd name="f47" fmla="*/ f46 1 176"/>
                  <a:gd name="f48" fmla="*/ f45 1 411"/>
                  <a:gd name="f49" fmla="*/ f42 1 f47"/>
                  <a:gd name="f50" fmla="*/ f43 1 f47"/>
                  <a:gd name="f51" fmla="*/ f42 1 f48"/>
                  <a:gd name="f52" fmla="*/ f44 1 f48"/>
                  <a:gd name="f53" fmla="*/ f49 f40 1"/>
                  <a:gd name="f54" fmla="*/ f50 f40 1"/>
                  <a:gd name="f55" fmla="*/ f52 f41 1"/>
                  <a:gd name="f56" fmla="*/ f51 f41 1"/>
                </a:gdLst>
                <a:ahLst/>
                <a:cxnLst>
                  <a:cxn ang="3cd4">
                    <a:pos x="hc" y="t"/>
                  </a:cxn>
                  <a:cxn ang="0">
                    <a:pos x="r" y="vc"/>
                  </a:cxn>
                  <a:cxn ang="cd4">
                    <a:pos x="hc" y="b"/>
                  </a:cxn>
                  <a:cxn ang="cd2">
                    <a:pos x="l" y="vc"/>
                  </a:cxn>
                </a:cxnLst>
                <a:rect l="f53" t="f56" r="f54" b="f55"/>
                <a:pathLst>
                  <a:path w="176" h="411">
                    <a:moveTo>
                      <a:pt x="f5" y="f6"/>
                    </a:moveTo>
                    <a:cubicBezTo>
                      <a:pt x="f7" y="f8"/>
                      <a:pt x="f9" y="f10"/>
                      <a:pt x="f11" y="f12"/>
                    </a:cubicBezTo>
                    <a:cubicBezTo>
                      <a:pt x="f13" y="f14"/>
                      <a:pt x="f15" y="f16"/>
                      <a:pt x="f2" y="f2"/>
                    </a:cubicBezTo>
                    <a:lnTo>
                      <a:pt x="f17" y="f18"/>
                    </a:lnTo>
                    <a:cubicBezTo>
                      <a:pt x="f19" y="f20"/>
                      <a:pt x="f21" y="f22"/>
                      <a:pt x="f23" y="f24"/>
                    </a:cubicBezTo>
                    <a:cubicBezTo>
                      <a:pt x="f25" y="f26"/>
                      <a:pt x="f27" y="f28"/>
                      <a:pt x="f29" y="f30"/>
                    </a:cubicBezTo>
                    <a:cubicBezTo>
                      <a:pt x="f31" y="f32"/>
                      <a:pt x="f33" y="f34"/>
                      <a:pt x="f35" y="f36"/>
                    </a:cubicBezTo>
                    <a:cubicBezTo>
                      <a:pt x="f3" y="f37"/>
                      <a:pt x="f38" y="f39"/>
                      <a:pt x="f5" y="f6"/>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3" name="Google Shape;1859;p45">
                <a:extLst>
                  <a:ext uri="{FF2B5EF4-FFF2-40B4-BE49-F238E27FC236}">
                    <a16:creationId xmlns:a16="http://schemas.microsoft.com/office/drawing/2014/main" id="{AFA17DF4-4C93-2BD8-C32F-A22F53638CAB}"/>
                  </a:ext>
                </a:extLst>
              </p:cNvPr>
              <p:cNvSpPr/>
              <p:nvPr/>
            </p:nvSpPr>
            <p:spPr>
              <a:xfrm>
                <a:off x="5892997" y="2041882"/>
                <a:ext cx="1349343" cy="838788"/>
              </a:xfrm>
              <a:custGeom>
                <a:avLst/>
                <a:gdLst>
                  <a:gd name="f0" fmla="val w"/>
                  <a:gd name="f1" fmla="val h"/>
                  <a:gd name="f2" fmla="val 0"/>
                  <a:gd name="f3" fmla="val 1258"/>
                  <a:gd name="f4" fmla="val 782"/>
                  <a:gd name="f5" fmla="val 980"/>
                  <a:gd name="f6" fmla="val 113"/>
                  <a:gd name="f7" fmla="val 933"/>
                  <a:gd name="f8" fmla="val 85"/>
                  <a:gd name="f9" fmla="val 780"/>
                  <a:gd name="f10" fmla="val 57"/>
                  <a:gd name="f11" fmla="val 745"/>
                  <a:gd name="f12" fmla="val 54"/>
                  <a:gd name="f13" fmla="val 702"/>
                  <a:gd name="f14" fmla="val 19"/>
                  <a:gd name="f15" fmla="val 398"/>
                  <a:gd name="f16" fmla="val 354"/>
                  <a:gd name="f17" fmla="val 62"/>
                  <a:gd name="f18" fmla="val 198"/>
                  <a:gd name="f19" fmla="val 103"/>
                  <a:gd name="f20" fmla="val 157"/>
                  <a:gd name="f21" fmla="val 114"/>
                  <a:gd name="f22" fmla="val 121"/>
                  <a:gd name="f23" fmla="val 137"/>
                  <a:gd name="f24" fmla="val 93"/>
                  <a:gd name="f25" fmla="val 169"/>
                  <a:gd name="f26" fmla="val 242"/>
                  <a:gd name="f27" fmla="val 558"/>
                  <a:gd name="f28" fmla="val 1"/>
                  <a:gd name="f29" fmla="val 606"/>
                  <a:gd name="f30" fmla="val 25"/>
                  <a:gd name="f31" fmla="val 639"/>
                  <a:gd name="f32" fmla="val 74"/>
                  <a:gd name="f33" fmla="val 1007"/>
                  <a:gd name="f34" fmla="val 636"/>
                  <a:gd name="f35" fmla="val 1064"/>
                  <a:gd name="f36" fmla="val 737"/>
                  <a:gd name="f37" fmla="val 1136"/>
                  <a:gd name="f38" fmla="val 790"/>
                  <a:gd name="f39" fmla="val 781"/>
                  <a:gd name="f40" fmla="val 1240"/>
                  <a:gd name="f41" fmla="val 374"/>
                  <a:gd name="f42" fmla="val 1046"/>
                  <a:gd name="f43" fmla="val 154"/>
                  <a:gd name="f44" fmla="*/ f0 1 1258"/>
                  <a:gd name="f45" fmla="*/ f1 1 782"/>
                  <a:gd name="f46" fmla="val f2"/>
                  <a:gd name="f47" fmla="val f3"/>
                  <a:gd name="f48" fmla="val f4"/>
                  <a:gd name="f49" fmla="+- f48 0 f46"/>
                  <a:gd name="f50" fmla="+- f47 0 f46"/>
                  <a:gd name="f51" fmla="*/ f50 1 1258"/>
                  <a:gd name="f52" fmla="*/ f49 1 782"/>
                  <a:gd name="f53" fmla="*/ f46 1 f51"/>
                  <a:gd name="f54" fmla="*/ f47 1 f51"/>
                  <a:gd name="f55" fmla="*/ f46 1 f52"/>
                  <a:gd name="f56" fmla="*/ f48 1 f52"/>
                  <a:gd name="f57" fmla="*/ f53 f44 1"/>
                  <a:gd name="f58" fmla="*/ f54 f44 1"/>
                  <a:gd name="f59" fmla="*/ f56 f45 1"/>
                  <a:gd name="f60" fmla="*/ f55 f45 1"/>
                </a:gdLst>
                <a:ahLst/>
                <a:cxnLst>
                  <a:cxn ang="3cd4">
                    <a:pos x="hc" y="t"/>
                  </a:cxn>
                  <a:cxn ang="0">
                    <a:pos x="r" y="vc"/>
                  </a:cxn>
                  <a:cxn ang="cd4">
                    <a:pos x="hc" y="b"/>
                  </a:cxn>
                  <a:cxn ang="cd2">
                    <a:pos x="l" y="vc"/>
                  </a:cxn>
                </a:cxnLst>
                <a:rect l="f57" t="f60" r="f58" b="f59"/>
                <a:pathLst>
                  <a:path w="1258" h="782">
                    <a:moveTo>
                      <a:pt x="f5" y="f6"/>
                    </a:moveTo>
                    <a:cubicBezTo>
                      <a:pt x="f7" y="f8"/>
                      <a:pt x="f9" y="f10"/>
                      <a:pt x="f11" y="f12"/>
                    </a:cubicBezTo>
                    <a:lnTo>
                      <a:pt x="f13" y="f14"/>
                    </a:lnTo>
                    <a:lnTo>
                      <a:pt x="f15" y="f2"/>
                    </a:lnTo>
                    <a:lnTo>
                      <a:pt x="f16" y="f17"/>
                    </a:lnTo>
                    <a:lnTo>
                      <a:pt x="f18" y="f19"/>
                    </a:lnTo>
                    <a:cubicBezTo>
                      <a:pt x="f20" y="f21"/>
                      <a:pt x="f22" y="f23"/>
                      <a:pt x="f24" y="f25"/>
                    </a:cubicBezTo>
                    <a:lnTo>
                      <a:pt x="f2" y="f26"/>
                    </a:lnTo>
                    <a:lnTo>
                      <a:pt x="f2" y="f27"/>
                    </a:lnTo>
                    <a:cubicBezTo>
                      <a:pt x="f28" y="f29"/>
                      <a:pt x="f30" y="f31"/>
                      <a:pt x="f32" y="f31"/>
                    </a:cubicBezTo>
                    <a:lnTo>
                      <a:pt x="f33" y="f34"/>
                    </a:lnTo>
                    <a:cubicBezTo>
                      <a:pt x="f35" y="f36"/>
                      <a:pt x="f37" y="f38"/>
                      <a:pt x="f3" y="f39"/>
                    </a:cubicBezTo>
                    <a:lnTo>
                      <a:pt x="f40" y="f41"/>
                    </a:lnTo>
                    <a:cubicBezTo>
                      <a:pt x="f40" y="f41"/>
                      <a:pt x="f42" y="f43"/>
                      <a:pt x="f5" y="f6"/>
                    </a:cubicBezTo>
                    <a:close/>
                  </a:path>
                </a:pathLst>
              </a:custGeom>
              <a:solidFill>
                <a:srgbClr val="EC442C"/>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64" name="Google Shape;1860;p45">
                <a:extLst>
                  <a:ext uri="{FF2B5EF4-FFF2-40B4-BE49-F238E27FC236}">
                    <a16:creationId xmlns:a16="http://schemas.microsoft.com/office/drawing/2014/main" id="{0234A317-3316-B309-E36A-1C8DC4711E03}"/>
                  </a:ext>
                </a:extLst>
              </p:cNvPr>
              <p:cNvSpPr/>
              <p:nvPr/>
            </p:nvSpPr>
            <p:spPr>
              <a:xfrm>
                <a:off x="6973113" y="2326123"/>
                <a:ext cx="9656" cy="397937"/>
              </a:xfrm>
              <a:custGeom>
                <a:avLst/>
                <a:gdLst>
                  <a:gd name="f0" fmla="val w"/>
                  <a:gd name="f1" fmla="val h"/>
                  <a:gd name="f2" fmla="val 0"/>
                  <a:gd name="f3" fmla="val 9"/>
                  <a:gd name="f4" fmla="val 371"/>
                  <a:gd name="f5" fmla="val 2"/>
                  <a:gd name="f6" fmla="val 1"/>
                  <a:gd name="f7" fmla="val 3"/>
                  <a:gd name="f8" fmla="val 4"/>
                  <a:gd name="f9" fmla="val 7"/>
                  <a:gd name="f10" fmla="val 10"/>
                  <a:gd name="f11" fmla="val 14"/>
                  <a:gd name="f12" fmla="val 5"/>
                  <a:gd name="f13" fmla="val 24"/>
                  <a:gd name="f14" fmla="val 6"/>
                  <a:gd name="f15" fmla="val 37"/>
                  <a:gd name="f16" fmla="val 54"/>
                  <a:gd name="f17" fmla="val 88"/>
                  <a:gd name="f18" fmla="val 134"/>
                  <a:gd name="f19" fmla="val 186"/>
                  <a:gd name="f20" fmla="val 237"/>
                  <a:gd name="f21" fmla="val 283"/>
                  <a:gd name="f22" fmla="val 317"/>
                  <a:gd name="f23" fmla="val 333"/>
                  <a:gd name="f24" fmla="val 347"/>
                  <a:gd name="f25" fmla="val 357"/>
                  <a:gd name="f26" fmla="val 367"/>
                  <a:gd name="f27" fmla="val 370"/>
                  <a:gd name="f28" fmla="val 364"/>
                  <a:gd name="f29" fmla="val 361"/>
                  <a:gd name="f30" fmla="val 185"/>
                  <a:gd name="f31" fmla="val 38"/>
                  <a:gd name="f32" fmla="val 25"/>
                  <a:gd name="f33" fmla="*/ f0 1 9"/>
                  <a:gd name="f34" fmla="*/ f1 1 371"/>
                  <a:gd name="f35" fmla="val f2"/>
                  <a:gd name="f36" fmla="val f3"/>
                  <a:gd name="f37" fmla="val f4"/>
                  <a:gd name="f38" fmla="+- f37 0 f35"/>
                  <a:gd name="f39" fmla="+- f36 0 f35"/>
                  <a:gd name="f40" fmla="*/ f39 1 9"/>
                  <a:gd name="f41" fmla="*/ f38 1 371"/>
                  <a:gd name="f42" fmla="*/ f35 1 f40"/>
                  <a:gd name="f43" fmla="*/ f36 1 f40"/>
                  <a:gd name="f44" fmla="*/ f35 1 f41"/>
                  <a:gd name="f45" fmla="*/ f37 1 f41"/>
                  <a:gd name="f46" fmla="*/ f42 f33 1"/>
                  <a:gd name="f47" fmla="*/ f43 f33 1"/>
                  <a:gd name="f48" fmla="*/ f45 f34 1"/>
                  <a:gd name="f49" fmla="*/ f44 f34 1"/>
                </a:gdLst>
                <a:ahLst/>
                <a:cxnLst>
                  <a:cxn ang="3cd4">
                    <a:pos x="hc" y="t"/>
                  </a:cxn>
                  <a:cxn ang="0">
                    <a:pos x="r" y="vc"/>
                  </a:cxn>
                  <a:cxn ang="cd4">
                    <a:pos x="hc" y="b"/>
                  </a:cxn>
                  <a:cxn ang="cd2">
                    <a:pos x="l" y="vc"/>
                  </a:cxn>
                </a:cxnLst>
                <a:rect l="f46" t="f49" r="f47" b="f48"/>
                <a:pathLst>
                  <a:path w="9" h="371">
                    <a:moveTo>
                      <a:pt x="f5" y="f2"/>
                    </a:moveTo>
                    <a:cubicBezTo>
                      <a:pt x="f5" y="f2"/>
                      <a:pt x="f5" y="f6"/>
                      <a:pt x="f7" y="f8"/>
                    </a:cubicBezTo>
                    <a:cubicBezTo>
                      <a:pt x="f7" y="f9"/>
                      <a:pt x="f7" y="f10"/>
                      <a:pt x="f8" y="f11"/>
                    </a:cubicBezTo>
                    <a:cubicBezTo>
                      <a:pt x="f12" y="f13"/>
                      <a:pt x="f14" y="f15"/>
                      <a:pt x="f9" y="f16"/>
                    </a:cubicBezTo>
                    <a:cubicBezTo>
                      <a:pt x="f3" y="f17"/>
                      <a:pt x="f10" y="f18"/>
                      <a:pt x="f3" y="f19"/>
                    </a:cubicBezTo>
                    <a:cubicBezTo>
                      <a:pt x="f3" y="f20"/>
                      <a:pt x="f14" y="f21"/>
                      <a:pt x="f8" y="f22"/>
                    </a:cubicBezTo>
                    <a:cubicBezTo>
                      <a:pt x="f7" y="f23"/>
                      <a:pt x="f5" y="f24"/>
                      <a:pt x="f6" y="f25"/>
                    </a:cubicBezTo>
                    <a:lnTo>
                      <a:pt x="f2" y="f26"/>
                    </a:lnTo>
                    <a:cubicBezTo>
                      <a:pt x="f2" y="f27"/>
                      <a:pt x="f2" y="f4"/>
                      <a:pt x="f2" y="f4"/>
                    </a:cubicBezTo>
                    <a:cubicBezTo>
                      <a:pt x="f2" y="f4"/>
                      <a:pt x="f2" y="f27"/>
                      <a:pt x="f2" y="f26"/>
                    </a:cubicBezTo>
                    <a:cubicBezTo>
                      <a:pt x="f2" y="f28"/>
                      <a:pt x="f2" y="f29"/>
                      <a:pt x="f2" y="f25"/>
                    </a:cubicBezTo>
                    <a:cubicBezTo>
                      <a:pt x="f2" y="f24"/>
                      <a:pt x="f6" y="f23"/>
                      <a:pt x="f6" y="f22"/>
                    </a:cubicBezTo>
                    <a:cubicBezTo>
                      <a:pt x="f7" y="f21"/>
                      <a:pt x="f12" y="f20"/>
                      <a:pt x="f14" y="f30"/>
                    </a:cubicBezTo>
                    <a:cubicBezTo>
                      <a:pt x="f14" y="f18"/>
                      <a:pt x="f12" y="f17"/>
                      <a:pt x="f8" y="f16"/>
                    </a:cubicBezTo>
                    <a:cubicBezTo>
                      <a:pt x="f7" y="f31"/>
                      <a:pt x="f7" y="f32"/>
                      <a:pt x="f5" y="f11"/>
                    </a:cubicBezTo>
                    <a:cubicBezTo>
                      <a:pt x="f5" y="f10"/>
                      <a:pt x="f5" y="f9"/>
                      <a:pt x="f5" y="f8"/>
                    </a:cubicBezTo>
                    <a:cubicBezTo>
                      <a:pt x="f5" y="f6"/>
                      <a:pt x="f5" y="f2"/>
                      <a:pt x="f5" y="f2"/>
                    </a:cubicBezTo>
                    <a:close/>
                  </a:path>
                </a:pathLst>
              </a:custGeom>
              <a:solidFill>
                <a:srgbClr val="FFFFFF"/>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5" name="Google Shape;1861;p45">
                <a:extLst>
                  <a:ext uri="{FF2B5EF4-FFF2-40B4-BE49-F238E27FC236}">
                    <a16:creationId xmlns:a16="http://schemas.microsoft.com/office/drawing/2014/main" id="{914B8187-F733-5F7E-8DFC-B176F2ECB0EC}"/>
                  </a:ext>
                </a:extLst>
              </p:cNvPr>
              <p:cNvSpPr/>
              <p:nvPr/>
            </p:nvSpPr>
            <p:spPr>
              <a:xfrm>
                <a:off x="6053885" y="2296094"/>
                <a:ext cx="94393" cy="334652"/>
              </a:xfrm>
              <a:custGeom>
                <a:avLst/>
                <a:gdLst>
                  <a:gd name="f0" fmla="val w"/>
                  <a:gd name="f1" fmla="val h"/>
                  <a:gd name="f2" fmla="val 0"/>
                  <a:gd name="f3" fmla="val 88"/>
                  <a:gd name="f4" fmla="val 312"/>
                  <a:gd name="f5" fmla="val 87"/>
                  <a:gd name="f6" fmla="val 66"/>
                  <a:gd name="f7" fmla="val 242"/>
                  <a:gd name="f8" fmla="val 42"/>
                  <a:gd name="f9" fmla="val 156"/>
                  <a:gd name="f10" fmla="val 18"/>
                  <a:gd name="f11" fmla="val 70"/>
                  <a:gd name="f12" fmla="val -1"/>
                  <a:gd name="f13" fmla="val 1"/>
                  <a:gd name="f14" fmla="val 22"/>
                  <a:gd name="f15" fmla="val 69"/>
                  <a:gd name="f16" fmla="val 46"/>
                  <a:gd name="f17" fmla="val 155"/>
                  <a:gd name="f18" fmla="val 241"/>
                  <a:gd name="f19" fmla="val 89"/>
                  <a:gd name="f20" fmla="val 311"/>
                  <a:gd name="f21" fmla="*/ f0 1 88"/>
                  <a:gd name="f22" fmla="*/ f1 1 312"/>
                  <a:gd name="f23" fmla="val f2"/>
                  <a:gd name="f24" fmla="val f3"/>
                  <a:gd name="f25" fmla="val f4"/>
                  <a:gd name="f26" fmla="+- f25 0 f23"/>
                  <a:gd name="f27" fmla="+- f24 0 f23"/>
                  <a:gd name="f28" fmla="*/ f27 1 88"/>
                  <a:gd name="f29" fmla="*/ f26 1 312"/>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88" h="312">
                    <a:moveTo>
                      <a:pt x="f3" y="f4"/>
                    </a:moveTo>
                    <a:cubicBezTo>
                      <a:pt x="f5" y="f4"/>
                      <a:pt x="f6" y="f7"/>
                      <a:pt x="f8" y="f9"/>
                    </a:cubicBezTo>
                    <a:cubicBezTo>
                      <a:pt x="f10" y="f11"/>
                      <a:pt x="f12" y="f2"/>
                      <a:pt x="f2" y="f2"/>
                    </a:cubicBezTo>
                    <a:cubicBezTo>
                      <a:pt x="f13" y="f2"/>
                      <a:pt x="f14" y="f15"/>
                      <a:pt x="f16" y="f17"/>
                    </a:cubicBezTo>
                    <a:cubicBezTo>
                      <a:pt x="f11" y="f18"/>
                      <a:pt x="f19" y="f20"/>
                      <a:pt x="f3" y="f4"/>
                    </a:cubicBezTo>
                    <a:close/>
                  </a:path>
                </a:pathLst>
              </a:custGeom>
              <a:solidFill>
                <a:srgbClr val="FFFFFF"/>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6" name="Google Shape;1862;p45">
                <a:extLst>
                  <a:ext uri="{FF2B5EF4-FFF2-40B4-BE49-F238E27FC236}">
                    <a16:creationId xmlns:a16="http://schemas.microsoft.com/office/drawing/2014/main" id="{9BDDBB2D-5316-30E5-5FD1-525E8B5508D0}"/>
                  </a:ext>
                </a:extLst>
              </p:cNvPr>
              <p:cNvSpPr/>
              <p:nvPr/>
            </p:nvSpPr>
            <p:spPr>
              <a:xfrm>
                <a:off x="6272701" y="2103019"/>
                <a:ext cx="306762" cy="223104"/>
              </a:xfrm>
              <a:custGeom>
                <a:avLst/>
                <a:gdLst>
                  <a:gd name="f0" fmla="val 180"/>
                  <a:gd name="f1" fmla="val w"/>
                  <a:gd name="f2" fmla="val h"/>
                  <a:gd name="f3" fmla="val 0"/>
                  <a:gd name="f4" fmla="val 286"/>
                  <a:gd name="f5" fmla="val 208"/>
                  <a:gd name="f6" fmla="val 183"/>
                  <a:gd name="f7" fmla="val 285"/>
                  <a:gd name="f8" fmla="val 284"/>
                  <a:gd name="f9" fmla="val 182"/>
                  <a:gd name="f10" fmla="val 282"/>
                  <a:gd name="f11" fmla="val 181"/>
                  <a:gd name="f12" fmla="val 280"/>
                  <a:gd name="f13" fmla="val 278"/>
                  <a:gd name="f14" fmla="val 179"/>
                  <a:gd name="f15" fmla="val 273"/>
                  <a:gd name="f16" fmla="val 177"/>
                  <a:gd name="f17" fmla="val 266"/>
                  <a:gd name="f18" fmla="val 173"/>
                  <a:gd name="f19" fmla="val 256"/>
                  <a:gd name="f20" fmla="val 167"/>
                  <a:gd name="f21" fmla="val 238"/>
                  <a:gd name="f22" fmla="val 157"/>
                  <a:gd name="f23" fmla="val 213"/>
                  <a:gd name="f24" fmla="val 140"/>
                  <a:gd name="f25" fmla="val 186"/>
                  <a:gd name="f26" fmla="val 115"/>
                  <a:gd name="f27" fmla="val 189"/>
                  <a:gd name="f28" fmla="val 114"/>
                  <a:gd name="f29" fmla="val 193"/>
                  <a:gd name="f30" fmla="val 196"/>
                  <a:gd name="f31" fmla="val 171"/>
                  <a:gd name="f32" fmla="val 204"/>
                  <a:gd name="f33" fmla="val 190"/>
                  <a:gd name="f34" fmla="val 206"/>
                  <a:gd name="f35" fmla="val 203"/>
                  <a:gd name="f36" fmla="val 199"/>
                  <a:gd name="f37" fmla="val 176"/>
                  <a:gd name="f38" fmla="val 192"/>
                  <a:gd name="f39" fmla="val 166"/>
                  <a:gd name="f40" fmla="val 161"/>
                  <a:gd name="f41" fmla="val 185"/>
                  <a:gd name="f42" fmla="val 107"/>
                  <a:gd name="f43" fmla="val 144"/>
                  <a:gd name="f44" fmla="val 65"/>
                  <a:gd name="f45" fmla="val 97"/>
                  <a:gd name="f46" fmla="val 39"/>
                  <a:gd name="f47" fmla="val 61"/>
                  <a:gd name="f48" fmla="val 26"/>
                  <a:gd name="f49" fmla="val 43"/>
                  <a:gd name="f50" fmla="val 16"/>
                  <a:gd name="f51" fmla="val 28"/>
                  <a:gd name="f52" fmla="val 9"/>
                  <a:gd name="f53" fmla="val 17"/>
                  <a:gd name="f54" fmla="val 6"/>
                  <a:gd name="f55" fmla="val 12"/>
                  <a:gd name="f56" fmla="val 4"/>
                  <a:gd name="f57" fmla="val 8"/>
                  <a:gd name="f58" fmla="val 2"/>
                  <a:gd name="f59" fmla="val 5"/>
                  <a:gd name="f60" fmla="val 1"/>
                  <a:gd name="f61" fmla="val 3"/>
                  <a:gd name="f62" fmla="val 7"/>
                  <a:gd name="f63" fmla="val 11"/>
                  <a:gd name="f64" fmla="val 27"/>
                  <a:gd name="f65" fmla="val 42"/>
                  <a:gd name="f66" fmla="val 41"/>
                  <a:gd name="f67" fmla="val 59"/>
                  <a:gd name="f68" fmla="val 68"/>
                  <a:gd name="f69" fmla="val 95"/>
                  <a:gd name="f70" fmla="val 109"/>
                  <a:gd name="f71" fmla="val 141"/>
                  <a:gd name="f72" fmla="val 164"/>
                  <a:gd name="f73" fmla="val 168"/>
                  <a:gd name="f74" fmla="val 178"/>
                  <a:gd name="f75" fmla="val 188"/>
                  <a:gd name="f76" fmla="val 172"/>
                  <a:gd name="f77" fmla="val 110"/>
                  <a:gd name="f78" fmla="val 113"/>
                  <a:gd name="f79" fmla="val 215"/>
                  <a:gd name="f80" fmla="val 137"/>
                  <a:gd name="f81" fmla="val 240"/>
                  <a:gd name="f82" fmla="val 154"/>
                  <a:gd name="f83" fmla="val 258"/>
                  <a:gd name="f84" fmla="val 274"/>
                  <a:gd name="f85" fmla="val 283"/>
                  <a:gd name="f86" fmla="*/ f1 1 286"/>
                  <a:gd name="f87" fmla="*/ f2 1 208"/>
                  <a:gd name="f88" fmla="val f3"/>
                  <a:gd name="f89" fmla="val f4"/>
                  <a:gd name="f90" fmla="val f5"/>
                  <a:gd name="f91" fmla="+- f90 0 f88"/>
                  <a:gd name="f92" fmla="+- f89 0 f88"/>
                  <a:gd name="f93" fmla="*/ f92 1 286"/>
                  <a:gd name="f94" fmla="*/ f91 1 208"/>
                  <a:gd name="f95" fmla="*/ f88 1 f93"/>
                  <a:gd name="f96" fmla="*/ f89 1 f93"/>
                  <a:gd name="f97" fmla="*/ f88 1 f94"/>
                  <a:gd name="f98" fmla="*/ f90 1 f94"/>
                  <a:gd name="f99" fmla="*/ f95 f86 1"/>
                  <a:gd name="f100" fmla="*/ f96 f86 1"/>
                  <a:gd name="f101" fmla="*/ f98 f87 1"/>
                  <a:gd name="f102" fmla="*/ f97 f87 1"/>
                </a:gdLst>
                <a:ahLst/>
                <a:cxnLst>
                  <a:cxn ang="3cd4">
                    <a:pos x="hc" y="t"/>
                  </a:cxn>
                  <a:cxn ang="0">
                    <a:pos x="r" y="vc"/>
                  </a:cxn>
                  <a:cxn ang="cd4">
                    <a:pos x="hc" y="b"/>
                  </a:cxn>
                  <a:cxn ang="cd2">
                    <a:pos x="l" y="vc"/>
                  </a:cxn>
                </a:cxnLst>
                <a:rect l="f99" t="f102" r="f100" b="f101"/>
                <a:pathLst>
                  <a:path w="286" h="208">
                    <a:moveTo>
                      <a:pt x="f4" y="f6"/>
                    </a:moveTo>
                    <a:cubicBezTo>
                      <a:pt x="f4" y="f6"/>
                      <a:pt x="f7" y="f6"/>
                      <a:pt x="f8" y="f9"/>
                    </a:cubicBezTo>
                    <a:cubicBezTo>
                      <a:pt x="f10" y="f11"/>
                      <a:pt x="f12" y="f0"/>
                      <a:pt x="f13" y="f14"/>
                    </a:cubicBezTo>
                    <a:cubicBezTo>
                      <a:pt x="f15" y="f16"/>
                      <a:pt x="f17" y="f18"/>
                      <a:pt x="f19" y="f20"/>
                    </a:cubicBezTo>
                    <a:cubicBezTo>
                      <a:pt x="f21" y="f22"/>
                      <a:pt x="f23" y="f24"/>
                      <a:pt x="f25" y="f26"/>
                    </a:cubicBezTo>
                    <a:lnTo>
                      <a:pt x="f27" y="f28"/>
                    </a:lnTo>
                    <a:cubicBezTo>
                      <a:pt x="f29" y="f24"/>
                      <a:pt x="f30" y="f31"/>
                      <a:pt x="f29" y="f32"/>
                    </a:cubicBezTo>
                    <a:lnTo>
                      <a:pt x="f29" y="f5"/>
                    </a:lnTo>
                    <a:lnTo>
                      <a:pt x="f33" y="f34"/>
                    </a:lnTo>
                    <a:cubicBezTo>
                      <a:pt x="f25" y="f35"/>
                      <a:pt x="f11" y="f36"/>
                      <a:pt x="f37" y="f30"/>
                    </a:cubicBezTo>
                    <a:cubicBezTo>
                      <a:pt x="f31" y="f38"/>
                      <a:pt x="f39" y="f27"/>
                      <a:pt x="f40" y="f41"/>
                    </a:cubicBezTo>
                    <a:cubicBezTo>
                      <a:pt x="f42" y="f43"/>
                      <a:pt x="f44" y="f45"/>
                      <a:pt x="f46" y="f47"/>
                    </a:cubicBezTo>
                    <a:cubicBezTo>
                      <a:pt x="f48" y="f49"/>
                      <a:pt x="f50" y="f51"/>
                      <a:pt x="f52" y="f53"/>
                    </a:cubicBezTo>
                    <a:cubicBezTo>
                      <a:pt x="f54" y="f55"/>
                      <a:pt x="f56" y="f57"/>
                      <a:pt x="f58" y="f59"/>
                    </a:cubicBezTo>
                    <a:cubicBezTo>
                      <a:pt x="f3" y="f58"/>
                      <a:pt x="f3" y="f3"/>
                      <a:pt x="f3" y="f3"/>
                    </a:cubicBezTo>
                    <a:cubicBezTo>
                      <a:pt x="f3" y="f3"/>
                      <a:pt x="f60" y="f58"/>
                      <a:pt x="f61" y="f56"/>
                    </a:cubicBezTo>
                    <a:cubicBezTo>
                      <a:pt x="f59" y="f62"/>
                      <a:pt x="f62" y="f63"/>
                      <a:pt x="f63" y="f50"/>
                    </a:cubicBezTo>
                    <a:cubicBezTo>
                      <a:pt x="f53" y="f64"/>
                      <a:pt x="f64" y="f65"/>
                      <a:pt x="f66" y="f67"/>
                    </a:cubicBezTo>
                    <a:cubicBezTo>
                      <a:pt x="f68" y="f69"/>
                      <a:pt x="f70" y="f71"/>
                      <a:pt x="f72" y="f9"/>
                    </a:cubicBezTo>
                    <a:cubicBezTo>
                      <a:pt x="f73" y="f25"/>
                      <a:pt x="f18" y="f27"/>
                      <a:pt x="f74" y="f29"/>
                    </a:cubicBezTo>
                    <a:cubicBezTo>
                      <a:pt x="f6" y="f30"/>
                      <a:pt x="f75" y="f36"/>
                      <a:pt x="f38" y="f35"/>
                    </a:cubicBezTo>
                    <a:lnTo>
                      <a:pt x="f27" y="f32"/>
                    </a:lnTo>
                    <a:cubicBezTo>
                      <a:pt x="f38" y="f76"/>
                      <a:pt x="f33" y="f71"/>
                      <a:pt x="f41" y="f26"/>
                    </a:cubicBezTo>
                    <a:lnTo>
                      <a:pt x="f41" y="f77"/>
                    </a:lnTo>
                    <a:lnTo>
                      <a:pt x="f75" y="f78"/>
                    </a:lnTo>
                    <a:cubicBezTo>
                      <a:pt x="f79" y="f80"/>
                      <a:pt x="f81" y="f82"/>
                      <a:pt x="f83" y="f39"/>
                    </a:cubicBezTo>
                    <a:cubicBezTo>
                      <a:pt x="f17" y="f76"/>
                      <a:pt x="f84" y="f37"/>
                      <a:pt x="f13" y="f14"/>
                    </a:cubicBezTo>
                    <a:cubicBezTo>
                      <a:pt x="f85" y="f11"/>
                      <a:pt x="f4" y="f6"/>
                      <a:pt x="f4" y="f6"/>
                    </a:cubicBezTo>
                    <a:close/>
                  </a:path>
                </a:pathLst>
              </a:custGeom>
              <a:solidFill>
                <a:srgbClr val="FFFFFF"/>
              </a:solidFill>
              <a:ln cap="flat">
                <a:noFill/>
                <a:prstDash val="solid"/>
              </a:ln>
            </p:spPr>
            <p:txBody>
              <a:bodyPr vert="horz" wrap="square" lIns="90004" tIns="29873" rIns="90004" bIns="29873"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7" name="Google Shape;1863;p45">
                <a:extLst>
                  <a:ext uri="{FF2B5EF4-FFF2-40B4-BE49-F238E27FC236}">
                    <a16:creationId xmlns:a16="http://schemas.microsoft.com/office/drawing/2014/main" id="{E1E9FBD0-91A9-BB3A-7BCF-A3FE57B3E32B}"/>
                  </a:ext>
                </a:extLst>
              </p:cNvPr>
              <p:cNvSpPr/>
              <p:nvPr/>
            </p:nvSpPr>
            <p:spPr>
              <a:xfrm>
                <a:off x="6603065" y="2099800"/>
                <a:ext cx="86877" cy="210229"/>
              </a:xfrm>
              <a:custGeom>
                <a:avLst/>
                <a:gdLst>
                  <a:gd name="f0" fmla="val w"/>
                  <a:gd name="f1" fmla="val h"/>
                  <a:gd name="f2" fmla="val 0"/>
                  <a:gd name="f3" fmla="val 81"/>
                  <a:gd name="f4" fmla="val 196"/>
                  <a:gd name="f5" fmla="val 79"/>
                  <a:gd name="f6" fmla="val 80"/>
                  <a:gd name="f7" fmla="val 2"/>
                  <a:gd name="f8" fmla="val 4"/>
                  <a:gd name="f9" fmla="val 7"/>
                  <a:gd name="f10" fmla="val 10"/>
                  <a:gd name="f11" fmla="val 14"/>
                  <a:gd name="f12" fmla="val 23"/>
                  <a:gd name="f13" fmla="val 36"/>
                  <a:gd name="f14" fmla="val 53"/>
                  <a:gd name="f15" fmla="val 69"/>
                  <a:gd name="f16" fmla="val 78"/>
                  <a:gd name="f17" fmla="val 88"/>
                  <a:gd name="f18" fmla="val 74"/>
                  <a:gd name="f19" fmla="val 110"/>
                  <a:gd name="f20" fmla="val 73"/>
                  <a:gd name="f21" fmla="val 120"/>
                  <a:gd name="f22" fmla="val 71"/>
                  <a:gd name="f23" fmla="val 131"/>
                  <a:gd name="f24" fmla="val 68"/>
                  <a:gd name="f25" fmla="val 143"/>
                  <a:gd name="f26" fmla="val 65"/>
                  <a:gd name="f27" fmla="val 154"/>
                  <a:gd name="f28" fmla="val 61"/>
                  <a:gd name="f29" fmla="val 166"/>
                  <a:gd name="f30" fmla="val 55"/>
                  <a:gd name="f31" fmla="val 177"/>
                  <a:gd name="f32" fmla="val 50"/>
                  <a:gd name="f33" fmla="val 184"/>
                  <a:gd name="f34" fmla="val 44"/>
                  <a:gd name="f35" fmla="val 190"/>
                  <a:gd name="f36" fmla="val 37"/>
                  <a:gd name="f37" fmla="val 194"/>
                  <a:gd name="f38" fmla="val 34"/>
                  <a:gd name="f39" fmla="val 192"/>
                  <a:gd name="f40" fmla="val 35"/>
                  <a:gd name="f41" fmla="val 162"/>
                  <a:gd name="f42" fmla="val 134"/>
                  <a:gd name="f43" fmla="val 111"/>
                  <a:gd name="f44" fmla="val 39"/>
                  <a:gd name="f45" fmla="val 112"/>
                  <a:gd name="f46" fmla="val 30"/>
                  <a:gd name="f47" fmla="val 132"/>
                  <a:gd name="f48" fmla="val 21"/>
                  <a:gd name="f49" fmla="val 149"/>
                  <a:gd name="f50" fmla="val 13"/>
                  <a:gd name="f51" fmla="val 159"/>
                  <a:gd name="f52" fmla="val 165"/>
                  <a:gd name="f53" fmla="val 6"/>
                  <a:gd name="f54" fmla="val 169"/>
                  <a:gd name="f55" fmla="val 171"/>
                  <a:gd name="f56" fmla="val 174"/>
                  <a:gd name="f57" fmla="val 175"/>
                  <a:gd name="f58" fmla="val 1"/>
                  <a:gd name="f59" fmla="val 173"/>
                  <a:gd name="f60" fmla="val 3"/>
                  <a:gd name="f61" fmla="val 5"/>
                  <a:gd name="f62" fmla="val 168"/>
                  <a:gd name="f63" fmla="val 8"/>
                  <a:gd name="f64" fmla="val 164"/>
                  <a:gd name="f65" fmla="val 12"/>
                  <a:gd name="f66" fmla="val 158"/>
                  <a:gd name="f67" fmla="val 18"/>
                  <a:gd name="f68" fmla="val 147"/>
                  <a:gd name="f69" fmla="val 27"/>
                  <a:gd name="f70" fmla="val 40"/>
                  <a:gd name="f71" fmla="val 103"/>
                  <a:gd name="f72" fmla="val 38"/>
                  <a:gd name="f73" fmla="val 191"/>
                  <a:gd name="f74" fmla="val 42"/>
                  <a:gd name="f75" fmla="val 187"/>
                  <a:gd name="f76" fmla="val 47"/>
                  <a:gd name="f77" fmla="val 181"/>
                  <a:gd name="f78" fmla="val 51"/>
                  <a:gd name="f79" fmla="val 58"/>
                  <a:gd name="f80" fmla="val 153"/>
                  <a:gd name="f81" fmla="val 64"/>
                  <a:gd name="f82" fmla="val 142"/>
                  <a:gd name="f83" fmla="val 67"/>
                  <a:gd name="f84" fmla="val 109"/>
                  <a:gd name="f85" fmla="val 75"/>
                  <a:gd name="f86" fmla="val 70"/>
                  <a:gd name="f87" fmla="val 77"/>
                  <a:gd name="f88" fmla="*/ f0 1 81"/>
                  <a:gd name="f89" fmla="*/ f1 1 196"/>
                  <a:gd name="f90" fmla="val f2"/>
                  <a:gd name="f91" fmla="val f3"/>
                  <a:gd name="f92" fmla="val f4"/>
                  <a:gd name="f93" fmla="+- f92 0 f90"/>
                  <a:gd name="f94" fmla="+- f91 0 f90"/>
                  <a:gd name="f95" fmla="*/ f94 1 81"/>
                  <a:gd name="f96" fmla="*/ f93 1 196"/>
                  <a:gd name="f97" fmla="*/ f90 1 f95"/>
                  <a:gd name="f98" fmla="*/ f91 1 f95"/>
                  <a:gd name="f99" fmla="*/ f90 1 f96"/>
                  <a:gd name="f100" fmla="*/ f92 1 f96"/>
                  <a:gd name="f101" fmla="*/ f97 f88 1"/>
                  <a:gd name="f102" fmla="*/ f98 f88 1"/>
                  <a:gd name="f103" fmla="*/ f100 f89 1"/>
                  <a:gd name="f104" fmla="*/ f99 f89 1"/>
                </a:gdLst>
                <a:ahLst/>
                <a:cxnLst>
                  <a:cxn ang="3cd4">
                    <a:pos x="hc" y="t"/>
                  </a:cxn>
                  <a:cxn ang="0">
                    <a:pos x="r" y="vc"/>
                  </a:cxn>
                  <a:cxn ang="cd4">
                    <a:pos x="hc" y="b"/>
                  </a:cxn>
                  <a:cxn ang="cd2">
                    <a:pos x="l" y="vc"/>
                  </a:cxn>
                </a:cxnLst>
                <a:rect l="f101" t="f104" r="f102" b="f103"/>
                <a:pathLst>
                  <a:path w="81" h="196">
                    <a:moveTo>
                      <a:pt x="f5" y="f2"/>
                    </a:moveTo>
                    <a:cubicBezTo>
                      <a:pt x="f5" y="f2"/>
                      <a:pt x="f6" y="f7"/>
                      <a:pt x="f6" y="f8"/>
                    </a:cubicBezTo>
                    <a:cubicBezTo>
                      <a:pt x="f6" y="f9"/>
                      <a:pt x="f6" y="f10"/>
                      <a:pt x="f3" y="f11"/>
                    </a:cubicBezTo>
                    <a:cubicBezTo>
                      <a:pt x="f3" y="f12"/>
                      <a:pt x="f3" y="f13"/>
                      <a:pt x="f6" y="f14"/>
                    </a:cubicBezTo>
                    <a:cubicBezTo>
                      <a:pt x="f6" y="f15"/>
                      <a:pt x="f16" y="f17"/>
                      <a:pt x="f18" y="f19"/>
                    </a:cubicBezTo>
                    <a:cubicBezTo>
                      <a:pt x="f20" y="f21"/>
                      <a:pt x="f22" y="f23"/>
                      <a:pt x="f24" y="f25"/>
                    </a:cubicBezTo>
                    <a:cubicBezTo>
                      <a:pt x="f26" y="f27"/>
                      <a:pt x="f28" y="f29"/>
                      <a:pt x="f30" y="f31"/>
                    </a:cubicBezTo>
                    <a:cubicBezTo>
                      <a:pt x="f32" y="f33"/>
                      <a:pt x="f34" y="f35"/>
                      <a:pt x="f36" y="f37"/>
                    </a:cubicBezTo>
                    <a:lnTo>
                      <a:pt x="f38" y="f4"/>
                    </a:lnTo>
                    <a:lnTo>
                      <a:pt x="f38" y="f39"/>
                    </a:lnTo>
                    <a:cubicBezTo>
                      <a:pt x="f40" y="f41"/>
                      <a:pt x="f13" y="f42"/>
                      <a:pt x="f13" y="f43"/>
                    </a:cubicBezTo>
                    <a:lnTo>
                      <a:pt x="f44" y="f45"/>
                    </a:lnTo>
                    <a:cubicBezTo>
                      <a:pt x="f46" y="f47"/>
                      <a:pt x="f48" y="f49"/>
                      <a:pt x="f50" y="f51"/>
                    </a:cubicBezTo>
                    <a:cubicBezTo>
                      <a:pt x="f10" y="f52"/>
                      <a:pt x="f53" y="f54"/>
                      <a:pt x="f8" y="f55"/>
                    </a:cubicBezTo>
                    <a:cubicBezTo>
                      <a:pt x="f7" y="f56"/>
                      <a:pt x="f2" y="f57"/>
                      <a:pt x="f2" y="f57"/>
                    </a:cubicBezTo>
                    <a:cubicBezTo>
                      <a:pt x="f2" y="f57"/>
                      <a:pt x="f58" y="f59"/>
                      <a:pt x="f60" y="f55"/>
                    </a:cubicBezTo>
                    <a:cubicBezTo>
                      <a:pt x="f61" y="f62"/>
                      <a:pt x="f63" y="f64"/>
                      <a:pt x="f65" y="f66"/>
                    </a:cubicBezTo>
                    <a:cubicBezTo>
                      <a:pt x="f67" y="f68"/>
                      <a:pt x="f69" y="f23"/>
                      <a:pt x="f13" y="f19"/>
                    </a:cubicBezTo>
                    <a:lnTo>
                      <a:pt x="f70" y="f71"/>
                    </a:lnTo>
                    <a:lnTo>
                      <a:pt x="f70" y="f43"/>
                    </a:lnTo>
                    <a:cubicBezTo>
                      <a:pt x="f44" y="f42"/>
                      <a:pt x="f44" y="f41"/>
                      <a:pt x="f72" y="f39"/>
                    </a:cubicBezTo>
                    <a:lnTo>
                      <a:pt x="f40" y="f73"/>
                    </a:lnTo>
                    <a:cubicBezTo>
                      <a:pt x="f74" y="f75"/>
                      <a:pt x="f76" y="f77"/>
                      <a:pt x="f78" y="f57"/>
                    </a:cubicBezTo>
                    <a:cubicBezTo>
                      <a:pt x="f79" y="f52"/>
                      <a:pt x="f28" y="f80"/>
                      <a:pt x="f81" y="f82"/>
                    </a:cubicBezTo>
                    <a:cubicBezTo>
                      <a:pt x="f83" y="f23"/>
                      <a:pt x="f15" y="f21"/>
                      <a:pt x="f22" y="f84"/>
                    </a:cubicBezTo>
                    <a:cubicBezTo>
                      <a:pt x="f18" y="f17"/>
                      <a:pt x="f85" y="f86"/>
                      <a:pt x="f87" y="f14"/>
                    </a:cubicBezTo>
                    <a:cubicBezTo>
                      <a:pt x="f16" y="f36"/>
                      <a:pt x="f5" y="f12"/>
                      <a:pt x="f5" y="f11"/>
                    </a:cubicBezTo>
                    <a:cubicBezTo>
                      <a:pt x="f5" y="f61"/>
                      <a:pt x="f5" y="f2"/>
                      <a:pt x="f5" y="f2"/>
                    </a:cubicBezTo>
                    <a:close/>
                  </a:path>
                </a:pathLst>
              </a:custGeom>
              <a:solidFill>
                <a:srgbClr val="FFFFFF"/>
              </a:solidFill>
              <a:ln cap="flat">
                <a:noFill/>
                <a:prstDash val="solid"/>
              </a:ln>
            </p:spPr>
            <p:txBody>
              <a:bodyPr vert="horz" wrap="square" lIns="90004" tIns="25548" rIns="90004" bIns="2554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8" name="Google Shape;1864;p45">
                <a:extLst>
                  <a:ext uri="{FF2B5EF4-FFF2-40B4-BE49-F238E27FC236}">
                    <a16:creationId xmlns:a16="http://schemas.microsoft.com/office/drawing/2014/main" id="{FE6C1A83-0824-C09A-3EA5-A2B82FE279D9}"/>
                  </a:ext>
                </a:extLst>
              </p:cNvPr>
              <p:cNvSpPr/>
              <p:nvPr/>
            </p:nvSpPr>
            <p:spPr>
              <a:xfrm>
                <a:off x="7054632" y="2623239"/>
                <a:ext cx="184489" cy="176982"/>
              </a:xfrm>
              <a:custGeom>
                <a:avLst/>
                <a:gdLst>
                  <a:gd name="f0" fmla="val w"/>
                  <a:gd name="f1" fmla="val h"/>
                  <a:gd name="f2" fmla="val 0"/>
                  <a:gd name="f3" fmla="val 172"/>
                  <a:gd name="f4" fmla="val 165"/>
                  <a:gd name="f5" fmla="val 156"/>
                  <a:gd name="f6" fmla="val 168"/>
                  <a:gd name="f7" fmla="val 158"/>
                  <a:gd name="f8" fmla="val 161"/>
                  <a:gd name="f9" fmla="val 160"/>
                  <a:gd name="f10" fmla="val 154"/>
                  <a:gd name="f11" fmla="val 143"/>
                  <a:gd name="f12" fmla="val 163"/>
                  <a:gd name="f13" fmla="val 130"/>
                  <a:gd name="f14" fmla="val 164"/>
                  <a:gd name="f15" fmla="val 117"/>
                  <a:gd name="f16" fmla="val 101"/>
                  <a:gd name="f17" fmla="val 84"/>
                  <a:gd name="f18" fmla="val 75"/>
                  <a:gd name="f19" fmla="val 159"/>
                  <a:gd name="f20" fmla="val 67"/>
                  <a:gd name="f21" fmla="val 58"/>
                  <a:gd name="f22" fmla="val 153"/>
                  <a:gd name="f23" fmla="val 49"/>
                  <a:gd name="f24" fmla="val 149"/>
                  <a:gd name="f25" fmla="val 40"/>
                  <a:gd name="f26" fmla="val 144"/>
                  <a:gd name="f27" fmla="val 33"/>
                  <a:gd name="f28" fmla="val 137"/>
                  <a:gd name="f29" fmla="val 25"/>
                  <a:gd name="f30" fmla="val 131"/>
                  <a:gd name="f31" fmla="val 19"/>
                  <a:gd name="f32" fmla="val 122"/>
                  <a:gd name="f33" fmla="val 15"/>
                  <a:gd name="f34" fmla="val 114"/>
                  <a:gd name="f35" fmla="val 10"/>
                  <a:gd name="f36" fmla="val 105"/>
                  <a:gd name="f37" fmla="val 7"/>
                  <a:gd name="f38" fmla="val 97"/>
                  <a:gd name="f39" fmla="val 5"/>
                  <a:gd name="f40" fmla="val 88"/>
                  <a:gd name="f41" fmla="val 1"/>
                  <a:gd name="f42" fmla="val 71"/>
                  <a:gd name="f43" fmla="val 55"/>
                  <a:gd name="f44" fmla="val 42"/>
                  <a:gd name="f45" fmla="val 29"/>
                  <a:gd name="f46" fmla="val 11"/>
                  <a:gd name="f47" fmla="val 4"/>
                  <a:gd name="f48" fmla="val 2"/>
                  <a:gd name="f49" fmla="val 3"/>
                  <a:gd name="f50" fmla="val 12"/>
                  <a:gd name="f51" fmla="val 9"/>
                  <a:gd name="f52" fmla="val 87"/>
                  <a:gd name="f53" fmla="val 95"/>
                  <a:gd name="f54" fmla="val 14"/>
                  <a:gd name="f55" fmla="val 104"/>
                  <a:gd name="f56" fmla="val 18"/>
                  <a:gd name="f57" fmla="val 112"/>
                  <a:gd name="f58" fmla="val 23"/>
                  <a:gd name="f59" fmla="val 120"/>
                  <a:gd name="f60" fmla="val 28"/>
                  <a:gd name="f61" fmla="val 128"/>
                  <a:gd name="f62" fmla="val 35"/>
                  <a:gd name="f63" fmla="val 135"/>
                  <a:gd name="f64" fmla="val 50"/>
                  <a:gd name="f65" fmla="val 147"/>
                  <a:gd name="f66" fmla="val 68"/>
                  <a:gd name="f67" fmla="val 85"/>
                  <a:gd name="f68" fmla="val 162"/>
                  <a:gd name="f69" fmla="val 171"/>
                  <a:gd name="f70" fmla="val 155"/>
                  <a:gd name="f71" fmla="*/ f0 1 172"/>
                  <a:gd name="f72" fmla="*/ f1 1 165"/>
                  <a:gd name="f73" fmla="val f2"/>
                  <a:gd name="f74" fmla="val f3"/>
                  <a:gd name="f75" fmla="val f4"/>
                  <a:gd name="f76" fmla="+- f75 0 f73"/>
                  <a:gd name="f77" fmla="+- f74 0 f73"/>
                  <a:gd name="f78" fmla="*/ f77 1 172"/>
                  <a:gd name="f79" fmla="*/ f76 1 165"/>
                  <a:gd name="f80" fmla="*/ f73 1 f78"/>
                  <a:gd name="f81" fmla="*/ f74 1 f78"/>
                  <a:gd name="f82" fmla="*/ f73 1 f79"/>
                  <a:gd name="f83" fmla="*/ f75 1 f79"/>
                  <a:gd name="f84" fmla="*/ f80 f71 1"/>
                  <a:gd name="f85" fmla="*/ f81 f71 1"/>
                  <a:gd name="f86" fmla="*/ f83 f72 1"/>
                  <a:gd name="f87" fmla="*/ f82 f72 1"/>
                </a:gdLst>
                <a:ahLst/>
                <a:cxnLst>
                  <a:cxn ang="3cd4">
                    <a:pos x="hc" y="t"/>
                  </a:cxn>
                  <a:cxn ang="0">
                    <a:pos x="r" y="vc"/>
                  </a:cxn>
                  <a:cxn ang="cd4">
                    <a:pos x="hc" y="b"/>
                  </a:cxn>
                  <a:cxn ang="cd2">
                    <a:pos x="l" y="vc"/>
                  </a:cxn>
                </a:cxnLst>
                <a:rect l="f84" t="f87" r="f85" b="f86"/>
                <a:pathLst>
                  <a:path w="172" h="165">
                    <a:moveTo>
                      <a:pt x="f3" y="f5"/>
                    </a:moveTo>
                    <a:cubicBezTo>
                      <a:pt x="f3" y="f5"/>
                      <a:pt x="f6" y="f7"/>
                      <a:pt x="f8" y="f9"/>
                    </a:cubicBezTo>
                    <a:cubicBezTo>
                      <a:pt x="f10" y="f8"/>
                      <a:pt x="f11" y="f12"/>
                      <a:pt x="f13" y="f14"/>
                    </a:cubicBezTo>
                    <a:cubicBezTo>
                      <a:pt x="f15" y="f4"/>
                      <a:pt x="f16" y="f4"/>
                      <a:pt x="f17" y="f8"/>
                    </a:cubicBezTo>
                    <a:cubicBezTo>
                      <a:pt x="f18" y="f19"/>
                      <a:pt x="f20" y="f5"/>
                      <a:pt x="f21" y="f22"/>
                    </a:cubicBezTo>
                    <a:cubicBezTo>
                      <a:pt x="f23" y="f24"/>
                      <a:pt x="f25" y="f26"/>
                      <a:pt x="f27" y="f28"/>
                    </a:cubicBezTo>
                    <a:cubicBezTo>
                      <a:pt x="f29" y="f30"/>
                      <a:pt x="f31" y="f32"/>
                      <a:pt x="f33" y="f34"/>
                    </a:cubicBezTo>
                    <a:cubicBezTo>
                      <a:pt x="f35" y="f36"/>
                      <a:pt x="f37" y="f38"/>
                      <a:pt x="f39" y="f40"/>
                    </a:cubicBezTo>
                    <a:cubicBezTo>
                      <a:pt x="f41" y="f42"/>
                      <a:pt x="f2" y="f43"/>
                      <a:pt x="f2" y="f44"/>
                    </a:cubicBezTo>
                    <a:cubicBezTo>
                      <a:pt x="f2" y="f45"/>
                      <a:pt x="f2" y="f31"/>
                      <a:pt x="f41" y="f46"/>
                    </a:cubicBezTo>
                    <a:cubicBezTo>
                      <a:pt x="f41" y="f47"/>
                      <a:pt x="f48" y="f2"/>
                      <a:pt x="f48" y="f2"/>
                    </a:cubicBezTo>
                    <a:cubicBezTo>
                      <a:pt x="f48" y="f2"/>
                      <a:pt x="f49" y="f47"/>
                      <a:pt x="f48" y="f50"/>
                    </a:cubicBezTo>
                    <a:cubicBezTo>
                      <a:pt x="f48" y="f31"/>
                      <a:pt x="f48" y="f45"/>
                      <a:pt x="f48" y="f44"/>
                    </a:cubicBezTo>
                    <a:cubicBezTo>
                      <a:pt x="f49" y="f43"/>
                      <a:pt x="f47" y="f42"/>
                      <a:pt x="f51" y="f52"/>
                    </a:cubicBezTo>
                    <a:cubicBezTo>
                      <a:pt x="f46" y="f53"/>
                      <a:pt x="f54" y="f55"/>
                      <a:pt x="f56" y="f57"/>
                    </a:cubicBezTo>
                    <a:cubicBezTo>
                      <a:pt x="f58" y="f59"/>
                      <a:pt x="f60" y="f61"/>
                      <a:pt x="f62" y="f63"/>
                    </a:cubicBezTo>
                    <a:cubicBezTo>
                      <a:pt x="f64" y="f65"/>
                      <a:pt x="f66" y="f10"/>
                      <a:pt x="f67" y="f7"/>
                    </a:cubicBezTo>
                    <a:cubicBezTo>
                      <a:pt x="f16" y="f8"/>
                      <a:pt x="f15" y="f68"/>
                      <a:pt x="f13" y="f68"/>
                    </a:cubicBezTo>
                    <a:cubicBezTo>
                      <a:pt x="f5" y="f8"/>
                      <a:pt x="f69" y="f70"/>
                      <a:pt x="f3" y="f5"/>
                    </a:cubicBezTo>
                    <a:close/>
                  </a:path>
                </a:pathLst>
              </a:custGeom>
              <a:solidFill>
                <a:srgbClr val="FFFFFF"/>
              </a:solidFill>
              <a:ln cap="flat">
                <a:noFill/>
                <a:prstDash val="solid"/>
              </a:ln>
            </p:spPr>
            <p:txBody>
              <a:bodyPr vert="horz" wrap="square" lIns="90004" tIns="14401" rIns="90004" bIns="144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69" name="Google Shape;1865;p45">
                <a:extLst>
                  <a:ext uri="{FF2B5EF4-FFF2-40B4-BE49-F238E27FC236}">
                    <a16:creationId xmlns:a16="http://schemas.microsoft.com/office/drawing/2014/main" id="{74BA9E38-007A-1B8B-E4F7-2B6808437A52}"/>
                  </a:ext>
                </a:extLst>
              </p:cNvPr>
              <p:cNvSpPr/>
              <p:nvPr/>
            </p:nvSpPr>
            <p:spPr>
              <a:xfrm>
                <a:off x="6998863" y="2477365"/>
                <a:ext cx="100821" cy="196285"/>
              </a:xfrm>
              <a:custGeom>
                <a:avLst/>
                <a:gdLst>
                  <a:gd name="f0" fmla="val 180"/>
                  <a:gd name="f1" fmla="val w"/>
                  <a:gd name="f2" fmla="val h"/>
                  <a:gd name="f3" fmla="val 0"/>
                  <a:gd name="f4" fmla="val 94"/>
                  <a:gd name="f5" fmla="val 183"/>
                  <a:gd name="f6" fmla="val 1"/>
                  <a:gd name="f7" fmla="val 84"/>
                  <a:gd name="f8" fmla="val 7"/>
                  <a:gd name="f9" fmla="val 70"/>
                  <a:gd name="f10" fmla="val 20"/>
                  <a:gd name="f11" fmla="val 63"/>
                  <a:gd name="f12" fmla="val 27"/>
                  <a:gd name="f13" fmla="val 55"/>
                  <a:gd name="f14" fmla="val 35"/>
                  <a:gd name="f15" fmla="val 48"/>
                  <a:gd name="f16" fmla="val 45"/>
                  <a:gd name="f17" fmla="val 40"/>
                  <a:gd name="f18" fmla="val 32"/>
                  <a:gd name="f19" fmla="val 67"/>
                  <a:gd name="f20" fmla="val 25"/>
                  <a:gd name="f21" fmla="val 80"/>
                  <a:gd name="f22" fmla="val 19"/>
                  <a:gd name="f23" fmla="val 93"/>
                  <a:gd name="f24" fmla="val 14"/>
                  <a:gd name="f25" fmla="val 107"/>
                  <a:gd name="f26" fmla="val 10"/>
                  <a:gd name="f27" fmla="val 119"/>
                  <a:gd name="f28" fmla="val 131"/>
                  <a:gd name="f29" fmla="val 4"/>
                  <a:gd name="f30" fmla="val 142"/>
                  <a:gd name="f31" fmla="val 3"/>
                  <a:gd name="f32" fmla="val 152"/>
                  <a:gd name="f33" fmla="val 171"/>
                  <a:gd name="f34" fmla="val 2"/>
                  <a:gd name="f35" fmla="val 175"/>
                  <a:gd name="f36" fmla="val 172"/>
                  <a:gd name="f37" fmla="val 169"/>
                  <a:gd name="f38" fmla="val 165"/>
                  <a:gd name="f39" fmla="val 161"/>
                  <a:gd name="f40" fmla="val 156"/>
                  <a:gd name="f41" fmla="val 130"/>
                  <a:gd name="f42" fmla="val 118"/>
                  <a:gd name="f43" fmla="val 105"/>
                  <a:gd name="f44" fmla="val 15"/>
                  <a:gd name="f45" fmla="val 92"/>
                  <a:gd name="f46" fmla="val 22"/>
                  <a:gd name="f47" fmla="val 79"/>
                  <a:gd name="f48" fmla="val 29"/>
                  <a:gd name="f49" fmla="val 65"/>
                  <a:gd name="f50" fmla="val 37"/>
                  <a:gd name="f51" fmla="val 54"/>
                  <a:gd name="f52" fmla="val 43"/>
                  <a:gd name="f53" fmla="val 53"/>
                  <a:gd name="f54" fmla="val 33"/>
                  <a:gd name="f55" fmla="val 61"/>
                  <a:gd name="f56" fmla="val 68"/>
                  <a:gd name="f57" fmla="val 18"/>
                  <a:gd name="f58" fmla="val 72"/>
                  <a:gd name="f59" fmla="val 76"/>
                  <a:gd name="f60" fmla="val 12"/>
                  <a:gd name="f61" fmla="val 82"/>
                  <a:gd name="f62" fmla="val 8"/>
                  <a:gd name="f63" fmla="val 6"/>
                  <a:gd name="f64" fmla="val 87"/>
                  <a:gd name="f65" fmla="val 91"/>
                  <a:gd name="f66" fmla="*/ f1 1 94"/>
                  <a:gd name="f67" fmla="*/ f2 1 183"/>
                  <a:gd name="f68" fmla="val f3"/>
                  <a:gd name="f69" fmla="val f4"/>
                  <a:gd name="f70" fmla="val f5"/>
                  <a:gd name="f71" fmla="+- f70 0 f68"/>
                  <a:gd name="f72" fmla="+- f69 0 f68"/>
                  <a:gd name="f73" fmla="*/ f72 1 94"/>
                  <a:gd name="f74" fmla="*/ f71 1 183"/>
                  <a:gd name="f75" fmla="*/ f68 1 f73"/>
                  <a:gd name="f76" fmla="*/ f69 1 f73"/>
                  <a:gd name="f77" fmla="*/ f68 1 f74"/>
                  <a:gd name="f78" fmla="*/ f70 1 f74"/>
                  <a:gd name="f79" fmla="*/ f75 f66 1"/>
                  <a:gd name="f80" fmla="*/ f76 f66 1"/>
                  <a:gd name="f81" fmla="*/ f78 f67 1"/>
                  <a:gd name="f82" fmla="*/ f77 f67 1"/>
                </a:gdLst>
                <a:ahLst/>
                <a:cxnLst>
                  <a:cxn ang="3cd4">
                    <a:pos x="hc" y="t"/>
                  </a:cxn>
                  <a:cxn ang="0">
                    <a:pos x="r" y="vc"/>
                  </a:cxn>
                  <a:cxn ang="cd4">
                    <a:pos x="hc" y="b"/>
                  </a:cxn>
                  <a:cxn ang="cd2">
                    <a:pos x="l" y="vc"/>
                  </a:cxn>
                </a:cxnLst>
                <a:rect l="f79" t="f82" r="f80" b="f81"/>
                <a:pathLst>
                  <a:path w="94" h="183">
                    <a:moveTo>
                      <a:pt x="f4" y="f3"/>
                    </a:moveTo>
                    <a:cubicBezTo>
                      <a:pt x="f4" y="f6"/>
                      <a:pt x="f7" y="f8"/>
                      <a:pt x="f9" y="f10"/>
                    </a:cubicBezTo>
                    <a:cubicBezTo>
                      <a:pt x="f11" y="f12"/>
                      <a:pt x="f13" y="f14"/>
                      <a:pt x="f15" y="f16"/>
                    </a:cubicBezTo>
                    <a:cubicBezTo>
                      <a:pt x="f17" y="f13"/>
                      <a:pt x="f18" y="f19"/>
                      <a:pt x="f20" y="f21"/>
                    </a:cubicBezTo>
                    <a:cubicBezTo>
                      <a:pt x="f22" y="f23"/>
                      <a:pt x="f24" y="f25"/>
                      <a:pt x="f26" y="f27"/>
                    </a:cubicBezTo>
                    <a:cubicBezTo>
                      <a:pt x="f8" y="f28"/>
                      <a:pt x="f29" y="f30"/>
                      <a:pt x="f31" y="f32"/>
                    </a:cubicBezTo>
                    <a:cubicBezTo>
                      <a:pt x="f6" y="f33"/>
                      <a:pt x="f34" y="f5"/>
                      <a:pt x="f6" y="f5"/>
                    </a:cubicBezTo>
                    <a:cubicBezTo>
                      <a:pt x="f6" y="f5"/>
                      <a:pt x="f3" y="f0"/>
                      <a:pt x="f3" y="f35"/>
                    </a:cubicBezTo>
                    <a:cubicBezTo>
                      <a:pt x="f3" y="f36"/>
                      <a:pt x="f3" y="f37"/>
                      <a:pt x="f3" y="f38"/>
                    </a:cubicBezTo>
                    <a:cubicBezTo>
                      <a:pt x="f3" y="f39"/>
                      <a:pt x="f3" y="f40"/>
                      <a:pt x="f6" y="f32"/>
                    </a:cubicBezTo>
                    <a:cubicBezTo>
                      <a:pt x="f6" y="f30"/>
                      <a:pt x="f31" y="f41"/>
                      <a:pt x="f8" y="f42"/>
                    </a:cubicBezTo>
                    <a:cubicBezTo>
                      <a:pt x="f26" y="f43"/>
                      <a:pt x="f44" y="f45"/>
                      <a:pt x="f46" y="f47"/>
                    </a:cubicBezTo>
                    <a:cubicBezTo>
                      <a:pt x="f48" y="f49"/>
                      <a:pt x="f50" y="f51"/>
                      <a:pt x="f16" y="f52"/>
                    </a:cubicBezTo>
                    <a:cubicBezTo>
                      <a:pt x="f53" y="f54"/>
                      <a:pt x="f55" y="f20"/>
                      <a:pt x="f56" y="f57"/>
                    </a:cubicBezTo>
                    <a:cubicBezTo>
                      <a:pt x="f58" y="f44"/>
                      <a:pt x="f59" y="f60"/>
                      <a:pt x="f47" y="f26"/>
                    </a:cubicBezTo>
                    <a:cubicBezTo>
                      <a:pt x="f61" y="f62"/>
                      <a:pt x="f7" y="f63"/>
                      <a:pt x="f64" y="f29"/>
                    </a:cubicBezTo>
                    <a:cubicBezTo>
                      <a:pt x="f65" y="f6"/>
                      <a:pt x="f4" y="f3"/>
                      <a:pt x="f4" y="f3"/>
                    </a:cubicBezTo>
                    <a:close/>
                  </a:path>
                </a:pathLst>
              </a:custGeom>
              <a:solidFill>
                <a:srgbClr val="FFFFFF"/>
              </a:solidFill>
              <a:ln cap="flat">
                <a:noFill/>
                <a:prstDash val="solid"/>
              </a:ln>
            </p:spPr>
            <p:txBody>
              <a:bodyPr vert="horz" wrap="square" lIns="90004" tIns="20875" rIns="90004" bIns="20875"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70" name="Google Shape;1866;p45">
                <a:extLst>
                  <a:ext uri="{FF2B5EF4-FFF2-40B4-BE49-F238E27FC236}">
                    <a16:creationId xmlns:a16="http://schemas.microsoft.com/office/drawing/2014/main" id="{AAFE2080-6548-B174-D619-19FAD6DAA120}"/>
                  </a:ext>
                </a:extLst>
              </p:cNvPr>
              <p:cNvSpPr/>
              <p:nvPr/>
            </p:nvSpPr>
            <p:spPr>
              <a:xfrm>
                <a:off x="7075014" y="1993611"/>
                <a:ext cx="257421" cy="752971"/>
              </a:xfrm>
              <a:custGeom>
                <a:avLst/>
                <a:gdLst>
                  <a:gd name="f0" fmla="val w"/>
                  <a:gd name="f1" fmla="val h"/>
                  <a:gd name="f2" fmla="val 0"/>
                  <a:gd name="f3" fmla="val 240"/>
                  <a:gd name="f4" fmla="val 702"/>
                  <a:gd name="f5" fmla="val 27"/>
                  <a:gd name="f6" fmla="val 453"/>
                  <a:gd name="f7" fmla="val 94"/>
                  <a:gd name="f8" fmla="val 215"/>
                  <a:gd name="f9" fmla="val 19"/>
                  <a:gd name="f10" fmla="val 244"/>
                  <a:gd name="f11" fmla="val 399"/>
                  <a:gd name="f12" fmla="val 239"/>
                  <a:gd name="f13" fmla="val 515"/>
                  <a:gd name="f14" fmla="val 237"/>
                  <a:gd name="f15" fmla="val 552"/>
                  <a:gd name="f16" fmla="val 612"/>
                  <a:gd name="f17" fmla="val 652"/>
                  <a:gd name="f18" fmla="val 174"/>
                  <a:gd name="f19" fmla="val 719"/>
                  <a:gd name="f20" fmla="val 51"/>
                  <a:gd name="f21" fmla="val 13"/>
                  <a:gd name="f22" fmla="val 650"/>
                  <a:gd name="f23" fmla="val -6"/>
                  <a:gd name="f24" fmla="val 620"/>
                  <a:gd name="f25" fmla="val 2"/>
                  <a:gd name="f26" fmla="val 578"/>
                  <a:gd name="f27" fmla="val 6"/>
                  <a:gd name="f28" fmla="val 556"/>
                  <a:gd name="f29" fmla="*/ f0 1 240"/>
                  <a:gd name="f30" fmla="*/ f1 1 702"/>
                  <a:gd name="f31" fmla="val f2"/>
                  <a:gd name="f32" fmla="val f3"/>
                  <a:gd name="f33" fmla="val f4"/>
                  <a:gd name="f34" fmla="+- f33 0 f31"/>
                  <a:gd name="f35" fmla="+- f32 0 f31"/>
                  <a:gd name="f36" fmla="*/ f35 1 240"/>
                  <a:gd name="f37" fmla="*/ f34 1 702"/>
                  <a:gd name="f38" fmla="*/ f31 1 f36"/>
                  <a:gd name="f39" fmla="*/ f32 1 f36"/>
                  <a:gd name="f40" fmla="*/ f31 1 f37"/>
                  <a:gd name="f41" fmla="*/ f33 1 f37"/>
                  <a:gd name="f42" fmla="*/ f38 f29 1"/>
                  <a:gd name="f43" fmla="*/ f39 f29 1"/>
                  <a:gd name="f44" fmla="*/ f41 f30 1"/>
                  <a:gd name="f45" fmla="*/ f40 f30 1"/>
                </a:gdLst>
                <a:ahLst/>
                <a:cxnLst>
                  <a:cxn ang="3cd4">
                    <a:pos x="hc" y="t"/>
                  </a:cxn>
                  <a:cxn ang="0">
                    <a:pos x="r" y="vc"/>
                  </a:cxn>
                  <a:cxn ang="cd4">
                    <a:pos x="hc" y="b"/>
                  </a:cxn>
                  <a:cxn ang="cd2">
                    <a:pos x="l" y="vc"/>
                  </a:cxn>
                </a:cxnLst>
                <a:rect l="f42" t="f45" r="f43" b="f44"/>
                <a:pathLst>
                  <a:path w="240" h="702">
                    <a:moveTo>
                      <a:pt x="f5" y="f6"/>
                    </a:moveTo>
                    <a:lnTo>
                      <a:pt x="f7" y="f2"/>
                    </a:lnTo>
                    <a:lnTo>
                      <a:pt x="f8" y="f9"/>
                    </a:lnTo>
                    <a:cubicBezTo>
                      <a:pt x="f8" y="f9"/>
                      <a:pt x="f10" y="f11"/>
                      <a:pt x="f12" y="f13"/>
                    </a:cubicBezTo>
                    <a:cubicBezTo>
                      <a:pt x="f14" y="f15"/>
                      <a:pt x="f3" y="f16"/>
                      <a:pt x="f8" y="f17"/>
                    </a:cubicBezTo>
                    <a:cubicBezTo>
                      <a:pt x="f18" y="f19"/>
                      <a:pt x="f20" y="f19"/>
                      <a:pt x="f21" y="f22"/>
                    </a:cubicBezTo>
                    <a:lnTo>
                      <a:pt x="f21" y="f22"/>
                    </a:lnTo>
                    <a:cubicBezTo>
                      <a:pt x="f23" y="f24"/>
                      <a:pt x="f25" y="f26"/>
                      <a:pt x="f27" y="f28"/>
                    </a:cubicBezTo>
                    <a:lnTo>
                      <a:pt x="f5" y="f6"/>
                    </a:lnTo>
                    <a:close/>
                  </a:path>
                </a:pathLst>
              </a:custGeom>
              <a:solidFill>
                <a:srgbClr val="AE7461"/>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1" name="Google Shape;1867;p45">
                <a:extLst>
                  <a:ext uri="{FF2B5EF4-FFF2-40B4-BE49-F238E27FC236}">
                    <a16:creationId xmlns:a16="http://schemas.microsoft.com/office/drawing/2014/main" id="{1ACAAA39-202B-C6C5-CB0D-2E38B9FD7751}"/>
                  </a:ext>
                </a:extLst>
              </p:cNvPr>
              <p:cNvSpPr/>
              <p:nvPr/>
            </p:nvSpPr>
            <p:spPr>
              <a:xfrm>
                <a:off x="7086810" y="1614976"/>
                <a:ext cx="270296" cy="625330"/>
              </a:xfrm>
              <a:custGeom>
                <a:avLst/>
                <a:gdLst>
                  <a:gd name="f0" fmla="val w"/>
                  <a:gd name="f1" fmla="val h"/>
                  <a:gd name="f2" fmla="val 0"/>
                  <a:gd name="f3" fmla="val 252"/>
                  <a:gd name="f4" fmla="val 583"/>
                  <a:gd name="f5" fmla="val 215"/>
                  <a:gd name="f6" fmla="val 398"/>
                  <a:gd name="f7" fmla="val 235"/>
                  <a:gd name="f8" fmla="val 308"/>
                  <a:gd name="f9" fmla="val 192"/>
                  <a:gd name="f10" fmla="val 92"/>
                  <a:gd name="f11" fmla="val 251"/>
                  <a:gd name="f12" fmla="val 83"/>
                  <a:gd name="f13" fmla="val 236"/>
                  <a:gd name="f14" fmla="val 87"/>
                  <a:gd name="f15" fmla="val 222"/>
                  <a:gd name="f16" fmla="val 223"/>
                  <a:gd name="f17" fmla="val 146"/>
                  <a:gd name="f18" fmla="val 217"/>
                  <a:gd name="f19" fmla="val 185"/>
                  <a:gd name="f20" fmla="val 204"/>
                  <a:gd name="f21" fmla="val 214"/>
                  <a:gd name="f22" fmla="val 202"/>
                  <a:gd name="f23" fmla="val 211"/>
                  <a:gd name="f24" fmla="val 200"/>
                  <a:gd name="f25" fmla="val 208"/>
                  <a:gd name="f26" fmla="val 203"/>
                  <a:gd name="f27" fmla="val 154"/>
                  <a:gd name="f28" fmla="val 35"/>
                  <a:gd name="f29" fmla="val 201"/>
                  <a:gd name="f30" fmla="val 22"/>
                  <a:gd name="f31" fmla="val 187"/>
                  <a:gd name="f32" fmla="val 24"/>
                  <a:gd name="f33" fmla="val 178"/>
                  <a:gd name="f34" fmla="val 25"/>
                  <a:gd name="f35" fmla="val 171"/>
                  <a:gd name="f36" fmla="val 169"/>
                  <a:gd name="f37" fmla="val 52"/>
                  <a:gd name="f38" fmla="val 166"/>
                  <a:gd name="f39" fmla="val 69"/>
                  <a:gd name="f40" fmla="val 168"/>
                  <a:gd name="f41" fmla="val 99"/>
                  <a:gd name="f42" fmla="val 167"/>
                  <a:gd name="f43" fmla="val 109"/>
                  <a:gd name="f44" fmla="val 119"/>
                  <a:gd name="f45" fmla="val 161"/>
                  <a:gd name="f46" fmla="val 175"/>
                  <a:gd name="f47" fmla="val 148"/>
                  <a:gd name="f48" fmla="val 40"/>
                  <a:gd name="f49" fmla="val 149"/>
                  <a:gd name="f50" fmla="val -3"/>
                  <a:gd name="f51" fmla="val 131"/>
                  <a:gd name="f52" fmla="val 112"/>
                  <a:gd name="f53" fmla="val 2"/>
                  <a:gd name="f54" fmla="val 118"/>
                  <a:gd name="f55" fmla="val 34"/>
                  <a:gd name="f56" fmla="val 116"/>
                  <a:gd name="f57" fmla="val 47"/>
                  <a:gd name="f58" fmla="val 114"/>
                  <a:gd name="f59" fmla="val 60"/>
                  <a:gd name="f60" fmla="val 122"/>
                  <a:gd name="f61" fmla="val 152"/>
                  <a:gd name="f62" fmla="val 115"/>
                  <a:gd name="f63" fmla="val 176"/>
                  <a:gd name="f64" fmla="val 108"/>
                  <a:gd name="f65" fmla="val 107"/>
                  <a:gd name="f66" fmla="val 103"/>
                  <a:gd name="f67" fmla="val 102"/>
                  <a:gd name="f68" fmla="val 79"/>
                  <a:gd name="f69" fmla="val 93"/>
                  <a:gd name="f70" fmla="val 58"/>
                  <a:gd name="f71" fmla="val 80"/>
                  <a:gd name="f72" fmla="val 53"/>
                  <a:gd name="f73" fmla="val 67"/>
                  <a:gd name="f74" fmla="val 48"/>
                  <a:gd name="f75" fmla="val 71"/>
                  <a:gd name="f76" fmla="val 125"/>
                  <a:gd name="f77" fmla="val 74"/>
                  <a:gd name="f78" fmla="val 231"/>
                  <a:gd name="f79" fmla="val 62"/>
                  <a:gd name="f80" fmla="val 263"/>
                  <a:gd name="f81" fmla="val 45"/>
                  <a:gd name="f82" fmla="val 229"/>
                  <a:gd name="f83" fmla="val 51"/>
                  <a:gd name="f84" fmla="val 191"/>
                  <a:gd name="f85" fmla="val 31"/>
                  <a:gd name="f86" fmla="val 170"/>
                  <a:gd name="f87" fmla="val 10"/>
                  <a:gd name="f88" fmla="val 15"/>
                  <a:gd name="f89" fmla="val 323"/>
                  <a:gd name="f90" fmla="val 21"/>
                  <a:gd name="f91" fmla="val 350"/>
                  <a:gd name="f92" fmla="val 410"/>
                  <a:gd name="f93" fmla="val 63"/>
                  <a:gd name="f94" fmla="val 561"/>
                  <a:gd name="f95" fmla="val 218"/>
                  <a:gd name="f96" fmla="*/ f0 1 252"/>
                  <a:gd name="f97" fmla="*/ f1 1 583"/>
                  <a:gd name="f98" fmla="val f2"/>
                  <a:gd name="f99" fmla="val f3"/>
                  <a:gd name="f100" fmla="val f4"/>
                  <a:gd name="f101" fmla="+- f100 0 f98"/>
                  <a:gd name="f102" fmla="+- f99 0 f98"/>
                  <a:gd name="f103" fmla="*/ f102 1 252"/>
                  <a:gd name="f104" fmla="*/ f101 1 583"/>
                  <a:gd name="f105" fmla="*/ f98 1 f103"/>
                  <a:gd name="f106" fmla="*/ f99 1 f103"/>
                  <a:gd name="f107" fmla="*/ f98 1 f104"/>
                  <a:gd name="f108" fmla="*/ f100 1 f104"/>
                  <a:gd name="f109" fmla="*/ f105 f96 1"/>
                  <a:gd name="f110" fmla="*/ f106 f96 1"/>
                  <a:gd name="f111" fmla="*/ f108 f97 1"/>
                  <a:gd name="f112" fmla="*/ f107 f97 1"/>
                </a:gdLst>
                <a:ahLst/>
                <a:cxnLst>
                  <a:cxn ang="3cd4">
                    <a:pos x="hc" y="t"/>
                  </a:cxn>
                  <a:cxn ang="0">
                    <a:pos x="r" y="vc"/>
                  </a:cxn>
                  <a:cxn ang="cd4">
                    <a:pos x="hc" y="b"/>
                  </a:cxn>
                  <a:cxn ang="cd2">
                    <a:pos x="l" y="vc"/>
                  </a:cxn>
                </a:cxnLst>
                <a:rect l="f109" t="f112" r="f110" b="f111"/>
                <a:pathLst>
                  <a:path w="252" h="583">
                    <a:moveTo>
                      <a:pt x="f5" y="f6"/>
                    </a:moveTo>
                    <a:lnTo>
                      <a:pt x="f7" y="f8"/>
                    </a:lnTo>
                    <a:lnTo>
                      <a:pt x="f3" y="f9"/>
                    </a:lnTo>
                    <a:lnTo>
                      <a:pt x="f3" y="f10"/>
                    </a:lnTo>
                    <a:cubicBezTo>
                      <a:pt x="f3" y="f10"/>
                      <a:pt x="f11" y="f12"/>
                      <a:pt x="f13" y="f14"/>
                    </a:cubicBezTo>
                    <a:cubicBezTo>
                      <a:pt x="f15" y="f10"/>
                      <a:pt x="f16" y="f17"/>
                      <a:pt x="f16" y="f17"/>
                    </a:cubicBezTo>
                    <a:lnTo>
                      <a:pt x="f18" y="f19"/>
                    </a:lnTo>
                    <a:cubicBezTo>
                      <a:pt x="f18" y="f19"/>
                      <a:pt x="f20" y="f21"/>
                      <a:pt x="f22" y="f23"/>
                    </a:cubicBezTo>
                    <a:cubicBezTo>
                      <a:pt x="f24" y="f25"/>
                      <a:pt x="f26" y="f27"/>
                      <a:pt x="f26" y="f27"/>
                    </a:cubicBezTo>
                    <a:lnTo>
                      <a:pt x="f26" y="f28"/>
                    </a:lnTo>
                    <a:cubicBezTo>
                      <a:pt x="f26" y="f28"/>
                      <a:pt x="f29" y="f30"/>
                      <a:pt x="f31" y="f32"/>
                    </a:cubicBezTo>
                    <a:cubicBezTo>
                      <a:pt x="f33" y="f34"/>
                      <a:pt x="f35" y="f28"/>
                      <a:pt x="f36" y="f37"/>
                    </a:cubicBezTo>
                    <a:cubicBezTo>
                      <a:pt x="f38" y="f39"/>
                      <a:pt x="f40" y="f41"/>
                      <a:pt x="f42" y="f43"/>
                    </a:cubicBezTo>
                    <a:cubicBezTo>
                      <a:pt x="f38" y="f44"/>
                      <a:pt x="f45" y="f46"/>
                      <a:pt x="f45" y="f46"/>
                    </a:cubicBezTo>
                    <a:lnTo>
                      <a:pt x="f47" y="f48"/>
                    </a:lnTo>
                    <a:cubicBezTo>
                      <a:pt x="f47" y="f48"/>
                      <a:pt x="f49" y="f50"/>
                      <a:pt x="f51" y="f2"/>
                    </a:cubicBezTo>
                    <a:cubicBezTo>
                      <a:pt x="f52" y="f53"/>
                      <a:pt x="f54" y="f55"/>
                      <a:pt x="f56" y="f57"/>
                    </a:cubicBezTo>
                    <a:cubicBezTo>
                      <a:pt x="f58" y="f59"/>
                      <a:pt x="f60" y="f61"/>
                      <a:pt x="f62" y="f63"/>
                    </a:cubicBezTo>
                    <a:cubicBezTo>
                      <a:pt x="f64" y="f24"/>
                      <a:pt x="f65" y="f31"/>
                      <a:pt x="f65" y="f31"/>
                    </a:cubicBezTo>
                    <a:lnTo>
                      <a:pt x="f66" y="f52"/>
                    </a:lnTo>
                    <a:cubicBezTo>
                      <a:pt x="f67" y="f68"/>
                      <a:pt x="f69" y="f70"/>
                      <a:pt x="f71" y="f72"/>
                    </a:cubicBezTo>
                    <a:cubicBezTo>
                      <a:pt x="f73" y="f74"/>
                      <a:pt x="f75" y="f76"/>
                      <a:pt x="f75" y="f76"/>
                    </a:cubicBezTo>
                    <a:lnTo>
                      <a:pt x="f77" y="f78"/>
                    </a:lnTo>
                    <a:lnTo>
                      <a:pt x="f79" y="f80"/>
                    </a:lnTo>
                    <a:lnTo>
                      <a:pt x="f81" y="f82"/>
                    </a:lnTo>
                    <a:cubicBezTo>
                      <a:pt x="f81" y="f82"/>
                      <a:pt x="f83" y="f84"/>
                      <a:pt x="f85" y="f86"/>
                    </a:cubicBezTo>
                    <a:cubicBezTo>
                      <a:pt x="f87" y="f49"/>
                      <a:pt x="f2" y="f38"/>
                      <a:pt x="f2" y="f38"/>
                    </a:cubicBezTo>
                    <a:lnTo>
                      <a:pt x="f88" y="f89"/>
                    </a:lnTo>
                    <a:cubicBezTo>
                      <a:pt x="f90" y="f91"/>
                      <a:pt x="f71" y="f92"/>
                      <a:pt x="f71" y="f92"/>
                    </a:cubicBezTo>
                    <a:lnTo>
                      <a:pt x="f93" y="f94"/>
                    </a:lnTo>
                    <a:lnTo>
                      <a:pt x="f95" y="f4"/>
                    </a:lnTo>
                    <a:lnTo>
                      <a:pt x="f5" y="f6"/>
                    </a:lnTo>
                    <a:close/>
                  </a:path>
                </a:pathLst>
              </a:custGeom>
              <a:solidFill>
                <a:srgbClr val="AE7461"/>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2" name="Google Shape;1868;p45">
                <a:extLst>
                  <a:ext uri="{FF2B5EF4-FFF2-40B4-BE49-F238E27FC236}">
                    <a16:creationId xmlns:a16="http://schemas.microsoft.com/office/drawing/2014/main" id="{D0C118D6-EE42-B548-1CF7-CC5262F82C41}"/>
                  </a:ext>
                </a:extLst>
              </p:cNvPr>
              <p:cNvSpPr/>
              <p:nvPr/>
            </p:nvSpPr>
            <p:spPr>
              <a:xfrm>
                <a:off x="7132932" y="1864900"/>
                <a:ext cx="138367" cy="112626"/>
              </a:xfrm>
              <a:custGeom>
                <a:avLst/>
                <a:gdLst>
                  <a:gd name="f0" fmla="val w"/>
                  <a:gd name="f1" fmla="val h"/>
                  <a:gd name="f2" fmla="val 0"/>
                  <a:gd name="f3" fmla="val 129"/>
                  <a:gd name="f4" fmla="val 105"/>
                  <a:gd name="f5" fmla="val 128"/>
                  <a:gd name="f6" fmla="val 122"/>
                  <a:gd name="f7" fmla="val 97"/>
                  <a:gd name="f8" fmla="val 112"/>
                  <a:gd name="f9" fmla="val 84"/>
                  <a:gd name="f10" fmla="val 102"/>
                  <a:gd name="f11" fmla="val 71"/>
                  <a:gd name="f12" fmla="val 85"/>
                  <a:gd name="f13" fmla="val 54"/>
                  <a:gd name="f14" fmla="val 61"/>
                  <a:gd name="f15" fmla="val 50"/>
                  <a:gd name="f16" fmla="val 48"/>
                  <a:gd name="f17" fmla="val 40"/>
                  <a:gd name="f18" fmla="val 32"/>
                  <a:gd name="f19" fmla="val 29"/>
                  <a:gd name="f20" fmla="val 56"/>
                  <a:gd name="f21" fmla="val 27"/>
                  <a:gd name="f22" fmla="val 53"/>
                  <a:gd name="f23" fmla="val 20"/>
                  <a:gd name="f24" fmla="val 38"/>
                  <a:gd name="f25" fmla="val 12"/>
                  <a:gd name="f26" fmla="val 25"/>
                  <a:gd name="f27" fmla="val 7"/>
                  <a:gd name="f28" fmla="val 15"/>
                  <a:gd name="f29" fmla="val 2"/>
                  <a:gd name="f30" fmla="val 6"/>
                  <a:gd name="f31" fmla="val 1"/>
                  <a:gd name="f32" fmla="val -1"/>
                  <a:gd name="f33" fmla="val 4"/>
                  <a:gd name="f34" fmla="val 5"/>
                  <a:gd name="f35" fmla="val 10"/>
                  <a:gd name="f36" fmla="val 13"/>
                  <a:gd name="f37" fmla="val 16"/>
                  <a:gd name="f38" fmla="val 22"/>
                  <a:gd name="f39" fmla="val 24"/>
                  <a:gd name="f40" fmla="val 34"/>
                  <a:gd name="f41" fmla="val 33"/>
                  <a:gd name="f42" fmla="val 28"/>
                  <a:gd name="f43" fmla="val 49"/>
                  <a:gd name="f44" fmla="val 43"/>
                  <a:gd name="f45" fmla="val 41"/>
                  <a:gd name="f46" fmla="val 62"/>
                  <a:gd name="f47" fmla="val 75"/>
                  <a:gd name="f48" fmla="val 45"/>
                  <a:gd name="f49" fmla="val 87"/>
                  <a:gd name="f50" fmla="val 51"/>
                  <a:gd name="f51" fmla="val 96"/>
                  <a:gd name="f52" fmla="val 58"/>
                  <a:gd name="f53" fmla="val 66"/>
                  <a:gd name="f54" fmla="val 111"/>
                  <a:gd name="f55" fmla="val 74"/>
                  <a:gd name="f56" fmla="val 116"/>
                  <a:gd name="f57" fmla="val 81"/>
                  <a:gd name="f58" fmla="val 125"/>
                  <a:gd name="f59" fmla="val 95"/>
                  <a:gd name="f60" fmla="val 130"/>
                  <a:gd name="f61" fmla="val 104"/>
                  <a:gd name="f62" fmla="*/ f0 1 129"/>
                  <a:gd name="f63" fmla="*/ f1 1 105"/>
                  <a:gd name="f64" fmla="val f2"/>
                  <a:gd name="f65" fmla="val f3"/>
                  <a:gd name="f66" fmla="val f4"/>
                  <a:gd name="f67" fmla="+- f66 0 f64"/>
                  <a:gd name="f68" fmla="+- f65 0 f64"/>
                  <a:gd name="f69" fmla="*/ f68 1 129"/>
                  <a:gd name="f70" fmla="*/ f67 1 105"/>
                  <a:gd name="f71" fmla="*/ f64 1 f69"/>
                  <a:gd name="f72" fmla="*/ f65 1 f69"/>
                  <a:gd name="f73" fmla="*/ f64 1 f70"/>
                  <a:gd name="f74" fmla="*/ f66 1 f70"/>
                  <a:gd name="f75" fmla="*/ f71 f62 1"/>
                  <a:gd name="f76" fmla="*/ f72 f62 1"/>
                  <a:gd name="f77" fmla="*/ f74 f63 1"/>
                  <a:gd name="f78" fmla="*/ f73 f63 1"/>
                </a:gdLst>
                <a:ahLst/>
                <a:cxnLst>
                  <a:cxn ang="3cd4">
                    <a:pos x="hc" y="t"/>
                  </a:cxn>
                  <a:cxn ang="0">
                    <a:pos x="r" y="vc"/>
                  </a:cxn>
                  <a:cxn ang="cd4">
                    <a:pos x="hc" y="b"/>
                  </a:cxn>
                  <a:cxn ang="cd2">
                    <a:pos x="l" y="vc"/>
                  </a:cxn>
                </a:cxnLst>
                <a:rect l="f75" t="f78" r="f76" b="f77"/>
                <a:pathLst>
                  <a:path w="129" h="105">
                    <a:moveTo>
                      <a:pt x="f3" y="f4"/>
                    </a:moveTo>
                    <a:cubicBezTo>
                      <a:pt x="f5" y="f4"/>
                      <a:pt x="f6" y="f7"/>
                      <a:pt x="f8" y="f9"/>
                    </a:cubicBezTo>
                    <a:cubicBezTo>
                      <a:pt x="f10" y="f11"/>
                      <a:pt x="f12" y="f13"/>
                      <a:pt x="f14" y="f15"/>
                    </a:cubicBezTo>
                    <a:cubicBezTo>
                      <a:pt x="f15" y="f16"/>
                      <a:pt x="f17" y="f15"/>
                      <a:pt x="f18" y="f13"/>
                    </a:cubicBezTo>
                    <a:lnTo>
                      <a:pt x="f19" y="f20"/>
                    </a:lnTo>
                    <a:lnTo>
                      <a:pt x="f21" y="f22"/>
                    </a:lnTo>
                    <a:cubicBezTo>
                      <a:pt x="f23" y="f24"/>
                      <a:pt x="f25" y="f26"/>
                      <a:pt x="f27" y="f28"/>
                    </a:cubicBezTo>
                    <a:cubicBezTo>
                      <a:pt x="f29" y="f30"/>
                      <a:pt x="f2" y="f2"/>
                      <a:pt x="f2" y="f2"/>
                    </a:cubicBezTo>
                    <a:cubicBezTo>
                      <a:pt x="f31" y="f32"/>
                      <a:pt x="f33" y="f34"/>
                      <a:pt x="f35" y="f36"/>
                    </a:cubicBezTo>
                    <a:cubicBezTo>
                      <a:pt x="f37" y="f38"/>
                      <a:pt x="f39" y="f40"/>
                      <a:pt x="f41" y="f15"/>
                    </a:cubicBezTo>
                    <a:lnTo>
                      <a:pt x="f42" y="f43"/>
                    </a:lnTo>
                    <a:cubicBezTo>
                      <a:pt x="f24" y="f44"/>
                      <a:pt x="f15" y="f45"/>
                      <a:pt x="f46" y="f44"/>
                    </a:cubicBezTo>
                    <a:cubicBezTo>
                      <a:pt x="f47" y="f48"/>
                      <a:pt x="f49" y="f50"/>
                      <a:pt x="f51" y="f52"/>
                    </a:cubicBezTo>
                    <a:cubicBezTo>
                      <a:pt x="f4" y="f53"/>
                      <a:pt x="f54" y="f55"/>
                      <a:pt x="f56" y="f57"/>
                    </a:cubicBezTo>
                    <a:cubicBezTo>
                      <a:pt x="f58" y="f59"/>
                      <a:pt x="f60" y="f61"/>
                      <a:pt x="f3" y="f4"/>
                    </a:cubicBezTo>
                    <a:close/>
                  </a:path>
                </a:pathLst>
              </a:custGeom>
              <a:solidFill>
                <a:srgbClr val="6F4439"/>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3" name="Google Shape;1869;p45">
                <a:extLst>
                  <a:ext uri="{FF2B5EF4-FFF2-40B4-BE49-F238E27FC236}">
                    <a16:creationId xmlns:a16="http://schemas.microsoft.com/office/drawing/2014/main" id="{1C6506E6-299B-54CC-53D8-0C06F8F6FEDB}"/>
                  </a:ext>
                </a:extLst>
              </p:cNvPr>
              <p:cNvSpPr/>
              <p:nvPr/>
            </p:nvSpPr>
            <p:spPr>
              <a:xfrm>
                <a:off x="6048527" y="2614653"/>
                <a:ext cx="276734" cy="252063"/>
              </a:xfrm>
              <a:custGeom>
                <a:avLst/>
                <a:gdLst>
                  <a:gd name="f0" fmla="val w"/>
                  <a:gd name="f1" fmla="val h"/>
                  <a:gd name="f2" fmla="val 0"/>
                  <a:gd name="f3" fmla="val 258"/>
                  <a:gd name="f4" fmla="val 235"/>
                  <a:gd name="f5" fmla="val 253"/>
                  <a:gd name="f6" fmla="val 5"/>
                  <a:gd name="f7" fmla="val 231"/>
                  <a:gd name="f8" fmla="val -14"/>
                  <a:gd name="f9" fmla="val 197"/>
                  <a:gd name="f10" fmla="val 31"/>
                  <a:gd name="f11" fmla="val 190"/>
                  <a:gd name="f12" fmla="val 17"/>
                  <a:gd name="f13" fmla="val 145"/>
                  <a:gd name="f14" fmla="val 19"/>
                  <a:gd name="f15" fmla="val 138"/>
                  <a:gd name="f16" fmla="val 39"/>
                  <a:gd name="f17" fmla="val 134"/>
                  <a:gd name="f18" fmla="val 28"/>
                  <a:gd name="f19" fmla="val 23"/>
                  <a:gd name="f20" fmla="val 125"/>
                  <a:gd name="f21" fmla="val 16"/>
                  <a:gd name="f22" fmla="val 116"/>
                  <a:gd name="f23" fmla="val 10"/>
                  <a:gd name="f24" fmla="val 104"/>
                  <a:gd name="f25" fmla="val 7"/>
                  <a:gd name="f26" fmla="val 93"/>
                  <a:gd name="f27" fmla="val 11"/>
                  <a:gd name="f28" fmla="val 82"/>
                  <a:gd name="f29" fmla="val 15"/>
                  <a:gd name="f30" fmla="val 74"/>
                  <a:gd name="f31" fmla="val 26"/>
                  <a:gd name="f32" fmla="val 76"/>
                  <a:gd name="f33" fmla="val 37"/>
                  <a:gd name="f34" fmla="val 66"/>
                  <a:gd name="f35" fmla="val 46"/>
                  <a:gd name="f36" fmla="val 29"/>
                  <a:gd name="f37" fmla="val 22"/>
                  <a:gd name="f38" fmla="val 25"/>
                  <a:gd name="f39" fmla="val 33"/>
                  <a:gd name="f40" fmla="val 6"/>
                  <a:gd name="f41" fmla="val 42"/>
                  <a:gd name="f42" fmla="val 3"/>
                  <a:gd name="f43" fmla="val 1"/>
                  <a:gd name="f44" fmla="val 51"/>
                  <a:gd name="f45" fmla="val 56"/>
                  <a:gd name="f46" fmla="val 58"/>
                  <a:gd name="f47" fmla="val 60"/>
                  <a:gd name="f48" fmla="val 62"/>
                  <a:gd name="f49" fmla="val 63"/>
                  <a:gd name="f50" fmla="val 64"/>
                  <a:gd name="f51" fmla="val 65"/>
                  <a:gd name="f52" fmla="val 68"/>
                  <a:gd name="f53" fmla="val 71"/>
                  <a:gd name="f54" fmla="val 8"/>
                  <a:gd name="f55" fmla="val 75"/>
                  <a:gd name="f56" fmla="val 9"/>
                  <a:gd name="f57" fmla="val 77"/>
                  <a:gd name="f58" fmla="val 78"/>
                  <a:gd name="f59" fmla="val 79"/>
                  <a:gd name="f60" fmla="val 14"/>
                  <a:gd name="f61" fmla="val 86"/>
                  <a:gd name="f62" fmla="val 101"/>
                  <a:gd name="f63" fmla="val 108"/>
                  <a:gd name="f64" fmla="val 18"/>
                  <a:gd name="f65" fmla="val 111"/>
                  <a:gd name="f66" fmla="val 113"/>
                  <a:gd name="f67" fmla="val 20"/>
                  <a:gd name="f68" fmla="val 115"/>
                  <a:gd name="f69" fmla="val 117"/>
                  <a:gd name="f70" fmla="val 129"/>
                  <a:gd name="f71" fmla="val 159"/>
                  <a:gd name="f72" fmla="val 30"/>
                  <a:gd name="f73" fmla="val 175"/>
                  <a:gd name="f74" fmla="val 191"/>
                  <a:gd name="f75" fmla="val 41"/>
                  <a:gd name="f76" fmla="val 204"/>
                  <a:gd name="f77" fmla="val 50"/>
                  <a:gd name="f78" fmla="val 217"/>
                  <a:gd name="f79" fmla="val 70"/>
                  <a:gd name="f80" fmla="val 223"/>
                  <a:gd name="f81" fmla="val 213"/>
                  <a:gd name="f82" fmla="val 81"/>
                  <a:gd name="f83" fmla="val 90"/>
                  <a:gd name="f84" fmla="val 232"/>
                  <a:gd name="f85" fmla="val 100"/>
                  <a:gd name="f86" fmla="val 234"/>
                  <a:gd name="f87" fmla="val 110"/>
                  <a:gd name="f88" fmla="val 236"/>
                  <a:gd name="f89" fmla="val 120"/>
                  <a:gd name="f90" fmla="val 127"/>
                  <a:gd name="f91" fmla="val 133"/>
                  <a:gd name="f92" fmla="val 216"/>
                  <a:gd name="f93" fmla="val 136"/>
                  <a:gd name="f94" fmla="val 206"/>
                  <a:gd name="f95" fmla="val 196"/>
                  <a:gd name="f96" fmla="val 208"/>
                  <a:gd name="f97" fmla="val 151"/>
                  <a:gd name="f98" fmla="val 162"/>
                  <a:gd name="f99" fmla="val 174"/>
                  <a:gd name="f100" fmla="val 215"/>
                  <a:gd name="f101" fmla="val 184"/>
                  <a:gd name="f102" fmla="val 195"/>
                  <a:gd name="f103" fmla="val 185"/>
                  <a:gd name="f104" fmla="val 173"/>
                  <a:gd name="f105" fmla="val 161"/>
                  <a:gd name="f106" fmla="val 149"/>
                  <a:gd name="f107" fmla="val 202"/>
                  <a:gd name="f108" fmla="val 230"/>
                  <a:gd name="f109" fmla="val 91"/>
                  <a:gd name="f110" fmla="val 243"/>
                  <a:gd name="f111" fmla="val 249"/>
                  <a:gd name="f112" fmla="val 255"/>
                  <a:gd name="f113" fmla="val 40"/>
                  <a:gd name="f114" fmla="val 259"/>
                  <a:gd name="f115" fmla="val 261"/>
                  <a:gd name="f116" fmla="val 13"/>
                  <a:gd name="f117" fmla="val 252"/>
                  <a:gd name="f118" fmla="*/ f0 1 258"/>
                  <a:gd name="f119" fmla="*/ f1 1 235"/>
                  <a:gd name="f120" fmla="val f2"/>
                  <a:gd name="f121" fmla="val f3"/>
                  <a:gd name="f122" fmla="val f4"/>
                  <a:gd name="f123" fmla="+- f122 0 f120"/>
                  <a:gd name="f124" fmla="+- f121 0 f120"/>
                  <a:gd name="f125" fmla="*/ f124 1 258"/>
                  <a:gd name="f126" fmla="*/ f123 1 235"/>
                  <a:gd name="f127" fmla="*/ f120 1 f125"/>
                  <a:gd name="f128" fmla="*/ f121 1 f125"/>
                  <a:gd name="f129" fmla="*/ f120 1 f126"/>
                  <a:gd name="f130" fmla="*/ f122 1 f126"/>
                  <a:gd name="f131" fmla="*/ f127 f118 1"/>
                  <a:gd name="f132" fmla="*/ f128 f118 1"/>
                  <a:gd name="f133" fmla="*/ f130 f119 1"/>
                  <a:gd name="f134" fmla="*/ f129 f119 1"/>
                </a:gdLst>
                <a:ahLst/>
                <a:cxnLst>
                  <a:cxn ang="3cd4">
                    <a:pos x="hc" y="t"/>
                  </a:cxn>
                  <a:cxn ang="0">
                    <a:pos x="r" y="vc"/>
                  </a:cxn>
                  <a:cxn ang="cd4">
                    <a:pos x="hc" y="b"/>
                  </a:cxn>
                  <a:cxn ang="cd2">
                    <a:pos x="l" y="vc"/>
                  </a:cxn>
                </a:cxnLst>
                <a:rect l="f131" t="f134" r="f132" b="f133"/>
                <a:pathLst>
                  <a:path w="258" h="235">
                    <a:moveTo>
                      <a:pt x="f5" y="f6"/>
                    </a:moveTo>
                    <a:cubicBezTo>
                      <a:pt x="f7" y="f8"/>
                      <a:pt x="f9" y="f10"/>
                      <a:pt x="f9" y="f10"/>
                    </a:cubicBezTo>
                    <a:cubicBezTo>
                      <a:pt x="f11" y="f12"/>
                      <a:pt x="f13" y="f14"/>
                      <a:pt x="f15" y="f16"/>
                    </a:cubicBezTo>
                    <a:cubicBezTo>
                      <a:pt x="f17" y="f18"/>
                      <a:pt x="f17" y="f19"/>
                      <a:pt x="f20" y="f21"/>
                    </a:cubicBezTo>
                    <a:cubicBezTo>
                      <a:pt x="f22" y="f23"/>
                      <a:pt x="f24" y="f25"/>
                      <a:pt x="f26" y="f27"/>
                    </a:cubicBezTo>
                    <a:cubicBezTo>
                      <a:pt x="f28" y="f29"/>
                      <a:pt x="f30" y="f31"/>
                      <a:pt x="f32" y="f33"/>
                    </a:cubicBezTo>
                    <a:cubicBezTo>
                      <a:pt x="f34" y="f19"/>
                      <a:pt x="f35" y="f12"/>
                      <a:pt x="f36" y="f37"/>
                    </a:cubicBezTo>
                    <a:cubicBezTo>
                      <a:pt x="f14" y="f38"/>
                      <a:pt x="f27" y="f39"/>
                      <a:pt x="f40" y="f41"/>
                    </a:cubicBezTo>
                    <a:cubicBezTo>
                      <a:pt x="f42" y="f35"/>
                      <a:pt x="f43" y="f44"/>
                      <a:pt x="f2" y="f45"/>
                    </a:cubicBezTo>
                    <a:cubicBezTo>
                      <a:pt x="f2" y="f46"/>
                      <a:pt x="f2" y="f47"/>
                      <a:pt x="f2" y="f48"/>
                    </a:cubicBezTo>
                    <a:cubicBezTo>
                      <a:pt x="f2" y="f49"/>
                      <a:pt x="f43" y="f50"/>
                      <a:pt x="f43" y="f51"/>
                    </a:cubicBezTo>
                    <a:cubicBezTo>
                      <a:pt x="f42" y="f52"/>
                      <a:pt x="f40" y="f53"/>
                      <a:pt x="f54" y="f55"/>
                    </a:cubicBezTo>
                    <a:cubicBezTo>
                      <a:pt x="f56" y="f57"/>
                      <a:pt x="f23" y="f58"/>
                      <a:pt x="f27" y="f59"/>
                    </a:cubicBezTo>
                    <a:cubicBezTo>
                      <a:pt x="f60" y="f61"/>
                      <a:pt x="f21" y="f26"/>
                      <a:pt x="f12" y="f62"/>
                    </a:cubicBezTo>
                    <a:cubicBezTo>
                      <a:pt x="f12" y="f24"/>
                      <a:pt x="f12" y="f63"/>
                      <a:pt x="f64" y="f65"/>
                    </a:cubicBezTo>
                    <a:cubicBezTo>
                      <a:pt x="f14" y="f66"/>
                      <a:pt x="f67" y="f68"/>
                      <a:pt x="f37" y="f69"/>
                    </a:cubicBezTo>
                    <a:cubicBezTo>
                      <a:pt x="f18" y="f70"/>
                      <a:pt x="f18" y="f13"/>
                      <a:pt x="f36" y="f71"/>
                    </a:cubicBezTo>
                    <a:cubicBezTo>
                      <a:pt x="f72" y="f73"/>
                      <a:pt x="f10" y="f74"/>
                      <a:pt x="f75" y="f76"/>
                    </a:cubicBezTo>
                    <a:cubicBezTo>
                      <a:pt x="f77" y="f78"/>
                      <a:pt x="f79" y="f80"/>
                      <a:pt x="f28" y="f81"/>
                    </a:cubicBezTo>
                    <a:cubicBezTo>
                      <a:pt x="f82" y="f80"/>
                      <a:pt x="f83" y="f84"/>
                      <a:pt x="f85" y="f86"/>
                    </a:cubicBezTo>
                    <a:cubicBezTo>
                      <a:pt x="f87" y="f88"/>
                      <a:pt x="f89" y="f7"/>
                      <a:pt x="f90" y="f80"/>
                    </a:cubicBezTo>
                    <a:cubicBezTo>
                      <a:pt x="f91" y="f92"/>
                      <a:pt x="f93" y="f94"/>
                      <a:pt x="f15" y="f95"/>
                    </a:cubicBezTo>
                    <a:cubicBezTo>
                      <a:pt x="f15" y="f96"/>
                      <a:pt x="f97" y="f78"/>
                      <a:pt x="f98" y="f92"/>
                    </a:cubicBezTo>
                    <a:cubicBezTo>
                      <a:pt x="f99" y="f100"/>
                      <a:pt x="f101" y="f94"/>
                      <a:pt x="f11" y="f95"/>
                    </a:cubicBezTo>
                    <a:cubicBezTo>
                      <a:pt x="f102" y="f103"/>
                      <a:pt x="f95" y="f104"/>
                      <a:pt x="f9" y="f105"/>
                    </a:cubicBezTo>
                    <a:cubicBezTo>
                      <a:pt x="f9" y="f106"/>
                      <a:pt x="f107" y="f68"/>
                      <a:pt x="f76" y="f24"/>
                    </a:cubicBezTo>
                    <a:cubicBezTo>
                      <a:pt x="f76" y="f24"/>
                      <a:pt x="f80" y="f24"/>
                      <a:pt x="f108" y="f24"/>
                    </a:cubicBezTo>
                    <a:lnTo>
                      <a:pt x="f4" y="f109"/>
                    </a:lnTo>
                    <a:cubicBezTo>
                      <a:pt x="f110" y="f53"/>
                      <a:pt x="f111" y="f46"/>
                      <a:pt x="f112" y="f113"/>
                    </a:cubicBezTo>
                    <a:cubicBezTo>
                      <a:pt x="f114" y="f31"/>
                      <a:pt x="f115" y="f116"/>
                      <a:pt x="f117" y="f6"/>
                    </a:cubicBezTo>
                    <a:lnTo>
                      <a:pt x="f5" y="f6"/>
                    </a:lnTo>
                    <a:close/>
                  </a:path>
                </a:pathLst>
              </a:custGeom>
              <a:solidFill>
                <a:srgbClr val="AE7461"/>
              </a:solidFill>
              <a:ln cap="flat">
                <a:noFill/>
                <a:prstDash val="solid"/>
              </a:ln>
            </p:spPr>
            <p:txBody>
              <a:bodyPr vert="horz" wrap="square" lIns="90004" tIns="39602" rIns="90004" bIns="3960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4" name="Google Shape;1870;p45">
                <a:extLst>
                  <a:ext uri="{FF2B5EF4-FFF2-40B4-BE49-F238E27FC236}">
                    <a16:creationId xmlns:a16="http://schemas.microsoft.com/office/drawing/2014/main" id="{81E3BC4E-9E8E-69F7-5E19-ADBEDA63AE58}"/>
                  </a:ext>
                </a:extLst>
              </p:cNvPr>
              <p:cNvSpPr/>
              <p:nvPr/>
            </p:nvSpPr>
            <p:spPr>
              <a:xfrm>
                <a:off x="5969157" y="2669362"/>
                <a:ext cx="113696" cy="97612"/>
              </a:xfrm>
              <a:custGeom>
                <a:avLst/>
                <a:gdLst>
                  <a:gd name="f0" fmla="val w"/>
                  <a:gd name="f1" fmla="val h"/>
                  <a:gd name="f2" fmla="val 0"/>
                  <a:gd name="f3" fmla="val 106"/>
                  <a:gd name="f4" fmla="val 91"/>
                  <a:gd name="f5" fmla="val 33"/>
                  <a:gd name="f6" fmla="val 23"/>
                  <a:gd name="f7" fmla="val 1"/>
                  <a:gd name="f8" fmla="val 13"/>
                  <a:gd name="f9" fmla="val 4"/>
                  <a:gd name="f10" fmla="val 7"/>
                  <a:gd name="f11" fmla="val 11"/>
                  <a:gd name="f12" fmla="val 21"/>
                  <a:gd name="f13" fmla="val 42"/>
                  <a:gd name="f14" fmla="val 2"/>
                  <a:gd name="f15" fmla="val 53"/>
                  <a:gd name="f16" fmla="val 54"/>
                  <a:gd name="f17" fmla="val 36"/>
                  <a:gd name="f18" fmla="val 44"/>
                  <a:gd name="f19" fmla="val 51"/>
                  <a:gd name="f20" fmla="val 57"/>
                  <a:gd name="f21" fmla="val 71"/>
                  <a:gd name="f22" fmla="val 78"/>
                  <a:gd name="f23" fmla="val 59"/>
                  <a:gd name="f24" fmla="val 90"/>
                  <a:gd name="f25" fmla="val 76"/>
                  <a:gd name="f26" fmla="val 95"/>
                  <a:gd name="f27" fmla="val 88"/>
                  <a:gd name="f28" fmla="val 89"/>
                  <a:gd name="f29" fmla="val 100"/>
                  <a:gd name="f30" fmla="val 84"/>
                  <a:gd name="f31" fmla="val 70"/>
                  <a:gd name="f32" fmla="val 56"/>
                  <a:gd name="f33" fmla="val 105"/>
                  <a:gd name="f34" fmla="val 43"/>
                  <a:gd name="f35" fmla="val 98"/>
                  <a:gd name="f36" fmla="val 31"/>
                  <a:gd name="f37" fmla="val 22"/>
                  <a:gd name="f38" fmla="val 74"/>
                  <a:gd name="f39" fmla="val -1"/>
                  <a:gd name="f40" fmla="*/ f0 1 106"/>
                  <a:gd name="f41" fmla="*/ f1 1 91"/>
                  <a:gd name="f42" fmla="val f2"/>
                  <a:gd name="f43" fmla="val f3"/>
                  <a:gd name="f44" fmla="val f4"/>
                  <a:gd name="f45" fmla="+- f44 0 f42"/>
                  <a:gd name="f46" fmla="+- f43 0 f42"/>
                  <a:gd name="f47" fmla="*/ f46 1 106"/>
                  <a:gd name="f48" fmla="*/ f45 1 91"/>
                  <a:gd name="f49" fmla="*/ f42 1 f47"/>
                  <a:gd name="f50" fmla="*/ f43 1 f47"/>
                  <a:gd name="f51" fmla="*/ f42 1 f48"/>
                  <a:gd name="f52" fmla="*/ f44 1 f48"/>
                  <a:gd name="f53" fmla="*/ f49 f40 1"/>
                  <a:gd name="f54" fmla="*/ f50 f40 1"/>
                  <a:gd name="f55" fmla="*/ f52 f41 1"/>
                  <a:gd name="f56" fmla="*/ f51 f41 1"/>
                </a:gdLst>
                <a:ahLst/>
                <a:cxnLst>
                  <a:cxn ang="3cd4">
                    <a:pos x="hc" y="t"/>
                  </a:cxn>
                  <a:cxn ang="0">
                    <a:pos x="r" y="vc"/>
                  </a:cxn>
                  <a:cxn ang="cd4">
                    <a:pos x="hc" y="b"/>
                  </a:cxn>
                  <a:cxn ang="cd2">
                    <a:pos x="l" y="vc"/>
                  </a:cxn>
                </a:cxnLst>
                <a:rect l="f53" t="f56" r="f54" b="f55"/>
                <a:pathLst>
                  <a:path w="106" h="91">
                    <a:moveTo>
                      <a:pt x="f5" y="f2"/>
                    </a:moveTo>
                    <a:cubicBezTo>
                      <a:pt x="f6" y="f7"/>
                      <a:pt x="f8" y="f9"/>
                      <a:pt x="f10" y="f11"/>
                    </a:cubicBezTo>
                    <a:cubicBezTo>
                      <a:pt x="f2" y="f12"/>
                      <a:pt x="f2" y="f13"/>
                      <a:pt x="f14" y="f15"/>
                    </a:cubicBezTo>
                    <a:cubicBezTo>
                      <a:pt x="f14" y="f16"/>
                      <a:pt x="f17" y="f15"/>
                      <a:pt x="f17" y="f15"/>
                    </a:cubicBezTo>
                    <a:lnTo>
                      <a:pt x="f18" y="f15"/>
                    </a:lnTo>
                    <a:cubicBezTo>
                      <a:pt x="f19" y="f20"/>
                      <a:pt x="f19" y="f21"/>
                      <a:pt x="f16" y="f22"/>
                    </a:cubicBezTo>
                    <a:cubicBezTo>
                      <a:pt x="f23" y="f24"/>
                      <a:pt x="f25" y="f26"/>
                      <a:pt x="f27" y="f28"/>
                    </a:cubicBezTo>
                    <a:cubicBezTo>
                      <a:pt x="f29" y="f30"/>
                      <a:pt x="f3" y="f31"/>
                      <a:pt x="f3" y="f32"/>
                    </a:cubicBezTo>
                    <a:cubicBezTo>
                      <a:pt x="f33" y="f34"/>
                      <a:pt x="f35" y="f36"/>
                      <a:pt x="f28" y="f37"/>
                    </a:cubicBezTo>
                    <a:cubicBezTo>
                      <a:pt x="f38" y="f10"/>
                      <a:pt x="f15" y="f39"/>
                      <a:pt x="f5" y="f2"/>
                    </a:cubicBezTo>
                    <a:close/>
                  </a:path>
                </a:pathLst>
              </a:custGeom>
              <a:solidFill>
                <a:srgbClr val="AE7461"/>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5" name="Google Shape;1871;p45">
                <a:extLst>
                  <a:ext uri="{FF2B5EF4-FFF2-40B4-BE49-F238E27FC236}">
                    <a16:creationId xmlns:a16="http://schemas.microsoft.com/office/drawing/2014/main" id="{1BC833A7-9003-11CE-DD91-E085A5A8769B}"/>
                  </a:ext>
                </a:extLst>
              </p:cNvPr>
              <p:cNvSpPr/>
              <p:nvPr/>
            </p:nvSpPr>
            <p:spPr>
              <a:xfrm>
                <a:off x="6126827" y="2650050"/>
                <a:ext cx="12874" cy="193075"/>
              </a:xfrm>
              <a:custGeom>
                <a:avLst/>
                <a:gdLst>
                  <a:gd name="f0" fmla="val 180"/>
                  <a:gd name="f1" fmla="val w"/>
                  <a:gd name="f2" fmla="val h"/>
                  <a:gd name="f3" fmla="val 0"/>
                  <a:gd name="f4" fmla="val 12"/>
                  <a:gd name="f5" fmla="val 3"/>
                  <a:gd name="f6" fmla="val 5"/>
                  <a:gd name="f7" fmla="val 9"/>
                  <a:gd name="f8" fmla="val 40"/>
                  <a:gd name="f9" fmla="val 11"/>
                  <a:gd name="f10" fmla="val 90"/>
                  <a:gd name="f11" fmla="val 13"/>
                  <a:gd name="f12" fmla="val 140"/>
                  <a:gd name="f13" fmla="val 10"/>
                  <a:gd name="f14" fmla="val 7"/>
                  <a:gd name="f15" fmla="val 2"/>
                  <a:gd name="f16" fmla="val 41"/>
                  <a:gd name="f17" fmla="*/ f1 1 12"/>
                  <a:gd name="f18" fmla="*/ f2 1 180"/>
                  <a:gd name="f19" fmla="val f3"/>
                  <a:gd name="f20" fmla="val f4"/>
                  <a:gd name="f21" fmla="val f0"/>
                  <a:gd name="f22" fmla="+- f21 0 f19"/>
                  <a:gd name="f23" fmla="+- f20 0 f19"/>
                  <a:gd name="f24" fmla="*/ f23 1 12"/>
                  <a:gd name="f25" fmla="*/ f22 1 180"/>
                  <a:gd name="f26" fmla="*/ f19 1 f24"/>
                  <a:gd name="f27" fmla="*/ f20 1 f24"/>
                  <a:gd name="f28" fmla="*/ f19 1 f25"/>
                  <a:gd name="f29" fmla="*/ f21 1 f25"/>
                  <a:gd name="f30" fmla="*/ f26 f17 1"/>
                  <a:gd name="f31" fmla="*/ f27 f17 1"/>
                  <a:gd name="f32" fmla="*/ f29 f18 1"/>
                  <a:gd name="f33" fmla="*/ f28 f18 1"/>
                </a:gdLst>
                <a:ahLst/>
                <a:cxnLst>
                  <a:cxn ang="3cd4">
                    <a:pos x="hc" y="t"/>
                  </a:cxn>
                  <a:cxn ang="0">
                    <a:pos x="r" y="vc"/>
                  </a:cxn>
                  <a:cxn ang="cd4">
                    <a:pos x="hc" y="b"/>
                  </a:cxn>
                  <a:cxn ang="cd2">
                    <a:pos x="l" y="vc"/>
                  </a:cxn>
                </a:cxnLst>
                <a:rect l="f30" t="f33" r="f31" b="f32"/>
                <a:pathLst>
                  <a:path w="12" h="180">
                    <a:moveTo>
                      <a:pt x="f5" y="f3"/>
                    </a:moveTo>
                    <a:cubicBezTo>
                      <a:pt x="f6" y="f3"/>
                      <a:pt x="f7" y="f8"/>
                      <a:pt x="f9" y="f10"/>
                    </a:cubicBezTo>
                    <a:cubicBezTo>
                      <a:pt x="f11" y="f12"/>
                      <a:pt x="f4" y="f0"/>
                      <a:pt x="f13" y="f0"/>
                    </a:cubicBezTo>
                    <a:cubicBezTo>
                      <a:pt x="f14" y="f0"/>
                      <a:pt x="f5" y="f12"/>
                      <a:pt x="f15" y="f10"/>
                    </a:cubicBezTo>
                    <a:cubicBezTo>
                      <a:pt x="f3" y="f16"/>
                      <a:pt x="f3" y="f3"/>
                      <a:pt x="f5" y="f3"/>
                    </a:cubicBezTo>
                    <a:close/>
                  </a:path>
                </a:pathLst>
              </a:custGeom>
              <a:solidFill>
                <a:srgbClr val="6F4439"/>
              </a:solidFill>
              <a:ln cap="flat">
                <a:noFill/>
                <a:prstDash val="solid"/>
              </a:ln>
            </p:spPr>
            <p:txBody>
              <a:bodyPr vert="horz" wrap="square" lIns="90004" tIns="19796" rIns="90004" bIns="1979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6" name="Google Shape;1872;p45">
                <a:extLst>
                  <a:ext uri="{FF2B5EF4-FFF2-40B4-BE49-F238E27FC236}">
                    <a16:creationId xmlns:a16="http://schemas.microsoft.com/office/drawing/2014/main" id="{8B4F49A4-86A1-CF41-A285-B105E05F2CD7}"/>
                  </a:ext>
                </a:extLst>
              </p:cNvPr>
              <p:cNvSpPr/>
              <p:nvPr/>
            </p:nvSpPr>
            <p:spPr>
              <a:xfrm>
                <a:off x="6195471" y="2653268"/>
                <a:ext cx="10725" cy="174833"/>
              </a:xfrm>
              <a:custGeom>
                <a:avLst/>
                <a:gdLst>
                  <a:gd name="f0" fmla="val w"/>
                  <a:gd name="f1" fmla="val h"/>
                  <a:gd name="f2" fmla="val 0"/>
                  <a:gd name="f3" fmla="val 10"/>
                  <a:gd name="f4" fmla="val 163"/>
                  <a:gd name="f5" fmla="val 1"/>
                  <a:gd name="f6" fmla="val 4"/>
                  <a:gd name="f7" fmla="val 36"/>
                  <a:gd name="f8" fmla="val 82"/>
                  <a:gd name="f9" fmla="val 127"/>
                  <a:gd name="f10" fmla="val 2"/>
                  <a:gd name="f11" fmla="val -1"/>
                  <a:gd name="f12" fmla="val 126"/>
                  <a:gd name="f13" fmla="val 37"/>
                  <a:gd name="f14" fmla="*/ f0 1 10"/>
                  <a:gd name="f15" fmla="*/ f1 1 163"/>
                  <a:gd name="f16" fmla="val f2"/>
                  <a:gd name="f17" fmla="val f3"/>
                  <a:gd name="f18" fmla="val f4"/>
                  <a:gd name="f19" fmla="+- f18 0 f16"/>
                  <a:gd name="f20" fmla="+- f17 0 f16"/>
                  <a:gd name="f21" fmla="*/ f20 1 10"/>
                  <a:gd name="f22" fmla="*/ f19 1 163"/>
                  <a:gd name="f23" fmla="*/ f16 1 f21"/>
                  <a:gd name="f24" fmla="*/ f17 1 f21"/>
                  <a:gd name="f25" fmla="*/ f16 1 f22"/>
                  <a:gd name="f26" fmla="*/ f18 1 f22"/>
                  <a:gd name="f27" fmla="*/ f23 f14 1"/>
                  <a:gd name="f28" fmla="*/ f24 f14 1"/>
                  <a:gd name="f29" fmla="*/ f26 f15 1"/>
                  <a:gd name="f30" fmla="*/ f25 f15 1"/>
                </a:gdLst>
                <a:ahLst/>
                <a:cxnLst>
                  <a:cxn ang="3cd4">
                    <a:pos x="hc" y="t"/>
                  </a:cxn>
                  <a:cxn ang="0">
                    <a:pos x="r" y="vc"/>
                  </a:cxn>
                  <a:cxn ang="cd4">
                    <a:pos x="hc" y="b"/>
                  </a:cxn>
                  <a:cxn ang="cd2">
                    <a:pos x="l" y="vc"/>
                  </a:cxn>
                </a:cxnLst>
                <a:rect l="f27" t="f30" r="f28" b="f29"/>
                <a:pathLst>
                  <a:path w="10" h="163">
                    <a:moveTo>
                      <a:pt x="f5" y="f2"/>
                    </a:moveTo>
                    <a:cubicBezTo>
                      <a:pt x="f6" y="f2"/>
                      <a:pt x="f3" y="f7"/>
                      <a:pt x="f3" y="f8"/>
                    </a:cubicBezTo>
                    <a:cubicBezTo>
                      <a:pt x="f3" y="f9"/>
                      <a:pt x="f6" y="f4"/>
                      <a:pt x="f10" y="f4"/>
                    </a:cubicBezTo>
                    <a:cubicBezTo>
                      <a:pt x="f11" y="f4"/>
                      <a:pt x="f5" y="f12"/>
                      <a:pt x="f5" y="f8"/>
                    </a:cubicBezTo>
                    <a:cubicBezTo>
                      <a:pt x="f5" y="f13"/>
                      <a:pt x="f11" y="f2"/>
                      <a:pt x="f5" y="f2"/>
                    </a:cubicBezTo>
                    <a:close/>
                  </a:path>
                </a:pathLst>
              </a:custGeom>
              <a:solidFill>
                <a:srgbClr val="6F4439"/>
              </a:solidFill>
              <a:ln cap="flat">
                <a:noFill/>
                <a:prstDash val="solid"/>
              </a:ln>
            </p:spPr>
            <p:txBody>
              <a:bodyPr vert="horz" wrap="square" lIns="90004" tIns="13679" rIns="90004" bIns="13679"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7" name="Google Shape;1873;p45">
                <a:extLst>
                  <a:ext uri="{FF2B5EF4-FFF2-40B4-BE49-F238E27FC236}">
                    <a16:creationId xmlns:a16="http://schemas.microsoft.com/office/drawing/2014/main" id="{51CB17E5-EE77-410A-24A9-B390E415B143}"/>
                  </a:ext>
                </a:extLst>
              </p:cNvPr>
              <p:cNvSpPr/>
              <p:nvPr/>
            </p:nvSpPr>
            <p:spPr>
              <a:xfrm>
                <a:off x="6256617" y="2656487"/>
                <a:ext cx="10725" cy="144804"/>
              </a:xfrm>
              <a:custGeom>
                <a:avLst/>
                <a:gdLst>
                  <a:gd name="f0" fmla="val w"/>
                  <a:gd name="f1" fmla="val h"/>
                  <a:gd name="f2" fmla="val 0"/>
                  <a:gd name="f3" fmla="val 10"/>
                  <a:gd name="f4" fmla="val 135"/>
                  <a:gd name="f5" fmla="val 5"/>
                  <a:gd name="f6" fmla="val 8"/>
                  <a:gd name="f7" fmla="val 11"/>
                  <a:gd name="f8" fmla="val 31"/>
                  <a:gd name="f9" fmla="val 68"/>
                  <a:gd name="f10" fmla="val 106"/>
                  <a:gd name="f11" fmla="val 6"/>
                  <a:gd name="f12" fmla="val 3"/>
                  <a:gd name="f13" fmla="val 1"/>
                  <a:gd name="f14" fmla="val -1"/>
                  <a:gd name="f15" fmla="val 104"/>
                  <a:gd name="f16" fmla="val 67"/>
                  <a:gd name="f17" fmla="val 2"/>
                  <a:gd name="f18" fmla="val 30"/>
                  <a:gd name="f19" fmla="*/ f0 1 10"/>
                  <a:gd name="f20" fmla="*/ f1 1 135"/>
                  <a:gd name="f21" fmla="val f2"/>
                  <a:gd name="f22" fmla="val f3"/>
                  <a:gd name="f23" fmla="val f4"/>
                  <a:gd name="f24" fmla="+- f23 0 f21"/>
                  <a:gd name="f25" fmla="+- f22 0 f21"/>
                  <a:gd name="f26" fmla="*/ f25 1 10"/>
                  <a:gd name="f27" fmla="*/ f24 1 135"/>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10" h="135">
                    <a:moveTo>
                      <a:pt x="f5" y="f2"/>
                    </a:moveTo>
                    <a:cubicBezTo>
                      <a:pt x="f6" y="f2"/>
                      <a:pt x="f7" y="f8"/>
                      <a:pt x="f3" y="f9"/>
                    </a:cubicBezTo>
                    <a:cubicBezTo>
                      <a:pt x="f6" y="f10"/>
                      <a:pt x="f11" y="f4"/>
                      <a:pt x="f12" y="f4"/>
                    </a:cubicBezTo>
                    <a:cubicBezTo>
                      <a:pt x="f13" y="f4"/>
                      <a:pt x="f14" y="f15"/>
                      <a:pt x="f13" y="f16"/>
                    </a:cubicBezTo>
                    <a:cubicBezTo>
                      <a:pt x="f17" y="f18"/>
                      <a:pt x="f12" y="f2"/>
                      <a:pt x="f5" y="f2"/>
                    </a:cubicBezTo>
                    <a:close/>
                  </a:path>
                </a:pathLst>
              </a:custGeom>
              <a:solidFill>
                <a:srgbClr val="6F4439"/>
              </a:solidFill>
              <a:ln cap="flat">
                <a:noFill/>
                <a:prstDash val="solid"/>
              </a:ln>
            </p:spPr>
            <p:txBody>
              <a:bodyPr vert="horz" wrap="square" lIns="90004" tIns="3602" rIns="90004" bIns="3602"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8" name="Google Shape;1874;p45">
                <a:extLst>
                  <a:ext uri="{FF2B5EF4-FFF2-40B4-BE49-F238E27FC236}">
                    <a16:creationId xmlns:a16="http://schemas.microsoft.com/office/drawing/2014/main" id="{3095F629-144D-0373-3A12-7F1282C84C85}"/>
                  </a:ext>
                </a:extLst>
              </p:cNvPr>
              <p:cNvSpPr/>
              <p:nvPr/>
            </p:nvSpPr>
            <p:spPr>
              <a:xfrm>
                <a:off x="6026005" y="2673650"/>
                <a:ext cx="55778" cy="83667"/>
              </a:xfrm>
              <a:custGeom>
                <a:avLst/>
                <a:gdLst>
                  <a:gd name="f0" fmla="val w"/>
                  <a:gd name="f1" fmla="val h"/>
                  <a:gd name="f2" fmla="val 0"/>
                  <a:gd name="f3" fmla="val 52"/>
                  <a:gd name="f4" fmla="val 78"/>
                  <a:gd name="f5" fmla="val 1"/>
                  <a:gd name="f6" fmla="val 6"/>
                  <a:gd name="f7" fmla="val -2"/>
                  <a:gd name="f8" fmla="val 16"/>
                  <a:gd name="f9" fmla="val 25"/>
                  <a:gd name="f10" fmla="val 4"/>
                  <a:gd name="f11" fmla="val 37"/>
                  <a:gd name="f12" fmla="val 14"/>
                  <a:gd name="f13" fmla="val 43"/>
                  <a:gd name="f14" fmla="val 28"/>
                  <a:gd name="f15" fmla="val 49"/>
                  <a:gd name="f16" fmla="val 41"/>
                  <a:gd name="f17" fmla="val 54"/>
                  <a:gd name="f18" fmla="val 64"/>
                  <a:gd name="f19" fmla="val 75"/>
                  <a:gd name="f20" fmla="val 45"/>
                  <a:gd name="f21" fmla="val 79"/>
                  <a:gd name="f22" fmla="val 44"/>
                  <a:gd name="f23" fmla="val 77"/>
                  <a:gd name="f24" fmla="val 47"/>
                  <a:gd name="f25" fmla="val 73"/>
                  <a:gd name="f26" fmla="val 46"/>
                  <a:gd name="f27" fmla="val 56"/>
                  <a:gd name="f28" fmla="val 40"/>
                  <a:gd name="f29" fmla="val 35"/>
                  <a:gd name="f30" fmla="val 32"/>
                  <a:gd name="f31" fmla="val 29"/>
                  <a:gd name="f32" fmla="val 20"/>
                  <a:gd name="f33" fmla="val 11"/>
                  <a:gd name="f34" fmla="val 13"/>
                  <a:gd name="f35" fmla="val 7"/>
                  <a:gd name="f36" fmla="val 3"/>
                  <a:gd name="f37" fmla="val 2"/>
                  <a:gd name="f38" fmla="*/ f0 1 52"/>
                  <a:gd name="f39" fmla="*/ f1 1 78"/>
                  <a:gd name="f40" fmla="val f2"/>
                  <a:gd name="f41" fmla="val f3"/>
                  <a:gd name="f42" fmla="val f4"/>
                  <a:gd name="f43" fmla="+- f42 0 f40"/>
                  <a:gd name="f44" fmla="+- f41 0 f40"/>
                  <a:gd name="f45" fmla="*/ f44 1 52"/>
                  <a:gd name="f46" fmla="*/ f43 1 78"/>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52" h="78">
                    <a:moveTo>
                      <a:pt x="f2" y="f5"/>
                    </a:moveTo>
                    <a:cubicBezTo>
                      <a:pt x="f2" y="f2"/>
                      <a:pt x="f6" y="f7"/>
                      <a:pt x="f8" y="f5"/>
                    </a:cubicBezTo>
                    <a:cubicBezTo>
                      <a:pt x="f9" y="f10"/>
                      <a:pt x="f11" y="f12"/>
                      <a:pt x="f13" y="f14"/>
                    </a:cubicBezTo>
                    <a:cubicBezTo>
                      <a:pt x="f15" y="f16"/>
                      <a:pt x="f3" y="f17"/>
                      <a:pt x="f3" y="f18"/>
                    </a:cubicBezTo>
                    <a:cubicBezTo>
                      <a:pt x="f3" y="f19"/>
                      <a:pt x="f20" y="f21"/>
                      <a:pt x="f22" y="f4"/>
                    </a:cubicBezTo>
                    <a:cubicBezTo>
                      <a:pt x="f13" y="f23"/>
                      <a:pt x="f24" y="f25"/>
                      <a:pt x="f26" y="f18"/>
                    </a:cubicBezTo>
                    <a:cubicBezTo>
                      <a:pt x="f22" y="f27"/>
                      <a:pt x="f28" y="f22"/>
                      <a:pt x="f29" y="f30"/>
                    </a:cubicBezTo>
                    <a:cubicBezTo>
                      <a:pt x="f31" y="f32"/>
                      <a:pt x="f32" y="f33"/>
                      <a:pt x="f34" y="f35"/>
                    </a:cubicBezTo>
                    <a:cubicBezTo>
                      <a:pt x="f6" y="f36"/>
                      <a:pt x="f2" y="f37"/>
                      <a:pt x="f2" y="f5"/>
                    </a:cubicBezTo>
                    <a:close/>
                  </a:path>
                </a:pathLst>
              </a:custGeom>
              <a:solidFill>
                <a:srgbClr val="6F4439"/>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79" name="Google Shape;1875;p45">
                <a:extLst>
                  <a:ext uri="{FF2B5EF4-FFF2-40B4-BE49-F238E27FC236}">
                    <a16:creationId xmlns:a16="http://schemas.microsoft.com/office/drawing/2014/main" id="{2A3DFC9D-A49E-60FC-AE08-E99C82E6AA86}"/>
                  </a:ext>
                </a:extLst>
              </p:cNvPr>
              <p:cNvSpPr/>
              <p:nvPr/>
            </p:nvSpPr>
            <p:spPr>
              <a:xfrm>
                <a:off x="6221220" y="1021823"/>
                <a:ext cx="318567" cy="218815"/>
              </a:xfrm>
              <a:custGeom>
                <a:avLst/>
                <a:gdLst>
                  <a:gd name="f0" fmla="val 180"/>
                  <a:gd name="f1" fmla="val w"/>
                  <a:gd name="f2" fmla="val h"/>
                  <a:gd name="f3" fmla="val 0"/>
                  <a:gd name="f4" fmla="val 297"/>
                  <a:gd name="f5" fmla="val 204"/>
                  <a:gd name="f6" fmla="val 90"/>
                  <a:gd name="f7" fmla="val 295"/>
                  <a:gd name="f8" fmla="val 58"/>
                  <a:gd name="f9" fmla="val 261"/>
                  <a:gd name="f10" fmla="val 33"/>
                  <a:gd name="f11" fmla="val 229"/>
                  <a:gd name="f12" fmla="val 39"/>
                  <a:gd name="f13" fmla="val 211"/>
                  <a:gd name="f14" fmla="val 4"/>
                  <a:gd name="f15" fmla="val 163"/>
                  <a:gd name="f16" fmla="val -11"/>
                  <a:gd name="f17" fmla="val 128"/>
                  <a:gd name="f18" fmla="val 8"/>
                  <a:gd name="f19" fmla="val 112"/>
                  <a:gd name="f20" fmla="val 17"/>
                  <a:gd name="f21" fmla="val 100"/>
                  <a:gd name="f22" fmla="val 32"/>
                  <a:gd name="f23" fmla="val 84"/>
                  <a:gd name="f24" fmla="val 42"/>
                  <a:gd name="f25" fmla="val 68"/>
                  <a:gd name="f26" fmla="val 51"/>
                  <a:gd name="f27" fmla="val 50"/>
                  <a:gd name="f28" fmla="val 55"/>
                  <a:gd name="f29" fmla="val 34"/>
                  <a:gd name="f30" fmla="val 63"/>
                  <a:gd name="f31" fmla="val 71"/>
                  <a:gd name="f32" fmla="val 3"/>
                  <a:gd name="f33" fmla="val 1"/>
                  <a:gd name="f34" fmla="val 102"/>
                  <a:gd name="f35" fmla="val -2"/>
                  <a:gd name="f36" fmla="val 122"/>
                  <a:gd name="f37" fmla="val 14"/>
                  <a:gd name="f38" fmla="val 140"/>
                  <a:gd name="f39" fmla="val 148"/>
                  <a:gd name="f40" fmla="val 155"/>
                  <a:gd name="f41" fmla="val 72"/>
                  <a:gd name="f42" fmla="val 154"/>
                  <a:gd name="f43" fmla="val 92"/>
                  <a:gd name="f44" fmla="val 153"/>
                  <a:gd name="f45" fmla="val 83"/>
                  <a:gd name="f46" fmla="val 158"/>
                  <a:gd name="f47" fmla="val 81"/>
                  <a:gd name="f48" fmla="val 171"/>
                  <a:gd name="f49" fmla="val 86"/>
                  <a:gd name="f50" fmla="val 189"/>
                  <a:gd name="f51" fmla="val 99"/>
                  <a:gd name="f52" fmla="val 194"/>
                  <a:gd name="f53" fmla="val 109"/>
                  <a:gd name="f54" fmla="val 198"/>
                  <a:gd name="f55" fmla="val 210"/>
                  <a:gd name="f56" fmla="val 177"/>
                  <a:gd name="f57" fmla="val 203"/>
                  <a:gd name="f58" fmla="val 202"/>
                  <a:gd name="f59" fmla="val 181"/>
                  <a:gd name="f60" fmla="val 239"/>
                  <a:gd name="f61" fmla="val 152"/>
                  <a:gd name="f62" fmla="val 271"/>
                  <a:gd name="f63" fmla="val 300"/>
                  <a:gd name="f64" fmla="*/ f1 1 297"/>
                  <a:gd name="f65" fmla="*/ f2 1 204"/>
                  <a:gd name="f66" fmla="val f3"/>
                  <a:gd name="f67" fmla="val f4"/>
                  <a:gd name="f68" fmla="val f5"/>
                  <a:gd name="f69" fmla="+- f68 0 f66"/>
                  <a:gd name="f70" fmla="+- f67 0 f66"/>
                  <a:gd name="f71" fmla="*/ f70 1 297"/>
                  <a:gd name="f72" fmla="*/ f69 1 204"/>
                  <a:gd name="f73" fmla="*/ f66 1 f71"/>
                  <a:gd name="f74" fmla="*/ f67 1 f71"/>
                  <a:gd name="f75" fmla="*/ f66 1 f72"/>
                  <a:gd name="f76" fmla="*/ f68 1 f72"/>
                  <a:gd name="f77" fmla="*/ f73 f64 1"/>
                  <a:gd name="f78" fmla="*/ f74 f64 1"/>
                  <a:gd name="f79" fmla="*/ f76 f65 1"/>
                  <a:gd name="f80" fmla="*/ f75 f65 1"/>
                </a:gdLst>
                <a:ahLst/>
                <a:cxnLst>
                  <a:cxn ang="3cd4">
                    <a:pos x="hc" y="t"/>
                  </a:cxn>
                  <a:cxn ang="0">
                    <a:pos x="r" y="vc"/>
                  </a:cxn>
                  <a:cxn ang="cd4">
                    <a:pos x="hc" y="b"/>
                  </a:cxn>
                  <a:cxn ang="cd2">
                    <a:pos x="l" y="vc"/>
                  </a:cxn>
                </a:cxnLst>
                <a:rect l="f77" t="f80" r="f78" b="f79"/>
                <a:pathLst>
                  <a:path w="297" h="204">
                    <a:moveTo>
                      <a:pt x="f4"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20" y="f31"/>
                      <a:pt x="f32" y="f23"/>
                      <a:pt x="f33" y="f34"/>
                    </a:cubicBezTo>
                    <a:cubicBezTo>
                      <a:pt x="f35" y="f36"/>
                      <a:pt x="f37" y="f38"/>
                      <a:pt x="f10" y="f39"/>
                    </a:cubicBezTo>
                    <a:cubicBezTo>
                      <a:pt x="f26" y="f40"/>
                      <a:pt x="f41" y="f42"/>
                      <a:pt x="f43" y="f44"/>
                    </a:cubicBezTo>
                    <a:cubicBezTo>
                      <a:pt x="f45" y="f46"/>
                      <a:pt x="f47" y="f48"/>
                      <a:pt x="f49" y="f0"/>
                    </a:cubicBezTo>
                    <a:cubicBezTo>
                      <a:pt x="f6" y="f50"/>
                      <a:pt x="f51" y="f52"/>
                      <a:pt x="f53" y="f54"/>
                    </a:cubicBezTo>
                    <a:cubicBezTo>
                      <a:pt x="f38" y="f55"/>
                      <a:pt x="f56" y="f57"/>
                      <a:pt x="f58" y="f59"/>
                    </a:cubicBezTo>
                    <a:lnTo>
                      <a:pt x="f60" y="f61"/>
                    </a:lnTo>
                    <a:cubicBezTo>
                      <a:pt x="f62" y="f44"/>
                      <a:pt x="f63" y="f36"/>
                      <a:pt x="f4" y="f6"/>
                    </a:cubicBezTo>
                    <a:close/>
                  </a:path>
                </a:pathLst>
              </a:custGeom>
              <a:solidFill>
                <a:srgbClr val="263238"/>
              </a:solidFill>
              <a:ln cap="flat">
                <a:noFill/>
                <a:prstDash val="solid"/>
              </a:ln>
            </p:spPr>
            <p:txBody>
              <a:bodyPr vert="horz" wrap="square" lIns="90004" tIns="28428" rIns="90004" bIns="28428"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0" name="Google Shape;1876;p45">
                <a:extLst>
                  <a:ext uri="{FF2B5EF4-FFF2-40B4-BE49-F238E27FC236}">
                    <a16:creationId xmlns:a16="http://schemas.microsoft.com/office/drawing/2014/main" id="{4F0EE857-19F3-1E0B-E164-7BD99BF79E4F}"/>
                  </a:ext>
                </a:extLst>
              </p:cNvPr>
              <p:cNvSpPr/>
              <p:nvPr/>
            </p:nvSpPr>
            <p:spPr>
              <a:xfrm>
                <a:off x="6403561" y="1178423"/>
                <a:ext cx="123352" cy="79369"/>
              </a:xfrm>
              <a:custGeom>
                <a:avLst/>
                <a:gdLst>
                  <a:gd name="f0" fmla="val w"/>
                  <a:gd name="f1" fmla="val h"/>
                  <a:gd name="f2" fmla="val 0"/>
                  <a:gd name="f3" fmla="val 115"/>
                  <a:gd name="f4" fmla="val 74"/>
                  <a:gd name="f5" fmla="val 34"/>
                  <a:gd name="f6" fmla="val 69"/>
                  <a:gd name="f7" fmla="val 27"/>
                  <a:gd name="f8" fmla="val 75"/>
                  <a:gd name="f9" fmla="val 15"/>
                  <a:gd name="f10" fmla="val 8"/>
                  <a:gd name="f11" fmla="val 68"/>
                  <a:gd name="f12" fmla="val 1"/>
                  <a:gd name="f13" fmla="val 62"/>
                  <a:gd name="f14" fmla="val -1"/>
                  <a:gd name="f15" fmla="val 51"/>
                  <a:gd name="f16" fmla="val 2"/>
                  <a:gd name="f17" fmla="val 41"/>
                  <a:gd name="f18" fmla="val 4"/>
                  <a:gd name="f19" fmla="val 32"/>
                  <a:gd name="f20" fmla="val 11"/>
                  <a:gd name="f21" fmla="val 25"/>
                  <a:gd name="f22" fmla="val 19"/>
                  <a:gd name="f23" fmla="val 14"/>
                  <a:gd name="f24" fmla="val 37"/>
                  <a:gd name="f25" fmla="val 46"/>
                  <a:gd name="f26" fmla="val 60"/>
                  <a:gd name="f27" fmla="val 90"/>
                  <a:gd name="f28" fmla="val 95"/>
                  <a:gd name="f29" fmla="val 101"/>
                  <a:gd name="f30" fmla="val 106"/>
                  <a:gd name="f31" fmla="val 111"/>
                  <a:gd name="f32" fmla="val 13"/>
                  <a:gd name="f33" fmla="val 116"/>
                  <a:gd name="f34" fmla="val 21"/>
                  <a:gd name="f35" fmla="val 109"/>
                  <a:gd name="f36" fmla="val 103"/>
                  <a:gd name="f37" fmla="val 31"/>
                  <a:gd name="f38" fmla="val 81"/>
                  <a:gd name="f39" fmla="val 47"/>
                  <a:gd name="f40" fmla="val 57"/>
                  <a:gd name="f41" fmla="*/ f0 1 115"/>
                  <a:gd name="f42" fmla="*/ f1 1 74"/>
                  <a:gd name="f43" fmla="val f2"/>
                  <a:gd name="f44" fmla="val f3"/>
                  <a:gd name="f45" fmla="val f4"/>
                  <a:gd name="f46" fmla="+- f45 0 f43"/>
                  <a:gd name="f47" fmla="+- f44 0 f43"/>
                  <a:gd name="f48" fmla="*/ f47 1 115"/>
                  <a:gd name="f49" fmla="*/ f46 1 74"/>
                  <a:gd name="f50" fmla="*/ f43 1 f48"/>
                  <a:gd name="f51" fmla="*/ f44 1 f48"/>
                  <a:gd name="f52" fmla="*/ f43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115" h="74">
                    <a:moveTo>
                      <a:pt x="f5" y="f6"/>
                    </a:moveTo>
                    <a:cubicBezTo>
                      <a:pt x="f7" y="f8"/>
                      <a:pt x="f9" y="f8"/>
                      <a:pt x="f10" y="f11"/>
                    </a:cubicBezTo>
                    <a:cubicBezTo>
                      <a:pt x="f12" y="f13"/>
                      <a:pt x="f14" y="f15"/>
                      <a:pt x="f16" y="f17"/>
                    </a:cubicBezTo>
                    <a:cubicBezTo>
                      <a:pt x="f18" y="f19"/>
                      <a:pt x="f20" y="f21"/>
                      <a:pt x="f22" y="f22"/>
                    </a:cubicBezTo>
                    <a:cubicBezTo>
                      <a:pt x="f7" y="f23"/>
                      <a:pt x="f24" y="f20"/>
                      <a:pt x="f25" y="f10"/>
                    </a:cubicBezTo>
                    <a:cubicBezTo>
                      <a:pt x="f26" y="f18"/>
                      <a:pt x="f8" y="f2"/>
                      <a:pt x="f27" y="f2"/>
                    </a:cubicBezTo>
                    <a:cubicBezTo>
                      <a:pt x="f28" y="f14"/>
                      <a:pt x="f29" y="f2"/>
                      <a:pt x="f30" y="f12"/>
                    </a:cubicBezTo>
                    <a:cubicBezTo>
                      <a:pt x="f31" y="f18"/>
                      <a:pt x="f3" y="f10"/>
                      <a:pt x="f3" y="f32"/>
                    </a:cubicBezTo>
                    <a:cubicBezTo>
                      <a:pt x="f33" y="f34"/>
                      <a:pt x="f35" y="f7"/>
                      <a:pt x="f36" y="f37"/>
                    </a:cubicBezTo>
                    <a:cubicBezTo>
                      <a:pt x="f38" y="f39"/>
                      <a:pt x="f40" y="f13"/>
                      <a:pt x="f19" y="f4"/>
                    </a:cubicBezTo>
                    <a:lnTo>
                      <a:pt x="f5" y="f6"/>
                    </a:lnTo>
                    <a:close/>
                  </a:path>
                </a:pathLst>
              </a:custGeom>
              <a:solidFill>
                <a:srgbClr val="FF725E"/>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1" name="Google Shape;1877;p45">
                <a:extLst>
                  <a:ext uri="{FF2B5EF4-FFF2-40B4-BE49-F238E27FC236}">
                    <a16:creationId xmlns:a16="http://schemas.microsoft.com/office/drawing/2014/main" id="{4662D7F5-0D60-0A86-547E-9C38AB27C1CB}"/>
                  </a:ext>
                </a:extLst>
              </p:cNvPr>
              <p:cNvSpPr/>
              <p:nvPr/>
            </p:nvSpPr>
            <p:spPr>
              <a:xfrm>
                <a:off x="5917667" y="1155902"/>
                <a:ext cx="1160565" cy="897776"/>
              </a:xfrm>
              <a:custGeom>
                <a:avLst/>
                <a:gdLst>
                  <a:gd name="f0" fmla="val w"/>
                  <a:gd name="f1" fmla="val h"/>
                  <a:gd name="f2" fmla="val 0"/>
                  <a:gd name="f3" fmla="val 1082"/>
                  <a:gd name="f4" fmla="val 837"/>
                  <a:gd name="f5" fmla="val 465"/>
                  <a:gd name="f6" fmla="val 86"/>
                  <a:gd name="f7" fmla="val 430"/>
                  <a:gd name="f8" fmla="val 46"/>
                  <a:gd name="f9" fmla="val 342"/>
                  <a:gd name="f10" fmla="val 52"/>
                  <a:gd name="f11" fmla="val 321"/>
                  <a:gd name="f12" fmla="val 77"/>
                  <a:gd name="f13" fmla="val 291"/>
                  <a:gd name="f14" fmla="val 61"/>
                  <a:gd name="f15" fmla="val 248"/>
                  <a:gd name="f16" fmla="val 75"/>
                  <a:gd name="f17" fmla="val 233"/>
                  <a:gd name="f18" fmla="val 106"/>
                  <a:gd name="f19" fmla="val 202"/>
                  <a:gd name="f20" fmla="val 112"/>
                  <a:gd name="f21" fmla="val 171"/>
                  <a:gd name="f22" fmla="val 119"/>
                  <a:gd name="f23" fmla="val 140"/>
                  <a:gd name="f24" fmla="val 126"/>
                  <a:gd name="f25" fmla="val 124"/>
                  <a:gd name="f26" fmla="val 129"/>
                  <a:gd name="f27" fmla="val 107"/>
                  <a:gd name="f28" fmla="val 133"/>
                  <a:gd name="f29" fmla="val 95"/>
                  <a:gd name="f30" fmla="val 143"/>
                  <a:gd name="f31" fmla="val 82"/>
                  <a:gd name="f32" fmla="val 154"/>
                  <a:gd name="f33" fmla="val 76"/>
                  <a:gd name="f34" fmla="val 174"/>
                  <a:gd name="f35" fmla="val 187"/>
                  <a:gd name="f36" fmla="val 53"/>
                  <a:gd name="f37" fmla="val 195"/>
                  <a:gd name="f38" fmla="val 40"/>
                  <a:gd name="f39" fmla="val 244"/>
                  <a:gd name="f40" fmla="val 64"/>
                  <a:gd name="f41" fmla="val 268"/>
                  <a:gd name="f42" fmla="val 51"/>
                  <a:gd name="f43" fmla="val 282"/>
                  <a:gd name="f44" fmla="val 308"/>
                  <a:gd name="f45" fmla="val 69"/>
                  <a:gd name="f46" fmla="val 319"/>
                  <a:gd name="f47" fmla="val 43"/>
                  <a:gd name="f48" fmla="val 350"/>
                  <a:gd name="f49" fmla="val 23"/>
                  <a:gd name="f50" fmla="val 386"/>
                  <a:gd name="f51" fmla="val 8"/>
                  <a:gd name="f52" fmla="val 423"/>
                  <a:gd name="f53" fmla="val 2"/>
                  <a:gd name="f54" fmla="val 439"/>
                  <a:gd name="f55" fmla="val -2"/>
                  <a:gd name="f56" fmla="val 456"/>
                  <a:gd name="f57" fmla="val 3"/>
                  <a:gd name="f58" fmla="val 472"/>
                  <a:gd name="f59" fmla="val 9"/>
                  <a:gd name="f60" fmla="val 488"/>
                  <a:gd name="f61" fmla="val 30"/>
                  <a:gd name="f62" fmla="val 499"/>
                  <a:gd name="f63" fmla="val 44"/>
                  <a:gd name="f64" fmla="val 489"/>
                  <a:gd name="f65" fmla="val 34"/>
                  <a:gd name="f66" fmla="val 502"/>
                  <a:gd name="f67" fmla="val 33"/>
                  <a:gd name="f68" fmla="val 521"/>
                  <a:gd name="f69" fmla="val 41"/>
                  <a:gd name="f70" fmla="val 534"/>
                  <a:gd name="f71" fmla="val 25"/>
                  <a:gd name="f72" fmla="val 535"/>
                  <a:gd name="f73" fmla="val 21"/>
                  <a:gd name="f74" fmla="val 559"/>
                  <a:gd name="f75" fmla="val 31"/>
                  <a:gd name="f76" fmla="val 570"/>
                  <a:gd name="f77" fmla="val 42"/>
                  <a:gd name="f78" fmla="val 582"/>
                  <a:gd name="f79" fmla="val 60"/>
                  <a:gd name="f80" fmla="val 583"/>
                  <a:gd name="f81" fmla="val 91"/>
                  <a:gd name="f82" fmla="val 108"/>
                  <a:gd name="f83" fmla="val 121"/>
                  <a:gd name="f84" fmla="val 591"/>
                  <a:gd name="f85" fmla="val 596"/>
                  <a:gd name="f86" fmla="val 599"/>
                  <a:gd name="f87" fmla="val 116"/>
                  <a:gd name="f88" fmla="val 601"/>
                  <a:gd name="f89" fmla="val 89"/>
                  <a:gd name="f90" fmla="val 623"/>
                  <a:gd name="f91" fmla="val 81"/>
                  <a:gd name="f92" fmla="val 661"/>
                  <a:gd name="f93" fmla="val 101"/>
                  <a:gd name="f94" fmla="val 690"/>
                  <a:gd name="f95" fmla="val 103"/>
                  <a:gd name="f96" fmla="val 692"/>
                  <a:gd name="f97" fmla="val 105"/>
                  <a:gd name="f98" fmla="val 695"/>
                  <a:gd name="f99" fmla="val 697"/>
                  <a:gd name="f100" fmla="val 115"/>
                  <a:gd name="f101" fmla="val 710"/>
                  <a:gd name="f102" fmla="val 138"/>
                  <a:gd name="f103" fmla="val 722"/>
                  <a:gd name="f104" fmla="val 152"/>
                  <a:gd name="f105" fmla="val 730"/>
                  <a:gd name="f106" fmla="val 188"/>
                  <a:gd name="f107" fmla="val 749"/>
                  <a:gd name="f108" fmla="val 209"/>
                  <a:gd name="f109" fmla="val 745"/>
                  <a:gd name="f110" fmla="val 249"/>
                  <a:gd name="f111" fmla="val 751"/>
                  <a:gd name="f112" fmla="val 238"/>
                  <a:gd name="f113" fmla="val 777"/>
                  <a:gd name="f114" fmla="val 302"/>
                  <a:gd name="f115" fmla="val 834"/>
                  <a:gd name="f116" fmla="val 377"/>
                  <a:gd name="f117" fmla="val 779"/>
                  <a:gd name="f118" fmla="val 525"/>
                  <a:gd name="f119" fmla="val 820"/>
                  <a:gd name="f120" fmla="val 631"/>
                  <a:gd name="f121" fmla="val 835"/>
                  <a:gd name="f122" fmla="val 784"/>
                  <a:gd name="f123" fmla="val 806"/>
                  <a:gd name="f124" fmla="val 833"/>
                  <a:gd name="f125" fmla="val 842"/>
                  <a:gd name="f126" fmla="val 815"/>
                  <a:gd name="f127" fmla="val 860"/>
                  <a:gd name="f128" fmla="val 879"/>
                  <a:gd name="f129" fmla="val 812"/>
                  <a:gd name="f130" fmla="val 892"/>
                  <a:gd name="f131" fmla="val 799"/>
                  <a:gd name="f132" fmla="val 906"/>
                  <a:gd name="f133" fmla="val 786"/>
                  <a:gd name="f134" fmla="val 914"/>
                  <a:gd name="f135" fmla="val 769"/>
                  <a:gd name="f136" fmla="val 922"/>
                  <a:gd name="f137" fmla="val 753"/>
                  <a:gd name="f138" fmla="val 960"/>
                  <a:gd name="f139" fmla="val 743"/>
                  <a:gd name="f140" fmla="val 989"/>
                  <a:gd name="f141" fmla="val 707"/>
                  <a:gd name="f142" fmla="val 991"/>
                  <a:gd name="f143" fmla="val 667"/>
                  <a:gd name="f144" fmla="val 1017"/>
                  <a:gd name="f145" fmla="val 648"/>
                  <a:gd name="f146" fmla="val 1034"/>
                  <a:gd name="f147" fmla="val 617"/>
                  <a:gd name="f148" fmla="val 1036"/>
                  <a:gd name="f149" fmla="val 584"/>
                  <a:gd name="f150" fmla="val 1073"/>
                  <a:gd name="f151" fmla="val 573"/>
                  <a:gd name="f152" fmla="val 1094"/>
                  <a:gd name="f153" fmla="val 1077"/>
                  <a:gd name="f154" fmla="val 491"/>
                  <a:gd name="f155" fmla="val 1069"/>
                  <a:gd name="f156" fmla="val 446"/>
                  <a:gd name="f157" fmla="val 1054"/>
                  <a:gd name="f158" fmla="val 402"/>
                  <a:gd name="f159" fmla="val 1032"/>
                  <a:gd name="f160" fmla="val 362"/>
                  <a:gd name="f161" fmla="val 1057"/>
                  <a:gd name="f162" fmla="val 356"/>
                  <a:gd name="f163" fmla="val 1067"/>
                  <a:gd name="f164" fmla="val 323"/>
                  <a:gd name="f165" fmla="val 299"/>
                  <a:gd name="f166" fmla="val 1046"/>
                  <a:gd name="f167" fmla="val 276"/>
                  <a:gd name="f168" fmla="val 1024"/>
                  <a:gd name="f169" fmla="val 260"/>
                  <a:gd name="f170" fmla="val 1002"/>
                  <a:gd name="f171" fmla="val 246"/>
                  <a:gd name="f172" fmla="val 1021"/>
                  <a:gd name="f173" fmla="val 251"/>
                  <a:gd name="f174" fmla="val 1037"/>
                  <a:gd name="f175" fmla="val 228"/>
                  <a:gd name="f176" fmla="val 1033"/>
                  <a:gd name="f177" fmla="val 1029"/>
                  <a:gd name="f178" fmla="val 190"/>
                  <a:gd name="f179" fmla="val 1012"/>
                  <a:gd name="f180" fmla="val 177"/>
                  <a:gd name="f181" fmla="val 995"/>
                  <a:gd name="f182" fmla="val 167"/>
                  <a:gd name="f183" fmla="val 971"/>
                  <a:gd name="f184" fmla="val 945"/>
                  <a:gd name="f185" fmla="val 918"/>
                  <a:gd name="f186" fmla="val 132"/>
                  <a:gd name="f187" fmla="val 909"/>
                  <a:gd name="f188" fmla="val 99"/>
                  <a:gd name="f189" fmla="val 867"/>
                  <a:gd name="f190" fmla="val 836"/>
                  <a:gd name="f191" fmla="val 712"/>
                  <a:gd name="f192" fmla="val -14"/>
                  <a:gd name="f193" fmla="val 625"/>
                  <a:gd name="f194" fmla="val -29"/>
                  <a:gd name="f195" fmla="*/ f0 1 1082"/>
                  <a:gd name="f196" fmla="*/ f1 1 837"/>
                  <a:gd name="f197" fmla="val f2"/>
                  <a:gd name="f198" fmla="val f3"/>
                  <a:gd name="f199" fmla="val f4"/>
                  <a:gd name="f200" fmla="+- f199 0 f197"/>
                  <a:gd name="f201" fmla="+- f198 0 f197"/>
                  <a:gd name="f202" fmla="*/ f201 1 1082"/>
                  <a:gd name="f203" fmla="*/ f200 1 837"/>
                  <a:gd name="f204" fmla="*/ f197 1 f202"/>
                  <a:gd name="f205" fmla="*/ f198 1 f202"/>
                  <a:gd name="f206" fmla="*/ f197 1 f203"/>
                  <a:gd name="f207" fmla="*/ f199 1 f203"/>
                  <a:gd name="f208" fmla="*/ f204 f195 1"/>
                  <a:gd name="f209" fmla="*/ f205 f195 1"/>
                  <a:gd name="f210" fmla="*/ f207 f196 1"/>
                  <a:gd name="f211" fmla="*/ f206 f196 1"/>
                </a:gdLst>
                <a:ahLst/>
                <a:cxnLst>
                  <a:cxn ang="3cd4">
                    <a:pos x="hc" y="t"/>
                  </a:cxn>
                  <a:cxn ang="0">
                    <a:pos x="r" y="vc"/>
                  </a:cxn>
                  <a:cxn ang="cd4">
                    <a:pos x="hc" y="b"/>
                  </a:cxn>
                  <a:cxn ang="cd2">
                    <a:pos x="l" y="vc"/>
                  </a:cxn>
                </a:cxnLst>
                <a:rect l="f208" t="f211" r="f209" b="f210"/>
                <a:pathLst>
                  <a:path w="1082" h="837">
                    <a:moveTo>
                      <a:pt x="f5" y="f6"/>
                    </a:moveTo>
                    <a:cubicBezTo>
                      <a:pt x="f7" y="f8"/>
                      <a:pt x="f9" y="f10"/>
                      <a:pt x="f11" y="f12"/>
                    </a:cubicBezTo>
                    <a:cubicBezTo>
                      <a:pt x="f13" y="f14"/>
                      <a:pt x="f15" y="f16"/>
                      <a:pt x="f17" y="f18"/>
                    </a:cubicBezTo>
                    <a:cubicBezTo>
                      <a:pt x="f19" y="f20"/>
                      <a:pt x="f21" y="f22"/>
                      <a:pt x="f23" y="f24"/>
                    </a:cubicBezTo>
                    <a:cubicBezTo>
                      <a:pt x="f25" y="f26"/>
                      <a:pt x="f27" y="f28"/>
                      <a:pt x="f29" y="f30"/>
                    </a:cubicBezTo>
                    <a:cubicBezTo>
                      <a:pt x="f31" y="f32"/>
                      <a:pt x="f33" y="f34"/>
                      <a:pt x="f6" y="f35"/>
                    </a:cubicBezTo>
                    <a:cubicBezTo>
                      <a:pt x="f36" y="f37"/>
                      <a:pt x="f38" y="f39"/>
                      <a:pt x="f40" y="f41"/>
                    </a:cubicBezTo>
                    <a:cubicBezTo>
                      <a:pt x="f42" y="f43"/>
                      <a:pt x="f36" y="f44"/>
                      <a:pt x="f45" y="f46"/>
                    </a:cubicBezTo>
                    <a:cubicBezTo>
                      <a:pt x="f47" y="f48"/>
                      <a:pt x="f49" y="f50"/>
                      <a:pt x="f51" y="f52"/>
                    </a:cubicBezTo>
                    <a:cubicBezTo>
                      <a:pt x="f53" y="f54"/>
                      <a:pt x="f55" y="f56"/>
                      <a:pt x="f57" y="f58"/>
                    </a:cubicBezTo>
                    <a:cubicBezTo>
                      <a:pt x="f59" y="f60"/>
                      <a:pt x="f61" y="f62"/>
                      <a:pt x="f63" y="f64"/>
                    </a:cubicBezTo>
                    <a:cubicBezTo>
                      <a:pt x="f65" y="f66"/>
                      <a:pt x="f67" y="f68"/>
                      <a:pt x="f69" y="f70"/>
                    </a:cubicBezTo>
                    <a:cubicBezTo>
                      <a:pt x="f71" y="f72"/>
                      <a:pt x="f73" y="f74"/>
                      <a:pt x="f75" y="f76"/>
                    </a:cubicBezTo>
                    <a:cubicBezTo>
                      <a:pt x="f77" y="f78"/>
                      <a:pt x="f79" y="f80"/>
                      <a:pt x="f33" y="f80"/>
                    </a:cubicBezTo>
                    <a:cubicBezTo>
                      <a:pt x="f81" y="f80"/>
                      <a:pt x="f82" y="f78"/>
                      <a:pt x="f83" y="f84"/>
                    </a:cubicBezTo>
                    <a:cubicBezTo>
                      <a:pt x="f83" y="f85"/>
                      <a:pt x="f22" y="f86"/>
                      <a:pt x="f87" y="f88"/>
                    </a:cubicBezTo>
                    <a:cubicBezTo>
                      <a:pt x="f89" y="f90"/>
                      <a:pt x="f91" y="f92"/>
                      <a:pt x="f93" y="f94"/>
                    </a:cubicBezTo>
                    <a:cubicBezTo>
                      <a:pt x="f95" y="f96"/>
                      <a:pt x="f97" y="f98"/>
                      <a:pt x="f18" y="f99"/>
                    </a:cubicBezTo>
                    <a:cubicBezTo>
                      <a:pt x="f100" y="f101"/>
                      <a:pt x="f102" y="f103"/>
                      <a:pt x="f104" y="f105"/>
                    </a:cubicBezTo>
                    <a:cubicBezTo>
                      <a:pt x="f106" y="f107"/>
                      <a:pt x="f108" y="f109"/>
                      <a:pt x="f110" y="f111"/>
                    </a:cubicBezTo>
                    <a:cubicBezTo>
                      <a:pt x="f112" y="f113"/>
                      <a:pt x="f114" y="f115"/>
                      <a:pt x="f116" y="f117"/>
                    </a:cubicBezTo>
                    <a:cubicBezTo>
                      <a:pt x="f118" y="f119"/>
                      <a:pt x="f120" y="f121"/>
                      <a:pt x="f122" y="f4"/>
                    </a:cubicBezTo>
                    <a:cubicBezTo>
                      <a:pt x="f123" y="f4"/>
                      <a:pt x="f124" y="f115"/>
                      <a:pt x="f125" y="f126"/>
                    </a:cubicBezTo>
                    <a:cubicBezTo>
                      <a:pt x="f127" y="f119"/>
                      <a:pt x="f128" y="f129"/>
                      <a:pt x="f130" y="f131"/>
                    </a:cubicBezTo>
                    <a:cubicBezTo>
                      <a:pt x="f132" y="f133"/>
                      <a:pt x="f134" y="f135"/>
                      <a:pt x="f136" y="f137"/>
                    </a:cubicBezTo>
                    <a:cubicBezTo>
                      <a:pt x="f138" y="f139"/>
                      <a:pt x="f140" y="f141"/>
                      <a:pt x="f142" y="f143"/>
                    </a:cubicBezTo>
                    <a:cubicBezTo>
                      <a:pt x="f144" y="f145"/>
                      <a:pt x="f146" y="f147"/>
                      <a:pt x="f148" y="f149"/>
                    </a:cubicBezTo>
                    <a:cubicBezTo>
                      <a:pt x="f150" y="f151"/>
                      <a:pt x="f152" y="f118"/>
                      <a:pt x="f153" y="f154"/>
                    </a:cubicBezTo>
                    <a:cubicBezTo>
                      <a:pt x="f155" y="f156"/>
                      <a:pt x="f157" y="f158"/>
                      <a:pt x="f159" y="f160"/>
                    </a:cubicBezTo>
                    <a:cubicBezTo>
                      <a:pt x="f161" y="f162"/>
                      <a:pt x="f163" y="f164"/>
                      <a:pt x="f161" y="f165"/>
                    </a:cubicBezTo>
                    <a:cubicBezTo>
                      <a:pt x="f166" y="f167"/>
                      <a:pt x="f168" y="f169"/>
                      <a:pt x="f170" y="f171"/>
                    </a:cubicBezTo>
                    <a:cubicBezTo>
                      <a:pt x="f172" y="f173"/>
                      <a:pt x="f174" y="f175"/>
                      <a:pt x="f176" y="f108"/>
                    </a:cubicBezTo>
                    <a:cubicBezTo>
                      <a:pt x="f177" y="f178"/>
                      <a:pt x="f179" y="f180"/>
                      <a:pt x="f181" y="f182"/>
                    </a:cubicBezTo>
                    <a:cubicBezTo>
                      <a:pt x="f183" y="f104"/>
                      <a:pt x="f184" y="f23"/>
                      <a:pt x="f185" y="f186"/>
                    </a:cubicBezTo>
                    <a:cubicBezTo>
                      <a:pt x="f187" y="f188"/>
                      <a:pt x="f189" y="f14"/>
                      <a:pt x="f190" y="f8"/>
                    </a:cubicBezTo>
                    <a:cubicBezTo>
                      <a:pt x="f191" y="f192"/>
                      <a:pt x="f193" y="f194"/>
                      <a:pt x="f5"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2" name="Google Shape;1878;p45">
                <a:extLst>
                  <a:ext uri="{FF2B5EF4-FFF2-40B4-BE49-F238E27FC236}">
                    <a16:creationId xmlns:a16="http://schemas.microsoft.com/office/drawing/2014/main" id="{28195666-3C0A-1B92-B892-4FD0F182BFF6}"/>
                  </a:ext>
                </a:extLst>
              </p:cNvPr>
              <p:cNvSpPr/>
              <p:nvPr/>
            </p:nvSpPr>
            <p:spPr>
              <a:xfrm>
                <a:off x="6312386" y="1315721"/>
                <a:ext cx="490182" cy="968569"/>
              </a:xfrm>
              <a:custGeom>
                <a:avLst/>
                <a:gdLst>
                  <a:gd name="f0" fmla="val w"/>
                  <a:gd name="f1" fmla="val h"/>
                  <a:gd name="f2" fmla="val 0"/>
                  <a:gd name="f3" fmla="val 457"/>
                  <a:gd name="f4" fmla="val 903"/>
                  <a:gd name="f5" fmla="val 1"/>
                  <a:gd name="f6" fmla="val 137"/>
                  <a:gd name="f7" fmla="val 111"/>
                  <a:gd name="f8" fmla="val -5"/>
                  <a:gd name="f9" fmla="val 85"/>
                  <a:gd name="f10" fmla="val 21"/>
                  <a:gd name="f11" fmla="val 81"/>
                  <a:gd name="f12" fmla="val 286"/>
                  <a:gd name="f13" fmla="val 372"/>
                  <a:gd name="f14" fmla="val -12"/>
                  <a:gd name="f15" fmla="val 433"/>
                  <a:gd name="f16" fmla="val 91"/>
                  <a:gd name="f17" fmla="val 443"/>
                  <a:gd name="f18" fmla="val 177"/>
                  <a:gd name="f19" fmla="val 453"/>
                  <a:gd name="f20" fmla="val 272"/>
                  <a:gd name="f21" fmla="val 462"/>
                  <a:gd name="f22" fmla="val 389"/>
                  <a:gd name="f23" fmla="val 454"/>
                  <a:gd name="f24" fmla="val 461"/>
                  <a:gd name="f25" fmla="val 438"/>
                  <a:gd name="f26" fmla="val 606"/>
                  <a:gd name="f27" fmla="val 310"/>
                  <a:gd name="f28" fmla="val 644"/>
                  <a:gd name="f29" fmla="val 313"/>
                  <a:gd name="f30" fmla="val 732"/>
                  <a:gd name="f31" fmla="val 302"/>
                  <a:gd name="f32" fmla="val 800"/>
                  <a:gd name="f33" fmla="val 285"/>
                  <a:gd name="f34" fmla="val 876"/>
                  <a:gd name="f35" fmla="val 258"/>
                  <a:gd name="f36" fmla="val 164"/>
                  <a:gd name="f37" fmla="val 885"/>
                  <a:gd name="f38" fmla="val 11"/>
                  <a:gd name="f39" fmla="val 679"/>
                  <a:gd name="f40" fmla="*/ f0 1 457"/>
                  <a:gd name="f41" fmla="*/ f1 1 903"/>
                  <a:gd name="f42" fmla="val f2"/>
                  <a:gd name="f43" fmla="val f3"/>
                  <a:gd name="f44" fmla="val f4"/>
                  <a:gd name="f45" fmla="+- f44 0 f42"/>
                  <a:gd name="f46" fmla="+- f43 0 f42"/>
                  <a:gd name="f47" fmla="*/ f46 1 457"/>
                  <a:gd name="f48" fmla="*/ f45 1 903"/>
                  <a:gd name="f49" fmla="*/ f42 1 f47"/>
                  <a:gd name="f50" fmla="*/ f43 1 f47"/>
                  <a:gd name="f51" fmla="*/ f42 1 f48"/>
                  <a:gd name="f52" fmla="*/ f44 1 f48"/>
                  <a:gd name="f53" fmla="*/ f49 f40 1"/>
                  <a:gd name="f54" fmla="*/ f50 f40 1"/>
                  <a:gd name="f55" fmla="*/ f52 f41 1"/>
                  <a:gd name="f56" fmla="*/ f51 f41 1"/>
                </a:gdLst>
                <a:ahLst/>
                <a:cxnLst>
                  <a:cxn ang="3cd4">
                    <a:pos x="hc" y="t"/>
                  </a:cxn>
                  <a:cxn ang="0">
                    <a:pos x="r" y="vc"/>
                  </a:cxn>
                  <a:cxn ang="cd4">
                    <a:pos x="hc" y="b"/>
                  </a:cxn>
                  <a:cxn ang="cd2">
                    <a:pos x="l" y="vc"/>
                  </a:cxn>
                </a:cxnLst>
                <a:rect l="f53" t="f56" r="f54" b="f55"/>
                <a:pathLst>
                  <a:path w="457" h="903">
                    <a:moveTo>
                      <a:pt x="f5" y="f6"/>
                    </a:moveTo>
                    <a:cubicBezTo>
                      <a:pt x="f2" y="f7"/>
                      <a:pt x="f8" y="f9"/>
                      <a:pt x="f10" y="f11"/>
                    </a:cubicBezTo>
                    <a:lnTo>
                      <a:pt x="f12" y="f5"/>
                    </a:lnTo>
                    <a:cubicBezTo>
                      <a:pt x="f13" y="f14"/>
                      <a:pt x="f15" y="f16"/>
                      <a:pt x="f17" y="f18"/>
                    </a:cubicBezTo>
                    <a:cubicBezTo>
                      <a:pt x="f19" y="f20"/>
                      <a:pt x="f21" y="f22"/>
                      <a:pt x="f23" y="f24"/>
                    </a:cubicBezTo>
                    <a:cubicBezTo>
                      <a:pt x="f25" y="f26"/>
                      <a:pt x="f27" y="f28"/>
                      <a:pt x="f27" y="f28"/>
                    </a:cubicBezTo>
                    <a:lnTo>
                      <a:pt x="f29" y="f30"/>
                    </a:lnTo>
                    <a:cubicBezTo>
                      <a:pt x="f31" y="f32"/>
                      <a:pt x="f33" y="f34"/>
                      <a:pt x="f35" y="f4"/>
                    </a:cubicBezTo>
                    <a:cubicBezTo>
                      <a:pt x="f36" y="f37"/>
                      <a:pt x="f38" y="f39"/>
                      <a:pt x="f38" y="f39"/>
                    </a:cubicBezTo>
                    <a:lnTo>
                      <a:pt x="f5" y="f6"/>
                    </a:lnTo>
                    <a:close/>
                  </a:path>
                </a:pathLst>
              </a:custGeom>
              <a:solidFill>
                <a:srgbClr val="AE7461"/>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3" name="Google Shape;1879;p45">
                <a:extLst>
                  <a:ext uri="{FF2B5EF4-FFF2-40B4-BE49-F238E27FC236}">
                    <a16:creationId xmlns:a16="http://schemas.microsoft.com/office/drawing/2014/main" id="{E8FC24B0-05CD-3E97-45AF-177CF830D9A9}"/>
                  </a:ext>
                </a:extLst>
              </p:cNvPr>
              <p:cNvSpPr/>
              <p:nvPr/>
            </p:nvSpPr>
            <p:spPr>
              <a:xfrm>
                <a:off x="6620228" y="1562416"/>
                <a:ext cx="70792" cy="178051"/>
              </a:xfrm>
              <a:custGeom>
                <a:avLst/>
                <a:gdLst>
                  <a:gd name="f0" fmla="val w"/>
                  <a:gd name="f1" fmla="val h"/>
                  <a:gd name="f2" fmla="val 0"/>
                  <a:gd name="f3" fmla="val 66"/>
                  <a:gd name="f4" fmla="val 166"/>
                  <a:gd name="f5" fmla="val 17"/>
                  <a:gd name="f6" fmla="val 165"/>
                  <a:gd name="f7" fmla="val 164"/>
                  <a:gd name="f8" fmla="val 29"/>
                  <a:gd name="f9" fmla="val 161"/>
                  <a:gd name="f10" fmla="val 49"/>
                  <a:gd name="f11" fmla="val 158"/>
                  <a:gd name="f12" fmla="val 54"/>
                  <a:gd name="f13" fmla="val 157"/>
                  <a:gd name="f14" fmla="val 59"/>
                  <a:gd name="f15" fmla="val 156"/>
                  <a:gd name="f16" fmla="val 152"/>
                  <a:gd name="f17" fmla="val 60"/>
                  <a:gd name="f18" fmla="val 149"/>
                  <a:gd name="f19" fmla="val 58"/>
                  <a:gd name="f20" fmla="val 143"/>
                  <a:gd name="f21" fmla="val 55"/>
                  <a:gd name="f22" fmla="val 137"/>
                  <a:gd name="f23" fmla="val 50"/>
                  <a:gd name="f24" fmla="val 125"/>
                  <a:gd name="f25" fmla="val 45"/>
                  <a:gd name="f26" fmla="val 113"/>
                  <a:gd name="f27" fmla="val 39"/>
                  <a:gd name="f28" fmla="val 100"/>
                  <a:gd name="f29" fmla="val 15"/>
                  <a:gd name="f30" fmla="val 46"/>
                  <a:gd name="f31" fmla="val -2"/>
                  <a:gd name="f32" fmla="val 1"/>
                  <a:gd name="f33" fmla="val 3"/>
                  <a:gd name="f34" fmla="val 23"/>
                  <a:gd name="f35" fmla="val 42"/>
                  <a:gd name="f36" fmla="val 47"/>
                  <a:gd name="f37" fmla="val 96"/>
                  <a:gd name="f38" fmla="val 52"/>
                  <a:gd name="f39" fmla="val 110"/>
                  <a:gd name="f40" fmla="val 122"/>
                  <a:gd name="f41" fmla="val 63"/>
                  <a:gd name="f42" fmla="val 135"/>
                  <a:gd name="f43" fmla="val 65"/>
                  <a:gd name="f44" fmla="val 140"/>
                  <a:gd name="f45" fmla="val 68"/>
                  <a:gd name="f46" fmla="val 147"/>
                  <a:gd name="f47" fmla="val 154"/>
                  <a:gd name="f48" fmla="val 61"/>
                  <a:gd name="f49" fmla="val 162"/>
                  <a:gd name="f50" fmla="val 163"/>
                  <a:gd name="f51" fmla="val 30"/>
                  <a:gd name="f52" fmla="*/ f0 1 66"/>
                  <a:gd name="f53" fmla="*/ f1 1 166"/>
                  <a:gd name="f54" fmla="val f2"/>
                  <a:gd name="f55" fmla="val f3"/>
                  <a:gd name="f56" fmla="val f4"/>
                  <a:gd name="f57" fmla="+- f56 0 f54"/>
                  <a:gd name="f58" fmla="+- f55 0 f54"/>
                  <a:gd name="f59" fmla="*/ f58 1 66"/>
                  <a:gd name="f60" fmla="*/ f57 1 166"/>
                  <a:gd name="f61" fmla="*/ f54 1 f59"/>
                  <a:gd name="f62" fmla="*/ f55 1 f59"/>
                  <a:gd name="f63" fmla="*/ f54 1 f60"/>
                  <a:gd name="f64" fmla="*/ f56 1 f60"/>
                  <a:gd name="f65" fmla="*/ f61 f52 1"/>
                  <a:gd name="f66" fmla="*/ f62 f52 1"/>
                  <a:gd name="f67" fmla="*/ f64 f53 1"/>
                  <a:gd name="f68" fmla="*/ f63 f53 1"/>
                </a:gdLst>
                <a:ahLst/>
                <a:cxnLst>
                  <a:cxn ang="3cd4">
                    <a:pos x="hc" y="t"/>
                  </a:cxn>
                  <a:cxn ang="0">
                    <a:pos x="r" y="vc"/>
                  </a:cxn>
                  <a:cxn ang="cd4">
                    <a:pos x="hc" y="b"/>
                  </a:cxn>
                  <a:cxn ang="cd2">
                    <a:pos x="l" y="vc"/>
                  </a:cxn>
                </a:cxnLst>
                <a:rect l="f65" t="f68" r="f66" b="f67"/>
                <a:pathLst>
                  <a:path w="66" h="166">
                    <a:moveTo>
                      <a:pt x="f5" y="f6"/>
                    </a:moveTo>
                    <a:cubicBezTo>
                      <a:pt x="f5" y="f7"/>
                      <a:pt x="f8" y="f9"/>
                      <a:pt x="f10" y="f11"/>
                    </a:cubicBezTo>
                    <a:cubicBezTo>
                      <a:pt x="f12" y="f13"/>
                      <a:pt x="f14" y="f15"/>
                      <a:pt x="f14" y="f16"/>
                    </a:cubicBezTo>
                    <a:cubicBezTo>
                      <a:pt x="f17" y="f18"/>
                      <a:pt x="f19" y="f20"/>
                      <a:pt x="f21" y="f22"/>
                    </a:cubicBezTo>
                    <a:cubicBezTo>
                      <a:pt x="f23" y="f24"/>
                      <a:pt x="f25" y="f26"/>
                      <a:pt x="f27" y="f28"/>
                    </a:cubicBezTo>
                    <a:cubicBezTo>
                      <a:pt x="f29" y="f30"/>
                      <a:pt x="f31" y="f32"/>
                      <a:pt x="f32" y="f2"/>
                    </a:cubicBezTo>
                    <a:cubicBezTo>
                      <a:pt x="f33" y="f2"/>
                      <a:pt x="f34" y="f35"/>
                      <a:pt x="f36" y="f37"/>
                    </a:cubicBezTo>
                    <a:cubicBezTo>
                      <a:pt x="f38" y="f39"/>
                      <a:pt x="f19" y="f40"/>
                      <a:pt x="f41" y="f42"/>
                    </a:cubicBezTo>
                    <a:cubicBezTo>
                      <a:pt x="f43" y="f44"/>
                      <a:pt x="f45" y="f46"/>
                      <a:pt x="f3" y="f47"/>
                    </a:cubicBezTo>
                    <a:cubicBezTo>
                      <a:pt x="f43" y="f11"/>
                      <a:pt x="f48" y="f9"/>
                      <a:pt x="f19" y="f49"/>
                    </a:cubicBezTo>
                    <a:cubicBezTo>
                      <a:pt x="f21" y="f50"/>
                      <a:pt x="f38" y="f50"/>
                      <a:pt x="f23" y="f7"/>
                    </a:cubicBezTo>
                    <a:cubicBezTo>
                      <a:pt x="f51" y="f4"/>
                      <a:pt x="f5" y="f4"/>
                      <a:pt x="f5" y="f6"/>
                    </a:cubicBezTo>
                    <a:close/>
                  </a:path>
                </a:pathLst>
              </a:custGeom>
              <a:solidFill>
                <a:srgbClr val="263238"/>
              </a:solidFill>
              <a:ln cap="flat">
                <a:noFill/>
                <a:prstDash val="solid"/>
              </a:ln>
            </p:spPr>
            <p:txBody>
              <a:bodyPr vert="horz" wrap="square" lIns="90004" tIns="14749" rIns="90004" bIns="14749"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4" name="Google Shape;1880;p45">
                <a:extLst>
                  <a:ext uri="{FF2B5EF4-FFF2-40B4-BE49-F238E27FC236}">
                    <a16:creationId xmlns:a16="http://schemas.microsoft.com/office/drawing/2014/main" id="{FFCC962C-93B7-DFF7-2BCE-FAFEE0CBED63}"/>
                  </a:ext>
                </a:extLst>
              </p:cNvPr>
              <p:cNvSpPr/>
              <p:nvPr/>
            </p:nvSpPr>
            <p:spPr>
              <a:xfrm>
                <a:off x="6456121" y="1944270"/>
                <a:ext cx="189847" cy="109407"/>
              </a:xfrm>
              <a:custGeom>
                <a:avLst/>
                <a:gdLst>
                  <a:gd name="f0" fmla="val w"/>
                  <a:gd name="f1" fmla="val h"/>
                  <a:gd name="f2" fmla="val 0"/>
                  <a:gd name="f3" fmla="val 177"/>
                  <a:gd name="f4" fmla="val 102"/>
                  <a:gd name="f5" fmla="val 176"/>
                  <a:gd name="f6" fmla="val 58"/>
                  <a:gd name="f7" fmla="val 98"/>
                  <a:gd name="f8" fmla="val 53"/>
                  <a:gd name="f9" fmla="val 33"/>
                  <a:gd name="f10" fmla="val 91"/>
                  <a:gd name="f11" fmla="*/ f0 1 177"/>
                  <a:gd name="f12" fmla="*/ f1 1 102"/>
                  <a:gd name="f13" fmla="val f2"/>
                  <a:gd name="f14" fmla="val f3"/>
                  <a:gd name="f15" fmla="val f4"/>
                  <a:gd name="f16" fmla="+- f15 0 f13"/>
                  <a:gd name="f17" fmla="+- f14 0 f13"/>
                  <a:gd name="f18" fmla="*/ f17 1 177"/>
                  <a:gd name="f19" fmla="*/ f16 1 102"/>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77" h="102">
                    <a:moveTo>
                      <a:pt x="f5" y="f6"/>
                    </a:moveTo>
                    <a:cubicBezTo>
                      <a:pt x="f5" y="f6"/>
                      <a:pt x="f7" y="f8"/>
                      <a:pt x="f2" y="f2"/>
                    </a:cubicBezTo>
                    <a:cubicBezTo>
                      <a:pt x="f2" y="f2"/>
                      <a:pt x="f9" y="f10"/>
                      <a:pt x="f3" y="f4"/>
                    </a:cubicBezTo>
                    <a:lnTo>
                      <a:pt x="f5" y="f6"/>
                    </a:lnTo>
                    <a:close/>
                  </a:path>
                </a:pathLst>
              </a:custGeom>
              <a:solidFill>
                <a:srgbClr val="6F4439"/>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85" name="Google Shape;1881;p45">
                <a:extLst>
                  <a:ext uri="{FF2B5EF4-FFF2-40B4-BE49-F238E27FC236}">
                    <a16:creationId xmlns:a16="http://schemas.microsoft.com/office/drawing/2014/main" id="{EF57B426-3E9E-C305-D652-4E778373EE45}"/>
                  </a:ext>
                </a:extLst>
              </p:cNvPr>
              <p:cNvSpPr/>
              <p:nvPr/>
            </p:nvSpPr>
            <p:spPr>
              <a:xfrm>
                <a:off x="6450753" y="1488414"/>
                <a:ext cx="96533" cy="31107"/>
              </a:xfrm>
              <a:custGeom>
                <a:avLst/>
                <a:gdLst>
                  <a:gd name="f0" fmla="val w"/>
                  <a:gd name="f1" fmla="val h"/>
                  <a:gd name="f2" fmla="val 0"/>
                  <a:gd name="f3" fmla="val 90"/>
                  <a:gd name="f4" fmla="val 29"/>
                  <a:gd name="f5" fmla="val 13"/>
                  <a:gd name="f6" fmla="val 89"/>
                  <a:gd name="f7" fmla="val 19"/>
                  <a:gd name="f8" fmla="val 69"/>
                  <a:gd name="f9" fmla="val 17"/>
                  <a:gd name="f10" fmla="val 46"/>
                  <a:gd name="f11" fmla="val 21"/>
                  <a:gd name="f12" fmla="val 23"/>
                  <a:gd name="f13" fmla="val 24"/>
                  <a:gd name="f14" fmla="val 4"/>
                  <a:gd name="f15" fmla="val 32"/>
                  <a:gd name="f16" fmla="val 1"/>
                  <a:gd name="f17" fmla="val 27"/>
                  <a:gd name="f18" fmla="val -1"/>
                  <a:gd name="f19" fmla="val 25"/>
                  <a:gd name="f20" fmla="val 2"/>
                  <a:gd name="f21" fmla="val 20"/>
                  <a:gd name="f22" fmla="val 10"/>
                  <a:gd name="f23" fmla="val 14"/>
                  <a:gd name="f24" fmla="val 9"/>
                  <a:gd name="f25" fmla="val 3"/>
                  <a:gd name="f26" fmla="val 43"/>
                  <a:gd name="f27" fmla="val 56"/>
                  <a:gd name="f28" fmla="val 78"/>
                  <a:gd name="f29" fmla="val 87"/>
                  <a:gd name="f30" fmla="val 7"/>
                  <a:gd name="f31" fmla="val 91"/>
                  <a:gd name="f32" fmla="val 11"/>
                  <a:gd name="f33" fmla="*/ f0 1 90"/>
                  <a:gd name="f34" fmla="*/ f1 1 29"/>
                  <a:gd name="f35" fmla="val f2"/>
                  <a:gd name="f36" fmla="val f3"/>
                  <a:gd name="f37" fmla="val f4"/>
                  <a:gd name="f38" fmla="+- f37 0 f35"/>
                  <a:gd name="f39" fmla="+- f36 0 f35"/>
                  <a:gd name="f40" fmla="*/ f39 1 90"/>
                  <a:gd name="f41" fmla="*/ f38 1 29"/>
                  <a:gd name="f42" fmla="*/ f35 1 f40"/>
                  <a:gd name="f43" fmla="*/ f36 1 f40"/>
                  <a:gd name="f44" fmla="*/ f35 1 f41"/>
                  <a:gd name="f45" fmla="*/ f37 1 f41"/>
                  <a:gd name="f46" fmla="*/ f42 f33 1"/>
                  <a:gd name="f47" fmla="*/ f43 f33 1"/>
                  <a:gd name="f48" fmla="*/ f45 f34 1"/>
                  <a:gd name="f49" fmla="*/ f44 f34 1"/>
                </a:gdLst>
                <a:ahLst/>
                <a:cxnLst>
                  <a:cxn ang="3cd4">
                    <a:pos x="hc" y="t"/>
                  </a:cxn>
                  <a:cxn ang="0">
                    <a:pos x="r" y="vc"/>
                  </a:cxn>
                  <a:cxn ang="cd4">
                    <a:pos x="hc" y="b"/>
                  </a:cxn>
                  <a:cxn ang="cd2">
                    <a:pos x="l" y="vc"/>
                  </a:cxn>
                </a:cxnLst>
                <a:rect l="f46" t="f49" r="f47" b="f48"/>
                <a:pathLst>
                  <a:path w="90" h="29">
                    <a:moveTo>
                      <a:pt x="f3" y="f5"/>
                    </a:moveTo>
                    <a:cubicBezTo>
                      <a:pt x="f6" y="f7"/>
                      <a:pt x="f8" y="f9"/>
                      <a:pt x="f10" y="f11"/>
                    </a:cubicBezTo>
                    <a:cubicBezTo>
                      <a:pt x="f12" y="f13"/>
                      <a:pt x="f14" y="f15"/>
                      <a:pt x="f16" y="f17"/>
                    </a:cubicBezTo>
                    <a:cubicBezTo>
                      <a:pt x="f18" y="f19"/>
                      <a:pt x="f20" y="f21"/>
                      <a:pt x="f22" y="f23"/>
                    </a:cubicBezTo>
                    <a:cubicBezTo>
                      <a:pt x="f9" y="f24"/>
                      <a:pt x="f4" y="f25"/>
                      <a:pt x="f26" y="f16"/>
                    </a:cubicBezTo>
                    <a:cubicBezTo>
                      <a:pt x="f27" y="f18"/>
                      <a:pt x="f8" y="f16"/>
                      <a:pt x="f28" y="f14"/>
                    </a:cubicBezTo>
                    <a:cubicBezTo>
                      <a:pt x="f29" y="f30"/>
                      <a:pt x="f31" y="f3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6" name="Google Shape;1882;p45">
                <a:extLst>
                  <a:ext uri="{FF2B5EF4-FFF2-40B4-BE49-F238E27FC236}">
                    <a16:creationId xmlns:a16="http://schemas.microsoft.com/office/drawing/2014/main" id="{4E502EEB-8837-0797-51D9-B8C44451AE9F}"/>
                  </a:ext>
                </a:extLst>
              </p:cNvPr>
              <p:cNvSpPr/>
              <p:nvPr/>
            </p:nvSpPr>
            <p:spPr>
              <a:xfrm>
                <a:off x="6679225" y="1478758"/>
                <a:ext cx="72932" cy="23600"/>
              </a:xfrm>
              <a:custGeom>
                <a:avLst/>
                <a:gdLst>
                  <a:gd name="f0" fmla="val w"/>
                  <a:gd name="f1" fmla="val h"/>
                  <a:gd name="f2" fmla="val 0"/>
                  <a:gd name="f3" fmla="val 68"/>
                  <a:gd name="f4" fmla="val 22"/>
                  <a:gd name="f5" fmla="val 19"/>
                  <a:gd name="f6" fmla="val 65"/>
                  <a:gd name="f7" fmla="val 24"/>
                  <a:gd name="f8" fmla="val 51"/>
                  <a:gd name="f9" fmla="val 20"/>
                  <a:gd name="f10" fmla="val 34"/>
                  <a:gd name="f11" fmla="val 18"/>
                  <a:gd name="f12" fmla="val 4"/>
                  <a:gd name="f13" fmla="val 25"/>
                  <a:gd name="f14" fmla="val 1"/>
                  <a:gd name="f15" fmla="val -1"/>
                  <a:gd name="f16" fmla="val 13"/>
                  <a:gd name="f17" fmla="val 7"/>
                  <a:gd name="f18" fmla="val 9"/>
                  <a:gd name="f19" fmla="val 23"/>
                  <a:gd name="f20" fmla="val 45"/>
                  <a:gd name="f21" fmla="val 55"/>
                  <a:gd name="f22" fmla="val 61"/>
                  <a:gd name="f23" fmla="val 8"/>
                  <a:gd name="f24" fmla="val 67"/>
                  <a:gd name="f25" fmla="val 69"/>
                  <a:gd name="f26" fmla="val 17"/>
                  <a:gd name="f27" fmla="*/ f0 1 68"/>
                  <a:gd name="f28" fmla="*/ f1 1 22"/>
                  <a:gd name="f29" fmla="val f2"/>
                  <a:gd name="f30" fmla="val f3"/>
                  <a:gd name="f31" fmla="val f4"/>
                  <a:gd name="f32" fmla="+- f31 0 f29"/>
                  <a:gd name="f33" fmla="+- f30 0 f29"/>
                  <a:gd name="f34" fmla="*/ f33 1 68"/>
                  <a:gd name="f35" fmla="*/ f32 1 22"/>
                  <a:gd name="f36" fmla="*/ f29 1 f34"/>
                  <a:gd name="f37" fmla="*/ f30 1 f34"/>
                  <a:gd name="f38" fmla="*/ f29 1 f35"/>
                  <a:gd name="f39" fmla="*/ f31 1 f35"/>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68" h="22">
                    <a:moveTo>
                      <a:pt x="f3" y="f5"/>
                    </a:moveTo>
                    <a:cubicBezTo>
                      <a:pt x="f6" y="f7"/>
                      <a:pt x="f8" y="f9"/>
                      <a:pt x="f10" y="f9"/>
                    </a:cubicBezTo>
                    <a:cubicBezTo>
                      <a:pt x="f11" y="f9"/>
                      <a:pt x="f12" y="f13"/>
                      <a:pt x="f14" y="f9"/>
                    </a:cubicBezTo>
                    <a:cubicBezTo>
                      <a:pt x="f15" y="f11"/>
                      <a:pt x="f14" y="f16"/>
                      <a:pt x="f17" y="f18"/>
                    </a:cubicBezTo>
                    <a:cubicBezTo>
                      <a:pt x="f16" y="f12"/>
                      <a:pt x="f19" y="f2"/>
                      <a:pt x="f10" y="f2"/>
                    </a:cubicBezTo>
                    <a:cubicBezTo>
                      <a:pt x="f20" y="f2"/>
                      <a:pt x="f21" y="f12"/>
                      <a:pt x="f22" y="f23"/>
                    </a:cubicBezTo>
                    <a:cubicBezTo>
                      <a:pt x="f24" y="f16"/>
                      <a:pt x="f25" y="f26"/>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7" name="Google Shape;1883;p45">
                <a:extLst>
                  <a:ext uri="{FF2B5EF4-FFF2-40B4-BE49-F238E27FC236}">
                    <a16:creationId xmlns:a16="http://schemas.microsoft.com/office/drawing/2014/main" id="{E534CCD6-76AB-85D7-9E57-2F584ACA9AB4}"/>
                  </a:ext>
                </a:extLst>
              </p:cNvPr>
              <p:cNvSpPr/>
              <p:nvPr/>
            </p:nvSpPr>
            <p:spPr>
              <a:xfrm>
                <a:off x="6436809" y="1256723"/>
                <a:ext cx="419389" cy="394719"/>
              </a:xfrm>
              <a:custGeom>
                <a:avLst/>
                <a:gdLst>
                  <a:gd name="f0" fmla="val w"/>
                  <a:gd name="f1" fmla="val h"/>
                  <a:gd name="f2" fmla="val 0"/>
                  <a:gd name="f3" fmla="val 391"/>
                  <a:gd name="f4" fmla="val 368"/>
                  <a:gd name="f5" fmla="val 301"/>
                  <a:gd name="f6" fmla="val 390"/>
                  <a:gd name="f7" fmla="val 278"/>
                  <a:gd name="f8" fmla="val 383"/>
                  <a:gd name="f9" fmla="val 255"/>
                  <a:gd name="f10" fmla="val 367"/>
                  <a:gd name="f11" fmla="val 239"/>
                  <a:gd name="f12" fmla="val 359"/>
                  <a:gd name="f13" fmla="val 230"/>
                  <a:gd name="f14" fmla="val 348"/>
                  <a:gd name="f15" fmla="val 223"/>
                  <a:gd name="f16" fmla="val 341"/>
                  <a:gd name="f17" fmla="val 213"/>
                  <a:gd name="f18" fmla="val 325"/>
                  <a:gd name="f19" fmla="val 192"/>
                  <a:gd name="f20" fmla="val 327"/>
                  <a:gd name="f21" fmla="val 163"/>
                  <a:gd name="f22" fmla="val 320"/>
                  <a:gd name="f23" fmla="val 137"/>
                  <a:gd name="f24" fmla="val 311"/>
                  <a:gd name="f25" fmla="val 103"/>
                  <a:gd name="f26" fmla="val 285"/>
                  <a:gd name="f27" fmla="val 75"/>
                  <a:gd name="f28" fmla="val 253"/>
                  <a:gd name="f29" fmla="val 64"/>
                  <a:gd name="f30" fmla="val 226"/>
                  <a:gd name="f31" fmla="val 54"/>
                  <a:gd name="f32" fmla="val 195"/>
                  <a:gd name="f33" fmla="val 56"/>
                  <a:gd name="f34" fmla="val 170"/>
                  <a:gd name="f35" fmla="val 42"/>
                  <a:gd name="f36" fmla="val 151"/>
                  <a:gd name="f37" fmla="val 32"/>
                  <a:gd name="f38" fmla="val 15"/>
                  <a:gd name="f39" fmla="val 118"/>
                  <a:gd name="f40" fmla="val 6"/>
                  <a:gd name="f41" fmla="val 80"/>
                  <a:gd name="f42" fmla="val -11"/>
                  <a:gd name="f43" fmla="val 37"/>
                  <a:gd name="f44" fmla="val 8"/>
                  <a:gd name="f45" fmla="val 2"/>
                  <a:gd name="f46" fmla="val 30"/>
                  <a:gd name="f47" fmla="val -5"/>
                  <a:gd name="f48" fmla="val 58"/>
                  <a:gd name="f49" fmla="val 12"/>
                  <a:gd name="f50" fmla="val 82"/>
                  <a:gd name="f51" fmla="val 105"/>
                  <a:gd name="f52" fmla="val 47"/>
                  <a:gd name="f53" fmla="val 129"/>
                  <a:gd name="f54" fmla="val 144"/>
                  <a:gd name="f55" fmla="val 146"/>
                  <a:gd name="f56" fmla="val 126"/>
                  <a:gd name="f57" fmla="val 147"/>
                  <a:gd name="f58" fmla="val 152"/>
                  <a:gd name="f59" fmla="val 142"/>
                  <a:gd name="f60" fmla="val 168"/>
                  <a:gd name="f61" fmla="val 158"/>
                  <a:gd name="f62" fmla="val 184"/>
                  <a:gd name="f63" fmla="val 175"/>
                  <a:gd name="f64" fmla="val 178"/>
                  <a:gd name="f65" fmla="val 204"/>
                  <a:gd name="f66" fmla="val 224"/>
                  <a:gd name="f67" fmla="val 211"/>
                  <a:gd name="f68" fmla="val 251"/>
                  <a:gd name="f69" fmla="val 256"/>
                  <a:gd name="f70" fmla="val 241"/>
                  <a:gd name="f71" fmla="val 258"/>
                  <a:gd name="f72" fmla="val 307"/>
                  <a:gd name="f73" fmla="val 271"/>
                  <a:gd name="f74" fmla="val 317"/>
                  <a:gd name="f75" fmla="val 298"/>
                  <a:gd name="f76" fmla="val 328"/>
                  <a:gd name="f77" fmla="val 321"/>
                  <a:gd name="f78" fmla="val 339"/>
                  <a:gd name="f79" fmla="val 345"/>
                  <a:gd name="f80" fmla="val 369"/>
                  <a:gd name="f81" fmla="val 385"/>
                  <a:gd name="f82" fmla="val 389"/>
                  <a:gd name="f83" fmla="val 346"/>
                  <a:gd name="f84" fmla="val 393"/>
                  <a:gd name="f85" fmla="val 323"/>
                  <a:gd name="f86" fmla="*/ f0 1 391"/>
                  <a:gd name="f87" fmla="*/ f1 1 368"/>
                  <a:gd name="f88" fmla="val f2"/>
                  <a:gd name="f89" fmla="val f3"/>
                  <a:gd name="f90" fmla="val f4"/>
                  <a:gd name="f91" fmla="+- f90 0 f88"/>
                  <a:gd name="f92" fmla="+- f89 0 f88"/>
                  <a:gd name="f93" fmla="*/ f92 1 391"/>
                  <a:gd name="f94" fmla="*/ f91 1 368"/>
                  <a:gd name="f95" fmla="*/ f88 1 f93"/>
                  <a:gd name="f96" fmla="*/ f89 1 f93"/>
                  <a:gd name="f97" fmla="*/ f88 1 f94"/>
                  <a:gd name="f98" fmla="*/ f90 1 f94"/>
                  <a:gd name="f99" fmla="*/ f95 f86 1"/>
                  <a:gd name="f100" fmla="*/ f96 f86 1"/>
                  <a:gd name="f101" fmla="*/ f98 f87 1"/>
                  <a:gd name="f102" fmla="*/ f97 f87 1"/>
                </a:gdLst>
                <a:ahLst/>
                <a:cxnLst>
                  <a:cxn ang="3cd4">
                    <a:pos x="hc" y="t"/>
                  </a:cxn>
                  <a:cxn ang="0">
                    <a:pos x="r" y="vc"/>
                  </a:cxn>
                  <a:cxn ang="cd4">
                    <a:pos x="hc" y="b"/>
                  </a:cxn>
                  <a:cxn ang="cd2">
                    <a:pos x="l" y="vc"/>
                  </a:cxn>
                </a:cxnLst>
                <a:rect l="f99" t="f102" r="f100" b="f101"/>
                <a:pathLst>
                  <a:path w="391" h="368">
                    <a:moveTo>
                      <a:pt x="f3" y="f5"/>
                    </a:moveTo>
                    <a:cubicBezTo>
                      <a:pt x="f6" y="f7"/>
                      <a:pt x="f8" y="f9"/>
                      <a:pt x="f10" y="f11"/>
                    </a:cubicBezTo>
                    <a:cubicBezTo>
                      <a:pt x="f12" y="f13"/>
                      <a:pt x="f14" y="f15"/>
                      <a:pt x="f16" y="f17"/>
                    </a:cubicBezTo>
                    <a:cubicBezTo>
                      <a:pt x="f18" y="f19"/>
                      <a:pt x="f20" y="f21"/>
                      <a:pt x="f22" y="f23"/>
                    </a:cubicBezTo>
                    <a:cubicBezTo>
                      <a:pt x="f24" y="f25"/>
                      <a:pt x="f26" y="f27"/>
                      <a:pt x="f28" y="f29"/>
                    </a:cubicBezTo>
                    <a:cubicBezTo>
                      <a:pt x="f30" y="f31"/>
                      <a:pt x="f32" y="f33"/>
                      <a:pt x="f34" y="f35"/>
                    </a:cubicBezTo>
                    <a:cubicBezTo>
                      <a:pt x="f36" y="f37"/>
                      <a:pt x="f23" y="f38"/>
                      <a:pt x="f39" y="f40"/>
                    </a:cubicBezTo>
                    <a:cubicBezTo>
                      <a:pt x="f41" y="f42"/>
                      <a:pt x="f43" y="f44"/>
                      <a:pt x="f45" y="f46"/>
                    </a:cubicBezTo>
                    <a:cubicBezTo>
                      <a:pt x="f47" y="f48"/>
                      <a:pt x="f49" y="f50"/>
                      <a:pt x="f46" y="f51"/>
                    </a:cubicBezTo>
                    <a:cubicBezTo>
                      <a:pt x="f52" y="f53"/>
                      <a:pt x="f27" y="f54"/>
                      <a:pt x="f25" y="f55"/>
                    </a:cubicBezTo>
                    <a:cubicBezTo>
                      <a:pt x="f56" y="f57"/>
                      <a:pt x="f58" y="f59"/>
                      <a:pt x="f60" y="f61"/>
                    </a:cubicBezTo>
                    <a:cubicBezTo>
                      <a:pt x="f62" y="f63"/>
                      <a:pt x="f64" y="f65"/>
                      <a:pt x="f19" y="f66"/>
                    </a:cubicBezTo>
                    <a:cubicBezTo>
                      <a:pt x="f67" y="f68"/>
                      <a:pt x="f69" y="f70"/>
                      <a:pt x="f26" y="f71"/>
                    </a:cubicBezTo>
                    <a:cubicBezTo>
                      <a:pt x="f72" y="f73"/>
                      <a:pt x="f74" y="f75"/>
                      <a:pt x="f76" y="f77"/>
                    </a:cubicBezTo>
                    <a:cubicBezTo>
                      <a:pt x="f78" y="f79"/>
                      <a:pt x="f12" y="f80"/>
                      <a:pt x="f81" y="f4"/>
                    </a:cubicBezTo>
                    <a:cubicBezTo>
                      <a:pt x="f82" y="f83"/>
                      <a:pt x="f84" y="f85"/>
                      <a:pt x="f3" y="f5"/>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8" name="Google Shape;1884;p45">
                <a:extLst>
                  <a:ext uri="{FF2B5EF4-FFF2-40B4-BE49-F238E27FC236}">
                    <a16:creationId xmlns:a16="http://schemas.microsoft.com/office/drawing/2014/main" id="{EE7F9B22-B386-87A8-3A39-63B739A51957}"/>
                  </a:ext>
                </a:extLst>
              </p:cNvPr>
              <p:cNvSpPr/>
              <p:nvPr/>
            </p:nvSpPr>
            <p:spPr>
              <a:xfrm>
                <a:off x="6230867" y="1343610"/>
                <a:ext cx="268156" cy="350745"/>
              </a:xfrm>
              <a:custGeom>
                <a:avLst/>
                <a:gdLst>
                  <a:gd name="f0" fmla="val 180"/>
                  <a:gd name="f1" fmla="val w"/>
                  <a:gd name="f2" fmla="val h"/>
                  <a:gd name="f3" fmla="val 0"/>
                  <a:gd name="f4" fmla="val 250"/>
                  <a:gd name="f5" fmla="val 327"/>
                  <a:gd name="f6" fmla="val 184"/>
                  <a:gd name="f7" fmla="val -1"/>
                  <a:gd name="f8" fmla="val 118"/>
                  <a:gd name="f9" fmla="val 11"/>
                  <a:gd name="f10" fmla="val 57"/>
                  <a:gd name="f11" fmla="val 35"/>
                  <a:gd name="f12" fmla="val 39"/>
                  <a:gd name="f13" fmla="val 42"/>
                  <a:gd name="f14" fmla="val 20"/>
                  <a:gd name="f15" fmla="val 51"/>
                  <a:gd name="f16" fmla="val 10"/>
                  <a:gd name="f17" fmla="val 67"/>
                  <a:gd name="f18" fmla="val 1"/>
                  <a:gd name="f19" fmla="val 82"/>
                  <a:gd name="f20" fmla="val 100"/>
                  <a:gd name="f21" fmla="val 117"/>
                  <a:gd name="f22" fmla="val 171"/>
                  <a:gd name="f23" fmla="val 22"/>
                  <a:gd name="f24" fmla="val 237"/>
                  <a:gd name="f25" fmla="val 43"/>
                  <a:gd name="f26" fmla="val 286"/>
                  <a:gd name="f27" fmla="val 110"/>
                  <a:gd name="f28" fmla="val 162"/>
                  <a:gd name="f29" fmla="val 314"/>
                  <a:gd name="f30" fmla="val 138"/>
                  <a:gd name="f31" fmla="val 225"/>
                  <a:gd name="f32" fmla="val 136"/>
                  <a:gd name="f33" fmla="val 172"/>
                  <a:gd name="f34" fmla="val 164"/>
                  <a:gd name="f35" fmla="val 197"/>
                  <a:gd name="f36" fmla="val 126"/>
                  <a:gd name="f37" fmla="val 87"/>
                  <a:gd name="f38" fmla="val 227"/>
                  <a:gd name="f39" fmla="val 68"/>
                  <a:gd name="f40" fmla="val 247"/>
                  <a:gd name="f41" fmla="*/ f1 1 250"/>
                  <a:gd name="f42" fmla="*/ f2 1 327"/>
                  <a:gd name="f43" fmla="val f3"/>
                  <a:gd name="f44" fmla="val f4"/>
                  <a:gd name="f45" fmla="val f5"/>
                  <a:gd name="f46" fmla="+- f45 0 f43"/>
                  <a:gd name="f47" fmla="+- f44 0 f43"/>
                  <a:gd name="f48" fmla="*/ f47 1 250"/>
                  <a:gd name="f49" fmla="*/ f46 1 327"/>
                  <a:gd name="f50" fmla="*/ f43 1 f48"/>
                  <a:gd name="f51" fmla="*/ f44 1 f48"/>
                  <a:gd name="f52" fmla="*/ f43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250" h="327">
                    <a:moveTo>
                      <a:pt x="f4" y="f3"/>
                    </a:moveTo>
                    <a:cubicBezTo>
                      <a:pt x="f6" y="f7"/>
                      <a:pt x="f8" y="f9"/>
                      <a:pt x="f10" y="f11"/>
                    </a:cubicBezTo>
                    <a:cubicBezTo>
                      <a:pt x="f12" y="f13"/>
                      <a:pt x="f14" y="f15"/>
                      <a:pt x="f16" y="f17"/>
                    </a:cubicBezTo>
                    <a:cubicBezTo>
                      <a:pt x="f18" y="f19"/>
                      <a:pt x="f3" y="f20"/>
                      <a:pt x="f3" y="f21"/>
                    </a:cubicBezTo>
                    <a:cubicBezTo>
                      <a:pt x="f18" y="f22"/>
                      <a:pt x="f23" y="f24"/>
                      <a:pt x="f25" y="f26"/>
                    </a:cubicBezTo>
                    <a:lnTo>
                      <a:pt x="f27" y="f5"/>
                    </a:lnTo>
                    <a:cubicBezTo>
                      <a:pt x="f28" y="f29"/>
                      <a:pt x="f30" y="f31"/>
                      <a:pt x="f32" y="f0"/>
                    </a:cubicBezTo>
                    <a:cubicBezTo>
                      <a:pt x="f33" y="f34"/>
                      <a:pt x="f35" y="f36"/>
                      <a:pt x="f35" y="f37"/>
                    </a:cubicBezTo>
                    <a:cubicBezTo>
                      <a:pt x="f38" y="f39"/>
                      <a:pt x="f40" y="f11"/>
                      <a:pt x="f4" y="f3"/>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89" name="Google Shape;1885;p45">
                <a:extLst>
                  <a:ext uri="{FF2B5EF4-FFF2-40B4-BE49-F238E27FC236}">
                    <a16:creationId xmlns:a16="http://schemas.microsoft.com/office/drawing/2014/main" id="{F790DA7B-D6B0-54C8-234E-5663274467CC}"/>
                  </a:ext>
                </a:extLst>
              </p:cNvPr>
              <p:cNvSpPr/>
              <p:nvPr/>
            </p:nvSpPr>
            <p:spPr>
              <a:xfrm>
                <a:off x="6250180" y="1641796"/>
                <a:ext cx="99751" cy="142655"/>
              </a:xfrm>
              <a:custGeom>
                <a:avLst/>
                <a:gdLst>
                  <a:gd name="f0" fmla="val w"/>
                  <a:gd name="f1" fmla="val h"/>
                  <a:gd name="f2" fmla="val 0"/>
                  <a:gd name="f3" fmla="val 93"/>
                  <a:gd name="f4" fmla="val 133"/>
                  <a:gd name="f5" fmla="val 91"/>
                  <a:gd name="f6" fmla="val 29"/>
                  <a:gd name="f7" fmla="val 89"/>
                  <a:gd name="f8" fmla="val -1"/>
                  <a:gd name="f9" fmla="val 51"/>
                  <a:gd name="f10" fmla="val -7"/>
                  <a:gd name="f11" fmla="val 25"/>
                  <a:gd name="f12" fmla="val 8"/>
                  <a:gd name="f13" fmla="val 10"/>
                  <a:gd name="f14" fmla="val 17"/>
                  <a:gd name="f15" fmla="val 34"/>
                  <a:gd name="f16" fmla="val 1"/>
                  <a:gd name="f17" fmla="val 67"/>
                  <a:gd name="f18" fmla="val 6"/>
                  <a:gd name="f19" fmla="val 154"/>
                  <a:gd name="f20" fmla="val 131"/>
                  <a:gd name="f21" fmla="val 129"/>
                  <a:gd name="f22" fmla="val 127"/>
                  <a:gd name="f23" fmla="val 94"/>
                  <a:gd name="f24" fmla="val 65"/>
                  <a:gd name="f25" fmla="*/ f0 1 93"/>
                  <a:gd name="f26" fmla="*/ f1 1 133"/>
                  <a:gd name="f27" fmla="val f2"/>
                  <a:gd name="f28" fmla="val f3"/>
                  <a:gd name="f29" fmla="val f4"/>
                  <a:gd name="f30" fmla="+- f29 0 f27"/>
                  <a:gd name="f31" fmla="+- f28 0 f27"/>
                  <a:gd name="f32" fmla="*/ f31 1 93"/>
                  <a:gd name="f33" fmla="*/ f30 1 133"/>
                  <a:gd name="f34" fmla="*/ f27 1 f32"/>
                  <a:gd name="f35" fmla="*/ f28 1 f32"/>
                  <a:gd name="f36" fmla="*/ f27 1 f33"/>
                  <a:gd name="f37" fmla="*/ f29 1 f33"/>
                  <a:gd name="f38" fmla="*/ f34 f25 1"/>
                  <a:gd name="f39" fmla="*/ f35 f25 1"/>
                  <a:gd name="f40" fmla="*/ f37 f26 1"/>
                  <a:gd name="f41" fmla="*/ f36 f26 1"/>
                </a:gdLst>
                <a:ahLst/>
                <a:cxnLst>
                  <a:cxn ang="3cd4">
                    <a:pos x="hc" y="t"/>
                  </a:cxn>
                  <a:cxn ang="0">
                    <a:pos x="r" y="vc"/>
                  </a:cxn>
                  <a:cxn ang="cd4">
                    <a:pos x="hc" y="b"/>
                  </a:cxn>
                  <a:cxn ang="cd2">
                    <a:pos x="l" y="vc"/>
                  </a:cxn>
                </a:cxnLst>
                <a:rect l="f38" t="f41" r="f39" b="f40"/>
                <a:pathLst>
                  <a:path w="93" h="133">
                    <a:moveTo>
                      <a:pt x="f5" y="f6"/>
                    </a:moveTo>
                    <a:cubicBezTo>
                      <a:pt x="f7" y="f8"/>
                      <a:pt x="f9" y="f10"/>
                      <a:pt x="f11" y="f12"/>
                    </a:cubicBezTo>
                    <a:cubicBezTo>
                      <a:pt x="f13" y="f14"/>
                      <a:pt x="f8" y="f15"/>
                      <a:pt x="f16" y="f17"/>
                    </a:cubicBezTo>
                    <a:cubicBezTo>
                      <a:pt x="f18" y="f19"/>
                      <a:pt x="f3" y="f20"/>
                      <a:pt x="f3" y="f21"/>
                    </a:cubicBezTo>
                    <a:cubicBezTo>
                      <a:pt x="f3" y="f22"/>
                      <a:pt x="f23" y="f24"/>
                      <a:pt x="f5" y="f6"/>
                    </a:cubicBezTo>
                    <a:close/>
                  </a:path>
                </a:pathLst>
              </a:custGeom>
              <a:solidFill>
                <a:srgbClr val="AE7461"/>
              </a:solidFill>
              <a:ln cap="flat">
                <a:noFill/>
                <a:prstDash val="solid"/>
              </a:ln>
            </p:spPr>
            <p:txBody>
              <a:bodyPr vert="horz" wrap="square" lIns="90004" tIns="2871" rIns="90004" bIns="287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0" name="Google Shape;1886;p45">
                <a:extLst>
                  <a:ext uri="{FF2B5EF4-FFF2-40B4-BE49-F238E27FC236}">
                    <a16:creationId xmlns:a16="http://schemas.microsoft.com/office/drawing/2014/main" id="{1663E773-4450-1720-BAE4-D32EB03CD4C0}"/>
                  </a:ext>
                </a:extLst>
              </p:cNvPr>
              <p:cNvSpPr/>
              <p:nvPr/>
            </p:nvSpPr>
            <p:spPr>
              <a:xfrm>
                <a:off x="6274850" y="1672903"/>
                <a:ext cx="43973" cy="81518"/>
              </a:xfrm>
              <a:custGeom>
                <a:avLst/>
                <a:gdLst>
                  <a:gd name="f0" fmla="val w"/>
                  <a:gd name="f1" fmla="val h"/>
                  <a:gd name="f2" fmla="val 0"/>
                  <a:gd name="f3" fmla="val 41"/>
                  <a:gd name="f4" fmla="val 76"/>
                  <a:gd name="f5" fmla="val 68"/>
                  <a:gd name="f6" fmla="val 40"/>
                  <a:gd name="f7" fmla="val 69"/>
                  <a:gd name="f8" fmla="val 37"/>
                  <a:gd name="f9" fmla="val 71"/>
                  <a:gd name="f10" fmla="val 35"/>
                  <a:gd name="f11" fmla="val 72"/>
                  <a:gd name="f12" fmla="val 31"/>
                  <a:gd name="f13" fmla="val 73"/>
                  <a:gd name="f14" fmla="val 26"/>
                  <a:gd name="f15" fmla="val 17"/>
                  <a:gd name="f16" fmla="val 8"/>
                  <a:gd name="f17" fmla="val 54"/>
                  <a:gd name="f18" fmla="val 7"/>
                  <a:gd name="f19" fmla="val 39"/>
                  <a:gd name="f20" fmla="val 6"/>
                  <a:gd name="f21" fmla="val 23"/>
                  <a:gd name="f22" fmla="val 10"/>
                  <a:gd name="f23" fmla="val 12"/>
                  <a:gd name="f24" fmla="val 16"/>
                  <a:gd name="f25" fmla="val 20"/>
                  <a:gd name="f26" fmla="val 4"/>
                  <a:gd name="f27" fmla="val 25"/>
                  <a:gd name="f28" fmla="val 3"/>
                  <a:gd name="f29" fmla="val 28"/>
                  <a:gd name="f30" fmla="val 30"/>
                  <a:gd name="f31" fmla="val 13"/>
                  <a:gd name="f32" fmla="val 33"/>
                  <a:gd name="f33" fmla="val 11"/>
                  <a:gd name="f34" fmla="val 32"/>
                  <a:gd name="f35" fmla="val 5"/>
                  <a:gd name="f36" fmla="val 2"/>
                  <a:gd name="f37" fmla="val 19"/>
                  <a:gd name="f38" fmla="val 1"/>
                  <a:gd name="f39" fmla="val 15"/>
                  <a:gd name="f40" fmla="val 22"/>
                  <a:gd name="f41" fmla="val 57"/>
                  <a:gd name="f42" fmla="val 75"/>
                  <a:gd name="f43" fmla="val 77"/>
                  <a:gd name="f44" fmla="val 36"/>
                  <a:gd name="f45" fmla="val 70"/>
                  <a:gd name="f46" fmla="val 42"/>
                  <a:gd name="f47" fmla="*/ f0 1 41"/>
                  <a:gd name="f48" fmla="*/ f1 1 76"/>
                  <a:gd name="f49" fmla="val f2"/>
                  <a:gd name="f50" fmla="val f3"/>
                  <a:gd name="f51" fmla="val f4"/>
                  <a:gd name="f52" fmla="+- f51 0 f49"/>
                  <a:gd name="f53" fmla="+- f50 0 f49"/>
                  <a:gd name="f54" fmla="*/ f53 1 41"/>
                  <a:gd name="f55" fmla="*/ f52 1 76"/>
                  <a:gd name="f56" fmla="*/ f49 1 f54"/>
                  <a:gd name="f57" fmla="*/ f50 1 f54"/>
                  <a:gd name="f58" fmla="*/ f49 1 f55"/>
                  <a:gd name="f59" fmla="*/ f51 1 f55"/>
                  <a:gd name="f60" fmla="*/ f56 f47 1"/>
                  <a:gd name="f61" fmla="*/ f57 f47 1"/>
                  <a:gd name="f62" fmla="*/ f59 f48 1"/>
                  <a:gd name="f63" fmla="*/ f58 f48 1"/>
                </a:gdLst>
                <a:ahLst/>
                <a:cxnLst>
                  <a:cxn ang="3cd4">
                    <a:pos x="hc" y="t"/>
                  </a:cxn>
                  <a:cxn ang="0">
                    <a:pos x="r" y="vc"/>
                  </a:cxn>
                  <a:cxn ang="cd4">
                    <a:pos x="hc" y="b"/>
                  </a:cxn>
                  <a:cxn ang="cd2">
                    <a:pos x="l" y="vc"/>
                  </a:cxn>
                </a:cxnLst>
                <a:rect l="f60" t="f63" r="f61" b="f62"/>
                <a:pathLst>
                  <a:path w="41" h="76">
                    <a:moveTo>
                      <a:pt x="f3" y="f5"/>
                    </a:moveTo>
                    <a:cubicBezTo>
                      <a:pt x="f3" y="f5"/>
                      <a:pt x="f6" y="f7"/>
                      <a:pt x="f8" y="f9"/>
                    </a:cubicBezTo>
                    <a:cubicBezTo>
                      <a:pt x="f10" y="f11"/>
                      <a:pt x="f12" y="f13"/>
                      <a:pt x="f14" y="f9"/>
                    </a:cubicBezTo>
                    <a:cubicBezTo>
                      <a:pt x="f15" y="f7"/>
                      <a:pt x="f16" y="f17"/>
                      <a:pt x="f18" y="f19"/>
                    </a:cubicBezTo>
                    <a:cubicBezTo>
                      <a:pt x="f20" y="f12"/>
                      <a:pt x="f18" y="f21"/>
                      <a:pt x="f22" y="f15"/>
                    </a:cubicBezTo>
                    <a:cubicBezTo>
                      <a:pt x="f23" y="f22"/>
                      <a:pt x="f24" y="f20"/>
                      <a:pt x="f25" y="f26"/>
                    </a:cubicBezTo>
                    <a:cubicBezTo>
                      <a:pt x="f27" y="f28"/>
                      <a:pt x="f29" y="f20"/>
                      <a:pt x="f30" y="f16"/>
                    </a:cubicBezTo>
                    <a:cubicBezTo>
                      <a:pt x="f12" y="f22"/>
                      <a:pt x="f30" y="f23"/>
                      <a:pt x="f12" y="f23"/>
                    </a:cubicBezTo>
                    <a:cubicBezTo>
                      <a:pt x="f12" y="f31"/>
                      <a:pt x="f32" y="f33"/>
                      <a:pt x="f34" y="f18"/>
                    </a:cubicBezTo>
                    <a:cubicBezTo>
                      <a:pt x="f12" y="f35"/>
                      <a:pt x="f30" y="f28"/>
                      <a:pt x="f29" y="f36"/>
                    </a:cubicBezTo>
                    <a:cubicBezTo>
                      <a:pt x="f14" y="f2"/>
                      <a:pt x="f21" y="f2"/>
                      <a:pt x="f37" y="f2"/>
                    </a:cubicBezTo>
                    <a:cubicBezTo>
                      <a:pt x="f31" y="f38"/>
                      <a:pt x="f18" y="f16"/>
                      <a:pt x="f26" y="f39"/>
                    </a:cubicBezTo>
                    <a:cubicBezTo>
                      <a:pt x="f38" y="f40"/>
                      <a:pt x="f2" y="f30"/>
                      <a:pt x="f38" y="f19"/>
                    </a:cubicBezTo>
                    <a:cubicBezTo>
                      <a:pt x="f36" y="f41"/>
                      <a:pt x="f23" y="f13"/>
                      <a:pt x="f27" y="f42"/>
                    </a:cubicBezTo>
                    <a:cubicBezTo>
                      <a:pt x="f12" y="f43"/>
                      <a:pt x="f44" y="f42"/>
                      <a:pt x="f19" y="f11"/>
                    </a:cubicBezTo>
                    <a:cubicBezTo>
                      <a:pt x="f3" y="f45"/>
                      <a:pt x="f46" y="f5"/>
                      <a:pt x="f3" y="f5"/>
                    </a:cubicBezTo>
                    <a:close/>
                  </a:path>
                </a:pathLst>
              </a:custGeom>
              <a:solidFill>
                <a:srgbClr val="6F4439"/>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1" name="Google Shape;1887;p45">
                <a:extLst>
                  <a:ext uri="{FF2B5EF4-FFF2-40B4-BE49-F238E27FC236}">
                    <a16:creationId xmlns:a16="http://schemas.microsoft.com/office/drawing/2014/main" id="{EA3C5475-6012-F78E-5076-7F30A24009DC}"/>
                  </a:ext>
                </a:extLst>
              </p:cNvPr>
              <p:cNvSpPr/>
              <p:nvPr/>
            </p:nvSpPr>
            <p:spPr>
              <a:xfrm>
                <a:off x="6125757" y="1336102"/>
                <a:ext cx="365760" cy="500908"/>
              </a:xfrm>
              <a:custGeom>
                <a:avLst/>
                <a:gdLst>
                  <a:gd name="f0" fmla="val w"/>
                  <a:gd name="f1" fmla="val h"/>
                  <a:gd name="f2" fmla="val 0"/>
                  <a:gd name="f3" fmla="val 341"/>
                  <a:gd name="f4" fmla="val 467"/>
                  <a:gd name="f5" fmla="val 171"/>
                  <a:gd name="f6" fmla="val 419"/>
                  <a:gd name="f7" fmla="val 170"/>
                  <a:gd name="f8" fmla="val 420"/>
                  <a:gd name="f9" fmla="val 421"/>
                  <a:gd name="f10" fmla="val 422"/>
                  <a:gd name="f11" fmla="val 169"/>
                  <a:gd name="f12" fmla="val 423"/>
                  <a:gd name="f13" fmla="val 168"/>
                  <a:gd name="f14" fmla="val 426"/>
                  <a:gd name="f15" fmla="val 164"/>
                  <a:gd name="f16" fmla="val 430"/>
                  <a:gd name="f17" fmla="val 159"/>
                  <a:gd name="f18" fmla="val 432"/>
                  <a:gd name="f19" fmla="val 154"/>
                  <a:gd name="f20" fmla="val 435"/>
                  <a:gd name="f21" fmla="val 146"/>
                  <a:gd name="f22" fmla="val 436"/>
                  <a:gd name="f23" fmla="val 138"/>
                  <a:gd name="f24" fmla="val 437"/>
                  <a:gd name="f25" fmla="val 133"/>
                  <a:gd name="f26" fmla="val 129"/>
                  <a:gd name="f27" fmla="val 124"/>
                  <a:gd name="f28" fmla="val 119"/>
                  <a:gd name="f29" fmla="val 113"/>
                  <a:gd name="f30" fmla="val 434"/>
                  <a:gd name="f31" fmla="val 108"/>
                  <a:gd name="f32" fmla="val 431"/>
                  <a:gd name="f33" fmla="val 109"/>
                  <a:gd name="f34" fmla="val 443"/>
                  <a:gd name="f35" fmla="val 100"/>
                  <a:gd name="f36" fmla="val 455"/>
                  <a:gd name="f37" fmla="val 86"/>
                  <a:gd name="f38" fmla="val 462"/>
                  <a:gd name="f39" fmla="val 73"/>
                  <a:gd name="f40" fmla="val 469"/>
                  <a:gd name="f41" fmla="val 55"/>
                  <a:gd name="f42" fmla="val 40"/>
                  <a:gd name="f43" fmla="val 458"/>
                  <a:gd name="f44" fmla="val 42"/>
                  <a:gd name="f45" fmla="val 39"/>
                  <a:gd name="f46" fmla="val 35"/>
                  <a:gd name="f47" fmla="val 465"/>
                  <a:gd name="f48" fmla="val 31"/>
                  <a:gd name="f49" fmla="val 466"/>
                  <a:gd name="f50" fmla="val 26"/>
                  <a:gd name="f51" fmla="val 21"/>
                  <a:gd name="f52" fmla="val 16"/>
                  <a:gd name="f53" fmla="val 464"/>
                  <a:gd name="f54" fmla="val 12"/>
                  <a:gd name="f55" fmla="val 463"/>
                  <a:gd name="f56" fmla="val 8"/>
                  <a:gd name="f57" fmla="val 460"/>
                  <a:gd name="f58" fmla="val 5"/>
                  <a:gd name="f59" fmla="val 2"/>
                  <a:gd name="f60" fmla="val 451"/>
                  <a:gd name="f61" fmla="val 1"/>
                  <a:gd name="f62" fmla="val 446"/>
                  <a:gd name="f63" fmla="val 441"/>
                  <a:gd name="f64" fmla="val 4"/>
                  <a:gd name="f65" fmla="val 10"/>
                  <a:gd name="f66" fmla="val 412"/>
                  <a:gd name="f67" fmla="val 403"/>
                  <a:gd name="f68" fmla="val 25"/>
                  <a:gd name="f69" fmla="val 396"/>
                  <a:gd name="f70" fmla="val 33"/>
                  <a:gd name="f71" fmla="val 389"/>
                  <a:gd name="f72" fmla="val 391"/>
                  <a:gd name="f73" fmla="val 387"/>
                  <a:gd name="f74" fmla="val 379"/>
                  <a:gd name="f75" fmla="val 19"/>
                  <a:gd name="f76" fmla="val 371"/>
                  <a:gd name="f77" fmla="val 18"/>
                  <a:gd name="f78" fmla="val 362"/>
                  <a:gd name="f79" fmla="val 353"/>
                  <a:gd name="f80" fmla="val 22"/>
                  <a:gd name="f81" fmla="val 345"/>
                  <a:gd name="f82" fmla="val 337"/>
                  <a:gd name="f83" fmla="val 330"/>
                  <a:gd name="f84" fmla="val 37"/>
                  <a:gd name="f85" fmla="val 323"/>
                  <a:gd name="f86" fmla="val 43"/>
                  <a:gd name="f87" fmla="val 317"/>
                  <a:gd name="f88" fmla="val 51"/>
                  <a:gd name="f89" fmla="val 311"/>
                  <a:gd name="f90" fmla="val 58"/>
                  <a:gd name="f91" fmla="val 306"/>
                  <a:gd name="f92" fmla="val 308"/>
                  <a:gd name="f93" fmla="val 301"/>
                  <a:gd name="f94" fmla="val 48"/>
                  <a:gd name="f95" fmla="val 292"/>
                  <a:gd name="f96" fmla="val 49"/>
                  <a:gd name="f97" fmla="val 283"/>
                  <a:gd name="f98" fmla="val 273"/>
                  <a:gd name="f99" fmla="val 53"/>
                  <a:gd name="f100" fmla="val 264"/>
                  <a:gd name="f101" fmla="val 59"/>
                  <a:gd name="f102" fmla="val 257"/>
                  <a:gd name="f103" fmla="val 70"/>
                  <a:gd name="f104" fmla="val 242"/>
                  <a:gd name="f105" fmla="val 234"/>
                  <a:gd name="f106" fmla="val 101"/>
                  <a:gd name="f107" fmla="val 227"/>
                  <a:gd name="f108" fmla="val 228"/>
                  <a:gd name="f109" fmla="val 96"/>
                  <a:gd name="f110" fmla="val 209"/>
                  <a:gd name="f111" fmla="val 102"/>
                  <a:gd name="f112" fmla="val 189"/>
                  <a:gd name="f113" fmla="val 114"/>
                  <a:gd name="f114" fmla="val 175"/>
                  <a:gd name="f115" fmla="val 127"/>
                  <a:gd name="f116" fmla="val 161"/>
                  <a:gd name="f117" fmla="val 155"/>
                  <a:gd name="f118" fmla="val 163"/>
                  <a:gd name="f119" fmla="val 157"/>
                  <a:gd name="f120" fmla="val 162"/>
                  <a:gd name="f121" fmla="val 158"/>
                  <a:gd name="f122" fmla="val 143"/>
                  <a:gd name="f123" fmla="val 174"/>
                  <a:gd name="f124" fmla="val 116"/>
                  <a:gd name="f125" fmla="val 183"/>
                  <a:gd name="f126" fmla="val 105"/>
                  <a:gd name="f127" fmla="val 197"/>
                  <a:gd name="f128" fmla="val 98"/>
                  <a:gd name="f129" fmla="val 210"/>
                  <a:gd name="f130" fmla="val 99"/>
                  <a:gd name="f131" fmla="val 83"/>
                  <a:gd name="f132" fmla="val 218"/>
                  <a:gd name="f133" fmla="val 69"/>
                  <a:gd name="f134" fmla="val 229"/>
                  <a:gd name="f135" fmla="val 61"/>
                  <a:gd name="f136" fmla="val 240"/>
                  <a:gd name="f137" fmla="val 52"/>
                  <a:gd name="f138" fmla="val 254"/>
                  <a:gd name="f139" fmla="val 265"/>
                  <a:gd name="f140" fmla="val 268"/>
                  <a:gd name="f141" fmla="val 36"/>
                  <a:gd name="f142" fmla="val 272"/>
                  <a:gd name="f143" fmla="val 29"/>
                  <a:gd name="f144" fmla="val 275"/>
                  <a:gd name="f145" fmla="val 23"/>
                  <a:gd name="f146" fmla="val 280"/>
                  <a:gd name="f147" fmla="val 285"/>
                  <a:gd name="f148" fmla="val 14"/>
                  <a:gd name="f149" fmla="val 295"/>
                  <a:gd name="f150" fmla="val 315"/>
                  <a:gd name="f151" fmla="val 316"/>
                  <a:gd name="f152" fmla="val 318"/>
                  <a:gd name="f153" fmla="val 319"/>
                  <a:gd name="f154" fmla="val 320"/>
                  <a:gd name="f155" fmla="val 321"/>
                  <a:gd name="f156" fmla="val 325"/>
                  <a:gd name="f157" fmla="val 326"/>
                  <a:gd name="f158" fmla="val 333"/>
                  <a:gd name="f159" fmla="val 3"/>
                  <a:gd name="f160" fmla="val 335"/>
                  <a:gd name="f161" fmla="val 338"/>
                  <a:gd name="f162" fmla="val 339"/>
                  <a:gd name="f163" fmla="val 6"/>
                  <a:gd name="f164" fmla="val 340"/>
                  <a:gd name="f165" fmla="val 7"/>
                  <a:gd name="f166" fmla="val 334"/>
                  <a:gd name="f167" fmla="val 332"/>
                  <a:gd name="f168" fmla="val 329"/>
                  <a:gd name="f169" fmla="val 314"/>
                  <a:gd name="f170" fmla="val 15"/>
                  <a:gd name="f171" fmla="val 281"/>
                  <a:gd name="f172" fmla="val 276"/>
                  <a:gd name="f173" fmla="val 24"/>
                  <a:gd name="f174" fmla="val 30"/>
                  <a:gd name="f175" fmla="val 269"/>
                  <a:gd name="f176" fmla="val 266"/>
                  <a:gd name="f177" fmla="val 44"/>
                  <a:gd name="f178" fmla="val 241"/>
                  <a:gd name="f179" fmla="val 54"/>
                  <a:gd name="f180" fmla="val 230"/>
                  <a:gd name="f181" fmla="val 63"/>
                  <a:gd name="f182" fmla="val 220"/>
                  <a:gd name="f183" fmla="val 71"/>
                  <a:gd name="f184" fmla="val 211"/>
                  <a:gd name="f185" fmla="val 84"/>
                  <a:gd name="f186" fmla="val 184"/>
                  <a:gd name="f187" fmla="val 107"/>
                  <a:gd name="f188" fmla="val 118"/>
                  <a:gd name="f189" fmla="val 166"/>
                  <a:gd name="f190" fmla="val 128"/>
                  <a:gd name="f191" fmla="val 160"/>
                  <a:gd name="f192" fmla="val 177"/>
                  <a:gd name="f193" fmla="val 104"/>
                  <a:gd name="f194" fmla="val 190"/>
                  <a:gd name="f195" fmla="val 103"/>
                  <a:gd name="f196" fmla="val 87"/>
                  <a:gd name="f197" fmla="val 237"/>
                  <a:gd name="f198" fmla="val 245"/>
                  <a:gd name="f199" fmla="val 258"/>
                  <a:gd name="f200" fmla="val 274"/>
                  <a:gd name="f201" fmla="val 291"/>
                  <a:gd name="f202" fmla="val 300"/>
                  <a:gd name="f203" fmla="val 60"/>
                  <a:gd name="f204" fmla="val 307"/>
                  <a:gd name="f205" fmla="val 45"/>
                  <a:gd name="f206" fmla="val 346"/>
                  <a:gd name="f207" fmla="val 354"/>
                  <a:gd name="f208" fmla="val 370"/>
                  <a:gd name="f209" fmla="val 378"/>
                  <a:gd name="f210" fmla="val 28"/>
                  <a:gd name="f211" fmla="val 385"/>
                  <a:gd name="f212" fmla="val 34"/>
                  <a:gd name="f213" fmla="val 390"/>
                  <a:gd name="f214" fmla="val 398"/>
                  <a:gd name="f215" fmla="val 405"/>
                  <a:gd name="f216" fmla="val 413"/>
                  <a:gd name="f217" fmla="val 450"/>
                  <a:gd name="f218" fmla="val 459"/>
                  <a:gd name="f219" fmla="val 17"/>
                  <a:gd name="f220" fmla="val 457"/>
                  <a:gd name="f221" fmla="val 41"/>
                  <a:gd name="f222" fmla="val 456"/>
                  <a:gd name="f223" fmla="val 85"/>
                  <a:gd name="f224" fmla="val 454"/>
                  <a:gd name="f225" fmla="val 106"/>
                  <a:gd name="f226" fmla="val 442"/>
                  <a:gd name="f227" fmla="val 429"/>
                  <a:gd name="f228" fmla="val 433"/>
                  <a:gd name="f229" fmla="val 123"/>
                  <a:gd name="f230" fmla="val 137"/>
                  <a:gd name="f231" fmla="val 153"/>
                  <a:gd name="f232" fmla="val 167"/>
                  <a:gd name="f233" fmla="val 425"/>
                  <a:gd name="f234" fmla="val 418"/>
                  <a:gd name="f235" fmla="*/ f0 1 341"/>
                  <a:gd name="f236" fmla="*/ f1 1 467"/>
                  <a:gd name="f237" fmla="val f2"/>
                  <a:gd name="f238" fmla="val f3"/>
                  <a:gd name="f239" fmla="val f4"/>
                  <a:gd name="f240" fmla="+- f239 0 f237"/>
                  <a:gd name="f241" fmla="+- f238 0 f237"/>
                  <a:gd name="f242" fmla="*/ f241 1 341"/>
                  <a:gd name="f243" fmla="*/ f240 1 467"/>
                  <a:gd name="f244" fmla="*/ f237 1 f242"/>
                  <a:gd name="f245" fmla="*/ f238 1 f242"/>
                  <a:gd name="f246" fmla="*/ f237 1 f243"/>
                  <a:gd name="f247" fmla="*/ f239 1 f243"/>
                  <a:gd name="f248" fmla="*/ f244 f235 1"/>
                  <a:gd name="f249" fmla="*/ f245 f235 1"/>
                  <a:gd name="f250" fmla="*/ f247 f236 1"/>
                  <a:gd name="f251" fmla="*/ f246 f236 1"/>
                </a:gdLst>
                <a:ahLst/>
                <a:cxnLst>
                  <a:cxn ang="3cd4">
                    <a:pos x="hc" y="t"/>
                  </a:cxn>
                  <a:cxn ang="0">
                    <a:pos x="r" y="vc"/>
                  </a:cxn>
                  <a:cxn ang="cd4">
                    <a:pos x="hc" y="b"/>
                  </a:cxn>
                  <a:cxn ang="cd2">
                    <a:pos x="l" y="vc"/>
                  </a:cxn>
                </a:cxnLst>
                <a:rect l="f248" t="f251" r="f249" b="f250"/>
                <a:pathLst>
                  <a:path w="341" h="467">
                    <a:moveTo>
                      <a:pt x="f5" y="f6"/>
                    </a:moveTo>
                    <a:lnTo>
                      <a:pt x="f7" y="f8"/>
                    </a:lnTo>
                    <a:cubicBezTo>
                      <a:pt x="f7" y="f9"/>
                      <a:pt x="f7" y="f10"/>
                      <a:pt x="f11" y="f12"/>
                    </a:cubicBezTo>
                    <a:cubicBezTo>
                      <a:pt x="f13" y="f14"/>
                      <a:pt x="f15" y="f16"/>
                      <a:pt x="f17" y="f18"/>
                    </a:cubicBezTo>
                    <a:cubicBezTo>
                      <a:pt x="f19" y="f20"/>
                      <a:pt x="f21" y="f22"/>
                      <a:pt x="f23" y="f24"/>
                    </a:cubicBezTo>
                    <a:cubicBezTo>
                      <a:pt x="f25" y="f24"/>
                      <a:pt x="f26" y="f24"/>
                      <a:pt x="f27" y="f22"/>
                    </a:cubicBezTo>
                    <a:cubicBezTo>
                      <a:pt x="f28" y="f20"/>
                      <a:pt x="f29" y="f30"/>
                      <a:pt x="f31" y="f32"/>
                    </a:cubicBezTo>
                    <a:lnTo>
                      <a:pt x="f33" y="f32"/>
                    </a:lnTo>
                    <a:cubicBezTo>
                      <a:pt x="f31" y="f34"/>
                      <a:pt x="f35" y="f36"/>
                      <a:pt x="f37" y="f38"/>
                    </a:cubicBezTo>
                    <a:cubicBezTo>
                      <a:pt x="f39" y="f40"/>
                      <a:pt x="f41" y="f40"/>
                      <a:pt x="f42" y="f43"/>
                    </a:cubicBezTo>
                    <a:lnTo>
                      <a:pt x="f44" y="f43"/>
                    </a:lnTo>
                    <a:cubicBezTo>
                      <a:pt x="f45" y="f38"/>
                      <a:pt x="f46" y="f47"/>
                      <a:pt x="f48" y="f49"/>
                    </a:cubicBezTo>
                    <a:cubicBezTo>
                      <a:pt x="f50" y="f4"/>
                      <a:pt x="f51" y="f49"/>
                      <a:pt x="f52" y="f53"/>
                    </a:cubicBezTo>
                    <a:cubicBezTo>
                      <a:pt x="f54" y="f55"/>
                      <a:pt x="f56" y="f57"/>
                      <a:pt x="f58" y="f36"/>
                    </a:cubicBezTo>
                    <a:cubicBezTo>
                      <a:pt x="f59" y="f60"/>
                      <a:pt x="f61" y="f62"/>
                      <a:pt x="f61" y="f63"/>
                    </a:cubicBezTo>
                    <a:cubicBezTo>
                      <a:pt x="f2" y="f32"/>
                      <a:pt x="f64" y="f8"/>
                      <a:pt x="f65" y="f66"/>
                    </a:cubicBezTo>
                    <a:cubicBezTo>
                      <a:pt x="f52" y="f67"/>
                      <a:pt x="f68" y="f69"/>
                      <a:pt x="f70" y="f71"/>
                    </a:cubicBezTo>
                    <a:lnTo>
                      <a:pt x="f70" y="f72"/>
                    </a:lnTo>
                    <a:cubicBezTo>
                      <a:pt x="f50" y="f73"/>
                      <a:pt x="f51" y="f74"/>
                      <a:pt x="f75" y="f76"/>
                    </a:cubicBezTo>
                    <a:cubicBezTo>
                      <a:pt x="f77" y="f78"/>
                      <a:pt x="f75" y="f79"/>
                      <a:pt x="f80" y="f81"/>
                    </a:cubicBezTo>
                    <a:cubicBezTo>
                      <a:pt x="f68" y="f82"/>
                      <a:pt x="f48" y="f83"/>
                      <a:pt x="f84" y="f85"/>
                    </a:cubicBezTo>
                    <a:cubicBezTo>
                      <a:pt x="f86" y="f87"/>
                      <a:pt x="f88" y="f89"/>
                      <a:pt x="f90" y="f91"/>
                    </a:cubicBezTo>
                    <a:lnTo>
                      <a:pt x="f90" y="f92"/>
                    </a:lnTo>
                    <a:cubicBezTo>
                      <a:pt x="f88" y="f93"/>
                      <a:pt x="f94" y="f95"/>
                      <a:pt x="f96" y="f97"/>
                    </a:cubicBezTo>
                    <a:cubicBezTo>
                      <a:pt x="f96" y="f98"/>
                      <a:pt x="f99" y="f100"/>
                      <a:pt x="f101" y="f102"/>
                    </a:cubicBezTo>
                    <a:cubicBezTo>
                      <a:pt x="f103" y="f104"/>
                      <a:pt x="f37" y="f105"/>
                      <a:pt x="f106" y="f107"/>
                    </a:cubicBezTo>
                    <a:lnTo>
                      <a:pt x="f106" y="f108"/>
                    </a:lnTo>
                    <a:cubicBezTo>
                      <a:pt x="f109" y="f110"/>
                      <a:pt x="f111" y="f112"/>
                      <a:pt x="f113" y="f114"/>
                    </a:cubicBezTo>
                    <a:cubicBezTo>
                      <a:pt x="f115" y="f116"/>
                      <a:pt x="f21" y="f117"/>
                      <a:pt x="f118" y="f119"/>
                    </a:cubicBezTo>
                    <a:lnTo>
                      <a:pt x="f120" y="f121"/>
                    </a:lnTo>
                    <a:cubicBezTo>
                      <a:pt x="f121" y="f122"/>
                      <a:pt x="f15" y="f115"/>
                      <a:pt x="f123" y="f124"/>
                    </a:cubicBezTo>
                    <a:cubicBezTo>
                      <a:pt x="f125" y="f126"/>
                      <a:pt x="f127" y="f128"/>
                      <a:pt x="f129" y="f128"/>
                    </a:cubicBezTo>
                    <a:lnTo>
                      <a:pt x="f110" y="f130"/>
                    </a:lnTo>
                    <a:cubicBezTo>
                      <a:pt x="f110" y="f131"/>
                      <a:pt x="f132" y="f133"/>
                      <a:pt x="f134" y="f135"/>
                    </a:cubicBezTo>
                    <a:cubicBezTo>
                      <a:pt x="f136" y="f137"/>
                      <a:pt x="f138" y="f96"/>
                      <a:pt x="f139" y="f88"/>
                    </a:cubicBezTo>
                    <a:lnTo>
                      <a:pt x="f100" y="f137"/>
                    </a:lnTo>
                    <a:cubicBezTo>
                      <a:pt x="f139" y="f86"/>
                      <a:pt x="f140" y="f141"/>
                      <a:pt x="f142" y="f143"/>
                    </a:cubicBezTo>
                    <a:cubicBezTo>
                      <a:pt x="f144" y="f145"/>
                      <a:pt x="f146" y="f77"/>
                      <a:pt x="f147" y="f148"/>
                    </a:cubicBezTo>
                    <a:cubicBezTo>
                      <a:pt x="f149" y="f58"/>
                      <a:pt x="f91" y="f61"/>
                      <a:pt x="f150" y="f61"/>
                    </a:cubicBezTo>
                    <a:cubicBezTo>
                      <a:pt x="f151" y="f61"/>
                      <a:pt x="f87" y="f61"/>
                      <a:pt x="f152" y="f2"/>
                    </a:cubicBezTo>
                    <a:cubicBezTo>
                      <a:pt x="f153" y="f2"/>
                      <a:pt x="f154" y="f61"/>
                      <a:pt x="f155" y="f61"/>
                    </a:cubicBezTo>
                    <a:cubicBezTo>
                      <a:pt x="f85" y="f61"/>
                      <a:pt x="f156" y="f61"/>
                      <a:pt x="f157" y="f61"/>
                    </a:cubicBezTo>
                    <a:cubicBezTo>
                      <a:pt x="f83" y="f59"/>
                      <a:pt x="f158" y="f159"/>
                      <a:pt x="f160" y="f64"/>
                    </a:cubicBezTo>
                    <a:cubicBezTo>
                      <a:pt x="f82" y="f64"/>
                      <a:pt x="f161" y="f58"/>
                      <a:pt x="f162" y="f163"/>
                    </a:cubicBezTo>
                    <a:cubicBezTo>
                      <a:pt x="f3" y="f163"/>
                      <a:pt x="f3" y="f163"/>
                      <a:pt x="f3" y="f163"/>
                    </a:cubicBezTo>
                    <a:cubicBezTo>
                      <a:pt x="f3" y="f163"/>
                      <a:pt x="f164" y="f165"/>
                      <a:pt x="f162" y="f163"/>
                    </a:cubicBezTo>
                    <a:cubicBezTo>
                      <a:pt x="f82" y="f163"/>
                      <a:pt x="f82" y="f58"/>
                      <a:pt x="f166" y="f64"/>
                    </a:cubicBezTo>
                    <a:cubicBezTo>
                      <a:pt x="f167" y="f159"/>
                      <a:pt x="f168" y="f159"/>
                      <a:pt x="f157" y="f59"/>
                    </a:cubicBezTo>
                    <a:cubicBezTo>
                      <a:pt x="f156" y="f59"/>
                      <a:pt x="f85" y="f59"/>
                      <a:pt x="f155" y="f61"/>
                    </a:cubicBezTo>
                    <a:cubicBezTo>
                      <a:pt x="f154" y="f61"/>
                      <a:pt x="f153" y="f61"/>
                      <a:pt x="f152" y="f61"/>
                    </a:cubicBezTo>
                    <a:cubicBezTo>
                      <a:pt x="f87" y="f61"/>
                      <a:pt x="f151" y="f61"/>
                      <a:pt x="f169" y="f59"/>
                    </a:cubicBezTo>
                    <a:cubicBezTo>
                      <a:pt x="f91" y="f59"/>
                      <a:pt x="f149" y="f163"/>
                      <a:pt x="f147" y="f170"/>
                    </a:cubicBezTo>
                    <a:cubicBezTo>
                      <a:pt x="f171" y="f75"/>
                      <a:pt x="f172" y="f173"/>
                      <a:pt x="f98" y="f174"/>
                    </a:cubicBezTo>
                    <a:cubicBezTo>
                      <a:pt x="f175" y="f141"/>
                      <a:pt x="f176" y="f177"/>
                      <a:pt x="f176" y="f137"/>
                    </a:cubicBezTo>
                    <a:lnTo>
                      <a:pt x="f176" y="f99"/>
                    </a:lnTo>
                    <a:lnTo>
                      <a:pt x="f139" y="f99"/>
                    </a:lnTo>
                    <a:cubicBezTo>
                      <a:pt x="f138" y="f88"/>
                      <a:pt x="f178" y="f179"/>
                      <a:pt x="f180" y="f181"/>
                    </a:cubicBezTo>
                    <a:cubicBezTo>
                      <a:pt x="f182" y="f183"/>
                      <a:pt x="f184" y="f185"/>
                      <a:pt x="f184" y="f130"/>
                    </a:cubicBezTo>
                    <a:lnTo>
                      <a:pt x="f184" y="f35"/>
                    </a:lnTo>
                    <a:lnTo>
                      <a:pt x="f129" y="f35"/>
                    </a:lnTo>
                    <a:cubicBezTo>
                      <a:pt x="f127" y="f35"/>
                      <a:pt x="f186" y="f187"/>
                      <a:pt x="f114" y="f188"/>
                    </a:cubicBezTo>
                    <a:cubicBezTo>
                      <a:pt x="f189" y="f190"/>
                      <a:pt x="f116" y="f122"/>
                      <a:pt x="f15" y="f121"/>
                    </a:cubicBezTo>
                    <a:lnTo>
                      <a:pt x="f15" y="f191"/>
                    </a:lnTo>
                    <a:lnTo>
                      <a:pt x="f118" y="f17"/>
                    </a:lnTo>
                    <a:cubicBezTo>
                      <a:pt x="f21" y="f121"/>
                      <a:pt x="f190" y="f15"/>
                      <a:pt x="f124" y="f192"/>
                    </a:cubicBezTo>
                    <a:cubicBezTo>
                      <a:pt x="f193" y="f194"/>
                      <a:pt x="f128" y="f129"/>
                      <a:pt x="f195" y="f108"/>
                    </a:cubicBezTo>
                    <a:lnTo>
                      <a:pt x="f195" y="f134"/>
                    </a:lnTo>
                    <a:lnTo>
                      <a:pt x="f111" y="f134"/>
                    </a:lnTo>
                    <a:cubicBezTo>
                      <a:pt x="f196" y="f197"/>
                      <a:pt x="f183" y="f198"/>
                      <a:pt x="f135" y="f199"/>
                    </a:cubicBezTo>
                    <a:cubicBezTo>
                      <a:pt x="f41" y="f139"/>
                      <a:pt x="f137" y="f200"/>
                      <a:pt x="f88" y="f97"/>
                    </a:cubicBezTo>
                    <a:cubicBezTo>
                      <a:pt x="f88" y="f201"/>
                      <a:pt x="f99" y="f202"/>
                      <a:pt x="f101" y="f91"/>
                    </a:cubicBezTo>
                    <a:lnTo>
                      <a:pt x="f203" y="f204"/>
                    </a:lnTo>
                    <a:lnTo>
                      <a:pt x="f101" y="f92"/>
                    </a:lnTo>
                    <a:cubicBezTo>
                      <a:pt x="f205" y="f153"/>
                      <a:pt x="f48" y="f83"/>
                      <a:pt x="f173" y="f206"/>
                    </a:cubicBezTo>
                    <a:cubicBezTo>
                      <a:pt x="f51" y="f207"/>
                      <a:pt x="f75" y="f78"/>
                      <a:pt x="f51" y="f208"/>
                    </a:cubicBezTo>
                    <a:cubicBezTo>
                      <a:pt x="f80" y="f209"/>
                      <a:pt x="f210" y="f211"/>
                      <a:pt x="f212" y="f71"/>
                    </a:cubicBezTo>
                    <a:lnTo>
                      <a:pt x="f141" y="f213"/>
                    </a:lnTo>
                    <a:lnTo>
                      <a:pt x="f212" y="f72"/>
                    </a:lnTo>
                    <a:cubicBezTo>
                      <a:pt x="f50" y="f214"/>
                      <a:pt x="f77" y="f215"/>
                      <a:pt x="f54" y="f216"/>
                    </a:cubicBezTo>
                    <a:cubicBezTo>
                      <a:pt x="f163" y="f9"/>
                      <a:pt x="f59" y="f32"/>
                      <a:pt x="f159" y="f63"/>
                    </a:cubicBezTo>
                    <a:cubicBezTo>
                      <a:pt x="f159" y="f217"/>
                      <a:pt x="f56" y="f218"/>
                      <a:pt x="f219" y="f38"/>
                    </a:cubicBezTo>
                    <a:cubicBezTo>
                      <a:pt x="f68" y="f47"/>
                      <a:pt x="f46" y="f53"/>
                      <a:pt x="f42" y="f220"/>
                    </a:cubicBezTo>
                    <a:lnTo>
                      <a:pt x="f221" y="f222"/>
                    </a:lnTo>
                    <a:lnTo>
                      <a:pt x="f221" y="f222"/>
                    </a:lnTo>
                    <a:cubicBezTo>
                      <a:pt x="f41" y="f49"/>
                      <a:pt x="f39" y="f4"/>
                      <a:pt x="f223" y="f57"/>
                    </a:cubicBezTo>
                    <a:cubicBezTo>
                      <a:pt x="f128" y="f224"/>
                      <a:pt x="f225" y="f226"/>
                      <a:pt x="f31" y="f16"/>
                    </a:cubicBezTo>
                    <a:lnTo>
                      <a:pt x="f31" y="f227"/>
                    </a:lnTo>
                    <a:lnTo>
                      <a:pt x="f33" y="f16"/>
                    </a:lnTo>
                    <a:cubicBezTo>
                      <a:pt x="f113" y="f18"/>
                      <a:pt x="f28" y="f228"/>
                      <a:pt x="f229" y="f30"/>
                    </a:cubicBezTo>
                    <a:cubicBezTo>
                      <a:pt x="f190" y="f20"/>
                      <a:pt x="f25" y="f20"/>
                      <a:pt x="f230" y="f20"/>
                    </a:cubicBezTo>
                    <a:cubicBezTo>
                      <a:pt x="f21" y="f20"/>
                      <a:pt x="f231" y="f30"/>
                      <a:pt x="f121" y="f32"/>
                    </a:cubicBezTo>
                    <a:cubicBezTo>
                      <a:pt x="f15" y="f227"/>
                      <a:pt x="f232" y="f233"/>
                      <a:pt x="f11" y="f12"/>
                    </a:cubicBezTo>
                    <a:cubicBezTo>
                      <a:pt x="f7" y="f8"/>
                      <a:pt x="f7" y="f234"/>
                      <a:pt x="f7" y="f234"/>
                    </a:cubicBezTo>
                    <a:lnTo>
                      <a:pt x="f5" y="f6"/>
                    </a:ln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2" name="Google Shape;1888;p45">
                <a:extLst>
                  <a:ext uri="{FF2B5EF4-FFF2-40B4-BE49-F238E27FC236}">
                    <a16:creationId xmlns:a16="http://schemas.microsoft.com/office/drawing/2014/main" id="{9433AC2A-E93D-06C3-4C9B-2DA017F7FE40}"/>
                  </a:ext>
                </a:extLst>
              </p:cNvPr>
              <p:cNvSpPr/>
              <p:nvPr/>
            </p:nvSpPr>
            <p:spPr>
              <a:xfrm>
                <a:off x="5943407" y="1285682"/>
                <a:ext cx="526648" cy="400086"/>
              </a:xfrm>
              <a:custGeom>
                <a:avLst/>
                <a:gdLst>
                  <a:gd name="f0" fmla="val w"/>
                  <a:gd name="f1" fmla="val h"/>
                  <a:gd name="f2" fmla="val 0"/>
                  <a:gd name="f3" fmla="val 491"/>
                  <a:gd name="f4" fmla="val 373"/>
                  <a:gd name="f5" fmla="val 9"/>
                  <a:gd name="f6" fmla="val 6"/>
                  <a:gd name="f7" fmla="val 371"/>
                  <a:gd name="f8" fmla="val 5"/>
                  <a:gd name="f9" fmla="val 367"/>
                  <a:gd name="f10" fmla="val 3"/>
                  <a:gd name="f11" fmla="val 364"/>
                  <a:gd name="f12" fmla="val 1"/>
                  <a:gd name="f13" fmla="val 358"/>
                  <a:gd name="f14" fmla="val 350"/>
                  <a:gd name="f15" fmla="val 342"/>
                  <a:gd name="f16" fmla="val 2"/>
                  <a:gd name="f17" fmla="val 332"/>
                  <a:gd name="f18" fmla="val 8"/>
                  <a:gd name="f19" fmla="val 323"/>
                  <a:gd name="f20" fmla="val 14"/>
                  <a:gd name="f21" fmla="val 313"/>
                  <a:gd name="f22" fmla="val 25"/>
                  <a:gd name="f23" fmla="val 305"/>
                  <a:gd name="f24" fmla="val 40"/>
                  <a:gd name="f25" fmla="val 303"/>
                  <a:gd name="f26" fmla="val 39"/>
                  <a:gd name="f27" fmla="val 304"/>
                  <a:gd name="f28" fmla="val 36"/>
                  <a:gd name="f29" fmla="val 290"/>
                  <a:gd name="f30" fmla="val 38"/>
                  <a:gd name="f31" fmla="val 275"/>
                  <a:gd name="f32" fmla="val 47"/>
                  <a:gd name="f33" fmla="val 261"/>
                  <a:gd name="f34" fmla="val 51"/>
                  <a:gd name="f35" fmla="val 254"/>
                  <a:gd name="f36" fmla="val 56"/>
                  <a:gd name="f37" fmla="val 248"/>
                  <a:gd name="f38" fmla="val 64"/>
                  <a:gd name="f39" fmla="val 243"/>
                  <a:gd name="f40" fmla="val 71"/>
                  <a:gd name="f41" fmla="val 238"/>
                  <a:gd name="f42" fmla="val 79"/>
                  <a:gd name="f43" fmla="val 235"/>
                  <a:gd name="f44" fmla="val 88"/>
                  <a:gd name="f45" fmla="val 231"/>
                  <a:gd name="f46" fmla="val 92"/>
                  <a:gd name="f47" fmla="val 230"/>
                  <a:gd name="f48" fmla="val 96"/>
                  <a:gd name="f49" fmla="val 228"/>
                  <a:gd name="f50" fmla="val 99"/>
                  <a:gd name="f51" fmla="val 225"/>
                  <a:gd name="f52" fmla="val 102"/>
                  <a:gd name="f53" fmla="val 223"/>
                  <a:gd name="f54" fmla="val 105"/>
                  <a:gd name="f55" fmla="val 218"/>
                  <a:gd name="f56" fmla="val 107"/>
                  <a:gd name="f57" fmla="val 214"/>
                  <a:gd name="f58" fmla="val 111"/>
                  <a:gd name="f59" fmla="val 206"/>
                  <a:gd name="f60" fmla="val 112"/>
                  <a:gd name="f61" fmla="val 196"/>
                  <a:gd name="f62" fmla="val 117"/>
                  <a:gd name="f63" fmla="val 187"/>
                  <a:gd name="f64" fmla="val 127"/>
                  <a:gd name="f65" fmla="val 169"/>
                  <a:gd name="f66" fmla="val 148"/>
                  <a:gd name="f67" fmla="val 157"/>
                  <a:gd name="f68" fmla="val 170"/>
                  <a:gd name="f69" fmla="val 160"/>
                  <a:gd name="f70" fmla="val 168"/>
                  <a:gd name="f71" fmla="val 162"/>
                  <a:gd name="f72" fmla="val 165"/>
                  <a:gd name="f73" fmla="val 142"/>
                  <a:gd name="f74" fmla="val 172"/>
                  <a:gd name="f75" fmla="val 120"/>
                  <a:gd name="f76" fmla="val 104"/>
                  <a:gd name="f77" fmla="val 202"/>
                  <a:gd name="f78" fmla="val 80"/>
                  <a:gd name="f79" fmla="val 246"/>
                  <a:gd name="f80" fmla="val 83"/>
                  <a:gd name="f81" fmla="val 244"/>
                  <a:gd name="f82" fmla="val 84"/>
                  <a:gd name="f83" fmla="val 242"/>
                  <a:gd name="f84" fmla="val 58"/>
                  <a:gd name="f85" fmla="val 256"/>
                  <a:gd name="f86" fmla="val 34"/>
                  <a:gd name="f87" fmla="val 277"/>
                  <a:gd name="f88" fmla="val 23"/>
                  <a:gd name="f89" fmla="val 298"/>
                  <a:gd name="f90" fmla="val 12"/>
                  <a:gd name="f91" fmla="val 322"/>
                  <a:gd name="f92" fmla="val 15"/>
                  <a:gd name="f93" fmla="val 339"/>
                  <a:gd name="f94" fmla="val 27"/>
                  <a:gd name="f95" fmla="val 338"/>
                  <a:gd name="f96" fmla="val 347"/>
                  <a:gd name="f97" fmla="val 18"/>
                  <a:gd name="f98" fmla="val 368"/>
                  <a:gd name="f99" fmla="val 379"/>
                  <a:gd name="f100" fmla="val 4"/>
                  <a:gd name="f101" fmla="val 390"/>
                  <a:gd name="f102" fmla="val 400"/>
                  <a:gd name="f103" fmla="val 420"/>
                  <a:gd name="f104" fmla="val -1"/>
                  <a:gd name="f105" fmla="val 437"/>
                  <a:gd name="f106" fmla="val 451"/>
                  <a:gd name="f107" fmla="val 465"/>
                  <a:gd name="f108" fmla="val 475"/>
                  <a:gd name="f109" fmla="val 13"/>
                  <a:gd name="f110" fmla="val 482"/>
                  <a:gd name="f111" fmla="val 17"/>
                  <a:gd name="f112" fmla="val 485"/>
                  <a:gd name="f113" fmla="val 19"/>
                  <a:gd name="f114" fmla="val 487"/>
                  <a:gd name="f115" fmla="val 21"/>
                  <a:gd name="f116" fmla="val 489"/>
                  <a:gd name="f117" fmla="val 22"/>
                  <a:gd name="f118" fmla="val 24"/>
                  <a:gd name="f119" fmla="val 488"/>
                  <a:gd name="f120" fmla="val 380"/>
                  <a:gd name="f121" fmla="val 369"/>
                  <a:gd name="f122" fmla="val 10"/>
                  <a:gd name="f123" fmla="val 359"/>
                  <a:gd name="f124" fmla="val 348"/>
                  <a:gd name="f125" fmla="val 20"/>
                  <a:gd name="f126" fmla="val 340"/>
                  <a:gd name="f127" fmla="val 28"/>
                  <a:gd name="f128" fmla="val 29"/>
                  <a:gd name="f129" fmla="val 278"/>
                  <a:gd name="f130" fmla="val 258"/>
                  <a:gd name="f131" fmla="val 59"/>
                  <a:gd name="f132" fmla="val 247"/>
                  <a:gd name="f133" fmla="val 85"/>
                  <a:gd name="f134" fmla="val 245"/>
                  <a:gd name="f135" fmla="val 203"/>
                  <a:gd name="f136" fmla="val 90"/>
                  <a:gd name="f137" fmla="val 189"/>
                  <a:gd name="f138" fmla="val 106"/>
                  <a:gd name="f139" fmla="val 174"/>
                  <a:gd name="f140" fmla="val 121"/>
                  <a:gd name="f141" fmla="val 171"/>
                  <a:gd name="f142" fmla="val 161"/>
                  <a:gd name="f143" fmla="val 163"/>
                  <a:gd name="f144" fmla="val 149"/>
                  <a:gd name="f145" fmla="val 128"/>
                  <a:gd name="f146" fmla="val 119"/>
                  <a:gd name="f147" fmla="val 188"/>
                  <a:gd name="f148" fmla="val 114"/>
                  <a:gd name="f149" fmla="val 113"/>
                  <a:gd name="f150" fmla="val 109"/>
                  <a:gd name="f151" fmla="val 215"/>
                  <a:gd name="f152" fmla="val 219"/>
                  <a:gd name="f153" fmla="val 100"/>
                  <a:gd name="f154" fmla="val 226"/>
                  <a:gd name="f155" fmla="val 97"/>
                  <a:gd name="f156" fmla="val 229"/>
                  <a:gd name="f157" fmla="val 93"/>
                  <a:gd name="f158" fmla="val 232"/>
                  <a:gd name="f159" fmla="val 233"/>
                  <a:gd name="f160" fmla="val 237"/>
                  <a:gd name="f161" fmla="val 72"/>
                  <a:gd name="f162" fmla="val 239"/>
                  <a:gd name="f163" fmla="val 65"/>
                  <a:gd name="f164" fmla="val 249"/>
                  <a:gd name="f165" fmla="val 52"/>
                  <a:gd name="f166" fmla="val 255"/>
                  <a:gd name="f167" fmla="val 48"/>
                  <a:gd name="f168" fmla="val 262"/>
                  <a:gd name="f169" fmla="val 41"/>
                  <a:gd name="f170" fmla="val 26"/>
                  <a:gd name="f171" fmla="val 306"/>
                  <a:gd name="f172" fmla="val 314"/>
                  <a:gd name="f173" fmla="val 363"/>
                  <a:gd name="f174" fmla="val 372"/>
                  <a:gd name="f175" fmla="*/ f0 1 491"/>
                  <a:gd name="f176" fmla="*/ f1 1 373"/>
                  <a:gd name="f177" fmla="val f2"/>
                  <a:gd name="f178" fmla="val f3"/>
                  <a:gd name="f179" fmla="val f4"/>
                  <a:gd name="f180" fmla="+- f179 0 f177"/>
                  <a:gd name="f181" fmla="+- f178 0 f177"/>
                  <a:gd name="f182" fmla="*/ f181 1 491"/>
                  <a:gd name="f183" fmla="*/ f180 1 373"/>
                  <a:gd name="f184" fmla="*/ f177 1 f182"/>
                  <a:gd name="f185" fmla="*/ f178 1 f182"/>
                  <a:gd name="f186" fmla="*/ f177 1 f183"/>
                  <a:gd name="f187" fmla="*/ f179 1 f183"/>
                  <a:gd name="f188" fmla="*/ f184 f175 1"/>
                  <a:gd name="f189" fmla="*/ f185 f175 1"/>
                  <a:gd name="f190" fmla="*/ f187 f176 1"/>
                  <a:gd name="f191" fmla="*/ f186 f176 1"/>
                </a:gdLst>
                <a:ahLst/>
                <a:cxnLst>
                  <a:cxn ang="3cd4">
                    <a:pos x="hc" y="t"/>
                  </a:cxn>
                  <a:cxn ang="0">
                    <a:pos x="r" y="vc"/>
                  </a:cxn>
                  <a:cxn ang="cd4">
                    <a:pos x="hc" y="b"/>
                  </a:cxn>
                  <a:cxn ang="cd2">
                    <a:pos x="l" y="vc"/>
                  </a:cxn>
                </a:cxnLst>
                <a:rect l="f188" t="f191" r="f189" b="f190"/>
                <a:pathLst>
                  <a:path w="491" h="373">
                    <a:moveTo>
                      <a:pt x="f5" y="f4"/>
                    </a:moveTo>
                    <a:cubicBezTo>
                      <a:pt x="f5" y="f4"/>
                      <a:pt x="f6" y="f7"/>
                      <a:pt x="f8" y="f9"/>
                    </a:cubicBezTo>
                    <a:cubicBezTo>
                      <a:pt x="f10" y="f11"/>
                      <a:pt x="f12" y="f13"/>
                      <a:pt x="f12" y="f14"/>
                    </a:cubicBezTo>
                    <a:cubicBezTo>
                      <a:pt x="f2" y="f15"/>
                      <a:pt x="f16" y="f17"/>
                      <a:pt x="f18" y="f19"/>
                    </a:cubicBezTo>
                    <a:cubicBezTo>
                      <a:pt x="f20" y="f21"/>
                      <a:pt x="f22" y="f23"/>
                      <a:pt x="f24" y="f25"/>
                    </a:cubicBezTo>
                    <a:lnTo>
                      <a:pt x="f26" y="f27"/>
                    </a:ln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5"/>
                      <a:pt x="f56" y="f57"/>
                    </a:cubicBezTo>
                    <a:cubicBezTo>
                      <a:pt x="f58" y="f59"/>
                      <a:pt x="f60" y="f61"/>
                      <a:pt x="f62" y="f63"/>
                    </a:cubicBezTo>
                    <a:cubicBezTo>
                      <a:pt x="f64" y="f65"/>
                      <a:pt x="f66" y="f67"/>
                      <a:pt x="f68" y="f69"/>
                    </a:cubicBezTo>
                    <a:lnTo>
                      <a:pt x="f70" y="f71"/>
                    </a:lnTo>
                    <a:cubicBezTo>
                      <a:pt x="f72" y="f73"/>
                      <a:pt x="f74" y="f75"/>
                      <a:pt x="f63" y="f76"/>
                    </a:cubicBezTo>
                    <a:cubicBezTo>
                      <a:pt x="f77" y="f44"/>
                      <a:pt x="f51" y="f78"/>
                      <a:pt x="f79" y="f80"/>
                    </a:cubicBezTo>
                    <a:lnTo>
                      <a:pt x="f81" y="f82"/>
                    </a:lnTo>
                    <a:cubicBezTo>
                      <a:pt x="f83" y="f84"/>
                      <a:pt x="f85" y="f86"/>
                      <a:pt x="f87" y="f88"/>
                    </a:cubicBezTo>
                    <a:cubicBezTo>
                      <a:pt x="f89" y="f90"/>
                      <a:pt x="f91" y="f92"/>
                      <a:pt x="f93" y="f94"/>
                    </a:cubicBezTo>
                    <a:lnTo>
                      <a:pt x="f95" y="f94"/>
                    </a:lnTo>
                    <a:cubicBezTo>
                      <a:pt x="f96" y="f97"/>
                      <a:pt x="f13" y="f90"/>
                      <a:pt x="f98" y="f18"/>
                    </a:cubicBezTo>
                    <a:cubicBezTo>
                      <a:pt x="f99" y="f100"/>
                      <a:pt x="f101" y="f16"/>
                      <a:pt x="f102" y="f12"/>
                    </a:cubicBezTo>
                    <a:cubicBezTo>
                      <a:pt x="f103" y="f104"/>
                      <a:pt x="f105" y="f12"/>
                      <a:pt x="f106" y="f100"/>
                    </a:cubicBezTo>
                    <a:cubicBezTo>
                      <a:pt x="f107" y="f18"/>
                      <a:pt x="f108" y="f109"/>
                      <a:pt x="f110" y="f111"/>
                    </a:cubicBezTo>
                    <a:cubicBezTo>
                      <a:pt x="f112" y="f113"/>
                      <a:pt x="f114" y="f115"/>
                      <a:pt x="f116" y="f117"/>
                    </a:cubicBezTo>
                    <a:cubicBezTo>
                      <a:pt x="f3" y="f88"/>
                      <a:pt x="f3" y="f118"/>
                      <a:pt x="f3" y="f118"/>
                    </a:cubicBezTo>
                    <a:cubicBezTo>
                      <a:pt x="f3" y="f118"/>
                      <a:pt x="f119" y="f117"/>
                      <a:pt x="f110" y="f97"/>
                    </a:cubicBezTo>
                    <a:cubicBezTo>
                      <a:pt x="f108" y="f20"/>
                      <a:pt x="f107" y="f5"/>
                      <a:pt x="f106" y="f6"/>
                    </a:cubicBezTo>
                    <a:cubicBezTo>
                      <a:pt x="f105" y="f10"/>
                      <a:pt x="f103" y="f2"/>
                      <a:pt x="f102" y="f10"/>
                    </a:cubicBezTo>
                    <a:cubicBezTo>
                      <a:pt x="f101" y="f100"/>
                      <a:pt x="f120" y="f6"/>
                      <a:pt x="f121" y="f122"/>
                    </a:cubicBezTo>
                    <a:cubicBezTo>
                      <a:pt x="f123" y="f20"/>
                      <a:pt x="f124" y="f125"/>
                      <a:pt x="f126" y="f127"/>
                    </a:cubicBezTo>
                    <a:lnTo>
                      <a:pt x="f93" y="f128"/>
                    </a:lnTo>
                    <a:lnTo>
                      <a:pt x="f95" y="f128"/>
                    </a:lnTo>
                    <a:cubicBezTo>
                      <a:pt x="f91" y="f111"/>
                      <a:pt x="f89" y="f92"/>
                      <a:pt x="f129" y="f22"/>
                    </a:cubicBezTo>
                    <a:cubicBezTo>
                      <a:pt x="f130" y="f28"/>
                      <a:pt x="f81" y="f131"/>
                      <a:pt x="f132" y="f82"/>
                    </a:cubicBezTo>
                    <a:lnTo>
                      <a:pt x="f132" y="f133"/>
                    </a:lnTo>
                    <a:lnTo>
                      <a:pt x="f134" y="f133"/>
                    </a:lnTo>
                    <a:cubicBezTo>
                      <a:pt x="f51" y="f80"/>
                      <a:pt x="f135" y="f136"/>
                      <a:pt x="f137" y="f138"/>
                    </a:cubicBezTo>
                    <a:cubicBezTo>
                      <a:pt x="f139" y="f140"/>
                      <a:pt x="f70" y="f73"/>
                      <a:pt x="f141" y="f142"/>
                    </a:cubicBezTo>
                    <a:lnTo>
                      <a:pt x="f141" y="f143"/>
                    </a:lnTo>
                    <a:lnTo>
                      <a:pt x="f65" y="f143"/>
                    </a:lnTo>
                    <a:cubicBezTo>
                      <a:pt x="f144" y="f69"/>
                      <a:pt x="f145" y="f141"/>
                      <a:pt x="f146" y="f147"/>
                    </a:cubicBezTo>
                    <a:cubicBezTo>
                      <a:pt x="f148" y="f61"/>
                      <a:pt x="f149" y="f59"/>
                      <a:pt x="f150" y="f151"/>
                    </a:cubicBezTo>
                    <a:cubicBezTo>
                      <a:pt x="f56" y="f152"/>
                      <a:pt x="f76" y="f53"/>
                      <a:pt x="f153" y="f154"/>
                    </a:cubicBezTo>
                    <a:cubicBezTo>
                      <a:pt x="f155" y="f156"/>
                      <a:pt x="f157" y="f158"/>
                      <a:pt x="f44" y="f159"/>
                    </a:cubicBezTo>
                    <a:cubicBezTo>
                      <a:pt x="f78" y="f160"/>
                      <a:pt x="f161" y="f162"/>
                      <a:pt x="f163" y="f81"/>
                    </a:cubicBezTo>
                    <a:cubicBezTo>
                      <a:pt x="f84" y="f164"/>
                      <a:pt x="f165" y="f166"/>
                      <a:pt x="f167" y="f168"/>
                    </a:cubicBezTo>
                    <a:cubicBezTo>
                      <a:pt x="f24" y="f31"/>
                      <a:pt x="f30" y="f29"/>
                      <a:pt x="f169" y="f25"/>
                    </a:cubicBezTo>
                    <a:lnTo>
                      <a:pt x="f169" y="f27"/>
                    </a:lnTo>
                    <a:lnTo>
                      <a:pt x="f24" y="f27"/>
                    </a:lnTo>
                    <a:cubicBezTo>
                      <a:pt x="f170" y="f171"/>
                      <a:pt x="f92" y="f172"/>
                      <a:pt x="f5" y="f19"/>
                    </a:cubicBezTo>
                    <a:cubicBezTo>
                      <a:pt x="f10" y="f17"/>
                      <a:pt x="f16" y="f15"/>
                      <a:pt x="f16" y="f14"/>
                    </a:cubicBezTo>
                    <a:cubicBezTo>
                      <a:pt x="f16" y="f13"/>
                      <a:pt x="f100" y="f173"/>
                      <a:pt x="f6" y="f9"/>
                    </a:cubicBezTo>
                    <a:cubicBezTo>
                      <a:pt x="f18" y="f7"/>
                      <a:pt x="f5" y="f174"/>
                      <a:pt x="f5" y="f174"/>
                    </a:cubicBezTo>
                    <a:lnTo>
                      <a:pt x="f5" y="f4"/>
                    </a:ln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3" name="Google Shape;1889;p45">
                <a:extLst>
                  <a:ext uri="{FF2B5EF4-FFF2-40B4-BE49-F238E27FC236}">
                    <a16:creationId xmlns:a16="http://schemas.microsoft.com/office/drawing/2014/main" id="{FFE264B0-F857-319B-A703-E770BA67B9E5}"/>
                  </a:ext>
                </a:extLst>
              </p:cNvPr>
              <p:cNvSpPr/>
              <p:nvPr/>
            </p:nvSpPr>
            <p:spPr>
              <a:xfrm>
                <a:off x="6494736" y="1291050"/>
                <a:ext cx="410812" cy="419389"/>
              </a:xfrm>
              <a:custGeom>
                <a:avLst/>
                <a:gdLst>
                  <a:gd name="f0" fmla="val w"/>
                  <a:gd name="f1" fmla="val h"/>
                  <a:gd name="f2" fmla="val 0"/>
                  <a:gd name="f3" fmla="val 383"/>
                  <a:gd name="f4" fmla="val 391"/>
                  <a:gd name="f5" fmla="val 328"/>
                  <a:gd name="f6" fmla="val 326"/>
                  <a:gd name="f7" fmla="val 389"/>
                  <a:gd name="f8" fmla="val 327"/>
                  <a:gd name="f9" fmla="val 384"/>
                  <a:gd name="f10" fmla="val 382"/>
                  <a:gd name="f11" fmla="val 330"/>
                  <a:gd name="f12" fmla="val 379"/>
                  <a:gd name="f13" fmla="val 333"/>
                  <a:gd name="f14" fmla="val 377"/>
                  <a:gd name="f15" fmla="val 335"/>
                  <a:gd name="f16" fmla="val 374"/>
                  <a:gd name="f17" fmla="val 338"/>
                  <a:gd name="f18" fmla="val 373"/>
                  <a:gd name="f19" fmla="val 343"/>
                  <a:gd name="f20" fmla="val 371"/>
                  <a:gd name="f21" fmla="val 347"/>
                  <a:gd name="f22" fmla="val 370"/>
                  <a:gd name="f23" fmla="val 352"/>
                  <a:gd name="f24" fmla="val 369"/>
                  <a:gd name="f25" fmla="val 357"/>
                  <a:gd name="f26" fmla="val 366"/>
                  <a:gd name="f27" fmla="val 361"/>
                  <a:gd name="f28" fmla="val 363"/>
                  <a:gd name="f29" fmla="val 365"/>
                  <a:gd name="f30" fmla="val 358"/>
                  <a:gd name="f31" fmla="val 367"/>
                  <a:gd name="f32" fmla="val 346"/>
                  <a:gd name="f33" fmla="val 339"/>
                  <a:gd name="f34" fmla="val 332"/>
                  <a:gd name="f35" fmla="val 325"/>
                  <a:gd name="f36" fmla="val 317"/>
                  <a:gd name="f37" fmla="val 309"/>
                  <a:gd name="f38" fmla="val 292"/>
                  <a:gd name="f39" fmla="val 275"/>
                  <a:gd name="f40" fmla="val 257"/>
                  <a:gd name="f41" fmla="val 381"/>
                  <a:gd name="f42" fmla="val 248"/>
                  <a:gd name="f43" fmla="val 238"/>
                  <a:gd name="f44" fmla="val 380"/>
                  <a:gd name="f45" fmla="val 229"/>
                  <a:gd name="f46" fmla="val 378"/>
                  <a:gd name="f47" fmla="val 219"/>
                  <a:gd name="f48" fmla="val 209"/>
                  <a:gd name="f49" fmla="val 364"/>
                  <a:gd name="f50" fmla="val 204"/>
                  <a:gd name="f51" fmla="val 355"/>
                  <a:gd name="f52" fmla="val 199"/>
                  <a:gd name="f53" fmla="val 344"/>
                  <a:gd name="f54" fmla="val 197"/>
                  <a:gd name="f55" fmla="val 194"/>
                  <a:gd name="f56" fmla="val 192"/>
                  <a:gd name="f57" fmla="val 323"/>
                  <a:gd name="f58" fmla="val 190"/>
                  <a:gd name="f59" fmla="val 318"/>
                  <a:gd name="f60" fmla="val 187"/>
                  <a:gd name="f61" fmla="val 313"/>
                  <a:gd name="f62" fmla="val 183"/>
                  <a:gd name="f63" fmla="val 178"/>
                  <a:gd name="f64" fmla="val 307"/>
                  <a:gd name="f65" fmla="val 173"/>
                  <a:gd name="f66" fmla="val 302"/>
                  <a:gd name="f67" fmla="val 162"/>
                  <a:gd name="f68" fmla="val 300"/>
                  <a:gd name="f69" fmla="val 150"/>
                  <a:gd name="f70" fmla="val 298"/>
                  <a:gd name="f71" fmla="val 139"/>
                  <a:gd name="f72" fmla="val 296"/>
                  <a:gd name="f73" fmla="val 133"/>
                  <a:gd name="f74" fmla="val 294"/>
                  <a:gd name="f75" fmla="val 127"/>
                  <a:gd name="f76" fmla="val 291"/>
                  <a:gd name="f77" fmla="val 122"/>
                  <a:gd name="f78" fmla="val 289"/>
                  <a:gd name="f79" fmla="val 117"/>
                  <a:gd name="f80" fmla="val 284"/>
                  <a:gd name="f81" fmla="val 113"/>
                  <a:gd name="f82" fmla="val 279"/>
                  <a:gd name="f83" fmla="val 111"/>
                  <a:gd name="f84" fmla="val 271"/>
                  <a:gd name="f85" fmla="val 108"/>
                  <a:gd name="f86" fmla="val 263"/>
                  <a:gd name="f87" fmla="val 255"/>
                  <a:gd name="f88" fmla="val 107"/>
                  <a:gd name="f89" fmla="val 250"/>
                  <a:gd name="f90" fmla="val 246"/>
                  <a:gd name="f91" fmla="val 106"/>
                  <a:gd name="f92" fmla="val 242"/>
                  <a:gd name="f93" fmla="val 104"/>
                  <a:gd name="f94" fmla="val 239"/>
                  <a:gd name="f95" fmla="val 103"/>
                  <a:gd name="f96" fmla="val 235"/>
                  <a:gd name="f97" fmla="val 100"/>
                  <a:gd name="f98" fmla="val 233"/>
                  <a:gd name="f99" fmla="val 96"/>
                  <a:gd name="f100" fmla="val 228"/>
                  <a:gd name="f101" fmla="val 89"/>
                  <a:gd name="f102" fmla="val 226"/>
                  <a:gd name="f103" fmla="val 81"/>
                  <a:gd name="f104" fmla="val 224"/>
                  <a:gd name="f105" fmla="val 74"/>
                  <a:gd name="f106" fmla="val 221"/>
                  <a:gd name="f107" fmla="val 67"/>
                  <a:gd name="f108" fmla="val 218"/>
                  <a:gd name="f109" fmla="val 60"/>
                  <a:gd name="f110" fmla="val 213"/>
                  <a:gd name="f111" fmla="val 54"/>
                  <a:gd name="f112" fmla="val 203"/>
                  <a:gd name="f113" fmla="val 43"/>
                  <a:gd name="f114" fmla="val 189"/>
                  <a:gd name="f115" fmla="val 36"/>
                  <a:gd name="f116" fmla="val 175"/>
                  <a:gd name="f117" fmla="val 161"/>
                  <a:gd name="f118" fmla="val 147"/>
                  <a:gd name="f119" fmla="val 41"/>
                  <a:gd name="f120" fmla="val 138"/>
                  <a:gd name="f121" fmla="val 50"/>
                  <a:gd name="f122" fmla="val 137"/>
                  <a:gd name="f123" fmla="val 51"/>
                  <a:gd name="f124" fmla="val 136"/>
                  <a:gd name="f125" fmla="val 49"/>
                  <a:gd name="f126" fmla="val 125"/>
                  <a:gd name="f127" fmla="val 25"/>
                  <a:gd name="f128" fmla="val 10"/>
                  <a:gd name="f129" fmla="val 84"/>
                  <a:gd name="f130" fmla="val 4"/>
                  <a:gd name="f131" fmla="val 2"/>
                  <a:gd name="f132" fmla="val 64"/>
                  <a:gd name="f133" fmla="val 1"/>
                  <a:gd name="f134" fmla="val 55"/>
                  <a:gd name="f135" fmla="val 46"/>
                  <a:gd name="f136" fmla="val 3"/>
                  <a:gd name="f137" fmla="val 38"/>
                  <a:gd name="f138" fmla="val 5"/>
                  <a:gd name="f139" fmla="val 31"/>
                  <a:gd name="f140" fmla="val 9"/>
                  <a:gd name="f141" fmla="val 18"/>
                  <a:gd name="f142" fmla="val 15"/>
                  <a:gd name="f143" fmla="val 6"/>
                  <a:gd name="f144" fmla="val 32"/>
                  <a:gd name="f145" fmla="val 35"/>
                  <a:gd name="f146" fmla="val 40"/>
                  <a:gd name="f147" fmla="val 42"/>
                  <a:gd name="f148" fmla="val 17"/>
                  <a:gd name="f149" fmla="val 7"/>
                  <a:gd name="f150" fmla="val -1"/>
                  <a:gd name="f151" fmla="val 75"/>
                  <a:gd name="f152" fmla="val 85"/>
                  <a:gd name="f153" fmla="val 105"/>
                  <a:gd name="f154" fmla="val 8"/>
                  <a:gd name="f155" fmla="val 24"/>
                  <a:gd name="f156" fmla="val 48"/>
                  <a:gd name="f157" fmla="val 146"/>
                  <a:gd name="f158" fmla="val 39"/>
                  <a:gd name="f159" fmla="val 160"/>
                  <a:gd name="f160" fmla="val 33"/>
                  <a:gd name="f161" fmla="val 34"/>
                  <a:gd name="f162" fmla="val 205"/>
                  <a:gd name="f163" fmla="val 215"/>
                  <a:gd name="f164" fmla="val 53"/>
                  <a:gd name="f165" fmla="val 220"/>
                  <a:gd name="f166" fmla="val 58"/>
                  <a:gd name="f167" fmla="val 66"/>
                  <a:gd name="f168" fmla="val 73"/>
                  <a:gd name="f169" fmla="val 231"/>
                  <a:gd name="f170" fmla="val 88"/>
                  <a:gd name="f171" fmla="val 95"/>
                  <a:gd name="f172" fmla="val 101"/>
                  <a:gd name="f173" fmla="val 247"/>
                  <a:gd name="f174" fmla="val 272"/>
                  <a:gd name="f175" fmla="val 280"/>
                  <a:gd name="f176" fmla="val 286"/>
                  <a:gd name="f177" fmla="val 116"/>
                  <a:gd name="f178" fmla="val 121"/>
                  <a:gd name="f179" fmla="val 297"/>
                  <a:gd name="f180" fmla="val 299"/>
                  <a:gd name="f181" fmla="val 132"/>
                  <a:gd name="f182" fmla="val 301"/>
                  <a:gd name="f183" fmla="val 303"/>
                  <a:gd name="f184" fmla="val 305"/>
                  <a:gd name="f185" fmla="val 310"/>
                  <a:gd name="f186" fmla="val 172"/>
                  <a:gd name="f187" fmla="val 312"/>
                  <a:gd name="f188" fmla="val 177"/>
                  <a:gd name="f189" fmla="val 315"/>
                  <a:gd name="f190" fmla="val 181"/>
                  <a:gd name="f191" fmla="val 320"/>
                  <a:gd name="f192" fmla="val 184"/>
                  <a:gd name="f193" fmla="val 324"/>
                  <a:gd name="f194" fmla="val 188"/>
                  <a:gd name="f195" fmla="val 329"/>
                  <a:gd name="f196" fmla="val 191"/>
                  <a:gd name="f197" fmla="val 345"/>
                  <a:gd name="f198" fmla="val 195"/>
                  <a:gd name="f199" fmla="val 356"/>
                  <a:gd name="f200" fmla="val 196"/>
                  <a:gd name="f201" fmla="val 202"/>
                  <a:gd name="f202" fmla="val 223"/>
                  <a:gd name="f203" fmla="val 258"/>
                  <a:gd name="f204" fmla="val 276"/>
                  <a:gd name="f205" fmla="val 293"/>
                  <a:gd name="f206" fmla="val 368"/>
                  <a:gd name="f207" fmla="val 353"/>
                  <a:gd name="f208" fmla="val 348"/>
                  <a:gd name="f209" fmla="val 372"/>
                  <a:gd name="f210" fmla="val 340"/>
                  <a:gd name="f211" fmla="val 375"/>
                  <a:gd name="f212" fmla="*/ f0 1 383"/>
                  <a:gd name="f213" fmla="*/ f1 1 391"/>
                  <a:gd name="f214" fmla="val f2"/>
                  <a:gd name="f215" fmla="val f3"/>
                  <a:gd name="f216" fmla="val f4"/>
                  <a:gd name="f217" fmla="+- f216 0 f214"/>
                  <a:gd name="f218" fmla="+- f215 0 f214"/>
                  <a:gd name="f219" fmla="*/ f218 1 383"/>
                  <a:gd name="f220" fmla="*/ f217 1 391"/>
                  <a:gd name="f221" fmla="*/ f214 1 f219"/>
                  <a:gd name="f222" fmla="*/ f215 1 f219"/>
                  <a:gd name="f223" fmla="*/ f214 1 f220"/>
                  <a:gd name="f224" fmla="*/ f216 1 f220"/>
                  <a:gd name="f225" fmla="*/ f221 f212 1"/>
                  <a:gd name="f226" fmla="*/ f222 f212 1"/>
                  <a:gd name="f227" fmla="*/ f224 f213 1"/>
                  <a:gd name="f228" fmla="*/ f223 f213 1"/>
                </a:gdLst>
                <a:ahLst/>
                <a:cxnLst>
                  <a:cxn ang="3cd4">
                    <a:pos x="hc" y="t"/>
                  </a:cxn>
                  <a:cxn ang="0">
                    <a:pos x="r" y="vc"/>
                  </a:cxn>
                  <a:cxn ang="cd4">
                    <a:pos x="hc" y="b"/>
                  </a:cxn>
                  <a:cxn ang="cd2">
                    <a:pos x="l" y="vc"/>
                  </a:cxn>
                </a:cxnLst>
                <a:rect l="f225" t="f228" r="f226" b="f227"/>
                <a:pathLst>
                  <a:path w="383" h="391">
                    <a:moveTo>
                      <a:pt x="f5" y="f4"/>
                    </a:moveTo>
                    <a:cubicBezTo>
                      <a:pt x="f5" y="f4"/>
                      <a:pt x="f6" y="f7"/>
                      <a:pt x="f8" y="f9"/>
                    </a:cubicBezTo>
                    <a:cubicBezTo>
                      <a:pt x="f5" y="f10"/>
                      <a:pt x="f11" y="f12"/>
                      <a:pt x="f13" y="f14"/>
                    </a:cubicBezTo>
                    <a:cubicBezTo>
                      <a:pt x="f15" y="f16"/>
                      <a:pt x="f17" y="f18"/>
                      <a:pt x="f19" y="f20"/>
                    </a:cubicBezTo>
                    <a:cubicBezTo>
                      <a:pt x="f21" y="f22"/>
                      <a:pt x="f23" y="f24"/>
                      <a:pt x="f25" y="f26"/>
                    </a:cubicBezTo>
                    <a:cubicBezTo>
                      <a:pt x="f27" y="f28"/>
                      <a:pt x="f29" y="f30"/>
                      <a:pt x="f31" y="f23"/>
                    </a:cubicBezTo>
                    <a:cubicBezTo>
                      <a:pt x="f24" y="f32"/>
                      <a:pt x="f24" y="f33"/>
                      <a:pt x="f24" y="f34"/>
                    </a:cubicBezTo>
                    <a:cubicBezTo>
                      <a:pt x="f24" y="f35"/>
                      <a:pt x="f31" y="f36"/>
                      <a:pt x="f31" y="f37"/>
                    </a:cubicBezTo>
                    <a:cubicBezTo>
                      <a:pt x="f31" y="f38"/>
                      <a:pt x="f16" y="f39"/>
                      <a:pt x="f12" y="f40"/>
                    </a:cubicBezTo>
                    <a:cubicBezTo>
                      <a:pt x="f41" y="f42"/>
                      <a:pt x="f41" y="f43"/>
                      <a:pt x="f44" y="f45"/>
                    </a:cubicBezTo>
                    <a:cubicBezTo>
                      <a:pt x="f46" y="f47"/>
                      <a:pt x="f18" y="f48"/>
                      <a:pt x="f49" y="f50"/>
                    </a:cubicBezTo>
                    <a:cubicBezTo>
                      <a:pt x="f51" y="f52"/>
                      <a:pt x="f53" y="f54"/>
                      <a:pt x="f13" y="f55"/>
                    </a:cubicBezTo>
                    <a:cubicBezTo>
                      <a:pt x="f5" y="f56"/>
                      <a:pt x="f57" y="f58"/>
                      <a:pt x="f59" y="f60"/>
                    </a:cubicBezTo>
                    <a:cubicBezTo>
                      <a:pt x="f61" y="f62"/>
                      <a:pt x="f37" y="f63"/>
                      <a:pt x="f64" y="f65"/>
                    </a:cubicBezTo>
                    <a:cubicBezTo>
                      <a:pt x="f66" y="f67"/>
                      <a:pt x="f68" y="f69"/>
                      <a:pt x="f70" y="f71"/>
                    </a:cubicBezTo>
                    <a:cubicBezTo>
                      <a:pt x="f72" y="f73"/>
                      <a:pt x="f74" y="f75"/>
                      <a:pt x="f76" y="f77"/>
                    </a:cubicBezTo>
                    <a:cubicBezTo>
                      <a:pt x="f78" y="f79"/>
                      <a:pt x="f80" y="f81"/>
                      <a:pt x="f82" y="f83"/>
                    </a:cubicBezTo>
                    <a:cubicBezTo>
                      <a:pt x="f84" y="f85"/>
                      <a:pt x="f86" y="f85"/>
                      <a:pt x="f87" y="f88"/>
                    </a:cubicBezTo>
                    <a:cubicBezTo>
                      <a:pt x="f89" y="f88"/>
                      <a:pt x="f90" y="f91"/>
                      <a:pt x="f92" y="f93"/>
                    </a:cubicBezTo>
                    <a:cubicBezTo>
                      <a:pt x="f94" y="f95"/>
                      <a:pt x="f96" y="f97"/>
                      <a:pt x="f98" y="f99"/>
                    </a:cubicBezTo>
                    <a:cubicBezTo>
                      <a:pt x="f100" y="f101"/>
                      <a:pt x="f102" y="f103"/>
                      <a:pt x="f104" y="f105"/>
                    </a:cubicBezTo>
                    <a:cubicBezTo>
                      <a:pt x="f106" y="f107"/>
                      <a:pt x="f108" y="f109"/>
                      <a:pt x="f110" y="f111"/>
                    </a:cubicBezTo>
                    <a:cubicBezTo>
                      <a:pt x="f112" y="f113"/>
                      <a:pt x="f114" y="f115"/>
                      <a:pt x="f116" y="f115"/>
                    </a:cubicBezTo>
                    <a:cubicBezTo>
                      <a:pt x="f117" y="f115"/>
                      <a:pt x="f118" y="f119"/>
                      <a:pt x="f120" y="f121"/>
                    </a:cubicBezTo>
                    <a:lnTo>
                      <a:pt x="f122" y="f123"/>
                    </a:lnTo>
                    <a:lnTo>
                      <a:pt x="f124" y="f125"/>
                    </a:lnTo>
                    <a:cubicBezTo>
                      <a:pt x="f126" y="f127"/>
                      <a:pt x="f93" y="f128"/>
                      <a:pt x="f129" y="f130"/>
                    </a:cubicBezTo>
                    <a:cubicBezTo>
                      <a:pt x="f105" y="f131"/>
                      <a:pt x="f132" y="f133"/>
                      <a:pt x="f134" y="f131"/>
                    </a:cubicBezTo>
                    <a:cubicBezTo>
                      <a:pt x="f135" y="f136"/>
                      <a:pt x="f137" y="f138"/>
                      <a:pt x="f139" y="f140"/>
                    </a:cubicBezTo>
                    <a:cubicBezTo>
                      <a:pt x="f141" y="f142"/>
                      <a:pt x="f128" y="f127"/>
                      <a:pt x="f143" y="f144"/>
                    </a:cubicBezTo>
                    <a:cubicBezTo>
                      <a:pt x="f130" y="f145"/>
                      <a:pt x="f131" y="f137"/>
                      <a:pt x="f133" y="f146"/>
                    </a:cubicBezTo>
                    <a:cubicBezTo>
                      <a:pt x="f133" y="f119"/>
                      <a:pt x="f133" y="f147"/>
                      <a:pt x="f133" y="f147"/>
                    </a:cubicBezTo>
                    <a:cubicBezTo>
                      <a:pt x="f2" y="f113"/>
                      <a:pt x="f2" y="f113"/>
                      <a:pt x="f2" y="f113"/>
                    </a:cubicBezTo>
                    <a:lnTo>
                      <a:pt x="f2" y="f147"/>
                    </a:lnTo>
                    <a:lnTo>
                      <a:pt x="f133" y="f146"/>
                    </a:lnTo>
                    <a:cubicBezTo>
                      <a:pt x="f131" y="f137"/>
                      <a:pt x="f136" y="f145"/>
                      <a:pt x="f138" y="f144"/>
                    </a:cubicBezTo>
                    <a:cubicBezTo>
                      <a:pt x="f140" y="f127"/>
                      <a:pt x="f148" y="f142"/>
                      <a:pt x="f139" y="f149"/>
                    </a:cubicBezTo>
                    <a:cubicBezTo>
                      <a:pt x="f137" y="f130"/>
                      <a:pt x="f135" y="f133"/>
                      <a:pt x="f134" y="f2"/>
                    </a:cubicBezTo>
                    <a:cubicBezTo>
                      <a:pt x="f132" y="f150"/>
                      <a:pt x="f151" y="f2"/>
                      <a:pt x="f152" y="f136"/>
                    </a:cubicBezTo>
                    <a:cubicBezTo>
                      <a:pt x="f153" y="f154"/>
                      <a:pt x="f75" y="f155"/>
                      <a:pt x="f120" y="f156"/>
                    </a:cubicBezTo>
                    <a:lnTo>
                      <a:pt x="f124" y="f156"/>
                    </a:lnTo>
                    <a:cubicBezTo>
                      <a:pt x="f157" y="f158"/>
                      <a:pt x="f159" y="f160"/>
                      <a:pt x="f116" y="f161"/>
                    </a:cubicBezTo>
                    <a:cubicBezTo>
                      <a:pt x="f58" y="f161"/>
                      <a:pt x="f162" y="f119"/>
                      <a:pt x="f163" y="f164"/>
                    </a:cubicBezTo>
                    <a:cubicBezTo>
                      <a:pt x="f165" y="f166"/>
                      <a:pt x="f104" y="f167"/>
                      <a:pt x="f102" y="f168"/>
                    </a:cubicBezTo>
                    <a:cubicBezTo>
                      <a:pt x="f45" y="f103"/>
                      <a:pt x="f169" y="f170"/>
                      <a:pt x="f96" y="f171"/>
                    </a:cubicBezTo>
                    <a:cubicBezTo>
                      <a:pt x="f94" y="f172"/>
                      <a:pt x="f173" y="f93"/>
                      <a:pt x="f87" y="f153"/>
                    </a:cubicBezTo>
                    <a:cubicBezTo>
                      <a:pt x="f86" y="f91"/>
                      <a:pt x="f174" y="f153"/>
                      <a:pt x="f175" y="f85"/>
                    </a:cubicBezTo>
                    <a:cubicBezTo>
                      <a:pt x="f176" y="f83"/>
                      <a:pt x="f76" y="f177"/>
                      <a:pt x="f74" y="f178"/>
                    </a:cubicBezTo>
                    <a:cubicBezTo>
                      <a:pt x="f179" y="f75"/>
                      <a:pt x="f180" y="f181"/>
                      <a:pt x="f182" y="f120"/>
                    </a:cubicBezTo>
                    <a:cubicBezTo>
                      <a:pt x="f183" y="f69"/>
                      <a:pt x="f184" y="f117"/>
                      <a:pt x="f185" y="f186"/>
                    </a:cubicBezTo>
                    <a:cubicBezTo>
                      <a:pt x="f187" y="f188"/>
                      <a:pt x="f189" y="f190"/>
                      <a:pt x="f191" y="f192"/>
                    </a:cubicBezTo>
                    <a:cubicBezTo>
                      <a:pt x="f193" y="f194"/>
                      <a:pt x="f195" y="f58"/>
                      <a:pt x="f15" y="f196"/>
                    </a:cubicBezTo>
                    <a:cubicBezTo>
                      <a:pt x="f197" y="f198"/>
                      <a:pt x="f199" y="f200"/>
                      <a:pt x="f26" y="f201"/>
                    </a:cubicBezTo>
                    <a:cubicBezTo>
                      <a:pt x="f22" y="f162"/>
                      <a:pt x="f16" y="f48"/>
                      <a:pt x="f14" y="f110"/>
                    </a:cubicBezTo>
                    <a:cubicBezTo>
                      <a:pt x="f44" y="f108"/>
                      <a:pt x="f41" y="f202"/>
                      <a:pt x="f10" y="f100"/>
                    </a:cubicBezTo>
                    <a:cubicBezTo>
                      <a:pt x="f9" y="f43"/>
                      <a:pt x="f3" y="f42"/>
                      <a:pt x="f41" y="f203"/>
                    </a:cubicBezTo>
                    <a:cubicBezTo>
                      <a:pt x="f14" y="f204"/>
                      <a:pt x="f22" y="f205"/>
                      <a:pt x="f22" y="f37"/>
                    </a:cubicBezTo>
                    <a:cubicBezTo>
                      <a:pt x="f22" y="f36"/>
                      <a:pt x="f20" y="f193"/>
                      <a:pt x="f20" y="f34"/>
                    </a:cubicBezTo>
                    <a:cubicBezTo>
                      <a:pt x="f20" y="f33"/>
                      <a:pt x="f20" y="f32"/>
                      <a:pt x="f206" y="f23"/>
                    </a:cubicBezTo>
                    <a:cubicBezTo>
                      <a:pt x="f26" y="f30"/>
                      <a:pt x="f28" y="f28"/>
                      <a:pt x="f30" y="f31"/>
                    </a:cubicBezTo>
                    <a:cubicBezTo>
                      <a:pt x="f207" y="f22"/>
                      <a:pt x="f208" y="f20"/>
                      <a:pt x="f53" y="f209"/>
                    </a:cubicBezTo>
                    <a:cubicBezTo>
                      <a:pt x="f210" y="f16"/>
                      <a:pt x="f15" y="f211"/>
                      <a:pt x="f13" y="f14"/>
                    </a:cubicBezTo>
                    <a:cubicBezTo>
                      <a:pt x="f11" y="f12"/>
                      <a:pt x="f195" y="f10"/>
                      <a:pt x="f5" y="f9"/>
                    </a:cubicBezTo>
                    <a:cubicBezTo>
                      <a:pt x="f6" y="f7"/>
                      <a:pt x="f5" y="f4"/>
                      <a:pt x="f5" y="f4"/>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4" name="Google Shape;1890;p45">
                <a:extLst>
                  <a:ext uri="{FF2B5EF4-FFF2-40B4-BE49-F238E27FC236}">
                    <a16:creationId xmlns:a16="http://schemas.microsoft.com/office/drawing/2014/main" id="{89352409-E71A-4C81-D5D8-0A05FFCED156}"/>
                  </a:ext>
                </a:extLst>
              </p:cNvPr>
              <p:cNvSpPr/>
              <p:nvPr/>
            </p:nvSpPr>
            <p:spPr>
              <a:xfrm>
                <a:off x="6476503" y="1223476"/>
                <a:ext cx="551319" cy="342168"/>
              </a:xfrm>
              <a:custGeom>
                <a:avLst/>
                <a:gdLst>
                  <a:gd name="f0" fmla="val w"/>
                  <a:gd name="f1" fmla="val h"/>
                  <a:gd name="f2" fmla="val 0"/>
                  <a:gd name="f3" fmla="val 514"/>
                  <a:gd name="f4" fmla="val 319"/>
                  <a:gd name="f5" fmla="val 513"/>
                  <a:gd name="f6" fmla="val 317"/>
                  <a:gd name="f7" fmla="val 512"/>
                  <a:gd name="f8" fmla="val 316"/>
                  <a:gd name="f9" fmla="val 315"/>
                  <a:gd name="f10" fmla="val 511"/>
                  <a:gd name="f11" fmla="val 313"/>
                  <a:gd name="f12" fmla="val 509"/>
                  <a:gd name="f13" fmla="val 308"/>
                  <a:gd name="f14" fmla="val 505"/>
                  <a:gd name="f15" fmla="val 302"/>
                  <a:gd name="f16" fmla="val 502"/>
                  <a:gd name="f17" fmla="val 294"/>
                  <a:gd name="f18" fmla="val 498"/>
                  <a:gd name="f19" fmla="val 285"/>
                  <a:gd name="f20" fmla="val 493"/>
                  <a:gd name="f21" fmla="val 275"/>
                  <a:gd name="f22" fmla="val 487"/>
                  <a:gd name="f23" fmla="val 264"/>
                  <a:gd name="f24" fmla="val 481"/>
                  <a:gd name="f25" fmla="val 253"/>
                  <a:gd name="f26" fmla="val 472"/>
                  <a:gd name="f27" fmla="val 241"/>
                  <a:gd name="f28" fmla="val 458"/>
                  <a:gd name="f29" fmla="val 233"/>
                  <a:gd name="f30" fmla="val 451"/>
                  <a:gd name="f31" fmla="val 229"/>
                  <a:gd name="f32" fmla="val 443"/>
                  <a:gd name="f33" fmla="val 226"/>
                  <a:gd name="f34" fmla="val 434"/>
                  <a:gd name="f35" fmla="val 223"/>
                  <a:gd name="f36" fmla="val 430"/>
                  <a:gd name="f37" fmla="val 221"/>
                  <a:gd name="f38" fmla="val 426"/>
                  <a:gd name="f39" fmla="val 219"/>
                  <a:gd name="f40" fmla="val 423"/>
                  <a:gd name="f41" fmla="val 216"/>
                  <a:gd name="f42" fmla="val 419"/>
                  <a:gd name="f43" fmla="val 213"/>
                  <a:gd name="f44" fmla="val 416"/>
                  <a:gd name="f45" fmla="val 209"/>
                  <a:gd name="f46" fmla="val 414"/>
                  <a:gd name="f47" fmla="val 204"/>
                  <a:gd name="f48" fmla="val 409"/>
                  <a:gd name="f49" fmla="val 195"/>
                  <a:gd name="f50" fmla="val 185"/>
                  <a:gd name="f51" fmla="val 406"/>
                  <a:gd name="f52" fmla="val 176"/>
                  <a:gd name="f53" fmla="val 404"/>
                  <a:gd name="f54" fmla="val 171"/>
                  <a:gd name="f55" fmla="val 402"/>
                  <a:gd name="f56" fmla="val 167"/>
                  <a:gd name="f57" fmla="val 398"/>
                  <a:gd name="f58" fmla="val 164"/>
                  <a:gd name="f59" fmla="val 394"/>
                  <a:gd name="f60" fmla="val 161"/>
                  <a:gd name="f61" fmla="val 389"/>
                  <a:gd name="f62" fmla="val 159"/>
                  <a:gd name="f63" fmla="val 384"/>
                  <a:gd name="f64" fmla="val 157"/>
                  <a:gd name="f65" fmla="val 379"/>
                  <a:gd name="f66" fmla="val 156"/>
                  <a:gd name="f67" fmla="val 373"/>
                  <a:gd name="f68" fmla="val 154"/>
                  <a:gd name="f69" fmla="val 368"/>
                  <a:gd name="f70" fmla="val 152"/>
                  <a:gd name="f71" fmla="val 363"/>
                  <a:gd name="f72" fmla="val 149"/>
                  <a:gd name="f73" fmla="val 359"/>
                  <a:gd name="f74" fmla="val 144"/>
                  <a:gd name="f75" fmla="val 356"/>
                  <a:gd name="f76" fmla="val 139"/>
                  <a:gd name="f77" fmla="val 351"/>
                  <a:gd name="f78" fmla="val 129"/>
                  <a:gd name="f79" fmla="val 117"/>
                  <a:gd name="f80" fmla="val 349"/>
                  <a:gd name="f81" fmla="val 105"/>
                  <a:gd name="f82" fmla="val 348"/>
                  <a:gd name="f83" fmla="val 100"/>
                  <a:gd name="f84" fmla="val 346"/>
                  <a:gd name="f85" fmla="val 94"/>
                  <a:gd name="f86" fmla="val 343"/>
                  <a:gd name="f87" fmla="val 89"/>
                  <a:gd name="f88" fmla="val 340"/>
                  <a:gd name="f89" fmla="val 85"/>
                  <a:gd name="f90" fmla="val 335"/>
                  <a:gd name="f91" fmla="val 82"/>
                  <a:gd name="f92" fmla="val 329"/>
                  <a:gd name="f93" fmla="val 80"/>
                  <a:gd name="f94" fmla="val 318"/>
                  <a:gd name="f95" fmla="val 78"/>
                  <a:gd name="f96" fmla="val 306"/>
                  <a:gd name="f97" fmla="val 293"/>
                  <a:gd name="f98" fmla="val 287"/>
                  <a:gd name="f99" fmla="val 79"/>
                  <a:gd name="f100" fmla="val 281"/>
                  <a:gd name="f101" fmla="val 76"/>
                  <a:gd name="f102" fmla="val 276"/>
                  <a:gd name="f103" fmla="val 71"/>
                  <a:gd name="f104" fmla="val 272"/>
                  <a:gd name="f105" fmla="val 67"/>
                  <a:gd name="f106" fmla="val 268"/>
                  <a:gd name="f107" fmla="val 61"/>
                  <a:gd name="f108" fmla="val 265"/>
                  <a:gd name="f109" fmla="val 56"/>
                  <a:gd name="f110" fmla="val 262"/>
                  <a:gd name="f111" fmla="val 51"/>
                  <a:gd name="f112" fmla="val 259"/>
                  <a:gd name="f113" fmla="val 46"/>
                  <a:gd name="f114" fmla="val 256"/>
                  <a:gd name="f115" fmla="val 41"/>
                  <a:gd name="f116" fmla="val 252"/>
                  <a:gd name="f117" fmla="val 36"/>
                  <a:gd name="f118" fmla="val 248"/>
                  <a:gd name="f119" fmla="val 33"/>
                  <a:gd name="f120" fmla="val 243"/>
                  <a:gd name="f121" fmla="val 30"/>
                  <a:gd name="f122" fmla="val 25"/>
                  <a:gd name="f123" fmla="val 28"/>
                  <a:gd name="f124" fmla="val 210"/>
                  <a:gd name="f125" fmla="val 31"/>
                  <a:gd name="f126" fmla="val 199"/>
                  <a:gd name="f127" fmla="val 188"/>
                  <a:gd name="f128" fmla="val 177"/>
                  <a:gd name="f129" fmla="val 166"/>
                  <a:gd name="f130" fmla="val 26"/>
                  <a:gd name="f131" fmla="val 148"/>
                  <a:gd name="f132" fmla="val 20"/>
                  <a:gd name="f133" fmla="val 15"/>
                  <a:gd name="f134" fmla="val 131"/>
                  <a:gd name="f135" fmla="val 9"/>
                  <a:gd name="f136" fmla="val 122"/>
                  <a:gd name="f137" fmla="val 6"/>
                  <a:gd name="f138" fmla="val 86"/>
                  <a:gd name="f139" fmla="val 1"/>
                  <a:gd name="f140" fmla="val 4"/>
                  <a:gd name="f141" fmla="val 55"/>
                  <a:gd name="f142" fmla="val 8"/>
                  <a:gd name="f143" fmla="val 42"/>
                  <a:gd name="f144" fmla="val 16"/>
                  <a:gd name="f145" fmla="val 32"/>
                  <a:gd name="f146" fmla="val 24"/>
                  <a:gd name="f147" fmla="val 23"/>
                  <a:gd name="f148" fmla="val 11"/>
                  <a:gd name="f149" fmla="val 49"/>
                  <a:gd name="f150" fmla="val 7"/>
                  <a:gd name="f151" fmla="val 57"/>
                  <a:gd name="f152" fmla="val 63"/>
                  <a:gd name="f153" fmla="val 2"/>
                  <a:gd name="f154" fmla="val 68"/>
                  <a:gd name="f155" fmla="val 70"/>
                  <a:gd name="f156" fmla="val 72"/>
                  <a:gd name="f157" fmla="val 73"/>
                  <a:gd name="f158" fmla="val 74"/>
                  <a:gd name="f159" fmla="val 75"/>
                  <a:gd name="f160" fmla="val 3"/>
                  <a:gd name="f161" fmla="val 22"/>
                  <a:gd name="f162" fmla="val 54"/>
                  <a:gd name="f163" fmla="val -1"/>
                  <a:gd name="f164" fmla="val -2"/>
                  <a:gd name="f165" fmla="val 123"/>
                  <a:gd name="f166" fmla="val 132"/>
                  <a:gd name="f167" fmla="val 140"/>
                  <a:gd name="f168" fmla="val 13"/>
                  <a:gd name="f169" fmla="val 18"/>
                  <a:gd name="f170" fmla="val 29"/>
                  <a:gd name="f171" fmla="val 215"/>
                  <a:gd name="f172" fmla="val 27"/>
                  <a:gd name="f173" fmla="val 220"/>
                  <a:gd name="f174" fmla="val 232"/>
                  <a:gd name="f175" fmla="val 238"/>
                  <a:gd name="f176" fmla="val 244"/>
                  <a:gd name="f177" fmla="val 250"/>
                  <a:gd name="f178" fmla="val 254"/>
                  <a:gd name="f179" fmla="val 35"/>
                  <a:gd name="f180" fmla="val 258"/>
                  <a:gd name="f181" fmla="val 40"/>
                  <a:gd name="f182" fmla="val 261"/>
                  <a:gd name="f183" fmla="val 44"/>
                  <a:gd name="f184" fmla="val 50"/>
                  <a:gd name="f185" fmla="val 267"/>
                  <a:gd name="f186" fmla="val 271"/>
                  <a:gd name="f187" fmla="val 60"/>
                  <a:gd name="f188" fmla="val 274"/>
                  <a:gd name="f189" fmla="val 65"/>
                  <a:gd name="f190" fmla="val 278"/>
                  <a:gd name="f191" fmla="val 69"/>
                  <a:gd name="f192" fmla="val 282"/>
                  <a:gd name="f193" fmla="val 288"/>
                  <a:gd name="f194" fmla="val 77"/>
                  <a:gd name="f195" fmla="val 305"/>
                  <a:gd name="f196" fmla="val 330"/>
                  <a:gd name="f197" fmla="val 336"/>
                  <a:gd name="f198" fmla="val 342"/>
                  <a:gd name="f199" fmla="val 83"/>
                  <a:gd name="f200" fmla="val 345"/>
                  <a:gd name="f201" fmla="val 88"/>
                  <a:gd name="f202" fmla="val 93"/>
                  <a:gd name="f203" fmla="val 350"/>
                  <a:gd name="f204" fmla="val 99"/>
                  <a:gd name="f205" fmla="val 352"/>
                  <a:gd name="f206" fmla="val 354"/>
                  <a:gd name="f207" fmla="val 128"/>
                  <a:gd name="f208" fmla="val 138"/>
                  <a:gd name="f209" fmla="val 361"/>
                  <a:gd name="f210" fmla="val 143"/>
                  <a:gd name="f211" fmla="val 365"/>
                  <a:gd name="f212" fmla="val 147"/>
                  <a:gd name="f213" fmla="val 369"/>
                  <a:gd name="f214" fmla="val 374"/>
                  <a:gd name="f215" fmla="val 153"/>
                  <a:gd name="f216" fmla="val 155"/>
                  <a:gd name="f217" fmla="val 390"/>
                  <a:gd name="f218" fmla="val 395"/>
                  <a:gd name="f219" fmla="val 399"/>
                  <a:gd name="f220" fmla="val 162"/>
                  <a:gd name="f221" fmla="val 165"/>
                  <a:gd name="f222" fmla="val 407"/>
                  <a:gd name="f223" fmla="val 170"/>
                  <a:gd name="f224" fmla="val 408"/>
                  <a:gd name="f225" fmla="val 175"/>
                  <a:gd name="f226" fmla="val 412"/>
                  <a:gd name="f227" fmla="val 212"/>
                  <a:gd name="f228" fmla="val 427"/>
                  <a:gd name="f229" fmla="val 217"/>
                  <a:gd name="f230" fmla="val 435"/>
                  <a:gd name="f231" fmla="val 225"/>
                  <a:gd name="f232" fmla="val 227"/>
                  <a:gd name="f233" fmla="val 459"/>
                  <a:gd name="f234" fmla="val 231"/>
                  <a:gd name="f235" fmla="val 473"/>
                  <a:gd name="f236" fmla="val 239"/>
                  <a:gd name="f237" fmla="val 482"/>
                  <a:gd name="f238" fmla="val 488"/>
                  <a:gd name="f239" fmla="val 263"/>
                  <a:gd name="f240" fmla="val 495"/>
                  <a:gd name="f241" fmla="val 499"/>
                  <a:gd name="f242" fmla="val 503"/>
                  <a:gd name="f243" fmla="val 506"/>
                  <a:gd name="f244" fmla="val 301"/>
                  <a:gd name="f245" fmla="val 312"/>
                  <a:gd name="f246" fmla="val 314"/>
                  <a:gd name="f247" fmla="*/ f0 1 514"/>
                  <a:gd name="f248" fmla="*/ f1 1 319"/>
                  <a:gd name="f249" fmla="val f2"/>
                  <a:gd name="f250" fmla="val f3"/>
                  <a:gd name="f251" fmla="val f4"/>
                  <a:gd name="f252" fmla="+- f251 0 f249"/>
                  <a:gd name="f253" fmla="+- f250 0 f249"/>
                  <a:gd name="f254" fmla="*/ f253 1 514"/>
                  <a:gd name="f255" fmla="*/ f252 1 319"/>
                  <a:gd name="f256" fmla="*/ f249 1 f254"/>
                  <a:gd name="f257" fmla="*/ f250 1 f254"/>
                  <a:gd name="f258" fmla="*/ f249 1 f255"/>
                  <a:gd name="f259" fmla="*/ f251 1 f255"/>
                  <a:gd name="f260" fmla="*/ f256 f247 1"/>
                  <a:gd name="f261" fmla="*/ f257 f247 1"/>
                  <a:gd name="f262" fmla="*/ f259 f248 1"/>
                  <a:gd name="f263" fmla="*/ f258 f248 1"/>
                </a:gdLst>
                <a:ahLst/>
                <a:cxnLst>
                  <a:cxn ang="3cd4">
                    <a:pos x="hc" y="t"/>
                  </a:cxn>
                  <a:cxn ang="0">
                    <a:pos x="r" y="vc"/>
                  </a:cxn>
                  <a:cxn ang="cd4">
                    <a:pos x="hc" y="b"/>
                  </a:cxn>
                  <a:cxn ang="cd2">
                    <a:pos x="l" y="vc"/>
                  </a:cxn>
                </a:cxnLst>
                <a:rect l="f260" t="f263" r="f261" b="f262"/>
                <a:pathLst>
                  <a:path w="514" h="319">
                    <a:moveTo>
                      <a:pt x="f3" y="f4"/>
                    </a:moveTo>
                    <a:lnTo>
                      <a:pt x="f5" y="f6"/>
                    </a:lnTo>
                    <a:cubicBezTo>
                      <a:pt x="f7" y="f8"/>
                      <a:pt x="f7" y="f9"/>
                      <a:pt x="f10" y="f11"/>
                    </a:cubicBezTo>
                    <a:cubicBezTo>
                      <a:pt x="f12" y="f13"/>
                      <a:pt x="f14" y="f15"/>
                      <a:pt x="f16" y="f17"/>
                    </a:cubicBezTo>
                    <a:cubicBezTo>
                      <a:pt x="f18" y="f19"/>
                      <a:pt x="f20" y="f21"/>
                      <a:pt x="f22" y="f23"/>
                    </a:cubicBezTo>
                    <a:cubicBezTo>
                      <a:pt x="f24" y="f25"/>
                      <a:pt x="f26" y="f27"/>
                      <a:pt x="f28" y="f29"/>
                    </a:cubicBezTo>
                    <a:cubicBezTo>
                      <a:pt x="f30" y="f31"/>
                      <a:pt x="f32" y="f33"/>
                      <a:pt x="f34" y="f35"/>
                    </a:cubicBezTo>
                    <a:cubicBezTo>
                      <a:pt x="f36" y="f37"/>
                      <a:pt x="f38" y="f39"/>
                      <a:pt x="f40" y="f41"/>
                    </a:cubicBezTo>
                    <a:cubicBezTo>
                      <a:pt x="f42" y="f43"/>
                      <a:pt x="f44" y="f45"/>
                      <a:pt x="f46" y="f47"/>
                    </a:cubicBezTo>
                    <a:cubicBezTo>
                      <a:pt x="f48" y="f49"/>
                      <a:pt x="f48" y="f50"/>
                      <a:pt x="f51" y="f52"/>
                    </a:cubicBezTo>
                    <a:cubicBezTo>
                      <a:pt x="f53" y="f54"/>
                      <a:pt x="f55" y="f56"/>
                      <a:pt x="f57" y="f58"/>
                    </a:cubicBezTo>
                    <a:cubicBezTo>
                      <a:pt x="f59" y="f60"/>
                      <a:pt x="f61" y="f62"/>
                      <a:pt x="f63" y="f64"/>
                    </a:cubicBezTo>
                    <a:cubicBezTo>
                      <a:pt x="f65" y="f66"/>
                      <a:pt x="f67" y="f68"/>
                      <a:pt x="f69" y="f70"/>
                    </a:cubicBezTo>
                    <a:cubicBezTo>
                      <a:pt x="f71" y="f72"/>
                      <a:pt x="f73" y="f74"/>
                      <a:pt x="f75" y="f76"/>
                    </a:cubicBezTo>
                    <a:cubicBezTo>
                      <a:pt x="f77" y="f78"/>
                      <a:pt x="f77" y="f79"/>
                      <a:pt x="f80" y="f81"/>
                    </a:cubicBezTo>
                    <a:cubicBezTo>
                      <a:pt x="f82" y="f83"/>
                      <a:pt x="f84" y="f85"/>
                      <a:pt x="f86" y="f87"/>
                    </a:cubicBezTo>
                    <a:cubicBezTo>
                      <a:pt x="f88" y="f89"/>
                      <a:pt x="f90" y="f91"/>
                      <a:pt x="f92" y="f93"/>
                    </a:cubicBezTo>
                    <a:cubicBezTo>
                      <a:pt x="f94" y="f95"/>
                      <a:pt x="f96" y="f91"/>
                      <a:pt x="f97" y="f93"/>
                    </a:cubicBezTo>
                    <a:cubicBezTo>
                      <a:pt x="f98" y="f99"/>
                      <a:pt x="f100" y="f101"/>
                      <a:pt x="f102" y="f103"/>
                    </a:cubicBezTo>
                    <a:cubicBezTo>
                      <a:pt x="f104" y="f105"/>
                      <a:pt x="f106" y="f107"/>
                      <a:pt x="f108" y="f109"/>
                    </a:cubicBezTo>
                    <a:cubicBezTo>
                      <a:pt x="f110" y="f111"/>
                      <a:pt x="f112" y="f113"/>
                      <a:pt x="f114" y="f115"/>
                    </a:cubicBezTo>
                    <a:cubicBezTo>
                      <a:pt x="f116" y="f117"/>
                      <a:pt x="f118" y="f119"/>
                      <a:pt x="f120" y="f121"/>
                    </a:cubicBezTo>
                    <a:cubicBezTo>
                      <a:pt x="f29" y="f122"/>
                      <a:pt x="f37" y="f123"/>
                      <a:pt x="f124" y="f125"/>
                    </a:cubicBezTo>
                    <a:cubicBezTo>
                      <a:pt x="f126" y="f119"/>
                      <a:pt x="f127" y="f117"/>
                      <a:pt x="f128" y="f119"/>
                    </a:cubicBezTo>
                    <a:cubicBezTo>
                      <a:pt x="f129" y="f125"/>
                      <a:pt x="f64" y="f130"/>
                      <a:pt x="f131" y="f132"/>
                    </a:cubicBezTo>
                    <a:cubicBezTo>
                      <a:pt x="f76" y="f133"/>
                      <a:pt x="f134" y="f135"/>
                      <a:pt x="f136" y="f137"/>
                    </a:cubicBezTo>
                    <a:cubicBezTo>
                      <a:pt x="f81" y="f2"/>
                      <a:pt x="f138" y="f139"/>
                      <a:pt x="f103" y="f140"/>
                    </a:cubicBezTo>
                    <a:cubicBezTo>
                      <a:pt x="f141" y="f142"/>
                      <a:pt x="f143" y="f144"/>
                      <a:pt x="f145" y="f146"/>
                    </a:cubicBezTo>
                    <a:cubicBezTo>
                      <a:pt x="f147" y="f145"/>
                      <a:pt x="f144" y="f143"/>
                      <a:pt x="f148" y="f149"/>
                    </a:cubicBezTo>
                    <a:cubicBezTo>
                      <a:pt x="f150" y="f151"/>
                      <a:pt x="f140" y="f152"/>
                      <a:pt x="f153" y="f154"/>
                    </a:cubicBezTo>
                    <a:cubicBezTo>
                      <a:pt x="f139" y="f155"/>
                      <a:pt x="f139" y="f156"/>
                      <a:pt x="f2" y="f157"/>
                    </a:cubicBezTo>
                    <a:cubicBezTo>
                      <a:pt x="f2" y="f158"/>
                      <a:pt x="f2" y="f159"/>
                      <a:pt x="f2" y="f159"/>
                    </a:cubicBezTo>
                    <a:cubicBezTo>
                      <a:pt x="f2" y="f159"/>
                      <a:pt x="f2" y="f158"/>
                      <a:pt x="f2" y="f157"/>
                    </a:cubicBezTo>
                    <a:cubicBezTo>
                      <a:pt x="f139" y="f156"/>
                      <a:pt x="f139" y="f155"/>
                      <a:pt x="f153" y="f154"/>
                    </a:cubicBezTo>
                    <a:cubicBezTo>
                      <a:pt x="f160" y="f152"/>
                      <a:pt x="f137" y="f151"/>
                      <a:pt x="f148" y="f149"/>
                    </a:cubicBezTo>
                    <a:cubicBezTo>
                      <a:pt x="f133" y="f115"/>
                      <a:pt x="f161" y="f145"/>
                      <a:pt x="f145" y="f147"/>
                    </a:cubicBezTo>
                    <a:cubicBezTo>
                      <a:pt x="f115" y="f133"/>
                      <a:pt x="f162" y="f150"/>
                      <a:pt x="f155" y="f160"/>
                    </a:cubicBezTo>
                    <a:cubicBezTo>
                      <a:pt x="f138" y="f163"/>
                      <a:pt x="f81" y="f164"/>
                      <a:pt x="f165" y="f140"/>
                    </a:cubicBezTo>
                    <a:cubicBezTo>
                      <a:pt x="f166" y="f150"/>
                      <a:pt x="f167" y="f168"/>
                      <a:pt x="f72" y="f169"/>
                    </a:cubicBezTo>
                    <a:cubicBezTo>
                      <a:pt x="f64" y="f146"/>
                      <a:pt x="f56" y="f170"/>
                      <a:pt x="f128" y="f125"/>
                    </a:cubicBezTo>
                    <a:cubicBezTo>
                      <a:pt x="f127" y="f119"/>
                      <a:pt x="f126" y="f125"/>
                      <a:pt x="f45" y="f123"/>
                    </a:cubicBezTo>
                    <a:cubicBezTo>
                      <a:pt x="f171" y="f172"/>
                      <a:pt x="f173" y="f130"/>
                      <a:pt x="f33" y="f122"/>
                    </a:cubicBezTo>
                    <a:cubicBezTo>
                      <a:pt x="f174" y="f122"/>
                      <a:pt x="f175" y="f130"/>
                      <a:pt x="f176" y="f123"/>
                    </a:cubicBezTo>
                    <a:cubicBezTo>
                      <a:pt x="f177" y="f125"/>
                      <a:pt x="f178" y="f179"/>
                      <a:pt x="f180" y="f181"/>
                    </a:cubicBezTo>
                    <a:cubicBezTo>
                      <a:pt x="f182" y="f183"/>
                      <a:pt x="f23" y="f184"/>
                      <a:pt x="f185" y="f141"/>
                    </a:cubicBezTo>
                    <a:cubicBezTo>
                      <a:pt x="f186" y="f187"/>
                      <a:pt x="f188" y="f189"/>
                      <a:pt x="f190" y="f191"/>
                    </a:cubicBezTo>
                    <a:cubicBezTo>
                      <a:pt x="f192" y="f158"/>
                      <a:pt x="f193" y="f101"/>
                      <a:pt x="f97" y="f194"/>
                    </a:cubicBezTo>
                    <a:cubicBezTo>
                      <a:pt x="f195" y="f99"/>
                      <a:pt x="f6" y="f159"/>
                      <a:pt x="f196" y="f95"/>
                    </a:cubicBezTo>
                    <a:cubicBezTo>
                      <a:pt x="f197" y="f99"/>
                      <a:pt x="f198" y="f199"/>
                      <a:pt x="f200" y="f201"/>
                    </a:cubicBezTo>
                    <a:cubicBezTo>
                      <a:pt x="f80" y="f202"/>
                      <a:pt x="f203" y="f204"/>
                      <a:pt x="f205" y="f81"/>
                    </a:cubicBezTo>
                    <a:cubicBezTo>
                      <a:pt x="f206" y="f79"/>
                      <a:pt x="f206" y="f207"/>
                      <a:pt x="f73" y="f208"/>
                    </a:cubicBezTo>
                    <a:cubicBezTo>
                      <a:pt x="f209" y="f210"/>
                      <a:pt x="f211" y="f212"/>
                      <a:pt x="f213" y="f72"/>
                    </a:cubicBezTo>
                    <a:cubicBezTo>
                      <a:pt x="f214" y="f70"/>
                      <a:pt x="f65" y="f215"/>
                      <a:pt x="f63" y="f216"/>
                    </a:cubicBezTo>
                    <a:cubicBezTo>
                      <a:pt x="f217" y="f64"/>
                      <a:pt x="f218" y="f62"/>
                      <a:pt x="f219" y="f220"/>
                    </a:cubicBezTo>
                    <a:cubicBezTo>
                      <a:pt x="f53" y="f221"/>
                      <a:pt x="f222" y="f223"/>
                      <a:pt x="f224" y="f225"/>
                    </a:cubicBezTo>
                    <a:cubicBezTo>
                      <a:pt x="f226" y="f50"/>
                      <a:pt x="f226" y="f49"/>
                      <a:pt x="f44" y="f47"/>
                    </a:cubicBezTo>
                    <a:cubicBezTo>
                      <a:pt x="f42" y="f227"/>
                      <a:pt x="f228" y="f229"/>
                      <a:pt x="f230" y="f37"/>
                    </a:cubicBezTo>
                    <a:cubicBezTo>
                      <a:pt x="f32" y="f231"/>
                      <a:pt x="f30" y="f232"/>
                      <a:pt x="f233" y="f234"/>
                    </a:cubicBezTo>
                    <a:cubicBezTo>
                      <a:pt x="f235" y="f236"/>
                      <a:pt x="f237" y="f116"/>
                      <a:pt x="f238" y="f239"/>
                    </a:cubicBezTo>
                    <a:cubicBezTo>
                      <a:pt x="f240" y="f21"/>
                      <a:pt x="f241" y="f19"/>
                      <a:pt x="f242" y="f97"/>
                    </a:cubicBezTo>
                    <a:cubicBezTo>
                      <a:pt x="f243" y="f244"/>
                      <a:pt x="f12" y="f13"/>
                      <a:pt x="f10" y="f245"/>
                    </a:cubicBezTo>
                    <a:cubicBezTo>
                      <a:pt x="f7" y="f246"/>
                      <a:pt x="f5" y="f8"/>
                      <a:pt x="f5" y="f6"/>
                    </a:cubicBezTo>
                    <a:cubicBezTo>
                      <a:pt x="f3" y="f94"/>
                      <a:pt x="f3" y="f4"/>
                      <a:pt x="f3" y="f4"/>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5" name="Google Shape;1891;p45">
                <a:extLst>
                  <a:ext uri="{FF2B5EF4-FFF2-40B4-BE49-F238E27FC236}">
                    <a16:creationId xmlns:a16="http://schemas.microsoft.com/office/drawing/2014/main" id="{0A9FE265-6C6C-7B25-5000-081153AFA9C1}"/>
                  </a:ext>
                </a:extLst>
              </p:cNvPr>
              <p:cNvSpPr/>
              <p:nvPr/>
            </p:nvSpPr>
            <p:spPr>
              <a:xfrm>
                <a:off x="6738213" y="1468032"/>
                <a:ext cx="228462" cy="512713"/>
              </a:xfrm>
              <a:custGeom>
                <a:avLst/>
                <a:gdLst>
                  <a:gd name="f0" fmla="val 360"/>
                  <a:gd name="f1" fmla="val 180"/>
                  <a:gd name="f2" fmla="val w"/>
                  <a:gd name="f3" fmla="val h"/>
                  <a:gd name="f4" fmla="val 0"/>
                  <a:gd name="f5" fmla="val 213"/>
                  <a:gd name="f6" fmla="val 478"/>
                  <a:gd name="f7" fmla="val 177"/>
                  <a:gd name="f8" fmla="val 178"/>
                  <a:gd name="f9" fmla="val 179"/>
                  <a:gd name="f10" fmla="val 182"/>
                  <a:gd name="f11" fmla="val 183"/>
                  <a:gd name="f12" fmla="val 1"/>
                  <a:gd name="f13" fmla="val 187"/>
                  <a:gd name="f14" fmla="val 3"/>
                  <a:gd name="f15" fmla="val 192"/>
                  <a:gd name="f16" fmla="val 8"/>
                  <a:gd name="f17" fmla="val 16"/>
                  <a:gd name="f18" fmla="val 20"/>
                  <a:gd name="f19" fmla="val 191"/>
                  <a:gd name="f20" fmla="val 25"/>
                  <a:gd name="f21" fmla="val 190"/>
                  <a:gd name="f22" fmla="val 29"/>
                  <a:gd name="f23" fmla="val 189"/>
                  <a:gd name="f24" fmla="val 34"/>
                  <a:gd name="f25" fmla="val 188"/>
                  <a:gd name="f26" fmla="val 39"/>
                  <a:gd name="f27" fmla="val 44"/>
                  <a:gd name="f28" fmla="val 50"/>
                  <a:gd name="f29" fmla="val 55"/>
                  <a:gd name="f30" fmla="val 194"/>
                  <a:gd name="f31" fmla="val 60"/>
                  <a:gd name="f32" fmla="val 197"/>
                  <a:gd name="f33" fmla="val 66"/>
                  <a:gd name="f34" fmla="val 202"/>
                  <a:gd name="f35" fmla="val 71"/>
                  <a:gd name="f36" fmla="val 205"/>
                  <a:gd name="f37" fmla="val 77"/>
                  <a:gd name="f38" fmla="val 209"/>
                  <a:gd name="f39" fmla="val 83"/>
                  <a:gd name="f40" fmla="val 211"/>
                  <a:gd name="f41" fmla="val 91"/>
                  <a:gd name="f42" fmla="val 207"/>
                  <a:gd name="f43" fmla="val 99"/>
                  <a:gd name="f44" fmla="val 106"/>
                  <a:gd name="f45" fmla="val 199"/>
                  <a:gd name="f46" fmla="val 113"/>
                  <a:gd name="f47" fmla="val 120"/>
                  <a:gd name="f48" fmla="val 128"/>
                  <a:gd name="f49" fmla="val 195"/>
                  <a:gd name="f50" fmla="val 136"/>
                  <a:gd name="f51" fmla="val 144"/>
                  <a:gd name="f52" fmla="val 152"/>
                  <a:gd name="f53" fmla="val 160"/>
                  <a:gd name="f54" fmla="val 169"/>
                  <a:gd name="f55" fmla="val 212"/>
                  <a:gd name="f56" fmla="val 173"/>
                  <a:gd name="f57" fmla="val 210"/>
                  <a:gd name="f58" fmla="val 206"/>
                  <a:gd name="f59" fmla="val 214"/>
                  <a:gd name="f60" fmla="val 222"/>
                  <a:gd name="f61" fmla="val 230"/>
                  <a:gd name="f62" fmla="val 239"/>
                  <a:gd name="f63" fmla="val 184"/>
                  <a:gd name="f64" fmla="val 249"/>
                  <a:gd name="f65" fmla="val 185"/>
                  <a:gd name="f66" fmla="val 259"/>
                  <a:gd name="f67" fmla="val 269"/>
                  <a:gd name="f68" fmla="val 279"/>
                  <a:gd name="f69" fmla="val 284"/>
                  <a:gd name="f70" fmla="val 198"/>
                  <a:gd name="f71" fmla="val 290"/>
                  <a:gd name="f72" fmla="val 295"/>
                  <a:gd name="f73" fmla="val 301"/>
                  <a:gd name="f74" fmla="val 306"/>
                  <a:gd name="f75" fmla="val 310"/>
                  <a:gd name="f76" fmla="val 320"/>
                  <a:gd name="f77" fmla="val 327"/>
                  <a:gd name="f78" fmla="val 175"/>
                  <a:gd name="f79" fmla="val 335"/>
                  <a:gd name="f80" fmla="val 343"/>
                  <a:gd name="f81" fmla="val 163"/>
                  <a:gd name="f82" fmla="val 351"/>
                  <a:gd name="f83" fmla="val 157"/>
                  <a:gd name="f84" fmla="val 369"/>
                  <a:gd name="f85" fmla="val 155"/>
                  <a:gd name="f86" fmla="val 378"/>
                  <a:gd name="f87" fmla="val 151"/>
                  <a:gd name="f88" fmla="val 387"/>
                  <a:gd name="f89" fmla="val 149"/>
                  <a:gd name="f90" fmla="val 391"/>
                  <a:gd name="f91" fmla="val 146"/>
                  <a:gd name="f92" fmla="val 395"/>
                  <a:gd name="f93" fmla="val 142"/>
                  <a:gd name="f94" fmla="val 398"/>
                  <a:gd name="f95" fmla="val 138"/>
                  <a:gd name="f96" fmla="val 401"/>
                  <a:gd name="f97" fmla="val 134"/>
                  <a:gd name="f98" fmla="val 402"/>
                  <a:gd name="f99" fmla="val 130"/>
                  <a:gd name="f100" fmla="val 404"/>
                  <a:gd name="f101" fmla="val 126"/>
                  <a:gd name="f102" fmla="val 405"/>
                  <a:gd name="f103" fmla="val 122"/>
                  <a:gd name="f104" fmla="val 406"/>
                  <a:gd name="f105" fmla="val 118"/>
                  <a:gd name="f106" fmla="val 408"/>
                  <a:gd name="f107" fmla="val 114"/>
                  <a:gd name="f108" fmla="val 410"/>
                  <a:gd name="f109" fmla="val 111"/>
                  <a:gd name="f110" fmla="val 412"/>
                  <a:gd name="f111" fmla="val 108"/>
                  <a:gd name="f112" fmla="val 415"/>
                  <a:gd name="f113" fmla="val 102"/>
                  <a:gd name="f114" fmla="val 421"/>
                  <a:gd name="f115" fmla="val 98"/>
                  <a:gd name="f116" fmla="val 427"/>
                  <a:gd name="f117" fmla="val 93"/>
                  <a:gd name="f118" fmla="val 434"/>
                  <a:gd name="f119" fmla="val 89"/>
                  <a:gd name="f120" fmla="val 440"/>
                  <a:gd name="f121" fmla="val 86"/>
                  <a:gd name="f122" fmla="val 447"/>
                  <a:gd name="f123" fmla="val 82"/>
                  <a:gd name="f124" fmla="val 452"/>
                  <a:gd name="f125" fmla="val 73"/>
                  <a:gd name="f126" fmla="val 464"/>
                  <a:gd name="f127" fmla="val 62"/>
                  <a:gd name="f128" fmla="val 471"/>
                  <a:gd name="f129" fmla="val 51"/>
                  <a:gd name="f130" fmla="val 475"/>
                  <a:gd name="f131" fmla="val 40"/>
                  <a:gd name="f132" fmla="val 30"/>
                  <a:gd name="f133" fmla="val 23"/>
                  <a:gd name="f134" fmla="val 477"/>
                  <a:gd name="f135" fmla="val 15"/>
                  <a:gd name="f136" fmla="val 476"/>
                  <a:gd name="f137" fmla="val 9"/>
                  <a:gd name="f138" fmla="val 474"/>
                  <a:gd name="f139" fmla="val 5"/>
                  <a:gd name="f140" fmla="val 472"/>
                  <a:gd name="f141" fmla="val 2"/>
                  <a:gd name="f142" fmla="val 470"/>
                  <a:gd name="f143" fmla="val 469"/>
                  <a:gd name="f144" fmla="val 468"/>
                  <a:gd name="f145" fmla="val 7"/>
                  <a:gd name="f146" fmla="val 473"/>
                  <a:gd name="f147" fmla="val 61"/>
                  <a:gd name="f148" fmla="val 72"/>
                  <a:gd name="f149" fmla="val 463"/>
                  <a:gd name="f150" fmla="val 80"/>
                  <a:gd name="f151" fmla="val 451"/>
                  <a:gd name="f152" fmla="val 84"/>
                  <a:gd name="f153" fmla="val 445"/>
                  <a:gd name="f154" fmla="val 88"/>
                  <a:gd name="f155" fmla="val 439"/>
                  <a:gd name="f156" fmla="val 92"/>
                  <a:gd name="f157" fmla="val 433"/>
                  <a:gd name="f158" fmla="val 96"/>
                  <a:gd name="f159" fmla="val 426"/>
                  <a:gd name="f160" fmla="val 100"/>
                  <a:gd name="f161" fmla="val 419"/>
                  <a:gd name="f162" fmla="val 413"/>
                  <a:gd name="f163" fmla="val 109"/>
                  <a:gd name="f164" fmla="val 411"/>
                  <a:gd name="f165" fmla="val 117"/>
                  <a:gd name="f166" fmla="val 121"/>
                  <a:gd name="f167" fmla="val 125"/>
                  <a:gd name="f168" fmla="val 129"/>
                  <a:gd name="f169" fmla="val 133"/>
                  <a:gd name="f170" fmla="val 137"/>
                  <a:gd name="f171" fmla="val 399"/>
                  <a:gd name="f172" fmla="val 141"/>
                  <a:gd name="f173" fmla="val 396"/>
                  <a:gd name="f174" fmla="val 393"/>
                  <a:gd name="f175" fmla="val 147"/>
                  <a:gd name="f176" fmla="val 390"/>
                  <a:gd name="f177" fmla="val 386"/>
                  <a:gd name="f178" fmla="val 153"/>
                  <a:gd name="f179" fmla="val 368"/>
                  <a:gd name="f180" fmla="val 158"/>
                  <a:gd name="f181" fmla="val 359"/>
                  <a:gd name="f182" fmla="val 161"/>
                  <a:gd name="f183" fmla="val 349"/>
                  <a:gd name="f184" fmla="val 167"/>
                  <a:gd name="f185" fmla="val 341"/>
                  <a:gd name="f186" fmla="val 333"/>
                  <a:gd name="f187" fmla="val 326"/>
                  <a:gd name="f188" fmla="val 318"/>
                  <a:gd name="f189" fmla="val 309"/>
                  <a:gd name="f190" fmla="val 305"/>
                  <a:gd name="f191" fmla="val 300"/>
                  <a:gd name="f192" fmla="val 196"/>
                  <a:gd name="f193" fmla="val 285"/>
                  <a:gd name="f194" fmla="val 280"/>
                  <a:gd name="f195" fmla="val 270"/>
                  <a:gd name="f196" fmla="val 260"/>
                  <a:gd name="f197" fmla="val 250"/>
                  <a:gd name="f198" fmla="val 181"/>
                  <a:gd name="f199" fmla="val 244"/>
                  <a:gd name="f200" fmla="val 234"/>
                  <a:gd name="f201" fmla="val 186"/>
                  <a:gd name="f202" fmla="val 229"/>
                  <a:gd name="f203" fmla="val 224"/>
                  <a:gd name="f204" fmla="val 220"/>
                  <a:gd name="f205" fmla="val 204"/>
                  <a:gd name="f206" fmla="val 208"/>
                  <a:gd name="f207" fmla="val 200"/>
                  <a:gd name="f208" fmla="val 145"/>
                  <a:gd name="f209" fmla="val 193"/>
                  <a:gd name="f210" fmla="val 127"/>
                  <a:gd name="f211" fmla="val 119"/>
                  <a:gd name="f212" fmla="val 203"/>
                  <a:gd name="f213" fmla="val 105"/>
                  <a:gd name="f214" fmla="val 67"/>
                  <a:gd name="f215" fmla="val 56"/>
                  <a:gd name="f216" fmla="val 38"/>
                  <a:gd name="f217" fmla="val 33"/>
                  <a:gd name="f218" fmla="val 28"/>
                  <a:gd name="f219" fmla="val 24"/>
                  <a:gd name="f220" fmla="val -1"/>
                  <a:gd name="f221" fmla="*/ f2 1 213"/>
                  <a:gd name="f222" fmla="*/ f3 1 478"/>
                  <a:gd name="f223" fmla="val f4"/>
                  <a:gd name="f224" fmla="val f5"/>
                  <a:gd name="f225" fmla="val f6"/>
                  <a:gd name="f226" fmla="+- f225 0 f223"/>
                  <a:gd name="f227" fmla="+- f224 0 f223"/>
                  <a:gd name="f228" fmla="*/ f227 1 213"/>
                  <a:gd name="f229" fmla="*/ f226 1 478"/>
                  <a:gd name="f230" fmla="*/ f223 1 f228"/>
                  <a:gd name="f231" fmla="*/ f224 1 f228"/>
                  <a:gd name="f232" fmla="*/ f223 1 f229"/>
                  <a:gd name="f233" fmla="*/ f225 1 f229"/>
                  <a:gd name="f234" fmla="*/ f230 f221 1"/>
                  <a:gd name="f235" fmla="*/ f231 f221 1"/>
                  <a:gd name="f236" fmla="*/ f233 f222 1"/>
                  <a:gd name="f237" fmla="*/ f232 f222 1"/>
                </a:gdLst>
                <a:ahLst/>
                <a:cxnLst>
                  <a:cxn ang="3cd4">
                    <a:pos x="hc" y="t"/>
                  </a:cxn>
                  <a:cxn ang="0">
                    <a:pos x="r" y="vc"/>
                  </a:cxn>
                  <a:cxn ang="cd4">
                    <a:pos x="hc" y="b"/>
                  </a:cxn>
                  <a:cxn ang="cd2">
                    <a:pos x="l" y="vc"/>
                  </a:cxn>
                </a:cxnLst>
                <a:rect l="f234" t="f237" r="f235" b="f236"/>
                <a:pathLst>
                  <a:path w="213" h="478">
                    <a:moveTo>
                      <a:pt x="f7" y="f4"/>
                    </a:moveTo>
                    <a:cubicBezTo>
                      <a:pt x="f7" y="f4"/>
                      <a:pt x="f8" y="f4"/>
                      <a:pt x="f9" y="f4"/>
                    </a:cubicBezTo>
                    <a:cubicBezTo>
                      <a:pt x="f1" y="f4"/>
                      <a:pt x="f10" y="f4"/>
                      <a:pt x="f11" y="f12"/>
                    </a:cubicBezTo>
                    <a:cubicBezTo>
                      <a:pt x="f13" y="f14"/>
                      <a:pt x="f15" y="f16"/>
                      <a:pt x="f15" y="f17"/>
                    </a:cubicBezTo>
                    <a:cubicBezTo>
                      <a:pt x="f15" y="f18"/>
                      <a:pt x="f19" y="f20"/>
                      <a:pt x="f21" y="f22"/>
                    </a:cubicBezTo>
                    <a:cubicBezTo>
                      <a:pt x="f23" y="f24"/>
                      <a:pt x="f25" y="f26"/>
                      <a:pt x="f25" y="f27"/>
                    </a:cubicBezTo>
                    <a:cubicBezTo>
                      <a:pt x="f25" y="f28"/>
                      <a:pt x="f19" y="f29"/>
                      <a:pt x="f30" y="f31"/>
                    </a:cubicBezTo>
                    <a:cubicBezTo>
                      <a:pt x="f32" y="f33"/>
                      <a:pt x="f34" y="f35"/>
                      <a:pt x="f36" y="f37"/>
                    </a:cubicBezTo>
                    <a:cubicBezTo>
                      <a:pt x="f38" y="f39"/>
                      <a:pt x="f40" y="f41"/>
                      <a:pt x="f42" y="f43"/>
                    </a:cubicBezTo>
                    <a:cubicBezTo>
                      <a:pt x="f36" y="f44"/>
                      <a:pt x="f45" y="f46"/>
                      <a:pt x="f32" y="f47"/>
                    </a:cubicBezTo>
                    <a:cubicBezTo>
                      <a:pt x="f30" y="f48"/>
                      <a:pt x="f49" y="f50"/>
                      <a:pt x="f45" y="f51"/>
                    </a:cubicBezTo>
                    <a:cubicBezTo>
                      <a:pt x="f34" y="f52"/>
                      <a:pt x="f42" y="f53"/>
                      <a:pt x="f40" y="f54"/>
                    </a:cubicBezTo>
                    <a:cubicBezTo>
                      <a:pt x="f55" y="f56"/>
                      <a:pt x="f5" y="f8"/>
                      <a:pt x="f5" y="f11"/>
                    </a:cubicBezTo>
                    <a:cubicBezTo>
                      <a:pt x="f5" y="f25"/>
                      <a:pt x="f55" y="f15"/>
                      <a:pt x="f57" y="f32"/>
                    </a:cubicBezTo>
                    <a:cubicBezTo>
                      <a:pt x="f58" y="f58"/>
                      <a:pt x="f45" y="f59"/>
                      <a:pt x="f30" y="f60"/>
                    </a:cubicBezTo>
                    <a:cubicBezTo>
                      <a:pt x="f25" y="f61"/>
                      <a:pt x="f11" y="f62"/>
                      <a:pt x="f63" y="f64"/>
                    </a:cubicBezTo>
                    <a:cubicBezTo>
                      <a:pt x="f65" y="f66"/>
                      <a:pt x="f19" y="f67"/>
                      <a:pt x="f49" y="f68"/>
                    </a:cubicBezTo>
                    <a:cubicBezTo>
                      <a:pt x="f32" y="f69"/>
                      <a:pt x="f70" y="f71"/>
                      <a:pt x="f70" y="f72"/>
                    </a:cubicBezTo>
                    <a:cubicBezTo>
                      <a:pt x="f70" y="f73"/>
                      <a:pt x="f32" y="f74"/>
                      <a:pt x="f30" y="f75"/>
                    </a:cubicBezTo>
                    <a:cubicBezTo>
                      <a:pt x="f23" y="f76"/>
                      <a:pt x="f10" y="f77"/>
                      <a:pt x="f78" y="f79"/>
                    </a:cubicBezTo>
                    <a:cubicBezTo>
                      <a:pt x="f54" y="f80"/>
                      <a:pt x="f81" y="f82"/>
                      <a:pt x="f53" y="f0"/>
                    </a:cubicBezTo>
                    <a:cubicBezTo>
                      <a:pt x="f83" y="f84"/>
                      <a:pt x="f85" y="f86"/>
                      <a:pt x="f87" y="f88"/>
                    </a:cubicBezTo>
                    <a:cubicBezTo>
                      <a:pt x="f89" y="f90"/>
                      <a:pt x="f91" y="f92"/>
                      <a:pt x="f93" y="f94"/>
                    </a:cubicBezTo>
                    <a:cubicBezTo>
                      <a:pt x="f95" y="f96"/>
                      <a:pt x="f97" y="f98"/>
                      <a:pt x="f99" y="f100"/>
                    </a:cubicBezTo>
                    <a:cubicBezTo>
                      <a:pt x="f101" y="f102"/>
                      <a:pt x="f103" y="f104"/>
                      <a:pt x="f105" y="f106"/>
                    </a:cubicBezTo>
                    <a:cubicBezTo>
                      <a:pt x="f107" y="f108"/>
                      <a:pt x="f109" y="f110"/>
                      <a:pt x="f111" y="f112"/>
                    </a:cubicBezTo>
                    <a:cubicBezTo>
                      <a:pt x="f113" y="f114"/>
                      <a:pt x="f115" y="f116"/>
                      <a:pt x="f117" y="f118"/>
                    </a:cubicBezTo>
                    <a:cubicBezTo>
                      <a:pt x="f119" y="f120"/>
                      <a:pt x="f121" y="f122"/>
                      <a:pt x="f123" y="f124"/>
                    </a:cubicBezTo>
                    <a:cubicBezTo>
                      <a:pt x="f125" y="f126"/>
                      <a:pt x="f127" y="f128"/>
                      <a:pt x="f129" y="f130"/>
                    </a:cubicBezTo>
                    <a:cubicBezTo>
                      <a:pt x="f131" y="f6"/>
                      <a:pt x="f132" y="f6"/>
                      <a:pt x="f133" y="f134"/>
                    </a:cubicBezTo>
                    <a:cubicBezTo>
                      <a:pt x="f135" y="f136"/>
                      <a:pt x="f137" y="f138"/>
                      <a:pt x="f139" y="f140"/>
                    </a:cubicBezTo>
                    <a:cubicBezTo>
                      <a:pt x="f141" y="f142"/>
                      <a:pt x="f4" y="f143"/>
                      <a:pt x="f4" y="f143"/>
                    </a:cubicBezTo>
                    <a:cubicBezTo>
                      <a:pt x="f4" y="f144"/>
                      <a:pt x="f145" y="f138"/>
                      <a:pt x="f133" y="f136"/>
                    </a:cubicBezTo>
                    <a:cubicBezTo>
                      <a:pt x="f132" y="f134"/>
                      <a:pt x="f131" y="f134"/>
                      <a:pt x="f129" y="f146"/>
                    </a:cubicBezTo>
                    <a:cubicBezTo>
                      <a:pt x="f147" y="f142"/>
                      <a:pt x="f148" y="f149"/>
                      <a:pt x="f150" y="f151"/>
                    </a:cubicBezTo>
                    <a:cubicBezTo>
                      <a:pt x="f152" y="f153"/>
                      <a:pt x="f154" y="f155"/>
                      <a:pt x="f156" y="f157"/>
                    </a:cubicBezTo>
                    <a:cubicBezTo>
                      <a:pt x="f158" y="f159"/>
                      <a:pt x="f160" y="f161"/>
                      <a:pt x="f44" y="f162"/>
                    </a:cubicBezTo>
                    <a:cubicBezTo>
                      <a:pt x="f163" y="f164"/>
                      <a:pt x="f46" y="f106"/>
                      <a:pt x="f165" y="f104"/>
                    </a:cubicBezTo>
                    <a:cubicBezTo>
                      <a:pt x="f166" y="f100"/>
                      <a:pt x="f167" y="f100"/>
                      <a:pt x="f168" y="f98"/>
                    </a:cubicBezTo>
                    <a:cubicBezTo>
                      <a:pt x="f169" y="f96"/>
                      <a:pt x="f170" y="f171"/>
                      <a:pt x="f172" y="f173"/>
                    </a:cubicBezTo>
                    <a:cubicBezTo>
                      <a:pt x="f51" y="f174"/>
                      <a:pt x="f175" y="f176"/>
                      <a:pt x="f89" y="f177"/>
                    </a:cubicBezTo>
                    <a:cubicBezTo>
                      <a:pt x="f178" y="f86"/>
                      <a:pt x="f85" y="f179"/>
                      <a:pt x="f180" y="f181"/>
                    </a:cubicBezTo>
                    <a:cubicBezTo>
                      <a:pt x="f182" y="f183"/>
                      <a:pt x="f184" y="f185"/>
                      <a:pt x="f56" y="f186"/>
                    </a:cubicBezTo>
                    <a:cubicBezTo>
                      <a:pt x="f1" y="f187"/>
                      <a:pt x="f13" y="f188"/>
                      <a:pt x="f15" y="f189"/>
                    </a:cubicBezTo>
                    <a:cubicBezTo>
                      <a:pt x="f30" y="f190"/>
                      <a:pt x="f49" y="f191"/>
                      <a:pt x="f192" y="f72"/>
                    </a:cubicBezTo>
                    <a:cubicBezTo>
                      <a:pt x="f192" y="f71"/>
                      <a:pt x="f30" y="f193"/>
                      <a:pt x="f15" y="f194"/>
                    </a:cubicBezTo>
                    <a:cubicBezTo>
                      <a:pt x="f23" y="f195"/>
                      <a:pt x="f11" y="f196"/>
                      <a:pt x="f10" y="f197"/>
                    </a:cubicBezTo>
                    <a:cubicBezTo>
                      <a:pt x="f198" y="f199"/>
                      <a:pt x="f10" y="f62"/>
                      <a:pt x="f63" y="f200"/>
                    </a:cubicBezTo>
                    <a:cubicBezTo>
                      <a:pt x="f201" y="f202"/>
                      <a:pt x="f23" y="f203"/>
                      <a:pt x="f15" y="f204"/>
                    </a:cubicBezTo>
                    <a:cubicBezTo>
                      <a:pt x="f32" y="f55"/>
                      <a:pt x="f205" y="f205"/>
                      <a:pt x="f206" y="f192"/>
                    </a:cubicBezTo>
                    <a:cubicBezTo>
                      <a:pt x="f57" y="f19"/>
                      <a:pt x="f40" y="f13"/>
                      <a:pt x="f40" y="f10"/>
                    </a:cubicBezTo>
                    <a:cubicBezTo>
                      <a:pt x="f40" y="f8"/>
                      <a:pt x="f57" y="f56"/>
                      <a:pt x="f206" y="f54"/>
                    </a:cubicBezTo>
                    <a:cubicBezTo>
                      <a:pt x="f36" y="f182"/>
                      <a:pt x="f207" y="f178"/>
                      <a:pt x="f32" y="f208"/>
                    </a:cubicBezTo>
                    <a:cubicBezTo>
                      <a:pt x="f209" y="f170"/>
                      <a:pt x="f15" y="f210"/>
                      <a:pt x="f49" y="f211"/>
                    </a:cubicBezTo>
                    <a:cubicBezTo>
                      <a:pt x="f70" y="f109"/>
                      <a:pt x="f212" y="f213"/>
                      <a:pt x="f58" y="f115"/>
                    </a:cubicBezTo>
                    <a:cubicBezTo>
                      <a:pt x="f206" y="f41"/>
                      <a:pt x="f42" y="f39"/>
                      <a:pt x="f205" y="f37"/>
                    </a:cubicBezTo>
                    <a:cubicBezTo>
                      <a:pt x="f207" y="f35"/>
                      <a:pt x="f192" y="f214"/>
                      <a:pt x="f209" y="f147"/>
                    </a:cubicBezTo>
                    <a:cubicBezTo>
                      <a:pt x="f23" y="f215"/>
                      <a:pt x="f13" y="f28"/>
                      <a:pt x="f201" y="f27"/>
                    </a:cubicBezTo>
                    <a:cubicBezTo>
                      <a:pt x="f201" y="f216"/>
                      <a:pt x="f25" y="f217"/>
                      <a:pt x="f23" y="f218"/>
                    </a:cubicBezTo>
                    <a:cubicBezTo>
                      <a:pt x="f21" y="f219"/>
                      <a:pt x="f19" y="f18"/>
                      <a:pt x="f19" y="f17"/>
                    </a:cubicBezTo>
                    <a:cubicBezTo>
                      <a:pt x="f19" y="f16"/>
                      <a:pt x="f13" y="f14"/>
                      <a:pt x="f11" y="f12"/>
                    </a:cubicBezTo>
                    <a:cubicBezTo>
                      <a:pt x="f9" y="f220"/>
                      <a:pt x="f7" y="f4"/>
                      <a:pt x="f7" y="f4"/>
                    </a:cubicBezTo>
                    <a:close/>
                  </a:path>
                </a:pathLst>
              </a:custGeom>
              <a:solidFill>
                <a:srgbClr val="455A64"/>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6" name="Google Shape;1892;p45">
                <a:extLst>
                  <a:ext uri="{FF2B5EF4-FFF2-40B4-BE49-F238E27FC236}">
                    <a16:creationId xmlns:a16="http://schemas.microsoft.com/office/drawing/2014/main" id="{BD6950EA-B2FF-EB3C-28B5-036DCA105194}"/>
                  </a:ext>
                </a:extLst>
              </p:cNvPr>
              <p:cNvSpPr/>
              <p:nvPr/>
            </p:nvSpPr>
            <p:spPr>
              <a:xfrm>
                <a:off x="6562310" y="1764069"/>
                <a:ext cx="90095" cy="76160"/>
              </a:xfrm>
              <a:custGeom>
                <a:avLst/>
                <a:gdLst>
                  <a:gd name="f0" fmla="val w"/>
                  <a:gd name="f1" fmla="val h"/>
                  <a:gd name="f2" fmla="val 0"/>
                  <a:gd name="f3" fmla="val 84"/>
                  <a:gd name="f4" fmla="val 71"/>
                  <a:gd name="f5" fmla="val 9"/>
                  <a:gd name="f6" fmla="val 6"/>
                  <a:gd name="f7" fmla="val 11"/>
                  <a:gd name="f8" fmla="val 1"/>
                  <a:gd name="f9" fmla="val 18"/>
                  <a:gd name="f10" fmla="val -2"/>
                  <a:gd name="f11" fmla="val 24"/>
                  <a:gd name="f12" fmla="val 42"/>
                  <a:gd name="f13" fmla="val 7"/>
                  <a:gd name="f14" fmla="val 60"/>
                  <a:gd name="f15" fmla="val 13"/>
                  <a:gd name="f16" fmla="val 78"/>
                  <a:gd name="f17" fmla="val 20"/>
                  <a:gd name="f18" fmla="val 22"/>
                  <a:gd name="f19" fmla="val 82"/>
                  <a:gd name="f20" fmla="val 32"/>
                  <a:gd name="f21" fmla="val 77"/>
                  <a:gd name="f22" fmla="val 46"/>
                  <a:gd name="f23" fmla="val 72"/>
                  <a:gd name="f24" fmla="val 54"/>
                  <a:gd name="f25" fmla="val 67"/>
                  <a:gd name="f26" fmla="val 62"/>
                  <a:gd name="f27" fmla="val 58"/>
                  <a:gd name="f28" fmla="val 70"/>
                  <a:gd name="f29" fmla="val 49"/>
                  <a:gd name="f30" fmla="val 41"/>
                  <a:gd name="f31" fmla="val 69"/>
                  <a:gd name="f32" fmla="val 26"/>
                  <a:gd name="f33" fmla="val 65"/>
                  <a:gd name="f34" fmla="val 14"/>
                  <a:gd name="f35" fmla="val 4"/>
                  <a:gd name="f36" fmla="val 50"/>
                  <a:gd name="f37" fmla="val 37"/>
                  <a:gd name="f38" fmla="val 28"/>
                  <a:gd name="f39" fmla="val 5"/>
                  <a:gd name="f40" fmla="val 15"/>
                  <a:gd name="f41" fmla="*/ f0 1 84"/>
                  <a:gd name="f42" fmla="*/ f1 1 71"/>
                  <a:gd name="f43" fmla="val f2"/>
                  <a:gd name="f44" fmla="val f3"/>
                  <a:gd name="f45" fmla="val f4"/>
                  <a:gd name="f46" fmla="+- f45 0 f43"/>
                  <a:gd name="f47" fmla="+- f44 0 f43"/>
                  <a:gd name="f48" fmla="*/ f47 1 84"/>
                  <a:gd name="f49" fmla="*/ f46 1 71"/>
                  <a:gd name="f50" fmla="*/ f43 1 f48"/>
                  <a:gd name="f51" fmla="*/ f44 1 f48"/>
                  <a:gd name="f52" fmla="*/ f43 1 f49"/>
                  <a:gd name="f53" fmla="*/ f45 1 f49"/>
                  <a:gd name="f54" fmla="*/ f50 f41 1"/>
                  <a:gd name="f55" fmla="*/ f51 f41 1"/>
                  <a:gd name="f56" fmla="*/ f53 f42 1"/>
                  <a:gd name="f57" fmla="*/ f52 f42 1"/>
                </a:gdLst>
                <a:ahLst/>
                <a:cxnLst>
                  <a:cxn ang="3cd4">
                    <a:pos x="hc" y="t"/>
                  </a:cxn>
                  <a:cxn ang="0">
                    <a:pos x="r" y="vc"/>
                  </a:cxn>
                  <a:cxn ang="cd4">
                    <a:pos x="hc" y="b"/>
                  </a:cxn>
                  <a:cxn ang="cd2">
                    <a:pos x="l" y="vc"/>
                  </a:cxn>
                </a:cxnLst>
                <a:rect l="f54" t="f57" r="f55" b="f56"/>
                <a:pathLst>
                  <a:path w="84" h="71">
                    <a:moveTo>
                      <a:pt x="f5" y="f6"/>
                    </a:moveTo>
                    <a:cubicBezTo>
                      <a:pt x="f7" y="f8"/>
                      <a:pt x="f9" y="f10"/>
                      <a:pt x="f11" y="f2"/>
                    </a:cubicBezTo>
                    <a:cubicBezTo>
                      <a:pt x="f12" y="f13"/>
                      <a:pt x="f14" y="f15"/>
                      <a:pt x="f16" y="f17"/>
                    </a:cubicBezTo>
                    <a:lnTo>
                      <a:pt x="f3" y="f18"/>
                    </a:lnTo>
                    <a:cubicBezTo>
                      <a:pt x="f19" y="f20"/>
                      <a:pt x="f21" y="f22"/>
                      <a:pt x="f23" y="f24"/>
                    </a:cubicBezTo>
                    <a:cubicBezTo>
                      <a:pt x="f25" y="f26"/>
                      <a:pt x="f27" y="f28"/>
                      <a:pt x="f29" y="f4"/>
                    </a:cubicBezTo>
                    <a:cubicBezTo>
                      <a:pt x="f30" y="f23"/>
                      <a:pt x="f20" y="f31"/>
                      <a:pt x="f32" y="f33"/>
                    </a:cubicBezTo>
                    <a:cubicBezTo>
                      <a:pt x="f34" y="f27"/>
                      <a:pt x="f35" y="f36"/>
                      <a:pt x="f8" y="f37"/>
                    </a:cubicBezTo>
                    <a:cubicBezTo>
                      <a:pt x="f2" y="f38"/>
                      <a:pt x="f39" y="f40"/>
                      <a:pt x="f5" y="f6"/>
                    </a:cubicBezTo>
                    <a:close/>
                  </a:path>
                </a:pathLst>
              </a:custGeom>
              <a:solidFill>
                <a:srgbClr val="6F4439"/>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7" name="Google Shape;1893;p45">
                <a:extLst>
                  <a:ext uri="{FF2B5EF4-FFF2-40B4-BE49-F238E27FC236}">
                    <a16:creationId xmlns:a16="http://schemas.microsoft.com/office/drawing/2014/main" id="{9963ABA6-CB7A-9D97-60BE-DA38AC71D99D}"/>
                  </a:ext>
                </a:extLst>
              </p:cNvPr>
              <p:cNvSpPr/>
              <p:nvPr/>
            </p:nvSpPr>
            <p:spPr>
              <a:xfrm>
                <a:off x="6214783" y="1761929"/>
                <a:ext cx="146944" cy="139436"/>
              </a:xfrm>
              <a:custGeom>
                <a:avLst/>
                <a:gdLst>
                  <a:gd name="f0" fmla="val w"/>
                  <a:gd name="f1" fmla="val h"/>
                  <a:gd name="f2" fmla="val 0"/>
                  <a:gd name="f3" fmla="val 137"/>
                  <a:gd name="f4" fmla="val 130"/>
                  <a:gd name="f5" fmla="val 36"/>
                  <a:gd name="f6" fmla="val 7"/>
                  <a:gd name="f7" fmla="val 31"/>
                  <a:gd name="f8" fmla="val 9"/>
                  <a:gd name="f9" fmla="val 23"/>
                  <a:gd name="f10" fmla="val 15"/>
                  <a:gd name="f11" fmla="val 16"/>
                  <a:gd name="f12" fmla="val 21"/>
                  <a:gd name="f13" fmla="val 5"/>
                  <a:gd name="f14" fmla="val 32"/>
                  <a:gd name="f15" fmla="val 2"/>
                  <a:gd name="f16" fmla="val 50"/>
                  <a:gd name="f17" fmla="val 58"/>
                  <a:gd name="f18" fmla="val 68"/>
                  <a:gd name="f19" fmla="val 3"/>
                  <a:gd name="f20" fmla="val 78"/>
                  <a:gd name="f21" fmla="val 88"/>
                  <a:gd name="f22" fmla="val 11"/>
                  <a:gd name="f23" fmla="val 98"/>
                  <a:gd name="f24" fmla="val 19"/>
                  <a:gd name="f25" fmla="val 107"/>
                  <a:gd name="f26" fmla="val 26"/>
                  <a:gd name="f27" fmla="val 116"/>
                  <a:gd name="f28" fmla="val 37"/>
                  <a:gd name="f29" fmla="val 123"/>
                  <a:gd name="f30" fmla="val 49"/>
                  <a:gd name="f31" fmla="val 127"/>
                  <a:gd name="f32" fmla="val 61"/>
                  <a:gd name="f33" fmla="val 131"/>
                  <a:gd name="f34" fmla="val 75"/>
                  <a:gd name="f35" fmla="val 128"/>
                  <a:gd name="f36" fmla="val 101"/>
                  <a:gd name="f37" fmla="val 124"/>
                  <a:gd name="f38" fmla="val 112"/>
                  <a:gd name="f39" fmla="val 117"/>
                  <a:gd name="f40" fmla="val 121"/>
                  <a:gd name="f41" fmla="val 135"/>
                  <a:gd name="f42" fmla="val 86"/>
                  <a:gd name="f43" fmla="val 140"/>
                  <a:gd name="f44" fmla="val 52"/>
                  <a:gd name="f45" fmla="val 132"/>
                  <a:gd name="f46" fmla="val 30"/>
                  <a:gd name="f47" fmla="val 120"/>
                  <a:gd name="f48" fmla="val 18"/>
                  <a:gd name="f49" fmla="val 113"/>
                  <a:gd name="f50" fmla="val 106"/>
                  <a:gd name="f51" fmla="val 8"/>
                  <a:gd name="f52" fmla="val 100"/>
                  <a:gd name="f53" fmla="val 93"/>
                  <a:gd name="f54" fmla="val 87"/>
                  <a:gd name="f55" fmla="val 1"/>
                  <a:gd name="f56" fmla="val 83"/>
                  <a:gd name="f57" fmla="val 73"/>
                  <a:gd name="f58" fmla="val 71"/>
                  <a:gd name="f59" fmla="val 82"/>
                  <a:gd name="f60" fmla="val 4"/>
                  <a:gd name="f61" fmla="val 99"/>
                  <a:gd name="f62" fmla="val 105"/>
                  <a:gd name="f63" fmla="val 13"/>
                  <a:gd name="f64" fmla="val 118"/>
                  <a:gd name="f65" fmla="val 129"/>
                  <a:gd name="f66" fmla="val 134"/>
                  <a:gd name="f67" fmla="val 74"/>
                  <a:gd name="f68" fmla="val 85"/>
                  <a:gd name="f69" fmla="val 96"/>
                  <a:gd name="f70" fmla="val 119"/>
                  <a:gd name="f71" fmla="val 110"/>
                  <a:gd name="f72" fmla="val 114"/>
                  <a:gd name="f73" fmla="val 122"/>
                  <a:gd name="f74" fmla="val 125"/>
                  <a:gd name="f75" fmla="val 38"/>
                  <a:gd name="f76" fmla="val 28"/>
                  <a:gd name="f77" fmla="val 97"/>
                  <a:gd name="f78" fmla="val 33"/>
                  <a:gd name="f79" fmla="val 17"/>
                  <a:gd name="f80" fmla="val 22"/>
                  <a:gd name="f81" fmla="val 24"/>
                  <a:gd name="f82" fmla="val 10"/>
                  <a:gd name="f83" fmla="*/ f0 1 137"/>
                  <a:gd name="f84" fmla="*/ f1 1 130"/>
                  <a:gd name="f85" fmla="val f2"/>
                  <a:gd name="f86" fmla="val f3"/>
                  <a:gd name="f87" fmla="val f4"/>
                  <a:gd name="f88" fmla="+- f87 0 f85"/>
                  <a:gd name="f89" fmla="+- f86 0 f85"/>
                  <a:gd name="f90" fmla="*/ f89 1 137"/>
                  <a:gd name="f91" fmla="*/ f88 1 130"/>
                  <a:gd name="f92" fmla="*/ f85 1 f90"/>
                  <a:gd name="f93" fmla="*/ f86 1 f90"/>
                  <a:gd name="f94" fmla="*/ f85 1 f91"/>
                  <a:gd name="f95" fmla="*/ f87 1 f91"/>
                  <a:gd name="f96" fmla="*/ f92 f83 1"/>
                  <a:gd name="f97" fmla="*/ f93 f83 1"/>
                  <a:gd name="f98" fmla="*/ f95 f84 1"/>
                  <a:gd name="f99" fmla="*/ f94 f84 1"/>
                </a:gdLst>
                <a:ahLst/>
                <a:cxnLst>
                  <a:cxn ang="3cd4">
                    <a:pos x="hc" y="t"/>
                  </a:cxn>
                  <a:cxn ang="0">
                    <a:pos x="r" y="vc"/>
                  </a:cxn>
                  <a:cxn ang="cd4">
                    <a:pos x="hc" y="b"/>
                  </a:cxn>
                  <a:cxn ang="cd2">
                    <a:pos x="l" y="vc"/>
                  </a:cxn>
                </a:cxnLst>
                <a:rect l="f96" t="f99" r="f97" b="f98"/>
                <a:pathLst>
                  <a:path w="137" h="130">
                    <a:moveTo>
                      <a:pt x="f5" y="f6"/>
                    </a:moveTo>
                    <a:cubicBezTo>
                      <a:pt x="f5" y="f6"/>
                      <a:pt x="f7" y="f8"/>
                      <a:pt x="f9" y="f10"/>
                    </a:cubicBezTo>
                    <a:cubicBezTo>
                      <a:pt x="f11" y="f12"/>
                      <a:pt x="f13" y="f14"/>
                      <a:pt x="f15" y="f16"/>
                    </a:cubicBezTo>
                    <a:cubicBezTo>
                      <a:pt x="f2" y="f17"/>
                      <a:pt x="f2" y="f18"/>
                      <a:pt x="f19" y="f20"/>
                    </a:cubicBezTo>
                    <a:cubicBezTo>
                      <a:pt x="f13" y="f21"/>
                      <a:pt x="f22" y="f23"/>
                      <a:pt x="f24" y="f25"/>
                    </a:cubicBezTo>
                    <a:cubicBezTo>
                      <a:pt x="f26" y="f27"/>
                      <a:pt x="f28" y="f29"/>
                      <a:pt x="f30" y="f31"/>
                    </a:cubicBezTo>
                    <a:cubicBezTo>
                      <a:pt x="f32" y="f33"/>
                      <a:pt x="f34" y="f33"/>
                      <a:pt x="f21" y="f35"/>
                    </a:cubicBezTo>
                    <a:cubicBezTo>
                      <a:pt x="f36" y="f37"/>
                      <a:pt x="f38" y="f39"/>
                      <a:pt x="f40" y="f25"/>
                    </a:cubicBezTo>
                    <a:cubicBezTo>
                      <a:pt x="f4" y="f23"/>
                      <a:pt x="f41" y="f42"/>
                      <a:pt x="f3" y="f34"/>
                    </a:cubicBezTo>
                    <a:cubicBezTo>
                      <a:pt x="f43" y="f44"/>
                      <a:pt x="f45" y="f46"/>
                      <a:pt x="f47" y="f48"/>
                    </a:cubicBezTo>
                    <a:cubicBezTo>
                      <a:pt x="f49" y="f22"/>
                      <a:pt x="f50" y="f51"/>
                      <a:pt x="f52" y="f13"/>
                    </a:cubicBezTo>
                    <a:cubicBezTo>
                      <a:pt x="f53" y="f15"/>
                      <a:pt x="f54" y="f55"/>
                      <a:pt x="f56" y="f2"/>
                    </a:cubicBezTo>
                    <a:cubicBezTo>
                      <a:pt x="f20" y="f2"/>
                      <a:pt x="f57" y="f55"/>
                      <a:pt x="f58" y="f55"/>
                    </a:cubicBezTo>
                    <a:cubicBezTo>
                      <a:pt x="f18" y="f15"/>
                      <a:pt x="f18" y="f15"/>
                      <a:pt x="f18" y="f15"/>
                    </a:cubicBezTo>
                    <a:cubicBezTo>
                      <a:pt x="f18" y="f15"/>
                      <a:pt x="f57" y="f2"/>
                      <a:pt x="f59" y="f15"/>
                    </a:cubicBezTo>
                    <a:cubicBezTo>
                      <a:pt x="f54" y="f15"/>
                      <a:pt x="f53" y="f60"/>
                      <a:pt x="f61" y="f6"/>
                    </a:cubicBezTo>
                    <a:cubicBezTo>
                      <a:pt x="f62" y="f8"/>
                      <a:pt x="f38" y="f63"/>
                      <a:pt x="f64" y="f24"/>
                    </a:cubicBezTo>
                    <a:cubicBezTo>
                      <a:pt x="f65" y="f7"/>
                      <a:pt x="f3" y="f44"/>
                      <a:pt x="f66" y="f67"/>
                    </a:cubicBezTo>
                    <a:cubicBezTo>
                      <a:pt x="f45" y="f68"/>
                      <a:pt x="f31" y="f69"/>
                      <a:pt x="f70" y="f62"/>
                    </a:cubicBezTo>
                    <a:cubicBezTo>
                      <a:pt x="f71" y="f72"/>
                      <a:pt x="f61" y="f73"/>
                      <a:pt x="f54" y="f74"/>
                    </a:cubicBezTo>
                    <a:cubicBezTo>
                      <a:pt x="f67" y="f65"/>
                      <a:pt x="f32" y="f35"/>
                      <a:pt x="f16" y="f37"/>
                    </a:cubicBezTo>
                    <a:cubicBezTo>
                      <a:pt x="f75" y="f47"/>
                      <a:pt x="f76" y="f49"/>
                      <a:pt x="f12" y="f62"/>
                    </a:cubicBezTo>
                    <a:cubicBezTo>
                      <a:pt x="f63" y="f77"/>
                      <a:pt x="f51" y="f54"/>
                      <a:pt x="f13" y="f20"/>
                    </a:cubicBezTo>
                    <a:cubicBezTo>
                      <a:pt x="f19" y="f18"/>
                      <a:pt x="f19" y="f17"/>
                      <a:pt x="f60" y="f16"/>
                    </a:cubicBezTo>
                    <a:cubicBezTo>
                      <a:pt x="f6" y="f78"/>
                      <a:pt x="f79" y="f80"/>
                      <a:pt x="f81" y="f11"/>
                    </a:cubicBezTo>
                    <a:cubicBezTo>
                      <a:pt x="f7" y="f82"/>
                      <a:pt x="f5" y="f51"/>
                      <a:pt x="f5" y="f6"/>
                    </a:cubicBezTo>
                    <a:close/>
                  </a:path>
                </a:pathLst>
              </a:custGeom>
              <a:solidFill>
                <a:srgbClr val="E0E0E0"/>
              </a:solidFill>
              <a:ln cap="flat">
                <a:noFill/>
                <a:prstDash val="solid"/>
              </a:ln>
            </p:spPr>
            <p:txBody>
              <a:bodyPr vert="horz" wrap="square" lIns="90004" tIns="1801" rIns="90004" bIns="1801"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98" name="Google Shape;1894;p45">
                <a:extLst>
                  <a:ext uri="{FF2B5EF4-FFF2-40B4-BE49-F238E27FC236}">
                    <a16:creationId xmlns:a16="http://schemas.microsoft.com/office/drawing/2014/main" id="{83658EB3-C9CA-CD93-DCEA-9BA9E6BC0209}"/>
                  </a:ext>
                </a:extLst>
              </p:cNvPr>
              <p:cNvSpPr/>
              <p:nvPr/>
            </p:nvSpPr>
            <p:spPr>
              <a:xfrm>
                <a:off x="6506532" y="1632139"/>
                <a:ext cx="40754" cy="38615"/>
              </a:xfrm>
              <a:custGeom>
                <a:avLst/>
                <a:gdLst>
                  <a:gd name="f0" fmla="val w"/>
                  <a:gd name="f1" fmla="val h"/>
                  <a:gd name="f2" fmla="val 0"/>
                  <a:gd name="f3" fmla="val 38"/>
                  <a:gd name="f4" fmla="val 36"/>
                  <a:gd name="f5" fmla="val 16"/>
                  <a:gd name="f6" fmla="val 39"/>
                  <a:gd name="f7" fmla="val 26"/>
                  <a:gd name="f8" fmla="val 31"/>
                  <a:gd name="f9" fmla="val 35"/>
                  <a:gd name="f10" fmla="val 21"/>
                  <a:gd name="f11" fmla="val 11"/>
                  <a:gd name="f12" fmla="val 37"/>
                  <a:gd name="f13" fmla="val 2"/>
                  <a:gd name="f14" fmla="val 30"/>
                  <a:gd name="f15" fmla="val 1"/>
                  <a:gd name="f16" fmla="val 20"/>
                  <a:gd name="f17" fmla="val 10"/>
                  <a:gd name="f18" fmla="val 8"/>
                  <a:gd name="f19" fmla="val 18"/>
                  <a:gd name="f20" fmla="val 29"/>
                  <a:gd name="f21" fmla="val -1"/>
                  <a:gd name="f22" fmla="val 6"/>
                  <a:gd name="f23" fmla="*/ f0 1 38"/>
                  <a:gd name="f24" fmla="*/ f1 1 36"/>
                  <a:gd name="f25" fmla="val f2"/>
                  <a:gd name="f26" fmla="val f3"/>
                  <a:gd name="f27" fmla="val f4"/>
                  <a:gd name="f28" fmla="+- f27 0 f25"/>
                  <a:gd name="f29" fmla="+- f26 0 f25"/>
                  <a:gd name="f30" fmla="*/ f29 1 38"/>
                  <a:gd name="f31" fmla="*/ f28 1 36"/>
                  <a:gd name="f32" fmla="*/ f25 1 f30"/>
                  <a:gd name="f33" fmla="*/ f26 1 f30"/>
                  <a:gd name="f34" fmla="*/ f25 1 f31"/>
                  <a:gd name="f35" fmla="*/ f27 1 f31"/>
                  <a:gd name="f36" fmla="*/ f32 f23 1"/>
                  <a:gd name="f37" fmla="*/ f33 f23 1"/>
                  <a:gd name="f38" fmla="*/ f35 f24 1"/>
                  <a:gd name="f39" fmla="*/ f34 f24 1"/>
                </a:gdLst>
                <a:ahLst/>
                <a:cxnLst>
                  <a:cxn ang="3cd4">
                    <a:pos x="hc" y="t"/>
                  </a:cxn>
                  <a:cxn ang="0">
                    <a:pos x="r" y="vc"/>
                  </a:cxn>
                  <a:cxn ang="cd4">
                    <a:pos x="hc" y="b"/>
                  </a:cxn>
                  <a:cxn ang="cd2">
                    <a:pos x="l" y="vc"/>
                  </a:cxn>
                </a:cxnLst>
                <a:rect l="f36" t="f39" r="f37" b="f38"/>
                <a:pathLst>
                  <a:path w="38" h="36">
                    <a:moveTo>
                      <a:pt x="f3" y="f5"/>
                    </a:moveTo>
                    <a:cubicBezTo>
                      <a:pt x="f6" y="f7"/>
                      <a:pt x="f8" y="f9"/>
                      <a:pt x="f10" y="f4"/>
                    </a:cubicBezTo>
                    <a:cubicBezTo>
                      <a:pt x="f11" y="f12"/>
                      <a:pt x="f13" y="f14"/>
                      <a:pt x="f15" y="f16"/>
                    </a:cubicBezTo>
                    <a:cubicBezTo>
                      <a:pt x="f2" y="f17"/>
                      <a:pt x="f18" y="f15"/>
                      <a:pt x="f19" y="f2"/>
                    </a:cubicBezTo>
                    <a:cubicBezTo>
                      <a:pt x="f20" y="f21"/>
                      <a:pt x="f3" y="f22"/>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99" name="Google Shape;1895;p45">
                <a:extLst>
                  <a:ext uri="{FF2B5EF4-FFF2-40B4-BE49-F238E27FC236}">
                    <a16:creationId xmlns:a16="http://schemas.microsoft.com/office/drawing/2014/main" id="{03423DCA-6EDE-7B08-AC14-E25D1361E04C}"/>
                  </a:ext>
                </a:extLst>
              </p:cNvPr>
              <p:cNvSpPr/>
              <p:nvPr/>
            </p:nvSpPr>
            <p:spPr>
              <a:xfrm>
                <a:off x="6696379" y="1632139"/>
                <a:ext cx="39684" cy="38615"/>
              </a:xfrm>
              <a:custGeom>
                <a:avLst/>
                <a:gdLst>
                  <a:gd name="f0" fmla="val w"/>
                  <a:gd name="f1" fmla="val h"/>
                  <a:gd name="f2" fmla="val 0"/>
                  <a:gd name="f3" fmla="val 37"/>
                  <a:gd name="f4" fmla="val 36"/>
                  <a:gd name="f5" fmla="val 16"/>
                  <a:gd name="f6" fmla="val 38"/>
                  <a:gd name="f7" fmla="val 26"/>
                  <a:gd name="f8" fmla="val 30"/>
                  <a:gd name="f9" fmla="val 35"/>
                  <a:gd name="f10" fmla="val 20"/>
                  <a:gd name="f11" fmla="val 9"/>
                  <a:gd name="f12" fmla="val -1"/>
                  <a:gd name="f13" fmla="val 10"/>
                  <a:gd name="f14" fmla="val 7"/>
                  <a:gd name="f15" fmla="val 1"/>
                  <a:gd name="f16" fmla="val 17"/>
                  <a:gd name="f17" fmla="val 27"/>
                  <a:gd name="f18" fmla="val 6"/>
                  <a:gd name="f19" fmla="*/ f0 1 37"/>
                  <a:gd name="f20" fmla="*/ f1 1 36"/>
                  <a:gd name="f21" fmla="val f2"/>
                  <a:gd name="f22" fmla="val f3"/>
                  <a:gd name="f23" fmla="val f4"/>
                  <a:gd name="f24" fmla="+- f23 0 f21"/>
                  <a:gd name="f25" fmla="+- f22 0 f21"/>
                  <a:gd name="f26" fmla="*/ f25 1 37"/>
                  <a:gd name="f27" fmla="*/ f24 1 36"/>
                  <a:gd name="f28" fmla="*/ f21 1 f26"/>
                  <a:gd name="f29" fmla="*/ f22 1 f26"/>
                  <a:gd name="f30" fmla="*/ f21 1 f27"/>
                  <a:gd name="f31" fmla="*/ f23 1 f27"/>
                  <a:gd name="f32" fmla="*/ f28 f19 1"/>
                  <a:gd name="f33" fmla="*/ f29 f19 1"/>
                  <a:gd name="f34" fmla="*/ f31 f20 1"/>
                  <a:gd name="f35" fmla="*/ f30 f20 1"/>
                </a:gdLst>
                <a:ahLst/>
                <a:cxnLst>
                  <a:cxn ang="3cd4">
                    <a:pos x="hc" y="t"/>
                  </a:cxn>
                  <a:cxn ang="0">
                    <a:pos x="r" y="vc"/>
                  </a:cxn>
                  <a:cxn ang="cd4">
                    <a:pos x="hc" y="b"/>
                  </a:cxn>
                  <a:cxn ang="cd2">
                    <a:pos x="l" y="vc"/>
                  </a:cxn>
                </a:cxnLst>
                <a:rect l="f32" t="f35" r="f33" b="f34"/>
                <a:pathLst>
                  <a:path w="37" h="36">
                    <a:moveTo>
                      <a:pt x="f3" y="f5"/>
                    </a:moveTo>
                    <a:cubicBezTo>
                      <a:pt x="f6" y="f7"/>
                      <a:pt x="f8" y="f9"/>
                      <a:pt x="f10" y="f4"/>
                    </a:cubicBezTo>
                    <a:cubicBezTo>
                      <a:pt x="f11" y="f3"/>
                      <a:pt x="f2" y="f8"/>
                      <a:pt x="f2" y="f10"/>
                    </a:cubicBezTo>
                    <a:cubicBezTo>
                      <a:pt x="f12" y="f13"/>
                      <a:pt x="f14" y="f15"/>
                      <a:pt x="f16" y="f2"/>
                    </a:cubicBezTo>
                    <a:cubicBezTo>
                      <a:pt x="f17" y="f12"/>
                      <a:pt x="f4" y="f18"/>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0" name="Google Shape;1896;p45">
                <a:extLst>
                  <a:ext uri="{FF2B5EF4-FFF2-40B4-BE49-F238E27FC236}">
                    <a16:creationId xmlns:a16="http://schemas.microsoft.com/office/drawing/2014/main" id="{9A9FF4B5-A878-2765-826E-6CA32211AD7A}"/>
                  </a:ext>
                </a:extLst>
              </p:cNvPr>
              <p:cNvSpPr/>
              <p:nvPr/>
            </p:nvSpPr>
            <p:spPr>
              <a:xfrm>
                <a:off x="6676006" y="1550621"/>
                <a:ext cx="74011" cy="26819"/>
              </a:xfrm>
              <a:custGeom>
                <a:avLst/>
                <a:gdLst>
                  <a:gd name="f0" fmla="val w"/>
                  <a:gd name="f1" fmla="val h"/>
                  <a:gd name="f2" fmla="val 0"/>
                  <a:gd name="f3" fmla="val 69"/>
                  <a:gd name="f4" fmla="val 25"/>
                  <a:gd name="f5" fmla="val 18"/>
                  <a:gd name="f6" fmla="val 67"/>
                  <a:gd name="f7" fmla="val 21"/>
                  <a:gd name="f8" fmla="val 53"/>
                  <a:gd name="f9" fmla="val 11"/>
                  <a:gd name="f10" fmla="val 34"/>
                  <a:gd name="f11" fmla="val 13"/>
                  <a:gd name="f12" fmla="val 16"/>
                  <a:gd name="f13" fmla="val 15"/>
                  <a:gd name="f14" fmla="val 3"/>
                  <a:gd name="f15" fmla="val 27"/>
                  <a:gd name="f16" fmla="val 1"/>
                  <a:gd name="f17" fmla="val 24"/>
                  <a:gd name="f18" fmla="val 19"/>
                  <a:gd name="f19" fmla="val 7"/>
                  <a:gd name="f20" fmla="val 12"/>
                  <a:gd name="f21" fmla="val 2"/>
                  <a:gd name="f22" fmla="val 33"/>
                  <a:gd name="f23" fmla="val 45"/>
                  <a:gd name="f24" fmla="val -1"/>
                  <a:gd name="f25" fmla="val 55"/>
                  <a:gd name="f26" fmla="val 61"/>
                  <a:gd name="f27" fmla="val 8"/>
                  <a:gd name="f28" fmla="val 70"/>
                  <a:gd name="f29" fmla="val 17"/>
                  <a:gd name="f30" fmla="*/ f0 1 69"/>
                  <a:gd name="f31" fmla="*/ f1 1 25"/>
                  <a:gd name="f32" fmla="val f2"/>
                  <a:gd name="f33" fmla="val f3"/>
                  <a:gd name="f34" fmla="val f4"/>
                  <a:gd name="f35" fmla="+- f34 0 f32"/>
                  <a:gd name="f36" fmla="+- f33 0 f32"/>
                  <a:gd name="f37" fmla="*/ f36 1 69"/>
                  <a:gd name="f38" fmla="*/ f35 1 25"/>
                  <a:gd name="f39" fmla="*/ f32 1 f37"/>
                  <a:gd name="f40" fmla="*/ f33 1 f37"/>
                  <a:gd name="f41" fmla="*/ f32 1 f38"/>
                  <a:gd name="f42" fmla="*/ f34 1 f38"/>
                  <a:gd name="f43" fmla="*/ f39 f30 1"/>
                  <a:gd name="f44" fmla="*/ f40 f30 1"/>
                  <a:gd name="f45" fmla="*/ f42 f31 1"/>
                  <a:gd name="f46" fmla="*/ f41 f31 1"/>
                </a:gdLst>
                <a:ahLst/>
                <a:cxnLst>
                  <a:cxn ang="3cd4">
                    <a:pos x="hc" y="t"/>
                  </a:cxn>
                  <a:cxn ang="0">
                    <a:pos x="r" y="vc"/>
                  </a:cxn>
                  <a:cxn ang="cd4">
                    <a:pos x="hc" y="b"/>
                  </a:cxn>
                  <a:cxn ang="cd2">
                    <a:pos x="l" y="vc"/>
                  </a:cxn>
                </a:cxnLst>
                <a:rect l="f43" t="f46" r="f44" b="f45"/>
                <a:pathLst>
                  <a:path w="69" h="25">
                    <a:moveTo>
                      <a:pt x="f3" y="f5"/>
                    </a:moveTo>
                    <a:cubicBezTo>
                      <a:pt x="f6" y="f7"/>
                      <a:pt x="f8" y="f9"/>
                      <a:pt x="f10" y="f11"/>
                    </a:cubicBezTo>
                    <a:cubicBezTo>
                      <a:pt x="f12" y="f13"/>
                      <a:pt x="f14" y="f15"/>
                      <a:pt x="f16" y="f4"/>
                    </a:cubicBezTo>
                    <a:cubicBezTo>
                      <a:pt x="f2" y="f17"/>
                      <a:pt x="f16" y="f18"/>
                      <a:pt x="f19" y="f11"/>
                    </a:cubicBezTo>
                    <a:cubicBezTo>
                      <a:pt x="f20" y="f19"/>
                      <a:pt x="f7" y="f21"/>
                      <a:pt x="f22" y="f2"/>
                    </a:cubicBezTo>
                    <a:cubicBezTo>
                      <a:pt x="f23" y="f24"/>
                      <a:pt x="f25" y="f14"/>
                      <a:pt x="f26" y="f27"/>
                    </a:cubicBezTo>
                    <a:cubicBezTo>
                      <a:pt x="f6" y="f20"/>
                      <a:pt x="f28" y="f29"/>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1" name="Google Shape;1897;p45">
                <a:extLst>
                  <a:ext uri="{FF2B5EF4-FFF2-40B4-BE49-F238E27FC236}">
                    <a16:creationId xmlns:a16="http://schemas.microsoft.com/office/drawing/2014/main" id="{DBD6ADFB-E876-974F-93F7-3609D0571A2B}"/>
                  </a:ext>
                </a:extLst>
              </p:cNvPr>
              <p:cNvSpPr/>
              <p:nvPr/>
            </p:nvSpPr>
            <p:spPr>
              <a:xfrm>
                <a:off x="6471135" y="1561347"/>
                <a:ext cx="89025" cy="25740"/>
              </a:xfrm>
              <a:custGeom>
                <a:avLst/>
                <a:gdLst>
                  <a:gd name="f0" fmla="val w"/>
                  <a:gd name="f1" fmla="val h"/>
                  <a:gd name="f2" fmla="val 0"/>
                  <a:gd name="f3" fmla="val 83"/>
                  <a:gd name="f4" fmla="val 24"/>
                  <a:gd name="f5" fmla="val 23"/>
                  <a:gd name="f6" fmla="val 80"/>
                  <a:gd name="f7" fmla="val 26"/>
                  <a:gd name="f8" fmla="val 64"/>
                  <a:gd name="f9" fmla="val 14"/>
                  <a:gd name="f10" fmla="val 42"/>
                  <a:gd name="f11" fmla="val 20"/>
                  <a:gd name="f12" fmla="val 3"/>
                  <a:gd name="f13" fmla="val 1"/>
                  <a:gd name="f14" fmla="val 22"/>
                  <a:gd name="f15" fmla="val 2"/>
                  <a:gd name="f16" fmla="val 17"/>
                  <a:gd name="f17" fmla="val 9"/>
                  <a:gd name="f18" fmla="val 11"/>
                  <a:gd name="f19" fmla="val 16"/>
                  <a:gd name="f20" fmla="val 6"/>
                  <a:gd name="f21" fmla="val 28"/>
                  <a:gd name="f22" fmla="val 56"/>
                  <a:gd name="f23" fmla="val 68"/>
                  <a:gd name="f24" fmla="val 75"/>
                  <a:gd name="f25" fmla="val 81"/>
                  <a:gd name="f26" fmla="val 84"/>
                  <a:gd name="f27" fmla="*/ f0 1 83"/>
                  <a:gd name="f28" fmla="*/ f1 1 24"/>
                  <a:gd name="f29" fmla="val f2"/>
                  <a:gd name="f30" fmla="val f3"/>
                  <a:gd name="f31" fmla="val f4"/>
                  <a:gd name="f32" fmla="+- f31 0 f29"/>
                  <a:gd name="f33" fmla="+- f30 0 f29"/>
                  <a:gd name="f34" fmla="*/ f33 1 83"/>
                  <a:gd name="f35" fmla="*/ f32 1 24"/>
                  <a:gd name="f36" fmla="*/ f29 1 f34"/>
                  <a:gd name="f37" fmla="*/ f30 1 f34"/>
                  <a:gd name="f38" fmla="*/ f29 1 f35"/>
                  <a:gd name="f39" fmla="*/ f31 1 f35"/>
                  <a:gd name="f40" fmla="*/ f36 f27 1"/>
                  <a:gd name="f41" fmla="*/ f37 f27 1"/>
                  <a:gd name="f42" fmla="*/ f39 f28 1"/>
                  <a:gd name="f43" fmla="*/ f38 f28 1"/>
                </a:gdLst>
                <a:ahLst/>
                <a:cxnLst>
                  <a:cxn ang="3cd4">
                    <a:pos x="hc" y="t"/>
                  </a:cxn>
                  <a:cxn ang="0">
                    <a:pos x="r" y="vc"/>
                  </a:cxn>
                  <a:cxn ang="cd4">
                    <a:pos x="hc" y="b"/>
                  </a:cxn>
                  <a:cxn ang="cd2">
                    <a:pos x="l" y="vc"/>
                  </a:cxn>
                </a:cxnLst>
                <a:rect l="f40" t="f43" r="f41" b="f42"/>
                <a:pathLst>
                  <a:path w="83" h="24">
                    <a:moveTo>
                      <a:pt x="f3" y="f5"/>
                    </a:moveTo>
                    <a:cubicBezTo>
                      <a:pt x="f6" y="f7"/>
                      <a:pt x="f8" y="f9"/>
                      <a:pt x="f10" y="f9"/>
                    </a:cubicBezTo>
                    <a:cubicBezTo>
                      <a:pt x="f11" y="f9"/>
                      <a:pt x="f12" y="f7"/>
                      <a:pt x="f13" y="f5"/>
                    </a:cubicBezTo>
                    <a:cubicBezTo>
                      <a:pt x="f2" y="f14"/>
                      <a:pt x="f15" y="f16"/>
                      <a:pt x="f17" y="f18"/>
                    </a:cubicBezTo>
                    <a:cubicBezTo>
                      <a:pt x="f19" y="f20"/>
                      <a:pt x="f21" y="f2"/>
                      <a:pt x="f10" y="f2"/>
                    </a:cubicBezTo>
                    <a:cubicBezTo>
                      <a:pt x="f22" y="f2"/>
                      <a:pt x="f23" y="f20"/>
                      <a:pt x="f24" y="f18"/>
                    </a:cubicBezTo>
                    <a:cubicBezTo>
                      <a:pt x="f25" y="f16"/>
                      <a:pt x="f26" y="f14"/>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2" name="Google Shape;1898;p45">
                <a:extLst>
                  <a:ext uri="{FF2B5EF4-FFF2-40B4-BE49-F238E27FC236}">
                    <a16:creationId xmlns:a16="http://schemas.microsoft.com/office/drawing/2014/main" id="{2A34773B-716F-C77D-FB13-5B9DC2BEB7BA}"/>
                  </a:ext>
                </a:extLst>
              </p:cNvPr>
              <p:cNvSpPr/>
              <p:nvPr/>
            </p:nvSpPr>
            <p:spPr>
              <a:xfrm>
                <a:off x="6559091" y="1758711"/>
                <a:ext cx="84737" cy="81518"/>
              </a:xfrm>
              <a:custGeom>
                <a:avLst/>
                <a:gdLst>
                  <a:gd name="f0" fmla="val w"/>
                  <a:gd name="f1" fmla="val h"/>
                  <a:gd name="f2" fmla="val 0"/>
                  <a:gd name="f3" fmla="val 79"/>
                  <a:gd name="f4" fmla="val 76"/>
                  <a:gd name="f5" fmla="val 64"/>
                  <a:gd name="f6" fmla="val 69"/>
                  <a:gd name="f7" fmla="val 62"/>
                  <a:gd name="f8" fmla="val 71"/>
                  <a:gd name="f9" fmla="val 58"/>
                  <a:gd name="f10" fmla="val 73"/>
                  <a:gd name="f11" fmla="val 54"/>
                  <a:gd name="f12" fmla="val 75"/>
                  <a:gd name="f13" fmla="val 46"/>
                  <a:gd name="f14" fmla="val 77"/>
                  <a:gd name="f15" fmla="val 38"/>
                  <a:gd name="f16" fmla="val 29"/>
                  <a:gd name="f17" fmla="val 19"/>
                  <a:gd name="f18" fmla="val 11"/>
                  <a:gd name="f19" fmla="val 61"/>
                  <a:gd name="f20" fmla="val 7"/>
                  <a:gd name="f21" fmla="val 57"/>
                  <a:gd name="f22" fmla="val 3"/>
                  <a:gd name="f23" fmla="val 51"/>
                  <a:gd name="f24" fmla="val 2"/>
                  <a:gd name="f25" fmla="val 45"/>
                  <a:gd name="f26" fmla="val 31"/>
                  <a:gd name="f27" fmla="val 25"/>
                  <a:gd name="f28" fmla="val 13"/>
                  <a:gd name="f29" fmla="val 9"/>
                  <a:gd name="f30" fmla="val 4"/>
                  <a:gd name="f31" fmla="val 1"/>
                  <a:gd name="f32" fmla="val 17"/>
                  <a:gd name="f33" fmla="val 22"/>
                  <a:gd name="f34" fmla="val -1"/>
                  <a:gd name="f35" fmla="val 27"/>
                  <a:gd name="f36" fmla="val 37"/>
                  <a:gd name="f37" fmla="val 5"/>
                  <a:gd name="f38" fmla="val 12"/>
                  <a:gd name="f39" fmla="val 70"/>
                  <a:gd name="f40" fmla="val 24"/>
                  <a:gd name="f41" fmla="val 78"/>
                  <a:gd name="f42" fmla="val 68"/>
                  <a:gd name="f43" fmla="val 21"/>
                  <a:gd name="f44" fmla="val 53"/>
                  <a:gd name="f45" fmla="val 16"/>
                  <a:gd name="f46" fmla="val 44"/>
                  <a:gd name="f47" fmla="val 35"/>
                  <a:gd name="f48" fmla="val 10"/>
                  <a:gd name="f49" fmla="val 6"/>
                  <a:gd name="f50" fmla="val 20"/>
                  <a:gd name="f51" fmla="val 14"/>
                  <a:gd name="f52" fmla="val 15"/>
                  <a:gd name="f53" fmla="val 8"/>
                  <a:gd name="f54" fmla="val 26"/>
                  <a:gd name="f55" fmla="val 50"/>
                  <a:gd name="f56" fmla="val 39"/>
                  <a:gd name="f57" fmla="val 72"/>
                  <a:gd name="f58" fmla="*/ f0 1 79"/>
                  <a:gd name="f59" fmla="*/ f1 1 76"/>
                  <a:gd name="f60" fmla="val f2"/>
                  <a:gd name="f61" fmla="val f3"/>
                  <a:gd name="f62" fmla="val f4"/>
                  <a:gd name="f63" fmla="+- f62 0 f60"/>
                  <a:gd name="f64" fmla="+- f61 0 f60"/>
                  <a:gd name="f65" fmla="*/ f64 1 79"/>
                  <a:gd name="f66" fmla="*/ f63 1 76"/>
                  <a:gd name="f67" fmla="*/ f60 1 f65"/>
                  <a:gd name="f68" fmla="*/ f61 1 f65"/>
                  <a:gd name="f69" fmla="*/ f60 1 f66"/>
                  <a:gd name="f70" fmla="*/ f62 1 f66"/>
                  <a:gd name="f71" fmla="*/ f67 f58 1"/>
                  <a:gd name="f72" fmla="*/ f68 f58 1"/>
                  <a:gd name="f73" fmla="*/ f70 f59 1"/>
                  <a:gd name="f74" fmla="*/ f69 f59 1"/>
                </a:gdLst>
                <a:ahLst/>
                <a:cxnLst>
                  <a:cxn ang="3cd4">
                    <a:pos x="hc" y="t"/>
                  </a:cxn>
                  <a:cxn ang="0">
                    <a:pos x="r" y="vc"/>
                  </a:cxn>
                  <a:cxn ang="cd4">
                    <a:pos x="hc" y="b"/>
                  </a:cxn>
                  <a:cxn ang="cd2">
                    <a:pos x="l" y="vc"/>
                  </a:cxn>
                </a:cxnLst>
                <a:rect l="f71" t="f74" r="f72" b="f73"/>
                <a:pathLst>
                  <a:path w="79" h="76">
                    <a:moveTo>
                      <a:pt x="f5" y="f6"/>
                    </a:moveTo>
                    <a:cubicBezTo>
                      <a:pt x="f5" y="f6"/>
                      <a:pt x="f7" y="f8"/>
                      <a:pt x="f9" y="f10"/>
                    </a:cubicBezTo>
                    <a:cubicBezTo>
                      <a:pt x="f11" y="f12"/>
                      <a:pt x="f13" y="f14"/>
                      <a:pt x="f15" y="f12"/>
                    </a:cubicBezTo>
                    <a:cubicBezTo>
                      <a:pt x="f16" y="f10"/>
                      <a:pt x="f17" y="f6"/>
                      <a:pt x="f18" y="f19"/>
                    </a:cubicBezTo>
                    <a:cubicBezTo>
                      <a:pt x="f20" y="f21"/>
                      <a:pt x="f22" y="f23"/>
                      <a:pt x="f24" y="f25"/>
                    </a:cubicBezTo>
                    <a:cubicBezTo>
                      <a:pt x="f2" y="f15"/>
                      <a:pt x="f2" y="f26"/>
                      <a:pt x="f24" y="f27"/>
                    </a:cubicBezTo>
                    <a:cubicBezTo>
                      <a:pt x="f22" y="f17"/>
                      <a:pt x="f20" y="f28"/>
                      <a:pt x="f29" y="f20"/>
                    </a:cubicBezTo>
                    <a:cubicBezTo>
                      <a:pt x="f18" y="f30"/>
                      <a:pt x="f28" y="f31"/>
                      <a:pt x="f32" y="f2"/>
                    </a:cubicBezTo>
                    <a:cubicBezTo>
                      <a:pt x="f33" y="f34"/>
                      <a:pt x="f27" y="f2"/>
                      <a:pt x="f35" y="f31"/>
                    </a:cubicBezTo>
                    <a:cubicBezTo>
                      <a:pt x="f36" y="f37"/>
                      <a:pt x="f13" y="f29"/>
                      <a:pt x="f11" y="f38"/>
                    </a:cubicBezTo>
                    <a:cubicBezTo>
                      <a:pt x="f39" y="f17"/>
                      <a:pt x="f3" y="f40"/>
                      <a:pt x="f3" y="f40"/>
                    </a:cubicBezTo>
                    <a:cubicBezTo>
                      <a:pt x="f41" y="f27"/>
                      <a:pt x="f42" y="f43"/>
                      <a:pt x="f44" y="f45"/>
                    </a:cubicBezTo>
                    <a:cubicBezTo>
                      <a:pt x="f46" y="f28"/>
                      <a:pt x="f47" y="f48"/>
                      <a:pt x="f27" y="f49"/>
                    </a:cubicBezTo>
                    <a:cubicBezTo>
                      <a:pt x="f50" y="f30"/>
                      <a:pt x="f32" y="f30"/>
                      <a:pt x="f51" y="f48"/>
                    </a:cubicBezTo>
                    <a:cubicBezTo>
                      <a:pt x="f38" y="f52"/>
                      <a:pt x="f29" y="f43"/>
                      <a:pt x="f53" y="f54"/>
                    </a:cubicBezTo>
                    <a:cubicBezTo>
                      <a:pt x="f37" y="f15"/>
                      <a:pt x="f53" y="f55"/>
                      <a:pt x="f52" y="f21"/>
                    </a:cubicBezTo>
                    <a:cubicBezTo>
                      <a:pt x="f33" y="f5"/>
                      <a:pt x="f26" y="f6"/>
                      <a:pt x="f56" y="f8"/>
                    </a:cubicBezTo>
                    <a:cubicBezTo>
                      <a:pt x="f13" y="f10"/>
                      <a:pt x="f44" y="f57"/>
                      <a:pt x="f21" y="f8"/>
                    </a:cubicBezTo>
                    <a:cubicBezTo>
                      <a:pt x="f7" y="f39"/>
                      <a:pt x="f5" y="f42"/>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3" name="Google Shape;1899;p45">
                <a:extLst>
                  <a:ext uri="{FF2B5EF4-FFF2-40B4-BE49-F238E27FC236}">
                    <a16:creationId xmlns:a16="http://schemas.microsoft.com/office/drawing/2014/main" id="{B547A1C6-9F17-9158-2E5E-DFB25B331C2F}"/>
                  </a:ext>
                </a:extLst>
              </p:cNvPr>
              <p:cNvSpPr/>
              <p:nvPr/>
            </p:nvSpPr>
            <p:spPr>
              <a:xfrm>
                <a:off x="6430380" y="1090467"/>
                <a:ext cx="587785" cy="158748"/>
              </a:xfrm>
              <a:custGeom>
                <a:avLst/>
                <a:gdLst>
                  <a:gd name="f0" fmla="val w"/>
                  <a:gd name="f1" fmla="val h"/>
                  <a:gd name="f2" fmla="val 0"/>
                  <a:gd name="f3" fmla="val 548"/>
                  <a:gd name="f4" fmla="val 148"/>
                  <a:gd name="f5" fmla="val 84"/>
                  <a:gd name="f6" fmla="val 547"/>
                  <a:gd name="f7" fmla="val 540"/>
                  <a:gd name="f8" fmla="val 76"/>
                  <a:gd name="f9" fmla="val 524"/>
                  <a:gd name="f10" fmla="val 70"/>
                  <a:gd name="f11" fmla="val 516"/>
                  <a:gd name="f12" fmla="val 67"/>
                  <a:gd name="f13" fmla="val 505"/>
                  <a:gd name="f14" fmla="val 64"/>
                  <a:gd name="f15" fmla="val 493"/>
                  <a:gd name="f16" fmla="val 480"/>
                  <a:gd name="f17" fmla="val 466"/>
                  <a:gd name="f18" fmla="val 68"/>
                  <a:gd name="f19" fmla="val 453"/>
                  <a:gd name="f20" fmla="val 451"/>
                  <a:gd name="f21" fmla="val 77"/>
                  <a:gd name="f22" fmla="val 450"/>
                  <a:gd name="f23" fmla="val 75"/>
                  <a:gd name="f24" fmla="val 441"/>
                  <a:gd name="f25" fmla="val 60"/>
                  <a:gd name="f26" fmla="val 426"/>
                  <a:gd name="f27" fmla="val 48"/>
                  <a:gd name="f28" fmla="val 406"/>
                  <a:gd name="f29" fmla="val 43"/>
                  <a:gd name="f30" fmla="val 387"/>
                  <a:gd name="f31" fmla="val 38"/>
                  <a:gd name="f32" fmla="val 363"/>
                  <a:gd name="f33" fmla="val 39"/>
                  <a:gd name="f34" fmla="val 345"/>
                  <a:gd name="f35" fmla="val 53"/>
                  <a:gd name="f36" fmla="val 343"/>
                  <a:gd name="f37" fmla="val 54"/>
                  <a:gd name="f38" fmla="val 341"/>
                  <a:gd name="f39" fmla="val 52"/>
                  <a:gd name="f40" fmla="val 325"/>
                  <a:gd name="f41" fmla="val 30"/>
                  <a:gd name="f42" fmla="val 297"/>
                  <a:gd name="f43" fmla="val 12"/>
                  <a:gd name="f44" fmla="val 267"/>
                  <a:gd name="f45" fmla="val 7"/>
                  <a:gd name="f46" fmla="val 243"/>
                  <a:gd name="f47" fmla="val 3"/>
                  <a:gd name="f48" fmla="val 219"/>
                  <a:gd name="f49" fmla="val 199"/>
                  <a:gd name="f50" fmla="val 17"/>
                  <a:gd name="f51" fmla="val 179"/>
                  <a:gd name="f52" fmla="val 27"/>
                  <a:gd name="f53" fmla="val 162"/>
                  <a:gd name="f54" fmla="val 42"/>
                  <a:gd name="f55" fmla="val 151"/>
                  <a:gd name="f56" fmla="val 59"/>
                  <a:gd name="f57" fmla="val 149"/>
                  <a:gd name="f58" fmla="val 123"/>
                  <a:gd name="f59" fmla="val 61"/>
                  <a:gd name="f60" fmla="val 99"/>
                  <a:gd name="f61" fmla="val 79"/>
                  <a:gd name="f62" fmla="val 78"/>
                  <a:gd name="f63" fmla="val 87"/>
                  <a:gd name="f64" fmla="val 44"/>
                  <a:gd name="f65" fmla="val 32"/>
                  <a:gd name="f66" fmla="val 110"/>
                  <a:gd name="f67" fmla="val 9"/>
                  <a:gd name="f68" fmla="val 132"/>
                  <a:gd name="f69" fmla="val 1"/>
                  <a:gd name="f70" fmla="val 147"/>
                  <a:gd name="f71" fmla="val 2"/>
                  <a:gd name="f72" fmla="val 145"/>
                  <a:gd name="f73" fmla="val 143"/>
                  <a:gd name="f74" fmla="val 4"/>
                  <a:gd name="f75" fmla="val 140"/>
                  <a:gd name="f76" fmla="val 136"/>
                  <a:gd name="f77" fmla="val 11"/>
                  <a:gd name="f78" fmla="val 129"/>
                  <a:gd name="f79" fmla="val 19"/>
                  <a:gd name="f80" fmla="val 119"/>
                  <a:gd name="f81" fmla="val 107"/>
                  <a:gd name="f82" fmla="val 41"/>
                  <a:gd name="f83" fmla="val 96"/>
                  <a:gd name="f84" fmla="val 57"/>
                  <a:gd name="f85" fmla="val 83"/>
                  <a:gd name="f86" fmla="val 74"/>
                  <a:gd name="f87" fmla="val 97"/>
                  <a:gd name="f88" fmla="val 63"/>
                  <a:gd name="f89" fmla="val 122"/>
                  <a:gd name="f90" fmla="val 56"/>
                  <a:gd name="f91" fmla="val 55"/>
                  <a:gd name="f92" fmla="val 158"/>
                  <a:gd name="f93" fmla="val 175"/>
                  <a:gd name="f94" fmla="val 22"/>
                  <a:gd name="f95" fmla="val 196"/>
                  <a:gd name="f96" fmla="val 217"/>
                  <a:gd name="f97" fmla="val -3"/>
                  <a:gd name="f98" fmla="val 268"/>
                  <a:gd name="f99" fmla="val 300"/>
                  <a:gd name="f100" fmla="val 6"/>
                  <a:gd name="f101" fmla="val 328"/>
                  <a:gd name="f102" fmla="val 25"/>
                  <a:gd name="f103" fmla="val 346"/>
                  <a:gd name="f104" fmla="val 49"/>
                  <a:gd name="f105" fmla="val 342"/>
                  <a:gd name="f106" fmla="val 362"/>
                  <a:gd name="f107" fmla="val 34"/>
                  <a:gd name="f108" fmla="val 408"/>
                  <a:gd name="f109" fmla="val 428"/>
                  <a:gd name="f110" fmla="val 445"/>
                  <a:gd name="f111" fmla="val 454"/>
                  <a:gd name="f112" fmla="val 73"/>
                  <a:gd name="f113" fmla="val 72"/>
                  <a:gd name="f114" fmla="val 465"/>
                  <a:gd name="f115" fmla="val 506"/>
                  <a:gd name="f116" fmla="val 517"/>
                  <a:gd name="f117" fmla="val 525"/>
                  <a:gd name="f118" fmla="val 533"/>
                  <a:gd name="f119" fmla="val 71"/>
                  <a:gd name="f120" fmla="val 539"/>
                  <a:gd name="f121" fmla="val 543"/>
                  <a:gd name="f122" fmla="val 546"/>
                  <a:gd name="f123" fmla="val 82"/>
                  <a:gd name="f124" fmla="*/ f0 1 548"/>
                  <a:gd name="f125" fmla="*/ f1 1 148"/>
                  <a:gd name="f126" fmla="val f2"/>
                  <a:gd name="f127" fmla="val f3"/>
                  <a:gd name="f128" fmla="val f4"/>
                  <a:gd name="f129" fmla="+- f128 0 f126"/>
                  <a:gd name="f130" fmla="+- f127 0 f126"/>
                  <a:gd name="f131" fmla="*/ f130 1 548"/>
                  <a:gd name="f132" fmla="*/ f129 1 148"/>
                  <a:gd name="f133" fmla="*/ f126 1 f131"/>
                  <a:gd name="f134" fmla="*/ f127 1 f131"/>
                  <a:gd name="f135" fmla="*/ f126 1 f132"/>
                  <a:gd name="f136" fmla="*/ f128 1 f132"/>
                  <a:gd name="f137" fmla="*/ f133 f124 1"/>
                  <a:gd name="f138" fmla="*/ f134 f124 1"/>
                  <a:gd name="f139" fmla="*/ f136 f125 1"/>
                  <a:gd name="f140" fmla="*/ f135 f125 1"/>
                </a:gdLst>
                <a:ahLst/>
                <a:cxnLst>
                  <a:cxn ang="3cd4">
                    <a:pos x="hc" y="t"/>
                  </a:cxn>
                  <a:cxn ang="0">
                    <a:pos x="r" y="vc"/>
                  </a:cxn>
                  <a:cxn ang="cd4">
                    <a:pos x="hc" y="b"/>
                  </a:cxn>
                  <a:cxn ang="cd2">
                    <a:pos x="l" y="vc"/>
                  </a:cxn>
                </a:cxnLst>
                <a:rect l="f137" t="f140" r="f138" b="f139"/>
                <a:pathLst>
                  <a:path w="548" h="148">
                    <a:moveTo>
                      <a:pt x="f3" y="f5"/>
                    </a:moveTo>
                    <a:cubicBezTo>
                      <a:pt x="f6" y="f5"/>
                      <a:pt x="f7" y="f8"/>
                      <a:pt x="f9" y="f10"/>
                    </a:cubicBezTo>
                    <a:cubicBezTo>
                      <a:pt x="f11" y="f12"/>
                      <a:pt x="f13" y="f14"/>
                      <a:pt x="f15" y="f14"/>
                    </a:cubicBezTo>
                    <a:cubicBezTo>
                      <a:pt x="f16" y="f14"/>
                      <a:pt x="f17" y="f18"/>
                      <a:pt x="f19" y="f8"/>
                    </a:cubicBezTo>
                    <a:lnTo>
                      <a:pt x="f20" y="f21"/>
                    </a:lnTo>
                    <a:lnTo>
                      <a:pt x="f22" y="f23"/>
                    </a:lnTo>
                    <a:cubicBezTo>
                      <a:pt x="f24" y="f25"/>
                      <a:pt x="f26" y="f27"/>
                      <a:pt x="f28" y="f29"/>
                    </a:cubicBezTo>
                    <a:cubicBezTo>
                      <a:pt x="f30" y="f31"/>
                      <a:pt x="f32" y="f33"/>
                      <a:pt x="f34" y="f35"/>
                    </a:cubicBezTo>
                    <a:lnTo>
                      <a:pt x="f36" y="f37"/>
                    </a:lnTo>
                    <a:lnTo>
                      <a:pt x="f38" y="f39"/>
                    </a:lnTo>
                    <a:cubicBezTo>
                      <a:pt x="f40" y="f41"/>
                      <a:pt x="f42" y="f43"/>
                      <a:pt x="f44" y="f45"/>
                    </a:cubicBezTo>
                    <a:cubicBezTo>
                      <a:pt x="f46" y="f47"/>
                      <a:pt x="f48" y="f45"/>
                      <a:pt x="f49" y="f50"/>
                    </a:cubicBezTo>
                    <a:cubicBezTo>
                      <a:pt x="f51" y="f52"/>
                      <a:pt x="f53" y="f54"/>
                      <a:pt x="f55" y="f56"/>
                    </a:cubicBezTo>
                    <a:lnTo>
                      <a:pt x="f55" y="f25"/>
                    </a:lnTo>
                    <a:lnTo>
                      <a:pt x="f57" y="f25"/>
                    </a:lnTo>
                    <a:cubicBezTo>
                      <a:pt x="f58" y="f59"/>
                      <a:pt x="f60" y="f18"/>
                      <a:pt x="f61" y="f62"/>
                    </a:cubicBezTo>
                    <a:cubicBezTo>
                      <a:pt x="f56" y="f63"/>
                      <a:pt x="f64" y="f60"/>
                      <a:pt x="f65" y="f66"/>
                    </a:cubicBezTo>
                    <a:cubicBezTo>
                      <a:pt x="f67" y="f68"/>
                      <a:pt x="f69" y="f57"/>
                      <a:pt x="f2" y="f4"/>
                    </a:cubicBezTo>
                    <a:cubicBezTo>
                      <a:pt x="f2" y="f4"/>
                      <a:pt x="f2" y="f70"/>
                      <a:pt x="f71" y="f72"/>
                    </a:cubicBezTo>
                    <a:cubicBezTo>
                      <a:pt x="f47" y="f73"/>
                      <a:pt x="f74" y="f75"/>
                      <a:pt x="f45" y="f76"/>
                    </a:cubicBezTo>
                    <a:cubicBezTo>
                      <a:pt x="f77" y="f78"/>
                      <a:pt x="f79" y="f80"/>
                      <a:pt x="f41" y="f81"/>
                    </a:cubicBezTo>
                    <a:cubicBezTo>
                      <a:pt x="f82" y="f83"/>
                      <a:pt x="f84" y="f85"/>
                      <a:pt x="f21" y="f86"/>
                    </a:cubicBezTo>
                    <a:cubicBezTo>
                      <a:pt x="f87" y="f88"/>
                      <a:pt x="f89" y="f90"/>
                      <a:pt x="f57" y="f91"/>
                    </a:cubicBezTo>
                    <a:lnTo>
                      <a:pt x="f70" y="f90"/>
                    </a:lnTo>
                    <a:cubicBezTo>
                      <a:pt x="f92" y="f31"/>
                      <a:pt x="f93" y="f94"/>
                      <a:pt x="f95" y="f43"/>
                    </a:cubicBezTo>
                    <a:cubicBezTo>
                      <a:pt x="f96" y="f69"/>
                      <a:pt x="f46" y="f97"/>
                      <a:pt x="f98" y="f69"/>
                    </a:cubicBezTo>
                    <a:cubicBezTo>
                      <a:pt x="f99" y="f100"/>
                      <a:pt x="f101" y="f102"/>
                      <a:pt x="f103" y="f104"/>
                    </a:cubicBezTo>
                    <a:lnTo>
                      <a:pt x="f105" y="f27"/>
                    </a:lnTo>
                    <a:cubicBezTo>
                      <a:pt x="f106" y="f107"/>
                      <a:pt x="f30" y="f65"/>
                      <a:pt x="f108" y="f31"/>
                    </a:cubicBezTo>
                    <a:cubicBezTo>
                      <a:pt x="f109" y="f64"/>
                      <a:pt x="f110" y="f84"/>
                      <a:pt x="f111" y="f112"/>
                    </a:cubicBezTo>
                    <a:lnTo>
                      <a:pt x="f20" y="f113"/>
                    </a:lnTo>
                    <a:cubicBezTo>
                      <a:pt x="f114" y="f88"/>
                      <a:pt x="f16" y="f59"/>
                      <a:pt x="f15" y="f59"/>
                    </a:cubicBezTo>
                    <a:cubicBezTo>
                      <a:pt x="f115" y="f59"/>
                      <a:pt x="f116" y="f14"/>
                      <a:pt x="f117" y="f18"/>
                    </a:cubicBezTo>
                    <a:cubicBezTo>
                      <a:pt x="f118" y="f119"/>
                      <a:pt x="f120" y="f23"/>
                      <a:pt x="f121" y="f62"/>
                    </a:cubicBezTo>
                    <a:cubicBezTo>
                      <a:pt x="f122" y="f123"/>
                      <a:pt x="f3" y="f85"/>
                      <a:pt x="f3" y="f85"/>
                    </a:cubicBezTo>
                    <a:lnTo>
                      <a:pt x="f3" y="f5"/>
                    </a:lnTo>
                    <a:close/>
                  </a:path>
                </a:pathLst>
              </a:custGeom>
              <a:solidFill>
                <a:srgbClr val="263238"/>
              </a:solidFill>
              <a:ln cap="flat">
                <a:noFill/>
                <a:prstDash val="solid"/>
              </a:ln>
            </p:spPr>
            <p:txBody>
              <a:bodyPr vert="horz" wrap="square" lIns="90004" tIns="8275" rIns="90004" bIns="8275"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4" name="Google Shape;1900;p45">
                <a:extLst>
                  <a:ext uri="{FF2B5EF4-FFF2-40B4-BE49-F238E27FC236}">
                    <a16:creationId xmlns:a16="http://schemas.microsoft.com/office/drawing/2014/main" id="{47003726-F76D-1F04-CBB9-4C3E60F4AF70}"/>
                  </a:ext>
                </a:extLst>
              </p:cNvPr>
              <p:cNvSpPr/>
              <p:nvPr/>
            </p:nvSpPr>
            <p:spPr>
              <a:xfrm>
                <a:off x="6274850" y="975701"/>
                <a:ext cx="285311" cy="204871"/>
              </a:xfrm>
              <a:custGeom>
                <a:avLst/>
                <a:gdLst>
                  <a:gd name="f0" fmla="val 180"/>
                  <a:gd name="f1" fmla="val w"/>
                  <a:gd name="f2" fmla="val h"/>
                  <a:gd name="f3" fmla="val 0"/>
                  <a:gd name="f4" fmla="val 266"/>
                  <a:gd name="f5" fmla="val 191"/>
                  <a:gd name="f6" fmla="val 102"/>
                  <a:gd name="f7" fmla="val 160"/>
                  <a:gd name="f8" fmla="val 95"/>
                  <a:gd name="f9" fmla="val 164"/>
                  <a:gd name="f10" fmla="val 81"/>
                  <a:gd name="f11" fmla="val 165"/>
                  <a:gd name="f12" fmla="val 66"/>
                  <a:gd name="f13" fmla="val 166"/>
                  <a:gd name="f14" fmla="val 43"/>
                  <a:gd name="f15" fmla="val 163"/>
                  <a:gd name="f16" fmla="val 23"/>
                  <a:gd name="f17" fmla="val 145"/>
                  <a:gd name="f18" fmla="val 14"/>
                  <a:gd name="f19" fmla="val 136"/>
                  <a:gd name="f20" fmla="val 5"/>
                  <a:gd name="f21" fmla="val 123"/>
                  <a:gd name="f22" fmla="val 2"/>
                  <a:gd name="f23" fmla="val 107"/>
                  <a:gd name="f24" fmla="val -1"/>
                  <a:gd name="f25" fmla="val 92"/>
                  <a:gd name="f26" fmla="val 74"/>
                  <a:gd name="f27" fmla="val 7"/>
                  <a:gd name="f28" fmla="val 58"/>
                  <a:gd name="f29" fmla="val 41"/>
                  <a:gd name="f30" fmla="val 29"/>
                  <a:gd name="f31" fmla="val 27"/>
                  <a:gd name="f32" fmla="val 47"/>
                  <a:gd name="f33" fmla="val 19"/>
                  <a:gd name="f34" fmla="val 65"/>
                  <a:gd name="f35" fmla="val 12"/>
                  <a:gd name="f36" fmla="val 87"/>
                  <a:gd name="f37" fmla="val 11"/>
                  <a:gd name="f38" fmla="val 104"/>
                  <a:gd name="f39" fmla="val 20"/>
                  <a:gd name="f40" fmla="val 111"/>
                  <a:gd name="f41" fmla="val 10"/>
                  <a:gd name="f42" fmla="val 3"/>
                  <a:gd name="f43" fmla="val 1"/>
                  <a:gd name="f44" fmla="val 147"/>
                  <a:gd name="f45" fmla="val 158"/>
                  <a:gd name="f46" fmla="val 168"/>
                  <a:gd name="f47" fmla="val 4"/>
                  <a:gd name="f48" fmla="val 178"/>
                  <a:gd name="f49" fmla="val 8"/>
                  <a:gd name="f50" fmla="val 186"/>
                  <a:gd name="f51" fmla="val 15"/>
                  <a:gd name="f52" fmla="val 192"/>
                  <a:gd name="f53" fmla="val 204"/>
                  <a:gd name="f54" fmla="val 40"/>
                  <a:gd name="f55" fmla="val 206"/>
                  <a:gd name="f56" fmla="val 63"/>
                  <a:gd name="f57" fmla="val 197"/>
                  <a:gd name="f58" fmla="val 80"/>
                  <a:gd name="f59" fmla="val 193"/>
                  <a:gd name="f60" fmla="val 76"/>
                  <a:gd name="f61" fmla="val 207"/>
                  <a:gd name="f62" fmla="val 68"/>
                  <a:gd name="f63" fmla="val 225"/>
                  <a:gd name="f64" fmla="val 69"/>
                  <a:gd name="f65" fmla="val 238"/>
                  <a:gd name="f66" fmla="val 75"/>
                  <a:gd name="f67" fmla="val 251"/>
                  <a:gd name="f68" fmla="val 82"/>
                  <a:gd name="f69" fmla="val 261"/>
                  <a:gd name="f70" fmla="val 94"/>
                  <a:gd name="f71" fmla="val 264"/>
                  <a:gd name="f72" fmla="val 272"/>
                  <a:gd name="f73" fmla="val 133"/>
                  <a:gd name="f74" fmla="val 157"/>
                  <a:gd name="f75" fmla="val 247"/>
                  <a:gd name="f76" fmla="val 169"/>
                  <a:gd name="f77" fmla="val 233"/>
                  <a:gd name="f78" fmla="val 182"/>
                  <a:gd name="f79" fmla="val 218"/>
                  <a:gd name="f80" fmla="val 187"/>
                  <a:gd name="f81" fmla="val 209"/>
                  <a:gd name="f82" fmla="val 189"/>
                  <a:gd name="f83" fmla="val 190"/>
                  <a:gd name="f84" fmla="val 200"/>
                  <a:gd name="f85" fmla="val 194"/>
                  <a:gd name="f86" fmla="val 199"/>
                  <a:gd name="f87" fmla="val 208"/>
                  <a:gd name="f88" fmla="val 185"/>
                  <a:gd name="f89" fmla="val 232"/>
                  <a:gd name="f90" fmla="val 245"/>
                  <a:gd name="f91" fmla="val 167"/>
                  <a:gd name="f92" fmla="val 257"/>
                  <a:gd name="f93" fmla="val 155"/>
                  <a:gd name="f94" fmla="val 267"/>
                  <a:gd name="f95" fmla="val 132"/>
                  <a:gd name="f96" fmla="val 260"/>
                  <a:gd name="f97" fmla="val 108"/>
                  <a:gd name="f98" fmla="val 96"/>
                  <a:gd name="f99" fmla="val 248"/>
                  <a:gd name="f100" fmla="val 86"/>
                  <a:gd name="f101" fmla="val 236"/>
                  <a:gd name="f102" fmla="val 224"/>
                  <a:gd name="f103" fmla="val 196"/>
                  <a:gd name="f104" fmla="val 188"/>
                  <a:gd name="f105" fmla="val 77"/>
                  <a:gd name="f106" fmla="val 62"/>
                  <a:gd name="f107" fmla="val 198"/>
                  <a:gd name="f108" fmla="val 42"/>
                  <a:gd name="f109" fmla="val 174"/>
                  <a:gd name="f110" fmla="val 13"/>
                  <a:gd name="f111" fmla="val 9"/>
                  <a:gd name="f112" fmla="val 6"/>
                  <a:gd name="f113" fmla="val 137"/>
                  <a:gd name="f114" fmla="val 125"/>
                  <a:gd name="f115" fmla="val 115"/>
                  <a:gd name="f116" fmla="val 106"/>
                  <a:gd name="f117" fmla="val 25"/>
                  <a:gd name="f118" fmla="val 24"/>
                  <a:gd name="f119" fmla="val 17"/>
                  <a:gd name="f120" fmla="val 18"/>
                  <a:gd name="f121" fmla="val 49"/>
                  <a:gd name="f122" fmla="val 32"/>
                  <a:gd name="f123" fmla="val 31"/>
                  <a:gd name="f124" fmla="val 44"/>
                  <a:gd name="f125" fmla="val 60"/>
                  <a:gd name="f126" fmla="val 121"/>
                  <a:gd name="f127" fmla="val 26"/>
                  <a:gd name="f128" fmla="val 142"/>
                  <a:gd name="f129" fmla="val 67"/>
                  <a:gd name="f130" fmla="val 159"/>
                  <a:gd name="f131" fmla="*/ f1 1 266"/>
                  <a:gd name="f132" fmla="*/ f2 1 191"/>
                  <a:gd name="f133" fmla="val f3"/>
                  <a:gd name="f134" fmla="val f4"/>
                  <a:gd name="f135" fmla="val f5"/>
                  <a:gd name="f136" fmla="+- f135 0 f133"/>
                  <a:gd name="f137" fmla="+- f134 0 f133"/>
                  <a:gd name="f138" fmla="*/ f137 1 266"/>
                  <a:gd name="f139" fmla="*/ f136 1 191"/>
                  <a:gd name="f140" fmla="*/ f133 1 f138"/>
                  <a:gd name="f141" fmla="*/ f134 1 f138"/>
                  <a:gd name="f142" fmla="*/ f133 1 f139"/>
                  <a:gd name="f143" fmla="*/ f135 1 f139"/>
                  <a:gd name="f144" fmla="*/ f140 f131 1"/>
                  <a:gd name="f145" fmla="*/ f141 f131 1"/>
                  <a:gd name="f146" fmla="*/ f143 f132 1"/>
                  <a:gd name="f147" fmla="*/ f142 f132 1"/>
                </a:gdLst>
                <a:ahLst/>
                <a:cxnLst>
                  <a:cxn ang="3cd4">
                    <a:pos x="hc" y="t"/>
                  </a:cxn>
                  <a:cxn ang="0">
                    <a:pos x="r" y="vc"/>
                  </a:cxn>
                  <a:cxn ang="cd4">
                    <a:pos x="hc" y="b"/>
                  </a:cxn>
                  <a:cxn ang="cd2">
                    <a:pos x="l" y="vc"/>
                  </a:cxn>
                </a:cxnLst>
                <a:rect l="f144" t="f147" r="f145" b="f146"/>
                <a:pathLst>
                  <a:path w="266" h="191">
                    <a:moveTo>
                      <a:pt x="f6" y="f7"/>
                    </a:moveTo>
                    <a:cubicBezTo>
                      <a:pt x="f6" y="f7"/>
                      <a:pt x="f8" y="f9"/>
                      <a:pt x="f10" y="f11"/>
                    </a:cubicBezTo>
                    <a:cubicBezTo>
                      <a:pt x="f12" y="f13"/>
                      <a:pt x="f14" y="f15"/>
                      <a:pt x="f16" y="f17"/>
                    </a:cubicBezTo>
                    <a:cubicBezTo>
                      <a:pt x="f18" y="f19"/>
                      <a:pt x="f20" y="f21"/>
                      <a:pt x="f22" y="f23"/>
                    </a:cubicBezTo>
                    <a:cubicBezTo>
                      <a:pt x="f24" y="f25"/>
                      <a:pt x="f3" y="f26"/>
                      <a:pt x="f27" y="f28"/>
                    </a:cubicBezTo>
                    <a:cubicBezTo>
                      <a:pt x="f18" y="f29"/>
                      <a:pt x="f30" y="f31"/>
                      <a:pt x="f32" y="f33"/>
                    </a:cubicBezTo>
                    <a:cubicBezTo>
                      <a:pt x="f34" y="f35"/>
                      <a:pt x="f36" y="f37"/>
                      <a:pt x="f23" y="f33"/>
                    </a:cubicBezTo>
                    <a:lnTo>
                      <a:pt x="f38" y="f39"/>
                    </a:lnTo>
                    <a:cubicBezTo>
                      <a:pt x="f40" y="f41"/>
                      <a:pt x="f21" y="f42"/>
                      <a:pt x="f19" y="f43"/>
                    </a:cubicBezTo>
                    <a:cubicBezTo>
                      <a:pt x="f44" y="f24"/>
                      <a:pt x="f45" y="f3"/>
                      <a:pt x="f46" y="f47"/>
                    </a:cubicBezTo>
                    <a:cubicBezTo>
                      <a:pt x="f48" y="f49"/>
                      <a:pt x="f50" y="f51"/>
                      <a:pt x="f52" y="f16"/>
                    </a:cubicBezTo>
                    <a:cubicBezTo>
                      <a:pt x="f53" y="f54"/>
                      <a:pt x="f55" y="f56"/>
                      <a:pt x="f57" y="f58"/>
                    </a:cubicBezTo>
                    <a:lnTo>
                      <a:pt x="f59" y="f60"/>
                    </a:lnTo>
                    <a:cubicBezTo>
                      <a:pt x="f61" y="f62"/>
                      <a:pt x="f63" y="f64"/>
                      <a:pt x="f65" y="f66"/>
                    </a:cubicBezTo>
                    <a:cubicBezTo>
                      <a:pt x="f67" y="f68"/>
                      <a:pt x="f69" y="f70"/>
                      <a:pt x="f71" y="f23"/>
                    </a:cubicBezTo>
                    <a:cubicBezTo>
                      <a:pt x="f72" y="f73"/>
                      <a:pt x="f69" y="f74"/>
                      <a:pt x="f75" y="f76"/>
                    </a:cubicBezTo>
                    <a:cubicBezTo>
                      <a:pt x="f77" y="f78"/>
                      <a:pt x="f79" y="f80"/>
                      <a:pt x="f81" y="f82"/>
                    </a:cubicBezTo>
                    <a:cubicBezTo>
                      <a:pt x="f53" y="f83"/>
                      <a:pt x="f84" y="f5"/>
                      <a:pt x="f57" y="f5"/>
                    </a:cubicBezTo>
                    <a:cubicBezTo>
                      <a:pt x="f85" y="f5"/>
                      <a:pt x="f59" y="f5"/>
                      <a:pt x="f59" y="f5"/>
                    </a:cubicBezTo>
                    <a:cubicBezTo>
                      <a:pt x="f59" y="f83"/>
                      <a:pt x="f86" y="f83"/>
                      <a:pt x="f87" y="f80"/>
                    </a:cubicBezTo>
                    <a:cubicBezTo>
                      <a:pt x="f79" y="f88"/>
                      <a:pt x="f89" y="f0"/>
                      <a:pt x="f90" y="f91"/>
                    </a:cubicBezTo>
                    <a:cubicBezTo>
                      <a:pt x="f92" y="f93"/>
                      <a:pt x="f94" y="f95"/>
                      <a:pt x="f96" y="f97"/>
                    </a:cubicBezTo>
                    <a:cubicBezTo>
                      <a:pt x="f92" y="f98"/>
                      <a:pt x="f99" y="f100"/>
                      <a:pt x="f101" y="f58"/>
                    </a:cubicBezTo>
                    <a:cubicBezTo>
                      <a:pt x="f102" y="f26"/>
                      <a:pt x="f87" y="f26"/>
                      <a:pt x="f103" y="f10"/>
                    </a:cubicBezTo>
                    <a:lnTo>
                      <a:pt x="f104" y="f100"/>
                    </a:lnTo>
                    <a:lnTo>
                      <a:pt x="f52" y="f105"/>
                    </a:lnTo>
                    <a:cubicBezTo>
                      <a:pt x="f86" y="f106"/>
                      <a:pt x="f107" y="f108"/>
                      <a:pt x="f80" y="f31"/>
                    </a:cubicBezTo>
                    <a:cubicBezTo>
                      <a:pt x="f78" y="f33"/>
                      <a:pt x="f109" y="f110"/>
                      <a:pt x="f13" y="f111"/>
                    </a:cubicBezTo>
                    <a:cubicBezTo>
                      <a:pt x="f74" y="f112"/>
                      <a:pt x="f44" y="f20"/>
                      <a:pt x="f113" y="f27"/>
                    </a:cubicBezTo>
                    <a:cubicBezTo>
                      <a:pt x="f114" y="f111"/>
                      <a:pt x="f115" y="f51"/>
                      <a:pt x="f97" y="f16"/>
                    </a:cubicBezTo>
                    <a:lnTo>
                      <a:pt x="f116" y="f117"/>
                    </a:lnTo>
                    <a:lnTo>
                      <a:pt x="f38" y="f118"/>
                    </a:lnTo>
                    <a:cubicBezTo>
                      <a:pt x="f100" y="f119"/>
                      <a:pt x="f12" y="f120"/>
                      <a:pt x="f121" y="f118"/>
                    </a:cubicBezTo>
                    <a:cubicBezTo>
                      <a:pt x="f122" y="f123"/>
                      <a:pt x="f120" y="f124"/>
                      <a:pt x="f37" y="f125"/>
                    </a:cubicBezTo>
                    <a:cubicBezTo>
                      <a:pt x="f47" y="f66"/>
                      <a:pt x="f42" y="f25"/>
                      <a:pt x="f112" y="f116"/>
                    </a:cubicBezTo>
                    <a:cubicBezTo>
                      <a:pt x="f111" y="f126"/>
                      <a:pt x="f119" y="f73"/>
                      <a:pt x="f127" y="f128"/>
                    </a:cubicBezTo>
                    <a:cubicBezTo>
                      <a:pt x="f124" y="f7"/>
                      <a:pt x="f129" y="f15"/>
                      <a:pt x="f58" y="f15"/>
                    </a:cubicBezTo>
                    <a:cubicBezTo>
                      <a:pt x="f8" y="f15"/>
                      <a:pt x="f6" y="f130"/>
                      <a:pt x="f6" y="f7"/>
                    </a:cubicBezTo>
                    <a:close/>
                  </a:path>
                </a:pathLst>
              </a:custGeom>
              <a:solidFill>
                <a:srgbClr val="263238"/>
              </a:solidFill>
              <a:ln cap="flat">
                <a:noFill/>
                <a:prstDash val="solid"/>
              </a:ln>
            </p:spPr>
            <p:txBody>
              <a:bodyPr vert="horz" wrap="square" lIns="90004" tIns="23746" rIns="90004" bIns="2374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5" name="Google Shape;1901;p45">
                <a:extLst>
                  <a:ext uri="{FF2B5EF4-FFF2-40B4-BE49-F238E27FC236}">
                    <a16:creationId xmlns:a16="http://schemas.microsoft.com/office/drawing/2014/main" id="{469BE28A-3761-D8F7-F140-07E5E7EB1B7A}"/>
                  </a:ext>
                </a:extLst>
              </p:cNvPr>
              <p:cNvSpPr/>
              <p:nvPr/>
            </p:nvSpPr>
            <p:spPr>
              <a:xfrm>
                <a:off x="5931612" y="1185931"/>
                <a:ext cx="448348" cy="204871"/>
              </a:xfrm>
              <a:custGeom>
                <a:avLst/>
                <a:gdLst>
                  <a:gd name="f0" fmla="val w"/>
                  <a:gd name="f1" fmla="val h"/>
                  <a:gd name="f2" fmla="val 0"/>
                  <a:gd name="f3" fmla="val 418"/>
                  <a:gd name="f4" fmla="val 191"/>
                  <a:gd name="f5" fmla="val 8"/>
                  <a:gd name="f6" fmla="val 190"/>
                  <a:gd name="f7" fmla="val 7"/>
                  <a:gd name="f8" fmla="val 187"/>
                  <a:gd name="f9" fmla="val 6"/>
                  <a:gd name="f10" fmla="val 185"/>
                  <a:gd name="f11" fmla="val 4"/>
                  <a:gd name="f12" fmla="val 182"/>
                  <a:gd name="f13" fmla="val 3"/>
                  <a:gd name="f14" fmla="val 177"/>
                  <a:gd name="f15" fmla="val 1"/>
                  <a:gd name="f16" fmla="val 168"/>
                  <a:gd name="f17" fmla="val -1"/>
                  <a:gd name="f18" fmla="val 154"/>
                  <a:gd name="f19" fmla="val 2"/>
                  <a:gd name="f20" fmla="val 137"/>
                  <a:gd name="f21" fmla="val 5"/>
                  <a:gd name="f22" fmla="val 120"/>
                  <a:gd name="f23" fmla="val 14"/>
                  <a:gd name="f24" fmla="val 100"/>
                  <a:gd name="f25" fmla="val 33"/>
                  <a:gd name="f26" fmla="val 85"/>
                  <a:gd name="f27" fmla="val 51"/>
                  <a:gd name="f28" fmla="val 69"/>
                  <a:gd name="f29" fmla="val 77"/>
                  <a:gd name="f30" fmla="val 59"/>
                  <a:gd name="f31" fmla="val 106"/>
                  <a:gd name="f32" fmla="val 62"/>
                  <a:gd name="f33" fmla="val 103"/>
                  <a:gd name="f34" fmla="val 64"/>
                  <a:gd name="f35" fmla="val 114"/>
                  <a:gd name="f36" fmla="val 41"/>
                  <a:gd name="f37" fmla="val 135"/>
                  <a:gd name="f38" fmla="val 20"/>
                  <a:gd name="f39" fmla="val 162"/>
                  <a:gd name="f40" fmla="val 203"/>
                  <a:gd name="f41" fmla="val -2"/>
                  <a:gd name="f42" fmla="val 223"/>
                  <a:gd name="f43" fmla="val 243"/>
                  <a:gd name="f44" fmla="val 261"/>
                  <a:gd name="f45" fmla="val 13"/>
                  <a:gd name="f46" fmla="val 275"/>
                  <a:gd name="f47" fmla="val 24"/>
                  <a:gd name="f48" fmla="val 272"/>
                  <a:gd name="f49" fmla="val 23"/>
                  <a:gd name="f50" fmla="val 293"/>
                  <a:gd name="f51" fmla="val 12"/>
                  <a:gd name="f52" fmla="val 315"/>
                  <a:gd name="f53" fmla="val 334"/>
                  <a:gd name="f54" fmla="val 9"/>
                  <a:gd name="f55" fmla="val 353"/>
                  <a:gd name="f56" fmla="val 370"/>
                  <a:gd name="f57" fmla="val 382"/>
                  <a:gd name="f58" fmla="val 19"/>
                  <a:gd name="f59" fmla="val 395"/>
                  <a:gd name="f60" fmla="val 404"/>
                  <a:gd name="f61" fmla="val 30"/>
                  <a:gd name="f62" fmla="val 410"/>
                  <a:gd name="f63" fmla="val 35"/>
                  <a:gd name="f64" fmla="val 416"/>
                  <a:gd name="f65" fmla="val 39"/>
                  <a:gd name="f66" fmla="val 419"/>
                  <a:gd name="f67" fmla="val 42"/>
                  <a:gd name="f68" fmla="val 43"/>
                  <a:gd name="f69" fmla="val 406"/>
                  <a:gd name="f70" fmla="val 31"/>
                  <a:gd name="f71" fmla="val 381"/>
                  <a:gd name="f72" fmla="val 21"/>
                  <a:gd name="f73" fmla="val 369"/>
                  <a:gd name="f74" fmla="val 17"/>
                  <a:gd name="f75" fmla="val 352"/>
                  <a:gd name="f76" fmla="val 294"/>
                  <a:gd name="f77" fmla="val 274"/>
                  <a:gd name="f78" fmla="val 28"/>
                  <a:gd name="f79" fmla="val 273"/>
                  <a:gd name="f80" fmla="val 29"/>
                  <a:gd name="f81" fmla="val 271"/>
                  <a:gd name="f82" fmla="val 258"/>
                  <a:gd name="f83" fmla="val 18"/>
                  <a:gd name="f84" fmla="val 241"/>
                  <a:gd name="f85" fmla="val 10"/>
                  <a:gd name="f86" fmla="val 222"/>
                  <a:gd name="f87" fmla="val 183"/>
                  <a:gd name="f88" fmla="val 164"/>
                  <a:gd name="f89" fmla="val 139"/>
                  <a:gd name="f90" fmla="val 119"/>
                  <a:gd name="f91" fmla="val 44"/>
                  <a:gd name="f92" fmla="val 108"/>
                  <a:gd name="f93" fmla="val 66"/>
                  <a:gd name="f94" fmla="val 107"/>
                  <a:gd name="f95" fmla="val 68"/>
                  <a:gd name="f96" fmla="val 105"/>
                  <a:gd name="f97" fmla="val 78"/>
                  <a:gd name="f98" fmla="val 53"/>
                  <a:gd name="f99" fmla="val 74"/>
                  <a:gd name="f100" fmla="val 36"/>
                  <a:gd name="f101" fmla="val 88"/>
                  <a:gd name="f102" fmla="val 122"/>
                  <a:gd name="f103" fmla="val 138"/>
                  <a:gd name="f104" fmla="val 186"/>
                  <a:gd name="f105" fmla="*/ f0 1 418"/>
                  <a:gd name="f106" fmla="*/ f1 1 191"/>
                  <a:gd name="f107" fmla="val f2"/>
                  <a:gd name="f108" fmla="val f3"/>
                  <a:gd name="f109" fmla="val f4"/>
                  <a:gd name="f110" fmla="+- f109 0 f107"/>
                  <a:gd name="f111" fmla="+- f108 0 f107"/>
                  <a:gd name="f112" fmla="*/ f111 1 418"/>
                  <a:gd name="f113" fmla="*/ f110 1 191"/>
                  <a:gd name="f114" fmla="*/ f107 1 f112"/>
                  <a:gd name="f115" fmla="*/ f108 1 f112"/>
                  <a:gd name="f116" fmla="*/ f107 1 f113"/>
                  <a:gd name="f117" fmla="*/ f109 1 f113"/>
                  <a:gd name="f118" fmla="*/ f114 f105 1"/>
                  <a:gd name="f119" fmla="*/ f115 f105 1"/>
                  <a:gd name="f120" fmla="*/ f117 f106 1"/>
                  <a:gd name="f121" fmla="*/ f116 f106 1"/>
                </a:gdLst>
                <a:ahLst/>
                <a:cxnLst>
                  <a:cxn ang="3cd4">
                    <a:pos x="hc" y="t"/>
                  </a:cxn>
                  <a:cxn ang="0">
                    <a:pos x="r" y="vc"/>
                  </a:cxn>
                  <a:cxn ang="cd4">
                    <a:pos x="hc" y="b"/>
                  </a:cxn>
                  <a:cxn ang="cd2">
                    <a:pos x="l" y="vc"/>
                  </a:cxn>
                </a:cxnLst>
                <a:rect l="f118" t="f121" r="f119" b="f120"/>
                <a:pathLst>
                  <a:path w="418" h="191">
                    <a:moveTo>
                      <a:pt x="f5" y="f4"/>
                    </a:moveTo>
                    <a:cubicBezTo>
                      <a:pt x="f5" y="f4"/>
                      <a:pt x="f5" y="f6"/>
                      <a:pt x="f7" y="f8"/>
                    </a:cubicBezTo>
                    <a:cubicBezTo>
                      <a:pt x="f9" y="f10"/>
                      <a:pt x="f11" y="f12"/>
                      <a:pt x="f13" y="f14"/>
                    </a:cubicBezTo>
                    <a:cubicBezTo>
                      <a:pt x="f15" y="f16"/>
                      <a:pt x="f17" y="f18"/>
                      <a:pt x="f19" y="f20"/>
                    </a:cubicBezTo>
                    <a:cubicBezTo>
                      <a:pt x="f21" y="f22"/>
                      <a:pt x="f23" y="f24"/>
                      <a:pt x="f25" y="f26"/>
                    </a:cubicBezTo>
                    <a:cubicBezTo>
                      <a:pt x="f27" y="f28"/>
                      <a:pt x="f29" y="f30"/>
                      <a:pt x="f31" y="f32"/>
                    </a:cubicBezTo>
                    <a:lnTo>
                      <a:pt x="f33" y="f34"/>
                    </a:lnTo>
                    <a:cubicBezTo>
                      <a:pt x="f35" y="f36"/>
                      <a:pt x="f37" y="f38"/>
                      <a:pt x="f39" y="f5"/>
                    </a:cubicBezTo>
                    <a:cubicBezTo>
                      <a:pt x="f12" y="f2"/>
                      <a:pt x="f40" y="f41"/>
                      <a:pt x="f42" y="f15"/>
                    </a:cubicBezTo>
                    <a:cubicBezTo>
                      <a:pt x="f43" y="f21"/>
                      <a:pt x="f44" y="f45"/>
                      <a:pt x="f46" y="f47"/>
                    </a:cubicBezTo>
                    <a:lnTo>
                      <a:pt x="f48" y="f49"/>
                    </a:lnTo>
                    <a:cubicBezTo>
                      <a:pt x="f50" y="f51"/>
                      <a:pt x="f52" y="f5"/>
                      <a:pt x="f53" y="f54"/>
                    </a:cubicBezTo>
                    <a:cubicBezTo>
                      <a:pt x="f55" y="f54"/>
                      <a:pt x="f56" y="f45"/>
                      <a:pt x="f57" y="f58"/>
                    </a:cubicBezTo>
                    <a:cubicBezTo>
                      <a:pt x="f59" y="f47"/>
                      <a:pt x="f60" y="f61"/>
                      <a:pt x="f62" y="f63"/>
                    </a:cubicBezTo>
                    <a:cubicBezTo>
                      <a:pt x="f64" y="f65"/>
                      <a:pt x="f66" y="f67"/>
                      <a:pt x="f3" y="f67"/>
                    </a:cubicBezTo>
                    <a:cubicBezTo>
                      <a:pt x="f3" y="f68"/>
                      <a:pt x="f69" y="f70"/>
                      <a:pt x="f71" y="f72"/>
                    </a:cubicBezTo>
                    <a:cubicBezTo>
                      <a:pt x="f73" y="f74"/>
                      <a:pt x="f75" y="f45"/>
                      <a:pt x="f53" y="f45"/>
                    </a:cubicBezTo>
                    <a:cubicBezTo>
                      <a:pt x="f52" y="f45"/>
                      <a:pt x="f76" y="f74"/>
                      <a:pt x="f77" y="f78"/>
                    </a:cubicBezTo>
                    <a:lnTo>
                      <a:pt x="f79" y="f80"/>
                    </a:lnTo>
                    <a:lnTo>
                      <a:pt x="f81" y="f78"/>
                    </a:lnTo>
                    <a:cubicBezTo>
                      <a:pt x="f82" y="f83"/>
                      <a:pt x="f84" y="f85"/>
                      <a:pt x="f86" y="f7"/>
                    </a:cubicBezTo>
                    <a:cubicBezTo>
                      <a:pt x="f40" y="f11"/>
                      <a:pt x="f87" y="f9"/>
                      <a:pt x="f88" y="f23"/>
                    </a:cubicBezTo>
                    <a:cubicBezTo>
                      <a:pt x="f89" y="f47"/>
                      <a:pt x="f90" y="f91"/>
                      <a:pt x="f92" y="f93"/>
                    </a:cubicBezTo>
                    <a:lnTo>
                      <a:pt x="f94" y="f95"/>
                    </a:lnTo>
                    <a:lnTo>
                      <a:pt x="f96" y="f95"/>
                    </a:lnTo>
                    <a:cubicBezTo>
                      <a:pt x="f97" y="f34"/>
                      <a:pt x="f98" y="f99"/>
                      <a:pt x="f100" y="f101"/>
                    </a:cubicBezTo>
                    <a:cubicBezTo>
                      <a:pt x="f83" y="f33"/>
                      <a:pt x="f54" y="f102"/>
                      <a:pt x="f9" y="f103"/>
                    </a:cubicBezTo>
                    <a:cubicBezTo>
                      <a:pt x="f19" y="f18"/>
                      <a:pt x="f13" y="f16"/>
                      <a:pt x="f21" y="f14"/>
                    </a:cubicBezTo>
                    <a:cubicBezTo>
                      <a:pt x="f7" y="f104"/>
                      <a:pt x="f54" y="f6"/>
                      <a:pt x="f5" y="f4"/>
                    </a:cubicBezTo>
                    <a:close/>
                  </a:path>
                </a:pathLst>
              </a:custGeom>
              <a:solidFill>
                <a:srgbClr val="263238"/>
              </a:solidFill>
              <a:ln cap="flat">
                <a:noFill/>
                <a:prstDash val="solid"/>
              </a:ln>
            </p:spPr>
            <p:txBody>
              <a:bodyPr vert="horz" wrap="square" lIns="90004" tIns="23746" rIns="90004" bIns="23746"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106" name="Google Shape;1902;p45">
              <a:extLst>
                <a:ext uri="{FF2B5EF4-FFF2-40B4-BE49-F238E27FC236}">
                  <a16:creationId xmlns:a16="http://schemas.microsoft.com/office/drawing/2014/main" id="{D17C077D-439D-7689-FFA9-BE31AC8367F8}"/>
                </a:ext>
              </a:extLst>
            </p:cNvPr>
            <p:cNvGrpSpPr/>
            <p:nvPr/>
          </p:nvGrpSpPr>
          <p:grpSpPr>
            <a:xfrm>
              <a:off x="7584509" y="2626458"/>
              <a:ext cx="718645" cy="691835"/>
              <a:chOff x="7584509" y="2626458"/>
              <a:chExt cx="718645" cy="691835"/>
            </a:xfrm>
          </p:grpSpPr>
          <p:sp>
            <p:nvSpPr>
              <p:cNvPr id="107" name="Google Shape;1903;p45">
                <a:extLst>
                  <a:ext uri="{FF2B5EF4-FFF2-40B4-BE49-F238E27FC236}">
                    <a16:creationId xmlns:a16="http://schemas.microsoft.com/office/drawing/2014/main" id="{F24F2412-AB1B-222B-76A1-8F2E6D4B1D99}"/>
                  </a:ext>
                </a:extLst>
              </p:cNvPr>
              <p:cNvSpPr/>
              <p:nvPr/>
            </p:nvSpPr>
            <p:spPr>
              <a:xfrm>
                <a:off x="7584509" y="2627528"/>
                <a:ext cx="716505" cy="690765"/>
              </a:xfrm>
              <a:custGeom>
                <a:avLst/>
                <a:gdLst>
                  <a:gd name="f0" fmla="val w"/>
                  <a:gd name="f1" fmla="val h"/>
                  <a:gd name="f2" fmla="val 0"/>
                  <a:gd name="f3" fmla="val 668"/>
                  <a:gd name="f4" fmla="val 644"/>
                  <a:gd name="f5" fmla="val 517"/>
                  <a:gd name="f6" fmla="val 106"/>
                  <a:gd name="f7" fmla="val 535"/>
                  <a:gd name="f8" fmla="val 144"/>
                  <a:gd name="f9" fmla="val 578"/>
                  <a:gd name="f10" fmla="val 195"/>
                  <a:gd name="f11" fmla="val 612"/>
                  <a:gd name="f12" fmla="val 254"/>
                  <a:gd name="f13" fmla="val 630"/>
                  <a:gd name="f14" fmla="val 423"/>
                  <a:gd name="f15" fmla="val 681"/>
                  <a:gd name="f16" fmla="val 603"/>
                  <a:gd name="f17" fmla="val 585"/>
                  <a:gd name="f18" fmla="val 654"/>
                  <a:gd name="f19" fmla="val 415"/>
                  <a:gd name="f20" fmla="val 705"/>
                  <a:gd name="f21" fmla="val 245"/>
                  <a:gd name="f22" fmla="val 610"/>
                  <a:gd name="f23" fmla="val 65"/>
                  <a:gd name="f24" fmla="val 440"/>
                  <a:gd name="f25" fmla="val 14"/>
                  <a:gd name="f26" fmla="val 271"/>
                  <a:gd name="f27" fmla="val -37"/>
                  <a:gd name="f28" fmla="val 91"/>
                  <a:gd name="f29" fmla="val 59"/>
                  <a:gd name="f30" fmla="val 39"/>
                  <a:gd name="f31" fmla="val 229"/>
                  <a:gd name="f32" fmla="val 18"/>
                  <a:gd name="f33" fmla="val 300"/>
                  <a:gd name="f34" fmla="val 22"/>
                  <a:gd name="f35" fmla="val 373"/>
                  <a:gd name="f36" fmla="val 47"/>
                  <a:gd name="f37" fmla="val 437"/>
                  <a:gd name="f38" fmla="*/ f0 1 668"/>
                  <a:gd name="f39" fmla="*/ f1 1 644"/>
                  <a:gd name="f40" fmla="val f2"/>
                  <a:gd name="f41" fmla="val f3"/>
                  <a:gd name="f42" fmla="val f4"/>
                  <a:gd name="f43" fmla="+- f42 0 f40"/>
                  <a:gd name="f44" fmla="+- f41 0 f40"/>
                  <a:gd name="f45" fmla="*/ f44 1 668"/>
                  <a:gd name="f46" fmla="*/ f43 1 644"/>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668" h="644">
                    <a:moveTo>
                      <a:pt x="f2" y="f5"/>
                    </a:moveTo>
                    <a:lnTo>
                      <a:pt x="f6" y="f7"/>
                    </a:lnTo>
                    <a:cubicBezTo>
                      <a:pt x="f8" y="f9"/>
                      <a:pt x="f10" y="f11"/>
                      <a:pt x="f12" y="f13"/>
                    </a:cubicBezTo>
                    <a:cubicBezTo>
                      <a:pt x="f14" y="f15"/>
                      <a:pt x="f16" y="f17"/>
                      <a:pt x="f18" y="f19"/>
                    </a:cubicBezTo>
                    <a:cubicBezTo>
                      <a:pt x="f20" y="f21"/>
                      <a:pt x="f22" y="f23"/>
                      <a:pt x="f24" y="f25"/>
                    </a:cubicBezTo>
                    <a:cubicBezTo>
                      <a:pt x="f26" y="f27"/>
                      <a:pt x="f28" y="f29"/>
                      <a:pt x="f30" y="f31"/>
                    </a:cubicBezTo>
                    <a:cubicBezTo>
                      <a:pt x="f32" y="f33"/>
                      <a:pt x="f34" y="f35"/>
                      <a:pt x="f36" y="f37"/>
                    </a:cubicBezTo>
                    <a:lnTo>
                      <a:pt x="f36" y="f37"/>
                    </a:lnTo>
                    <a:lnTo>
                      <a:pt x="f2" y="f5"/>
                    </a:lnTo>
                    <a:close/>
                  </a:path>
                </a:pathLst>
              </a:custGeom>
              <a:solidFill>
                <a:srgbClr val="FFFFFF"/>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108" name="Google Shape;1904;p45">
                <a:extLst>
                  <a:ext uri="{FF2B5EF4-FFF2-40B4-BE49-F238E27FC236}">
                    <a16:creationId xmlns:a16="http://schemas.microsoft.com/office/drawing/2014/main" id="{7F8BDE36-7B1D-4395-2026-1AB5508A44E3}"/>
                  </a:ext>
                </a:extLst>
              </p:cNvPr>
              <p:cNvSpPr/>
              <p:nvPr/>
            </p:nvSpPr>
            <p:spPr>
              <a:xfrm>
                <a:off x="7584509" y="2626458"/>
                <a:ext cx="718645" cy="691835"/>
              </a:xfrm>
              <a:custGeom>
                <a:avLst/>
                <a:gdLst>
                  <a:gd name="f0" fmla="val w"/>
                  <a:gd name="f1" fmla="val h"/>
                  <a:gd name="f2" fmla="val 0"/>
                  <a:gd name="f3" fmla="val 670"/>
                  <a:gd name="f4" fmla="val 645"/>
                  <a:gd name="f5" fmla="val 518"/>
                  <a:gd name="f6" fmla="val 1"/>
                  <a:gd name="f7" fmla="val 516"/>
                  <a:gd name="f8" fmla="val 3"/>
                  <a:gd name="f9" fmla="val 512"/>
                  <a:gd name="f10" fmla="val 5"/>
                  <a:gd name="f11" fmla="val 509"/>
                  <a:gd name="f12" fmla="val 8"/>
                  <a:gd name="f13" fmla="val 504"/>
                  <a:gd name="f14" fmla="val 12"/>
                  <a:gd name="f15" fmla="val 497"/>
                  <a:gd name="f16" fmla="val 20"/>
                  <a:gd name="f17" fmla="val 483"/>
                  <a:gd name="f18" fmla="val 31"/>
                  <a:gd name="f19" fmla="val 463"/>
                  <a:gd name="f20" fmla="val 46"/>
                  <a:gd name="f21" fmla="val 437"/>
                  <a:gd name="f22" fmla="val 47"/>
                  <a:gd name="f23" fmla="val 438"/>
                  <a:gd name="f24" fmla="val 400"/>
                  <a:gd name="f25" fmla="val 19"/>
                  <a:gd name="f26" fmla="val 346"/>
                  <a:gd name="f27" fmla="val 27"/>
                  <a:gd name="f28" fmla="val 282"/>
                  <a:gd name="f29" fmla="val 29"/>
                  <a:gd name="f30" fmla="val 266"/>
                  <a:gd name="f31" fmla="val 32"/>
                  <a:gd name="f32" fmla="val 250"/>
                  <a:gd name="f33" fmla="val 37"/>
                  <a:gd name="f34" fmla="val 233"/>
                  <a:gd name="f35" fmla="val 39"/>
                  <a:gd name="f36" fmla="val 225"/>
                  <a:gd name="f37" fmla="val 43"/>
                  <a:gd name="f38" fmla="val 216"/>
                  <a:gd name="f39" fmla="val 208"/>
                  <a:gd name="f40" fmla="val 48"/>
                  <a:gd name="f41" fmla="val 199"/>
                  <a:gd name="f42" fmla="val 52"/>
                  <a:gd name="f43" fmla="val 191"/>
                  <a:gd name="f44" fmla="val 56"/>
                  <a:gd name="f45" fmla="val 183"/>
                  <a:gd name="f46" fmla="val 72"/>
                  <a:gd name="f47" fmla="val 149"/>
                  <a:gd name="f48" fmla="val 95"/>
                  <a:gd name="f49" fmla="val 116"/>
                  <a:gd name="f50" fmla="val 126"/>
                  <a:gd name="f51" fmla="val 88"/>
                  <a:gd name="f52" fmla="val 156"/>
                  <a:gd name="f53" fmla="val 59"/>
                  <a:gd name="f54" fmla="val 194"/>
                  <a:gd name="f55" fmla="val 35"/>
                  <a:gd name="f56" fmla="val 236"/>
                  <a:gd name="f57" fmla="val 279"/>
                  <a:gd name="f58" fmla="val 4"/>
                  <a:gd name="f59" fmla="val 327"/>
                  <a:gd name="f60" fmla="val -3"/>
                  <a:gd name="f61" fmla="val 376"/>
                  <a:gd name="f62" fmla="val 425"/>
                  <a:gd name="f63" fmla="val 474"/>
                  <a:gd name="f64" fmla="val 21"/>
                  <a:gd name="f65" fmla="val 49"/>
                  <a:gd name="f66" fmla="val 529"/>
                  <a:gd name="f67" fmla="val 55"/>
                  <a:gd name="f68" fmla="val 539"/>
                  <a:gd name="f69" fmla="val 64"/>
                  <a:gd name="f70" fmla="val 549"/>
                  <a:gd name="f71" fmla="val 71"/>
                  <a:gd name="f72" fmla="val 555"/>
                  <a:gd name="f73" fmla="val 75"/>
                  <a:gd name="f74" fmla="val 559"/>
                  <a:gd name="f75" fmla="val 80"/>
                  <a:gd name="f76" fmla="val 564"/>
                  <a:gd name="f77" fmla="val 84"/>
                  <a:gd name="f78" fmla="val 569"/>
                  <a:gd name="f79" fmla="val 89"/>
                  <a:gd name="f80" fmla="val 574"/>
                  <a:gd name="f81" fmla="val 93"/>
                  <a:gd name="f82" fmla="val 578"/>
                  <a:gd name="f83" fmla="val 98"/>
                  <a:gd name="f84" fmla="val 587"/>
                  <a:gd name="f85" fmla="val 108"/>
                  <a:gd name="f86" fmla="val 597"/>
                  <a:gd name="f87" fmla="val 117"/>
                  <a:gd name="f88" fmla="val 604"/>
                  <a:gd name="f89" fmla="val 128"/>
                  <a:gd name="f90" fmla="val 608"/>
                  <a:gd name="f91" fmla="val 133"/>
                  <a:gd name="f92" fmla="val 612"/>
                  <a:gd name="f93" fmla="val 139"/>
                  <a:gd name="f94" fmla="val 616"/>
                  <a:gd name="f95" fmla="val 144"/>
                  <a:gd name="f96" fmla="val 619"/>
                  <a:gd name="f97" fmla="val 150"/>
                  <a:gd name="f98" fmla="val 623"/>
                  <a:gd name="f99" fmla="val 626"/>
                  <a:gd name="f100" fmla="val 161"/>
                  <a:gd name="f101" fmla="val 653"/>
                  <a:gd name="f102" fmla="val 207"/>
                  <a:gd name="f103" fmla="val 667"/>
                  <a:gd name="f104" fmla="val 258"/>
                  <a:gd name="f105" fmla="val 669"/>
                  <a:gd name="f106" fmla="val 308"/>
                  <a:gd name="f107" fmla="val 671"/>
                  <a:gd name="f108" fmla="val 358"/>
                  <a:gd name="f109" fmla="val 662"/>
                  <a:gd name="f110" fmla="val 408"/>
                  <a:gd name="f111" fmla="val 642"/>
                  <a:gd name="f112" fmla="val 452"/>
                  <a:gd name="f113" fmla="val 496"/>
                  <a:gd name="f114" fmla="val 595"/>
                  <a:gd name="f115" fmla="val 533"/>
                  <a:gd name="f116" fmla="val 562"/>
                  <a:gd name="f117" fmla="val 563"/>
                  <a:gd name="f118" fmla="val 593"/>
                  <a:gd name="f119" fmla="val 490"/>
                  <a:gd name="f120" fmla="val 614"/>
                  <a:gd name="f121" fmla="val 628"/>
                  <a:gd name="f122" fmla="val 413"/>
                  <a:gd name="f123" fmla="val 641"/>
                  <a:gd name="f124" fmla="val 374"/>
                  <a:gd name="f125" fmla="val 646"/>
                  <a:gd name="f126" fmla="val 337"/>
                  <a:gd name="f127" fmla="val 319"/>
                  <a:gd name="f128" fmla="val 301"/>
                  <a:gd name="f129" fmla="val 284"/>
                  <a:gd name="f130" fmla="val 640"/>
                  <a:gd name="f131" fmla="val 268"/>
                  <a:gd name="f132" fmla="val 635"/>
                  <a:gd name="f133" fmla="val 251"/>
                  <a:gd name="f134" fmla="val 632"/>
                  <a:gd name="f135" fmla="val 176"/>
                  <a:gd name="f136" fmla="val 568"/>
                  <a:gd name="f137" fmla="val 106"/>
                  <a:gd name="f138" fmla="val 537"/>
                  <a:gd name="f139" fmla="val 531"/>
                  <a:gd name="f140" fmla="val 45"/>
                  <a:gd name="f141" fmla="val 526"/>
                  <a:gd name="f142" fmla="val 522"/>
                  <a:gd name="f143" fmla="val 18"/>
                  <a:gd name="f144" fmla="val 521"/>
                  <a:gd name="f145" fmla="val 11"/>
                  <a:gd name="f146" fmla="val 519"/>
                  <a:gd name="f147" fmla="val 7"/>
                  <a:gd name="f148" fmla="val 2"/>
                  <a:gd name="f149" fmla="val 517"/>
                  <a:gd name="f150" fmla="val 520"/>
                  <a:gd name="f151" fmla="val 28"/>
                  <a:gd name="f152" fmla="val 525"/>
                  <a:gd name="f153" fmla="val 535"/>
                  <a:gd name="f154" fmla="val 107"/>
                  <a:gd name="f155" fmla="val 536"/>
                  <a:gd name="f156" fmla="val 134"/>
                  <a:gd name="f157" fmla="val 566"/>
                  <a:gd name="f158" fmla="val 177"/>
                  <a:gd name="f159" fmla="val 602"/>
                  <a:gd name="f160" fmla="val 237"/>
                  <a:gd name="f161" fmla="val 252"/>
                  <a:gd name="f162" fmla="val 629"/>
                  <a:gd name="f163" fmla="val 285"/>
                  <a:gd name="f164" fmla="val 637"/>
                  <a:gd name="f165" fmla="val 639"/>
                  <a:gd name="f166" fmla="val 373"/>
                  <a:gd name="f167" fmla="val 643"/>
                  <a:gd name="f168" fmla="val 412"/>
                  <a:gd name="f169" fmla="val 638"/>
                  <a:gd name="f170" fmla="val 451"/>
                  <a:gd name="f171" fmla="val 624"/>
                  <a:gd name="f172" fmla="val 489"/>
                  <a:gd name="f173" fmla="val 611"/>
                  <a:gd name="f174" fmla="val 590"/>
                  <a:gd name="f175" fmla="val 560"/>
                  <a:gd name="f176" fmla="val 592"/>
                  <a:gd name="f177" fmla="val 620"/>
                  <a:gd name="f178" fmla="val 493"/>
                  <a:gd name="f179" fmla="val 450"/>
                  <a:gd name="f180" fmla="val 658"/>
                  <a:gd name="f181" fmla="val 407"/>
                  <a:gd name="f182" fmla="val 665"/>
                  <a:gd name="f183" fmla="val 663"/>
                  <a:gd name="f184" fmla="val 259"/>
                  <a:gd name="f185" fmla="val 649"/>
                  <a:gd name="f186" fmla="val 163"/>
                  <a:gd name="f187" fmla="val 158"/>
                  <a:gd name="f188" fmla="val 152"/>
                  <a:gd name="f189" fmla="val 613"/>
                  <a:gd name="f190" fmla="val 146"/>
                  <a:gd name="f191" fmla="val 609"/>
                  <a:gd name="f192" fmla="val 141"/>
                  <a:gd name="f193" fmla="val 605"/>
                  <a:gd name="f194" fmla="val 135"/>
                  <a:gd name="f195" fmla="val 601"/>
                  <a:gd name="f196" fmla="val 130"/>
                  <a:gd name="f197" fmla="val 594"/>
                  <a:gd name="f198" fmla="val 119"/>
                  <a:gd name="f199" fmla="val 584"/>
                  <a:gd name="f200" fmla="val 110"/>
                  <a:gd name="f201" fmla="val 576"/>
                  <a:gd name="f202" fmla="val 100"/>
                  <a:gd name="f203" fmla="val 571"/>
                  <a:gd name="f204" fmla="val 91"/>
                  <a:gd name="f205" fmla="val 561"/>
                  <a:gd name="f206" fmla="val 87"/>
                  <a:gd name="f207" fmla="val 556"/>
                  <a:gd name="f208" fmla="val 82"/>
                  <a:gd name="f209" fmla="val 552"/>
                  <a:gd name="f210" fmla="val 78"/>
                  <a:gd name="f211" fmla="val 547"/>
                  <a:gd name="f212" fmla="val 74"/>
                  <a:gd name="f213" fmla="val 66"/>
                  <a:gd name="f214" fmla="val 527"/>
                  <a:gd name="f215" fmla="val 58"/>
                  <a:gd name="f216" fmla="val 515"/>
                  <a:gd name="f217" fmla="val 472"/>
                  <a:gd name="f218" fmla="val 25"/>
                  <a:gd name="f219" fmla="val 424"/>
                  <a:gd name="f220" fmla="val 9"/>
                  <a:gd name="f221" fmla="val 375"/>
                  <a:gd name="f222" fmla="val 280"/>
                  <a:gd name="f223" fmla="val 238"/>
                  <a:gd name="f224" fmla="val 22"/>
                  <a:gd name="f225" fmla="val 195"/>
                  <a:gd name="f226" fmla="val 38"/>
                  <a:gd name="f227" fmla="val 62"/>
                  <a:gd name="f228" fmla="val 90"/>
                  <a:gd name="f229" fmla="val 118"/>
                  <a:gd name="f230" fmla="val 151"/>
                  <a:gd name="f231" fmla="val 184"/>
                  <a:gd name="f232" fmla="val 192"/>
                  <a:gd name="f233" fmla="val 51"/>
                  <a:gd name="f234" fmla="val 200"/>
                  <a:gd name="f235" fmla="val 209"/>
                  <a:gd name="f236" fmla="val 217"/>
                  <a:gd name="f237" fmla="val 42"/>
                  <a:gd name="f238" fmla="val 234"/>
                  <a:gd name="f239" fmla="val 33"/>
                  <a:gd name="f240" fmla="val 399"/>
                  <a:gd name="f241" fmla="val 503"/>
                  <a:gd name="f242" fmla="val 508"/>
                  <a:gd name="f243" fmla="*/ f0 1 670"/>
                  <a:gd name="f244" fmla="*/ f1 1 645"/>
                  <a:gd name="f245" fmla="val f2"/>
                  <a:gd name="f246" fmla="val f3"/>
                  <a:gd name="f247" fmla="val f4"/>
                  <a:gd name="f248" fmla="+- f247 0 f245"/>
                  <a:gd name="f249" fmla="+- f246 0 f245"/>
                  <a:gd name="f250" fmla="*/ f249 1 670"/>
                  <a:gd name="f251" fmla="*/ f248 1 645"/>
                  <a:gd name="f252" fmla="*/ f245 1 f250"/>
                  <a:gd name="f253" fmla="*/ f246 1 f250"/>
                  <a:gd name="f254" fmla="*/ f245 1 f251"/>
                  <a:gd name="f255" fmla="*/ f247 1 f251"/>
                  <a:gd name="f256" fmla="*/ f252 f243 1"/>
                  <a:gd name="f257" fmla="*/ f253 f243 1"/>
                  <a:gd name="f258" fmla="*/ f255 f244 1"/>
                  <a:gd name="f259" fmla="*/ f254 f244 1"/>
                </a:gdLst>
                <a:ahLst/>
                <a:cxnLst>
                  <a:cxn ang="3cd4">
                    <a:pos x="hc" y="t"/>
                  </a:cxn>
                  <a:cxn ang="0">
                    <a:pos x="r" y="vc"/>
                  </a:cxn>
                  <a:cxn ang="cd4">
                    <a:pos x="hc" y="b"/>
                  </a:cxn>
                  <a:cxn ang="cd2">
                    <a:pos x="l" y="vc"/>
                  </a:cxn>
                </a:cxnLst>
                <a:rect l="f256" t="f259" r="f257" b="f258"/>
                <a:pathLst>
                  <a:path w="670" h="645">
                    <a:moveTo>
                      <a:pt x="f2" y="f5"/>
                    </a:moveTo>
                    <a:cubicBezTo>
                      <a:pt x="f2" y="f5"/>
                      <a:pt x="f6" y="f7"/>
                      <a:pt x="f8" y="f9"/>
                    </a:cubicBezTo>
                    <a:cubicBezTo>
                      <a:pt x="f10" y="f11"/>
                      <a:pt x="f12" y="f13"/>
                      <a:pt x="f14" y="f15"/>
                    </a:cubicBezTo>
                    <a:cubicBezTo>
                      <a:pt x="f16" y="f17"/>
                      <a:pt x="f18" y="f19"/>
                      <a:pt x="f20" y="f21"/>
                    </a:cubicBezTo>
                    <a:lnTo>
                      <a:pt x="f22" y="f21"/>
                    </a:lnTo>
                    <a:lnTo>
                      <a:pt x="f22" y="f21"/>
                    </a:lnTo>
                    <a:lnTo>
                      <a:pt x="f22" y="f21"/>
                    </a:lnTo>
                    <a:lnTo>
                      <a:pt x="f20" y="f23"/>
                    </a:lnTo>
                    <a:cubicBezTo>
                      <a:pt x="f18" y="f24"/>
                      <a:pt x="f25" y="f26"/>
                      <a:pt x="f27" y="f28"/>
                    </a:cubicBezTo>
                    <a:cubicBezTo>
                      <a:pt x="f29" y="f30"/>
                      <a:pt x="f31" y="f32"/>
                      <a:pt x="f33" y="f34"/>
                    </a:cubicBezTo>
                    <a:cubicBezTo>
                      <a:pt x="f35" y="f36"/>
                      <a:pt x="f37" y="f38"/>
                      <a:pt x="f20" y="f39"/>
                    </a:cubicBezTo>
                    <a:cubicBezTo>
                      <a:pt x="f40" y="f41"/>
                      <a:pt x="f42" y="f43"/>
                      <a:pt x="f44" y="f45"/>
                    </a:cubicBezTo>
                    <a:cubicBezTo>
                      <a:pt x="f46" y="f47"/>
                      <a:pt x="f48" y="f49"/>
                      <a:pt x="f50" y="f51"/>
                    </a:cubicBezTo>
                    <a:cubicBezTo>
                      <a:pt x="f52" y="f53"/>
                      <a:pt x="f54" y="f55"/>
                      <a:pt x="f56" y="f25"/>
                    </a:cubicBezTo>
                    <a:cubicBezTo>
                      <a:pt x="f57" y="f58"/>
                      <a:pt x="f59" y="f60"/>
                      <a:pt x="f61" y="f6"/>
                    </a:cubicBezTo>
                    <a:cubicBezTo>
                      <a:pt x="f62" y="f10"/>
                      <a:pt x="f63" y="f64"/>
                      <a:pt x="f5" y="f65"/>
                    </a:cubicBezTo>
                    <a:cubicBezTo>
                      <a:pt x="f66" y="f67"/>
                      <a:pt x="f68" y="f69"/>
                      <a:pt x="f70" y="f71"/>
                    </a:cubicBezTo>
                    <a:cubicBezTo>
                      <a:pt x="f72" y="f73"/>
                      <a:pt x="f74" y="f75"/>
                      <a:pt x="f76" y="f77"/>
                    </a:cubicBezTo>
                    <a:cubicBezTo>
                      <a:pt x="f78" y="f79"/>
                      <a:pt x="f80" y="f81"/>
                      <a:pt x="f82" y="f83"/>
                    </a:cubicBezTo>
                    <a:cubicBezTo>
                      <a:pt x="f84" y="f85"/>
                      <a:pt x="f86" y="f87"/>
                      <a:pt x="f88" y="f89"/>
                    </a:cubicBezTo>
                    <a:cubicBezTo>
                      <a:pt x="f90" y="f91"/>
                      <a:pt x="f92" y="f93"/>
                      <a:pt x="f94" y="f95"/>
                    </a:cubicBezTo>
                    <a:cubicBezTo>
                      <a:pt x="f96" y="f97"/>
                      <a:pt x="f98" y="f52"/>
                      <a:pt x="f99" y="f100"/>
                    </a:cubicBezTo>
                    <a:cubicBezTo>
                      <a:pt x="f101" y="f102"/>
                      <a:pt x="f103" y="f104"/>
                      <a:pt x="f105" y="f106"/>
                    </a:cubicBezTo>
                    <a:cubicBezTo>
                      <a:pt x="f107" y="f108"/>
                      <a:pt x="f109" y="f110"/>
                      <a:pt x="f111" y="f112"/>
                    </a:cubicBezTo>
                    <a:cubicBezTo>
                      <a:pt x="f98" y="f113"/>
                      <a:pt x="f114" y="f115"/>
                      <a:pt x="f116" y="f117"/>
                    </a:cubicBezTo>
                    <a:cubicBezTo>
                      <a:pt x="f66" y="f118"/>
                      <a:pt x="f119" y="f120"/>
                      <a:pt x="f112" y="f121"/>
                    </a:cubicBezTo>
                    <a:cubicBezTo>
                      <a:pt x="f122" y="f123"/>
                      <a:pt x="f124" y="f125"/>
                      <a:pt x="f126" y="f4"/>
                    </a:cubicBezTo>
                    <a:cubicBezTo>
                      <a:pt x="f127" y="f4"/>
                      <a:pt x="f128" y="f111"/>
                      <a:pt x="f129" y="f130"/>
                    </a:cubicBezTo>
                    <a:cubicBezTo>
                      <a:pt x="f131" y="f132"/>
                      <a:pt x="f133" y="f134"/>
                      <a:pt x="f56" y="f99"/>
                    </a:cubicBezTo>
                    <a:cubicBezTo>
                      <a:pt x="f135" y="f88"/>
                      <a:pt x="f91" y="f136"/>
                      <a:pt x="f137" y="f138"/>
                    </a:cubicBezTo>
                    <a:lnTo>
                      <a:pt x="f137" y="f138"/>
                    </a:lnTo>
                    <a:cubicBezTo>
                      <a:pt x="f46" y="f139"/>
                      <a:pt x="f140" y="f141"/>
                      <a:pt x="f27" y="f142"/>
                    </a:cubicBezTo>
                    <a:cubicBezTo>
                      <a:pt x="f143" y="f144"/>
                      <a:pt x="f145" y="f146"/>
                      <a:pt x="f147" y="f146"/>
                    </a:cubicBezTo>
                    <a:cubicBezTo>
                      <a:pt x="f148" y="f5"/>
                      <a:pt x="f2" y="f149"/>
                      <a:pt x="f2" y="f149"/>
                    </a:cubicBezTo>
                    <a:cubicBezTo>
                      <a:pt x="f2" y="f149"/>
                      <a:pt x="f8" y="f5"/>
                      <a:pt x="f147" y="f5"/>
                    </a:cubicBezTo>
                    <a:cubicBezTo>
                      <a:pt x="f14" y="f146"/>
                      <a:pt x="f25" y="f150"/>
                      <a:pt x="f151" y="f142"/>
                    </a:cubicBezTo>
                    <a:cubicBezTo>
                      <a:pt x="f20" y="f152"/>
                      <a:pt x="f46" y="f66"/>
                      <a:pt x="f137" y="f153"/>
                    </a:cubicBezTo>
                    <a:cubicBezTo>
                      <a:pt x="f154" y="f153"/>
                      <a:pt x="f154" y="f153"/>
                      <a:pt x="f154" y="f155"/>
                    </a:cubicBezTo>
                    <a:cubicBezTo>
                      <a:pt x="f156" y="f157"/>
                      <a:pt x="f158" y="f159"/>
                      <a:pt x="f160" y="f98"/>
                    </a:cubicBezTo>
                    <a:cubicBezTo>
                      <a:pt x="f161" y="f162"/>
                      <a:pt x="f131" y="f134"/>
                      <a:pt x="f163" y="f164"/>
                    </a:cubicBezTo>
                    <a:cubicBezTo>
                      <a:pt x="f128" y="f165"/>
                      <a:pt x="f127" y="f111"/>
                      <a:pt x="f126" y="f111"/>
                    </a:cubicBezTo>
                    <a:cubicBezTo>
                      <a:pt x="f166" y="f167"/>
                      <a:pt x="f168" y="f169"/>
                      <a:pt x="f170" y="f171"/>
                    </a:cubicBezTo>
                    <a:cubicBezTo>
                      <a:pt x="f172" y="f173"/>
                      <a:pt x="f141" y="f174"/>
                      <a:pt x="f74" y="f175"/>
                    </a:cubicBezTo>
                    <a:cubicBezTo>
                      <a:pt x="f176" y="f139"/>
                      <a:pt x="f177" y="f178"/>
                      <a:pt x="f165" y="f179"/>
                    </a:cubicBezTo>
                    <a:cubicBezTo>
                      <a:pt x="f180" y="f181"/>
                      <a:pt x="f103" y="f108"/>
                      <a:pt x="f182" y="f106"/>
                    </a:cubicBezTo>
                    <a:cubicBezTo>
                      <a:pt x="f183" y="f184"/>
                      <a:pt x="f185" y="f39"/>
                      <a:pt x="f98" y="f186"/>
                    </a:cubicBezTo>
                    <a:cubicBezTo>
                      <a:pt x="f96" y="f187"/>
                      <a:pt x="f94" y="f188"/>
                      <a:pt x="f189" y="f190"/>
                    </a:cubicBezTo>
                    <a:cubicBezTo>
                      <a:pt x="f191" y="f192"/>
                      <a:pt x="f193" y="f194"/>
                      <a:pt x="f195" y="f196"/>
                    </a:cubicBezTo>
                    <a:cubicBezTo>
                      <a:pt x="f197" y="f198"/>
                      <a:pt x="f199" y="f200"/>
                      <a:pt x="f201" y="f202"/>
                    </a:cubicBezTo>
                    <a:cubicBezTo>
                      <a:pt x="f203" y="f48"/>
                      <a:pt x="f157" y="f204"/>
                      <a:pt x="f205" y="f206"/>
                    </a:cubicBezTo>
                    <a:cubicBezTo>
                      <a:pt x="f207" y="f208"/>
                      <a:pt x="f209" y="f210"/>
                      <a:pt x="f211" y="f212"/>
                    </a:cubicBezTo>
                    <a:cubicBezTo>
                      <a:pt x="f155" y="f213"/>
                      <a:pt x="f214" y="f215"/>
                      <a:pt x="f216" y="f42"/>
                    </a:cubicBezTo>
                    <a:cubicBezTo>
                      <a:pt x="f217" y="f218"/>
                      <a:pt x="f219" y="f220"/>
                      <a:pt x="f221" y="f58"/>
                    </a:cubicBezTo>
                    <a:cubicBezTo>
                      <a:pt x="f59" y="f2"/>
                      <a:pt x="f222" y="f147"/>
                      <a:pt x="f223" y="f224"/>
                    </a:cubicBezTo>
                    <a:cubicBezTo>
                      <a:pt x="f225" y="f226"/>
                      <a:pt x="f187" y="f227"/>
                      <a:pt x="f89" y="f228"/>
                    </a:cubicBezTo>
                    <a:cubicBezTo>
                      <a:pt x="f83" y="f229"/>
                      <a:pt x="f73" y="f230"/>
                      <a:pt x="f53" y="f231"/>
                    </a:cubicBezTo>
                    <a:cubicBezTo>
                      <a:pt x="f67" y="f232"/>
                      <a:pt x="f233" y="f234"/>
                      <a:pt x="f40" y="f235"/>
                    </a:cubicBezTo>
                    <a:cubicBezTo>
                      <a:pt x="f140" y="f236"/>
                      <a:pt x="f237" y="f36"/>
                      <a:pt x="f35" y="f238"/>
                    </a:cubicBezTo>
                    <a:cubicBezTo>
                      <a:pt x="f55" y="f32"/>
                      <a:pt x="f18" y="f30"/>
                      <a:pt x="f29" y="f28"/>
                    </a:cubicBezTo>
                    <a:cubicBezTo>
                      <a:pt x="f64" y="f26"/>
                      <a:pt x="f239" y="f240"/>
                      <a:pt x="f22" y="f21"/>
                    </a:cubicBezTo>
                    <a:cubicBezTo>
                      <a:pt x="f22" y="f23"/>
                      <a:pt x="f22" y="f23"/>
                      <a:pt x="f22" y="f23"/>
                    </a:cubicBezTo>
                    <a:cubicBezTo>
                      <a:pt x="f20" y="f23"/>
                      <a:pt x="f20" y="f23"/>
                      <a:pt x="f20" y="f23"/>
                    </a:cubicBezTo>
                    <a:lnTo>
                      <a:pt x="f20" y="f23"/>
                    </a:lnTo>
                    <a:lnTo>
                      <a:pt x="f22" y="f23"/>
                    </a:lnTo>
                    <a:cubicBezTo>
                      <a:pt x="f31" y="f19"/>
                      <a:pt x="f16" y="f17"/>
                      <a:pt x="f14" y="f15"/>
                    </a:cubicBezTo>
                    <a:cubicBezTo>
                      <a:pt x="f220" y="f241"/>
                      <a:pt x="f10" y="f242"/>
                      <a:pt x="f8" y="f9"/>
                    </a:cubicBezTo>
                    <a:cubicBezTo>
                      <a:pt x="f6" y="f216"/>
                      <a:pt x="f2" y="f149"/>
                      <a:pt x="f2" y="f149"/>
                    </a:cubicBezTo>
                    <a:lnTo>
                      <a:pt x="f2" y="f5"/>
                    </a:ln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09" name="Google Shape;1905;p45">
                <a:extLst>
                  <a:ext uri="{FF2B5EF4-FFF2-40B4-BE49-F238E27FC236}">
                    <a16:creationId xmlns:a16="http://schemas.microsoft.com/office/drawing/2014/main" id="{7BA50EEA-1E9D-8125-894D-8B1932AA2F5C}"/>
                  </a:ext>
                </a:extLst>
              </p:cNvPr>
              <p:cNvSpPr/>
              <p:nvPr/>
            </p:nvSpPr>
            <p:spPr>
              <a:xfrm>
                <a:off x="8061816" y="2947166"/>
                <a:ext cx="70792" cy="70792"/>
              </a:xfrm>
              <a:custGeom>
                <a:avLst/>
                <a:gdLst>
                  <a:gd name="f0" fmla="val w"/>
                  <a:gd name="f1" fmla="val h"/>
                  <a:gd name="f2" fmla="val 0"/>
                  <a:gd name="f3" fmla="val 66"/>
                  <a:gd name="f4" fmla="val 33"/>
                  <a:gd name="f5" fmla="val 15"/>
                  <a:gd name="f6" fmla="val 51"/>
                  <a:gd name="f7" fmla="*/ f0 1 66"/>
                  <a:gd name="f8" fmla="*/ f1 1 66"/>
                  <a:gd name="f9" fmla="val f2"/>
                  <a:gd name="f10" fmla="val f3"/>
                  <a:gd name="f11" fmla="+- f10 0 f9"/>
                  <a:gd name="f12" fmla="*/ f11 1 66"/>
                  <a:gd name="f13" fmla="*/ f9 1 f12"/>
                  <a:gd name="f14" fmla="*/ f10 1 f12"/>
                  <a:gd name="f15" fmla="*/ f13 f7 1"/>
                  <a:gd name="f16" fmla="*/ f14 f7 1"/>
                  <a:gd name="f17" fmla="*/ f14 f8 1"/>
                  <a:gd name="f18" fmla="*/ f13 f8 1"/>
                </a:gdLst>
                <a:ahLst/>
                <a:cxnLst>
                  <a:cxn ang="3cd4">
                    <a:pos x="hc" y="t"/>
                  </a:cxn>
                  <a:cxn ang="0">
                    <a:pos x="r" y="vc"/>
                  </a:cxn>
                  <a:cxn ang="cd4">
                    <a:pos x="hc" y="b"/>
                  </a:cxn>
                  <a:cxn ang="cd2">
                    <a:pos x="l" y="vc"/>
                  </a:cxn>
                </a:cxnLst>
                <a:rect l="f15" t="f18" r="f16" b="f17"/>
                <a:pathLst>
                  <a:path w="66" h="66">
                    <a:moveTo>
                      <a:pt x="f2" y="f4"/>
                    </a:moveTo>
                    <a:cubicBezTo>
                      <a:pt x="f2" y="f5"/>
                      <a:pt x="f5" y="f2"/>
                      <a:pt x="f4" y="f2"/>
                    </a:cubicBezTo>
                    <a:cubicBezTo>
                      <a:pt x="f6" y="f2"/>
                      <a:pt x="f3" y="f5"/>
                      <a:pt x="f3" y="f4"/>
                    </a:cubicBezTo>
                    <a:cubicBezTo>
                      <a:pt x="f3" y="f6"/>
                      <a:pt x="f6" y="f3"/>
                      <a:pt x="f4" y="f3"/>
                    </a:cubicBezTo>
                    <a:cubicBezTo>
                      <a:pt x="f5" y="f3"/>
                      <a:pt x="f2" y="f6"/>
                      <a:pt x="f2" y="f4"/>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10" name="Google Shape;1906;p45">
                <a:extLst>
                  <a:ext uri="{FF2B5EF4-FFF2-40B4-BE49-F238E27FC236}">
                    <a16:creationId xmlns:a16="http://schemas.microsoft.com/office/drawing/2014/main" id="{49A97501-4CF6-0D21-8B5B-E91E26768123}"/>
                  </a:ext>
                </a:extLst>
              </p:cNvPr>
              <p:cNvSpPr/>
              <p:nvPr/>
            </p:nvSpPr>
            <p:spPr>
              <a:xfrm>
                <a:off x="7922379" y="2947166"/>
                <a:ext cx="69723" cy="70792"/>
              </a:xfrm>
              <a:custGeom>
                <a:avLst/>
                <a:gdLst>
                  <a:gd name="f0" fmla="val w"/>
                  <a:gd name="f1" fmla="val h"/>
                  <a:gd name="f2" fmla="val 0"/>
                  <a:gd name="f3" fmla="val 65"/>
                  <a:gd name="f4" fmla="val 66"/>
                  <a:gd name="f5" fmla="val 33"/>
                  <a:gd name="f6" fmla="val 15"/>
                  <a:gd name="f7" fmla="val 14"/>
                  <a:gd name="f8" fmla="val 32"/>
                  <a:gd name="f9" fmla="val 50"/>
                  <a:gd name="f10" fmla="val 51"/>
                  <a:gd name="f11" fmla="*/ f0 1 65"/>
                  <a:gd name="f12" fmla="*/ f1 1 66"/>
                  <a:gd name="f13" fmla="val f2"/>
                  <a:gd name="f14" fmla="val f3"/>
                  <a:gd name="f15" fmla="val f4"/>
                  <a:gd name="f16" fmla="+- f15 0 f13"/>
                  <a:gd name="f17" fmla="+- f14 0 f13"/>
                  <a:gd name="f18" fmla="*/ f17 1 65"/>
                  <a:gd name="f19" fmla="*/ f16 1 66"/>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65" h="66">
                    <a:moveTo>
                      <a:pt x="f2" y="f5"/>
                    </a:moveTo>
                    <a:cubicBezTo>
                      <a:pt x="f2" y="f6"/>
                      <a:pt x="f7" y="f2"/>
                      <a:pt x="f8" y="f2"/>
                    </a:cubicBezTo>
                    <a:cubicBezTo>
                      <a:pt x="f9" y="f2"/>
                      <a:pt x="f3" y="f6"/>
                      <a:pt x="f3" y="f5"/>
                    </a:cubicBezTo>
                    <a:cubicBezTo>
                      <a:pt x="f3" y="f10"/>
                      <a:pt x="f9" y="f4"/>
                      <a:pt x="f8" y="f4"/>
                    </a:cubicBezTo>
                    <a:cubicBezTo>
                      <a:pt x="f7" y="f4"/>
                      <a:pt x="f2" y="f10"/>
                      <a:pt x="f2"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11" name="Google Shape;1907;p45">
                <a:extLst>
                  <a:ext uri="{FF2B5EF4-FFF2-40B4-BE49-F238E27FC236}">
                    <a16:creationId xmlns:a16="http://schemas.microsoft.com/office/drawing/2014/main" id="{F6519666-D743-893B-D26C-16EA92917816}"/>
                  </a:ext>
                </a:extLst>
              </p:cNvPr>
              <p:cNvSpPr/>
              <p:nvPr/>
            </p:nvSpPr>
            <p:spPr>
              <a:xfrm>
                <a:off x="7777575" y="2948245"/>
                <a:ext cx="70792" cy="69723"/>
              </a:xfrm>
              <a:custGeom>
                <a:avLst/>
                <a:gdLst>
                  <a:gd name="f0" fmla="val w"/>
                  <a:gd name="f1" fmla="val h"/>
                  <a:gd name="f2" fmla="val 0"/>
                  <a:gd name="f3" fmla="val 66"/>
                  <a:gd name="f4" fmla="val 65"/>
                  <a:gd name="f5" fmla="val 4"/>
                  <a:gd name="f6" fmla="val 48"/>
                  <a:gd name="f7" fmla="val -5"/>
                  <a:gd name="f8" fmla="val 33"/>
                  <a:gd name="f9" fmla="val 13"/>
                  <a:gd name="f10" fmla="val 16"/>
                  <a:gd name="f11" fmla="val 32"/>
                  <a:gd name="f12" fmla="val 52"/>
                  <a:gd name="f13" fmla="val 61"/>
                  <a:gd name="f14" fmla="val 70"/>
                  <a:gd name="f15" fmla="val 31"/>
                  <a:gd name="f16" fmla="val 64"/>
                  <a:gd name="f17" fmla="val 51"/>
                  <a:gd name="f18" fmla="val 49"/>
                  <a:gd name="f19" fmla="val 60"/>
                  <a:gd name="f20" fmla="val 69"/>
                  <a:gd name="f21" fmla="*/ f0 1 66"/>
                  <a:gd name="f22" fmla="*/ f1 1 65"/>
                  <a:gd name="f23" fmla="val f2"/>
                  <a:gd name="f24" fmla="val f3"/>
                  <a:gd name="f25" fmla="val f4"/>
                  <a:gd name="f26" fmla="+- f25 0 f23"/>
                  <a:gd name="f27" fmla="+- f24 0 f23"/>
                  <a:gd name="f28" fmla="*/ f27 1 66"/>
                  <a:gd name="f29" fmla="*/ f26 1 65"/>
                  <a:gd name="f30" fmla="*/ f23 1 f28"/>
                  <a:gd name="f31" fmla="*/ f24 1 f28"/>
                  <a:gd name="f32" fmla="*/ f23 1 f29"/>
                  <a:gd name="f33" fmla="*/ f25 1 f29"/>
                  <a:gd name="f34" fmla="*/ f30 f21 1"/>
                  <a:gd name="f35" fmla="*/ f31 f21 1"/>
                  <a:gd name="f36" fmla="*/ f33 f22 1"/>
                  <a:gd name="f37" fmla="*/ f32 f22 1"/>
                </a:gdLst>
                <a:ahLst/>
                <a:cxnLst>
                  <a:cxn ang="3cd4">
                    <a:pos x="hc" y="t"/>
                  </a:cxn>
                  <a:cxn ang="0">
                    <a:pos x="r" y="vc"/>
                  </a:cxn>
                  <a:cxn ang="cd4">
                    <a:pos x="hc" y="b"/>
                  </a:cxn>
                  <a:cxn ang="cd2">
                    <a:pos x="l" y="vc"/>
                  </a:cxn>
                </a:cxnLst>
                <a:rect l="f34" t="f37" r="f35" b="f36"/>
                <a:pathLst>
                  <a:path w="66" h="65">
                    <a:moveTo>
                      <a:pt x="f5" y="f6"/>
                    </a:moveTo>
                    <a:cubicBezTo>
                      <a:pt x="f7" y="f8"/>
                      <a:pt x="f2" y="f9"/>
                      <a:pt x="f10" y="f5"/>
                    </a:cubicBezTo>
                    <a:cubicBezTo>
                      <a:pt x="f11" y="f7"/>
                      <a:pt x="f12" y="f2"/>
                      <a:pt x="f13" y="f10"/>
                    </a:cubicBezTo>
                    <a:cubicBezTo>
                      <a:pt x="f14" y="f15"/>
                      <a:pt x="f16" y="f17"/>
                      <a:pt x="f18" y="f19"/>
                    </a:cubicBezTo>
                    <a:cubicBezTo>
                      <a:pt x="f8" y="f20"/>
                      <a:pt x="f9" y="f16"/>
                      <a:pt x="f5" y="f6"/>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nvGrpSpPr>
            <p:cNvPr id="112" name="Google Shape;1908;p45">
              <a:extLst>
                <a:ext uri="{FF2B5EF4-FFF2-40B4-BE49-F238E27FC236}">
                  <a16:creationId xmlns:a16="http://schemas.microsoft.com/office/drawing/2014/main" id="{9B828F3D-71B8-C770-44A7-D0163C92A595}"/>
                </a:ext>
              </a:extLst>
            </p:cNvPr>
            <p:cNvGrpSpPr/>
            <p:nvPr/>
          </p:nvGrpSpPr>
          <p:grpSpPr>
            <a:xfrm>
              <a:off x="5239777" y="515547"/>
              <a:ext cx="718645" cy="691835"/>
              <a:chOff x="5239777" y="515547"/>
              <a:chExt cx="718645" cy="691835"/>
            </a:xfrm>
          </p:grpSpPr>
          <p:sp>
            <p:nvSpPr>
              <p:cNvPr id="113" name="Google Shape;1909;p45">
                <a:extLst>
                  <a:ext uri="{FF2B5EF4-FFF2-40B4-BE49-F238E27FC236}">
                    <a16:creationId xmlns:a16="http://schemas.microsoft.com/office/drawing/2014/main" id="{E4AB651D-F1AC-55D6-404C-1329BE8B86C8}"/>
                  </a:ext>
                </a:extLst>
              </p:cNvPr>
              <p:cNvSpPr/>
              <p:nvPr/>
            </p:nvSpPr>
            <p:spPr>
              <a:xfrm>
                <a:off x="5239777" y="515547"/>
                <a:ext cx="718645" cy="691835"/>
              </a:xfrm>
              <a:custGeom>
                <a:avLst/>
                <a:gdLst>
                  <a:gd name="f0" fmla="val 180"/>
                  <a:gd name="f1" fmla="val w"/>
                  <a:gd name="f2" fmla="val h"/>
                  <a:gd name="f3" fmla="val 0"/>
                  <a:gd name="f4" fmla="val 670"/>
                  <a:gd name="f5" fmla="val 645"/>
                  <a:gd name="f6" fmla="val 517"/>
                  <a:gd name="f7" fmla="val 669"/>
                  <a:gd name="f8" fmla="val 515"/>
                  <a:gd name="f9" fmla="val 667"/>
                  <a:gd name="f10" fmla="val 512"/>
                  <a:gd name="f11" fmla="val 665"/>
                  <a:gd name="f12" fmla="val 509"/>
                  <a:gd name="f13" fmla="val 662"/>
                  <a:gd name="f14" fmla="val 503"/>
                  <a:gd name="f15" fmla="val 658"/>
                  <a:gd name="f16" fmla="val 497"/>
                  <a:gd name="f17" fmla="val 650"/>
                  <a:gd name="f18" fmla="val 483"/>
                  <a:gd name="f19" fmla="val 638"/>
                  <a:gd name="f20" fmla="val 463"/>
                  <a:gd name="f21" fmla="val 623"/>
                  <a:gd name="f22" fmla="val 438"/>
                  <a:gd name="f23" fmla="val 624"/>
                  <a:gd name="f24" fmla="val 437"/>
                  <a:gd name="f25" fmla="val 637"/>
                  <a:gd name="f26" fmla="val 400"/>
                  <a:gd name="f27" fmla="val 649"/>
                  <a:gd name="f28" fmla="val 346"/>
                  <a:gd name="f29" fmla="val 641"/>
                  <a:gd name="f30" fmla="val 282"/>
                  <a:gd name="f31" fmla="val 639"/>
                  <a:gd name="f32" fmla="val 266"/>
                  <a:gd name="f33" fmla="val 636"/>
                  <a:gd name="f34" fmla="val 250"/>
                  <a:gd name="f35" fmla="val 631"/>
                  <a:gd name="f36" fmla="val 234"/>
                  <a:gd name="f37" fmla="val 628"/>
                  <a:gd name="f38" fmla="val 225"/>
                  <a:gd name="f39" fmla="val 625"/>
                  <a:gd name="f40" fmla="val 217"/>
                  <a:gd name="f41" fmla="val 622"/>
                  <a:gd name="f42" fmla="val 209"/>
                  <a:gd name="f43" fmla="val 619"/>
                  <a:gd name="f44" fmla="val 200"/>
                  <a:gd name="f45" fmla="val 615"/>
                  <a:gd name="f46" fmla="val 192"/>
                  <a:gd name="f47" fmla="val 611"/>
                  <a:gd name="f48" fmla="val 184"/>
                  <a:gd name="f49" fmla="val 595"/>
                  <a:gd name="f50" fmla="val 151"/>
                  <a:gd name="f51" fmla="val 572"/>
                  <a:gd name="f52" fmla="val 118"/>
                  <a:gd name="f53" fmla="val 542"/>
                  <a:gd name="f54" fmla="val 90"/>
                  <a:gd name="f55" fmla="val 62"/>
                  <a:gd name="f56" fmla="val 475"/>
                  <a:gd name="f57" fmla="val 38"/>
                  <a:gd name="f58" fmla="val 433"/>
                  <a:gd name="f59" fmla="val 23"/>
                  <a:gd name="f60" fmla="val 390"/>
                  <a:gd name="f61" fmla="val 7"/>
                  <a:gd name="f62" fmla="val 343"/>
                  <a:gd name="f63" fmla="val 295"/>
                  <a:gd name="f64" fmla="val 4"/>
                  <a:gd name="f65" fmla="val 246"/>
                  <a:gd name="f66" fmla="val 9"/>
                  <a:gd name="f67" fmla="val 198"/>
                  <a:gd name="f68" fmla="val 25"/>
                  <a:gd name="f69" fmla="val 155"/>
                  <a:gd name="f70" fmla="val 52"/>
                  <a:gd name="f71" fmla="val 143"/>
                  <a:gd name="f72" fmla="val 58"/>
                  <a:gd name="f73" fmla="val 134"/>
                  <a:gd name="f74" fmla="val 66"/>
                  <a:gd name="f75" fmla="val 123"/>
                  <a:gd name="f76" fmla="val 74"/>
                  <a:gd name="f77" fmla="val 78"/>
                  <a:gd name="f78" fmla="val 114"/>
                  <a:gd name="f79" fmla="val 83"/>
                  <a:gd name="f80" fmla="val 109"/>
                  <a:gd name="f81" fmla="val 87"/>
                  <a:gd name="f82" fmla="val 104"/>
                  <a:gd name="f83" fmla="val 91"/>
                  <a:gd name="f84" fmla="val 99"/>
                  <a:gd name="f85" fmla="val 95"/>
                  <a:gd name="f86" fmla="val 100"/>
                  <a:gd name="f87" fmla="val 86"/>
                  <a:gd name="f88" fmla="val 110"/>
                  <a:gd name="f89" fmla="val 77"/>
                  <a:gd name="f90" fmla="val 119"/>
                  <a:gd name="f91" fmla="val 69"/>
                  <a:gd name="f92" fmla="val 130"/>
                  <a:gd name="f93" fmla="val 65"/>
                  <a:gd name="f94" fmla="val 136"/>
                  <a:gd name="f95" fmla="val 61"/>
                  <a:gd name="f96" fmla="val 141"/>
                  <a:gd name="f97" fmla="val 146"/>
                  <a:gd name="f98" fmla="val 54"/>
                  <a:gd name="f99" fmla="val 152"/>
                  <a:gd name="f100" fmla="val 51"/>
                  <a:gd name="f101" fmla="val 158"/>
                  <a:gd name="f102" fmla="val 47"/>
                  <a:gd name="f103" fmla="val 163"/>
                  <a:gd name="f104" fmla="val 21"/>
                  <a:gd name="f105" fmla="val 208"/>
                  <a:gd name="f106" fmla="val 8"/>
                  <a:gd name="f107" fmla="val 259"/>
                  <a:gd name="f108" fmla="val 5"/>
                  <a:gd name="f109" fmla="val 308"/>
                  <a:gd name="f110" fmla="val 3"/>
                  <a:gd name="f111" fmla="val 358"/>
                  <a:gd name="f112" fmla="val 12"/>
                  <a:gd name="f113" fmla="val 407"/>
                  <a:gd name="f114" fmla="val 31"/>
                  <a:gd name="f115" fmla="val 450"/>
                  <a:gd name="f116" fmla="val 50"/>
                  <a:gd name="f117" fmla="val 493"/>
                  <a:gd name="f118" fmla="val 531"/>
                  <a:gd name="f119" fmla="val 111"/>
                  <a:gd name="f120" fmla="val 560"/>
                  <a:gd name="f121" fmla="val 144"/>
                  <a:gd name="f122" fmla="val 590"/>
                  <a:gd name="f123" fmla="val 181"/>
                  <a:gd name="f124" fmla="val 219"/>
                  <a:gd name="f125" fmla="val 258"/>
                  <a:gd name="f126" fmla="val 297"/>
                  <a:gd name="f127" fmla="val 643"/>
                  <a:gd name="f128" fmla="val 333"/>
                  <a:gd name="f129" fmla="val 642"/>
                  <a:gd name="f130" fmla="val 351"/>
                  <a:gd name="f131" fmla="val 369"/>
                  <a:gd name="f132" fmla="val 386"/>
                  <a:gd name="f133" fmla="val 402"/>
                  <a:gd name="f134" fmla="val 632"/>
                  <a:gd name="f135" fmla="val 418"/>
                  <a:gd name="f136" fmla="val 629"/>
                  <a:gd name="f137" fmla="val 602"/>
                  <a:gd name="f138" fmla="val 536"/>
                  <a:gd name="f139" fmla="val 566"/>
                  <a:gd name="f140" fmla="val 563"/>
                  <a:gd name="f141" fmla="val 564"/>
                  <a:gd name="f142" fmla="val 535"/>
                  <a:gd name="f143" fmla="val 598"/>
                  <a:gd name="f144" fmla="val 530"/>
                  <a:gd name="f145" fmla="val 525"/>
                  <a:gd name="f146" fmla="val 522"/>
                  <a:gd name="f147" fmla="val 651"/>
                  <a:gd name="f148" fmla="val 520"/>
                  <a:gd name="f149" fmla="val 519"/>
                  <a:gd name="f150" fmla="val 663"/>
                  <a:gd name="f151" fmla="val 518"/>
                  <a:gd name="f152" fmla="val 668"/>
                  <a:gd name="f153" fmla="val 659"/>
                  <a:gd name="f154" fmla="val 652"/>
                  <a:gd name="f155" fmla="val 521"/>
                  <a:gd name="f156" fmla="val 523"/>
                  <a:gd name="f157" fmla="val 526"/>
                  <a:gd name="f158" fmla="val 537"/>
                  <a:gd name="f159" fmla="val 568"/>
                  <a:gd name="f160" fmla="val 494"/>
                  <a:gd name="f161" fmla="val 604"/>
                  <a:gd name="f162" fmla="val 434"/>
                  <a:gd name="f163" fmla="val 626"/>
                  <a:gd name="f164" fmla="val 419"/>
                  <a:gd name="f165" fmla="val 403"/>
                  <a:gd name="f166" fmla="val 635"/>
                  <a:gd name="f167" fmla="val 640"/>
                  <a:gd name="f168" fmla="val 296"/>
                  <a:gd name="f169" fmla="val 646"/>
                  <a:gd name="f170" fmla="val 257"/>
                  <a:gd name="f171" fmla="val 218"/>
                  <a:gd name="f172" fmla="val 142"/>
                  <a:gd name="f173" fmla="val 593"/>
                  <a:gd name="f174" fmla="val 108"/>
                  <a:gd name="f175" fmla="val 75"/>
                  <a:gd name="f176" fmla="val 533"/>
                  <a:gd name="f177" fmla="val 496"/>
                  <a:gd name="f178" fmla="val 28"/>
                  <a:gd name="f179" fmla="val 452"/>
                  <a:gd name="f180" fmla="val 408"/>
                  <a:gd name="f181" fmla="val -1"/>
                  <a:gd name="f182" fmla="val 359"/>
                  <a:gd name="f183" fmla="val 1"/>
                  <a:gd name="f184" fmla="val 17"/>
                  <a:gd name="f185" fmla="val 207"/>
                  <a:gd name="f186" fmla="val 44"/>
                  <a:gd name="f187" fmla="val 162"/>
                  <a:gd name="f188" fmla="val 156"/>
                  <a:gd name="f189" fmla="val 150"/>
                  <a:gd name="f190" fmla="val 139"/>
                  <a:gd name="f191" fmla="val 133"/>
                  <a:gd name="f192" fmla="val 128"/>
                  <a:gd name="f193" fmla="val 73"/>
                  <a:gd name="f194" fmla="val 117"/>
                  <a:gd name="f195" fmla="val 92"/>
                  <a:gd name="f196" fmla="val 98"/>
                  <a:gd name="f197" fmla="val 96"/>
                  <a:gd name="f198" fmla="val 93"/>
                  <a:gd name="f199" fmla="val 101"/>
                  <a:gd name="f200" fmla="val 89"/>
                  <a:gd name="f201" fmla="val 106"/>
                  <a:gd name="f202" fmla="val 84"/>
                  <a:gd name="f203" fmla="val 80"/>
                  <a:gd name="f204" fmla="val 115"/>
                  <a:gd name="f205" fmla="val 121"/>
                  <a:gd name="f206" fmla="val 71"/>
                  <a:gd name="f207" fmla="val 131"/>
                  <a:gd name="f208" fmla="val 64"/>
                  <a:gd name="f209" fmla="val 55"/>
                  <a:gd name="f210" fmla="val 49"/>
                  <a:gd name="f211" fmla="val 196"/>
                  <a:gd name="f212" fmla="val 22"/>
                  <a:gd name="f213" fmla="val 6"/>
                  <a:gd name="f214" fmla="val 294"/>
                  <a:gd name="f215" fmla="val -3"/>
                  <a:gd name="f216" fmla="val 391"/>
                  <a:gd name="f217" fmla="val 20"/>
                  <a:gd name="f218" fmla="val 476"/>
                  <a:gd name="f219" fmla="val 35"/>
                  <a:gd name="f220" fmla="val 514"/>
                  <a:gd name="f221" fmla="val 59"/>
                  <a:gd name="f222" fmla="val 544"/>
                  <a:gd name="f223" fmla="val 88"/>
                  <a:gd name="f224" fmla="val 575"/>
                  <a:gd name="f225" fmla="val 116"/>
                  <a:gd name="f226" fmla="val 149"/>
                  <a:gd name="f227" fmla="val 614"/>
                  <a:gd name="f228" fmla="val 183"/>
                  <a:gd name="f229" fmla="val 618"/>
                  <a:gd name="f230" fmla="val 191"/>
                  <a:gd name="f231" fmla="val 199"/>
                  <a:gd name="f232" fmla="val 627"/>
                  <a:gd name="f233" fmla="val 633"/>
                  <a:gd name="f234" fmla="val 233"/>
                  <a:gd name="f235" fmla="val 504"/>
                  <a:gd name="f236" fmla="val 516"/>
                  <a:gd name="f237" fmla="*/ f1 1 670"/>
                  <a:gd name="f238" fmla="*/ f2 1 645"/>
                  <a:gd name="f239" fmla="val f3"/>
                  <a:gd name="f240" fmla="val f4"/>
                  <a:gd name="f241" fmla="val f5"/>
                  <a:gd name="f242" fmla="+- f241 0 f239"/>
                  <a:gd name="f243" fmla="+- f240 0 f239"/>
                  <a:gd name="f244" fmla="*/ f243 1 670"/>
                  <a:gd name="f245" fmla="*/ f242 1 645"/>
                  <a:gd name="f246" fmla="*/ f239 1 f244"/>
                  <a:gd name="f247" fmla="*/ f240 1 f244"/>
                  <a:gd name="f248" fmla="*/ f239 1 f245"/>
                  <a:gd name="f249" fmla="*/ f241 1 f245"/>
                  <a:gd name="f250" fmla="*/ f246 f237 1"/>
                  <a:gd name="f251" fmla="*/ f247 f237 1"/>
                  <a:gd name="f252" fmla="*/ f249 f238 1"/>
                  <a:gd name="f253" fmla="*/ f248 f238 1"/>
                </a:gdLst>
                <a:ahLst/>
                <a:cxnLst>
                  <a:cxn ang="3cd4">
                    <a:pos x="hc" y="t"/>
                  </a:cxn>
                  <a:cxn ang="0">
                    <a:pos x="r" y="vc"/>
                  </a:cxn>
                  <a:cxn ang="cd4">
                    <a:pos x="hc" y="b"/>
                  </a:cxn>
                  <a:cxn ang="cd2">
                    <a:pos x="l" y="vc"/>
                  </a:cxn>
                </a:cxnLst>
                <a:rect l="f250" t="f253" r="f251" b="f252"/>
                <a:pathLst>
                  <a:path w="670" h="645">
                    <a:moveTo>
                      <a:pt x="f4" y="f6"/>
                    </a:moveTo>
                    <a:cubicBezTo>
                      <a:pt x="f4" y="f6"/>
                      <a:pt x="f7" y="f8"/>
                      <a:pt x="f9" y="f10"/>
                    </a:cubicBezTo>
                    <a:cubicBezTo>
                      <a:pt x="f11" y="f12"/>
                      <a:pt x="f13" y="f14"/>
                      <a:pt x="f15" y="f16"/>
                    </a:cubicBezTo>
                    <a:cubicBezTo>
                      <a:pt x="f17" y="f18"/>
                      <a:pt x="f19" y="f20"/>
                      <a:pt x="f21" y="f22"/>
                    </a:cubicBezTo>
                    <a:lnTo>
                      <a:pt x="f23" y="f22"/>
                    </a:lnTo>
                    <a:lnTo>
                      <a:pt x="f23" y="f22"/>
                    </a:lnTo>
                    <a:lnTo>
                      <a:pt x="f21" y="f22"/>
                    </a:lnTo>
                    <a:lnTo>
                      <a:pt x="f21" y="f24"/>
                    </a:lnTo>
                    <a:cubicBezTo>
                      <a:pt x="f25" y="f26"/>
                      <a:pt x="f27" y="f28"/>
                      <a:pt x="f29" y="f30"/>
                    </a:cubicBezTo>
                    <a:cubicBezTo>
                      <a:pt x="f31" y="f32"/>
                      <a:pt x="f33" y="f34"/>
                      <a:pt x="f35" y="f36"/>
                    </a:cubicBezTo>
                    <a:cubicBezTo>
                      <a:pt x="f37" y="f38"/>
                      <a:pt x="f39" y="f40"/>
                      <a:pt x="f41" y="f42"/>
                    </a:cubicBezTo>
                    <a:cubicBezTo>
                      <a:pt x="f43" y="f44"/>
                      <a:pt x="f45" y="f46"/>
                      <a:pt x="f47" y="f48"/>
                    </a:cubicBezTo>
                    <a:cubicBezTo>
                      <a:pt x="f49" y="f50"/>
                      <a:pt x="f51" y="f52"/>
                      <a:pt x="f53" y="f54"/>
                    </a:cubicBezTo>
                    <a:cubicBezTo>
                      <a:pt x="f10" y="f55"/>
                      <a:pt x="f56" y="f57"/>
                      <a:pt x="f58" y="f59"/>
                    </a:cubicBezTo>
                    <a:cubicBezTo>
                      <a:pt x="f60" y="f61"/>
                      <a:pt x="f62" y="f3"/>
                      <a:pt x="f63" y="f64"/>
                    </a:cubicBezTo>
                    <a:cubicBezTo>
                      <a:pt x="f65" y="f66"/>
                      <a:pt x="f67" y="f68"/>
                      <a:pt x="f69" y="f70"/>
                    </a:cubicBezTo>
                    <a:cubicBezTo>
                      <a:pt x="f71" y="f72"/>
                      <a:pt x="f73" y="f74"/>
                      <a:pt x="f75" y="f76"/>
                    </a:cubicBezTo>
                    <a:cubicBezTo>
                      <a:pt x="f52" y="f77"/>
                      <a:pt x="f78" y="f79"/>
                      <a:pt x="f80" y="f81"/>
                    </a:cubicBezTo>
                    <a:cubicBezTo>
                      <a:pt x="f82" y="f83"/>
                      <a:pt x="f84" y="f85"/>
                      <a:pt x="f85" y="f86"/>
                    </a:cubicBezTo>
                    <a:cubicBezTo>
                      <a:pt x="f87" y="f88"/>
                      <a:pt x="f89" y="f90"/>
                      <a:pt x="f91" y="f92"/>
                    </a:cubicBezTo>
                    <a:cubicBezTo>
                      <a:pt x="f93" y="f94"/>
                      <a:pt x="f95" y="f96"/>
                      <a:pt x="f72" y="f97"/>
                    </a:cubicBezTo>
                    <a:cubicBezTo>
                      <a:pt x="f98" y="f99"/>
                      <a:pt x="f100" y="f101"/>
                      <a:pt x="f102" y="f103"/>
                    </a:cubicBezTo>
                    <a:cubicBezTo>
                      <a:pt x="f104" y="f105"/>
                      <a:pt x="f106" y="f107"/>
                      <a:pt x="f108" y="f109"/>
                    </a:cubicBezTo>
                    <a:cubicBezTo>
                      <a:pt x="f110" y="f111"/>
                      <a:pt x="f112" y="f113"/>
                      <a:pt x="f114" y="f115"/>
                    </a:cubicBezTo>
                    <a:cubicBezTo>
                      <a:pt x="f116" y="f117"/>
                      <a:pt x="f77" y="f118"/>
                      <a:pt x="f119" y="f120"/>
                    </a:cubicBezTo>
                    <a:cubicBezTo>
                      <a:pt x="f121" y="f122"/>
                      <a:pt x="f123" y="f47"/>
                      <a:pt x="f124" y="f39"/>
                    </a:cubicBezTo>
                    <a:cubicBezTo>
                      <a:pt x="f125" y="f19"/>
                      <a:pt x="f126" y="f127"/>
                      <a:pt x="f128" y="f129"/>
                    </a:cubicBezTo>
                    <a:cubicBezTo>
                      <a:pt x="f130" y="f129"/>
                      <a:pt x="f131" y="f31"/>
                      <a:pt x="f132" y="f25"/>
                    </a:cubicBezTo>
                    <a:cubicBezTo>
                      <a:pt x="f133" y="f134"/>
                      <a:pt x="f135" y="f136"/>
                      <a:pt x="f58" y="f23"/>
                    </a:cubicBezTo>
                    <a:cubicBezTo>
                      <a:pt x="f117" y="f137"/>
                      <a:pt x="f138" y="f139"/>
                      <a:pt x="f140" y="f138"/>
                    </a:cubicBezTo>
                    <a:lnTo>
                      <a:pt x="f141" y="f142"/>
                    </a:lnTo>
                    <a:cubicBezTo>
                      <a:pt x="f143" y="f144"/>
                      <a:pt x="f23" y="f145"/>
                      <a:pt x="f129" y="f146"/>
                    </a:cubicBezTo>
                    <a:cubicBezTo>
                      <a:pt x="f147" y="f148"/>
                      <a:pt x="f15" y="f149"/>
                      <a:pt x="f150" y="f149"/>
                    </a:cubicBezTo>
                    <a:cubicBezTo>
                      <a:pt x="f9" y="f151"/>
                      <a:pt x="f4" y="f6"/>
                      <a:pt x="f4" y="f6"/>
                    </a:cubicBezTo>
                    <a:cubicBezTo>
                      <a:pt x="f4" y="f6"/>
                      <a:pt x="f152" y="f151"/>
                      <a:pt x="f150" y="f149"/>
                    </a:cubicBezTo>
                    <a:cubicBezTo>
                      <a:pt x="f153" y="f148"/>
                      <a:pt x="f154" y="f155"/>
                      <a:pt x="f127" y="f156"/>
                    </a:cubicBezTo>
                    <a:cubicBezTo>
                      <a:pt x="f39" y="f157"/>
                      <a:pt x="f143" y="f118"/>
                      <a:pt x="f141" y="f158"/>
                    </a:cubicBezTo>
                    <a:lnTo>
                      <a:pt x="f141" y="f158"/>
                    </a:lnTo>
                    <a:cubicBezTo>
                      <a:pt x="f158" y="f159"/>
                      <a:pt x="f160" y="f161"/>
                      <a:pt x="f162" y="f163"/>
                    </a:cubicBezTo>
                    <a:cubicBezTo>
                      <a:pt x="f164" y="f134"/>
                      <a:pt x="f165" y="f166"/>
                      <a:pt x="f132" y="f167"/>
                    </a:cubicBezTo>
                    <a:cubicBezTo>
                      <a:pt x="f131" y="f129"/>
                      <a:pt x="f130" y="f5"/>
                      <a:pt x="f128" y="f5"/>
                    </a:cubicBezTo>
                    <a:cubicBezTo>
                      <a:pt x="f168" y="f169"/>
                      <a:pt x="f170" y="f29"/>
                      <a:pt x="f171" y="f37"/>
                    </a:cubicBezTo>
                    <a:cubicBezTo>
                      <a:pt x="f0" y="f45"/>
                      <a:pt x="f172" y="f173"/>
                      <a:pt x="f174" y="f140"/>
                    </a:cubicBezTo>
                    <a:cubicBezTo>
                      <a:pt x="f175" y="f176"/>
                      <a:pt x="f102" y="f177"/>
                      <a:pt x="f178" y="f179"/>
                    </a:cubicBezTo>
                    <a:cubicBezTo>
                      <a:pt x="f106" y="f180"/>
                      <a:pt x="f181" y="f182"/>
                      <a:pt x="f183" y="f109"/>
                    </a:cubicBezTo>
                    <a:cubicBezTo>
                      <a:pt x="f64" y="f125"/>
                      <a:pt x="f184" y="f185"/>
                      <a:pt x="f186" y="f187"/>
                    </a:cubicBezTo>
                    <a:cubicBezTo>
                      <a:pt x="f102" y="f188"/>
                      <a:pt x="f100" y="f189"/>
                      <a:pt x="f98" y="f121"/>
                    </a:cubicBezTo>
                    <a:cubicBezTo>
                      <a:pt x="f72" y="f190"/>
                      <a:pt x="f55" y="f191"/>
                      <a:pt x="f74" y="f192"/>
                    </a:cubicBezTo>
                    <a:cubicBezTo>
                      <a:pt x="f193" y="f194"/>
                      <a:pt x="f79" y="f174"/>
                      <a:pt x="f195" y="f196"/>
                    </a:cubicBezTo>
                    <a:cubicBezTo>
                      <a:pt x="f197" y="f198"/>
                      <a:pt x="f199" y="f200"/>
                      <a:pt x="f201" y="f202"/>
                    </a:cubicBezTo>
                    <a:cubicBezTo>
                      <a:pt x="f119" y="f203"/>
                      <a:pt x="f204" y="f175"/>
                      <a:pt x="f205" y="f206"/>
                    </a:cubicBezTo>
                    <a:cubicBezTo>
                      <a:pt x="f207" y="f208"/>
                      <a:pt x="f96" y="f209"/>
                      <a:pt x="f99" y="f210"/>
                    </a:cubicBezTo>
                    <a:cubicBezTo>
                      <a:pt x="f211" y="f212"/>
                      <a:pt x="f65" y="f213"/>
                      <a:pt x="f214" y="f183"/>
                    </a:cubicBezTo>
                    <a:cubicBezTo>
                      <a:pt x="f62" y="f215"/>
                      <a:pt x="f216" y="f64"/>
                      <a:pt x="f162" y="f217"/>
                    </a:cubicBezTo>
                    <a:cubicBezTo>
                      <a:pt x="f218" y="f219"/>
                      <a:pt x="f220" y="f221"/>
                      <a:pt x="f222" y="f223"/>
                    </a:cubicBezTo>
                    <a:cubicBezTo>
                      <a:pt x="f224" y="f225"/>
                      <a:pt x="f143" y="f226"/>
                      <a:pt x="f227" y="f228"/>
                    </a:cubicBezTo>
                    <a:cubicBezTo>
                      <a:pt x="f229" y="f230"/>
                      <a:pt x="f41" y="f231"/>
                      <a:pt x="f23" y="f105"/>
                    </a:cubicBezTo>
                    <a:cubicBezTo>
                      <a:pt x="f232" y="f40"/>
                      <a:pt x="f35" y="f38"/>
                      <a:pt x="f233" y="f234"/>
                    </a:cubicBezTo>
                    <a:cubicBezTo>
                      <a:pt x="f19" y="f34"/>
                      <a:pt x="f29" y="f32"/>
                      <a:pt x="f127" y="f30"/>
                    </a:cubicBezTo>
                    <a:cubicBezTo>
                      <a:pt x="f147" y="f28"/>
                      <a:pt x="f31" y="f26"/>
                      <a:pt x="f23" y="f22"/>
                    </a:cubicBezTo>
                    <a:lnTo>
                      <a:pt x="f21" y="f24"/>
                    </a:lnTo>
                    <a:lnTo>
                      <a:pt x="f21" y="f24"/>
                    </a:lnTo>
                    <a:lnTo>
                      <a:pt x="f23" y="f24"/>
                    </a:lnTo>
                    <a:lnTo>
                      <a:pt x="f23" y="f24"/>
                    </a:lnTo>
                    <a:cubicBezTo>
                      <a:pt x="f31" y="f20"/>
                      <a:pt x="f17" y="f18"/>
                      <a:pt x="f15" y="f16"/>
                    </a:cubicBezTo>
                    <a:cubicBezTo>
                      <a:pt x="f13" y="f235"/>
                      <a:pt x="f11" y="f12"/>
                      <a:pt x="f9" y="f10"/>
                    </a:cubicBezTo>
                    <a:cubicBezTo>
                      <a:pt x="f7" y="f236"/>
                      <a:pt x="f4" y="f6"/>
                      <a:pt x="f4" y="f6"/>
                    </a:cubicBezTo>
                    <a:close/>
                  </a:path>
                </a:pathLst>
              </a:custGeom>
              <a:solidFill>
                <a:srgbClr val="263238"/>
              </a:solidFill>
              <a:ln cap="flat">
                <a:noFill/>
                <a:prstDash val="solid"/>
              </a:ln>
            </p:spPr>
            <p:txBody>
              <a:bodyPr vert="horz" wrap="square" lIns="90004" tIns="44997" rIns="90004" bIns="44997"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14" name="Google Shape;1910;p45">
                <a:extLst>
                  <a:ext uri="{FF2B5EF4-FFF2-40B4-BE49-F238E27FC236}">
                    <a16:creationId xmlns:a16="http://schemas.microsoft.com/office/drawing/2014/main" id="{B2B2EF51-4BCB-513F-34A0-F0D8D22A207A}"/>
                  </a:ext>
                </a:extLst>
              </p:cNvPr>
              <p:cNvSpPr/>
              <p:nvPr/>
            </p:nvSpPr>
            <p:spPr>
              <a:xfrm>
                <a:off x="5411400" y="836264"/>
                <a:ext cx="69723" cy="70792"/>
              </a:xfrm>
              <a:custGeom>
                <a:avLst/>
                <a:gdLst>
                  <a:gd name="f0" fmla="val w"/>
                  <a:gd name="f1" fmla="val h"/>
                  <a:gd name="f2" fmla="val 0"/>
                  <a:gd name="f3" fmla="val 65"/>
                  <a:gd name="f4" fmla="val 66"/>
                  <a:gd name="f5" fmla="val 33"/>
                  <a:gd name="f6" fmla="val 15"/>
                  <a:gd name="f7" fmla="val 51"/>
                  <a:gd name="f8" fmla="val 14"/>
                  <a:gd name="f9" fmla="*/ f0 1 65"/>
                  <a:gd name="f10" fmla="*/ f1 1 66"/>
                  <a:gd name="f11" fmla="val f2"/>
                  <a:gd name="f12" fmla="val f3"/>
                  <a:gd name="f13" fmla="val f4"/>
                  <a:gd name="f14" fmla="+- f13 0 f11"/>
                  <a:gd name="f15" fmla="+- f12 0 f11"/>
                  <a:gd name="f16" fmla="*/ f15 1 65"/>
                  <a:gd name="f17" fmla="*/ f14 1 66"/>
                  <a:gd name="f18" fmla="*/ f11 1 f16"/>
                  <a:gd name="f19" fmla="*/ f12 1 f16"/>
                  <a:gd name="f20" fmla="*/ f11 1 f17"/>
                  <a:gd name="f21" fmla="*/ f13 1 f17"/>
                  <a:gd name="f22" fmla="*/ f18 f9 1"/>
                  <a:gd name="f23" fmla="*/ f19 f9 1"/>
                  <a:gd name="f24" fmla="*/ f21 f10 1"/>
                  <a:gd name="f25" fmla="*/ f20 f10 1"/>
                </a:gdLst>
                <a:ahLst/>
                <a:cxnLst>
                  <a:cxn ang="3cd4">
                    <a:pos x="hc" y="t"/>
                  </a:cxn>
                  <a:cxn ang="0">
                    <a:pos x="r" y="vc"/>
                  </a:cxn>
                  <a:cxn ang="cd4">
                    <a:pos x="hc" y="b"/>
                  </a:cxn>
                  <a:cxn ang="cd2">
                    <a:pos x="l" y="vc"/>
                  </a:cxn>
                </a:cxnLst>
                <a:rect l="f22" t="f25" r="f23" b="f24"/>
                <a:pathLst>
                  <a:path w="65" h="66">
                    <a:moveTo>
                      <a:pt x="f3" y="f5"/>
                    </a:moveTo>
                    <a:cubicBezTo>
                      <a:pt x="f3" y="f6"/>
                      <a:pt x="f7" y="f2"/>
                      <a:pt x="f5" y="f2"/>
                    </a:cubicBezTo>
                    <a:cubicBezTo>
                      <a:pt x="f8" y="f2"/>
                      <a:pt x="f2" y="f6"/>
                      <a:pt x="f2" y="f5"/>
                    </a:cubicBezTo>
                    <a:cubicBezTo>
                      <a:pt x="f2" y="f7"/>
                      <a:pt x="f8" y="f4"/>
                      <a:pt x="f5" y="f4"/>
                    </a:cubicBezTo>
                    <a:cubicBezTo>
                      <a:pt x="f7" y="f4"/>
                      <a:pt x="f3" y="f7"/>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15" name="Google Shape;1911;p45">
                <a:extLst>
                  <a:ext uri="{FF2B5EF4-FFF2-40B4-BE49-F238E27FC236}">
                    <a16:creationId xmlns:a16="http://schemas.microsoft.com/office/drawing/2014/main" id="{F82C3D86-ED2E-873A-C347-F25C0CA604FF}"/>
                  </a:ext>
                </a:extLst>
              </p:cNvPr>
              <p:cNvSpPr/>
              <p:nvPr/>
            </p:nvSpPr>
            <p:spPr>
              <a:xfrm>
                <a:off x="5551907" y="836264"/>
                <a:ext cx="69723" cy="70792"/>
              </a:xfrm>
              <a:custGeom>
                <a:avLst/>
                <a:gdLst>
                  <a:gd name="f0" fmla="val w"/>
                  <a:gd name="f1" fmla="val h"/>
                  <a:gd name="f2" fmla="val 0"/>
                  <a:gd name="f3" fmla="val 65"/>
                  <a:gd name="f4" fmla="val 66"/>
                  <a:gd name="f5" fmla="val 33"/>
                  <a:gd name="f6" fmla="val 15"/>
                  <a:gd name="f7" fmla="val 50"/>
                  <a:gd name="f8" fmla="val 32"/>
                  <a:gd name="f9" fmla="val 14"/>
                  <a:gd name="f10" fmla="val 51"/>
                  <a:gd name="f11" fmla="*/ f0 1 65"/>
                  <a:gd name="f12" fmla="*/ f1 1 66"/>
                  <a:gd name="f13" fmla="val f2"/>
                  <a:gd name="f14" fmla="val f3"/>
                  <a:gd name="f15" fmla="val f4"/>
                  <a:gd name="f16" fmla="+- f15 0 f13"/>
                  <a:gd name="f17" fmla="+- f14 0 f13"/>
                  <a:gd name="f18" fmla="*/ f17 1 65"/>
                  <a:gd name="f19" fmla="*/ f16 1 66"/>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65" h="66">
                    <a:moveTo>
                      <a:pt x="f3" y="f5"/>
                    </a:moveTo>
                    <a:cubicBezTo>
                      <a:pt x="f3" y="f6"/>
                      <a:pt x="f7" y="f2"/>
                      <a:pt x="f8" y="f2"/>
                    </a:cubicBezTo>
                    <a:cubicBezTo>
                      <a:pt x="f9" y="f2"/>
                      <a:pt x="f2" y="f6"/>
                      <a:pt x="f2" y="f5"/>
                    </a:cubicBezTo>
                    <a:cubicBezTo>
                      <a:pt x="f2" y="f10"/>
                      <a:pt x="f9" y="f4"/>
                      <a:pt x="f8" y="f4"/>
                    </a:cubicBezTo>
                    <a:cubicBezTo>
                      <a:pt x="f7" y="f4"/>
                      <a:pt x="f3" y="f10"/>
                      <a:pt x="f3"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sp>
            <p:nvSpPr>
              <p:cNvPr id="116" name="Google Shape;1912;p45">
                <a:extLst>
                  <a:ext uri="{FF2B5EF4-FFF2-40B4-BE49-F238E27FC236}">
                    <a16:creationId xmlns:a16="http://schemas.microsoft.com/office/drawing/2014/main" id="{85C382F7-00F2-86C9-D12A-E3A89FA2A835}"/>
                  </a:ext>
                </a:extLst>
              </p:cNvPr>
              <p:cNvSpPr/>
              <p:nvPr/>
            </p:nvSpPr>
            <p:spPr>
              <a:xfrm>
                <a:off x="5695642" y="837334"/>
                <a:ext cx="69723" cy="69723"/>
              </a:xfrm>
              <a:custGeom>
                <a:avLst/>
                <a:gdLst>
                  <a:gd name="f0" fmla="val w"/>
                  <a:gd name="f1" fmla="val h"/>
                  <a:gd name="f2" fmla="val 0"/>
                  <a:gd name="f3" fmla="val 65"/>
                  <a:gd name="f4" fmla="val 61"/>
                  <a:gd name="f5" fmla="val 48"/>
                  <a:gd name="f6" fmla="val 70"/>
                  <a:gd name="f7" fmla="val 33"/>
                  <a:gd name="f8" fmla="val 13"/>
                  <a:gd name="f9" fmla="val 49"/>
                  <a:gd name="f10" fmla="val 4"/>
                  <a:gd name="f11" fmla="val 34"/>
                  <a:gd name="f12" fmla="val -5"/>
                  <a:gd name="f13" fmla="val 14"/>
                  <a:gd name="f14" fmla="val 5"/>
                  <a:gd name="f15" fmla="val 15"/>
                  <a:gd name="f16" fmla="val -4"/>
                  <a:gd name="f17" fmla="val 31"/>
                  <a:gd name="f18" fmla="val 1"/>
                  <a:gd name="f19" fmla="val 51"/>
                  <a:gd name="f20" fmla="val 17"/>
                  <a:gd name="f21" fmla="val 60"/>
                  <a:gd name="f22" fmla="val 32"/>
                  <a:gd name="f23" fmla="val 69"/>
                  <a:gd name="f24" fmla="val 52"/>
                  <a:gd name="f25" fmla="val 64"/>
                  <a:gd name="f26" fmla="*/ f0 1 65"/>
                  <a:gd name="f27" fmla="*/ f1 1 65"/>
                  <a:gd name="f28" fmla="val f2"/>
                  <a:gd name="f29" fmla="val f3"/>
                  <a:gd name="f30" fmla="+- f29 0 f28"/>
                  <a:gd name="f31" fmla="*/ f30 1 65"/>
                  <a:gd name="f32" fmla="*/ f28 1 f31"/>
                  <a:gd name="f33" fmla="*/ f29 1 f31"/>
                  <a:gd name="f34" fmla="*/ f32 f26 1"/>
                  <a:gd name="f35" fmla="*/ f33 f26 1"/>
                  <a:gd name="f36" fmla="*/ f33 f27 1"/>
                  <a:gd name="f37" fmla="*/ f32 f27 1"/>
                </a:gdLst>
                <a:ahLst/>
                <a:cxnLst>
                  <a:cxn ang="3cd4">
                    <a:pos x="hc" y="t"/>
                  </a:cxn>
                  <a:cxn ang="0">
                    <a:pos x="r" y="vc"/>
                  </a:cxn>
                  <a:cxn ang="cd4">
                    <a:pos x="hc" y="b"/>
                  </a:cxn>
                  <a:cxn ang="cd2">
                    <a:pos x="l" y="vc"/>
                  </a:cxn>
                </a:cxnLst>
                <a:rect l="f34" t="f37" r="f35" b="f36"/>
                <a:pathLst>
                  <a:path w="65" h="65">
                    <a:moveTo>
                      <a:pt x="f4" y="f5"/>
                    </a:moveTo>
                    <a:cubicBezTo>
                      <a:pt x="f6" y="f7"/>
                      <a:pt x="f3" y="f8"/>
                      <a:pt x="f9" y="f10"/>
                    </a:cubicBezTo>
                    <a:cubicBezTo>
                      <a:pt x="f11" y="f12"/>
                      <a:pt x="f13" y="f2"/>
                      <a:pt x="f14" y="f15"/>
                    </a:cubicBezTo>
                    <a:cubicBezTo>
                      <a:pt x="f16" y="f17"/>
                      <a:pt x="f18" y="f19"/>
                      <a:pt x="f20" y="f21"/>
                    </a:cubicBezTo>
                    <a:cubicBezTo>
                      <a:pt x="f22" y="f23"/>
                      <a:pt x="f24" y="f25"/>
                      <a:pt x="f4" y="f5"/>
                    </a:cubicBezTo>
                    <a:close/>
                  </a:path>
                </a:pathLst>
              </a:custGeom>
              <a:solidFill>
                <a:srgbClr val="263238"/>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FFFFFF"/>
                  </a:solidFill>
                  <a:uFillTx/>
                  <a:latin typeface="Arial"/>
                  <a:ea typeface="Arial"/>
                  <a:cs typeface="Arial"/>
                </a:endParaRPr>
              </a:p>
            </p:txBody>
          </p:sp>
        </p:grpSp>
      </p:grpSp>
      <p:pic>
        <p:nvPicPr>
          <p:cNvPr id="117" name="Ink 1">
            <a:extLst>
              <a:ext uri="{FF2B5EF4-FFF2-40B4-BE49-F238E27FC236}">
                <a16:creationId xmlns:a16="http://schemas.microsoft.com/office/drawing/2014/main" id="{34E06B19-6383-BC68-A8B9-86CE88DB15BD}"/>
              </a:ext>
            </a:extLst>
          </p:cNvPr>
          <p:cNvPicPr>
            <a:picLocks noChangeAspect="1"/>
          </p:cNvPicPr>
          <p:nvPr/>
        </p:nvPicPr>
        <p:blipFill>
          <a:blip r:embed="rId3"/>
          <a:stretch>
            <a:fillRect/>
          </a:stretch>
        </p:blipFill>
        <p:spPr>
          <a:xfrm>
            <a:off x="707773" y="3532162"/>
            <a:ext cx="4370396" cy="702716"/>
          </a:xfrm>
          <a:prstGeom prst="rect">
            <a:avLst/>
          </a:prstGeom>
          <a:noFill/>
          <a:ln cap="flat">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Google Shape;1113;p31">
            <a:extLst>
              <a:ext uri="{FF2B5EF4-FFF2-40B4-BE49-F238E27FC236}">
                <a16:creationId xmlns:a16="http://schemas.microsoft.com/office/drawing/2014/main" id="{BD07B364-F4BE-E6D0-3538-76A7CFD66666}"/>
              </a:ext>
            </a:extLst>
          </p:cNvPr>
          <p:cNvSpPr/>
          <p:nvPr/>
        </p:nvSpPr>
        <p:spPr>
          <a:xfrm>
            <a:off x="5847853" y="1232309"/>
            <a:ext cx="865196" cy="821103"/>
          </a:xfrm>
          <a:custGeom>
            <a:avLst>
              <a:gd name="f0" fmla="val 2292"/>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63238"/>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sp>
        <p:nvSpPr>
          <p:cNvPr id="3" name="Google Shape;1114;p31">
            <a:extLst>
              <a:ext uri="{FF2B5EF4-FFF2-40B4-BE49-F238E27FC236}">
                <a16:creationId xmlns:a16="http://schemas.microsoft.com/office/drawing/2014/main" id="{38899D5D-950B-8D5A-4992-667C81A589F1}"/>
              </a:ext>
            </a:extLst>
          </p:cNvPr>
          <p:cNvSpPr/>
          <p:nvPr/>
        </p:nvSpPr>
        <p:spPr>
          <a:xfrm>
            <a:off x="2430950" y="1232309"/>
            <a:ext cx="865196" cy="821103"/>
          </a:xfrm>
          <a:custGeom>
            <a:avLst>
              <a:gd name="f0" fmla="val 2292"/>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63238"/>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sp>
        <p:nvSpPr>
          <p:cNvPr id="4" name="Google Shape;1115;p31">
            <a:extLst>
              <a:ext uri="{FF2B5EF4-FFF2-40B4-BE49-F238E27FC236}">
                <a16:creationId xmlns:a16="http://schemas.microsoft.com/office/drawing/2014/main" id="{C3F53954-0C1F-063E-63EB-5CC19A8E10C3}"/>
              </a:ext>
            </a:extLst>
          </p:cNvPr>
          <p:cNvSpPr txBox="1">
            <a:spLocks noGrp="1"/>
          </p:cNvSpPr>
          <p:nvPr>
            <p:ph type="subTitle" idx="4294967295"/>
          </p:nvPr>
        </p:nvSpPr>
        <p:spPr>
          <a:xfrm>
            <a:off x="4983891" y="2179298"/>
            <a:ext cx="2606396" cy="435903"/>
          </a:xfrm>
        </p:spPr>
        <p:txBody>
          <a:bodyPr anchor="b" anchorCtr="1"/>
          <a:lstStyle/>
          <a:p>
            <a:pPr marL="0" lvl="0" indent="0" algn="ctr">
              <a:buNone/>
            </a:pPr>
            <a:r>
              <a:rPr lang="tr-TR" sz="1800"/>
              <a:t>Projenin amacı</a:t>
            </a:r>
          </a:p>
        </p:txBody>
      </p:sp>
      <p:sp>
        <p:nvSpPr>
          <p:cNvPr id="5" name="Google Shape;1116;p31">
            <a:extLst>
              <a:ext uri="{FF2B5EF4-FFF2-40B4-BE49-F238E27FC236}">
                <a16:creationId xmlns:a16="http://schemas.microsoft.com/office/drawing/2014/main" id="{5F42CCCB-7D54-82B4-8958-F51FFF8A3CD3}"/>
              </a:ext>
            </a:extLst>
          </p:cNvPr>
          <p:cNvSpPr txBox="1">
            <a:spLocks noGrp="1"/>
          </p:cNvSpPr>
          <p:nvPr>
            <p:ph type="title"/>
          </p:nvPr>
        </p:nvSpPr>
        <p:spPr>
          <a:xfrm>
            <a:off x="599827" y="340117"/>
            <a:ext cx="7704002" cy="572697"/>
          </a:xfrm>
        </p:spPr>
        <p:txBody>
          <a:bodyPr/>
          <a:lstStyle/>
          <a:p>
            <a:pPr lvl="0"/>
            <a:r>
              <a:rPr lang="tr-TR" b="1">
                <a:latin typeface="Arial" panose="020B0604020202020204" pitchFamily="34" charset="0"/>
                <a:cs typeface="Arial" panose="020B0604020202020204" pitchFamily="34" charset="0"/>
              </a:rPr>
              <a:t>Giriş</a:t>
            </a:r>
          </a:p>
        </p:txBody>
      </p:sp>
      <p:sp>
        <p:nvSpPr>
          <p:cNvPr id="6" name="Google Shape;1117;p31">
            <a:extLst>
              <a:ext uri="{FF2B5EF4-FFF2-40B4-BE49-F238E27FC236}">
                <a16:creationId xmlns:a16="http://schemas.microsoft.com/office/drawing/2014/main" id="{34ADB422-E8EB-71ED-3F14-D8FDA75C673E}"/>
              </a:ext>
            </a:extLst>
          </p:cNvPr>
          <p:cNvSpPr txBox="1">
            <a:spLocks noGrp="1"/>
          </p:cNvSpPr>
          <p:nvPr>
            <p:ph type="subTitle" idx="4294967295"/>
          </p:nvPr>
        </p:nvSpPr>
        <p:spPr>
          <a:xfrm>
            <a:off x="4826395" y="2575563"/>
            <a:ext cx="3177896" cy="1511247"/>
          </a:xfrm>
        </p:spPr>
        <p:txBody>
          <a:bodyPr/>
          <a:lstStyle/>
          <a:p>
            <a:pPr marL="0" lvl="0" indent="0" algn="just">
              <a:buNone/>
            </a:pPr>
            <a:r>
              <a:rPr lang="en-US"/>
              <a:t>Projenin amacı, şirketlerin harcamaları daha düzenli ve denetlenebilir şekilde yönetmesini sağlamaktır. Ayrıca, sistem geçmiş verileri analiz ederek geleceğe yönelik bütçe planlamasına da destek olmaktadır.</a:t>
            </a:r>
            <a:endParaRPr lang="tr-TR"/>
          </a:p>
        </p:txBody>
      </p:sp>
      <p:sp>
        <p:nvSpPr>
          <p:cNvPr id="7" name="Google Shape;1118;p31">
            <a:extLst>
              <a:ext uri="{FF2B5EF4-FFF2-40B4-BE49-F238E27FC236}">
                <a16:creationId xmlns:a16="http://schemas.microsoft.com/office/drawing/2014/main" id="{2ECC4829-2758-C334-88CB-F83B59DD7546}"/>
              </a:ext>
            </a:extLst>
          </p:cNvPr>
          <p:cNvSpPr txBox="1">
            <a:spLocks noGrp="1"/>
          </p:cNvSpPr>
          <p:nvPr>
            <p:ph type="subTitle" idx="4294967295"/>
          </p:nvPr>
        </p:nvSpPr>
        <p:spPr>
          <a:xfrm>
            <a:off x="1273932" y="2575563"/>
            <a:ext cx="3177896" cy="1519412"/>
          </a:xfrm>
        </p:spPr>
        <p:txBody>
          <a:bodyPr/>
          <a:lstStyle/>
          <a:p>
            <a:pPr marL="0" lvl="0" indent="0" algn="just">
              <a:buNone/>
            </a:pPr>
            <a:r>
              <a:rPr lang="en-US"/>
              <a:t>Çalışanların iş amaçlı yaptığı harcamaların kayıt altına alınıp onaylandıktan sonra tazmin edilmesini sağlayan bir sistem oluşturmaktır. Sistem, harcamaları birim ve kalem bazında izler ve yöneticilerin onayına sunar. </a:t>
            </a:r>
            <a:endParaRPr lang="tr-TR"/>
          </a:p>
        </p:txBody>
      </p:sp>
      <p:sp>
        <p:nvSpPr>
          <p:cNvPr id="8" name="Google Shape;1119;p31">
            <a:extLst>
              <a:ext uri="{FF2B5EF4-FFF2-40B4-BE49-F238E27FC236}">
                <a16:creationId xmlns:a16="http://schemas.microsoft.com/office/drawing/2014/main" id="{06AC0F39-8673-67B6-5E2E-39CC575C9CB0}"/>
              </a:ext>
            </a:extLst>
          </p:cNvPr>
          <p:cNvSpPr txBox="1">
            <a:spLocks noGrp="1"/>
          </p:cNvSpPr>
          <p:nvPr>
            <p:ph type="subTitle" idx="4294967295"/>
          </p:nvPr>
        </p:nvSpPr>
        <p:spPr>
          <a:xfrm>
            <a:off x="1561877" y="2138470"/>
            <a:ext cx="2606396" cy="435903"/>
          </a:xfrm>
        </p:spPr>
        <p:txBody>
          <a:bodyPr anchor="b" anchorCtr="1"/>
          <a:lstStyle/>
          <a:p>
            <a:pPr marL="0" lvl="0" indent="0" algn="ctr">
              <a:buNone/>
            </a:pPr>
            <a:r>
              <a:rPr lang="tr-TR" sz="1800"/>
              <a:t>Projenin konusu</a:t>
            </a:r>
          </a:p>
        </p:txBody>
      </p:sp>
      <p:grpSp>
        <p:nvGrpSpPr>
          <p:cNvPr id="9" name="Google Shape;1120;p31">
            <a:extLst>
              <a:ext uri="{FF2B5EF4-FFF2-40B4-BE49-F238E27FC236}">
                <a16:creationId xmlns:a16="http://schemas.microsoft.com/office/drawing/2014/main" id="{C785EF17-1068-57DF-925B-16238020F723}"/>
              </a:ext>
            </a:extLst>
          </p:cNvPr>
          <p:cNvGrpSpPr/>
          <p:nvPr/>
        </p:nvGrpSpPr>
        <p:grpSpPr>
          <a:xfrm>
            <a:off x="6075694" y="1417996"/>
            <a:ext cx="422790" cy="449729"/>
            <a:chOff x="6075694" y="1417996"/>
            <a:chExt cx="422790" cy="449729"/>
          </a:xfrm>
        </p:grpSpPr>
        <p:sp>
          <p:nvSpPr>
            <p:cNvPr id="10" name="Google Shape;1121;p31">
              <a:extLst>
                <a:ext uri="{FF2B5EF4-FFF2-40B4-BE49-F238E27FC236}">
                  <a16:creationId xmlns:a16="http://schemas.microsoft.com/office/drawing/2014/main" id="{38A658A2-5FFF-E815-7289-6A8C87777FA3}"/>
                </a:ext>
              </a:extLst>
            </p:cNvPr>
            <p:cNvSpPr/>
            <p:nvPr/>
          </p:nvSpPr>
          <p:spPr>
            <a:xfrm>
              <a:off x="6285887" y="1417996"/>
              <a:ext cx="26453" cy="67281"/>
            </a:xfrm>
            <a:custGeom>
              <a:avLst/>
              <a:gdLst>
                <a:gd name="f0" fmla="val w"/>
                <a:gd name="f1" fmla="val h"/>
                <a:gd name="f2" fmla="val 0"/>
                <a:gd name="f3" fmla="val 694"/>
                <a:gd name="f4" fmla="val 1765"/>
                <a:gd name="f5" fmla="val 347"/>
                <a:gd name="f6" fmla="val 1"/>
                <a:gd name="f7" fmla="val 158"/>
                <a:gd name="f8" fmla="val 1418"/>
                <a:gd name="f9" fmla="val 1607"/>
                <a:gd name="f10" fmla="val 536"/>
                <a:gd name="f11" fmla="val 693"/>
                <a:gd name="f12" fmla="*/ f0 1 694"/>
                <a:gd name="f13" fmla="*/ f1 1 1765"/>
                <a:gd name="f14" fmla="val f2"/>
                <a:gd name="f15" fmla="val f3"/>
                <a:gd name="f16" fmla="val f4"/>
                <a:gd name="f17" fmla="+- f16 0 f14"/>
                <a:gd name="f18" fmla="+- f15 0 f14"/>
                <a:gd name="f19" fmla="*/ f18 1 694"/>
                <a:gd name="f20" fmla="*/ f17 1 1765"/>
                <a:gd name="f21" fmla="*/ f14 1 f19"/>
                <a:gd name="f22" fmla="*/ f15 1 f19"/>
                <a:gd name="f23" fmla="*/ f14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694" h="1765">
                  <a:moveTo>
                    <a:pt x="f5" y="f6"/>
                  </a:moveTo>
                  <a:cubicBezTo>
                    <a:pt x="f7" y="f6"/>
                    <a:pt x="f2" y="f7"/>
                    <a:pt x="f2" y="f5"/>
                  </a:cubicBezTo>
                  <a:lnTo>
                    <a:pt x="f2" y="f8"/>
                  </a:lnTo>
                  <a:cubicBezTo>
                    <a:pt x="f2" y="f9"/>
                    <a:pt x="f7" y="f4"/>
                    <a:pt x="f5" y="f4"/>
                  </a:cubicBezTo>
                  <a:cubicBezTo>
                    <a:pt x="f10" y="f4"/>
                    <a:pt x="f11" y="f9"/>
                    <a:pt x="f11" y="f8"/>
                  </a:cubicBezTo>
                  <a:lnTo>
                    <a:pt x="f11" y="f5"/>
                  </a:lnTo>
                  <a:cubicBezTo>
                    <a:pt x="f11" y="f7"/>
                    <a:pt x="f10" y="f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11" name="Google Shape;1122;p31">
              <a:extLst>
                <a:ext uri="{FF2B5EF4-FFF2-40B4-BE49-F238E27FC236}">
                  <a16:creationId xmlns:a16="http://schemas.microsoft.com/office/drawing/2014/main" id="{A98B743C-10F8-48F3-248D-FBE655522DBA}"/>
                </a:ext>
              </a:extLst>
            </p:cNvPr>
            <p:cNvSpPr/>
            <p:nvPr/>
          </p:nvSpPr>
          <p:spPr>
            <a:xfrm>
              <a:off x="6366354" y="1446507"/>
              <a:ext cx="54050" cy="51992"/>
            </a:xfrm>
            <a:custGeom>
              <a:avLst/>
              <a:gdLst>
                <a:gd name="f0" fmla="val w"/>
                <a:gd name="f1" fmla="val h"/>
                <a:gd name="f2" fmla="val 0"/>
                <a:gd name="f3" fmla="val 1418"/>
                <a:gd name="f4" fmla="val 1364"/>
                <a:gd name="f5" fmla="val 1071"/>
                <a:gd name="f6" fmla="val 1"/>
                <a:gd name="f7" fmla="val 977"/>
                <a:gd name="f8" fmla="val 882"/>
                <a:gd name="f9" fmla="val 24"/>
                <a:gd name="f10" fmla="val 819"/>
                <a:gd name="f11" fmla="val 72"/>
                <a:gd name="f12" fmla="val 126"/>
                <a:gd name="f13" fmla="val 796"/>
                <a:gd name="f14" fmla="val 922"/>
                <a:gd name="f15" fmla="val 1143"/>
                <a:gd name="f16" fmla="val 1269"/>
                <a:gd name="f17" fmla="val 189"/>
                <a:gd name="f18" fmla="val 1332"/>
                <a:gd name="f19" fmla="val 268"/>
                <a:gd name="f20" fmla="val 1363"/>
                <a:gd name="f21" fmla="val 350"/>
                <a:gd name="f22" fmla="val 433"/>
                <a:gd name="f23" fmla="val 520"/>
                <a:gd name="f24" fmla="val 599"/>
                <a:gd name="f25" fmla="val 1323"/>
                <a:gd name="f26" fmla="val 544"/>
                <a:gd name="f27" fmla="val 418"/>
                <a:gd name="f28" fmla="val 198"/>
                <a:gd name="f29" fmla="val 1260"/>
                <a:gd name="f30" fmla="val 1166"/>
                <a:gd name="f31" fmla="*/ f0 1 1418"/>
                <a:gd name="f32" fmla="*/ f1 1 1364"/>
                <a:gd name="f33" fmla="val f2"/>
                <a:gd name="f34" fmla="val f3"/>
                <a:gd name="f35" fmla="val f4"/>
                <a:gd name="f36" fmla="+- f35 0 f33"/>
                <a:gd name="f37" fmla="+- f34 0 f33"/>
                <a:gd name="f38" fmla="*/ f37 1 1418"/>
                <a:gd name="f39" fmla="*/ f36 1 1364"/>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1418" h="1364">
                  <a:moveTo>
                    <a:pt x="f5" y="f6"/>
                  </a:moveTo>
                  <a:cubicBezTo>
                    <a:pt x="f7" y="f6"/>
                    <a:pt x="f8" y="f9"/>
                    <a:pt x="f10" y="f11"/>
                  </a:cubicBezTo>
                  <a:lnTo>
                    <a:pt x="f12" y="f13"/>
                  </a:lnTo>
                  <a:cubicBezTo>
                    <a:pt x="f2" y="f14"/>
                    <a:pt x="f2" y="f15"/>
                    <a:pt x="f12" y="f16"/>
                  </a:cubicBezTo>
                  <a:cubicBezTo>
                    <a:pt x="f17" y="f18"/>
                    <a:pt x="f19" y="f20"/>
                    <a:pt x="f21" y="f20"/>
                  </a:cubicBezTo>
                  <a:cubicBezTo>
                    <a:pt x="f22" y="f20"/>
                    <a:pt x="f23" y="f18"/>
                    <a:pt x="f24" y="f16"/>
                  </a:cubicBezTo>
                  <a:lnTo>
                    <a:pt x="f25" y="f26"/>
                  </a:lnTo>
                  <a:cubicBezTo>
                    <a:pt x="f3" y="f27"/>
                    <a:pt x="f3" y="f28"/>
                    <a:pt x="f25" y="f11"/>
                  </a:cubicBezTo>
                  <a:cubicBezTo>
                    <a:pt x="f29" y="f9"/>
                    <a:pt x="f30" y="f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12" name="Google Shape;1123;p31">
              <a:extLst>
                <a:ext uri="{FF2B5EF4-FFF2-40B4-BE49-F238E27FC236}">
                  <a16:creationId xmlns:a16="http://schemas.microsoft.com/office/drawing/2014/main" id="{22D205FD-3E7D-3DB5-F9FB-A6AFFCA06964}"/>
                </a:ext>
              </a:extLst>
            </p:cNvPr>
            <p:cNvSpPr/>
            <p:nvPr/>
          </p:nvSpPr>
          <p:spPr>
            <a:xfrm>
              <a:off x="6444389" y="1604131"/>
              <a:ext cx="54095" cy="27678"/>
            </a:xfrm>
            <a:custGeom>
              <a:avLst/>
              <a:gdLst>
                <a:gd name="f0" fmla="val w"/>
                <a:gd name="f1" fmla="val h"/>
                <a:gd name="f2" fmla="val 0"/>
                <a:gd name="f3" fmla="val 1419"/>
                <a:gd name="f4" fmla="val 726"/>
                <a:gd name="f5" fmla="val 379"/>
                <a:gd name="f6" fmla="val 1"/>
                <a:gd name="f7" fmla="val 158"/>
                <a:gd name="f8" fmla="val 347"/>
                <a:gd name="f9" fmla="val 568"/>
                <a:gd name="f10" fmla="val 725"/>
                <a:gd name="f11" fmla="val 1072"/>
                <a:gd name="f12" fmla="val 1261"/>
                <a:gd name="f13" fmla="*/ f0 1 1419"/>
                <a:gd name="f14" fmla="*/ f1 1 726"/>
                <a:gd name="f15" fmla="val f2"/>
                <a:gd name="f16" fmla="val f3"/>
                <a:gd name="f17" fmla="val f4"/>
                <a:gd name="f18" fmla="+- f17 0 f15"/>
                <a:gd name="f19" fmla="+- f16 0 f15"/>
                <a:gd name="f20" fmla="*/ f19 1 1419"/>
                <a:gd name="f21" fmla="*/ f18 1 726"/>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1419" h="726">
                  <a:moveTo>
                    <a:pt x="f5" y="f6"/>
                  </a:moveTo>
                  <a:cubicBezTo>
                    <a:pt x="f7" y="f6"/>
                    <a:pt x="f6" y="f7"/>
                    <a:pt x="f6" y="f8"/>
                  </a:cubicBezTo>
                  <a:cubicBezTo>
                    <a:pt x="f6" y="f9"/>
                    <a:pt x="f7" y="f10"/>
                    <a:pt x="f5" y="f10"/>
                  </a:cubicBezTo>
                  <a:lnTo>
                    <a:pt x="f11" y="f10"/>
                  </a:lnTo>
                  <a:cubicBezTo>
                    <a:pt x="f12" y="f10"/>
                    <a:pt x="f3" y="f9"/>
                    <a:pt x="f3" y="f8"/>
                  </a:cubicBezTo>
                  <a:cubicBezTo>
                    <a:pt x="f3" y="f7"/>
                    <a:pt x="f12" y="f6"/>
                    <a:pt x="f11"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13" name="Google Shape;1124;p31">
              <a:extLst>
                <a:ext uri="{FF2B5EF4-FFF2-40B4-BE49-F238E27FC236}">
                  <a16:creationId xmlns:a16="http://schemas.microsoft.com/office/drawing/2014/main" id="{AA080D4F-D9DA-7B76-5A71-012DAE9B2F66}"/>
                </a:ext>
              </a:extLst>
            </p:cNvPr>
            <p:cNvSpPr/>
            <p:nvPr/>
          </p:nvSpPr>
          <p:spPr>
            <a:xfrm>
              <a:off x="6075694" y="1604131"/>
              <a:ext cx="54095" cy="26453"/>
            </a:xfrm>
            <a:custGeom>
              <a:avLst/>
              <a:gdLst>
                <a:gd name="f0" fmla="val w"/>
                <a:gd name="f1" fmla="val h"/>
                <a:gd name="f2" fmla="val 0"/>
                <a:gd name="f3" fmla="val 1419"/>
                <a:gd name="f4" fmla="val 694"/>
                <a:gd name="f5" fmla="val 347"/>
                <a:gd name="f6" fmla="val 1"/>
                <a:gd name="f7" fmla="val 158"/>
                <a:gd name="f8" fmla="val 568"/>
                <a:gd name="f9" fmla="val 1072"/>
                <a:gd name="f10" fmla="val 1261"/>
                <a:gd name="f11" fmla="*/ f0 1 1419"/>
                <a:gd name="f12" fmla="*/ f1 1 694"/>
                <a:gd name="f13" fmla="val f2"/>
                <a:gd name="f14" fmla="val f3"/>
                <a:gd name="f15" fmla="val f4"/>
                <a:gd name="f16" fmla="+- f15 0 f13"/>
                <a:gd name="f17" fmla="+- f14 0 f13"/>
                <a:gd name="f18" fmla="*/ f17 1 1419"/>
                <a:gd name="f19" fmla="*/ f16 1 694"/>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1419" h="694">
                  <a:moveTo>
                    <a:pt x="f5" y="f6"/>
                  </a:moveTo>
                  <a:cubicBezTo>
                    <a:pt x="f7" y="f6"/>
                    <a:pt x="f6" y="f7"/>
                    <a:pt x="f6" y="f5"/>
                  </a:cubicBezTo>
                  <a:cubicBezTo>
                    <a:pt x="f6" y="f8"/>
                    <a:pt x="f7" y="f4"/>
                    <a:pt x="f5" y="f4"/>
                  </a:cubicBezTo>
                  <a:lnTo>
                    <a:pt x="f9" y="f4"/>
                  </a:lnTo>
                  <a:cubicBezTo>
                    <a:pt x="f10" y="f4"/>
                    <a:pt x="f3" y="f8"/>
                    <a:pt x="f3" y="f5"/>
                  </a:cubicBezTo>
                  <a:cubicBezTo>
                    <a:pt x="f3" y="f7"/>
                    <a:pt x="f10" y="f6"/>
                    <a:pt x="f9"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14" name="Google Shape;1125;p31">
              <a:extLst>
                <a:ext uri="{FF2B5EF4-FFF2-40B4-BE49-F238E27FC236}">
                  <a16:creationId xmlns:a16="http://schemas.microsoft.com/office/drawing/2014/main" id="{D816B7EA-9209-A190-65AD-2A2F9A6D40C7}"/>
                </a:ext>
              </a:extLst>
            </p:cNvPr>
            <p:cNvSpPr/>
            <p:nvPr/>
          </p:nvSpPr>
          <p:spPr>
            <a:xfrm>
              <a:off x="6180182" y="1446507"/>
              <a:ext cx="54095" cy="51992"/>
            </a:xfrm>
            <a:custGeom>
              <a:avLst/>
              <a:gdLst>
                <a:gd name="f0" fmla="val w"/>
                <a:gd name="f1" fmla="val h"/>
                <a:gd name="f2" fmla="val 0"/>
                <a:gd name="f3" fmla="val 1419"/>
                <a:gd name="f4" fmla="val 1364"/>
                <a:gd name="f5" fmla="val 363"/>
                <a:gd name="f6" fmla="val 1"/>
                <a:gd name="f7" fmla="val 276"/>
                <a:gd name="f8" fmla="val 190"/>
                <a:gd name="f9" fmla="val 24"/>
                <a:gd name="f10" fmla="val 127"/>
                <a:gd name="f11" fmla="val 72"/>
                <a:gd name="f12" fmla="val 198"/>
                <a:gd name="f13" fmla="val 450"/>
                <a:gd name="f14" fmla="val 544"/>
                <a:gd name="f15" fmla="val 820"/>
                <a:gd name="f16" fmla="val 1269"/>
                <a:gd name="f17" fmla="val 883"/>
                <a:gd name="f18" fmla="val 1332"/>
                <a:gd name="f19" fmla="val 977"/>
                <a:gd name="f20" fmla="val 1363"/>
                <a:gd name="f21" fmla="val 1072"/>
                <a:gd name="f22" fmla="val 1166"/>
                <a:gd name="f23" fmla="val 1261"/>
                <a:gd name="f24" fmla="val 1324"/>
                <a:gd name="f25" fmla="val 1418"/>
                <a:gd name="f26" fmla="val 1143"/>
                <a:gd name="f27" fmla="val 922"/>
                <a:gd name="f28" fmla="val 796"/>
                <a:gd name="f29" fmla="val 599"/>
                <a:gd name="f30" fmla="val 536"/>
                <a:gd name="f31" fmla="*/ f0 1 1419"/>
                <a:gd name="f32" fmla="*/ f1 1 1364"/>
                <a:gd name="f33" fmla="val f2"/>
                <a:gd name="f34" fmla="val f3"/>
                <a:gd name="f35" fmla="val f4"/>
                <a:gd name="f36" fmla="+- f35 0 f33"/>
                <a:gd name="f37" fmla="+- f34 0 f33"/>
                <a:gd name="f38" fmla="*/ f37 1 1419"/>
                <a:gd name="f39" fmla="*/ f36 1 1364"/>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1419" h="1364">
                  <a:moveTo>
                    <a:pt x="f5" y="f6"/>
                  </a:moveTo>
                  <a:cubicBezTo>
                    <a:pt x="f7" y="f6"/>
                    <a:pt x="f8" y="f9"/>
                    <a:pt x="f10" y="f11"/>
                  </a:cubicBezTo>
                  <a:cubicBezTo>
                    <a:pt x="f6" y="f12"/>
                    <a:pt x="f6" y="f13"/>
                    <a:pt x="f10" y="f14"/>
                  </a:cubicBezTo>
                  <a:lnTo>
                    <a:pt x="f15" y="f16"/>
                  </a:lnTo>
                  <a:cubicBezTo>
                    <a:pt x="f17" y="f18"/>
                    <a:pt x="f19" y="f20"/>
                    <a:pt x="f21" y="f20"/>
                  </a:cubicBezTo>
                  <a:cubicBezTo>
                    <a:pt x="f22" y="f20"/>
                    <a:pt x="f23" y="f18"/>
                    <a:pt x="f24" y="f16"/>
                  </a:cubicBezTo>
                  <a:cubicBezTo>
                    <a:pt x="f25" y="f26"/>
                    <a:pt x="f25" y="f27"/>
                    <a:pt x="f24" y="f28"/>
                  </a:cubicBezTo>
                  <a:lnTo>
                    <a:pt x="f29" y="f11"/>
                  </a:lnTo>
                  <a:cubicBezTo>
                    <a:pt x="f30" y="f9"/>
                    <a:pt x="f13" y="f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15" name="Google Shape;1126;p31">
              <a:extLst>
                <a:ext uri="{FF2B5EF4-FFF2-40B4-BE49-F238E27FC236}">
                  <a16:creationId xmlns:a16="http://schemas.microsoft.com/office/drawing/2014/main" id="{BD6CB0BE-4625-C019-9D98-864F689E7BC1}"/>
                </a:ext>
              </a:extLst>
            </p:cNvPr>
            <p:cNvSpPr/>
            <p:nvPr/>
          </p:nvSpPr>
          <p:spPr>
            <a:xfrm>
              <a:off x="6099706" y="1498235"/>
              <a:ext cx="56491" cy="39602"/>
            </a:xfrm>
            <a:custGeom>
              <a:avLst/>
              <a:gdLst>
                <a:gd name="f0" fmla="val w"/>
                <a:gd name="f1" fmla="val h"/>
                <a:gd name="f2" fmla="val 0"/>
                <a:gd name="f3" fmla="val 1482"/>
                <a:gd name="f4" fmla="val 1039"/>
                <a:gd name="f5" fmla="val 396"/>
                <a:gd name="f6" fmla="val 267"/>
                <a:gd name="f7" fmla="val 132"/>
                <a:gd name="f8" fmla="val 81"/>
                <a:gd name="f9" fmla="val 64"/>
                <a:gd name="f10" fmla="val 195"/>
                <a:gd name="f11" fmla="val 1"/>
                <a:gd name="f12" fmla="val 353"/>
                <a:gd name="f13" fmla="val 573"/>
                <a:gd name="f14" fmla="val 221"/>
                <a:gd name="f15" fmla="val 668"/>
                <a:gd name="f16" fmla="val 946"/>
                <a:gd name="f17" fmla="val 1015"/>
                <a:gd name="f18" fmla="val 987"/>
                <a:gd name="f19" fmla="val 1031"/>
                <a:gd name="f20" fmla="val 1032"/>
                <a:gd name="f21" fmla="val 1077"/>
                <a:gd name="f22" fmla="val 1209"/>
                <a:gd name="f23" fmla="val 1349"/>
                <a:gd name="f24" fmla="val 974"/>
                <a:gd name="f25" fmla="val 1419"/>
                <a:gd name="f26" fmla="val 857"/>
                <a:gd name="f27" fmla="val 699"/>
                <a:gd name="f28" fmla="val 447"/>
                <a:gd name="f29" fmla="val 1261"/>
                <a:gd name="f30" fmla="val 384"/>
                <a:gd name="f31" fmla="val 536"/>
                <a:gd name="f32" fmla="val 38"/>
                <a:gd name="f33" fmla="val 493"/>
                <a:gd name="f34" fmla="val 12"/>
                <a:gd name="f35" fmla="val 445"/>
                <a:gd name="f36" fmla="*/ f0 1 1482"/>
                <a:gd name="f37" fmla="*/ f1 1 1039"/>
                <a:gd name="f38" fmla="val f2"/>
                <a:gd name="f39" fmla="val f3"/>
                <a:gd name="f40" fmla="val f4"/>
                <a:gd name="f41" fmla="+- f40 0 f38"/>
                <a:gd name="f42" fmla="+- f39 0 f38"/>
                <a:gd name="f43" fmla="*/ f42 1 1482"/>
                <a:gd name="f44" fmla="*/ f41 1 1039"/>
                <a:gd name="f45" fmla="*/ f38 1 f43"/>
                <a:gd name="f46" fmla="*/ f39 1 f43"/>
                <a:gd name="f47" fmla="*/ f38 1 f44"/>
                <a:gd name="f48" fmla="*/ f40 1 f44"/>
                <a:gd name="f49" fmla="*/ f45 f36 1"/>
                <a:gd name="f50" fmla="*/ f46 f36 1"/>
                <a:gd name="f51" fmla="*/ f48 f37 1"/>
                <a:gd name="f52" fmla="*/ f47 f37 1"/>
              </a:gdLst>
              <a:ahLst/>
              <a:cxnLst>
                <a:cxn ang="3cd4">
                  <a:pos x="hc" y="t"/>
                </a:cxn>
                <a:cxn ang="0">
                  <a:pos x="r" y="vc"/>
                </a:cxn>
                <a:cxn ang="cd4">
                  <a:pos x="hc" y="b"/>
                </a:cxn>
                <a:cxn ang="cd2">
                  <a:pos x="l" y="vc"/>
                </a:cxn>
              </a:cxnLst>
              <a:rect l="f49" t="f52" r="f50" b="f51"/>
              <a:pathLst>
                <a:path w="1482" h="1039">
                  <a:moveTo>
                    <a:pt x="f5" y="f2"/>
                  </a:moveTo>
                  <a:cubicBezTo>
                    <a:pt x="f6" y="f2"/>
                    <a:pt x="f7" y="f8"/>
                    <a:pt x="f9" y="f10"/>
                  </a:cubicBezTo>
                  <a:cubicBezTo>
                    <a:pt x="f11" y="f12"/>
                    <a:pt x="f9" y="f13"/>
                    <a:pt x="f14" y="f15"/>
                  </a:cubicBezTo>
                  <a:lnTo>
                    <a:pt x="f16" y="f17"/>
                  </a:lnTo>
                  <a:cubicBezTo>
                    <a:pt x="f18" y="f19"/>
                    <a:pt x="f20" y="f4"/>
                    <a:pt x="f21" y="f4"/>
                  </a:cubicBezTo>
                  <a:cubicBezTo>
                    <a:pt x="f22" y="f4"/>
                    <a:pt x="f23" y="f24"/>
                    <a:pt x="f25" y="f26"/>
                  </a:cubicBezTo>
                  <a:cubicBezTo>
                    <a:pt x="f3" y="f27"/>
                    <a:pt x="f25" y="f28"/>
                    <a:pt x="f29" y="f30"/>
                  </a:cubicBezTo>
                  <a:lnTo>
                    <a:pt x="f31" y="f32"/>
                  </a:lnTo>
                  <a:cubicBezTo>
                    <a:pt x="f33" y="f34"/>
                    <a:pt x="f35" y="f2"/>
                    <a:pt x="f5"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16" name="Google Shape;1127;p31">
              <a:extLst>
                <a:ext uri="{FF2B5EF4-FFF2-40B4-BE49-F238E27FC236}">
                  <a16:creationId xmlns:a16="http://schemas.microsoft.com/office/drawing/2014/main" id="{AE997D0A-F91C-2031-E4B6-93AE880A705E}"/>
                </a:ext>
              </a:extLst>
            </p:cNvPr>
            <p:cNvSpPr/>
            <p:nvPr/>
          </p:nvSpPr>
          <p:spPr>
            <a:xfrm>
              <a:off x="6416792" y="1498692"/>
              <a:ext cx="56455" cy="40864"/>
            </a:xfrm>
            <a:custGeom>
              <a:avLst/>
              <a:gdLst>
                <a:gd name="f0" fmla="val w"/>
                <a:gd name="f1" fmla="val h"/>
                <a:gd name="f2" fmla="val 0"/>
                <a:gd name="f3" fmla="val 1481"/>
                <a:gd name="f4" fmla="val 1072"/>
                <a:gd name="f5" fmla="val 1110"/>
                <a:gd name="f6" fmla="val 1049"/>
                <a:gd name="f7" fmla="val 983"/>
                <a:gd name="f8" fmla="val 18"/>
                <a:gd name="f9" fmla="val 914"/>
                <a:gd name="f10" fmla="val 57"/>
                <a:gd name="f11" fmla="val 221"/>
                <a:gd name="f12" fmla="val 404"/>
                <a:gd name="f13" fmla="val 63"/>
                <a:gd name="f14" fmla="val 498"/>
                <a:gd name="f15" fmla="val 687"/>
                <a:gd name="f16" fmla="val 877"/>
                <a:gd name="f17" fmla="val 132"/>
                <a:gd name="f18" fmla="val 991"/>
                <a:gd name="f19" fmla="val 250"/>
                <a:gd name="f20" fmla="val 382"/>
                <a:gd name="f21" fmla="val 432"/>
                <a:gd name="f22" fmla="val 484"/>
                <a:gd name="f23" fmla="val 1060"/>
                <a:gd name="f24" fmla="val 536"/>
                <a:gd name="f25" fmla="val 1034"/>
                <a:gd name="f26" fmla="val 1260"/>
                <a:gd name="f27" fmla="val 1418"/>
                <a:gd name="f28" fmla="val 593"/>
                <a:gd name="f29" fmla="val 215"/>
                <a:gd name="f30" fmla="val 1353"/>
                <a:gd name="f31" fmla="val 85"/>
                <a:gd name="f32" fmla="val 1244"/>
                <a:gd name="f33" fmla="*/ f0 1 1481"/>
                <a:gd name="f34" fmla="*/ f1 1 1072"/>
                <a:gd name="f35" fmla="val f2"/>
                <a:gd name="f36" fmla="val f3"/>
                <a:gd name="f37" fmla="val f4"/>
                <a:gd name="f38" fmla="+- f37 0 f35"/>
                <a:gd name="f39" fmla="+- f36 0 f35"/>
                <a:gd name="f40" fmla="*/ f39 1 1481"/>
                <a:gd name="f41" fmla="*/ f38 1 1072"/>
                <a:gd name="f42" fmla="*/ f35 1 f40"/>
                <a:gd name="f43" fmla="*/ f36 1 f40"/>
                <a:gd name="f44" fmla="*/ f35 1 f41"/>
                <a:gd name="f45" fmla="*/ f37 1 f41"/>
                <a:gd name="f46" fmla="*/ f42 f33 1"/>
                <a:gd name="f47" fmla="*/ f43 f33 1"/>
                <a:gd name="f48" fmla="*/ f45 f34 1"/>
                <a:gd name="f49" fmla="*/ f44 f34 1"/>
              </a:gdLst>
              <a:ahLst/>
              <a:cxnLst>
                <a:cxn ang="3cd4">
                  <a:pos x="hc" y="t"/>
                </a:cxn>
                <a:cxn ang="0">
                  <a:pos x="r" y="vc"/>
                </a:cxn>
                <a:cxn ang="cd4">
                  <a:pos x="hc" y="b"/>
                </a:cxn>
                <a:cxn ang="cd2">
                  <a:pos x="l" y="vc"/>
                </a:cxn>
              </a:cxnLst>
              <a:rect l="f46" t="f49" r="f47" b="f48"/>
              <a:pathLst>
                <a:path w="1481" h="1072">
                  <a:moveTo>
                    <a:pt x="f5" y="f2"/>
                  </a:moveTo>
                  <a:cubicBezTo>
                    <a:pt x="f6" y="f2"/>
                    <a:pt x="f7" y="f8"/>
                    <a:pt x="f9" y="f10"/>
                  </a:cubicBezTo>
                  <a:lnTo>
                    <a:pt x="f11" y="f12"/>
                  </a:lnTo>
                  <a:cubicBezTo>
                    <a:pt x="f13" y="f14"/>
                    <a:pt x="f2" y="f15"/>
                    <a:pt x="f13" y="f16"/>
                  </a:cubicBezTo>
                  <a:cubicBezTo>
                    <a:pt x="f17" y="f18"/>
                    <a:pt x="f19" y="f4"/>
                    <a:pt x="f20" y="f4"/>
                  </a:cubicBezTo>
                  <a:cubicBezTo>
                    <a:pt x="f21" y="f4"/>
                    <a:pt x="f22" y="f23"/>
                    <a:pt x="f24" y="f25"/>
                  </a:cubicBezTo>
                  <a:lnTo>
                    <a:pt x="f26" y="f15"/>
                  </a:lnTo>
                  <a:cubicBezTo>
                    <a:pt x="f27" y="f28"/>
                    <a:pt x="f3" y="f12"/>
                    <a:pt x="f27" y="f29"/>
                  </a:cubicBezTo>
                  <a:cubicBezTo>
                    <a:pt x="f30" y="f31"/>
                    <a:pt x="f32" y="f2"/>
                    <a:pt x="f5"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17" name="Google Shape;1128;p31">
              <a:extLst>
                <a:ext uri="{FF2B5EF4-FFF2-40B4-BE49-F238E27FC236}">
                  <a16:creationId xmlns:a16="http://schemas.microsoft.com/office/drawing/2014/main" id="{91D285F9-9BDB-452F-6077-51BFDFBEC9D4}"/>
                </a:ext>
              </a:extLst>
            </p:cNvPr>
            <p:cNvSpPr/>
            <p:nvPr/>
          </p:nvSpPr>
          <p:spPr>
            <a:xfrm>
              <a:off x="6147776" y="1496058"/>
              <a:ext cx="270232" cy="371667"/>
            </a:xfrm>
            <a:custGeom>
              <a:avLst/>
              <a:gdLst>
                <a:gd name="f0" fmla="val w"/>
                <a:gd name="f1" fmla="val h"/>
                <a:gd name="f2" fmla="val 0"/>
                <a:gd name="f3" fmla="val 7089"/>
                <a:gd name="f4" fmla="val 9750"/>
                <a:gd name="f5" fmla="val 3529"/>
                <a:gd name="f6" fmla="val 3151"/>
                <a:gd name="f7" fmla="val 2836"/>
                <a:gd name="f8" fmla="val 315"/>
                <a:gd name="f9" fmla="val 725"/>
                <a:gd name="f10" fmla="val 1418"/>
                <a:gd name="f11" fmla="val 1040"/>
                <a:gd name="f12" fmla="val 2520"/>
                <a:gd name="f13" fmla="val 2111"/>
                <a:gd name="f14" fmla="val 1733"/>
                <a:gd name="f15" fmla="val 2143"/>
                <a:gd name="f16" fmla="val 1544"/>
                <a:gd name="f17" fmla="val 1638"/>
                <a:gd name="f18" fmla="val 2080"/>
                <a:gd name="f19" fmla="val 1764"/>
                <a:gd name="f20" fmla="val 3497"/>
                <a:gd name="f21" fmla="val 4253"/>
                <a:gd name="f22" fmla="val 4883"/>
                <a:gd name="f23" fmla="val 2710"/>
                <a:gd name="f24" fmla="val 3466"/>
                <a:gd name="f25" fmla="val 4096"/>
                <a:gd name="f26" fmla="val 4474"/>
                <a:gd name="f27" fmla="val 4600"/>
                <a:gd name="f28" fmla="val 3907"/>
                <a:gd name="f29" fmla="val 4758"/>
                <a:gd name="f30" fmla="val 4064"/>
                <a:gd name="f31" fmla="val 5073"/>
                <a:gd name="f32" fmla="val 4159"/>
                <a:gd name="f33" fmla="val 5482"/>
                <a:gd name="f34" fmla="val 5860"/>
                <a:gd name="f35" fmla="val 6081"/>
                <a:gd name="f36" fmla="val 4001"/>
                <a:gd name="f37" fmla="val 6238"/>
                <a:gd name="f38" fmla="val 3812"/>
                <a:gd name="f39" fmla="val 3623"/>
                <a:gd name="f40" fmla="val 4915"/>
                <a:gd name="f41" fmla="val 2678"/>
                <a:gd name="f42" fmla="val 4128"/>
                <a:gd name="f43" fmla="val 3844"/>
                <a:gd name="f44" fmla="val 3434"/>
                <a:gd name="f45" fmla="val 3025"/>
                <a:gd name="f46" fmla="val 788"/>
                <a:gd name="f47" fmla="val 4443"/>
                <a:gd name="f48" fmla="val 5167"/>
                <a:gd name="f49" fmla="val 6112"/>
                <a:gd name="f50" fmla="val 536"/>
                <a:gd name="f51" fmla="val 6963"/>
                <a:gd name="f52" fmla="val 1386"/>
                <a:gd name="f53" fmla="val 7372"/>
                <a:gd name="f54" fmla="val 8318"/>
                <a:gd name="f55" fmla="val 977"/>
                <a:gd name="f56" fmla="val 662"/>
                <a:gd name="f57" fmla="val 8633"/>
                <a:gd name="f58" fmla="val 9011"/>
                <a:gd name="f59" fmla="val 9389"/>
                <a:gd name="f60" fmla="val 9578"/>
                <a:gd name="f61" fmla="val 819"/>
                <a:gd name="f62" fmla="val 9735"/>
                <a:gd name="f63" fmla="val 1008"/>
                <a:gd name="f64" fmla="val 5923"/>
                <a:gd name="f65" fmla="val 9745"/>
                <a:gd name="f66" fmla="val 5979"/>
                <a:gd name="f67" fmla="val 9749"/>
                <a:gd name="f68" fmla="val 6029"/>
                <a:gd name="f69" fmla="val 6305"/>
                <a:gd name="f70" fmla="val 6396"/>
                <a:gd name="f71" fmla="val 9612"/>
                <a:gd name="f72" fmla="val 9452"/>
                <a:gd name="f73" fmla="val 9105"/>
                <a:gd name="f74" fmla="val 8696"/>
                <a:gd name="f75" fmla="val 8381"/>
                <a:gd name="f76" fmla="val 5702"/>
                <a:gd name="f77" fmla="val 7436"/>
                <a:gd name="f78" fmla="val 6522"/>
                <a:gd name="f79" fmla="val 7057"/>
                <a:gd name="f80" fmla="val 6175"/>
                <a:gd name="f81" fmla="val 5230"/>
                <a:gd name="f82" fmla="val 6774"/>
                <a:gd name="f83" fmla="val 6364"/>
                <a:gd name="f84" fmla="val 5986"/>
                <a:gd name="f85" fmla="val 5671"/>
                <a:gd name="f86" fmla="val 5356"/>
                <a:gd name="f87" fmla="val 4946"/>
                <a:gd name="f88" fmla="val 4568"/>
                <a:gd name="f89" fmla="val 3938"/>
                <a:gd name="f90" fmla="*/ f0 1 7089"/>
                <a:gd name="f91" fmla="*/ f1 1 9750"/>
                <a:gd name="f92" fmla="val f2"/>
                <a:gd name="f93" fmla="val f3"/>
                <a:gd name="f94" fmla="val f4"/>
                <a:gd name="f95" fmla="+- f94 0 f92"/>
                <a:gd name="f96" fmla="+- f93 0 f92"/>
                <a:gd name="f97" fmla="*/ f96 1 7089"/>
                <a:gd name="f98" fmla="*/ f95 1 9750"/>
                <a:gd name="f99" fmla="*/ f92 1 f97"/>
                <a:gd name="f100" fmla="*/ f93 1 f97"/>
                <a:gd name="f101" fmla="*/ f92 1 f98"/>
                <a:gd name="f102" fmla="*/ f94 1 f98"/>
                <a:gd name="f103" fmla="*/ f99 f90 1"/>
                <a:gd name="f104" fmla="*/ f100 f90 1"/>
                <a:gd name="f105" fmla="*/ f102 f91 1"/>
                <a:gd name="f106" fmla="*/ f101 f91 1"/>
              </a:gdLst>
              <a:ahLst/>
              <a:cxnLst>
                <a:cxn ang="3cd4">
                  <a:pos x="hc" y="t"/>
                </a:cxn>
                <a:cxn ang="0">
                  <a:pos x="r" y="vc"/>
                </a:cxn>
                <a:cxn ang="cd4">
                  <a:pos x="hc" y="b"/>
                </a:cxn>
                <a:cxn ang="cd2">
                  <a:pos x="l" y="vc"/>
                </a:cxn>
              </a:cxnLst>
              <a:rect l="f103" t="f106" r="f104" b="f105"/>
              <a:pathLst>
                <a:path w="7089" h="9750">
                  <a:moveTo>
                    <a:pt x="f5" y="f2"/>
                  </a:moveTo>
                  <a:cubicBezTo>
                    <a:pt x="f6" y="f2"/>
                    <a:pt x="f7" y="f8"/>
                    <a:pt x="f7" y="f9"/>
                  </a:cubicBezTo>
                  <a:lnTo>
                    <a:pt x="f7" y="f10"/>
                  </a:lnTo>
                  <a:cubicBezTo>
                    <a:pt x="f7" y="f11"/>
                    <a:pt x="f12" y="f9"/>
                    <a:pt x="f13" y="f9"/>
                  </a:cubicBezTo>
                  <a:cubicBezTo>
                    <a:pt x="f14" y="f9"/>
                    <a:pt x="f10" y="f11"/>
                    <a:pt x="f10" y="f10"/>
                  </a:cubicBezTo>
                  <a:lnTo>
                    <a:pt x="f10" y="f15"/>
                  </a:lnTo>
                  <a:cubicBezTo>
                    <a:pt x="f16" y="f15"/>
                    <a:pt x="f17" y="f18"/>
                    <a:pt x="f19" y="f18"/>
                  </a:cubicBezTo>
                  <a:lnTo>
                    <a:pt x="f20" y="f18"/>
                  </a:lnTo>
                  <a:cubicBezTo>
                    <a:pt x="f21" y="f18"/>
                    <a:pt x="f22" y="f23"/>
                    <a:pt x="f22" y="f24"/>
                  </a:cubicBezTo>
                  <a:cubicBezTo>
                    <a:pt x="f22" y="f25"/>
                    <a:pt x="f26" y="f27"/>
                    <a:pt x="f28" y="f29"/>
                  </a:cubicBezTo>
                  <a:cubicBezTo>
                    <a:pt x="f30" y="f31"/>
                    <a:pt x="f32" y="f33"/>
                    <a:pt x="f32" y="f34"/>
                  </a:cubicBezTo>
                  <a:cubicBezTo>
                    <a:pt x="f32" y="f35"/>
                    <a:pt x="f36" y="f37"/>
                    <a:pt x="f38" y="f37"/>
                  </a:cubicBezTo>
                  <a:cubicBezTo>
                    <a:pt x="f39" y="f37"/>
                    <a:pt x="f24" y="f35"/>
                    <a:pt x="f24" y="f34"/>
                  </a:cubicBezTo>
                  <a:cubicBezTo>
                    <a:pt x="f24" y="f40"/>
                    <a:pt x="f41" y="f42"/>
                    <a:pt x="f14" y="f42"/>
                  </a:cubicBezTo>
                  <a:lnTo>
                    <a:pt x="f24" y="f42"/>
                  </a:lnTo>
                  <a:cubicBezTo>
                    <a:pt x="f43" y="f42"/>
                    <a:pt x="f32" y="f38"/>
                    <a:pt x="f32" y="f44"/>
                  </a:cubicBezTo>
                  <a:cubicBezTo>
                    <a:pt x="f32" y="f45"/>
                    <a:pt x="f43" y="f23"/>
                    <a:pt x="f24" y="f23"/>
                  </a:cubicBezTo>
                  <a:lnTo>
                    <a:pt x="f14" y="f23"/>
                  </a:lnTo>
                  <a:cubicBezTo>
                    <a:pt x="f46" y="f23"/>
                    <a:pt x="f2" y="f20"/>
                    <a:pt x="f2" y="f47"/>
                  </a:cubicBezTo>
                  <a:lnTo>
                    <a:pt x="f2" y="f48"/>
                  </a:lnTo>
                  <a:cubicBezTo>
                    <a:pt x="f2" y="f49"/>
                    <a:pt x="f50" y="f51"/>
                    <a:pt x="f52" y="f53"/>
                  </a:cubicBezTo>
                  <a:lnTo>
                    <a:pt x="f52" y="f54"/>
                  </a:lnTo>
                  <a:cubicBezTo>
                    <a:pt x="f55" y="f54"/>
                    <a:pt x="f56" y="f57"/>
                    <a:pt x="f56" y="f58"/>
                  </a:cubicBezTo>
                  <a:lnTo>
                    <a:pt x="f56" y="f59"/>
                  </a:lnTo>
                  <a:cubicBezTo>
                    <a:pt x="f56" y="f60"/>
                    <a:pt x="f61" y="f62"/>
                    <a:pt x="f63" y="f62"/>
                  </a:cubicBezTo>
                  <a:lnTo>
                    <a:pt x="f34" y="f62"/>
                  </a:lnTo>
                  <a:cubicBezTo>
                    <a:pt x="f64" y="f65"/>
                    <a:pt x="f66" y="f67"/>
                    <a:pt x="f68" y="f67"/>
                  </a:cubicBezTo>
                  <a:cubicBezTo>
                    <a:pt x="f69" y="f67"/>
                    <a:pt x="f70" y="f71"/>
                    <a:pt x="f70" y="f72"/>
                  </a:cubicBezTo>
                  <a:lnTo>
                    <a:pt x="f70" y="f73"/>
                  </a:lnTo>
                  <a:cubicBezTo>
                    <a:pt x="f70" y="f74"/>
                    <a:pt x="f49" y="f75"/>
                    <a:pt x="f76" y="f75"/>
                  </a:cubicBezTo>
                  <a:lnTo>
                    <a:pt x="f76" y="f77"/>
                  </a:lnTo>
                  <a:cubicBezTo>
                    <a:pt x="f78" y="f79"/>
                    <a:pt x="f3" y="f80"/>
                    <a:pt x="f3" y="f81"/>
                  </a:cubicBezTo>
                  <a:lnTo>
                    <a:pt x="f3" y="f15"/>
                  </a:lnTo>
                  <a:cubicBezTo>
                    <a:pt x="f3" y="f14"/>
                    <a:pt x="f82" y="f10"/>
                    <a:pt x="f83" y="f10"/>
                  </a:cubicBezTo>
                  <a:cubicBezTo>
                    <a:pt x="f84" y="f10"/>
                    <a:pt x="f85" y="f14"/>
                    <a:pt x="f85" y="f15"/>
                  </a:cubicBezTo>
                  <a:lnTo>
                    <a:pt x="f85" y="f10"/>
                  </a:lnTo>
                  <a:cubicBezTo>
                    <a:pt x="f85" y="f11"/>
                    <a:pt x="f86" y="f9"/>
                    <a:pt x="f87" y="f9"/>
                  </a:cubicBezTo>
                  <a:cubicBezTo>
                    <a:pt x="f88" y="f9"/>
                    <a:pt x="f21" y="f11"/>
                    <a:pt x="f21" y="f10"/>
                  </a:cubicBezTo>
                  <a:lnTo>
                    <a:pt x="f21" y="f9"/>
                  </a:lnTo>
                  <a:cubicBezTo>
                    <a:pt x="f21" y="f8"/>
                    <a:pt x="f89" y="f2"/>
                    <a:pt x="f5"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grpSp>
      <p:grpSp>
        <p:nvGrpSpPr>
          <p:cNvPr id="18" name="Google Shape;1129;p31">
            <a:extLst>
              <a:ext uri="{FF2B5EF4-FFF2-40B4-BE49-F238E27FC236}">
                <a16:creationId xmlns:a16="http://schemas.microsoft.com/office/drawing/2014/main" id="{E422950F-F3C6-8889-796E-2D1E8A87138A}"/>
              </a:ext>
            </a:extLst>
          </p:cNvPr>
          <p:cNvGrpSpPr/>
          <p:nvPr/>
        </p:nvGrpSpPr>
        <p:grpSpPr>
          <a:xfrm>
            <a:off x="2642716" y="1432937"/>
            <a:ext cx="452828" cy="419856"/>
            <a:chOff x="2642716" y="1432937"/>
            <a:chExt cx="452828" cy="419856"/>
          </a:xfrm>
        </p:grpSpPr>
        <p:sp>
          <p:nvSpPr>
            <p:cNvPr id="19" name="Google Shape;1130;p31">
              <a:extLst>
                <a:ext uri="{FF2B5EF4-FFF2-40B4-BE49-F238E27FC236}">
                  <a16:creationId xmlns:a16="http://schemas.microsoft.com/office/drawing/2014/main" id="{C150BB3B-2CA2-6F73-C0A3-4B0010F028F0}"/>
                </a:ext>
              </a:extLst>
            </p:cNvPr>
            <p:cNvSpPr/>
            <p:nvPr/>
          </p:nvSpPr>
          <p:spPr>
            <a:xfrm>
              <a:off x="2855305" y="1432937"/>
              <a:ext cx="26453" cy="66101"/>
            </a:xfrm>
            <a:custGeom>
              <a:avLst/>
              <a:gdLst>
                <a:gd name="f0" fmla="val w"/>
                <a:gd name="f1" fmla="val h"/>
                <a:gd name="f2" fmla="val 0"/>
                <a:gd name="f3" fmla="val 694"/>
                <a:gd name="f4" fmla="val 1734"/>
                <a:gd name="f5" fmla="val 347"/>
                <a:gd name="f6" fmla="val 158"/>
                <a:gd name="f7" fmla="val 1355"/>
                <a:gd name="f8" fmla="val 1576"/>
                <a:gd name="f9" fmla="val 1733"/>
                <a:gd name="f10" fmla="val 536"/>
                <a:gd name="f11" fmla="val 693"/>
                <a:gd name="f12" fmla="*/ f0 1 694"/>
                <a:gd name="f13" fmla="*/ f1 1 1734"/>
                <a:gd name="f14" fmla="val f2"/>
                <a:gd name="f15" fmla="val f3"/>
                <a:gd name="f16" fmla="val f4"/>
                <a:gd name="f17" fmla="+- f16 0 f14"/>
                <a:gd name="f18" fmla="+- f15 0 f14"/>
                <a:gd name="f19" fmla="*/ f18 1 694"/>
                <a:gd name="f20" fmla="*/ f17 1 1734"/>
                <a:gd name="f21" fmla="*/ f14 1 f19"/>
                <a:gd name="f22" fmla="*/ f15 1 f19"/>
                <a:gd name="f23" fmla="*/ f14 1 f20"/>
                <a:gd name="f24" fmla="*/ f16 1 f20"/>
                <a:gd name="f25" fmla="*/ f21 f12 1"/>
                <a:gd name="f26" fmla="*/ f22 f12 1"/>
                <a:gd name="f27" fmla="*/ f24 f13 1"/>
                <a:gd name="f28" fmla="*/ f23 f13 1"/>
              </a:gdLst>
              <a:ahLst/>
              <a:cxnLst>
                <a:cxn ang="3cd4">
                  <a:pos x="hc" y="t"/>
                </a:cxn>
                <a:cxn ang="0">
                  <a:pos x="r" y="vc"/>
                </a:cxn>
                <a:cxn ang="cd4">
                  <a:pos x="hc" y="b"/>
                </a:cxn>
                <a:cxn ang="cd2">
                  <a:pos x="l" y="vc"/>
                </a:cxn>
              </a:cxnLst>
              <a:rect l="f25" t="f28" r="f26" b="f27"/>
              <a:pathLst>
                <a:path w="694" h="1734">
                  <a:moveTo>
                    <a:pt x="f5" y="f2"/>
                  </a:moveTo>
                  <a:cubicBezTo>
                    <a:pt x="f6" y="f2"/>
                    <a:pt x="f2" y="f6"/>
                    <a:pt x="f2" y="f5"/>
                  </a:cubicBezTo>
                  <a:lnTo>
                    <a:pt x="f2" y="f7"/>
                  </a:lnTo>
                  <a:cubicBezTo>
                    <a:pt x="f2" y="f8"/>
                    <a:pt x="f6" y="f9"/>
                    <a:pt x="f5" y="f9"/>
                  </a:cubicBezTo>
                  <a:cubicBezTo>
                    <a:pt x="f10" y="f9"/>
                    <a:pt x="f11" y="f8"/>
                    <a:pt x="f11" y="f7"/>
                  </a:cubicBezTo>
                  <a:lnTo>
                    <a:pt x="f11" y="f5"/>
                  </a:lnTo>
                  <a:cubicBezTo>
                    <a:pt x="f11" y="f6"/>
                    <a:pt x="f10" y="f2"/>
                    <a:pt x="f5"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20" name="Google Shape;1131;p31">
              <a:extLst>
                <a:ext uri="{FF2B5EF4-FFF2-40B4-BE49-F238E27FC236}">
                  <a16:creationId xmlns:a16="http://schemas.microsoft.com/office/drawing/2014/main" id="{3FCF294F-3AE6-F846-1584-3621B339CC50}"/>
                </a:ext>
              </a:extLst>
            </p:cNvPr>
            <p:cNvSpPr/>
            <p:nvPr/>
          </p:nvSpPr>
          <p:spPr>
            <a:xfrm>
              <a:off x="2749600" y="1484857"/>
              <a:ext cx="54095" cy="52907"/>
            </a:xfrm>
            <a:custGeom>
              <a:avLst/>
              <a:gdLst>
                <a:gd name="f0" fmla="val w"/>
                <a:gd name="f1" fmla="val h"/>
                <a:gd name="f2" fmla="val 0"/>
                <a:gd name="f3" fmla="val 1419"/>
                <a:gd name="f4" fmla="val 1388"/>
                <a:gd name="f5" fmla="val 363"/>
                <a:gd name="f6" fmla="val 1"/>
                <a:gd name="f7" fmla="val 276"/>
                <a:gd name="f8" fmla="val 190"/>
                <a:gd name="f9" fmla="val 40"/>
                <a:gd name="f10" fmla="val 127"/>
                <a:gd name="f11" fmla="val 119"/>
                <a:gd name="f12" fmla="val 245"/>
                <a:gd name="f13" fmla="val 466"/>
                <a:gd name="f14" fmla="val 592"/>
                <a:gd name="f15" fmla="val 820"/>
                <a:gd name="f16" fmla="val 1316"/>
                <a:gd name="f17" fmla="val 883"/>
                <a:gd name="f18" fmla="val 1364"/>
                <a:gd name="f19" fmla="val 969"/>
                <a:gd name="f20" fmla="val 1387"/>
                <a:gd name="f21" fmla="val 1056"/>
                <a:gd name="f22" fmla="val 1143"/>
                <a:gd name="f23" fmla="val 1229"/>
                <a:gd name="f24" fmla="val 1292"/>
                <a:gd name="f25" fmla="val 1418"/>
                <a:gd name="f26" fmla="val 1190"/>
                <a:gd name="f27" fmla="val 938"/>
                <a:gd name="f28" fmla="val 844"/>
                <a:gd name="f29" fmla="val 599"/>
                <a:gd name="f30" fmla="val 536"/>
                <a:gd name="f31" fmla="val 450"/>
                <a:gd name="f32" fmla="*/ f0 1 1419"/>
                <a:gd name="f33" fmla="*/ f1 1 1388"/>
                <a:gd name="f34" fmla="val f2"/>
                <a:gd name="f35" fmla="val f3"/>
                <a:gd name="f36" fmla="val f4"/>
                <a:gd name="f37" fmla="+- f36 0 f34"/>
                <a:gd name="f38" fmla="+- f35 0 f34"/>
                <a:gd name="f39" fmla="*/ f38 1 1419"/>
                <a:gd name="f40" fmla="*/ f37 1 1388"/>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1419" h="1388">
                  <a:moveTo>
                    <a:pt x="f5" y="f6"/>
                  </a:moveTo>
                  <a:cubicBezTo>
                    <a:pt x="f7" y="f6"/>
                    <a:pt x="f8" y="f9"/>
                    <a:pt x="f10" y="f11"/>
                  </a:cubicBezTo>
                  <a:cubicBezTo>
                    <a:pt x="f6" y="f12"/>
                    <a:pt x="f6" y="f13"/>
                    <a:pt x="f10" y="f14"/>
                  </a:cubicBezTo>
                  <a:lnTo>
                    <a:pt x="f15" y="f16"/>
                  </a:lnTo>
                  <a:cubicBezTo>
                    <a:pt x="f17" y="f18"/>
                    <a:pt x="f19" y="f20"/>
                    <a:pt x="f21" y="f20"/>
                  </a:cubicBezTo>
                  <a:cubicBezTo>
                    <a:pt x="f22" y="f20"/>
                    <a:pt x="f23" y="f18"/>
                    <a:pt x="f24" y="f16"/>
                  </a:cubicBezTo>
                  <a:cubicBezTo>
                    <a:pt x="f25" y="f26"/>
                    <a:pt x="f25" y="f27"/>
                    <a:pt x="f24" y="f28"/>
                  </a:cubicBezTo>
                  <a:lnTo>
                    <a:pt x="f29" y="f11"/>
                  </a:lnTo>
                  <a:cubicBezTo>
                    <a:pt x="f30" y="f9"/>
                    <a:pt x="f31" y="f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21" name="Google Shape;1132;p31">
              <a:extLst>
                <a:ext uri="{FF2B5EF4-FFF2-40B4-BE49-F238E27FC236}">
                  <a16:creationId xmlns:a16="http://schemas.microsoft.com/office/drawing/2014/main" id="{8485DBA7-7B25-F20F-3959-9C18CD425F67}"/>
                </a:ext>
              </a:extLst>
            </p:cNvPr>
            <p:cNvSpPr/>
            <p:nvPr/>
          </p:nvSpPr>
          <p:spPr>
            <a:xfrm>
              <a:off x="2933340" y="1485314"/>
              <a:ext cx="54095" cy="52449"/>
            </a:xfrm>
            <a:custGeom>
              <a:avLst/>
              <a:gdLst>
                <a:gd name="f0" fmla="val w"/>
                <a:gd name="f1" fmla="val h"/>
                <a:gd name="f2" fmla="val 0"/>
                <a:gd name="f3" fmla="val 1419"/>
                <a:gd name="f4" fmla="val 1376"/>
                <a:gd name="f5" fmla="val 1054"/>
                <a:gd name="f6" fmla="val 976"/>
                <a:gd name="f7" fmla="val 894"/>
                <a:gd name="f8" fmla="val 33"/>
                <a:gd name="f9" fmla="val 820"/>
                <a:gd name="f10" fmla="val 107"/>
                <a:gd name="f11" fmla="val 95"/>
                <a:gd name="f12" fmla="val 832"/>
                <a:gd name="f13" fmla="val 1"/>
                <a:gd name="f14" fmla="val 926"/>
                <a:gd name="f15" fmla="val 1178"/>
                <a:gd name="f16" fmla="val 1304"/>
                <a:gd name="f17" fmla="val 158"/>
                <a:gd name="f18" fmla="val 1352"/>
                <a:gd name="f19" fmla="val 253"/>
                <a:gd name="f20" fmla="val 1375"/>
                <a:gd name="f21" fmla="val 344"/>
                <a:gd name="f22" fmla="val 434"/>
                <a:gd name="f23" fmla="val 521"/>
                <a:gd name="f24" fmla="val 568"/>
                <a:gd name="f25" fmla="val 1293"/>
                <a:gd name="f26" fmla="val 580"/>
                <a:gd name="f27" fmla="val 454"/>
                <a:gd name="f28" fmla="val 233"/>
                <a:gd name="f29" fmla="val 1226"/>
                <a:gd name="f30" fmla="val 41"/>
                <a:gd name="f31" fmla="val 1142"/>
                <a:gd name="f32" fmla="*/ f0 1 1419"/>
                <a:gd name="f33" fmla="*/ f1 1 1376"/>
                <a:gd name="f34" fmla="val f2"/>
                <a:gd name="f35" fmla="val f3"/>
                <a:gd name="f36" fmla="val f4"/>
                <a:gd name="f37" fmla="+- f36 0 f34"/>
                <a:gd name="f38" fmla="+- f35 0 f34"/>
                <a:gd name="f39" fmla="*/ f38 1 1419"/>
                <a:gd name="f40" fmla="*/ f37 1 1376"/>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1419" h="1376">
                  <a:moveTo>
                    <a:pt x="f5" y="f2"/>
                  </a:moveTo>
                  <a:cubicBezTo>
                    <a:pt x="f6" y="f2"/>
                    <a:pt x="f7" y="f8"/>
                    <a:pt x="f9" y="f10"/>
                  </a:cubicBezTo>
                  <a:lnTo>
                    <a:pt x="f11" y="f12"/>
                  </a:lnTo>
                  <a:cubicBezTo>
                    <a:pt x="f13" y="f14"/>
                    <a:pt x="f13" y="f15"/>
                    <a:pt x="f11" y="f16"/>
                  </a:cubicBezTo>
                  <a:cubicBezTo>
                    <a:pt x="f17" y="f18"/>
                    <a:pt x="f19" y="f20"/>
                    <a:pt x="f21" y="f20"/>
                  </a:cubicBezTo>
                  <a:cubicBezTo>
                    <a:pt x="f22" y="f20"/>
                    <a:pt x="f23" y="f18"/>
                    <a:pt x="f24" y="f16"/>
                  </a:cubicBezTo>
                  <a:lnTo>
                    <a:pt x="f25" y="f26"/>
                  </a:lnTo>
                  <a:cubicBezTo>
                    <a:pt x="f3" y="f27"/>
                    <a:pt x="f3" y="f28"/>
                    <a:pt x="f25" y="f10"/>
                  </a:cubicBezTo>
                  <a:cubicBezTo>
                    <a:pt x="f29" y="f30"/>
                    <a:pt x="f31" y="f2"/>
                    <a:pt x="f5"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22" name="Google Shape;1133;p31">
              <a:extLst>
                <a:ext uri="{FF2B5EF4-FFF2-40B4-BE49-F238E27FC236}">
                  <a16:creationId xmlns:a16="http://schemas.microsoft.com/office/drawing/2014/main" id="{F37FA429-4552-8D6F-8206-6ACBB3121EC1}"/>
                </a:ext>
              </a:extLst>
            </p:cNvPr>
            <p:cNvSpPr/>
            <p:nvPr/>
          </p:nvSpPr>
          <p:spPr>
            <a:xfrm>
              <a:off x="3041449" y="1616677"/>
              <a:ext cx="54095" cy="185001"/>
            </a:xfrm>
            <a:custGeom>
              <a:avLst/>
              <a:gdLst>
                <a:gd name="f0" fmla="val w"/>
                <a:gd name="f1" fmla="val h"/>
                <a:gd name="f2" fmla="val 0"/>
                <a:gd name="f3" fmla="val 1419"/>
                <a:gd name="f4" fmla="val 4853"/>
                <a:gd name="f5" fmla="val 1"/>
                <a:gd name="f6" fmla="val 4852"/>
                <a:gd name="f7" fmla="val 1040"/>
                <a:gd name="f8" fmla="val 1261"/>
                <a:gd name="f9" fmla="val 1418"/>
                <a:gd name="f10" fmla="val 4695"/>
                <a:gd name="f11" fmla="val 4506"/>
                <a:gd name="f12" fmla="val 316"/>
                <a:gd name="f13" fmla="val 1355"/>
                <a:gd name="f14" fmla="val 158"/>
                <a:gd name="f15" fmla="val 1198"/>
                <a:gd name="f16" fmla="*/ f0 1 1419"/>
                <a:gd name="f17" fmla="*/ f1 1 4853"/>
                <a:gd name="f18" fmla="val f2"/>
                <a:gd name="f19" fmla="val f3"/>
                <a:gd name="f20" fmla="val f4"/>
                <a:gd name="f21" fmla="+- f20 0 f18"/>
                <a:gd name="f22" fmla="+- f19 0 f18"/>
                <a:gd name="f23" fmla="*/ f22 1 1419"/>
                <a:gd name="f24" fmla="*/ f21 1 4853"/>
                <a:gd name="f25" fmla="*/ f18 1 f23"/>
                <a:gd name="f26" fmla="*/ f19 1 f23"/>
                <a:gd name="f27" fmla="*/ f18 1 f24"/>
                <a:gd name="f28" fmla="*/ f20 1 f24"/>
                <a:gd name="f29" fmla="*/ f25 f16 1"/>
                <a:gd name="f30" fmla="*/ f26 f16 1"/>
                <a:gd name="f31" fmla="*/ f28 f17 1"/>
                <a:gd name="f32" fmla="*/ f27 f17 1"/>
              </a:gdLst>
              <a:ahLst/>
              <a:cxnLst>
                <a:cxn ang="3cd4">
                  <a:pos x="hc" y="t"/>
                </a:cxn>
                <a:cxn ang="0">
                  <a:pos x="r" y="vc"/>
                </a:cxn>
                <a:cxn ang="cd4">
                  <a:pos x="hc" y="b"/>
                </a:cxn>
                <a:cxn ang="cd2">
                  <a:pos x="l" y="vc"/>
                </a:cxn>
              </a:cxnLst>
              <a:rect l="f29" t="f32" r="f30" b="f31"/>
              <a:pathLst>
                <a:path w="1419" h="4853">
                  <a:moveTo>
                    <a:pt x="f2" y="f5"/>
                  </a:moveTo>
                  <a:lnTo>
                    <a:pt x="f2" y="f6"/>
                  </a:lnTo>
                  <a:lnTo>
                    <a:pt x="f7" y="f6"/>
                  </a:lnTo>
                  <a:cubicBezTo>
                    <a:pt x="f8" y="f6"/>
                    <a:pt x="f9" y="f10"/>
                    <a:pt x="f9" y="f11"/>
                  </a:cubicBezTo>
                  <a:lnTo>
                    <a:pt x="f9" y="f12"/>
                  </a:lnTo>
                  <a:cubicBezTo>
                    <a:pt x="f13" y="f14"/>
                    <a:pt x="f15" y="f5"/>
                    <a:pt x="f7" y="f5"/>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23" name="Google Shape;1134;p31">
              <a:extLst>
                <a:ext uri="{FF2B5EF4-FFF2-40B4-BE49-F238E27FC236}">
                  <a16:creationId xmlns:a16="http://schemas.microsoft.com/office/drawing/2014/main" id="{1394ECE8-200A-4788-9FBA-82F9AD9C1025}"/>
                </a:ext>
              </a:extLst>
            </p:cNvPr>
            <p:cNvSpPr/>
            <p:nvPr/>
          </p:nvSpPr>
          <p:spPr>
            <a:xfrm>
              <a:off x="2642716" y="1617738"/>
              <a:ext cx="54095" cy="185111"/>
            </a:xfrm>
            <a:custGeom>
              <a:avLst/>
              <a:gdLst>
                <a:gd name="f0" fmla="val 360"/>
                <a:gd name="f1" fmla="val w"/>
                <a:gd name="f2" fmla="val h"/>
                <a:gd name="f3" fmla="val 0"/>
                <a:gd name="f4" fmla="val 1419"/>
                <a:gd name="f5" fmla="val 4856"/>
                <a:gd name="f6" fmla="val 323"/>
                <a:gd name="f7" fmla="val 132"/>
                <a:gd name="f8" fmla="val 1"/>
                <a:gd name="f9" fmla="val 149"/>
                <a:gd name="f10" fmla="val 351"/>
                <a:gd name="f11" fmla="val 4509"/>
                <a:gd name="f12" fmla="val 4698"/>
                <a:gd name="f13" fmla="val 158"/>
                <a:gd name="f14" fmla="val 379"/>
                <a:gd name="f15" fmla="val 1418"/>
                <a:gd name="f16" fmla="val 4"/>
                <a:gd name="f17" fmla="val 341"/>
                <a:gd name="f18" fmla="*/ f1 1 1419"/>
                <a:gd name="f19" fmla="*/ f2 1 4856"/>
                <a:gd name="f20" fmla="val f3"/>
                <a:gd name="f21" fmla="val f4"/>
                <a:gd name="f22" fmla="val f5"/>
                <a:gd name="f23" fmla="+- f22 0 f20"/>
                <a:gd name="f24" fmla="+- f21 0 f20"/>
                <a:gd name="f25" fmla="*/ f24 1 1419"/>
                <a:gd name="f26" fmla="*/ f23 1 4856"/>
                <a:gd name="f27" fmla="*/ f20 1 f25"/>
                <a:gd name="f28" fmla="*/ f21 1 f25"/>
                <a:gd name="f29" fmla="*/ f20 1 f26"/>
                <a:gd name="f30" fmla="*/ f22 1 f26"/>
                <a:gd name="f31" fmla="*/ f27 f18 1"/>
                <a:gd name="f32" fmla="*/ f28 f18 1"/>
                <a:gd name="f33" fmla="*/ f30 f19 1"/>
                <a:gd name="f34" fmla="*/ f29 f19 1"/>
              </a:gdLst>
              <a:ahLst/>
              <a:cxnLst>
                <a:cxn ang="3cd4">
                  <a:pos x="hc" y="t"/>
                </a:cxn>
                <a:cxn ang="0">
                  <a:pos x="r" y="vc"/>
                </a:cxn>
                <a:cxn ang="cd4">
                  <a:pos x="hc" y="b"/>
                </a:cxn>
                <a:cxn ang="cd2">
                  <a:pos x="l" y="vc"/>
                </a:cxn>
              </a:cxnLst>
              <a:rect l="f31" t="f34" r="f32" b="f33"/>
              <a:pathLst>
                <a:path w="1419" h="4856">
                  <a:moveTo>
                    <a:pt x="f6" y="f3"/>
                  </a:moveTo>
                  <a:cubicBezTo>
                    <a:pt x="f7" y="f3"/>
                    <a:pt x="f8" y="f9"/>
                    <a:pt x="f8" y="f10"/>
                  </a:cubicBezTo>
                  <a:lnTo>
                    <a:pt x="f8" y="f11"/>
                  </a:lnTo>
                  <a:cubicBezTo>
                    <a:pt x="f8" y="f12"/>
                    <a:pt x="f13" y="f5"/>
                    <a:pt x="f14" y="f5"/>
                  </a:cubicBezTo>
                  <a:lnTo>
                    <a:pt x="f15" y="f5"/>
                  </a:lnTo>
                  <a:lnTo>
                    <a:pt x="f15" y="f16"/>
                  </a:lnTo>
                  <a:lnTo>
                    <a:pt x="f14" y="f16"/>
                  </a:lnTo>
                  <a:cubicBezTo>
                    <a:pt x="f0" y="f8"/>
                    <a:pt x="f17" y="f3"/>
                    <a:pt x="f6" y="f3"/>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24" name="Google Shape;1135;p31">
              <a:extLst>
                <a:ext uri="{FF2B5EF4-FFF2-40B4-BE49-F238E27FC236}">
                  <a16:creationId xmlns:a16="http://schemas.microsoft.com/office/drawing/2014/main" id="{61D82E04-C970-2A3F-1EDC-DA4A60F67D1E}"/>
                </a:ext>
              </a:extLst>
            </p:cNvPr>
            <p:cNvSpPr/>
            <p:nvPr/>
          </p:nvSpPr>
          <p:spPr>
            <a:xfrm>
              <a:off x="2794049" y="1631088"/>
              <a:ext cx="218614" cy="158575"/>
            </a:xfrm>
            <a:custGeom>
              <a:avLst/>
              <a:gdLst>
                <a:gd name="f0" fmla="val w"/>
                <a:gd name="f1" fmla="val h"/>
                <a:gd name="f2" fmla="val 0"/>
                <a:gd name="f3" fmla="val 5735"/>
                <a:gd name="f4" fmla="val 4160"/>
                <a:gd name="f5" fmla="val 1639"/>
                <a:gd name="f6" fmla="val 1"/>
                <a:gd name="f7" fmla="val 1450"/>
                <a:gd name="f8" fmla="val 1198"/>
                <a:gd name="f9" fmla="val 158"/>
                <a:gd name="f10" fmla="val 1072"/>
                <a:gd name="f11" fmla="val 379"/>
                <a:gd name="f12" fmla="val 2490"/>
                <a:gd name="f13" fmla="val 2584"/>
                <a:gd name="f14" fmla="val 378"/>
                <a:gd name="f15" fmla="val 2616"/>
                <a:gd name="f16" fmla="val 567"/>
                <a:gd name="f17" fmla="val 1544"/>
                <a:gd name="f18" fmla="val 2364"/>
                <a:gd name="f19" fmla="val 1796"/>
                <a:gd name="f20" fmla="val 1891"/>
                <a:gd name="f21" fmla="val 2017"/>
                <a:gd name="f22" fmla="val 1418"/>
                <a:gd name="f23" fmla="val 2710"/>
                <a:gd name="f24" fmla="val 2899"/>
                <a:gd name="f25" fmla="val 3056"/>
                <a:gd name="f26" fmla="val 1481"/>
                <a:gd name="f27" fmla="val 3182"/>
                <a:gd name="f28" fmla="val 1607"/>
                <a:gd name="f29" fmla="val 5734"/>
                <a:gd name="f30" fmla="val 4159"/>
                <a:gd name="f31" fmla="*/ f0 1 5735"/>
                <a:gd name="f32" fmla="*/ f1 1 4160"/>
                <a:gd name="f33" fmla="val f2"/>
                <a:gd name="f34" fmla="val f3"/>
                <a:gd name="f35" fmla="val f4"/>
                <a:gd name="f36" fmla="+- f35 0 f33"/>
                <a:gd name="f37" fmla="+- f34 0 f33"/>
                <a:gd name="f38" fmla="*/ f37 1 5735"/>
                <a:gd name="f39" fmla="*/ f36 1 4160"/>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5735" h="4160">
                  <a:moveTo>
                    <a:pt x="f5" y="f6"/>
                  </a:moveTo>
                  <a:cubicBezTo>
                    <a:pt x="f7" y="f6"/>
                    <a:pt x="f8" y="f9"/>
                    <a:pt x="f10" y="f11"/>
                  </a:cubicBezTo>
                  <a:lnTo>
                    <a:pt x="f2" y="f12"/>
                  </a:lnTo>
                  <a:cubicBezTo>
                    <a:pt x="f9" y="f13"/>
                    <a:pt x="f14" y="f15"/>
                    <a:pt x="f16" y="f15"/>
                  </a:cubicBezTo>
                  <a:cubicBezTo>
                    <a:pt x="f10" y="f15"/>
                    <a:pt x="f17" y="f18"/>
                    <a:pt x="f19" y="f20"/>
                  </a:cubicBezTo>
                  <a:lnTo>
                    <a:pt x="f21" y="f22"/>
                  </a:lnTo>
                  <a:lnTo>
                    <a:pt x="f23" y="f22"/>
                  </a:lnTo>
                  <a:cubicBezTo>
                    <a:pt x="f24" y="f22"/>
                    <a:pt x="f25" y="f26"/>
                    <a:pt x="f27" y="f28"/>
                  </a:cubicBezTo>
                  <a:lnTo>
                    <a:pt x="f29" y="f30"/>
                  </a:lnTo>
                  <a:lnTo>
                    <a:pt x="f29" y="f6"/>
                  </a:ln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sp>
          <p:nvSpPr>
            <p:cNvPr id="25" name="Google Shape;1136;p31">
              <a:extLst>
                <a:ext uri="{FF2B5EF4-FFF2-40B4-BE49-F238E27FC236}">
                  <a16:creationId xmlns:a16="http://schemas.microsoft.com/office/drawing/2014/main" id="{B548A08C-3CBA-D6AF-6D40-CA4FF6E71228}"/>
                </a:ext>
              </a:extLst>
            </p:cNvPr>
            <p:cNvSpPr/>
            <p:nvPr/>
          </p:nvSpPr>
          <p:spPr>
            <a:xfrm>
              <a:off x="2720788" y="1565023"/>
              <a:ext cx="267873" cy="287770"/>
            </a:xfrm>
            <a:custGeom>
              <a:avLst/>
              <a:gdLst>
                <a:gd name="f0" fmla="val w"/>
                <a:gd name="f1" fmla="val h"/>
                <a:gd name="f2" fmla="val 0"/>
                <a:gd name="f3" fmla="val 7027"/>
                <a:gd name="f4" fmla="val 7549"/>
                <a:gd name="f5" fmla="val 2206"/>
                <a:gd name="f6" fmla="val 1"/>
                <a:gd name="f7" fmla="val 1828"/>
                <a:gd name="f8" fmla="val 1481"/>
                <a:gd name="f9" fmla="val 221"/>
                <a:gd name="f10" fmla="val 1261"/>
                <a:gd name="f11" fmla="val 568"/>
                <a:gd name="f12" fmla="val 946"/>
                <a:gd name="f13" fmla="val 1198"/>
                <a:gd name="f14" fmla="val 914"/>
                <a:gd name="f15" fmla="val 1324"/>
                <a:gd name="f16" fmla="val 757"/>
                <a:gd name="f17" fmla="val 1419"/>
                <a:gd name="f18" fmla="val 631"/>
                <a:gd name="f19" fmla="val 6239"/>
                <a:gd name="f20" fmla="val 1576"/>
                <a:gd name="f21" fmla="val 2584"/>
                <a:gd name="f22" fmla="val 7247"/>
                <a:gd name="f23" fmla="val 2768"/>
                <a:gd name="f24" fmla="val 7431"/>
                <a:gd name="f25" fmla="val 3054"/>
                <a:gd name="f26" fmla="val 7548"/>
                <a:gd name="f27" fmla="val 3330"/>
                <a:gd name="f28" fmla="val 3431"/>
                <a:gd name="f29" fmla="val 3531"/>
                <a:gd name="f30" fmla="val 7533"/>
                <a:gd name="f31" fmla="val 3624"/>
                <a:gd name="f32" fmla="val 7499"/>
                <a:gd name="f33" fmla="val 6585"/>
                <a:gd name="f34" fmla="val 6554"/>
                <a:gd name="f35" fmla="val 6743"/>
                <a:gd name="f36" fmla="val 6522"/>
                <a:gd name="f37" fmla="val 6900"/>
                <a:gd name="f38" fmla="val 6396"/>
                <a:gd name="f39" fmla="val 7026"/>
                <a:gd name="f40" fmla="val 6302"/>
                <a:gd name="f41" fmla="val 4537"/>
                <a:gd name="f42" fmla="val 3813"/>
                <a:gd name="f43" fmla="val 4380"/>
                <a:gd name="f44" fmla="val 4348"/>
                <a:gd name="f45" fmla="val 3844"/>
                <a:gd name="f46" fmla="val 4033"/>
                <a:gd name="f47" fmla="val 4506"/>
                <a:gd name="f48" fmla="val 3340"/>
                <a:gd name="f49" fmla="val 4947"/>
                <a:gd name="f50" fmla="val 2647"/>
                <a:gd name="f51" fmla="val 5042"/>
                <a:gd name="f52" fmla="val 2601"/>
                <a:gd name="f53" fmla="val 5044"/>
                <a:gd name="f54" fmla="val 2556"/>
                <a:gd name="f55" fmla="val 5046"/>
                <a:gd name="f56" fmla="val 2511"/>
                <a:gd name="f57" fmla="val 2046"/>
                <a:gd name="f58" fmla="val 1698"/>
                <a:gd name="f59" fmla="val 4899"/>
                <a:gd name="f60" fmla="val 4727"/>
                <a:gd name="f61" fmla="val 1103"/>
                <a:gd name="f62" fmla="val 4632"/>
                <a:gd name="f63" fmla="val 1040"/>
                <a:gd name="f64" fmla="val 4412"/>
                <a:gd name="f65" fmla="val 1166"/>
                <a:gd name="f66" fmla="val 4254"/>
                <a:gd name="f67" fmla="val 2363"/>
                <a:gd name="f68" fmla="val 1797"/>
                <a:gd name="f69" fmla="val 2615"/>
                <a:gd name="f70" fmla="val 3088"/>
                <a:gd name="f71" fmla="val 1041"/>
                <a:gd name="f72" fmla="val 3592"/>
                <a:gd name="f73" fmla="val 5104"/>
                <a:gd name="f74" fmla="val 5167"/>
                <a:gd name="f75" fmla="val 852"/>
                <a:gd name="f76" fmla="val 5262"/>
                <a:gd name="f77" fmla="val 347"/>
                <a:gd name="f78" fmla="val 158"/>
                <a:gd name="f79" fmla="val 4884"/>
                <a:gd name="f80" fmla="*/ f0 1 7027"/>
                <a:gd name="f81" fmla="*/ f1 1 7549"/>
                <a:gd name="f82" fmla="val f2"/>
                <a:gd name="f83" fmla="val f3"/>
                <a:gd name="f84" fmla="val f4"/>
                <a:gd name="f85" fmla="+- f84 0 f82"/>
                <a:gd name="f86" fmla="+- f83 0 f82"/>
                <a:gd name="f87" fmla="*/ f86 1 7027"/>
                <a:gd name="f88" fmla="*/ f85 1 7549"/>
                <a:gd name="f89" fmla="*/ f82 1 f87"/>
                <a:gd name="f90" fmla="*/ f83 1 f87"/>
                <a:gd name="f91" fmla="*/ f82 1 f88"/>
                <a:gd name="f92" fmla="*/ f84 1 f88"/>
                <a:gd name="f93" fmla="*/ f89 f80 1"/>
                <a:gd name="f94" fmla="*/ f90 f80 1"/>
                <a:gd name="f95" fmla="*/ f92 f81 1"/>
                <a:gd name="f96" fmla="*/ f91 f81 1"/>
              </a:gdLst>
              <a:ahLst/>
              <a:cxnLst>
                <a:cxn ang="3cd4">
                  <a:pos x="hc" y="t"/>
                </a:cxn>
                <a:cxn ang="0">
                  <a:pos x="r" y="vc"/>
                </a:cxn>
                <a:cxn ang="cd4">
                  <a:pos x="hc" y="b"/>
                </a:cxn>
                <a:cxn ang="cd2">
                  <a:pos x="l" y="vc"/>
                </a:cxn>
              </a:cxnLst>
              <a:rect l="f93" t="f96" r="f94" b="f95"/>
              <a:pathLst>
                <a:path w="7027" h="7549">
                  <a:moveTo>
                    <a:pt x="f5" y="f6"/>
                  </a:moveTo>
                  <a:cubicBezTo>
                    <a:pt x="f7" y="f6"/>
                    <a:pt x="f8" y="f9"/>
                    <a:pt x="f10" y="f11"/>
                  </a:cubicBezTo>
                  <a:lnTo>
                    <a:pt x="f12" y="f13"/>
                  </a:lnTo>
                  <a:cubicBezTo>
                    <a:pt x="f14" y="f15"/>
                    <a:pt x="f16" y="f17"/>
                    <a:pt x="f18" y="f17"/>
                  </a:cubicBezTo>
                  <a:lnTo>
                    <a:pt x="f6" y="f17"/>
                  </a:lnTo>
                  <a:lnTo>
                    <a:pt x="f6" y="f19"/>
                  </a:lnTo>
                  <a:lnTo>
                    <a:pt x="f20" y="f19"/>
                  </a:lnTo>
                  <a:lnTo>
                    <a:pt x="f21" y="f22"/>
                  </a:lnTo>
                  <a:cubicBezTo>
                    <a:pt x="f23" y="f24"/>
                    <a:pt x="f25" y="f26"/>
                    <a:pt x="f27" y="f26"/>
                  </a:cubicBezTo>
                  <a:cubicBezTo>
                    <a:pt x="f28" y="f26"/>
                    <a:pt x="f29" y="f30"/>
                    <a:pt x="f31" y="f32"/>
                  </a:cubicBezTo>
                  <a:lnTo>
                    <a:pt x="f33" y="f34"/>
                  </a:lnTo>
                  <a:cubicBezTo>
                    <a:pt x="f35" y="f36"/>
                    <a:pt x="f37" y="f38"/>
                    <a:pt x="f39" y="f40"/>
                  </a:cubicBezTo>
                  <a:lnTo>
                    <a:pt x="f41" y="f42"/>
                  </a:lnTo>
                  <a:lnTo>
                    <a:pt x="f43" y="f42"/>
                  </a:lnTo>
                  <a:lnTo>
                    <a:pt x="f44" y="f45"/>
                  </a:lnTo>
                  <a:cubicBezTo>
                    <a:pt x="f46" y="f47"/>
                    <a:pt x="f48" y="f49"/>
                    <a:pt x="f50" y="f51"/>
                  </a:cubicBezTo>
                  <a:cubicBezTo>
                    <a:pt x="f52" y="f53"/>
                    <a:pt x="f54" y="f55"/>
                    <a:pt x="f56" y="f55"/>
                  </a:cubicBezTo>
                  <a:cubicBezTo>
                    <a:pt x="f57" y="f55"/>
                    <a:pt x="f58" y="f59"/>
                    <a:pt x="f15" y="f60"/>
                  </a:cubicBezTo>
                  <a:cubicBezTo>
                    <a:pt x="f61" y="f62"/>
                    <a:pt x="f63" y="f64"/>
                    <a:pt x="f65" y="f66"/>
                  </a:cubicBezTo>
                  <a:lnTo>
                    <a:pt x="f67" y="f68"/>
                  </a:lnTo>
                  <a:cubicBezTo>
                    <a:pt x="f69" y="f15"/>
                    <a:pt x="f70" y="f71"/>
                    <a:pt x="f72" y="f71"/>
                  </a:cubicBezTo>
                  <a:lnTo>
                    <a:pt x="f73" y="f71"/>
                  </a:lnTo>
                  <a:cubicBezTo>
                    <a:pt x="f74" y="f75"/>
                    <a:pt x="f76" y="f18"/>
                    <a:pt x="f76" y="f77"/>
                  </a:cubicBezTo>
                  <a:cubicBezTo>
                    <a:pt x="f76" y="f78"/>
                    <a:pt x="f73" y="f6"/>
                    <a:pt x="f79"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Arial"/>
                <a:ea typeface="Arial"/>
                <a:cs typeface="Arial"/>
              </a:endParaRPr>
            </a:p>
          </p:txBody>
        </p:sp>
      </p:grpSp>
      <p:sp>
        <p:nvSpPr>
          <p:cNvPr id="27" name="Metin kutusu 26">
            <a:extLst>
              <a:ext uri="{FF2B5EF4-FFF2-40B4-BE49-F238E27FC236}">
                <a16:creationId xmlns:a16="http://schemas.microsoft.com/office/drawing/2014/main" id="{1DF4B989-12AC-891C-475A-EEC8FB9A1BE7}"/>
              </a:ext>
            </a:extLst>
          </p:cNvPr>
          <p:cNvSpPr txBox="1"/>
          <p:nvPr/>
        </p:nvSpPr>
        <p:spPr>
          <a:xfrm>
            <a:off x="8751533" y="4899099"/>
            <a:ext cx="2479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tr-TR" sz="1000" b="1" dirty="0">
                <a:latin typeface="Arial"/>
                <a:cs typeface="Arial"/>
              </a:rPr>
              <a:t>3</a:t>
            </a:r>
            <a:endParaRPr lang="tr-TR"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Google Shape;1208;p34">
            <a:extLst>
              <a:ext uri="{FF2B5EF4-FFF2-40B4-BE49-F238E27FC236}">
                <a16:creationId xmlns:a16="http://schemas.microsoft.com/office/drawing/2014/main" id="{B3D60290-59EB-EAD5-F368-2DFBF79605BB}"/>
              </a:ext>
            </a:extLst>
          </p:cNvPr>
          <p:cNvSpPr txBox="1">
            <a:spLocks noGrp="1"/>
          </p:cNvSpPr>
          <p:nvPr>
            <p:ph type="title"/>
          </p:nvPr>
        </p:nvSpPr>
        <p:spPr/>
        <p:txBody>
          <a:bodyPr/>
          <a:lstStyle/>
          <a:p>
            <a:pPr lvl="0"/>
            <a:r>
              <a:rPr lang="tr-TR" b="1">
                <a:latin typeface="Arial" panose="020B0604020202020204" pitchFamily="34" charset="0"/>
                <a:cs typeface="Arial" panose="020B0604020202020204" pitchFamily="34" charset="0"/>
              </a:rPr>
              <a:t>Proje Ekibi</a:t>
            </a:r>
          </a:p>
        </p:txBody>
      </p:sp>
      <p:sp>
        <p:nvSpPr>
          <p:cNvPr id="3" name="Google Shape;1221;p34">
            <a:extLst>
              <a:ext uri="{FF2B5EF4-FFF2-40B4-BE49-F238E27FC236}">
                <a16:creationId xmlns:a16="http://schemas.microsoft.com/office/drawing/2014/main" id="{E53EE270-20D9-2736-0FC1-6F102D48D784}"/>
              </a:ext>
            </a:extLst>
          </p:cNvPr>
          <p:cNvSpPr/>
          <p:nvPr/>
        </p:nvSpPr>
        <p:spPr>
          <a:xfrm>
            <a:off x="8767879" y="463390"/>
            <a:ext cx="131042" cy="144438"/>
          </a:xfrm>
          <a:custGeom>
            <a:avLst/>
            <a:gdLst>
              <a:gd name="f0" fmla="val w"/>
              <a:gd name="f1" fmla="val h"/>
              <a:gd name="f2" fmla="val 0"/>
              <a:gd name="f3" fmla="val 88"/>
              <a:gd name="f4" fmla="val 97"/>
              <a:gd name="f5" fmla="val 2"/>
              <a:gd name="f6" fmla="val 96"/>
              <a:gd name="f7" fmla="val 29"/>
              <a:gd name="f8" fmla="val 30"/>
              <a:gd name="f9" fmla="val 32"/>
              <a:gd name="f10" fmla="val 95"/>
              <a:gd name="f11" fmla="val 93"/>
              <a:gd name="f12" fmla="val 65"/>
              <a:gd name="f13" fmla="val 64"/>
              <a:gd name="f14" fmla="val 33"/>
              <a:gd name="f15" fmla="val 62"/>
              <a:gd name="f16" fmla="val 34"/>
              <a:gd name="f17" fmla="val 53"/>
              <a:gd name="f18" fmla="val 55"/>
              <a:gd name="f19" fmla="val 56"/>
              <a:gd name="f20" fmla="val 94"/>
              <a:gd name="f21" fmla="val 57"/>
              <a:gd name="f22" fmla="val 59"/>
              <a:gd name="f23" fmla="val 85"/>
              <a:gd name="f24" fmla="val 87"/>
              <a:gd name="f25" fmla="val 43"/>
              <a:gd name="f26" fmla="val 42"/>
              <a:gd name="f27" fmla="val 41"/>
              <a:gd name="f28" fmla="val 46"/>
              <a:gd name="f29" fmla="val 1"/>
              <a:gd name="f30" fmla="val 45"/>
              <a:gd name="f31" fmla="val 40"/>
              <a:gd name="f32" fmla="*/ f0 1 88"/>
              <a:gd name="f33" fmla="*/ f1 1 97"/>
              <a:gd name="f34" fmla="val f2"/>
              <a:gd name="f35" fmla="val f3"/>
              <a:gd name="f36" fmla="val f4"/>
              <a:gd name="f37" fmla="+- f36 0 f34"/>
              <a:gd name="f38" fmla="+- f35 0 f34"/>
              <a:gd name="f39" fmla="*/ f38 1 88"/>
              <a:gd name="f40" fmla="*/ f37 1 97"/>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88" h="97">
                <a:moveTo>
                  <a:pt x="f5" y="f6"/>
                </a:moveTo>
                <a:lnTo>
                  <a:pt x="f7" y="f6"/>
                </a:lnTo>
                <a:cubicBezTo>
                  <a:pt x="f8" y="f6"/>
                  <a:pt x="f9" y="f10"/>
                  <a:pt x="f9" y="f11"/>
                </a:cubicBezTo>
                <a:lnTo>
                  <a:pt x="f9" y="f12"/>
                </a:lnTo>
                <a:cubicBezTo>
                  <a:pt x="f9" y="f13"/>
                  <a:pt x="f14" y="f15"/>
                  <a:pt x="f16" y="f15"/>
                </a:cubicBezTo>
                <a:lnTo>
                  <a:pt x="f17" y="f15"/>
                </a:lnTo>
                <a:cubicBezTo>
                  <a:pt x="f18" y="f15"/>
                  <a:pt x="f19" y="f13"/>
                  <a:pt x="f19" y="f12"/>
                </a:cubicBezTo>
                <a:lnTo>
                  <a:pt x="f19" y="f20"/>
                </a:lnTo>
                <a:cubicBezTo>
                  <a:pt x="f19" y="f10"/>
                  <a:pt x="f21" y="f4"/>
                  <a:pt x="f22" y="f4"/>
                </a:cubicBezTo>
                <a:lnTo>
                  <a:pt x="f23" y="f4"/>
                </a:lnTo>
                <a:cubicBezTo>
                  <a:pt x="f24" y="f4"/>
                  <a:pt x="f3" y="f10"/>
                  <a:pt x="f3" y="f20"/>
                </a:cubicBezTo>
                <a:lnTo>
                  <a:pt x="f3" y="f25"/>
                </a:lnTo>
                <a:cubicBezTo>
                  <a:pt x="f3" y="f26"/>
                  <a:pt x="f3" y="f27"/>
                  <a:pt x="f24" y="f27"/>
                </a:cubicBezTo>
                <a:lnTo>
                  <a:pt x="f28" y="f29"/>
                </a:lnTo>
                <a:cubicBezTo>
                  <a:pt x="f30" y="f2"/>
                  <a:pt x="f25" y="f2"/>
                  <a:pt x="f26" y="f29"/>
                </a:cubicBezTo>
                <a:lnTo>
                  <a:pt x="f2" y="f31"/>
                </a:lnTo>
                <a:cubicBezTo>
                  <a:pt x="f2" y="f31"/>
                  <a:pt x="f2" y="f27"/>
                  <a:pt x="f2" y="f26"/>
                </a:cubicBezTo>
                <a:lnTo>
                  <a:pt x="f2" y="f11"/>
                </a:lnTo>
                <a:cubicBezTo>
                  <a:pt x="f2" y="f10"/>
                  <a:pt x="f29"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pic>
        <p:nvPicPr>
          <p:cNvPr id="4" name="Picture 2" descr="Resim">
            <a:extLst>
              <a:ext uri="{FF2B5EF4-FFF2-40B4-BE49-F238E27FC236}">
                <a16:creationId xmlns:a16="http://schemas.microsoft.com/office/drawing/2014/main" id="{466B238F-730B-37B5-6BBB-AE01CAC6523F}"/>
              </a:ext>
            </a:extLst>
          </p:cNvPr>
          <p:cNvPicPr>
            <a:picLocks noChangeAspect="1"/>
          </p:cNvPicPr>
          <p:nvPr/>
        </p:nvPicPr>
        <p:blipFill>
          <a:blip r:embed="rId3"/>
          <a:srcRect/>
          <a:stretch>
            <a:fillRect/>
          </a:stretch>
        </p:blipFill>
        <p:spPr>
          <a:xfrm>
            <a:off x="1419505" y="1122361"/>
            <a:ext cx="6297033" cy="3680752"/>
          </a:xfrm>
          <a:prstGeom prst="rect">
            <a:avLst/>
          </a:prstGeom>
          <a:noFill/>
          <a:ln cap="flat">
            <a:noFill/>
          </a:ln>
        </p:spPr>
      </p:pic>
      <p:sp>
        <p:nvSpPr>
          <p:cNvPr id="6" name="Metin kutusu 5">
            <a:extLst>
              <a:ext uri="{FF2B5EF4-FFF2-40B4-BE49-F238E27FC236}">
                <a16:creationId xmlns:a16="http://schemas.microsoft.com/office/drawing/2014/main" id="{C2C38452-9EE1-6892-3264-E1FF85526679}"/>
              </a:ext>
            </a:extLst>
          </p:cNvPr>
          <p:cNvSpPr txBox="1"/>
          <p:nvPr/>
        </p:nvSpPr>
        <p:spPr>
          <a:xfrm>
            <a:off x="8743483" y="4899098"/>
            <a:ext cx="2479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4</a:t>
            </a:r>
            <a:endParaRPr lang="tr-TR"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Google Shape;1165;p33">
            <a:extLst>
              <a:ext uri="{FF2B5EF4-FFF2-40B4-BE49-F238E27FC236}">
                <a16:creationId xmlns:a16="http://schemas.microsoft.com/office/drawing/2014/main" id="{56D84EFD-C2C4-2E65-14F0-A1856CADF627}"/>
              </a:ext>
            </a:extLst>
          </p:cNvPr>
          <p:cNvSpPr/>
          <p:nvPr/>
        </p:nvSpPr>
        <p:spPr>
          <a:xfrm>
            <a:off x="713250" y="1273391"/>
            <a:ext cx="865196" cy="821103"/>
          </a:xfrm>
          <a:custGeom>
            <a:avLst>
              <a:gd name="f0" fmla="val 2292"/>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63238"/>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sp>
        <p:nvSpPr>
          <p:cNvPr id="3" name="Google Shape;1166;p33">
            <a:extLst>
              <a:ext uri="{FF2B5EF4-FFF2-40B4-BE49-F238E27FC236}">
                <a16:creationId xmlns:a16="http://schemas.microsoft.com/office/drawing/2014/main" id="{A193F51E-E747-BFA6-3357-A1B744C2E1F0}"/>
              </a:ext>
            </a:extLst>
          </p:cNvPr>
          <p:cNvSpPr/>
          <p:nvPr/>
        </p:nvSpPr>
        <p:spPr>
          <a:xfrm>
            <a:off x="719998" y="3017216"/>
            <a:ext cx="865196" cy="821103"/>
          </a:xfrm>
          <a:custGeom>
            <a:avLst>
              <a:gd name="f0" fmla="val 2292"/>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63238"/>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sp>
        <p:nvSpPr>
          <p:cNvPr id="4" name="Google Shape;1167;p33">
            <a:extLst>
              <a:ext uri="{FF2B5EF4-FFF2-40B4-BE49-F238E27FC236}">
                <a16:creationId xmlns:a16="http://schemas.microsoft.com/office/drawing/2014/main" id="{49BA019B-A665-9DB6-4DE2-D6FFCCB52D60}"/>
              </a:ext>
            </a:extLst>
          </p:cNvPr>
          <p:cNvSpPr/>
          <p:nvPr/>
        </p:nvSpPr>
        <p:spPr>
          <a:xfrm>
            <a:off x="4718944" y="1273391"/>
            <a:ext cx="865196" cy="821103"/>
          </a:xfrm>
          <a:custGeom>
            <a:avLst>
              <a:gd name="f0" fmla="val 2292"/>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63238"/>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sp>
        <p:nvSpPr>
          <p:cNvPr id="5" name="Google Shape;1168;p33">
            <a:extLst>
              <a:ext uri="{FF2B5EF4-FFF2-40B4-BE49-F238E27FC236}">
                <a16:creationId xmlns:a16="http://schemas.microsoft.com/office/drawing/2014/main" id="{EDA98195-FC78-A3A2-2293-8E6CDEDA558C}"/>
              </a:ext>
            </a:extLst>
          </p:cNvPr>
          <p:cNvSpPr/>
          <p:nvPr/>
        </p:nvSpPr>
        <p:spPr>
          <a:xfrm>
            <a:off x="4718944" y="3027146"/>
            <a:ext cx="865196" cy="821103"/>
          </a:xfrm>
          <a:custGeom>
            <a:avLst>
              <a:gd name="f0" fmla="val 2292"/>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9528" cap="flat">
            <a:solidFill>
              <a:srgbClr val="263238"/>
            </a:solidFill>
            <a:prstDash val="solid"/>
            <a:round/>
          </a:ln>
        </p:spPr>
        <p:txBody>
          <a:bodyPr vert="horz" wrap="square" lIns="91421" tIns="91421" rIns="91421" bIns="91421"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000000"/>
              </a:solidFill>
              <a:uFillTx/>
              <a:latin typeface="Roboto"/>
              <a:ea typeface="Roboto"/>
              <a:cs typeface="Roboto"/>
            </a:endParaRPr>
          </a:p>
        </p:txBody>
      </p:sp>
      <p:sp>
        <p:nvSpPr>
          <p:cNvPr id="6" name="Google Shape;1169;p33">
            <a:extLst>
              <a:ext uri="{FF2B5EF4-FFF2-40B4-BE49-F238E27FC236}">
                <a16:creationId xmlns:a16="http://schemas.microsoft.com/office/drawing/2014/main" id="{4293B0E5-89B9-1611-73FF-2629326ADC7C}"/>
              </a:ext>
            </a:extLst>
          </p:cNvPr>
          <p:cNvSpPr txBox="1">
            <a:spLocks noGrp="1"/>
          </p:cNvSpPr>
          <p:nvPr>
            <p:ph type="subTitle" idx="4294967295"/>
          </p:nvPr>
        </p:nvSpPr>
        <p:spPr>
          <a:xfrm>
            <a:off x="1591981" y="2939624"/>
            <a:ext cx="2736598" cy="420596"/>
          </a:xfrm>
        </p:spPr>
        <p:txBody>
          <a:bodyPr anchor="b"/>
          <a:lstStyle/>
          <a:p>
            <a:pPr marL="0" lvl="0" indent="0">
              <a:buNone/>
            </a:pPr>
            <a:r>
              <a:rPr lang="tr-TR" sz="1800"/>
              <a:t>Çalışan</a:t>
            </a:r>
          </a:p>
        </p:txBody>
      </p:sp>
      <p:sp>
        <p:nvSpPr>
          <p:cNvPr id="7" name="Google Shape;1170;p33">
            <a:extLst>
              <a:ext uri="{FF2B5EF4-FFF2-40B4-BE49-F238E27FC236}">
                <a16:creationId xmlns:a16="http://schemas.microsoft.com/office/drawing/2014/main" id="{F92C6691-FC1D-49AA-4EFC-F35217FF9247}"/>
              </a:ext>
            </a:extLst>
          </p:cNvPr>
          <p:cNvSpPr txBox="1">
            <a:spLocks noGrp="1"/>
          </p:cNvSpPr>
          <p:nvPr>
            <p:ph type="title"/>
          </p:nvPr>
        </p:nvSpPr>
        <p:spPr>
          <a:xfrm>
            <a:off x="549022" y="298931"/>
            <a:ext cx="7704002" cy="572697"/>
          </a:xfrm>
        </p:spPr>
        <p:txBody>
          <a:bodyPr/>
          <a:lstStyle/>
          <a:p>
            <a:pPr lvl="0"/>
            <a:r>
              <a:rPr lang="tr-TR" b="1">
                <a:latin typeface="Arial" panose="020B0604020202020204" pitchFamily="34" charset="0"/>
                <a:cs typeface="Arial" panose="020B0604020202020204" pitchFamily="34" charset="0"/>
              </a:rPr>
              <a:t>Sistemin Ana Modülleri</a:t>
            </a:r>
          </a:p>
        </p:txBody>
      </p:sp>
      <p:sp>
        <p:nvSpPr>
          <p:cNvPr id="8" name="Google Shape;1171;p33">
            <a:extLst>
              <a:ext uri="{FF2B5EF4-FFF2-40B4-BE49-F238E27FC236}">
                <a16:creationId xmlns:a16="http://schemas.microsoft.com/office/drawing/2014/main" id="{85286720-862F-AF45-A861-57DED63EBB23}"/>
              </a:ext>
            </a:extLst>
          </p:cNvPr>
          <p:cNvSpPr txBox="1">
            <a:spLocks noGrp="1"/>
          </p:cNvSpPr>
          <p:nvPr>
            <p:ph type="subTitle" idx="4294967295"/>
          </p:nvPr>
        </p:nvSpPr>
        <p:spPr>
          <a:xfrm>
            <a:off x="1560880" y="1512159"/>
            <a:ext cx="3060131" cy="954898"/>
          </a:xfrm>
        </p:spPr>
        <p:txBody>
          <a:bodyPr/>
          <a:lstStyle/>
          <a:p>
            <a:pPr marL="0" lvl="0" indent="0" algn="just">
              <a:buNone/>
            </a:pPr>
            <a:r>
              <a:rPr lang="en-US" sz="1000" dirty="0" err="1"/>
              <a:t>Üst</a:t>
            </a:r>
            <a:r>
              <a:rPr lang="en-US" sz="1000" dirty="0"/>
              <a:t> </a:t>
            </a:r>
            <a:r>
              <a:rPr lang="en-US" sz="1000" dirty="0" err="1"/>
              <a:t>yönetici</a:t>
            </a:r>
            <a:r>
              <a:rPr lang="en-US" sz="1000" dirty="0"/>
              <a:t> </a:t>
            </a:r>
            <a:r>
              <a:rPr lang="en-US" sz="1000" dirty="0" err="1"/>
              <a:t>modülü</a:t>
            </a:r>
            <a:r>
              <a:rPr lang="en-US" sz="1000" dirty="0"/>
              <a:t>, </a:t>
            </a:r>
            <a:r>
              <a:rPr lang="en-US" sz="1000" dirty="0" err="1"/>
              <a:t>şirketin</a:t>
            </a:r>
            <a:r>
              <a:rPr lang="en-US" sz="1000" dirty="0"/>
              <a:t> </a:t>
            </a:r>
            <a:r>
              <a:rPr lang="en-US" sz="1000" dirty="0" err="1"/>
              <a:t>tüm</a:t>
            </a:r>
            <a:r>
              <a:rPr lang="en-US" sz="1000" dirty="0"/>
              <a:t> </a:t>
            </a:r>
            <a:r>
              <a:rPr lang="en-US" sz="1000" dirty="0" err="1"/>
              <a:t>departmanlarına</a:t>
            </a:r>
            <a:r>
              <a:rPr lang="en-US" sz="1000" dirty="0"/>
              <a:t> </a:t>
            </a:r>
            <a:r>
              <a:rPr lang="en-US" sz="1000" dirty="0" err="1"/>
              <a:t>ait</a:t>
            </a:r>
            <a:r>
              <a:rPr lang="en-US" sz="1000" dirty="0"/>
              <a:t> </a:t>
            </a:r>
            <a:r>
              <a:rPr lang="en-US" sz="1000" dirty="0" err="1"/>
              <a:t>bütçe</a:t>
            </a:r>
            <a:r>
              <a:rPr lang="en-US" sz="1000" dirty="0"/>
              <a:t> </a:t>
            </a:r>
            <a:r>
              <a:rPr lang="en-US" sz="1000" dirty="0" err="1"/>
              <a:t>durumlarını</a:t>
            </a:r>
            <a:r>
              <a:rPr lang="en-US" sz="1000" dirty="0"/>
              <a:t> </a:t>
            </a:r>
            <a:r>
              <a:rPr lang="en-US" sz="1000" dirty="0" err="1"/>
              <a:t>ve</a:t>
            </a:r>
            <a:r>
              <a:rPr lang="en-US" sz="1000" dirty="0"/>
              <a:t> limit </a:t>
            </a:r>
            <a:r>
              <a:rPr lang="en-US" sz="1000" dirty="0" err="1"/>
              <a:t>aşımlarını</a:t>
            </a:r>
            <a:r>
              <a:rPr lang="en-US" sz="1000" dirty="0"/>
              <a:t> </a:t>
            </a:r>
            <a:r>
              <a:rPr lang="en-US" sz="1000" dirty="0" err="1"/>
              <a:t>belirlemeye</a:t>
            </a:r>
            <a:r>
              <a:rPr lang="en-US" sz="1000" dirty="0"/>
              <a:t> </a:t>
            </a:r>
            <a:r>
              <a:rPr lang="en-US" sz="1000" dirty="0" err="1"/>
              <a:t>olanak</a:t>
            </a:r>
            <a:r>
              <a:rPr lang="en-US" sz="1000" dirty="0"/>
              <a:t> </a:t>
            </a:r>
            <a:r>
              <a:rPr lang="en-US" sz="1000" dirty="0" err="1"/>
              <a:t>tanır</a:t>
            </a:r>
            <a:r>
              <a:rPr lang="en-US" sz="1000" dirty="0"/>
              <a:t>.</a:t>
            </a:r>
          </a:p>
        </p:txBody>
      </p:sp>
      <p:sp>
        <p:nvSpPr>
          <p:cNvPr id="9" name="Google Shape;1172;p33">
            <a:extLst>
              <a:ext uri="{FF2B5EF4-FFF2-40B4-BE49-F238E27FC236}">
                <a16:creationId xmlns:a16="http://schemas.microsoft.com/office/drawing/2014/main" id="{923D4324-B8E1-2BD6-34B6-0192E9B09ED6}"/>
              </a:ext>
            </a:extLst>
          </p:cNvPr>
          <p:cNvSpPr txBox="1">
            <a:spLocks noGrp="1"/>
          </p:cNvSpPr>
          <p:nvPr>
            <p:ph type="subTitle" idx="4294967295"/>
          </p:nvPr>
        </p:nvSpPr>
        <p:spPr>
          <a:xfrm>
            <a:off x="5717395" y="1485642"/>
            <a:ext cx="2736598" cy="954898"/>
          </a:xfrm>
        </p:spPr>
        <p:txBody>
          <a:bodyPr/>
          <a:lstStyle/>
          <a:p>
            <a:pPr marL="0" lvl="0" indent="0" algn="just">
              <a:buNone/>
            </a:pPr>
            <a:r>
              <a:rPr lang="en-US" sz="1000" dirty="0" err="1"/>
              <a:t>Yönetici</a:t>
            </a:r>
            <a:r>
              <a:rPr lang="en-US" sz="1000" dirty="0"/>
              <a:t> </a:t>
            </a:r>
            <a:r>
              <a:rPr lang="en-US" sz="1000" dirty="0" err="1"/>
              <a:t>modülü</a:t>
            </a:r>
            <a:r>
              <a:rPr lang="en-US" sz="1000" dirty="0"/>
              <a:t>, </a:t>
            </a:r>
            <a:r>
              <a:rPr lang="en-US" sz="1000" dirty="0" err="1"/>
              <a:t>yöneticinin</a:t>
            </a:r>
            <a:r>
              <a:rPr lang="en-US" sz="1000" dirty="0"/>
              <a:t> </a:t>
            </a:r>
            <a:r>
              <a:rPr lang="en-US" sz="1000" dirty="0" err="1"/>
              <a:t>kendi</a:t>
            </a:r>
            <a:r>
              <a:rPr lang="en-US" sz="1000" dirty="0"/>
              <a:t> </a:t>
            </a:r>
            <a:r>
              <a:rPr lang="en-US" sz="1000" dirty="0" err="1"/>
              <a:t>birimine</a:t>
            </a:r>
            <a:r>
              <a:rPr lang="en-US" sz="1000" dirty="0"/>
              <a:t> </a:t>
            </a:r>
            <a:r>
              <a:rPr lang="en-US" sz="1000" dirty="0" err="1"/>
              <a:t>ait</a:t>
            </a:r>
            <a:r>
              <a:rPr lang="en-US" sz="1000" dirty="0"/>
              <a:t> </a:t>
            </a:r>
            <a:r>
              <a:rPr lang="en-US" sz="1000" dirty="0" err="1"/>
              <a:t>tüm</a:t>
            </a:r>
            <a:r>
              <a:rPr lang="en-US" sz="1000" dirty="0"/>
              <a:t> </a:t>
            </a:r>
            <a:r>
              <a:rPr lang="en-US" sz="1000" dirty="0" err="1"/>
              <a:t>harcama</a:t>
            </a:r>
            <a:r>
              <a:rPr lang="en-US" sz="1000" dirty="0"/>
              <a:t> </a:t>
            </a:r>
            <a:r>
              <a:rPr lang="en-US" sz="1000" dirty="0" err="1"/>
              <a:t>taleplerini</a:t>
            </a:r>
            <a:r>
              <a:rPr lang="en-US" sz="1000" dirty="0"/>
              <a:t> </a:t>
            </a:r>
            <a:r>
              <a:rPr lang="en-US" sz="1000" dirty="0" err="1"/>
              <a:t>görebilmesini</a:t>
            </a:r>
            <a:r>
              <a:rPr lang="en-US" sz="1000" dirty="0"/>
              <a:t> </a:t>
            </a:r>
            <a:r>
              <a:rPr lang="en-US" sz="1000" dirty="0" err="1"/>
              <a:t>ve</a:t>
            </a:r>
            <a:r>
              <a:rPr lang="en-US" sz="1000" dirty="0"/>
              <a:t> </a:t>
            </a:r>
            <a:r>
              <a:rPr lang="en-US" sz="1000" dirty="0" err="1"/>
              <a:t>bu</a:t>
            </a:r>
            <a:r>
              <a:rPr lang="en-US" sz="1000" dirty="0"/>
              <a:t> </a:t>
            </a:r>
            <a:r>
              <a:rPr lang="en-US" sz="1000" dirty="0" err="1"/>
              <a:t>talepleri</a:t>
            </a:r>
            <a:r>
              <a:rPr lang="en-US" sz="1000" dirty="0"/>
              <a:t> </a:t>
            </a:r>
            <a:r>
              <a:rPr lang="en-US" sz="1000" dirty="0" err="1"/>
              <a:t>filtreleyerek</a:t>
            </a:r>
            <a:r>
              <a:rPr lang="en-US" sz="1000" dirty="0"/>
              <a:t> </a:t>
            </a:r>
            <a:r>
              <a:rPr lang="en-US" sz="1000" dirty="0" err="1"/>
              <a:t>daha</a:t>
            </a:r>
            <a:r>
              <a:rPr lang="en-US" sz="1000" dirty="0"/>
              <a:t> </a:t>
            </a:r>
            <a:r>
              <a:rPr lang="en-US" sz="1000" dirty="0" err="1"/>
              <a:t>verimli</a:t>
            </a:r>
            <a:r>
              <a:rPr lang="en-US" sz="1000" dirty="0"/>
              <a:t> </a:t>
            </a:r>
            <a:r>
              <a:rPr lang="en-US" sz="1000" dirty="0" err="1"/>
              <a:t>inceleme</a:t>
            </a:r>
            <a:r>
              <a:rPr lang="en-US" sz="1000" dirty="0"/>
              <a:t> </a:t>
            </a:r>
            <a:r>
              <a:rPr lang="en-US" sz="1000" dirty="0" err="1"/>
              <a:t>yapabilmesini</a:t>
            </a:r>
            <a:r>
              <a:rPr lang="en-US" sz="1000" dirty="0"/>
              <a:t> </a:t>
            </a:r>
            <a:r>
              <a:rPr lang="en-US" sz="1000" dirty="0" err="1"/>
              <a:t>sağlar</a:t>
            </a:r>
            <a:r>
              <a:rPr lang="en-US" sz="1000" dirty="0"/>
              <a:t>.</a:t>
            </a:r>
          </a:p>
        </p:txBody>
      </p:sp>
      <p:sp>
        <p:nvSpPr>
          <p:cNvPr id="10" name="Google Shape;1173;p33">
            <a:extLst>
              <a:ext uri="{FF2B5EF4-FFF2-40B4-BE49-F238E27FC236}">
                <a16:creationId xmlns:a16="http://schemas.microsoft.com/office/drawing/2014/main" id="{36738751-A7F1-9A8A-AEEC-175BE7B615D1}"/>
              </a:ext>
            </a:extLst>
          </p:cNvPr>
          <p:cNvSpPr txBox="1">
            <a:spLocks noGrp="1"/>
          </p:cNvSpPr>
          <p:nvPr>
            <p:ph type="subTitle" idx="4294967295"/>
          </p:nvPr>
        </p:nvSpPr>
        <p:spPr>
          <a:xfrm>
            <a:off x="1592996" y="3264274"/>
            <a:ext cx="2833188" cy="954898"/>
          </a:xfrm>
        </p:spPr>
        <p:txBody>
          <a:bodyPr/>
          <a:lstStyle/>
          <a:p>
            <a:pPr marL="0" lvl="0" indent="0" algn="just">
              <a:buNone/>
            </a:pPr>
            <a:r>
              <a:rPr lang="en-US" sz="1000" dirty="0" err="1"/>
              <a:t>Çalışan</a:t>
            </a:r>
            <a:r>
              <a:rPr lang="en-US" sz="1000" dirty="0"/>
              <a:t> </a:t>
            </a:r>
            <a:r>
              <a:rPr lang="en-US" sz="1000" dirty="0" err="1"/>
              <a:t>modülü</a:t>
            </a:r>
            <a:r>
              <a:rPr lang="en-US" sz="1000" dirty="0"/>
              <a:t>, </a:t>
            </a:r>
            <a:r>
              <a:rPr lang="en-US" sz="1000" dirty="0" err="1"/>
              <a:t>personelin</a:t>
            </a:r>
            <a:r>
              <a:rPr lang="en-US" sz="1000" dirty="0"/>
              <a:t> </a:t>
            </a:r>
            <a:r>
              <a:rPr lang="en-US" sz="1000" dirty="0" err="1"/>
              <a:t>sisteme</a:t>
            </a:r>
            <a:r>
              <a:rPr lang="en-US" sz="1000" dirty="0"/>
              <a:t> </a:t>
            </a:r>
            <a:r>
              <a:rPr lang="en-US" sz="1000" dirty="0" err="1"/>
              <a:t>giriş</a:t>
            </a:r>
            <a:r>
              <a:rPr lang="en-US" sz="1000" dirty="0"/>
              <a:t> </a:t>
            </a:r>
            <a:r>
              <a:rPr lang="en-US" sz="1000" dirty="0" err="1"/>
              <a:t>yaptıktan</a:t>
            </a:r>
            <a:r>
              <a:rPr lang="en-US" sz="1000" dirty="0"/>
              <a:t> </a:t>
            </a:r>
            <a:r>
              <a:rPr lang="en-US" sz="1000" dirty="0" err="1"/>
              <a:t>sonra</a:t>
            </a:r>
            <a:r>
              <a:rPr lang="en-US" sz="1000" dirty="0"/>
              <a:t> </a:t>
            </a:r>
            <a:r>
              <a:rPr lang="en-US" sz="1000" dirty="0" err="1"/>
              <a:t>kendi</a:t>
            </a:r>
            <a:r>
              <a:rPr lang="en-US" sz="1000" dirty="0"/>
              <a:t> </a:t>
            </a:r>
            <a:r>
              <a:rPr lang="en-US" sz="1000" dirty="0" err="1"/>
              <a:t>birimine</a:t>
            </a:r>
            <a:r>
              <a:rPr lang="en-US" sz="1000" dirty="0"/>
              <a:t> </a:t>
            </a:r>
            <a:r>
              <a:rPr lang="en-US" sz="1000" dirty="0" err="1"/>
              <a:t>ait</a:t>
            </a:r>
            <a:r>
              <a:rPr lang="en-US" sz="1000" dirty="0"/>
              <a:t> </a:t>
            </a:r>
            <a:r>
              <a:rPr lang="en-US" sz="1000" dirty="0" err="1"/>
              <a:t>harcama</a:t>
            </a:r>
            <a:r>
              <a:rPr lang="en-US" sz="1000" dirty="0"/>
              <a:t> </a:t>
            </a:r>
            <a:r>
              <a:rPr lang="en-US" sz="1000" dirty="0" err="1"/>
              <a:t>kalemlerini</a:t>
            </a:r>
            <a:r>
              <a:rPr lang="en-US" sz="1000" dirty="0"/>
              <a:t> </a:t>
            </a:r>
            <a:r>
              <a:rPr lang="en-US" sz="1000" dirty="0" err="1"/>
              <a:t>görüntüleyebilmesini</a:t>
            </a:r>
            <a:r>
              <a:rPr lang="en-US" sz="1000" dirty="0"/>
              <a:t> </a:t>
            </a:r>
            <a:r>
              <a:rPr lang="en-US" sz="1000" dirty="0" err="1"/>
              <a:t>ve</a:t>
            </a:r>
            <a:r>
              <a:rPr lang="en-US" sz="1000" dirty="0"/>
              <a:t> </a:t>
            </a:r>
            <a:r>
              <a:rPr lang="en-US" sz="1000" dirty="0" err="1"/>
              <a:t>istediği</a:t>
            </a:r>
            <a:r>
              <a:rPr lang="en-US" sz="1000" dirty="0"/>
              <a:t> </a:t>
            </a:r>
            <a:r>
              <a:rPr lang="en-US" sz="1000" dirty="0" err="1"/>
              <a:t>kalemlere</a:t>
            </a:r>
            <a:r>
              <a:rPr lang="en-US" sz="1000" dirty="0"/>
              <a:t> </a:t>
            </a:r>
            <a:r>
              <a:rPr lang="en-US" sz="1000" dirty="0" err="1"/>
              <a:t>yönelik</a:t>
            </a:r>
            <a:r>
              <a:rPr lang="en-US" sz="1000" dirty="0"/>
              <a:t> </a:t>
            </a:r>
            <a:r>
              <a:rPr lang="en-US" sz="1000" dirty="0" err="1"/>
              <a:t>harcama</a:t>
            </a:r>
            <a:r>
              <a:rPr lang="en-US" sz="1000" dirty="0"/>
              <a:t> </a:t>
            </a:r>
            <a:r>
              <a:rPr lang="en-US" sz="1000" dirty="0" err="1"/>
              <a:t>talebinde</a:t>
            </a:r>
            <a:r>
              <a:rPr lang="en-US" sz="1000" dirty="0"/>
              <a:t> </a:t>
            </a:r>
            <a:r>
              <a:rPr lang="en-US" sz="1000" dirty="0" err="1"/>
              <a:t>bulunabilmesini</a:t>
            </a:r>
            <a:r>
              <a:rPr lang="en-US" sz="1000" dirty="0"/>
              <a:t> </a:t>
            </a:r>
            <a:r>
              <a:rPr lang="en-US" sz="1000" dirty="0" err="1"/>
              <a:t>sağlar</a:t>
            </a:r>
            <a:r>
              <a:rPr lang="en-US" sz="1000" dirty="0"/>
              <a:t>. </a:t>
            </a:r>
          </a:p>
        </p:txBody>
      </p:sp>
      <p:sp>
        <p:nvSpPr>
          <p:cNvPr id="12" name="Google Shape;1175;p33">
            <a:extLst>
              <a:ext uri="{FF2B5EF4-FFF2-40B4-BE49-F238E27FC236}">
                <a16:creationId xmlns:a16="http://schemas.microsoft.com/office/drawing/2014/main" id="{C42C5650-B019-A4CD-BD64-6442A8A91776}"/>
              </a:ext>
            </a:extLst>
          </p:cNvPr>
          <p:cNvSpPr txBox="1">
            <a:spLocks noGrp="1"/>
          </p:cNvSpPr>
          <p:nvPr>
            <p:ph type="subTitle" idx="4294967295"/>
          </p:nvPr>
        </p:nvSpPr>
        <p:spPr>
          <a:xfrm>
            <a:off x="1550985" y="1241533"/>
            <a:ext cx="2736598" cy="420596"/>
          </a:xfrm>
        </p:spPr>
        <p:txBody>
          <a:bodyPr anchor="b"/>
          <a:lstStyle/>
          <a:p>
            <a:pPr marL="0" lvl="0" indent="0">
              <a:buNone/>
            </a:pPr>
            <a:r>
              <a:rPr lang="tr-TR" sz="1800"/>
              <a:t>Üst Yönetici</a:t>
            </a:r>
          </a:p>
        </p:txBody>
      </p:sp>
      <p:sp>
        <p:nvSpPr>
          <p:cNvPr id="13" name="Google Shape;1176;p33">
            <a:extLst>
              <a:ext uri="{FF2B5EF4-FFF2-40B4-BE49-F238E27FC236}">
                <a16:creationId xmlns:a16="http://schemas.microsoft.com/office/drawing/2014/main" id="{18999E72-9565-022E-EC4D-92BC3338A3CE}"/>
              </a:ext>
            </a:extLst>
          </p:cNvPr>
          <p:cNvSpPr txBox="1">
            <a:spLocks noGrp="1"/>
          </p:cNvSpPr>
          <p:nvPr>
            <p:ph type="subTitle" idx="4294967295"/>
          </p:nvPr>
        </p:nvSpPr>
        <p:spPr>
          <a:xfrm>
            <a:off x="5687403" y="1237547"/>
            <a:ext cx="2736598" cy="420596"/>
          </a:xfrm>
        </p:spPr>
        <p:txBody>
          <a:bodyPr anchor="b"/>
          <a:lstStyle/>
          <a:p>
            <a:pPr marL="0" lvl="0" indent="0">
              <a:buNone/>
            </a:pPr>
            <a:r>
              <a:rPr lang="tr-TR" sz="1800"/>
              <a:t>Yönetici</a:t>
            </a:r>
          </a:p>
        </p:txBody>
      </p:sp>
      <p:sp>
        <p:nvSpPr>
          <p:cNvPr id="14" name="Google Shape;1177;p33">
            <a:extLst>
              <a:ext uri="{FF2B5EF4-FFF2-40B4-BE49-F238E27FC236}">
                <a16:creationId xmlns:a16="http://schemas.microsoft.com/office/drawing/2014/main" id="{372BD931-307C-1AF7-F65A-ECA1B403DC3B}"/>
              </a:ext>
            </a:extLst>
          </p:cNvPr>
          <p:cNvSpPr txBox="1">
            <a:spLocks noGrp="1"/>
          </p:cNvSpPr>
          <p:nvPr>
            <p:ph type="subTitle" idx="4294967295"/>
          </p:nvPr>
        </p:nvSpPr>
        <p:spPr>
          <a:xfrm>
            <a:off x="5717395" y="3068413"/>
            <a:ext cx="2736598" cy="420596"/>
          </a:xfrm>
        </p:spPr>
        <p:txBody>
          <a:bodyPr anchor="b"/>
          <a:lstStyle/>
          <a:p>
            <a:pPr marL="0" lvl="0" indent="0">
              <a:buNone/>
            </a:pPr>
            <a:r>
              <a:rPr lang="tr-TR" sz="1800"/>
              <a:t>Muhasebe</a:t>
            </a:r>
          </a:p>
        </p:txBody>
      </p:sp>
      <p:grpSp>
        <p:nvGrpSpPr>
          <p:cNvPr id="15" name="Google Shape;1178;p33">
            <a:extLst>
              <a:ext uri="{FF2B5EF4-FFF2-40B4-BE49-F238E27FC236}">
                <a16:creationId xmlns:a16="http://schemas.microsoft.com/office/drawing/2014/main" id="{EED40178-6359-DA7B-95AE-096F96E8C807}"/>
              </a:ext>
            </a:extLst>
          </p:cNvPr>
          <p:cNvGrpSpPr/>
          <p:nvPr/>
        </p:nvGrpSpPr>
        <p:grpSpPr>
          <a:xfrm>
            <a:off x="4981267" y="1514281"/>
            <a:ext cx="340577" cy="339268"/>
            <a:chOff x="4981267" y="1377443"/>
            <a:chExt cx="340577" cy="339268"/>
          </a:xfrm>
        </p:grpSpPr>
        <p:sp>
          <p:nvSpPr>
            <p:cNvPr id="16" name="Google Shape;1179;p33">
              <a:extLst>
                <a:ext uri="{FF2B5EF4-FFF2-40B4-BE49-F238E27FC236}">
                  <a16:creationId xmlns:a16="http://schemas.microsoft.com/office/drawing/2014/main" id="{C4FB9FDF-DDD9-892E-A83D-5687B0F66DB3}"/>
                </a:ext>
              </a:extLst>
            </p:cNvPr>
            <p:cNvSpPr/>
            <p:nvPr/>
          </p:nvSpPr>
          <p:spPr>
            <a:xfrm>
              <a:off x="4981322" y="1437061"/>
              <a:ext cx="340522" cy="279650"/>
            </a:xfrm>
            <a:custGeom>
              <a:avLst/>
              <a:gdLst>
                <a:gd name="f0" fmla="val w"/>
                <a:gd name="f1" fmla="val h"/>
                <a:gd name="f2" fmla="val 0"/>
                <a:gd name="f3" fmla="val 19345"/>
                <a:gd name="f4" fmla="val 15887"/>
                <a:gd name="f5" fmla="val 1693"/>
                <a:gd name="f6" fmla="val 1"/>
                <a:gd name="f7" fmla="val 756"/>
                <a:gd name="f8" fmla="val 760"/>
                <a:gd name="f9" fmla="val 1696"/>
                <a:gd name="f10" fmla="val 2630"/>
                <a:gd name="f11" fmla="val 3389"/>
                <a:gd name="f12" fmla="val 3990"/>
                <a:gd name="f13" fmla="val 4924"/>
                <a:gd name="f14" fmla="val 5683"/>
                <a:gd name="f15" fmla="val 4147"/>
                <a:gd name="f16" fmla="val 5084"/>
                <a:gd name="f17" fmla="val 8547"/>
                <a:gd name="f18" fmla="val 11347"/>
                <a:gd name="f19" fmla="val 7962"/>
                <a:gd name="f20" fmla="val 13627"/>
                <a:gd name="f21" fmla="val 10766"/>
                <a:gd name="f22" fmla="val 13626"/>
                <a:gd name="f23" fmla="val 15322"/>
                <a:gd name="f24" fmla="val 15656"/>
                <a:gd name="f25" fmla="val 13901"/>
                <a:gd name="f26" fmla="val 14194"/>
                <a:gd name="f27" fmla="val 14308"/>
                <a:gd name="f28" fmla="val 14425"/>
                <a:gd name="f29" fmla="val 15852"/>
                <a:gd name="f30" fmla="val 14530"/>
                <a:gd name="f31" fmla="val 15774"/>
                <a:gd name="f32" fmla="val 19046"/>
                <a:gd name="f33" fmla="val 12386"/>
                <a:gd name="f34" fmla="val 12160"/>
                <a:gd name="f35" fmla="val 11706"/>
                <a:gd name="f36" fmla="val 11483"/>
                <a:gd name="f37" fmla="val 8095"/>
                <a:gd name="f38" fmla="val 14424"/>
                <a:gd name="f39" fmla="val 8016"/>
                <a:gd name="f40" fmla="val 14307"/>
                <a:gd name="f41" fmla="val 7981"/>
                <a:gd name="f42" fmla="val 14192"/>
                <a:gd name="f43" fmla="val 13899"/>
                <a:gd name="f44" fmla="val 8212"/>
                <a:gd name="f45" fmla="val 10239"/>
                <a:gd name="f46" fmla="val 9829"/>
                <a:gd name="f47" fmla="val 9070"/>
                <a:gd name="f48" fmla="val 9480"/>
                <a:gd name="f49" fmla="val 2280"/>
                <a:gd name="f50" fmla="val 6791"/>
                <a:gd name="f51" fmla="*/ f0 1 19345"/>
                <a:gd name="f52" fmla="*/ f1 1 15887"/>
                <a:gd name="f53" fmla="val f2"/>
                <a:gd name="f54" fmla="val f3"/>
                <a:gd name="f55" fmla="val f4"/>
                <a:gd name="f56" fmla="+- f55 0 f53"/>
                <a:gd name="f57" fmla="+- f54 0 f53"/>
                <a:gd name="f58" fmla="*/ f57 1 19345"/>
                <a:gd name="f59" fmla="*/ f56 1 15887"/>
                <a:gd name="f60" fmla="*/ f53 1 f58"/>
                <a:gd name="f61" fmla="*/ f54 1 f58"/>
                <a:gd name="f62" fmla="*/ f53 1 f59"/>
                <a:gd name="f63" fmla="*/ f55 1 f59"/>
                <a:gd name="f64" fmla="*/ f60 f51 1"/>
                <a:gd name="f65" fmla="*/ f61 f51 1"/>
                <a:gd name="f66" fmla="*/ f63 f52 1"/>
                <a:gd name="f67" fmla="*/ f62 f52 1"/>
              </a:gdLst>
              <a:ahLst/>
              <a:cxnLst>
                <a:cxn ang="3cd4">
                  <a:pos x="hc" y="t"/>
                </a:cxn>
                <a:cxn ang="0">
                  <a:pos x="r" y="vc"/>
                </a:cxn>
                <a:cxn ang="cd4">
                  <a:pos x="hc" y="b"/>
                </a:cxn>
                <a:cxn ang="cd2">
                  <a:pos x="l" y="vc"/>
                </a:cxn>
              </a:cxnLst>
              <a:rect l="f64" t="f67" r="f65" b="f66"/>
              <a:pathLst>
                <a:path w="19345" h="15887">
                  <a:moveTo>
                    <a:pt x="f5" y="f6"/>
                  </a:moveTo>
                  <a:cubicBezTo>
                    <a:pt x="f7" y="f6"/>
                    <a:pt x="f2" y="f8"/>
                    <a:pt x="f2" y="f9"/>
                  </a:cubicBezTo>
                  <a:cubicBezTo>
                    <a:pt x="f2" y="f10"/>
                    <a:pt x="f7" y="f11"/>
                    <a:pt x="f5" y="f11"/>
                  </a:cubicBezTo>
                  <a:lnTo>
                    <a:pt x="f12" y="f11"/>
                  </a:lnTo>
                  <a:cubicBezTo>
                    <a:pt x="f13" y="f11"/>
                    <a:pt x="f14" y="f15"/>
                    <a:pt x="f14" y="f16"/>
                  </a:cubicBezTo>
                  <a:lnTo>
                    <a:pt x="f14" y="f17"/>
                  </a:lnTo>
                  <a:cubicBezTo>
                    <a:pt x="f14" y="f18"/>
                    <a:pt x="f19" y="f20"/>
                    <a:pt x="f21" y="f20"/>
                  </a:cubicBezTo>
                  <a:lnTo>
                    <a:pt x="f22" y="f20"/>
                  </a:lnTo>
                  <a:lnTo>
                    <a:pt x="f22" y="f23"/>
                  </a:lnTo>
                  <a:cubicBezTo>
                    <a:pt x="f22" y="f24"/>
                    <a:pt x="f25" y="f4"/>
                    <a:pt x="f26" y="f4"/>
                  </a:cubicBezTo>
                  <a:cubicBezTo>
                    <a:pt x="f27" y="f4"/>
                    <a:pt x="f28" y="f29"/>
                    <a:pt x="f30" y="f31"/>
                  </a:cubicBezTo>
                  <a:lnTo>
                    <a:pt x="f32" y="f33"/>
                  </a:lnTo>
                  <a:cubicBezTo>
                    <a:pt x="f3" y="f34"/>
                    <a:pt x="f3" y="f35"/>
                    <a:pt x="f32" y="f36"/>
                  </a:cubicBezTo>
                  <a:lnTo>
                    <a:pt x="f30" y="f37"/>
                  </a:lnTo>
                  <a:cubicBezTo>
                    <a:pt x="f38" y="f39"/>
                    <a:pt x="f40" y="f41"/>
                    <a:pt x="f42" y="f41"/>
                  </a:cubicBezTo>
                  <a:cubicBezTo>
                    <a:pt x="f43" y="f41"/>
                    <a:pt x="f22" y="f44"/>
                    <a:pt x="f22" y="f17"/>
                  </a:cubicBezTo>
                  <a:lnTo>
                    <a:pt x="f22" y="f45"/>
                  </a:lnTo>
                  <a:lnTo>
                    <a:pt x="f21" y="f45"/>
                  </a:lnTo>
                  <a:cubicBezTo>
                    <a:pt x="f46" y="f45"/>
                    <a:pt x="f47" y="f48"/>
                    <a:pt x="f47" y="f17"/>
                  </a:cubicBezTo>
                  <a:lnTo>
                    <a:pt x="f47" y="f16"/>
                  </a:lnTo>
                  <a:cubicBezTo>
                    <a:pt x="f47" y="f49"/>
                    <a:pt x="f50" y="f6"/>
                    <a:pt x="f12"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17" name="Google Shape;1180;p33">
              <a:extLst>
                <a:ext uri="{FF2B5EF4-FFF2-40B4-BE49-F238E27FC236}">
                  <a16:creationId xmlns:a16="http://schemas.microsoft.com/office/drawing/2014/main" id="{3EB92CC2-E5EE-E454-E8D3-661681451B02}"/>
                </a:ext>
              </a:extLst>
            </p:cNvPr>
            <p:cNvSpPr/>
            <p:nvPr/>
          </p:nvSpPr>
          <p:spPr>
            <a:xfrm>
              <a:off x="4981267" y="1595454"/>
              <a:ext cx="101141" cy="61657"/>
            </a:xfrm>
            <a:custGeom>
              <a:avLst/>
              <a:gdLst>
                <a:gd name="f0" fmla="val w"/>
                <a:gd name="f1" fmla="val h"/>
                <a:gd name="f2" fmla="val 0"/>
                <a:gd name="f3" fmla="val 5746"/>
                <a:gd name="f4" fmla="val 3503"/>
                <a:gd name="f5" fmla="val 4577"/>
                <a:gd name="f6" fmla="val 1"/>
                <a:gd name="f7" fmla="val 4391"/>
                <a:gd name="f8" fmla="val 73"/>
                <a:gd name="f9" fmla="val 4192"/>
                <a:gd name="f10" fmla="val 112"/>
                <a:gd name="f11" fmla="val 3990"/>
                <a:gd name="f12" fmla="val 115"/>
                <a:gd name="f13" fmla="val 1693"/>
                <a:gd name="f14" fmla="val 759"/>
                <a:gd name="f15" fmla="val 871"/>
                <a:gd name="f16" fmla="val 1807"/>
                <a:gd name="f17" fmla="val 2744"/>
                <a:gd name="f18" fmla="val 1696"/>
                <a:gd name="f19" fmla="val 3500"/>
                <a:gd name="f20" fmla="val 3993"/>
                <a:gd name="f21" fmla="val 4589"/>
                <a:gd name="f22" fmla="val 5183"/>
                <a:gd name="f23" fmla="val 3391"/>
                <a:gd name="f24" fmla="val 3186"/>
                <a:gd name="f25" fmla="val 5065"/>
                <a:gd name="f26" fmla="val 2253"/>
                <a:gd name="f27" fmla="val 4662"/>
                <a:gd name="f28" fmla="val 1151"/>
                <a:gd name="f29" fmla="*/ f0 1 5746"/>
                <a:gd name="f30" fmla="*/ f1 1 3503"/>
                <a:gd name="f31" fmla="val f2"/>
                <a:gd name="f32" fmla="val f3"/>
                <a:gd name="f33" fmla="val f4"/>
                <a:gd name="f34" fmla="+- f33 0 f31"/>
                <a:gd name="f35" fmla="+- f32 0 f31"/>
                <a:gd name="f36" fmla="*/ f35 1 5746"/>
                <a:gd name="f37" fmla="*/ f34 1 3503"/>
                <a:gd name="f38" fmla="*/ f31 1 f36"/>
                <a:gd name="f39" fmla="*/ f32 1 f36"/>
                <a:gd name="f40" fmla="*/ f31 1 f37"/>
                <a:gd name="f41" fmla="*/ f33 1 f37"/>
                <a:gd name="f42" fmla="*/ f38 f29 1"/>
                <a:gd name="f43" fmla="*/ f39 f29 1"/>
                <a:gd name="f44" fmla="*/ f41 f30 1"/>
                <a:gd name="f45" fmla="*/ f40 f30 1"/>
              </a:gdLst>
              <a:ahLst/>
              <a:cxnLst>
                <a:cxn ang="3cd4">
                  <a:pos x="hc" y="t"/>
                </a:cxn>
                <a:cxn ang="0">
                  <a:pos x="r" y="vc"/>
                </a:cxn>
                <a:cxn ang="cd4">
                  <a:pos x="hc" y="b"/>
                </a:cxn>
                <a:cxn ang="cd2">
                  <a:pos x="l" y="vc"/>
                </a:cxn>
              </a:cxnLst>
              <a:rect l="f42" t="f45" r="f43" b="f44"/>
              <a:pathLst>
                <a:path w="5746" h="3503">
                  <a:moveTo>
                    <a:pt x="f5" y="f6"/>
                  </a:moveTo>
                  <a:cubicBezTo>
                    <a:pt x="f7" y="f8"/>
                    <a:pt x="f9" y="f10"/>
                    <a:pt x="f11" y="f12"/>
                  </a:cubicBezTo>
                  <a:lnTo>
                    <a:pt x="f13" y="f12"/>
                  </a:lnTo>
                  <a:cubicBezTo>
                    <a:pt x="f14" y="f12"/>
                    <a:pt x="f2" y="f15"/>
                    <a:pt x="f2" y="f16"/>
                  </a:cubicBezTo>
                  <a:cubicBezTo>
                    <a:pt x="f2" y="f17"/>
                    <a:pt x="f14" y="f4"/>
                    <a:pt x="f13" y="f4"/>
                  </a:cubicBezTo>
                  <a:lnTo>
                    <a:pt x="f18" y="f19"/>
                  </a:lnTo>
                  <a:lnTo>
                    <a:pt x="f20" y="f19"/>
                  </a:lnTo>
                  <a:cubicBezTo>
                    <a:pt x="f21" y="f19"/>
                    <a:pt x="f22" y="f23"/>
                    <a:pt x="f3" y="f24"/>
                  </a:cubicBezTo>
                  <a:cubicBezTo>
                    <a:pt x="f25" y="f26"/>
                    <a:pt x="f27" y="f28"/>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18" name="Google Shape;1181;p33">
              <a:extLst>
                <a:ext uri="{FF2B5EF4-FFF2-40B4-BE49-F238E27FC236}">
                  <a16:creationId xmlns:a16="http://schemas.microsoft.com/office/drawing/2014/main" id="{93E3D9E3-9F0D-3BF2-5623-87E125C0ACF4}"/>
                </a:ext>
              </a:extLst>
            </p:cNvPr>
            <p:cNvSpPr/>
            <p:nvPr/>
          </p:nvSpPr>
          <p:spPr>
            <a:xfrm>
              <a:off x="5114568" y="1377443"/>
              <a:ext cx="207267" cy="139162"/>
            </a:xfrm>
            <a:custGeom>
              <a:avLst/>
              <a:gdLst>
                <a:gd name="f0" fmla="val w"/>
                <a:gd name="f1" fmla="val h"/>
                <a:gd name="f2" fmla="val 0"/>
                <a:gd name="f3" fmla="val 11775"/>
                <a:gd name="f4" fmla="val 7906"/>
                <a:gd name="f5" fmla="val 6622"/>
                <a:gd name="f6" fmla="val 6329"/>
                <a:gd name="f7" fmla="val 6056"/>
                <a:gd name="f8" fmla="val 231"/>
                <a:gd name="f9" fmla="val 566"/>
                <a:gd name="f10" fmla="val 2259"/>
                <a:gd name="f11" fmla="val 3196"/>
                <a:gd name="f12" fmla="val 2030"/>
                <a:gd name="f13" fmla="val 2265"/>
                <a:gd name="f14" fmla="val 904"/>
                <a:gd name="f15" fmla="val 2668"/>
                <a:gd name="f16" fmla="val 1"/>
                <a:gd name="f17" fmla="val 3406"/>
                <a:gd name="f18" fmla="val 940"/>
                <a:gd name="f19" fmla="val 4068"/>
                <a:gd name="f20" fmla="val 1675"/>
                <a:gd name="f21" fmla="val 4978"/>
                <a:gd name="f22" fmla="val 2130"/>
                <a:gd name="f23" fmla="val 6032"/>
                <a:gd name="f24" fmla="val 2431"/>
                <a:gd name="f25" fmla="val 5785"/>
                <a:gd name="f26" fmla="val 2804"/>
                <a:gd name="f27" fmla="val 5649"/>
                <a:gd name="f28" fmla="val 5646"/>
                <a:gd name="f29" fmla="val 7342"/>
                <a:gd name="f30" fmla="val 7679"/>
                <a:gd name="f31" fmla="val 6334"/>
                <a:gd name="f32" fmla="val 6625"/>
                <a:gd name="f33" fmla="val 6740"/>
                <a:gd name="f34" fmla="val 6857"/>
                <a:gd name="f35" fmla="val 7871"/>
                <a:gd name="f36" fmla="val 6960"/>
                <a:gd name="f37" fmla="val 7793"/>
                <a:gd name="f38" fmla="val 11476"/>
                <a:gd name="f39" fmla="val 4406"/>
                <a:gd name="f40" fmla="val 4180"/>
                <a:gd name="f41" fmla="val 3725"/>
                <a:gd name="f42" fmla="val 3502"/>
                <a:gd name="f43" fmla="val 115"/>
                <a:gd name="f44" fmla="val 6854"/>
                <a:gd name="f45" fmla="val 36"/>
                <a:gd name="f46" fmla="val 6737"/>
                <a:gd name="f47" fmla="*/ f0 1 11775"/>
                <a:gd name="f48" fmla="*/ f1 1 7906"/>
                <a:gd name="f49" fmla="val f2"/>
                <a:gd name="f50" fmla="val f3"/>
                <a:gd name="f51" fmla="val f4"/>
                <a:gd name="f52" fmla="+- f51 0 f49"/>
                <a:gd name="f53" fmla="+- f50 0 f49"/>
                <a:gd name="f54" fmla="*/ f53 1 11775"/>
                <a:gd name="f55" fmla="*/ f52 1 7906"/>
                <a:gd name="f56" fmla="*/ f49 1 f54"/>
                <a:gd name="f57" fmla="*/ f50 1 f54"/>
                <a:gd name="f58" fmla="*/ f49 1 f55"/>
                <a:gd name="f59" fmla="*/ f51 1 f55"/>
                <a:gd name="f60" fmla="*/ f56 f47 1"/>
                <a:gd name="f61" fmla="*/ f57 f47 1"/>
                <a:gd name="f62" fmla="*/ f59 f48 1"/>
                <a:gd name="f63" fmla="*/ f58 f48 1"/>
              </a:gdLst>
              <a:ahLst/>
              <a:cxnLst>
                <a:cxn ang="3cd4">
                  <a:pos x="hc" y="t"/>
                </a:cxn>
                <a:cxn ang="0">
                  <a:pos x="r" y="vc"/>
                </a:cxn>
                <a:cxn ang="cd4">
                  <a:pos x="hc" y="b"/>
                </a:cxn>
                <a:cxn ang="cd2">
                  <a:pos x="l" y="vc"/>
                </a:cxn>
              </a:cxnLst>
              <a:rect l="f60" t="f63" r="f61" b="f62"/>
              <a:pathLst>
                <a:path w="11775" h="7906">
                  <a:moveTo>
                    <a:pt x="f5" y="f2"/>
                  </a:moveTo>
                  <a:cubicBezTo>
                    <a:pt x="f6" y="f2"/>
                    <a:pt x="f7" y="f8"/>
                    <a:pt x="f7" y="f9"/>
                  </a:cubicBezTo>
                  <a:lnTo>
                    <a:pt x="f7" y="f10"/>
                  </a:lnTo>
                  <a:lnTo>
                    <a:pt x="f11" y="f10"/>
                  </a:lnTo>
                  <a:cubicBezTo>
                    <a:pt x="f12" y="f13"/>
                    <a:pt x="f14" y="f15"/>
                    <a:pt x="f16" y="f17"/>
                  </a:cubicBezTo>
                  <a:cubicBezTo>
                    <a:pt x="f18" y="f19"/>
                    <a:pt x="f20" y="f21"/>
                    <a:pt x="f22" y="f23"/>
                  </a:cubicBezTo>
                  <a:cubicBezTo>
                    <a:pt x="f24" y="f25"/>
                    <a:pt x="f26" y="f27"/>
                    <a:pt x="f11" y="f28"/>
                  </a:cubicBezTo>
                  <a:lnTo>
                    <a:pt x="f7" y="f28"/>
                  </a:lnTo>
                  <a:lnTo>
                    <a:pt x="f7" y="f29"/>
                  </a:lnTo>
                  <a:cubicBezTo>
                    <a:pt x="f7" y="f30"/>
                    <a:pt x="f31" y="f4"/>
                    <a:pt x="f32" y="f4"/>
                  </a:cubicBezTo>
                  <a:cubicBezTo>
                    <a:pt x="f33" y="f4"/>
                    <a:pt x="f34" y="f35"/>
                    <a:pt x="f36" y="f37"/>
                  </a:cubicBezTo>
                  <a:lnTo>
                    <a:pt x="f38" y="f39"/>
                  </a:lnTo>
                  <a:cubicBezTo>
                    <a:pt x="f3" y="f40"/>
                    <a:pt x="f3" y="f41"/>
                    <a:pt x="f38" y="f42"/>
                  </a:cubicBezTo>
                  <a:lnTo>
                    <a:pt x="f36" y="f43"/>
                  </a:lnTo>
                  <a:cubicBezTo>
                    <a:pt x="f44" y="f45"/>
                    <a:pt x="f46" y="f2"/>
                    <a:pt x="f5"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grpSp>
      <p:grpSp>
        <p:nvGrpSpPr>
          <p:cNvPr id="19" name="Google Shape;1182;p33">
            <a:extLst>
              <a:ext uri="{FF2B5EF4-FFF2-40B4-BE49-F238E27FC236}">
                <a16:creationId xmlns:a16="http://schemas.microsoft.com/office/drawing/2014/main" id="{463C8E46-AAFA-57C1-5EF6-5CBB9857B2EB}"/>
              </a:ext>
            </a:extLst>
          </p:cNvPr>
          <p:cNvGrpSpPr/>
          <p:nvPr/>
        </p:nvGrpSpPr>
        <p:grpSpPr>
          <a:xfrm>
            <a:off x="993175" y="1514619"/>
            <a:ext cx="305391" cy="338602"/>
            <a:chOff x="993175" y="1377781"/>
            <a:chExt cx="305391" cy="338602"/>
          </a:xfrm>
        </p:grpSpPr>
        <p:sp>
          <p:nvSpPr>
            <p:cNvPr id="20" name="Google Shape;1183;p33">
              <a:extLst>
                <a:ext uri="{FF2B5EF4-FFF2-40B4-BE49-F238E27FC236}">
                  <a16:creationId xmlns:a16="http://schemas.microsoft.com/office/drawing/2014/main" id="{8137C569-6CCB-BF07-1A12-D9F0DC91D002}"/>
                </a:ext>
              </a:extLst>
            </p:cNvPr>
            <p:cNvSpPr/>
            <p:nvPr/>
          </p:nvSpPr>
          <p:spPr>
            <a:xfrm>
              <a:off x="1211836" y="1437400"/>
              <a:ext cx="39767" cy="19888"/>
            </a:xfrm>
            <a:custGeom>
              <a:avLst/>
              <a:gdLst>
                <a:gd name="f0" fmla="val w"/>
                <a:gd name="f1" fmla="val h"/>
                <a:gd name="f2" fmla="val 0"/>
                <a:gd name="f3" fmla="val 2259"/>
                <a:gd name="f4" fmla="val 1130"/>
                <a:gd name="f5" fmla="val 566"/>
                <a:gd name="f6" fmla="val 253"/>
                <a:gd name="f7" fmla="val 567"/>
                <a:gd name="f8" fmla="val 877"/>
                <a:gd name="f9" fmla="val 1696"/>
                <a:gd name="f10" fmla="val 2006"/>
                <a:gd name="f11" fmla="*/ f0 1 2259"/>
                <a:gd name="f12" fmla="*/ f1 1 1130"/>
                <a:gd name="f13" fmla="val f2"/>
                <a:gd name="f14" fmla="val f3"/>
                <a:gd name="f15" fmla="val f4"/>
                <a:gd name="f16" fmla="+- f15 0 f13"/>
                <a:gd name="f17" fmla="+- f14 0 f13"/>
                <a:gd name="f18" fmla="*/ f17 1 2259"/>
                <a:gd name="f19" fmla="*/ f16 1 1130"/>
                <a:gd name="f20" fmla="*/ f13 1 f18"/>
                <a:gd name="f21" fmla="*/ f14 1 f18"/>
                <a:gd name="f22" fmla="*/ f13 1 f19"/>
                <a:gd name="f23" fmla="*/ f15 1 f19"/>
                <a:gd name="f24" fmla="*/ f20 f11 1"/>
                <a:gd name="f25" fmla="*/ f21 f11 1"/>
                <a:gd name="f26" fmla="*/ f23 f12 1"/>
                <a:gd name="f27" fmla="*/ f22 f12 1"/>
              </a:gdLst>
              <a:ahLst/>
              <a:cxnLst>
                <a:cxn ang="3cd4">
                  <a:pos x="hc" y="t"/>
                </a:cxn>
                <a:cxn ang="0">
                  <a:pos x="r" y="vc"/>
                </a:cxn>
                <a:cxn ang="cd4">
                  <a:pos x="hc" y="b"/>
                </a:cxn>
                <a:cxn ang="cd2">
                  <a:pos x="l" y="vc"/>
                </a:cxn>
              </a:cxnLst>
              <a:rect l="f24" t="f27" r="f25" b="f26"/>
              <a:pathLst>
                <a:path w="2259" h="1130">
                  <a:moveTo>
                    <a:pt x="f5" y="f2"/>
                  </a:moveTo>
                  <a:cubicBezTo>
                    <a:pt x="f6" y="f2"/>
                    <a:pt x="f2" y="f6"/>
                    <a:pt x="f2" y="f7"/>
                  </a:cubicBezTo>
                  <a:cubicBezTo>
                    <a:pt x="f2" y="f8"/>
                    <a:pt x="f6" y="f4"/>
                    <a:pt x="f5" y="f4"/>
                  </a:cubicBezTo>
                  <a:lnTo>
                    <a:pt x="f9" y="f4"/>
                  </a:lnTo>
                  <a:cubicBezTo>
                    <a:pt x="f10" y="f4"/>
                    <a:pt x="f3" y="f8"/>
                    <a:pt x="f3" y="f7"/>
                  </a:cubicBezTo>
                  <a:cubicBezTo>
                    <a:pt x="f3" y="f6"/>
                    <a:pt x="f10" y="f2"/>
                    <a:pt x="f9"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21" name="Google Shape;1184;p33">
              <a:extLst>
                <a:ext uri="{FF2B5EF4-FFF2-40B4-BE49-F238E27FC236}">
                  <a16:creationId xmlns:a16="http://schemas.microsoft.com/office/drawing/2014/main" id="{AC9D56BE-334F-FF48-B332-F0E903D3D877}"/>
                </a:ext>
              </a:extLst>
            </p:cNvPr>
            <p:cNvSpPr/>
            <p:nvPr/>
          </p:nvSpPr>
          <p:spPr>
            <a:xfrm>
              <a:off x="1111005" y="1377781"/>
              <a:ext cx="32671" cy="39767"/>
            </a:xfrm>
            <a:custGeom>
              <a:avLst/>
              <a:gdLst>
                <a:gd name="f0" fmla="val w"/>
                <a:gd name="f1" fmla="val h"/>
                <a:gd name="f2" fmla="val 0"/>
                <a:gd name="f3" fmla="val 1856"/>
                <a:gd name="f4" fmla="val 2259"/>
                <a:gd name="f5" fmla="val 647"/>
                <a:gd name="f6" fmla="val 1"/>
                <a:gd name="f7" fmla="val 562"/>
                <a:gd name="f8" fmla="val 476"/>
                <a:gd name="f9" fmla="val 20"/>
                <a:gd name="f10" fmla="val 395"/>
                <a:gd name="f11" fmla="val 60"/>
                <a:gd name="f12" fmla="val 115"/>
                <a:gd name="f13" fmla="val 198"/>
                <a:gd name="f14" fmla="val 539"/>
                <a:gd name="f15" fmla="val 142"/>
                <a:gd name="f16" fmla="val 819"/>
                <a:gd name="f17" fmla="val 705"/>
                <a:gd name="f18" fmla="val 1948"/>
                <a:gd name="f19" fmla="val 806"/>
                <a:gd name="f20" fmla="val 2144"/>
                <a:gd name="f21" fmla="val 1004"/>
                <a:gd name="f22" fmla="val 1211"/>
                <a:gd name="f23" fmla="val 1296"/>
                <a:gd name="f24" fmla="val 1383"/>
                <a:gd name="f25" fmla="val 2239"/>
                <a:gd name="f26" fmla="val 1464"/>
                <a:gd name="f27" fmla="val 2198"/>
                <a:gd name="f28" fmla="val 1744"/>
                <a:gd name="f29" fmla="val 2059"/>
                <a:gd name="f30" fmla="val 1722"/>
                <a:gd name="f31" fmla="val 1717"/>
                <a:gd name="f32" fmla="val 1442"/>
                <a:gd name="f33" fmla="val 1151"/>
                <a:gd name="f34" fmla="val 313"/>
                <a:gd name="f35" fmla="val 1053"/>
                <a:gd name="f36" fmla="val 114"/>
                <a:gd name="f37" fmla="val 853"/>
                <a:gd name="f38" fmla="*/ f0 1 1856"/>
                <a:gd name="f39" fmla="*/ f1 1 2259"/>
                <a:gd name="f40" fmla="val f2"/>
                <a:gd name="f41" fmla="val f3"/>
                <a:gd name="f42" fmla="val f4"/>
                <a:gd name="f43" fmla="+- f42 0 f40"/>
                <a:gd name="f44" fmla="+- f41 0 f40"/>
                <a:gd name="f45" fmla="*/ f44 1 1856"/>
                <a:gd name="f46" fmla="*/ f43 1 2259"/>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1856" h="2259">
                  <a:moveTo>
                    <a:pt x="f5" y="f6"/>
                  </a:moveTo>
                  <a:cubicBezTo>
                    <a:pt x="f7" y="f6"/>
                    <a:pt x="f8" y="f9"/>
                    <a:pt x="f10" y="f11"/>
                  </a:cubicBezTo>
                  <a:cubicBezTo>
                    <a:pt x="f12" y="f13"/>
                    <a:pt x="f6" y="f14"/>
                    <a:pt x="f15" y="f16"/>
                  </a:cubicBezTo>
                  <a:lnTo>
                    <a:pt x="f17" y="f18"/>
                  </a:lnTo>
                  <a:cubicBezTo>
                    <a:pt x="f19" y="f20"/>
                    <a:pt x="f21" y="f4"/>
                    <a:pt x="f22" y="f4"/>
                  </a:cubicBezTo>
                  <a:cubicBezTo>
                    <a:pt x="f23" y="f4"/>
                    <a:pt x="f24" y="f25"/>
                    <a:pt x="f26" y="f27"/>
                  </a:cubicBezTo>
                  <a:cubicBezTo>
                    <a:pt x="f28" y="f29"/>
                    <a:pt x="f3" y="f30"/>
                    <a:pt x="f31" y="f32"/>
                  </a:cubicBezTo>
                  <a:lnTo>
                    <a:pt x="f33" y="f34"/>
                  </a:lnTo>
                  <a:cubicBezTo>
                    <a:pt x="f35" y="f36"/>
                    <a:pt x="f37" y="f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22" name="Google Shape;1185;p33">
              <a:extLst>
                <a:ext uri="{FF2B5EF4-FFF2-40B4-BE49-F238E27FC236}">
                  <a16:creationId xmlns:a16="http://schemas.microsoft.com/office/drawing/2014/main" id="{1386F49A-F12C-FA79-C8D1-D00D6DB27C40}"/>
                </a:ext>
              </a:extLst>
            </p:cNvPr>
            <p:cNvSpPr/>
            <p:nvPr/>
          </p:nvSpPr>
          <p:spPr>
            <a:xfrm>
              <a:off x="1180609" y="1377781"/>
              <a:ext cx="32671" cy="39767"/>
            </a:xfrm>
            <a:custGeom>
              <a:avLst/>
              <a:gdLst>
                <a:gd name="f0" fmla="val w"/>
                <a:gd name="f1" fmla="val h"/>
                <a:gd name="f2" fmla="val 0"/>
                <a:gd name="f3" fmla="val 1856"/>
                <a:gd name="f4" fmla="val 2259"/>
                <a:gd name="f5" fmla="val 1210"/>
                <a:gd name="f6" fmla="val 1"/>
                <a:gd name="f7" fmla="val 1003"/>
                <a:gd name="f8" fmla="val 803"/>
                <a:gd name="f9" fmla="val 114"/>
                <a:gd name="f10" fmla="val 705"/>
                <a:gd name="f11" fmla="val 313"/>
                <a:gd name="f12" fmla="val 139"/>
                <a:gd name="f13" fmla="val 1442"/>
                <a:gd name="f14" fmla="val 1719"/>
                <a:gd name="f15" fmla="val 115"/>
                <a:gd name="f16" fmla="val 2059"/>
                <a:gd name="f17" fmla="val 392"/>
                <a:gd name="f18" fmla="val 2198"/>
                <a:gd name="f19" fmla="val 474"/>
                <a:gd name="f20" fmla="val 2239"/>
                <a:gd name="f21" fmla="val 561"/>
                <a:gd name="f22" fmla="val 646"/>
                <a:gd name="f23" fmla="val 852"/>
                <a:gd name="f24" fmla="val 1051"/>
                <a:gd name="f25" fmla="val 2144"/>
                <a:gd name="f26" fmla="val 1151"/>
                <a:gd name="f27" fmla="val 1948"/>
                <a:gd name="f28" fmla="val 1714"/>
                <a:gd name="f29" fmla="val 819"/>
                <a:gd name="f30" fmla="val 539"/>
                <a:gd name="f31" fmla="val 1741"/>
                <a:gd name="f32" fmla="val 198"/>
                <a:gd name="f33" fmla="val 1461"/>
                <a:gd name="f34" fmla="val 60"/>
                <a:gd name="f35" fmla="val 1381"/>
                <a:gd name="f36" fmla="val 20"/>
                <a:gd name="f37" fmla="val 1295"/>
                <a:gd name="f38" fmla="*/ f0 1 1856"/>
                <a:gd name="f39" fmla="*/ f1 1 2259"/>
                <a:gd name="f40" fmla="val f2"/>
                <a:gd name="f41" fmla="val f3"/>
                <a:gd name="f42" fmla="val f4"/>
                <a:gd name="f43" fmla="+- f42 0 f40"/>
                <a:gd name="f44" fmla="+- f41 0 f40"/>
                <a:gd name="f45" fmla="*/ f44 1 1856"/>
                <a:gd name="f46" fmla="*/ f43 1 2259"/>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1856" h="2259">
                  <a:moveTo>
                    <a:pt x="f5" y="f6"/>
                  </a:moveTo>
                  <a:cubicBezTo>
                    <a:pt x="f7" y="f6"/>
                    <a:pt x="f8" y="f9"/>
                    <a:pt x="f10" y="f11"/>
                  </a:cubicBezTo>
                  <a:lnTo>
                    <a:pt x="f12" y="f13"/>
                  </a:lnTo>
                  <a:cubicBezTo>
                    <a:pt x="f6" y="f14"/>
                    <a:pt x="f15" y="f16"/>
                    <a:pt x="f17" y="f18"/>
                  </a:cubicBezTo>
                  <a:cubicBezTo>
                    <a:pt x="f19" y="f20"/>
                    <a:pt x="f21" y="f4"/>
                    <a:pt x="f22" y="f4"/>
                  </a:cubicBezTo>
                  <a:cubicBezTo>
                    <a:pt x="f23" y="f4"/>
                    <a:pt x="f24" y="f25"/>
                    <a:pt x="f26" y="f27"/>
                  </a:cubicBezTo>
                  <a:lnTo>
                    <a:pt x="f28" y="f29"/>
                  </a:lnTo>
                  <a:cubicBezTo>
                    <a:pt x="f3" y="f30"/>
                    <a:pt x="f31" y="f32"/>
                    <a:pt x="f33" y="f34"/>
                  </a:cubicBezTo>
                  <a:cubicBezTo>
                    <a:pt x="f35" y="f36"/>
                    <a:pt x="f37" y="f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23" name="Google Shape;1186;p33">
              <a:extLst>
                <a:ext uri="{FF2B5EF4-FFF2-40B4-BE49-F238E27FC236}">
                  <a16:creationId xmlns:a16="http://schemas.microsoft.com/office/drawing/2014/main" id="{7462A457-AF80-4A3B-1DDE-E31739BC7633}"/>
                </a:ext>
              </a:extLst>
            </p:cNvPr>
            <p:cNvSpPr/>
            <p:nvPr/>
          </p:nvSpPr>
          <p:spPr>
            <a:xfrm>
              <a:off x="1072691" y="1437400"/>
              <a:ext cx="39785" cy="19888"/>
            </a:xfrm>
            <a:custGeom>
              <a:avLst/>
              <a:gdLst>
                <a:gd name="f0" fmla="val w"/>
                <a:gd name="f1" fmla="val h"/>
                <a:gd name="f2" fmla="val 0"/>
                <a:gd name="f3" fmla="val 2260"/>
                <a:gd name="f4" fmla="val 1130"/>
                <a:gd name="f5" fmla="val 567"/>
                <a:gd name="f6" fmla="val 254"/>
                <a:gd name="f7" fmla="val 1"/>
                <a:gd name="f8" fmla="val 253"/>
                <a:gd name="f9" fmla="val 877"/>
                <a:gd name="f10" fmla="val 1696"/>
                <a:gd name="f11" fmla="val 2006"/>
                <a:gd name="f12" fmla="val 2259"/>
                <a:gd name="f13" fmla="*/ f0 1 2260"/>
                <a:gd name="f14" fmla="*/ f1 1 1130"/>
                <a:gd name="f15" fmla="val f2"/>
                <a:gd name="f16" fmla="val f3"/>
                <a:gd name="f17" fmla="val f4"/>
                <a:gd name="f18" fmla="+- f17 0 f15"/>
                <a:gd name="f19" fmla="+- f16 0 f15"/>
                <a:gd name="f20" fmla="*/ f19 1 2260"/>
                <a:gd name="f21" fmla="*/ f18 1 1130"/>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2260" h="1130">
                  <a:moveTo>
                    <a:pt x="f5" y="f2"/>
                  </a:moveTo>
                  <a:cubicBezTo>
                    <a:pt x="f6" y="f2"/>
                    <a:pt x="f7" y="f8"/>
                    <a:pt x="f7" y="f5"/>
                  </a:cubicBezTo>
                  <a:cubicBezTo>
                    <a:pt x="f7" y="f9"/>
                    <a:pt x="f6" y="f4"/>
                    <a:pt x="f5" y="f4"/>
                  </a:cubicBezTo>
                  <a:lnTo>
                    <a:pt x="f10" y="f4"/>
                  </a:lnTo>
                  <a:cubicBezTo>
                    <a:pt x="f11" y="f4"/>
                    <a:pt x="f12" y="f9"/>
                    <a:pt x="f12" y="f5"/>
                  </a:cubicBezTo>
                  <a:cubicBezTo>
                    <a:pt x="f12" y="f8"/>
                    <a:pt x="f11" y="f2"/>
                    <a:pt x="f10"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24" name="Google Shape;1187;p33">
              <a:extLst>
                <a:ext uri="{FF2B5EF4-FFF2-40B4-BE49-F238E27FC236}">
                  <a16:creationId xmlns:a16="http://schemas.microsoft.com/office/drawing/2014/main" id="{4AEE707B-B60D-DA05-8680-E39B438D0D03}"/>
                </a:ext>
              </a:extLst>
            </p:cNvPr>
            <p:cNvSpPr/>
            <p:nvPr/>
          </p:nvSpPr>
          <p:spPr>
            <a:xfrm>
              <a:off x="993175" y="1537472"/>
              <a:ext cx="59655" cy="178911"/>
            </a:xfrm>
            <a:custGeom>
              <a:avLst/>
              <a:gdLst>
                <a:gd name="f0" fmla="val w"/>
                <a:gd name="f1" fmla="val h"/>
                <a:gd name="f2" fmla="val 0"/>
                <a:gd name="f3" fmla="val 3389"/>
                <a:gd name="f4" fmla="val 10164"/>
                <a:gd name="f5" fmla="val 567"/>
                <a:gd name="f6" fmla="val 1"/>
                <a:gd name="f7" fmla="val 254"/>
                <a:gd name="f8" fmla="val 251"/>
                <a:gd name="f9" fmla="val 564"/>
                <a:gd name="f10" fmla="val 9598"/>
                <a:gd name="f11" fmla="val 9911"/>
                <a:gd name="f12" fmla="val 2825"/>
                <a:gd name="f13" fmla="val 3136"/>
                <a:gd name="f14" fmla="*/ f0 1 3389"/>
                <a:gd name="f15" fmla="*/ f1 1 10164"/>
                <a:gd name="f16" fmla="val f2"/>
                <a:gd name="f17" fmla="val f3"/>
                <a:gd name="f18" fmla="val f4"/>
                <a:gd name="f19" fmla="+- f18 0 f16"/>
                <a:gd name="f20" fmla="+- f17 0 f16"/>
                <a:gd name="f21" fmla="*/ f20 1 3389"/>
                <a:gd name="f22" fmla="*/ f19 1 10164"/>
                <a:gd name="f23" fmla="*/ f16 1 f21"/>
                <a:gd name="f24" fmla="*/ f17 1 f21"/>
                <a:gd name="f25" fmla="*/ f16 1 f22"/>
                <a:gd name="f26" fmla="*/ f18 1 f22"/>
                <a:gd name="f27" fmla="*/ f23 f14 1"/>
                <a:gd name="f28" fmla="*/ f24 f14 1"/>
                <a:gd name="f29" fmla="*/ f26 f15 1"/>
                <a:gd name="f30" fmla="*/ f25 f15 1"/>
              </a:gdLst>
              <a:ahLst/>
              <a:cxnLst>
                <a:cxn ang="3cd4">
                  <a:pos x="hc" y="t"/>
                </a:cxn>
                <a:cxn ang="0">
                  <a:pos x="r" y="vc"/>
                </a:cxn>
                <a:cxn ang="cd4">
                  <a:pos x="hc" y="b"/>
                </a:cxn>
                <a:cxn ang="cd2">
                  <a:pos x="l" y="vc"/>
                </a:cxn>
              </a:cxnLst>
              <a:rect l="f27" t="f30" r="f28" b="f29"/>
              <a:pathLst>
                <a:path w="3389" h="10164">
                  <a:moveTo>
                    <a:pt x="f5" y="f6"/>
                  </a:moveTo>
                  <a:cubicBezTo>
                    <a:pt x="f7" y="f6"/>
                    <a:pt x="f6" y="f8"/>
                    <a:pt x="f6" y="f9"/>
                  </a:cubicBezTo>
                  <a:lnTo>
                    <a:pt x="f6" y="f10"/>
                  </a:lnTo>
                  <a:cubicBezTo>
                    <a:pt x="f6" y="f11"/>
                    <a:pt x="f7" y="f4"/>
                    <a:pt x="f5" y="f4"/>
                  </a:cubicBezTo>
                  <a:lnTo>
                    <a:pt x="f12" y="f4"/>
                  </a:lnTo>
                  <a:cubicBezTo>
                    <a:pt x="f13" y="f4"/>
                    <a:pt x="f3" y="f11"/>
                    <a:pt x="f3" y="f10"/>
                  </a:cubicBezTo>
                  <a:lnTo>
                    <a:pt x="f3" y="f9"/>
                  </a:lnTo>
                  <a:cubicBezTo>
                    <a:pt x="f3" y="f8"/>
                    <a:pt x="f13" y="f6"/>
                    <a:pt x="f12"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25" name="Google Shape;1188;p33">
              <a:extLst>
                <a:ext uri="{FF2B5EF4-FFF2-40B4-BE49-F238E27FC236}">
                  <a16:creationId xmlns:a16="http://schemas.microsoft.com/office/drawing/2014/main" id="{C94044B7-370A-3EB2-96C5-C618CABCE301}"/>
                </a:ext>
              </a:extLst>
            </p:cNvPr>
            <p:cNvSpPr/>
            <p:nvPr/>
          </p:nvSpPr>
          <p:spPr>
            <a:xfrm>
              <a:off x="1072691" y="1438086"/>
              <a:ext cx="225875" cy="278297"/>
            </a:xfrm>
            <a:custGeom>
              <a:avLst/>
              <a:gdLst>
                <a:gd name="f0" fmla="val w"/>
                <a:gd name="f1" fmla="val h"/>
                <a:gd name="f2" fmla="val 0"/>
                <a:gd name="f3" fmla="val 12832"/>
                <a:gd name="f4" fmla="val 15810"/>
                <a:gd name="f5" fmla="val 3954"/>
                <a:gd name="f6" fmla="val 1"/>
                <a:gd name="f7" fmla="val 3641"/>
                <a:gd name="f8" fmla="val 3388"/>
                <a:gd name="f9" fmla="val 254"/>
                <a:gd name="f10" fmla="val 564"/>
                <a:gd name="f11" fmla="val 1871"/>
                <a:gd name="f12" fmla="val 2879"/>
                <a:gd name="f13" fmla="val 4225"/>
                <a:gd name="f14" fmla="val 1922"/>
                <a:gd name="f15" fmla="val 5186"/>
                <a:gd name="f16" fmla="val 1274"/>
                <a:gd name="f17" fmla="val 5830"/>
                <a:gd name="f18" fmla="val 723"/>
                <a:gd name="f19" fmla="val 6065"/>
                <a:gd name="f20" fmla="val 6427"/>
                <a:gd name="f21" fmla="val 14897"/>
                <a:gd name="f22" fmla="val 1109"/>
                <a:gd name="f23" fmla="val 15268"/>
                <a:gd name="f24" fmla="val 2515"/>
                <a:gd name="f25" fmla="val 4659"/>
                <a:gd name="f26" fmla="val 8351"/>
                <a:gd name="f27" fmla="val 9567"/>
                <a:gd name="f28" fmla="val 10516"/>
                <a:gd name="f29" fmla="val 14680"/>
                <a:gd name="f30" fmla="val 10046"/>
                <a:gd name="f31" fmla="val 13491"/>
                <a:gd name="f32" fmla="val 11019"/>
                <a:gd name="f33" fmla="val 13226"/>
                <a:gd name="f34" fmla="val 11546"/>
                <a:gd name="f35" fmla="val 12172"/>
                <a:gd name="f36" fmla="val 11175"/>
                <a:gd name="f37" fmla="val 11233"/>
                <a:gd name="f38" fmla="val 12386"/>
                <a:gd name="f39" fmla="val 10901"/>
                <a:gd name="f40" fmla="val 9408"/>
                <a:gd name="f41" fmla="val 11992"/>
                <a:gd name="f42" fmla="val 8468"/>
                <a:gd name="f43" fmla="val 12314"/>
                <a:gd name="f44" fmla="val 8107"/>
                <a:gd name="f45" fmla="val 12467"/>
                <a:gd name="f46" fmla="val 7625"/>
                <a:gd name="f47" fmla="val 12410"/>
                <a:gd name="f48" fmla="val 7143"/>
                <a:gd name="f49" fmla="val 12311"/>
                <a:gd name="f50" fmla="val 6267"/>
                <a:gd name="f51" fmla="val 11495"/>
                <a:gd name="f52" fmla="val 5647"/>
                <a:gd name="f53" fmla="val 10612"/>
                <a:gd name="f54" fmla="val 6213"/>
                <a:gd name="f55" fmla="val 6586"/>
                <a:gd name="f56" fmla="val 4975"/>
                <a:gd name="f57" fmla="val 6785"/>
                <a:gd name="f58" fmla="val 3081"/>
                <a:gd name="f59" fmla="val 6776"/>
                <a:gd name="f60" fmla="val 2307"/>
                <a:gd name="f61" fmla="val 6761"/>
                <a:gd name="f62" fmla="val 1027"/>
                <a:gd name="f63" fmla="val 5701"/>
                <a:gd name="f64" fmla="val 4418"/>
                <a:gd name="f65" fmla="*/ f0 1 12832"/>
                <a:gd name="f66" fmla="*/ f1 1 15810"/>
                <a:gd name="f67" fmla="val f2"/>
                <a:gd name="f68" fmla="val f3"/>
                <a:gd name="f69" fmla="val f4"/>
                <a:gd name="f70" fmla="+- f69 0 f67"/>
                <a:gd name="f71" fmla="+- f68 0 f67"/>
                <a:gd name="f72" fmla="*/ f71 1 12832"/>
                <a:gd name="f73" fmla="*/ f70 1 15810"/>
                <a:gd name="f74" fmla="*/ f67 1 f72"/>
                <a:gd name="f75" fmla="*/ f68 1 f72"/>
                <a:gd name="f76" fmla="*/ f67 1 f73"/>
                <a:gd name="f77" fmla="*/ f69 1 f73"/>
                <a:gd name="f78" fmla="*/ f74 f65 1"/>
                <a:gd name="f79" fmla="*/ f75 f65 1"/>
                <a:gd name="f80" fmla="*/ f77 f66 1"/>
                <a:gd name="f81" fmla="*/ f76 f66 1"/>
              </a:gdLst>
              <a:ahLst/>
              <a:cxnLst>
                <a:cxn ang="3cd4">
                  <a:pos x="hc" y="t"/>
                </a:cxn>
                <a:cxn ang="0">
                  <a:pos x="r" y="vc"/>
                </a:cxn>
                <a:cxn ang="cd4">
                  <a:pos x="hc" y="b"/>
                </a:cxn>
                <a:cxn ang="cd2">
                  <a:pos x="l" y="vc"/>
                </a:cxn>
              </a:cxnLst>
              <a:rect l="f78" t="f81" r="f79" b="f80"/>
              <a:pathLst>
                <a:path w="12832" h="15810">
                  <a:moveTo>
                    <a:pt x="f5" y="f6"/>
                  </a:moveTo>
                  <a:cubicBezTo>
                    <a:pt x="f7" y="f6"/>
                    <a:pt x="f8" y="f9"/>
                    <a:pt x="f8" y="f10"/>
                  </a:cubicBezTo>
                  <a:cubicBezTo>
                    <a:pt x="f8" y="f11"/>
                    <a:pt x="f12" y="f13"/>
                    <a:pt x="f14" y="f15"/>
                  </a:cubicBezTo>
                  <a:cubicBezTo>
                    <a:pt x="f16" y="f17"/>
                    <a:pt x="f18" y="f19"/>
                    <a:pt x="f6" y="f20"/>
                  </a:cubicBezTo>
                  <a:lnTo>
                    <a:pt x="f6" y="f21"/>
                  </a:lnTo>
                  <a:cubicBezTo>
                    <a:pt x="f22" y="f23"/>
                    <a:pt x="f24" y="f4"/>
                    <a:pt x="f25" y="f4"/>
                  </a:cubicBezTo>
                  <a:lnTo>
                    <a:pt x="f26" y="f4"/>
                  </a:lnTo>
                  <a:cubicBezTo>
                    <a:pt x="f27" y="f4"/>
                    <a:pt x="f28" y="f29"/>
                    <a:pt x="f30" y="f31"/>
                  </a:cubicBezTo>
                  <a:cubicBezTo>
                    <a:pt x="f32" y="f33"/>
                    <a:pt x="f34" y="f35"/>
                    <a:pt x="f36" y="f37"/>
                  </a:cubicBezTo>
                  <a:cubicBezTo>
                    <a:pt x="f38" y="f39"/>
                    <a:pt x="f3" y="f40"/>
                    <a:pt x="f41" y="f42"/>
                  </a:cubicBezTo>
                  <a:cubicBezTo>
                    <a:pt x="f43" y="f44"/>
                    <a:pt x="f45" y="f46"/>
                    <a:pt x="f47" y="f48"/>
                  </a:cubicBezTo>
                  <a:cubicBezTo>
                    <a:pt x="f49" y="f50"/>
                    <a:pt x="f51" y="f52"/>
                    <a:pt x="f53" y="f52"/>
                  </a:cubicBezTo>
                  <a:lnTo>
                    <a:pt x="f54" y="f52"/>
                  </a:lnTo>
                  <a:cubicBezTo>
                    <a:pt x="f55" y="f56"/>
                    <a:pt x="f57" y="f58"/>
                    <a:pt x="f59" y="f60"/>
                  </a:cubicBezTo>
                  <a:cubicBezTo>
                    <a:pt x="f61" y="f62"/>
                    <a:pt x="f63" y="f6"/>
                    <a:pt x="f64"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grpSp>
      <p:grpSp>
        <p:nvGrpSpPr>
          <p:cNvPr id="26" name="Google Shape;1189;p33">
            <a:extLst>
              <a:ext uri="{FF2B5EF4-FFF2-40B4-BE49-F238E27FC236}">
                <a16:creationId xmlns:a16="http://schemas.microsoft.com/office/drawing/2014/main" id="{D4A7AA69-D910-5A2E-8115-C82C67F37F81}"/>
              </a:ext>
            </a:extLst>
          </p:cNvPr>
          <p:cNvGrpSpPr/>
          <p:nvPr/>
        </p:nvGrpSpPr>
        <p:grpSpPr>
          <a:xfrm>
            <a:off x="4981258" y="3268072"/>
            <a:ext cx="340568" cy="339270"/>
            <a:chOff x="4981258" y="3131234"/>
            <a:chExt cx="340568" cy="339270"/>
          </a:xfrm>
        </p:grpSpPr>
        <p:sp>
          <p:nvSpPr>
            <p:cNvPr id="27" name="Google Shape;1190;p33">
              <a:extLst>
                <a:ext uri="{FF2B5EF4-FFF2-40B4-BE49-F238E27FC236}">
                  <a16:creationId xmlns:a16="http://schemas.microsoft.com/office/drawing/2014/main" id="{6560F355-2DC1-EB48-4FBC-71C518B35491}"/>
                </a:ext>
              </a:extLst>
            </p:cNvPr>
            <p:cNvSpPr/>
            <p:nvPr/>
          </p:nvSpPr>
          <p:spPr>
            <a:xfrm>
              <a:off x="5047350" y="3302767"/>
              <a:ext cx="102303" cy="101461"/>
            </a:xfrm>
            <a:custGeom>
              <a:avLst/>
              <a:gdLst>
                <a:gd name="f0" fmla="val w"/>
                <a:gd name="f1" fmla="val h"/>
                <a:gd name="f2" fmla="val 0"/>
                <a:gd name="f3" fmla="val 5812"/>
                <a:gd name="f4" fmla="val 5764"/>
                <a:gd name="f5" fmla="val 994"/>
                <a:gd name="f6" fmla="val 988"/>
                <a:gd name="f7" fmla="val 12"/>
                <a:gd name="f8" fmla="val 9"/>
                <a:gd name="f9" fmla="val 991"/>
                <a:gd name="f10" fmla="val 6"/>
                <a:gd name="f11" fmla="val 3"/>
                <a:gd name="f12" fmla="val 979"/>
                <a:gd name="f13" fmla="val 27"/>
                <a:gd name="f14" fmla="val 108"/>
                <a:gd name="f15" fmla="val 1759"/>
                <a:gd name="f16" fmla="val 1976"/>
                <a:gd name="f17" fmla="val 42"/>
                <a:gd name="f18" fmla="val 2241"/>
                <a:gd name="f19" fmla="val 214"/>
                <a:gd name="f20" fmla="val 2415"/>
                <a:gd name="f21" fmla="val 3397"/>
                <a:gd name="f22" fmla="val 5598"/>
                <a:gd name="f23" fmla="val 3506"/>
                <a:gd name="f24" fmla="val 5707"/>
                <a:gd name="f25" fmla="val 3649"/>
                <a:gd name="f26" fmla="val 5763"/>
                <a:gd name="f27" fmla="val 3795"/>
                <a:gd name="f28" fmla="val 3883"/>
                <a:gd name="f29" fmla="val 3971"/>
                <a:gd name="f30" fmla="val 5743"/>
                <a:gd name="f31" fmla="val 4053"/>
                <a:gd name="f32" fmla="val 5701"/>
                <a:gd name="f33" fmla="val 5797"/>
                <a:gd name="f34" fmla="val 4827"/>
                <a:gd name="f35" fmla="val 5800"/>
                <a:gd name="f36" fmla="val 4824"/>
                <a:gd name="f37" fmla="val 4818"/>
                <a:gd name="f38" fmla="*/ f0 1 5812"/>
                <a:gd name="f39" fmla="*/ f1 1 5764"/>
                <a:gd name="f40" fmla="val f2"/>
                <a:gd name="f41" fmla="val f3"/>
                <a:gd name="f42" fmla="val f4"/>
                <a:gd name="f43" fmla="+- f42 0 f40"/>
                <a:gd name="f44" fmla="+- f41 0 f40"/>
                <a:gd name="f45" fmla="*/ f44 1 5812"/>
                <a:gd name="f46" fmla="*/ f43 1 5764"/>
                <a:gd name="f47" fmla="*/ f40 1 f45"/>
                <a:gd name="f48" fmla="*/ f41 1 f45"/>
                <a:gd name="f49" fmla="*/ f40 1 f46"/>
                <a:gd name="f50" fmla="*/ f42 1 f46"/>
                <a:gd name="f51" fmla="*/ f47 f38 1"/>
                <a:gd name="f52" fmla="*/ f48 f38 1"/>
                <a:gd name="f53" fmla="*/ f50 f39 1"/>
                <a:gd name="f54" fmla="*/ f49 f39 1"/>
              </a:gdLst>
              <a:ahLst/>
              <a:cxnLst>
                <a:cxn ang="3cd4">
                  <a:pos x="hc" y="t"/>
                </a:cxn>
                <a:cxn ang="0">
                  <a:pos x="r" y="vc"/>
                </a:cxn>
                <a:cxn ang="cd4">
                  <a:pos x="hc" y="b"/>
                </a:cxn>
                <a:cxn ang="cd2">
                  <a:pos x="l" y="vc"/>
                </a:cxn>
              </a:cxnLst>
              <a:rect l="f51" t="f54" r="f52" b="f53"/>
              <a:pathLst>
                <a:path w="5812" h="5764">
                  <a:moveTo>
                    <a:pt x="f5" y="f2"/>
                  </a:moveTo>
                  <a:lnTo>
                    <a:pt x="f6" y="f7"/>
                  </a:lnTo>
                  <a:cubicBezTo>
                    <a:pt x="f6" y="f8"/>
                    <a:pt x="f9" y="f10"/>
                    <a:pt x="f9" y="f11"/>
                  </a:cubicBezTo>
                  <a:lnTo>
                    <a:pt x="f9" y="f11"/>
                  </a:lnTo>
                  <a:lnTo>
                    <a:pt x="f12" y="f13"/>
                  </a:lnTo>
                  <a:lnTo>
                    <a:pt x="f14" y="f15"/>
                  </a:lnTo>
                  <a:cubicBezTo>
                    <a:pt x="f2" y="f16"/>
                    <a:pt x="f17" y="f18"/>
                    <a:pt x="f19" y="f20"/>
                  </a:cubicBezTo>
                  <a:lnTo>
                    <a:pt x="f21" y="f22"/>
                  </a:lnTo>
                  <a:cubicBezTo>
                    <a:pt x="f23" y="f24"/>
                    <a:pt x="f25" y="f26"/>
                    <a:pt x="f27" y="f26"/>
                  </a:cubicBezTo>
                  <a:cubicBezTo>
                    <a:pt x="f28" y="f26"/>
                    <a:pt x="f29" y="f30"/>
                    <a:pt x="f31" y="f32"/>
                  </a:cubicBezTo>
                  <a:lnTo>
                    <a:pt x="f33" y="f34"/>
                  </a:lnTo>
                  <a:lnTo>
                    <a:pt x="f35" y="f36"/>
                  </a:lnTo>
                  <a:lnTo>
                    <a:pt x="f3" y="f37"/>
                  </a:lnTo>
                  <a:lnTo>
                    <a:pt x="f5" y="f2"/>
                  </a:ln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28" name="Google Shape;1191;p33">
              <a:extLst>
                <a:ext uri="{FF2B5EF4-FFF2-40B4-BE49-F238E27FC236}">
                  <a16:creationId xmlns:a16="http://schemas.microsoft.com/office/drawing/2014/main" id="{9D6F1185-F5B5-903A-313A-C781E816B2B0}"/>
                </a:ext>
              </a:extLst>
            </p:cNvPr>
            <p:cNvSpPr/>
            <p:nvPr/>
          </p:nvSpPr>
          <p:spPr>
            <a:xfrm>
              <a:off x="5149644" y="3387577"/>
              <a:ext cx="18" cy="18"/>
            </a:xfrm>
            <a:custGeom>
              <a:avLst/>
              <a:gdLst>
                <a:gd name="f0" fmla="val w"/>
                <a:gd name="f1" fmla="val h"/>
                <a:gd name="f2" fmla="val 0"/>
                <a:gd name="f3" fmla="val 1"/>
                <a:gd name="f4" fmla="*/ f0 1 1"/>
                <a:gd name="f5" fmla="*/ f1 1 1"/>
                <a:gd name="f6" fmla="val f2"/>
                <a:gd name="f7" fmla="val f3"/>
                <a:gd name="f8" fmla="+- f7 0 f6"/>
                <a:gd name="f9" fmla="val f8"/>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 h="1">
                  <a:moveTo>
                    <a:pt x="f3" y="f2"/>
                  </a:move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29" name="Google Shape;1192;p33">
              <a:extLst>
                <a:ext uri="{FF2B5EF4-FFF2-40B4-BE49-F238E27FC236}">
                  <a16:creationId xmlns:a16="http://schemas.microsoft.com/office/drawing/2014/main" id="{4333A63F-8847-C1AF-1AB8-4DEB86A886C8}"/>
                </a:ext>
              </a:extLst>
            </p:cNvPr>
            <p:cNvSpPr/>
            <p:nvPr/>
          </p:nvSpPr>
          <p:spPr>
            <a:xfrm>
              <a:off x="5242246" y="3131234"/>
              <a:ext cx="79580" cy="78949"/>
            </a:xfrm>
            <a:custGeom>
              <a:avLst/>
              <a:gdLst>
                <a:gd name="f0" fmla="val w"/>
                <a:gd name="f1" fmla="val h"/>
                <a:gd name="f2" fmla="val 0"/>
                <a:gd name="f3" fmla="val 4521"/>
                <a:gd name="f4" fmla="val 4485"/>
                <a:gd name="f5" fmla="val 3066"/>
                <a:gd name="f6" fmla="val 1"/>
                <a:gd name="f7" fmla="val 1947"/>
                <a:gd name="f8" fmla="val 938"/>
                <a:gd name="f9" fmla="val 82"/>
                <a:gd name="f10" fmla="val 239"/>
                <a:gd name="f11" fmla="val 9"/>
                <a:gd name="f12" fmla="val 895"/>
                <a:gd name="f13" fmla="val 34"/>
                <a:gd name="f14" fmla="val 2862"/>
                <a:gd name="f15" fmla="val 1623"/>
                <a:gd name="f16" fmla="val 4452"/>
                <a:gd name="f17" fmla="val 3590"/>
                <a:gd name="f18" fmla="val 4476"/>
                <a:gd name="f19" fmla="val 4243"/>
                <a:gd name="f20" fmla="val 4439"/>
                <a:gd name="f21" fmla="val 3313"/>
                <a:gd name="f22" fmla="val 4520"/>
                <a:gd name="f23" fmla="val 2028"/>
                <a:gd name="f24" fmla="val 4469"/>
                <a:gd name="f25" fmla="val 561"/>
                <a:gd name="f26" fmla="val 4457"/>
                <a:gd name="f27" fmla="val 266"/>
                <a:gd name="f28" fmla="val 4219"/>
                <a:gd name="f29" fmla="val 28"/>
                <a:gd name="f30" fmla="val 3924"/>
                <a:gd name="f31" fmla="val 16"/>
                <a:gd name="f32" fmla="val 3631"/>
                <a:gd name="f33" fmla="val 6"/>
                <a:gd name="f34" fmla="val 3345"/>
                <a:gd name="f35" fmla="*/ f0 1 4521"/>
                <a:gd name="f36" fmla="*/ f1 1 4485"/>
                <a:gd name="f37" fmla="val f2"/>
                <a:gd name="f38" fmla="val f3"/>
                <a:gd name="f39" fmla="val f4"/>
                <a:gd name="f40" fmla="+- f39 0 f37"/>
                <a:gd name="f41" fmla="+- f38 0 f37"/>
                <a:gd name="f42" fmla="*/ f41 1 4521"/>
                <a:gd name="f43" fmla="*/ f40 1 4485"/>
                <a:gd name="f44" fmla="*/ f37 1 f42"/>
                <a:gd name="f45" fmla="*/ f38 1 f42"/>
                <a:gd name="f46" fmla="*/ f37 1 f43"/>
                <a:gd name="f47" fmla="*/ f39 1 f43"/>
                <a:gd name="f48" fmla="*/ f44 f35 1"/>
                <a:gd name="f49" fmla="*/ f45 f35 1"/>
                <a:gd name="f50" fmla="*/ f47 f36 1"/>
                <a:gd name="f51" fmla="*/ f46 f36 1"/>
              </a:gdLst>
              <a:ahLst/>
              <a:cxnLst>
                <a:cxn ang="3cd4">
                  <a:pos x="hc" y="t"/>
                </a:cxn>
                <a:cxn ang="0">
                  <a:pos x="r" y="vc"/>
                </a:cxn>
                <a:cxn ang="cd4">
                  <a:pos x="hc" y="b"/>
                </a:cxn>
                <a:cxn ang="cd2">
                  <a:pos x="l" y="vc"/>
                </a:cxn>
              </a:cxnLst>
              <a:rect l="f48" t="f51" r="f49" b="f50"/>
              <a:pathLst>
                <a:path w="4521" h="4485">
                  <a:moveTo>
                    <a:pt x="f5" y="f6"/>
                  </a:moveTo>
                  <a:cubicBezTo>
                    <a:pt x="f7" y="f6"/>
                    <a:pt x="f8" y="f9"/>
                    <a:pt x="f2" y="f10"/>
                  </a:cubicBezTo>
                  <a:lnTo>
                    <a:pt x="f11" y="f12"/>
                  </a:lnTo>
                  <a:cubicBezTo>
                    <a:pt x="f13" y="f14"/>
                    <a:pt x="f15" y="f16"/>
                    <a:pt x="f17" y="f18"/>
                  </a:cubicBezTo>
                  <a:lnTo>
                    <a:pt x="f19" y="f4"/>
                  </a:lnTo>
                  <a:cubicBezTo>
                    <a:pt x="f20" y="f21"/>
                    <a:pt x="f22" y="f23"/>
                    <a:pt x="f24" y="f25"/>
                  </a:cubicBezTo>
                  <a:cubicBezTo>
                    <a:pt x="f26" y="f27"/>
                    <a:pt x="f28" y="f29"/>
                    <a:pt x="f30" y="f31"/>
                  </a:cubicBezTo>
                  <a:cubicBezTo>
                    <a:pt x="f32" y="f33"/>
                    <a:pt x="f34" y="f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30" name="Google Shape;1193;p33">
              <a:extLst>
                <a:ext uri="{FF2B5EF4-FFF2-40B4-BE49-F238E27FC236}">
                  <a16:creationId xmlns:a16="http://schemas.microsoft.com/office/drawing/2014/main" id="{3B05F81A-4D02-CC21-021E-423B01748F9D}"/>
                </a:ext>
              </a:extLst>
            </p:cNvPr>
            <p:cNvSpPr/>
            <p:nvPr/>
          </p:nvSpPr>
          <p:spPr>
            <a:xfrm>
              <a:off x="5166506" y="3224101"/>
              <a:ext cx="64355" cy="59390"/>
            </a:xfrm>
            <a:custGeom>
              <a:avLst/>
              <a:gdLst>
                <a:gd name="f0" fmla="val w"/>
                <a:gd name="f1" fmla="val h"/>
                <a:gd name="f2" fmla="val 0"/>
                <a:gd name="f3" fmla="val 3656"/>
                <a:gd name="f4" fmla="val 3374"/>
                <a:gd name="f5" fmla="val 1821"/>
                <a:gd name="f6" fmla="val 1"/>
                <a:gd name="f7" fmla="val 1137"/>
                <a:gd name="f8" fmla="val 523"/>
                <a:gd name="f9" fmla="val 415"/>
                <a:gd name="f10" fmla="val 262"/>
                <a:gd name="f11" fmla="val 1046"/>
                <a:gd name="f12" fmla="val 1678"/>
                <a:gd name="f13" fmla="val 145"/>
                <a:gd name="f14" fmla="val 2410"/>
                <a:gd name="f15" fmla="val 633"/>
                <a:gd name="f16" fmla="val 2894"/>
                <a:gd name="f17" fmla="val 952"/>
                <a:gd name="f18" fmla="val 3214"/>
                <a:gd name="f19" fmla="val 1391"/>
                <a:gd name="f20" fmla="val 3373"/>
                <a:gd name="f21" fmla="val 1830"/>
                <a:gd name="f22" fmla="val 2269"/>
                <a:gd name="f23" fmla="val 2707"/>
                <a:gd name="f24" fmla="val 3027"/>
                <a:gd name="f25" fmla="val 3511"/>
                <a:gd name="f26" fmla="val 1681"/>
                <a:gd name="f27" fmla="val 3394"/>
                <a:gd name="f28" fmla="val 3132"/>
                <a:gd name="f29" fmla="val 413"/>
                <a:gd name="f30" fmla="val 2515"/>
                <a:gd name="f31" fmla="val 1828"/>
                <a:gd name="f32" fmla="val 1826"/>
                <a:gd name="f33" fmla="val 1823"/>
                <a:gd name="f34" fmla="*/ f0 1 3656"/>
                <a:gd name="f35" fmla="*/ f1 1 3374"/>
                <a:gd name="f36" fmla="val f2"/>
                <a:gd name="f37" fmla="val f3"/>
                <a:gd name="f38" fmla="val f4"/>
                <a:gd name="f39" fmla="+- f38 0 f36"/>
                <a:gd name="f40" fmla="+- f37 0 f36"/>
                <a:gd name="f41" fmla="*/ f40 1 3656"/>
                <a:gd name="f42" fmla="*/ f39 1 3374"/>
                <a:gd name="f43" fmla="*/ f36 1 f41"/>
                <a:gd name="f44" fmla="*/ f37 1 f41"/>
                <a:gd name="f45" fmla="*/ f36 1 f42"/>
                <a:gd name="f46" fmla="*/ f38 1 f42"/>
                <a:gd name="f47" fmla="*/ f43 f34 1"/>
                <a:gd name="f48" fmla="*/ f44 f34 1"/>
                <a:gd name="f49" fmla="*/ f46 f35 1"/>
                <a:gd name="f50" fmla="*/ f45 f35 1"/>
              </a:gdLst>
              <a:ahLst/>
              <a:cxnLst>
                <a:cxn ang="3cd4">
                  <a:pos x="hc" y="t"/>
                </a:cxn>
                <a:cxn ang="0">
                  <a:pos x="r" y="vc"/>
                </a:cxn>
                <a:cxn ang="cd4">
                  <a:pos x="hc" y="b"/>
                </a:cxn>
                <a:cxn ang="cd2">
                  <a:pos x="l" y="vc"/>
                </a:cxn>
              </a:cxnLst>
              <a:rect l="f47" t="f50" r="f48" b="f49"/>
              <a:pathLst>
                <a:path w="3656" h="3374">
                  <a:moveTo>
                    <a:pt x="f5" y="f6"/>
                  </a:moveTo>
                  <a:cubicBezTo>
                    <a:pt x="f7" y="f6"/>
                    <a:pt x="f8" y="f9"/>
                    <a:pt x="f10" y="f11"/>
                  </a:cubicBezTo>
                  <a:cubicBezTo>
                    <a:pt x="f2" y="f12"/>
                    <a:pt x="f13" y="f14"/>
                    <a:pt x="f15" y="f16"/>
                  </a:cubicBezTo>
                  <a:cubicBezTo>
                    <a:pt x="f17" y="f18"/>
                    <a:pt x="f19" y="f20"/>
                    <a:pt x="f21" y="f20"/>
                  </a:cubicBezTo>
                  <a:cubicBezTo>
                    <a:pt x="f22" y="f20"/>
                    <a:pt x="f23" y="f18"/>
                    <a:pt x="f24" y="f16"/>
                  </a:cubicBezTo>
                  <a:cubicBezTo>
                    <a:pt x="f25" y="f14"/>
                    <a:pt x="f3" y="f26"/>
                    <a:pt x="f27" y="f11"/>
                  </a:cubicBezTo>
                  <a:cubicBezTo>
                    <a:pt x="f28" y="f29"/>
                    <a:pt x="f30" y="f6"/>
                    <a:pt x="f31" y="f6"/>
                  </a:cubicBezTo>
                  <a:cubicBezTo>
                    <a:pt x="f32" y="f6"/>
                    <a:pt x="f33" y="f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31" name="Google Shape;1194;p33">
              <a:extLst>
                <a:ext uri="{FF2B5EF4-FFF2-40B4-BE49-F238E27FC236}">
                  <a16:creationId xmlns:a16="http://schemas.microsoft.com/office/drawing/2014/main" id="{4711A305-80A5-0880-53DB-11666B60805E}"/>
                </a:ext>
              </a:extLst>
            </p:cNvPr>
            <p:cNvSpPr/>
            <p:nvPr/>
          </p:nvSpPr>
          <p:spPr>
            <a:xfrm>
              <a:off x="5074316" y="3139555"/>
              <a:ext cx="238438" cy="238493"/>
            </a:xfrm>
            <a:custGeom>
              <a:avLst/>
              <a:gdLst>
                <a:gd name="f0" fmla="val w"/>
                <a:gd name="f1" fmla="val h"/>
                <a:gd name="f2" fmla="val 0"/>
                <a:gd name="f3" fmla="val 13546"/>
                <a:gd name="f4" fmla="val 13549"/>
                <a:gd name="f5" fmla="val 7066"/>
                <a:gd name="f6" fmla="val 3673"/>
                <a:gd name="f7" fmla="val 7800"/>
                <a:gd name="f8" fmla="val 8522"/>
                <a:gd name="f9" fmla="val 3960"/>
                <a:gd name="f10" fmla="val 9062"/>
                <a:gd name="f11" fmla="val 4500"/>
                <a:gd name="f12" fmla="val 10170"/>
                <a:gd name="f13" fmla="val 5602"/>
                <a:gd name="f14" fmla="val 7393"/>
                <a:gd name="f15" fmla="val 8492"/>
                <a:gd name="f16" fmla="val 9032"/>
                <a:gd name="f17" fmla="val 9319"/>
                <a:gd name="f18" fmla="val 6702"/>
                <a:gd name="f19" fmla="val 6334"/>
                <a:gd name="f20" fmla="val 9248"/>
                <a:gd name="f21" fmla="val 5984"/>
                <a:gd name="f22" fmla="val 9104"/>
                <a:gd name="f23" fmla="val 4930"/>
                <a:gd name="f24" fmla="val 8667"/>
                <a:gd name="f25" fmla="val 4244"/>
                <a:gd name="f26" fmla="val 7637"/>
                <a:gd name="f27" fmla="val 6496"/>
                <a:gd name="f28" fmla="val 5355"/>
                <a:gd name="f29" fmla="val 4325"/>
                <a:gd name="f30" fmla="val 3888"/>
                <a:gd name="f31" fmla="val 3744"/>
                <a:gd name="f32" fmla="val 3868"/>
                <a:gd name="f33" fmla="val 9124"/>
                <a:gd name="f34" fmla="val 4006"/>
                <a:gd name="f35" fmla="val 4147"/>
                <a:gd name="f36" fmla="val 9176"/>
                <a:gd name="f37" fmla="val 4262"/>
                <a:gd name="f38" fmla="val 9290"/>
                <a:gd name="f39" fmla="val 4481"/>
                <a:gd name="f40" fmla="val 9510"/>
                <a:gd name="f41" fmla="val 9869"/>
                <a:gd name="f42" fmla="val 10088"/>
                <a:gd name="f43" fmla="val 10204"/>
                <a:gd name="f44" fmla="val 4005"/>
                <a:gd name="f45" fmla="val 10255"/>
                <a:gd name="f46" fmla="val 3866"/>
                <a:gd name="f47" fmla="val 3576"/>
                <a:gd name="f48" fmla="val 3298"/>
                <a:gd name="f49" fmla="val 10031"/>
                <a:gd name="f50" fmla="val 9691"/>
                <a:gd name="f51" fmla="val 9350"/>
                <a:gd name="f52" fmla="val 3577"/>
                <a:gd name="f53" fmla="val 8414"/>
                <a:gd name="f54" fmla="val 1"/>
                <a:gd name="f55" fmla="val 6466"/>
                <a:gd name="f56" fmla="val 507"/>
                <a:gd name="f57" fmla="val 4888"/>
                <a:gd name="f58" fmla="val 1425"/>
                <a:gd name="f59" fmla="val 3518"/>
                <a:gd name="f60" fmla="val 2846"/>
                <a:gd name="f61" fmla="val 2169"/>
                <a:gd name="f62" fmla="val 1000"/>
                <a:gd name="f63" fmla="val 6282"/>
                <a:gd name="f64" fmla="val 8212"/>
                <a:gd name="f65" fmla="val 5337"/>
                <a:gd name="f66" fmla="val 13548"/>
                <a:gd name="f67" fmla="val 7267"/>
                <a:gd name="f68" fmla="val 12549"/>
                <a:gd name="f69" fmla="val 9309"/>
                <a:gd name="f70" fmla="val 11380"/>
                <a:gd name="f71" fmla="val 10706"/>
                <a:gd name="f72" fmla="val 12124"/>
                <a:gd name="f73" fmla="val 8664"/>
                <a:gd name="f74" fmla="val 13039"/>
                <a:gd name="f75" fmla="val 7086"/>
                <a:gd name="f76" fmla="val 13545"/>
                <a:gd name="f77" fmla="val 5138"/>
                <a:gd name="f78" fmla="val 13112"/>
                <a:gd name="f79" fmla="val 5129"/>
                <a:gd name="f80" fmla="val 10534"/>
                <a:gd name="f81" fmla="val 5099"/>
                <a:gd name="f82" fmla="val 8453"/>
                <a:gd name="f83" fmla="val 3015"/>
                <a:gd name="f84" fmla="val 8420"/>
                <a:gd name="f85" fmla="val 440"/>
                <a:gd name="f86" fmla="*/ f0 1 13546"/>
                <a:gd name="f87" fmla="*/ f1 1 13549"/>
                <a:gd name="f88" fmla="val f2"/>
                <a:gd name="f89" fmla="val f3"/>
                <a:gd name="f90" fmla="val f4"/>
                <a:gd name="f91" fmla="+- f90 0 f88"/>
                <a:gd name="f92" fmla="+- f89 0 f88"/>
                <a:gd name="f93" fmla="*/ f92 1 13546"/>
                <a:gd name="f94" fmla="*/ f91 1 13549"/>
                <a:gd name="f95" fmla="*/ f88 1 f93"/>
                <a:gd name="f96" fmla="*/ f89 1 f93"/>
                <a:gd name="f97" fmla="*/ f88 1 f94"/>
                <a:gd name="f98" fmla="*/ f90 1 f94"/>
                <a:gd name="f99" fmla="*/ f95 f86 1"/>
                <a:gd name="f100" fmla="*/ f96 f86 1"/>
                <a:gd name="f101" fmla="*/ f98 f87 1"/>
                <a:gd name="f102" fmla="*/ f97 f87 1"/>
              </a:gdLst>
              <a:ahLst/>
              <a:cxnLst>
                <a:cxn ang="3cd4">
                  <a:pos x="hc" y="t"/>
                </a:cxn>
                <a:cxn ang="0">
                  <a:pos x="r" y="vc"/>
                </a:cxn>
                <a:cxn ang="cd4">
                  <a:pos x="hc" y="b"/>
                </a:cxn>
                <a:cxn ang="cd2">
                  <a:pos x="l" y="vc"/>
                </a:cxn>
              </a:cxnLst>
              <a:rect l="f99" t="f102" r="f100" b="f101"/>
              <a:pathLst>
                <a:path w="13546" h="13549">
                  <a:moveTo>
                    <a:pt x="f5" y="f6"/>
                  </a:moveTo>
                  <a:cubicBezTo>
                    <a:pt x="f7" y="f6"/>
                    <a:pt x="f8" y="f9"/>
                    <a:pt x="f10" y="f11"/>
                  </a:cubicBezTo>
                  <a:cubicBezTo>
                    <a:pt x="f12" y="f13"/>
                    <a:pt x="f12" y="f14"/>
                    <a:pt x="f10" y="f15"/>
                  </a:cubicBezTo>
                  <a:cubicBezTo>
                    <a:pt x="f8" y="f16"/>
                    <a:pt x="f7" y="f17"/>
                    <a:pt x="f5" y="f17"/>
                  </a:cubicBezTo>
                  <a:cubicBezTo>
                    <a:pt x="f18" y="f17"/>
                    <a:pt x="f19" y="f20"/>
                    <a:pt x="f21" y="f22"/>
                  </a:cubicBezTo>
                  <a:cubicBezTo>
                    <a:pt x="f23" y="f24"/>
                    <a:pt x="f25" y="f26"/>
                    <a:pt x="f25" y="f27"/>
                  </a:cubicBezTo>
                  <a:cubicBezTo>
                    <a:pt x="f25" y="f28"/>
                    <a:pt x="f23" y="f29"/>
                    <a:pt x="f21" y="f30"/>
                  </a:cubicBezTo>
                  <a:cubicBezTo>
                    <a:pt x="f19" y="f31"/>
                    <a:pt x="f18" y="f6"/>
                    <a:pt x="f5" y="f6"/>
                  </a:cubicBezTo>
                  <a:close/>
                  <a:moveTo>
                    <a:pt x="f32" y="f33"/>
                  </a:moveTo>
                  <a:cubicBezTo>
                    <a:pt x="f34" y="f33"/>
                    <a:pt x="f35" y="f36"/>
                    <a:pt x="f37" y="f38"/>
                  </a:cubicBezTo>
                  <a:cubicBezTo>
                    <a:pt x="f39" y="f40"/>
                    <a:pt x="f39" y="f41"/>
                    <a:pt x="f37" y="f42"/>
                  </a:cubicBezTo>
                  <a:cubicBezTo>
                    <a:pt x="f35" y="f43"/>
                    <a:pt x="f44" y="f45"/>
                    <a:pt x="f46" y="f45"/>
                  </a:cubicBezTo>
                  <a:cubicBezTo>
                    <a:pt x="f47" y="f45"/>
                    <a:pt x="f48" y="f49"/>
                    <a:pt x="f48" y="f50"/>
                  </a:cubicBezTo>
                  <a:cubicBezTo>
                    <a:pt x="f48" y="f51"/>
                    <a:pt x="f52" y="f33"/>
                    <a:pt x="f32" y="f33"/>
                  </a:cubicBezTo>
                  <a:close/>
                  <a:moveTo>
                    <a:pt x="f53" y="f54"/>
                  </a:moveTo>
                  <a:cubicBezTo>
                    <a:pt x="f55" y="f56"/>
                    <a:pt x="f57" y="f58"/>
                    <a:pt x="f59" y="f60"/>
                  </a:cubicBezTo>
                  <a:cubicBezTo>
                    <a:pt x="f61" y="f25"/>
                    <a:pt x="f62" y="f63"/>
                    <a:pt x="f54" y="f64"/>
                  </a:cubicBezTo>
                  <a:lnTo>
                    <a:pt x="f65" y="f66"/>
                  </a:lnTo>
                  <a:cubicBezTo>
                    <a:pt x="f67" y="f68"/>
                    <a:pt x="f69" y="f70"/>
                    <a:pt x="f71" y="f49"/>
                  </a:cubicBezTo>
                  <a:cubicBezTo>
                    <a:pt x="f72" y="f73"/>
                    <a:pt x="f74" y="f75"/>
                    <a:pt x="f76" y="f77"/>
                  </a:cubicBezTo>
                  <a:lnTo>
                    <a:pt x="f78" y="f79"/>
                  </a:lnTo>
                  <a:cubicBezTo>
                    <a:pt x="f80" y="f81"/>
                    <a:pt x="f82" y="f83"/>
                    <a:pt x="f84" y="f85"/>
                  </a:cubicBezTo>
                  <a:lnTo>
                    <a:pt x="f53" y="f54"/>
                  </a:ln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32" name="Google Shape;1195;p33">
              <a:extLst>
                <a:ext uri="{FF2B5EF4-FFF2-40B4-BE49-F238E27FC236}">
                  <a16:creationId xmlns:a16="http://schemas.microsoft.com/office/drawing/2014/main" id="{D49D3DFC-A795-A2CB-B3A0-12C7CE684395}"/>
                </a:ext>
              </a:extLst>
            </p:cNvPr>
            <p:cNvSpPr/>
            <p:nvPr/>
          </p:nvSpPr>
          <p:spPr>
            <a:xfrm>
              <a:off x="5144341" y="3371456"/>
              <a:ext cx="76709" cy="78327"/>
            </a:xfrm>
            <a:custGeom>
              <a:avLst/>
              <a:gdLst>
                <a:gd name="f0" fmla="val w"/>
                <a:gd name="f1" fmla="val h"/>
                <a:gd name="f2" fmla="val 0"/>
                <a:gd name="f3" fmla="val 4358"/>
                <a:gd name="f4" fmla="val 4450"/>
                <a:gd name="f5" fmla="val 1"/>
                <a:gd name="f6" fmla="val 2906"/>
                <a:gd name="f7" fmla="val 877"/>
                <a:gd name="f8" fmla="val 1437"/>
                <a:gd name="f9" fmla="val 1609"/>
                <a:gd name="f10" fmla="val 2332"/>
                <a:gd name="f11" fmla="val 58"/>
                <a:gd name="f12" fmla="val 3090"/>
                <a:gd name="f13" fmla="val 112"/>
                <a:gd name="f14" fmla="val 3789"/>
                <a:gd name="f15" fmla="val 118"/>
                <a:gd name="f16" fmla="val 3882"/>
                <a:gd name="f17" fmla="val 4211"/>
                <a:gd name="f18" fmla="val 387"/>
                <a:gd name="f19" fmla="val 683"/>
                <a:gd name="f20" fmla="val 767"/>
                <a:gd name="f21" fmla="val 854"/>
                <a:gd name="f22" fmla="val 4430"/>
                <a:gd name="f23" fmla="val 937"/>
                <a:gd name="f24" fmla="val 4388"/>
                <a:gd name="f25" fmla="val 1039"/>
                <a:gd name="f26" fmla="val 4295"/>
                <a:gd name="f27" fmla="val 3858"/>
                <a:gd name="f28" fmla="val 3208"/>
                <a:gd name="f29" fmla="*/ f0 1 4358"/>
                <a:gd name="f30" fmla="*/ f1 1 4450"/>
                <a:gd name="f31" fmla="val f2"/>
                <a:gd name="f32" fmla="val f3"/>
                <a:gd name="f33" fmla="val f4"/>
                <a:gd name="f34" fmla="+- f33 0 f31"/>
                <a:gd name="f35" fmla="+- f32 0 f31"/>
                <a:gd name="f36" fmla="*/ f35 1 4358"/>
                <a:gd name="f37" fmla="*/ f34 1 4450"/>
                <a:gd name="f38" fmla="*/ f31 1 f36"/>
                <a:gd name="f39" fmla="*/ f32 1 f36"/>
                <a:gd name="f40" fmla="*/ f31 1 f37"/>
                <a:gd name="f41" fmla="*/ f33 1 f37"/>
                <a:gd name="f42" fmla="*/ f38 f29 1"/>
                <a:gd name="f43" fmla="*/ f39 f29 1"/>
                <a:gd name="f44" fmla="*/ f41 f30 1"/>
                <a:gd name="f45" fmla="*/ f40 f30 1"/>
              </a:gdLst>
              <a:ahLst/>
              <a:cxnLst>
                <a:cxn ang="3cd4">
                  <a:pos x="hc" y="t"/>
                </a:cxn>
                <a:cxn ang="0">
                  <a:pos x="r" y="vc"/>
                </a:cxn>
                <a:cxn ang="cd4">
                  <a:pos x="hc" y="b"/>
                </a:cxn>
                <a:cxn ang="cd2">
                  <a:pos x="l" y="vc"/>
                </a:cxn>
              </a:cxnLst>
              <a:rect l="f42" t="f45" r="f43" b="f44"/>
              <a:pathLst>
                <a:path w="4358" h="4450">
                  <a:moveTo>
                    <a:pt x="f3" y="f5"/>
                  </a:moveTo>
                  <a:lnTo>
                    <a:pt x="f3" y="f5"/>
                  </a:lnTo>
                  <a:cubicBezTo>
                    <a:pt x="f6" y="f7"/>
                    <a:pt x="f8" y="f9"/>
                    <a:pt x="f5" y="f10"/>
                  </a:cubicBezTo>
                  <a:cubicBezTo>
                    <a:pt x="f11" y="f12"/>
                    <a:pt x="f13" y="f14"/>
                    <a:pt x="f15" y="f16"/>
                  </a:cubicBezTo>
                  <a:cubicBezTo>
                    <a:pt x="f15" y="f17"/>
                    <a:pt x="f18" y="f4"/>
                    <a:pt x="f19" y="f4"/>
                  </a:cubicBezTo>
                  <a:cubicBezTo>
                    <a:pt x="f20" y="f4"/>
                    <a:pt x="f21" y="f22"/>
                    <a:pt x="f23" y="f24"/>
                  </a:cubicBezTo>
                  <a:cubicBezTo>
                    <a:pt x="f25" y="f26"/>
                    <a:pt x="f27" y="f28"/>
                    <a:pt x="f3" y="f5"/>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33" name="Google Shape;1196;p33">
              <a:extLst>
                <a:ext uri="{FF2B5EF4-FFF2-40B4-BE49-F238E27FC236}">
                  <a16:creationId xmlns:a16="http://schemas.microsoft.com/office/drawing/2014/main" id="{576DC3AF-C67C-EE3C-A9BE-2C49FC950891}"/>
                </a:ext>
              </a:extLst>
            </p:cNvPr>
            <p:cNvSpPr/>
            <p:nvPr/>
          </p:nvSpPr>
          <p:spPr>
            <a:xfrm>
              <a:off x="5001292" y="3230191"/>
              <a:ext cx="80375" cy="77312"/>
            </a:xfrm>
            <a:custGeom>
              <a:avLst/>
              <a:gdLst>
                <a:gd name="f0" fmla="val w"/>
                <a:gd name="f1" fmla="val h"/>
                <a:gd name="f2" fmla="val 0"/>
                <a:gd name="f3" fmla="val 4566"/>
                <a:gd name="f4" fmla="val 4392"/>
                <a:gd name="f5" fmla="val 4565"/>
                <a:gd name="f6" fmla="val 1"/>
                <a:gd name="f7" fmla="val 1268"/>
                <a:gd name="f8" fmla="val 459"/>
                <a:gd name="f9" fmla="val 184"/>
                <a:gd name="f10" fmla="val 3334"/>
                <a:gd name="f11" fmla="val 91"/>
                <a:gd name="f12" fmla="val 3437"/>
                <a:gd name="f13" fmla="val 3611"/>
                <a:gd name="f14" fmla="val 9"/>
                <a:gd name="f15" fmla="val 3822"/>
                <a:gd name="f16" fmla="val 112"/>
                <a:gd name="f17" fmla="val 3988"/>
                <a:gd name="f18" fmla="val 295"/>
                <a:gd name="f19" fmla="val 4286"/>
                <a:gd name="f20" fmla="val 606"/>
                <a:gd name="f21" fmla="val 4232"/>
                <a:gd name="f22" fmla="val 723"/>
                <a:gd name="f23" fmla="val 4256"/>
                <a:gd name="f24" fmla="val 2214"/>
                <a:gd name="f25" fmla="val 4391"/>
                <a:gd name="f26" fmla="val 2945"/>
                <a:gd name="f27" fmla="val 2928"/>
                <a:gd name="f28" fmla="val 3680"/>
                <a:gd name="f29" fmla="val 1458"/>
                <a:gd name="f30" fmla="*/ f0 1 4566"/>
                <a:gd name="f31" fmla="*/ f1 1 4392"/>
                <a:gd name="f32" fmla="val f2"/>
                <a:gd name="f33" fmla="val f3"/>
                <a:gd name="f34" fmla="val f4"/>
                <a:gd name="f35" fmla="+- f34 0 f32"/>
                <a:gd name="f36" fmla="+- f33 0 f32"/>
                <a:gd name="f37" fmla="*/ f36 1 4566"/>
                <a:gd name="f38" fmla="*/ f35 1 4392"/>
                <a:gd name="f39" fmla="*/ f32 1 f37"/>
                <a:gd name="f40" fmla="*/ f33 1 f37"/>
                <a:gd name="f41" fmla="*/ f32 1 f38"/>
                <a:gd name="f42" fmla="*/ f34 1 f38"/>
                <a:gd name="f43" fmla="*/ f39 f30 1"/>
                <a:gd name="f44" fmla="*/ f40 f30 1"/>
                <a:gd name="f45" fmla="*/ f42 f31 1"/>
                <a:gd name="f46" fmla="*/ f41 f31 1"/>
              </a:gdLst>
              <a:ahLst/>
              <a:cxnLst>
                <a:cxn ang="3cd4">
                  <a:pos x="hc" y="t"/>
                </a:cxn>
                <a:cxn ang="0">
                  <a:pos x="r" y="vc"/>
                </a:cxn>
                <a:cxn ang="cd4">
                  <a:pos x="hc" y="b"/>
                </a:cxn>
                <a:cxn ang="cd2">
                  <a:pos x="l" y="vc"/>
                </a:cxn>
              </a:cxnLst>
              <a:rect l="f43" t="f46" r="f44" b="f45"/>
              <a:pathLst>
                <a:path w="4566" h="4392">
                  <a:moveTo>
                    <a:pt x="f5" y="f6"/>
                  </a:moveTo>
                  <a:lnTo>
                    <a:pt x="f5" y="f6"/>
                  </a:lnTo>
                  <a:cubicBezTo>
                    <a:pt x="f7" y="f8"/>
                    <a:pt x="f9" y="f10"/>
                    <a:pt x="f11" y="f12"/>
                  </a:cubicBezTo>
                  <a:cubicBezTo>
                    <a:pt x="f2" y="f13"/>
                    <a:pt x="f14" y="f15"/>
                    <a:pt x="f16" y="f17"/>
                  </a:cubicBezTo>
                  <a:cubicBezTo>
                    <a:pt x="f18" y="f19"/>
                    <a:pt x="f20" y="f21"/>
                    <a:pt x="f22" y="f23"/>
                  </a:cubicBezTo>
                  <a:lnTo>
                    <a:pt x="f24" y="f25"/>
                  </a:lnTo>
                  <a:cubicBezTo>
                    <a:pt x="f26" y="f27"/>
                    <a:pt x="f28" y="f29"/>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34" name="Google Shape;1197;p33">
              <a:extLst>
                <a:ext uri="{FF2B5EF4-FFF2-40B4-BE49-F238E27FC236}">
                  <a16:creationId xmlns:a16="http://schemas.microsoft.com/office/drawing/2014/main" id="{3E92109B-9B28-CCCC-3DB4-03FB9ED9FBCD}"/>
                </a:ext>
              </a:extLst>
            </p:cNvPr>
            <p:cNvSpPr/>
            <p:nvPr/>
          </p:nvSpPr>
          <p:spPr>
            <a:xfrm>
              <a:off x="4981258" y="3351102"/>
              <a:ext cx="120280" cy="119402"/>
            </a:xfrm>
            <a:custGeom>
              <a:avLst/>
              <a:gdLst>
                <a:gd name="f0" fmla="val w"/>
                <a:gd name="f1" fmla="val h"/>
                <a:gd name="f2" fmla="val 0"/>
                <a:gd name="f3" fmla="val 6833"/>
                <a:gd name="f4" fmla="val 6783"/>
                <a:gd name="f5" fmla="val 2846"/>
                <a:gd name="f6" fmla="val 1"/>
                <a:gd name="f7" fmla="val 1747"/>
                <a:gd name="f8" fmla="val 1052"/>
                <a:gd name="f9" fmla="val 503"/>
                <a:gd name="f10" fmla="val 4602"/>
                <a:gd name="f11" fmla="val 63"/>
                <a:gd name="f12" fmla="val 6050"/>
                <a:gd name="f13" fmla="val 6252"/>
                <a:gd name="f14" fmla="val 54"/>
                <a:gd name="f15" fmla="val 6469"/>
                <a:gd name="f16" fmla="val 202"/>
                <a:gd name="f17" fmla="val 6616"/>
                <a:gd name="f18" fmla="val 309"/>
                <a:gd name="f19" fmla="val 6724"/>
                <a:gd name="f20" fmla="val 454"/>
                <a:gd name="f21" fmla="val 6782"/>
                <a:gd name="f22" fmla="val 602"/>
                <a:gd name="f23" fmla="val 656"/>
                <a:gd name="f24" fmla="val 711"/>
                <a:gd name="f25" fmla="val 6774"/>
                <a:gd name="f26" fmla="val 765"/>
                <a:gd name="f27" fmla="val 6758"/>
                <a:gd name="f28" fmla="val 2225"/>
                <a:gd name="f29" fmla="val 6318"/>
                <a:gd name="f30" fmla="val 5782"/>
                <a:gd name="f31" fmla="val 5084"/>
                <a:gd name="f32" fmla="val 3981"/>
                <a:gd name="f33" fmla="val 6655"/>
                <a:gd name="f34" fmla="val 3900"/>
                <a:gd name="f35" fmla="val 6492"/>
                <a:gd name="f36" fmla="val 3789"/>
                <a:gd name="f37" fmla="val 6354"/>
                <a:gd name="f38" fmla="val 3650"/>
                <a:gd name="f39" fmla="val 5167"/>
                <a:gd name="f40" fmla="val 2464"/>
                <a:gd name="f41" fmla="val 4767"/>
                <a:gd name="f42" fmla="val 2861"/>
                <a:gd name="f43" fmla="val 4658"/>
                <a:gd name="f44" fmla="val 2967"/>
                <a:gd name="f45" fmla="val 4517"/>
                <a:gd name="f46" fmla="val 3020"/>
                <a:gd name="f47" fmla="val 4375"/>
                <a:gd name="f48" fmla="val 4231"/>
                <a:gd name="f49" fmla="val 4086"/>
                <a:gd name="f50" fmla="val 2965"/>
                <a:gd name="f51" fmla="val 3975"/>
                <a:gd name="f52" fmla="val 2855"/>
                <a:gd name="f53" fmla="val 3758"/>
                <a:gd name="f54" fmla="val 2638"/>
                <a:gd name="f55" fmla="val 3755"/>
                <a:gd name="f56" fmla="val 2286"/>
                <a:gd name="f57" fmla="val 3969"/>
                <a:gd name="f58" fmla="val 2063"/>
                <a:gd name="f59" fmla="val 4369"/>
                <a:gd name="f60" fmla="val 1663"/>
                <a:gd name="f61" fmla="val 3171"/>
                <a:gd name="f62" fmla="val 464"/>
                <a:gd name="f63" fmla="val 3035"/>
                <a:gd name="f64" fmla="val 329"/>
                <a:gd name="f65" fmla="val 2927"/>
                <a:gd name="f66" fmla="val 172"/>
                <a:gd name="f67" fmla="*/ f0 1 6833"/>
                <a:gd name="f68" fmla="*/ f1 1 6783"/>
                <a:gd name="f69" fmla="val f2"/>
                <a:gd name="f70" fmla="val f3"/>
                <a:gd name="f71" fmla="val f4"/>
                <a:gd name="f72" fmla="+- f71 0 f69"/>
                <a:gd name="f73" fmla="+- f70 0 f69"/>
                <a:gd name="f74" fmla="*/ f73 1 6833"/>
                <a:gd name="f75" fmla="*/ f72 1 6783"/>
                <a:gd name="f76" fmla="*/ f69 1 f74"/>
                <a:gd name="f77" fmla="*/ f70 1 f74"/>
                <a:gd name="f78" fmla="*/ f69 1 f75"/>
                <a:gd name="f79" fmla="*/ f71 1 f75"/>
                <a:gd name="f80" fmla="*/ f76 f67 1"/>
                <a:gd name="f81" fmla="*/ f77 f67 1"/>
                <a:gd name="f82" fmla="*/ f79 f68 1"/>
                <a:gd name="f83" fmla="*/ f78 f68 1"/>
              </a:gdLst>
              <a:ahLst/>
              <a:cxnLst>
                <a:cxn ang="3cd4">
                  <a:pos x="hc" y="t"/>
                </a:cxn>
                <a:cxn ang="0">
                  <a:pos x="r" y="vc"/>
                </a:cxn>
                <a:cxn ang="cd4">
                  <a:pos x="hc" y="b"/>
                </a:cxn>
                <a:cxn ang="cd2">
                  <a:pos x="l" y="vc"/>
                </a:cxn>
              </a:cxnLst>
              <a:rect l="f80" t="f83" r="f81" b="f82"/>
              <a:pathLst>
                <a:path w="6833" h="6783">
                  <a:moveTo>
                    <a:pt x="f5" y="f6"/>
                  </a:moveTo>
                  <a:cubicBezTo>
                    <a:pt x="f7" y="f8"/>
                    <a:pt x="f9" y="f10"/>
                    <a:pt x="f11" y="f12"/>
                  </a:cubicBezTo>
                  <a:cubicBezTo>
                    <a:pt x="f2" y="f13"/>
                    <a:pt x="f14" y="f15"/>
                    <a:pt x="f16" y="f17"/>
                  </a:cubicBezTo>
                  <a:cubicBezTo>
                    <a:pt x="f18" y="f19"/>
                    <a:pt x="f20" y="f21"/>
                    <a:pt x="f22" y="f21"/>
                  </a:cubicBezTo>
                  <a:cubicBezTo>
                    <a:pt x="f23" y="f21"/>
                    <a:pt x="f24" y="f25"/>
                    <a:pt x="f26" y="f27"/>
                  </a:cubicBezTo>
                  <a:cubicBezTo>
                    <a:pt x="f28" y="f29"/>
                    <a:pt x="f30" y="f31"/>
                    <a:pt x="f3" y="f32"/>
                  </a:cubicBezTo>
                  <a:cubicBezTo>
                    <a:pt x="f33" y="f34"/>
                    <a:pt x="f35" y="f36"/>
                    <a:pt x="f37" y="f38"/>
                  </a:cubicBezTo>
                  <a:lnTo>
                    <a:pt x="f39" y="f40"/>
                  </a:lnTo>
                  <a:lnTo>
                    <a:pt x="f41" y="f42"/>
                  </a:lnTo>
                  <a:cubicBezTo>
                    <a:pt x="f43" y="f44"/>
                    <a:pt x="f45" y="f46"/>
                    <a:pt x="f47" y="f46"/>
                  </a:cubicBezTo>
                  <a:cubicBezTo>
                    <a:pt x="f48" y="f46"/>
                    <a:pt x="f49" y="f50"/>
                    <a:pt x="f51" y="f52"/>
                  </a:cubicBezTo>
                  <a:cubicBezTo>
                    <a:pt x="f53" y="f54"/>
                    <a:pt x="f55" y="f56"/>
                    <a:pt x="f57" y="f58"/>
                  </a:cubicBezTo>
                  <a:lnTo>
                    <a:pt x="f59" y="f60"/>
                  </a:lnTo>
                  <a:lnTo>
                    <a:pt x="f61" y="f62"/>
                  </a:lnTo>
                  <a:cubicBezTo>
                    <a:pt x="f63" y="f64"/>
                    <a:pt x="f65" y="f66"/>
                    <a:pt x="f5"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grpSp>
      <p:grpSp>
        <p:nvGrpSpPr>
          <p:cNvPr id="35" name="Google Shape;1198;p33">
            <a:extLst>
              <a:ext uri="{FF2B5EF4-FFF2-40B4-BE49-F238E27FC236}">
                <a16:creationId xmlns:a16="http://schemas.microsoft.com/office/drawing/2014/main" id="{F01DB24C-8C88-5B9C-3AD1-ED4886754FC3}"/>
              </a:ext>
            </a:extLst>
          </p:cNvPr>
          <p:cNvGrpSpPr/>
          <p:nvPr/>
        </p:nvGrpSpPr>
        <p:grpSpPr>
          <a:xfrm>
            <a:off x="982504" y="3278716"/>
            <a:ext cx="340202" cy="298112"/>
            <a:chOff x="982504" y="3141878"/>
            <a:chExt cx="340202" cy="298112"/>
          </a:xfrm>
        </p:grpSpPr>
        <p:sp>
          <p:nvSpPr>
            <p:cNvPr id="36" name="Google Shape;1199;p33">
              <a:extLst>
                <a:ext uri="{FF2B5EF4-FFF2-40B4-BE49-F238E27FC236}">
                  <a16:creationId xmlns:a16="http://schemas.microsoft.com/office/drawing/2014/main" id="{3FD97B93-8507-69AD-C7DF-B433C4379305}"/>
                </a:ext>
              </a:extLst>
            </p:cNvPr>
            <p:cNvSpPr/>
            <p:nvPr/>
          </p:nvSpPr>
          <p:spPr>
            <a:xfrm>
              <a:off x="1281970" y="3261134"/>
              <a:ext cx="39730" cy="19906"/>
            </a:xfrm>
            <a:custGeom>
              <a:avLst/>
              <a:gdLst>
                <a:gd name="f0" fmla="val w"/>
                <a:gd name="f1" fmla="val h"/>
                <a:gd name="f2" fmla="val 0"/>
                <a:gd name="f3" fmla="val 2257"/>
                <a:gd name="f4" fmla="val 1131"/>
                <a:gd name="f5" fmla="val 564"/>
                <a:gd name="f6" fmla="val 1"/>
                <a:gd name="f7" fmla="val 251"/>
                <a:gd name="f8" fmla="val 877"/>
                <a:gd name="f9" fmla="val 1130"/>
                <a:gd name="f10" fmla="val 1693"/>
                <a:gd name="f11" fmla="val 2006"/>
                <a:gd name="f12" fmla="val 2256"/>
                <a:gd name="f13" fmla="*/ f0 1 2257"/>
                <a:gd name="f14" fmla="*/ f1 1 1131"/>
                <a:gd name="f15" fmla="val f2"/>
                <a:gd name="f16" fmla="val f3"/>
                <a:gd name="f17" fmla="val f4"/>
                <a:gd name="f18" fmla="+- f17 0 f15"/>
                <a:gd name="f19" fmla="+- f16 0 f15"/>
                <a:gd name="f20" fmla="*/ f19 1 2257"/>
                <a:gd name="f21" fmla="*/ f18 1 1131"/>
                <a:gd name="f22" fmla="*/ f15 1 f20"/>
                <a:gd name="f23" fmla="*/ f16 1 f20"/>
                <a:gd name="f24" fmla="*/ f15 1 f21"/>
                <a:gd name="f25" fmla="*/ f17 1 f21"/>
                <a:gd name="f26" fmla="*/ f22 f13 1"/>
                <a:gd name="f27" fmla="*/ f23 f13 1"/>
                <a:gd name="f28" fmla="*/ f25 f14 1"/>
                <a:gd name="f29" fmla="*/ f24 f14 1"/>
              </a:gdLst>
              <a:ahLst/>
              <a:cxnLst>
                <a:cxn ang="3cd4">
                  <a:pos x="hc" y="t"/>
                </a:cxn>
                <a:cxn ang="0">
                  <a:pos x="r" y="vc"/>
                </a:cxn>
                <a:cxn ang="cd4">
                  <a:pos x="hc" y="b"/>
                </a:cxn>
                <a:cxn ang="cd2">
                  <a:pos x="l" y="vc"/>
                </a:cxn>
              </a:cxnLst>
              <a:rect l="f26" t="f29" r="f27" b="f28"/>
              <a:pathLst>
                <a:path w="2257" h="1131">
                  <a:moveTo>
                    <a:pt x="f5" y="f6"/>
                  </a:moveTo>
                  <a:cubicBezTo>
                    <a:pt x="f7" y="f6"/>
                    <a:pt x="f6" y="f7"/>
                    <a:pt x="f6" y="f5"/>
                  </a:cubicBezTo>
                  <a:cubicBezTo>
                    <a:pt x="f6" y="f8"/>
                    <a:pt x="f7" y="f9"/>
                    <a:pt x="f5" y="f9"/>
                  </a:cubicBezTo>
                  <a:lnTo>
                    <a:pt x="f10" y="f9"/>
                  </a:lnTo>
                  <a:cubicBezTo>
                    <a:pt x="f11" y="f9"/>
                    <a:pt x="f12" y="f8"/>
                    <a:pt x="f12" y="f5"/>
                  </a:cubicBezTo>
                  <a:cubicBezTo>
                    <a:pt x="f12" y="f7"/>
                    <a:pt x="f11" y="f6"/>
                    <a:pt x="f10" y="f6"/>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37" name="Google Shape;1200;p33">
              <a:extLst>
                <a:ext uri="{FF2B5EF4-FFF2-40B4-BE49-F238E27FC236}">
                  <a16:creationId xmlns:a16="http://schemas.microsoft.com/office/drawing/2014/main" id="{D39FC9C3-64A5-277F-C3D6-71BEE18884B9}"/>
                </a:ext>
              </a:extLst>
            </p:cNvPr>
            <p:cNvSpPr/>
            <p:nvPr/>
          </p:nvSpPr>
          <p:spPr>
            <a:xfrm>
              <a:off x="1280973" y="3201478"/>
              <a:ext cx="41733" cy="39794"/>
            </a:xfrm>
            <a:custGeom>
              <a:avLst/>
              <a:gdLst>
                <a:gd name="f0" fmla="val w"/>
                <a:gd name="f1" fmla="val h"/>
                <a:gd name="f2" fmla="val 0"/>
                <a:gd name="f3" fmla="val 2371"/>
                <a:gd name="f4" fmla="val 2261"/>
                <a:gd name="f5" fmla="val 1750"/>
                <a:gd name="f6" fmla="val 1605"/>
                <a:gd name="f7" fmla="val 1461"/>
                <a:gd name="f8" fmla="val 55"/>
                <a:gd name="f9" fmla="val 1350"/>
                <a:gd name="f10" fmla="val 165"/>
                <a:gd name="f11" fmla="val 220"/>
                <a:gd name="f12" fmla="val 1294"/>
                <a:gd name="f13" fmla="val 1517"/>
                <a:gd name="f14" fmla="val 1872"/>
                <a:gd name="f15" fmla="val 2095"/>
                <a:gd name="f16" fmla="val 332"/>
                <a:gd name="f17" fmla="val 2205"/>
                <a:gd name="f18" fmla="val 476"/>
                <a:gd name="f19" fmla="val 2260"/>
                <a:gd name="f20" fmla="val 621"/>
                <a:gd name="f21" fmla="val 765"/>
                <a:gd name="f22" fmla="val 910"/>
                <a:gd name="f23" fmla="val 1021"/>
                <a:gd name="f24" fmla="val 2151"/>
                <a:gd name="f25" fmla="val 966"/>
                <a:gd name="f26" fmla="val 2370"/>
                <a:gd name="f27" fmla="val 743"/>
                <a:gd name="f28" fmla="val 388"/>
                <a:gd name="f29" fmla="val 2039"/>
                <a:gd name="f30" fmla="val 1895"/>
                <a:gd name="f31" fmla="*/ f0 1 2371"/>
                <a:gd name="f32" fmla="*/ f1 1 2261"/>
                <a:gd name="f33" fmla="val f2"/>
                <a:gd name="f34" fmla="val f3"/>
                <a:gd name="f35" fmla="val f4"/>
                <a:gd name="f36" fmla="+- f35 0 f33"/>
                <a:gd name="f37" fmla="+- f34 0 f33"/>
                <a:gd name="f38" fmla="*/ f37 1 2371"/>
                <a:gd name="f39" fmla="*/ f36 1 2261"/>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2371" h="2261">
                  <a:moveTo>
                    <a:pt x="f5" y="f2"/>
                  </a:moveTo>
                  <a:cubicBezTo>
                    <a:pt x="f6" y="f2"/>
                    <a:pt x="f7" y="f8"/>
                    <a:pt x="f9" y="f10"/>
                  </a:cubicBezTo>
                  <a:lnTo>
                    <a:pt x="f11" y="f12"/>
                  </a:lnTo>
                  <a:cubicBezTo>
                    <a:pt x="f2" y="f13"/>
                    <a:pt x="f2" y="f14"/>
                    <a:pt x="f11" y="f15"/>
                  </a:cubicBezTo>
                  <a:cubicBezTo>
                    <a:pt x="f16" y="f17"/>
                    <a:pt x="f18" y="f19"/>
                    <a:pt x="f20" y="f19"/>
                  </a:cubicBezTo>
                  <a:cubicBezTo>
                    <a:pt x="f21" y="f19"/>
                    <a:pt x="f22" y="f17"/>
                    <a:pt x="f23" y="f15"/>
                  </a:cubicBezTo>
                  <a:lnTo>
                    <a:pt x="f24" y="f25"/>
                  </a:lnTo>
                  <a:cubicBezTo>
                    <a:pt x="f26" y="f27"/>
                    <a:pt x="f26" y="f28"/>
                    <a:pt x="f24" y="f10"/>
                  </a:cubicBezTo>
                  <a:cubicBezTo>
                    <a:pt x="f29" y="f8"/>
                    <a:pt x="f30" y="f2"/>
                    <a:pt x="f5"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38" name="Google Shape;1201;p33">
              <a:extLst>
                <a:ext uri="{FF2B5EF4-FFF2-40B4-BE49-F238E27FC236}">
                  <a16:creationId xmlns:a16="http://schemas.microsoft.com/office/drawing/2014/main" id="{F92F52E9-FE72-2FD6-2A80-F0635651D170}"/>
                </a:ext>
              </a:extLst>
            </p:cNvPr>
            <p:cNvSpPr/>
            <p:nvPr/>
          </p:nvSpPr>
          <p:spPr>
            <a:xfrm>
              <a:off x="1280973" y="3300865"/>
              <a:ext cx="41733" cy="39794"/>
            </a:xfrm>
            <a:custGeom>
              <a:avLst/>
              <a:gdLst>
                <a:gd name="f0" fmla="val w"/>
                <a:gd name="f1" fmla="val h"/>
                <a:gd name="f2" fmla="val 0"/>
                <a:gd name="f3" fmla="val 2371"/>
                <a:gd name="f4" fmla="val 2261"/>
                <a:gd name="f5" fmla="val 621"/>
                <a:gd name="f6" fmla="val 476"/>
                <a:gd name="f7" fmla="val 332"/>
                <a:gd name="f8" fmla="val 55"/>
                <a:gd name="f9" fmla="val 220"/>
                <a:gd name="f10" fmla="val 165"/>
                <a:gd name="f11" fmla="val 388"/>
                <a:gd name="f12" fmla="val 743"/>
                <a:gd name="f13" fmla="val 966"/>
                <a:gd name="f14" fmla="val 1350"/>
                <a:gd name="f15" fmla="val 2095"/>
                <a:gd name="f16" fmla="val 1461"/>
                <a:gd name="f17" fmla="val 2205"/>
                <a:gd name="f18" fmla="val 1605"/>
                <a:gd name="f19" fmla="val 2260"/>
                <a:gd name="f20" fmla="val 1750"/>
                <a:gd name="f21" fmla="val 1895"/>
                <a:gd name="f22" fmla="val 2039"/>
                <a:gd name="f23" fmla="val 2151"/>
                <a:gd name="f24" fmla="val 2370"/>
                <a:gd name="f25" fmla="val 1872"/>
                <a:gd name="f26" fmla="val 1517"/>
                <a:gd name="f27" fmla="val 1294"/>
                <a:gd name="f28" fmla="val 1021"/>
                <a:gd name="f29" fmla="val 910"/>
                <a:gd name="f30" fmla="val 765"/>
                <a:gd name="f31" fmla="*/ f0 1 2371"/>
                <a:gd name="f32" fmla="*/ f1 1 2261"/>
                <a:gd name="f33" fmla="val f2"/>
                <a:gd name="f34" fmla="val f3"/>
                <a:gd name="f35" fmla="val f4"/>
                <a:gd name="f36" fmla="+- f35 0 f33"/>
                <a:gd name="f37" fmla="+- f34 0 f33"/>
                <a:gd name="f38" fmla="*/ f37 1 2371"/>
                <a:gd name="f39" fmla="*/ f36 1 2261"/>
                <a:gd name="f40" fmla="*/ f33 1 f38"/>
                <a:gd name="f41" fmla="*/ f34 1 f38"/>
                <a:gd name="f42" fmla="*/ f33 1 f39"/>
                <a:gd name="f43" fmla="*/ f35 1 f39"/>
                <a:gd name="f44" fmla="*/ f40 f31 1"/>
                <a:gd name="f45" fmla="*/ f41 f31 1"/>
                <a:gd name="f46" fmla="*/ f43 f32 1"/>
                <a:gd name="f47" fmla="*/ f42 f32 1"/>
              </a:gdLst>
              <a:ahLst/>
              <a:cxnLst>
                <a:cxn ang="3cd4">
                  <a:pos x="hc" y="t"/>
                </a:cxn>
                <a:cxn ang="0">
                  <a:pos x="r" y="vc"/>
                </a:cxn>
                <a:cxn ang="cd4">
                  <a:pos x="hc" y="b"/>
                </a:cxn>
                <a:cxn ang="cd2">
                  <a:pos x="l" y="vc"/>
                </a:cxn>
              </a:cxnLst>
              <a:rect l="f44" t="f47" r="f45" b="f46"/>
              <a:pathLst>
                <a:path w="2371" h="2261">
                  <a:moveTo>
                    <a:pt x="f5" y="f2"/>
                  </a:moveTo>
                  <a:cubicBezTo>
                    <a:pt x="f6" y="f2"/>
                    <a:pt x="f7" y="f8"/>
                    <a:pt x="f9" y="f10"/>
                  </a:cubicBezTo>
                  <a:cubicBezTo>
                    <a:pt x="f2" y="f11"/>
                    <a:pt x="f2" y="f12"/>
                    <a:pt x="f9" y="f13"/>
                  </a:cubicBezTo>
                  <a:lnTo>
                    <a:pt x="f14" y="f15"/>
                  </a:lnTo>
                  <a:cubicBezTo>
                    <a:pt x="f16" y="f17"/>
                    <a:pt x="f18" y="f19"/>
                    <a:pt x="f20" y="f19"/>
                  </a:cubicBezTo>
                  <a:cubicBezTo>
                    <a:pt x="f21" y="f19"/>
                    <a:pt x="f22" y="f17"/>
                    <a:pt x="f23" y="f15"/>
                  </a:cubicBezTo>
                  <a:cubicBezTo>
                    <a:pt x="f24" y="f25"/>
                    <a:pt x="f24" y="f26"/>
                    <a:pt x="f23" y="f27"/>
                  </a:cubicBezTo>
                  <a:lnTo>
                    <a:pt x="f28" y="f10"/>
                  </a:lnTo>
                  <a:cubicBezTo>
                    <a:pt x="f29" y="f8"/>
                    <a:pt x="f30" y="f2"/>
                    <a:pt x="f5" y="f2"/>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sp>
          <p:nvSpPr>
            <p:cNvPr id="39" name="Google Shape;1202;p33">
              <a:extLst>
                <a:ext uri="{FF2B5EF4-FFF2-40B4-BE49-F238E27FC236}">
                  <a16:creationId xmlns:a16="http://schemas.microsoft.com/office/drawing/2014/main" id="{33A78BA7-3DE3-8A51-3856-85D12E33340C}"/>
                </a:ext>
              </a:extLst>
            </p:cNvPr>
            <p:cNvSpPr/>
            <p:nvPr/>
          </p:nvSpPr>
          <p:spPr>
            <a:xfrm>
              <a:off x="982504" y="3141878"/>
              <a:ext cx="278928" cy="298112"/>
            </a:xfrm>
            <a:custGeom>
              <a:avLst/>
              <a:gdLst>
                <a:gd name="f0" fmla="val w"/>
                <a:gd name="f1" fmla="val h"/>
                <a:gd name="f2" fmla="val 0"/>
                <a:gd name="f3" fmla="val 15846"/>
                <a:gd name="f4" fmla="val 16936"/>
                <a:gd name="f5" fmla="val 6812"/>
                <a:gd name="f6" fmla="val 4518"/>
                <a:gd name="f7" fmla="val 10164"/>
                <a:gd name="f8" fmla="val 5682"/>
                <a:gd name="f9" fmla="val 14153"/>
                <a:gd name="f10" fmla="val 1130"/>
                <a:gd name="f11" fmla="val 14463"/>
                <a:gd name="f12" fmla="val 14716"/>
                <a:gd name="f13" fmla="val 1380"/>
                <a:gd name="f14" fmla="val 1693"/>
                <a:gd name="f15" fmla="val 12985"/>
                <a:gd name="f16" fmla="val 13298"/>
                <a:gd name="f17" fmla="val 13551"/>
                <a:gd name="f18" fmla="val 13587"/>
                <a:gd name="f19" fmla="val 13018"/>
                <a:gd name="f20" fmla="val 1"/>
                <a:gd name="f21" fmla="val 13012"/>
                <a:gd name="f22" fmla="val 13006"/>
                <a:gd name="f23" fmla="val 4"/>
                <a:gd name="f24" fmla="val 13000"/>
                <a:gd name="f25" fmla="val 12992"/>
                <a:gd name="f26" fmla="val 12978"/>
                <a:gd name="f27" fmla="val 12972"/>
                <a:gd name="f28" fmla="val 12967"/>
                <a:gd name="f29" fmla="val 12961"/>
                <a:gd name="f30" fmla="val 12797"/>
                <a:gd name="f31" fmla="val 12768"/>
                <a:gd name="f32" fmla="val 58"/>
                <a:gd name="f33" fmla="val 7221"/>
                <a:gd name="f34" fmla="val 3385"/>
                <a:gd name="f35" fmla="val 3990"/>
                <a:gd name="f36" fmla="val 1810"/>
                <a:gd name="f37" fmla="val 3388"/>
                <a:gd name="f38" fmla="val 5159"/>
                <a:gd name="f39" fmla="val 7339"/>
                <a:gd name="f40" fmla="val 9323"/>
                <a:gd name="f41" fmla="val 1515"/>
                <a:gd name="f42" fmla="val 10959"/>
                <a:gd name="f43" fmla="val 3424"/>
                <a:gd name="f44" fmla="val 11236"/>
                <a:gd name="f45" fmla="val 15244"/>
                <a:gd name="f46" fmla="val 16180"/>
                <a:gd name="f47" fmla="val 4183"/>
                <a:gd name="f48" fmla="val 5119"/>
                <a:gd name="f49" fmla="val 6053"/>
                <a:gd name="f50" fmla="val 11293"/>
                <a:gd name="f51" fmla="val 12690"/>
                <a:gd name="f52" fmla="val 14573"/>
                <a:gd name="f53" fmla="val 12811"/>
                <a:gd name="f54" fmla="val 14681"/>
                <a:gd name="f55" fmla="val 12984"/>
                <a:gd name="f56" fmla="val 12997"/>
                <a:gd name="f57" fmla="val 13009"/>
                <a:gd name="f58" fmla="val 13024"/>
                <a:gd name="f59" fmla="val 15087"/>
                <a:gd name="f60" fmla="val 14678"/>
                <a:gd name="f61" fmla="val 15845"/>
                <a:gd name="f62" fmla="val 13922"/>
                <a:gd name="f63" fmla="val 756"/>
                <a:gd name="f64" fmla="*/ f0 1 15846"/>
                <a:gd name="f65" fmla="*/ f1 1 16936"/>
                <a:gd name="f66" fmla="val f2"/>
                <a:gd name="f67" fmla="val f3"/>
                <a:gd name="f68" fmla="val f4"/>
                <a:gd name="f69" fmla="+- f68 0 f66"/>
                <a:gd name="f70" fmla="+- f67 0 f66"/>
                <a:gd name="f71" fmla="*/ f70 1 15846"/>
                <a:gd name="f72" fmla="*/ f69 1 16936"/>
                <a:gd name="f73" fmla="*/ f66 1 f71"/>
                <a:gd name="f74" fmla="*/ f67 1 f71"/>
                <a:gd name="f75" fmla="*/ f66 1 f72"/>
                <a:gd name="f76" fmla="*/ f68 1 f72"/>
                <a:gd name="f77" fmla="*/ f73 f64 1"/>
                <a:gd name="f78" fmla="*/ f74 f64 1"/>
                <a:gd name="f79" fmla="*/ f76 f65 1"/>
                <a:gd name="f80" fmla="*/ f75 f65 1"/>
              </a:gdLst>
              <a:ahLst/>
              <a:cxnLst>
                <a:cxn ang="3cd4">
                  <a:pos x="hc" y="t"/>
                </a:cxn>
                <a:cxn ang="0">
                  <a:pos x="r" y="vc"/>
                </a:cxn>
                <a:cxn ang="cd4">
                  <a:pos x="hc" y="b"/>
                </a:cxn>
                <a:cxn ang="cd2">
                  <a:pos x="l" y="vc"/>
                </a:cxn>
              </a:cxnLst>
              <a:rect l="f77" t="f80" r="f78" b="f79"/>
              <a:pathLst>
                <a:path w="15846" h="16936">
                  <a:moveTo>
                    <a:pt x="f5" y="f6"/>
                  </a:moveTo>
                  <a:lnTo>
                    <a:pt x="f5" y="f7"/>
                  </a:lnTo>
                  <a:lnTo>
                    <a:pt x="f8" y="f7"/>
                  </a:lnTo>
                  <a:lnTo>
                    <a:pt x="f8" y="f6"/>
                  </a:lnTo>
                  <a:close/>
                  <a:moveTo>
                    <a:pt x="f9" y="f10"/>
                  </a:moveTo>
                  <a:cubicBezTo>
                    <a:pt x="f11" y="f10"/>
                    <a:pt x="f12" y="f13"/>
                    <a:pt x="f12" y="f14"/>
                  </a:cubicBezTo>
                  <a:lnTo>
                    <a:pt x="f12" y="f15"/>
                  </a:lnTo>
                  <a:cubicBezTo>
                    <a:pt x="f12" y="f16"/>
                    <a:pt x="f11" y="f17"/>
                    <a:pt x="f9" y="f17"/>
                  </a:cubicBezTo>
                  <a:lnTo>
                    <a:pt x="f18" y="f17"/>
                  </a:lnTo>
                  <a:lnTo>
                    <a:pt x="f18" y="f10"/>
                  </a:lnTo>
                  <a:close/>
                  <a:moveTo>
                    <a:pt x="f19" y="f20"/>
                  </a:moveTo>
                  <a:cubicBezTo>
                    <a:pt x="f21" y="f20"/>
                    <a:pt x="f22" y="f23"/>
                    <a:pt x="f24" y="f23"/>
                  </a:cubicBezTo>
                  <a:cubicBezTo>
                    <a:pt x="f25" y="f23"/>
                    <a:pt x="f15" y="f23"/>
                    <a:pt x="f26" y="f23"/>
                  </a:cubicBezTo>
                  <a:cubicBezTo>
                    <a:pt x="f27" y="f23"/>
                    <a:pt x="f28" y="f23"/>
                    <a:pt x="f29" y="f23"/>
                  </a:cubicBezTo>
                  <a:cubicBezTo>
                    <a:pt x="f30" y="f23"/>
                    <a:pt x="f31" y="f32"/>
                    <a:pt x="f33" y="f34"/>
                  </a:cubicBezTo>
                  <a:lnTo>
                    <a:pt x="f35" y="f34"/>
                  </a:lnTo>
                  <a:cubicBezTo>
                    <a:pt x="f36" y="f37"/>
                    <a:pt x="f2" y="f38"/>
                    <a:pt x="f2" y="f39"/>
                  </a:cubicBezTo>
                  <a:cubicBezTo>
                    <a:pt x="f2" y="f40"/>
                    <a:pt x="f41" y="f42"/>
                    <a:pt x="f43" y="f44"/>
                  </a:cubicBezTo>
                  <a:lnTo>
                    <a:pt x="f43" y="f45"/>
                  </a:lnTo>
                  <a:cubicBezTo>
                    <a:pt x="f43" y="f46"/>
                    <a:pt x="f47" y="f4"/>
                    <a:pt x="f48" y="f4"/>
                  </a:cubicBezTo>
                  <a:cubicBezTo>
                    <a:pt x="f49" y="f4"/>
                    <a:pt x="f5" y="f46"/>
                    <a:pt x="f5" y="f45"/>
                  </a:cubicBezTo>
                  <a:lnTo>
                    <a:pt x="f5" y="f50"/>
                  </a:lnTo>
                  <a:lnTo>
                    <a:pt x="f33" y="f50"/>
                  </a:lnTo>
                  <a:cubicBezTo>
                    <a:pt x="f51" y="f52"/>
                    <a:pt x="f53" y="f54"/>
                    <a:pt x="f55" y="f54"/>
                  </a:cubicBezTo>
                  <a:cubicBezTo>
                    <a:pt x="f56" y="f54"/>
                    <a:pt x="f57" y="f54"/>
                    <a:pt x="f58" y="f54"/>
                  </a:cubicBezTo>
                  <a:lnTo>
                    <a:pt x="f9" y="f54"/>
                  </a:lnTo>
                  <a:cubicBezTo>
                    <a:pt x="f59" y="f60"/>
                    <a:pt x="f61" y="f62"/>
                    <a:pt x="f61" y="f15"/>
                  </a:cubicBezTo>
                  <a:lnTo>
                    <a:pt x="f61" y="f14"/>
                  </a:lnTo>
                  <a:cubicBezTo>
                    <a:pt x="f61" y="f63"/>
                    <a:pt x="f59" y="f20"/>
                    <a:pt x="f9" y="f20"/>
                  </a:cubicBezTo>
                  <a:close/>
                </a:path>
              </a:pathLst>
            </a:custGeom>
            <a:solidFill>
              <a:srgbClr val="EC442C"/>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400" b="0" i="0" u="none" strike="noStrike" kern="0" cap="none" spc="0" baseline="0">
                <a:solidFill>
                  <a:srgbClr val="435D74"/>
                </a:solidFill>
                <a:uFillTx/>
                <a:latin typeface="Arial"/>
                <a:ea typeface="Arial"/>
                <a:cs typeface="Arial"/>
              </a:endParaRPr>
            </a:p>
          </p:txBody>
        </p:sp>
      </p:grpSp>
      <p:sp>
        <p:nvSpPr>
          <p:cNvPr id="40" name="Google Shape;1203;p33">
            <a:extLst>
              <a:ext uri="{FF2B5EF4-FFF2-40B4-BE49-F238E27FC236}">
                <a16:creationId xmlns:a16="http://schemas.microsoft.com/office/drawing/2014/main" id="{551FBC12-0F78-2B48-8A49-8FE12A871EE7}"/>
              </a:ext>
            </a:extLst>
          </p:cNvPr>
          <p:cNvSpPr/>
          <p:nvPr/>
        </p:nvSpPr>
        <p:spPr>
          <a:xfrm>
            <a:off x="8740530" y="2744269"/>
            <a:ext cx="131042" cy="144438"/>
          </a:xfrm>
          <a:custGeom>
            <a:avLst/>
            <a:gdLst>
              <a:gd name="f0" fmla="val w"/>
              <a:gd name="f1" fmla="val h"/>
              <a:gd name="f2" fmla="val 0"/>
              <a:gd name="f3" fmla="val 88"/>
              <a:gd name="f4" fmla="val 97"/>
              <a:gd name="f5" fmla="val 2"/>
              <a:gd name="f6" fmla="val 96"/>
              <a:gd name="f7" fmla="val 29"/>
              <a:gd name="f8" fmla="val 30"/>
              <a:gd name="f9" fmla="val 32"/>
              <a:gd name="f10" fmla="val 95"/>
              <a:gd name="f11" fmla="val 93"/>
              <a:gd name="f12" fmla="val 65"/>
              <a:gd name="f13" fmla="val 64"/>
              <a:gd name="f14" fmla="val 33"/>
              <a:gd name="f15" fmla="val 62"/>
              <a:gd name="f16" fmla="val 34"/>
              <a:gd name="f17" fmla="val 53"/>
              <a:gd name="f18" fmla="val 55"/>
              <a:gd name="f19" fmla="val 56"/>
              <a:gd name="f20" fmla="val 94"/>
              <a:gd name="f21" fmla="val 57"/>
              <a:gd name="f22" fmla="val 59"/>
              <a:gd name="f23" fmla="val 85"/>
              <a:gd name="f24" fmla="val 87"/>
              <a:gd name="f25" fmla="val 43"/>
              <a:gd name="f26" fmla="val 42"/>
              <a:gd name="f27" fmla="val 41"/>
              <a:gd name="f28" fmla="val 46"/>
              <a:gd name="f29" fmla="val 1"/>
              <a:gd name="f30" fmla="val 45"/>
              <a:gd name="f31" fmla="val 40"/>
              <a:gd name="f32" fmla="*/ f0 1 88"/>
              <a:gd name="f33" fmla="*/ f1 1 97"/>
              <a:gd name="f34" fmla="val f2"/>
              <a:gd name="f35" fmla="val f3"/>
              <a:gd name="f36" fmla="val f4"/>
              <a:gd name="f37" fmla="+- f36 0 f34"/>
              <a:gd name="f38" fmla="+- f35 0 f34"/>
              <a:gd name="f39" fmla="*/ f38 1 88"/>
              <a:gd name="f40" fmla="*/ f37 1 97"/>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88" h="97">
                <a:moveTo>
                  <a:pt x="f5" y="f6"/>
                </a:moveTo>
                <a:lnTo>
                  <a:pt x="f7" y="f6"/>
                </a:lnTo>
                <a:cubicBezTo>
                  <a:pt x="f8" y="f6"/>
                  <a:pt x="f9" y="f10"/>
                  <a:pt x="f9" y="f11"/>
                </a:cubicBezTo>
                <a:lnTo>
                  <a:pt x="f9" y="f12"/>
                </a:lnTo>
                <a:cubicBezTo>
                  <a:pt x="f9" y="f13"/>
                  <a:pt x="f14" y="f15"/>
                  <a:pt x="f16" y="f15"/>
                </a:cubicBezTo>
                <a:lnTo>
                  <a:pt x="f17" y="f15"/>
                </a:lnTo>
                <a:cubicBezTo>
                  <a:pt x="f18" y="f15"/>
                  <a:pt x="f19" y="f13"/>
                  <a:pt x="f19" y="f12"/>
                </a:cubicBezTo>
                <a:lnTo>
                  <a:pt x="f19" y="f20"/>
                </a:lnTo>
                <a:cubicBezTo>
                  <a:pt x="f19" y="f10"/>
                  <a:pt x="f21" y="f4"/>
                  <a:pt x="f22" y="f4"/>
                </a:cubicBezTo>
                <a:lnTo>
                  <a:pt x="f23" y="f4"/>
                </a:lnTo>
                <a:cubicBezTo>
                  <a:pt x="f24" y="f4"/>
                  <a:pt x="f3" y="f10"/>
                  <a:pt x="f3" y="f20"/>
                </a:cubicBezTo>
                <a:lnTo>
                  <a:pt x="f3" y="f25"/>
                </a:lnTo>
                <a:cubicBezTo>
                  <a:pt x="f3" y="f26"/>
                  <a:pt x="f3" y="f27"/>
                  <a:pt x="f24" y="f27"/>
                </a:cubicBezTo>
                <a:lnTo>
                  <a:pt x="f28" y="f29"/>
                </a:lnTo>
                <a:cubicBezTo>
                  <a:pt x="f30" y="f2"/>
                  <a:pt x="f25" y="f2"/>
                  <a:pt x="f26" y="f29"/>
                </a:cubicBezTo>
                <a:lnTo>
                  <a:pt x="f2" y="f31"/>
                </a:lnTo>
                <a:cubicBezTo>
                  <a:pt x="f2" y="f31"/>
                  <a:pt x="f2" y="f27"/>
                  <a:pt x="f2" y="f26"/>
                </a:cubicBezTo>
                <a:lnTo>
                  <a:pt x="f2" y="f11"/>
                </a:lnTo>
                <a:cubicBezTo>
                  <a:pt x="f2" y="f10"/>
                  <a:pt x="f29"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Metin kutusu 41">
            <a:extLst>
              <a:ext uri="{FF2B5EF4-FFF2-40B4-BE49-F238E27FC236}">
                <a16:creationId xmlns:a16="http://schemas.microsoft.com/office/drawing/2014/main" id="{63B81128-4AEE-4678-6360-2BE61E6F4AE3}"/>
              </a:ext>
            </a:extLst>
          </p:cNvPr>
          <p:cNvSpPr txBox="1"/>
          <p:nvPr/>
        </p:nvSpPr>
        <p:spPr>
          <a:xfrm>
            <a:off x="8743483" y="4899098"/>
            <a:ext cx="2479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5</a:t>
            </a:r>
            <a:endParaRPr lang="tr-TR" dirty="0"/>
          </a:p>
        </p:txBody>
      </p:sp>
      <p:sp>
        <p:nvSpPr>
          <p:cNvPr id="43" name="Metin kutusu 42">
            <a:extLst>
              <a:ext uri="{FF2B5EF4-FFF2-40B4-BE49-F238E27FC236}">
                <a16:creationId xmlns:a16="http://schemas.microsoft.com/office/drawing/2014/main" id="{7BB1C527-2D98-2BC4-1D9A-A00B7455CCF2}"/>
              </a:ext>
            </a:extLst>
          </p:cNvPr>
          <p:cNvSpPr txBox="1"/>
          <p:nvPr/>
        </p:nvSpPr>
        <p:spPr>
          <a:xfrm>
            <a:off x="5285641" y="3385476"/>
            <a:ext cx="3282504" cy="8551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a:r>
              <a:rPr lang="en-US" sz="1000" dirty="0">
                <a:solidFill>
                  <a:srgbClr val="263238"/>
                </a:solidFill>
                <a:latin typeface="Roboto"/>
                <a:ea typeface="Roboto"/>
                <a:cs typeface="Roboto"/>
              </a:rPr>
              <a:t>Muhasebe </a:t>
            </a:r>
            <a:r>
              <a:rPr lang="en-US" sz="1000" err="1">
                <a:solidFill>
                  <a:srgbClr val="263238"/>
                </a:solidFill>
                <a:latin typeface="Roboto"/>
                <a:ea typeface="Roboto"/>
                <a:cs typeface="Roboto"/>
              </a:rPr>
              <a:t>modülü</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bekleyen</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tazmin</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taleplerini</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görüntüleyerek</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bu</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talepler</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için</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gerekli</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tazmin</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miktarını</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girmesini</a:t>
            </a:r>
            <a:r>
              <a:rPr lang="en-US" sz="1000" dirty="0">
                <a:solidFill>
                  <a:srgbClr val="263238"/>
                </a:solidFill>
                <a:latin typeface="Roboto"/>
                <a:ea typeface="Roboto"/>
                <a:cs typeface="Roboto"/>
              </a:rPr>
              <a:t> </a:t>
            </a:r>
            <a:r>
              <a:rPr lang="en-US" sz="1000" err="1">
                <a:solidFill>
                  <a:srgbClr val="263238"/>
                </a:solidFill>
                <a:latin typeface="Roboto"/>
                <a:ea typeface="Roboto"/>
                <a:cs typeface="Roboto"/>
              </a:rPr>
              <a:t>sağlar</a:t>
            </a:r>
            <a:r>
              <a:rPr lang="en-US" sz="1000" dirty="0">
                <a:solidFill>
                  <a:srgbClr val="263238"/>
                </a:solidFill>
                <a:latin typeface="Roboto"/>
                <a:ea typeface="Roboto"/>
                <a:cs typeface="Roboto"/>
              </a:rPr>
              <a:t>.</a:t>
            </a:r>
            <a:endParaRPr lang="en-US" sz="1000">
              <a:latin typeface="Roboto"/>
              <a:ea typeface="Roboto"/>
              <a:cs typeface="Roboto"/>
            </a:endParaRPr>
          </a:p>
          <a:p>
            <a:endParaRPr lang="tr-TR"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F70A3-54A7-B6FE-6215-CA40B45CDAC3}"/>
            </a:ext>
          </a:extLst>
        </p:cNvPr>
        <p:cNvGrpSpPr/>
        <p:nvPr/>
      </p:nvGrpSpPr>
      <p:grpSpPr>
        <a:xfrm>
          <a:off x="0" y="0"/>
          <a:ext cx="0" cy="0"/>
          <a:chOff x="0" y="0"/>
          <a:chExt cx="0" cy="0"/>
        </a:xfrm>
      </p:grpSpPr>
      <p:sp>
        <p:nvSpPr>
          <p:cNvPr id="12" name="Google Shape;1175;p33">
            <a:extLst>
              <a:ext uri="{FF2B5EF4-FFF2-40B4-BE49-F238E27FC236}">
                <a16:creationId xmlns:a16="http://schemas.microsoft.com/office/drawing/2014/main" id="{70C9F31F-A9C4-935D-5D76-AC19F673E8FD}"/>
              </a:ext>
            </a:extLst>
          </p:cNvPr>
          <p:cNvSpPr txBox="1">
            <a:spLocks noGrp="1"/>
          </p:cNvSpPr>
          <p:nvPr>
            <p:ph type="subTitle" idx="4294967295"/>
          </p:nvPr>
        </p:nvSpPr>
        <p:spPr>
          <a:xfrm>
            <a:off x="806080" y="265843"/>
            <a:ext cx="2736598" cy="420596"/>
          </a:xfrm>
        </p:spPr>
        <p:txBody>
          <a:bodyPr anchor="b"/>
          <a:lstStyle/>
          <a:p>
            <a:pPr marL="0" indent="0">
              <a:buNone/>
            </a:pPr>
            <a:r>
              <a:rPr lang="tr-TR" sz="1800" b="1" dirty="0"/>
              <a:t>1. Üst Yönetici</a:t>
            </a:r>
            <a:endParaRPr lang="tr-TR" dirty="0"/>
          </a:p>
        </p:txBody>
      </p:sp>
      <p:sp>
        <p:nvSpPr>
          <p:cNvPr id="40" name="Google Shape;1203;p33">
            <a:extLst>
              <a:ext uri="{FF2B5EF4-FFF2-40B4-BE49-F238E27FC236}">
                <a16:creationId xmlns:a16="http://schemas.microsoft.com/office/drawing/2014/main" id="{52BD6325-4B29-5AA2-0E89-9E0FB1E2EEA5}"/>
              </a:ext>
            </a:extLst>
          </p:cNvPr>
          <p:cNvSpPr/>
          <p:nvPr/>
        </p:nvSpPr>
        <p:spPr>
          <a:xfrm>
            <a:off x="8740530" y="2744269"/>
            <a:ext cx="131042" cy="144438"/>
          </a:xfrm>
          <a:custGeom>
            <a:avLst/>
            <a:gdLst>
              <a:gd name="f0" fmla="val w"/>
              <a:gd name="f1" fmla="val h"/>
              <a:gd name="f2" fmla="val 0"/>
              <a:gd name="f3" fmla="val 88"/>
              <a:gd name="f4" fmla="val 97"/>
              <a:gd name="f5" fmla="val 2"/>
              <a:gd name="f6" fmla="val 96"/>
              <a:gd name="f7" fmla="val 29"/>
              <a:gd name="f8" fmla="val 30"/>
              <a:gd name="f9" fmla="val 32"/>
              <a:gd name="f10" fmla="val 95"/>
              <a:gd name="f11" fmla="val 93"/>
              <a:gd name="f12" fmla="val 65"/>
              <a:gd name="f13" fmla="val 64"/>
              <a:gd name="f14" fmla="val 33"/>
              <a:gd name="f15" fmla="val 62"/>
              <a:gd name="f16" fmla="val 34"/>
              <a:gd name="f17" fmla="val 53"/>
              <a:gd name="f18" fmla="val 55"/>
              <a:gd name="f19" fmla="val 56"/>
              <a:gd name="f20" fmla="val 94"/>
              <a:gd name="f21" fmla="val 57"/>
              <a:gd name="f22" fmla="val 59"/>
              <a:gd name="f23" fmla="val 85"/>
              <a:gd name="f24" fmla="val 87"/>
              <a:gd name="f25" fmla="val 43"/>
              <a:gd name="f26" fmla="val 42"/>
              <a:gd name="f27" fmla="val 41"/>
              <a:gd name="f28" fmla="val 46"/>
              <a:gd name="f29" fmla="val 1"/>
              <a:gd name="f30" fmla="val 45"/>
              <a:gd name="f31" fmla="val 40"/>
              <a:gd name="f32" fmla="*/ f0 1 88"/>
              <a:gd name="f33" fmla="*/ f1 1 97"/>
              <a:gd name="f34" fmla="val f2"/>
              <a:gd name="f35" fmla="val f3"/>
              <a:gd name="f36" fmla="val f4"/>
              <a:gd name="f37" fmla="+- f36 0 f34"/>
              <a:gd name="f38" fmla="+- f35 0 f34"/>
              <a:gd name="f39" fmla="*/ f38 1 88"/>
              <a:gd name="f40" fmla="*/ f37 1 97"/>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88" h="97">
                <a:moveTo>
                  <a:pt x="f5" y="f6"/>
                </a:moveTo>
                <a:lnTo>
                  <a:pt x="f7" y="f6"/>
                </a:lnTo>
                <a:cubicBezTo>
                  <a:pt x="f8" y="f6"/>
                  <a:pt x="f9" y="f10"/>
                  <a:pt x="f9" y="f11"/>
                </a:cubicBezTo>
                <a:lnTo>
                  <a:pt x="f9" y="f12"/>
                </a:lnTo>
                <a:cubicBezTo>
                  <a:pt x="f9" y="f13"/>
                  <a:pt x="f14" y="f15"/>
                  <a:pt x="f16" y="f15"/>
                </a:cubicBezTo>
                <a:lnTo>
                  <a:pt x="f17" y="f15"/>
                </a:lnTo>
                <a:cubicBezTo>
                  <a:pt x="f18" y="f15"/>
                  <a:pt x="f19" y="f13"/>
                  <a:pt x="f19" y="f12"/>
                </a:cubicBezTo>
                <a:lnTo>
                  <a:pt x="f19" y="f20"/>
                </a:lnTo>
                <a:cubicBezTo>
                  <a:pt x="f19" y="f10"/>
                  <a:pt x="f21" y="f4"/>
                  <a:pt x="f22" y="f4"/>
                </a:cubicBezTo>
                <a:lnTo>
                  <a:pt x="f23" y="f4"/>
                </a:lnTo>
                <a:cubicBezTo>
                  <a:pt x="f24" y="f4"/>
                  <a:pt x="f3" y="f10"/>
                  <a:pt x="f3" y="f20"/>
                </a:cubicBezTo>
                <a:lnTo>
                  <a:pt x="f3" y="f25"/>
                </a:lnTo>
                <a:cubicBezTo>
                  <a:pt x="f3" y="f26"/>
                  <a:pt x="f3" y="f27"/>
                  <a:pt x="f24" y="f27"/>
                </a:cubicBezTo>
                <a:lnTo>
                  <a:pt x="f28" y="f29"/>
                </a:lnTo>
                <a:cubicBezTo>
                  <a:pt x="f30" y="f2"/>
                  <a:pt x="f25" y="f2"/>
                  <a:pt x="f26" y="f29"/>
                </a:cubicBezTo>
                <a:lnTo>
                  <a:pt x="f2" y="f31"/>
                </a:lnTo>
                <a:cubicBezTo>
                  <a:pt x="f2" y="f31"/>
                  <a:pt x="f2" y="f27"/>
                  <a:pt x="f2" y="f26"/>
                </a:cubicBezTo>
                <a:lnTo>
                  <a:pt x="f2" y="f11"/>
                </a:lnTo>
                <a:cubicBezTo>
                  <a:pt x="f2" y="f10"/>
                  <a:pt x="f29"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Metin kutusu 41">
            <a:extLst>
              <a:ext uri="{FF2B5EF4-FFF2-40B4-BE49-F238E27FC236}">
                <a16:creationId xmlns:a16="http://schemas.microsoft.com/office/drawing/2014/main" id="{F40721C8-5940-1784-EC88-4EAD213CB2E1}"/>
              </a:ext>
            </a:extLst>
          </p:cNvPr>
          <p:cNvSpPr txBox="1"/>
          <p:nvPr/>
        </p:nvSpPr>
        <p:spPr>
          <a:xfrm>
            <a:off x="8749348" y="4899098"/>
            <a:ext cx="2479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6</a:t>
            </a:r>
            <a:endParaRPr lang="tr-TR" dirty="0"/>
          </a:p>
        </p:txBody>
      </p:sp>
      <p:pic>
        <p:nvPicPr>
          <p:cNvPr id="2" name="Resim 1" descr="metin, ekran görüntüsü, yazı tipi, sayı, numara içeren bir resim&#10;&#10;Yapay zeka tarafından oluşturulmuş içerik yanlış olabilir.">
            <a:extLst>
              <a:ext uri="{FF2B5EF4-FFF2-40B4-BE49-F238E27FC236}">
                <a16:creationId xmlns:a16="http://schemas.microsoft.com/office/drawing/2014/main" id="{CE03017A-F2ED-A5DF-39F2-7E44AFDCE2B6}"/>
              </a:ext>
            </a:extLst>
          </p:cNvPr>
          <p:cNvPicPr>
            <a:picLocks noChangeAspect="1"/>
          </p:cNvPicPr>
          <p:nvPr/>
        </p:nvPicPr>
        <p:blipFill>
          <a:blip r:embed="rId3"/>
          <a:stretch>
            <a:fillRect/>
          </a:stretch>
        </p:blipFill>
        <p:spPr>
          <a:xfrm>
            <a:off x="897084" y="604157"/>
            <a:ext cx="3757546" cy="4425043"/>
          </a:xfrm>
          <a:prstGeom prst="rect">
            <a:avLst/>
          </a:prstGeom>
        </p:spPr>
      </p:pic>
      <p:pic>
        <p:nvPicPr>
          <p:cNvPr id="3" name="Resim 2" descr="Resim">
            <a:extLst>
              <a:ext uri="{FF2B5EF4-FFF2-40B4-BE49-F238E27FC236}">
                <a16:creationId xmlns:a16="http://schemas.microsoft.com/office/drawing/2014/main" id="{F7EF2D64-9D58-8A30-4453-47E42D2C87F6}"/>
              </a:ext>
            </a:extLst>
          </p:cNvPr>
          <p:cNvPicPr>
            <a:picLocks noChangeAspect="1"/>
          </p:cNvPicPr>
          <p:nvPr/>
        </p:nvPicPr>
        <p:blipFill>
          <a:blip r:embed="rId4"/>
          <a:stretch>
            <a:fillRect/>
          </a:stretch>
        </p:blipFill>
        <p:spPr>
          <a:xfrm>
            <a:off x="4776788" y="607558"/>
            <a:ext cx="3827690" cy="2899683"/>
          </a:xfrm>
          <a:prstGeom prst="rect">
            <a:avLst/>
          </a:prstGeom>
        </p:spPr>
      </p:pic>
      <p:pic>
        <p:nvPicPr>
          <p:cNvPr id="6" name="Resim 5" descr="Resim">
            <a:extLst>
              <a:ext uri="{FF2B5EF4-FFF2-40B4-BE49-F238E27FC236}">
                <a16:creationId xmlns:a16="http://schemas.microsoft.com/office/drawing/2014/main" id="{C9DCDAD7-79ED-8486-043C-F22CB3AB7D98}"/>
              </a:ext>
            </a:extLst>
          </p:cNvPr>
          <p:cNvPicPr>
            <a:picLocks noChangeAspect="1"/>
          </p:cNvPicPr>
          <p:nvPr/>
        </p:nvPicPr>
        <p:blipFill>
          <a:blip r:embed="rId5"/>
          <a:stretch>
            <a:fillRect/>
          </a:stretch>
        </p:blipFill>
        <p:spPr>
          <a:xfrm>
            <a:off x="4774066" y="3583441"/>
            <a:ext cx="1743076" cy="1389291"/>
          </a:xfrm>
          <a:prstGeom prst="rect">
            <a:avLst/>
          </a:prstGeom>
        </p:spPr>
      </p:pic>
    </p:spTree>
    <p:extLst>
      <p:ext uri="{BB962C8B-B14F-4D97-AF65-F5344CB8AC3E}">
        <p14:creationId xmlns:p14="http://schemas.microsoft.com/office/powerpoint/2010/main" val="22862642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73E51-5A93-1E0E-736E-A648B3E630F2}"/>
            </a:ext>
          </a:extLst>
        </p:cNvPr>
        <p:cNvGrpSpPr/>
        <p:nvPr/>
      </p:nvGrpSpPr>
      <p:grpSpPr>
        <a:xfrm>
          <a:off x="0" y="0"/>
          <a:ext cx="0" cy="0"/>
          <a:chOff x="0" y="0"/>
          <a:chExt cx="0" cy="0"/>
        </a:xfrm>
      </p:grpSpPr>
      <p:sp>
        <p:nvSpPr>
          <p:cNvPr id="12" name="Google Shape;1175;p33">
            <a:extLst>
              <a:ext uri="{FF2B5EF4-FFF2-40B4-BE49-F238E27FC236}">
                <a16:creationId xmlns:a16="http://schemas.microsoft.com/office/drawing/2014/main" id="{9DF6EFB8-790E-A952-6023-4C658C30F91E}"/>
              </a:ext>
            </a:extLst>
          </p:cNvPr>
          <p:cNvSpPr txBox="1">
            <a:spLocks noGrp="1"/>
          </p:cNvSpPr>
          <p:nvPr>
            <p:ph type="subTitle" idx="4294967295"/>
          </p:nvPr>
        </p:nvSpPr>
        <p:spPr>
          <a:xfrm>
            <a:off x="806080" y="265843"/>
            <a:ext cx="2736598" cy="420596"/>
          </a:xfrm>
        </p:spPr>
        <p:txBody>
          <a:bodyPr anchor="b"/>
          <a:lstStyle/>
          <a:p>
            <a:pPr marL="0" indent="0">
              <a:buNone/>
            </a:pPr>
            <a:r>
              <a:rPr lang="tr-TR" sz="1800" b="1" dirty="0"/>
              <a:t>2. Yönetici</a:t>
            </a:r>
            <a:endParaRPr lang="tr-TR" dirty="0"/>
          </a:p>
        </p:txBody>
      </p:sp>
      <p:sp>
        <p:nvSpPr>
          <p:cNvPr id="40" name="Google Shape;1203;p33">
            <a:extLst>
              <a:ext uri="{FF2B5EF4-FFF2-40B4-BE49-F238E27FC236}">
                <a16:creationId xmlns:a16="http://schemas.microsoft.com/office/drawing/2014/main" id="{4673A03C-CACE-8694-87E9-E3582898ECFB}"/>
              </a:ext>
            </a:extLst>
          </p:cNvPr>
          <p:cNvSpPr/>
          <p:nvPr/>
        </p:nvSpPr>
        <p:spPr>
          <a:xfrm>
            <a:off x="8740530" y="2744269"/>
            <a:ext cx="131042" cy="144438"/>
          </a:xfrm>
          <a:custGeom>
            <a:avLst/>
            <a:gdLst>
              <a:gd name="f0" fmla="val w"/>
              <a:gd name="f1" fmla="val h"/>
              <a:gd name="f2" fmla="val 0"/>
              <a:gd name="f3" fmla="val 88"/>
              <a:gd name="f4" fmla="val 97"/>
              <a:gd name="f5" fmla="val 2"/>
              <a:gd name="f6" fmla="val 96"/>
              <a:gd name="f7" fmla="val 29"/>
              <a:gd name="f8" fmla="val 30"/>
              <a:gd name="f9" fmla="val 32"/>
              <a:gd name="f10" fmla="val 95"/>
              <a:gd name="f11" fmla="val 93"/>
              <a:gd name="f12" fmla="val 65"/>
              <a:gd name="f13" fmla="val 64"/>
              <a:gd name="f14" fmla="val 33"/>
              <a:gd name="f15" fmla="val 62"/>
              <a:gd name="f16" fmla="val 34"/>
              <a:gd name="f17" fmla="val 53"/>
              <a:gd name="f18" fmla="val 55"/>
              <a:gd name="f19" fmla="val 56"/>
              <a:gd name="f20" fmla="val 94"/>
              <a:gd name="f21" fmla="val 57"/>
              <a:gd name="f22" fmla="val 59"/>
              <a:gd name="f23" fmla="val 85"/>
              <a:gd name="f24" fmla="val 87"/>
              <a:gd name="f25" fmla="val 43"/>
              <a:gd name="f26" fmla="val 42"/>
              <a:gd name="f27" fmla="val 41"/>
              <a:gd name="f28" fmla="val 46"/>
              <a:gd name="f29" fmla="val 1"/>
              <a:gd name="f30" fmla="val 45"/>
              <a:gd name="f31" fmla="val 40"/>
              <a:gd name="f32" fmla="*/ f0 1 88"/>
              <a:gd name="f33" fmla="*/ f1 1 97"/>
              <a:gd name="f34" fmla="val f2"/>
              <a:gd name="f35" fmla="val f3"/>
              <a:gd name="f36" fmla="val f4"/>
              <a:gd name="f37" fmla="+- f36 0 f34"/>
              <a:gd name="f38" fmla="+- f35 0 f34"/>
              <a:gd name="f39" fmla="*/ f38 1 88"/>
              <a:gd name="f40" fmla="*/ f37 1 97"/>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88" h="97">
                <a:moveTo>
                  <a:pt x="f5" y="f6"/>
                </a:moveTo>
                <a:lnTo>
                  <a:pt x="f7" y="f6"/>
                </a:lnTo>
                <a:cubicBezTo>
                  <a:pt x="f8" y="f6"/>
                  <a:pt x="f9" y="f10"/>
                  <a:pt x="f9" y="f11"/>
                </a:cubicBezTo>
                <a:lnTo>
                  <a:pt x="f9" y="f12"/>
                </a:lnTo>
                <a:cubicBezTo>
                  <a:pt x="f9" y="f13"/>
                  <a:pt x="f14" y="f15"/>
                  <a:pt x="f16" y="f15"/>
                </a:cubicBezTo>
                <a:lnTo>
                  <a:pt x="f17" y="f15"/>
                </a:lnTo>
                <a:cubicBezTo>
                  <a:pt x="f18" y="f15"/>
                  <a:pt x="f19" y="f13"/>
                  <a:pt x="f19" y="f12"/>
                </a:cubicBezTo>
                <a:lnTo>
                  <a:pt x="f19" y="f20"/>
                </a:lnTo>
                <a:cubicBezTo>
                  <a:pt x="f19" y="f10"/>
                  <a:pt x="f21" y="f4"/>
                  <a:pt x="f22" y="f4"/>
                </a:cubicBezTo>
                <a:lnTo>
                  <a:pt x="f23" y="f4"/>
                </a:lnTo>
                <a:cubicBezTo>
                  <a:pt x="f24" y="f4"/>
                  <a:pt x="f3" y="f10"/>
                  <a:pt x="f3" y="f20"/>
                </a:cubicBezTo>
                <a:lnTo>
                  <a:pt x="f3" y="f25"/>
                </a:lnTo>
                <a:cubicBezTo>
                  <a:pt x="f3" y="f26"/>
                  <a:pt x="f3" y="f27"/>
                  <a:pt x="f24" y="f27"/>
                </a:cubicBezTo>
                <a:lnTo>
                  <a:pt x="f28" y="f29"/>
                </a:lnTo>
                <a:cubicBezTo>
                  <a:pt x="f30" y="f2"/>
                  <a:pt x="f25" y="f2"/>
                  <a:pt x="f26" y="f29"/>
                </a:cubicBezTo>
                <a:lnTo>
                  <a:pt x="f2" y="f31"/>
                </a:lnTo>
                <a:cubicBezTo>
                  <a:pt x="f2" y="f31"/>
                  <a:pt x="f2" y="f27"/>
                  <a:pt x="f2" y="f26"/>
                </a:cubicBezTo>
                <a:lnTo>
                  <a:pt x="f2" y="f11"/>
                </a:lnTo>
                <a:cubicBezTo>
                  <a:pt x="f2" y="f10"/>
                  <a:pt x="f29"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Metin kutusu 41">
            <a:extLst>
              <a:ext uri="{FF2B5EF4-FFF2-40B4-BE49-F238E27FC236}">
                <a16:creationId xmlns:a16="http://schemas.microsoft.com/office/drawing/2014/main" id="{D9CA7306-B6F8-157A-C923-562E0D298789}"/>
              </a:ext>
            </a:extLst>
          </p:cNvPr>
          <p:cNvSpPr txBox="1"/>
          <p:nvPr/>
        </p:nvSpPr>
        <p:spPr>
          <a:xfrm>
            <a:off x="8749348" y="4899098"/>
            <a:ext cx="2479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7</a:t>
            </a:r>
          </a:p>
        </p:txBody>
      </p:sp>
      <p:pic>
        <p:nvPicPr>
          <p:cNvPr id="4" name="Resim 3" descr="metin, ekran görüntüsü, yazı tipi, sayı, numara içeren bir resim&#10;&#10;Yapay zeka tarafından oluşturulmuş içerik yanlış olabilir.">
            <a:extLst>
              <a:ext uri="{FF2B5EF4-FFF2-40B4-BE49-F238E27FC236}">
                <a16:creationId xmlns:a16="http://schemas.microsoft.com/office/drawing/2014/main" id="{A2CA8A0A-9FA8-EF05-F90A-39FB558F8285}"/>
              </a:ext>
            </a:extLst>
          </p:cNvPr>
          <p:cNvPicPr>
            <a:picLocks noChangeAspect="1"/>
          </p:cNvPicPr>
          <p:nvPr/>
        </p:nvPicPr>
        <p:blipFill>
          <a:blip r:embed="rId3"/>
          <a:stretch>
            <a:fillRect/>
          </a:stretch>
        </p:blipFill>
        <p:spPr>
          <a:xfrm>
            <a:off x="811029" y="783771"/>
            <a:ext cx="4076612" cy="3698422"/>
          </a:xfrm>
          <a:prstGeom prst="rect">
            <a:avLst/>
          </a:prstGeom>
        </p:spPr>
      </p:pic>
      <p:pic>
        <p:nvPicPr>
          <p:cNvPr id="5" name="Resim 4" descr="Resim">
            <a:extLst>
              <a:ext uri="{FF2B5EF4-FFF2-40B4-BE49-F238E27FC236}">
                <a16:creationId xmlns:a16="http://schemas.microsoft.com/office/drawing/2014/main" id="{9FAFD721-4B02-F19D-75E5-5C47BA6914D8}"/>
              </a:ext>
            </a:extLst>
          </p:cNvPr>
          <p:cNvPicPr>
            <a:picLocks noChangeAspect="1"/>
          </p:cNvPicPr>
          <p:nvPr/>
        </p:nvPicPr>
        <p:blipFill>
          <a:blip r:embed="rId4"/>
          <a:stretch>
            <a:fillRect/>
          </a:stretch>
        </p:blipFill>
        <p:spPr>
          <a:xfrm>
            <a:off x="4972051" y="677635"/>
            <a:ext cx="2726871" cy="3796394"/>
          </a:xfrm>
          <a:prstGeom prst="rect">
            <a:avLst/>
          </a:prstGeom>
        </p:spPr>
      </p:pic>
    </p:spTree>
    <p:extLst>
      <p:ext uri="{BB962C8B-B14F-4D97-AF65-F5344CB8AC3E}">
        <p14:creationId xmlns:p14="http://schemas.microsoft.com/office/powerpoint/2010/main" val="1365459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983B1-ABE7-FB9B-CA2C-8987573FFD20}"/>
            </a:ext>
          </a:extLst>
        </p:cNvPr>
        <p:cNvGrpSpPr/>
        <p:nvPr/>
      </p:nvGrpSpPr>
      <p:grpSpPr>
        <a:xfrm>
          <a:off x="0" y="0"/>
          <a:ext cx="0" cy="0"/>
          <a:chOff x="0" y="0"/>
          <a:chExt cx="0" cy="0"/>
        </a:xfrm>
      </p:grpSpPr>
      <p:sp>
        <p:nvSpPr>
          <p:cNvPr id="12" name="Google Shape;1175;p33">
            <a:extLst>
              <a:ext uri="{FF2B5EF4-FFF2-40B4-BE49-F238E27FC236}">
                <a16:creationId xmlns:a16="http://schemas.microsoft.com/office/drawing/2014/main" id="{3175F2A5-E34D-0BDE-5B90-BA845AD7520A}"/>
              </a:ext>
            </a:extLst>
          </p:cNvPr>
          <p:cNvSpPr txBox="1">
            <a:spLocks noGrp="1"/>
          </p:cNvSpPr>
          <p:nvPr>
            <p:ph type="subTitle" idx="4294967295"/>
          </p:nvPr>
        </p:nvSpPr>
        <p:spPr>
          <a:xfrm>
            <a:off x="806080" y="265843"/>
            <a:ext cx="2736598" cy="420596"/>
          </a:xfrm>
        </p:spPr>
        <p:txBody>
          <a:bodyPr anchor="b"/>
          <a:lstStyle/>
          <a:p>
            <a:pPr marL="0" indent="0">
              <a:buNone/>
            </a:pPr>
            <a:r>
              <a:rPr lang="tr-TR" sz="1800" b="1" dirty="0"/>
              <a:t>3. Çalışan</a:t>
            </a:r>
          </a:p>
        </p:txBody>
      </p:sp>
      <p:sp>
        <p:nvSpPr>
          <p:cNvPr id="40" name="Google Shape;1203;p33">
            <a:extLst>
              <a:ext uri="{FF2B5EF4-FFF2-40B4-BE49-F238E27FC236}">
                <a16:creationId xmlns:a16="http://schemas.microsoft.com/office/drawing/2014/main" id="{71DF9027-791A-379F-76DE-0B577ECFB915}"/>
              </a:ext>
            </a:extLst>
          </p:cNvPr>
          <p:cNvSpPr/>
          <p:nvPr/>
        </p:nvSpPr>
        <p:spPr>
          <a:xfrm>
            <a:off x="8740530" y="2744269"/>
            <a:ext cx="131042" cy="144438"/>
          </a:xfrm>
          <a:custGeom>
            <a:avLst/>
            <a:gdLst>
              <a:gd name="f0" fmla="val w"/>
              <a:gd name="f1" fmla="val h"/>
              <a:gd name="f2" fmla="val 0"/>
              <a:gd name="f3" fmla="val 88"/>
              <a:gd name="f4" fmla="val 97"/>
              <a:gd name="f5" fmla="val 2"/>
              <a:gd name="f6" fmla="val 96"/>
              <a:gd name="f7" fmla="val 29"/>
              <a:gd name="f8" fmla="val 30"/>
              <a:gd name="f9" fmla="val 32"/>
              <a:gd name="f10" fmla="val 95"/>
              <a:gd name="f11" fmla="val 93"/>
              <a:gd name="f12" fmla="val 65"/>
              <a:gd name="f13" fmla="val 64"/>
              <a:gd name="f14" fmla="val 33"/>
              <a:gd name="f15" fmla="val 62"/>
              <a:gd name="f16" fmla="val 34"/>
              <a:gd name="f17" fmla="val 53"/>
              <a:gd name="f18" fmla="val 55"/>
              <a:gd name="f19" fmla="val 56"/>
              <a:gd name="f20" fmla="val 94"/>
              <a:gd name="f21" fmla="val 57"/>
              <a:gd name="f22" fmla="val 59"/>
              <a:gd name="f23" fmla="val 85"/>
              <a:gd name="f24" fmla="val 87"/>
              <a:gd name="f25" fmla="val 43"/>
              <a:gd name="f26" fmla="val 42"/>
              <a:gd name="f27" fmla="val 41"/>
              <a:gd name="f28" fmla="val 46"/>
              <a:gd name="f29" fmla="val 1"/>
              <a:gd name="f30" fmla="val 45"/>
              <a:gd name="f31" fmla="val 40"/>
              <a:gd name="f32" fmla="*/ f0 1 88"/>
              <a:gd name="f33" fmla="*/ f1 1 97"/>
              <a:gd name="f34" fmla="val f2"/>
              <a:gd name="f35" fmla="val f3"/>
              <a:gd name="f36" fmla="val f4"/>
              <a:gd name="f37" fmla="+- f36 0 f34"/>
              <a:gd name="f38" fmla="+- f35 0 f34"/>
              <a:gd name="f39" fmla="*/ f38 1 88"/>
              <a:gd name="f40" fmla="*/ f37 1 97"/>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88" h="97">
                <a:moveTo>
                  <a:pt x="f5" y="f6"/>
                </a:moveTo>
                <a:lnTo>
                  <a:pt x="f7" y="f6"/>
                </a:lnTo>
                <a:cubicBezTo>
                  <a:pt x="f8" y="f6"/>
                  <a:pt x="f9" y="f10"/>
                  <a:pt x="f9" y="f11"/>
                </a:cubicBezTo>
                <a:lnTo>
                  <a:pt x="f9" y="f12"/>
                </a:lnTo>
                <a:cubicBezTo>
                  <a:pt x="f9" y="f13"/>
                  <a:pt x="f14" y="f15"/>
                  <a:pt x="f16" y="f15"/>
                </a:cubicBezTo>
                <a:lnTo>
                  <a:pt x="f17" y="f15"/>
                </a:lnTo>
                <a:cubicBezTo>
                  <a:pt x="f18" y="f15"/>
                  <a:pt x="f19" y="f13"/>
                  <a:pt x="f19" y="f12"/>
                </a:cubicBezTo>
                <a:lnTo>
                  <a:pt x="f19" y="f20"/>
                </a:lnTo>
                <a:cubicBezTo>
                  <a:pt x="f19" y="f10"/>
                  <a:pt x="f21" y="f4"/>
                  <a:pt x="f22" y="f4"/>
                </a:cubicBezTo>
                <a:lnTo>
                  <a:pt x="f23" y="f4"/>
                </a:lnTo>
                <a:cubicBezTo>
                  <a:pt x="f24" y="f4"/>
                  <a:pt x="f3" y="f10"/>
                  <a:pt x="f3" y="f20"/>
                </a:cubicBezTo>
                <a:lnTo>
                  <a:pt x="f3" y="f25"/>
                </a:lnTo>
                <a:cubicBezTo>
                  <a:pt x="f3" y="f26"/>
                  <a:pt x="f3" y="f27"/>
                  <a:pt x="f24" y="f27"/>
                </a:cubicBezTo>
                <a:lnTo>
                  <a:pt x="f28" y="f29"/>
                </a:lnTo>
                <a:cubicBezTo>
                  <a:pt x="f30" y="f2"/>
                  <a:pt x="f25" y="f2"/>
                  <a:pt x="f26" y="f29"/>
                </a:cubicBezTo>
                <a:lnTo>
                  <a:pt x="f2" y="f31"/>
                </a:lnTo>
                <a:cubicBezTo>
                  <a:pt x="f2" y="f31"/>
                  <a:pt x="f2" y="f27"/>
                  <a:pt x="f2" y="f26"/>
                </a:cubicBezTo>
                <a:lnTo>
                  <a:pt x="f2" y="f11"/>
                </a:lnTo>
                <a:cubicBezTo>
                  <a:pt x="f2" y="f10"/>
                  <a:pt x="f29"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Metin kutusu 41">
            <a:extLst>
              <a:ext uri="{FF2B5EF4-FFF2-40B4-BE49-F238E27FC236}">
                <a16:creationId xmlns:a16="http://schemas.microsoft.com/office/drawing/2014/main" id="{AFE26F53-2BF3-2FA2-227C-CD6FDAAFC5A2}"/>
              </a:ext>
            </a:extLst>
          </p:cNvPr>
          <p:cNvSpPr txBox="1"/>
          <p:nvPr/>
        </p:nvSpPr>
        <p:spPr>
          <a:xfrm>
            <a:off x="8749348" y="4899098"/>
            <a:ext cx="2479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8</a:t>
            </a:r>
          </a:p>
        </p:txBody>
      </p:sp>
      <p:pic>
        <p:nvPicPr>
          <p:cNvPr id="2" name="Resim 1" descr="Resim">
            <a:extLst>
              <a:ext uri="{FF2B5EF4-FFF2-40B4-BE49-F238E27FC236}">
                <a16:creationId xmlns:a16="http://schemas.microsoft.com/office/drawing/2014/main" id="{0F73AE59-CB1F-8414-5881-1D8682305A0F}"/>
              </a:ext>
            </a:extLst>
          </p:cNvPr>
          <p:cNvPicPr>
            <a:picLocks noChangeAspect="1"/>
          </p:cNvPicPr>
          <p:nvPr/>
        </p:nvPicPr>
        <p:blipFill>
          <a:blip r:embed="rId3"/>
          <a:stretch>
            <a:fillRect/>
          </a:stretch>
        </p:blipFill>
        <p:spPr>
          <a:xfrm>
            <a:off x="5116966" y="87767"/>
            <a:ext cx="1596119" cy="2020661"/>
          </a:xfrm>
          <a:prstGeom prst="rect">
            <a:avLst/>
          </a:prstGeom>
        </p:spPr>
      </p:pic>
      <p:pic>
        <p:nvPicPr>
          <p:cNvPr id="3" name="Resim 2" descr="Resim">
            <a:extLst>
              <a:ext uri="{FF2B5EF4-FFF2-40B4-BE49-F238E27FC236}">
                <a16:creationId xmlns:a16="http://schemas.microsoft.com/office/drawing/2014/main" id="{25098205-246C-9B74-746D-7CD66C2B7429}"/>
              </a:ext>
            </a:extLst>
          </p:cNvPr>
          <p:cNvPicPr>
            <a:picLocks noChangeAspect="1"/>
          </p:cNvPicPr>
          <p:nvPr/>
        </p:nvPicPr>
        <p:blipFill>
          <a:blip r:embed="rId4"/>
          <a:stretch>
            <a:fillRect/>
          </a:stretch>
        </p:blipFill>
        <p:spPr>
          <a:xfrm>
            <a:off x="5116967" y="2102985"/>
            <a:ext cx="3433083" cy="2921454"/>
          </a:xfrm>
          <a:prstGeom prst="rect">
            <a:avLst/>
          </a:prstGeom>
        </p:spPr>
      </p:pic>
      <p:pic>
        <p:nvPicPr>
          <p:cNvPr id="6" name="Resim 5" descr="metin, ekran görüntüsü, yazı tipi, sayı, numara içeren bir resim&#10;&#10;Yapay zeka tarafından oluşturulmuş içerik yanlış olabilir.">
            <a:extLst>
              <a:ext uri="{FF2B5EF4-FFF2-40B4-BE49-F238E27FC236}">
                <a16:creationId xmlns:a16="http://schemas.microsoft.com/office/drawing/2014/main" id="{AD0EE9CA-6D02-713D-1F05-B402A844E2CF}"/>
              </a:ext>
            </a:extLst>
          </p:cNvPr>
          <p:cNvPicPr>
            <a:picLocks noChangeAspect="1"/>
          </p:cNvPicPr>
          <p:nvPr/>
        </p:nvPicPr>
        <p:blipFill>
          <a:blip r:embed="rId5"/>
          <a:stretch>
            <a:fillRect/>
          </a:stretch>
        </p:blipFill>
        <p:spPr>
          <a:xfrm>
            <a:off x="808423" y="693964"/>
            <a:ext cx="4089989" cy="4106635"/>
          </a:xfrm>
          <a:prstGeom prst="rect">
            <a:avLst/>
          </a:prstGeom>
        </p:spPr>
      </p:pic>
    </p:spTree>
    <p:extLst>
      <p:ext uri="{BB962C8B-B14F-4D97-AF65-F5344CB8AC3E}">
        <p14:creationId xmlns:p14="http://schemas.microsoft.com/office/powerpoint/2010/main" val="31894834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EFC49-B7E9-6292-1311-A96E2B83DA1A}"/>
            </a:ext>
          </a:extLst>
        </p:cNvPr>
        <p:cNvGrpSpPr/>
        <p:nvPr/>
      </p:nvGrpSpPr>
      <p:grpSpPr>
        <a:xfrm>
          <a:off x="0" y="0"/>
          <a:ext cx="0" cy="0"/>
          <a:chOff x="0" y="0"/>
          <a:chExt cx="0" cy="0"/>
        </a:xfrm>
      </p:grpSpPr>
      <p:sp>
        <p:nvSpPr>
          <p:cNvPr id="12" name="Google Shape;1175;p33">
            <a:extLst>
              <a:ext uri="{FF2B5EF4-FFF2-40B4-BE49-F238E27FC236}">
                <a16:creationId xmlns:a16="http://schemas.microsoft.com/office/drawing/2014/main" id="{4C63F020-CE19-4650-E77E-D6F8DDE2AE18}"/>
              </a:ext>
            </a:extLst>
          </p:cNvPr>
          <p:cNvSpPr txBox="1">
            <a:spLocks noGrp="1"/>
          </p:cNvSpPr>
          <p:nvPr>
            <p:ph type="subTitle" idx="4294967295"/>
          </p:nvPr>
        </p:nvSpPr>
        <p:spPr>
          <a:xfrm>
            <a:off x="798030" y="217547"/>
            <a:ext cx="2736598" cy="420596"/>
          </a:xfrm>
        </p:spPr>
        <p:txBody>
          <a:bodyPr anchor="b"/>
          <a:lstStyle/>
          <a:p>
            <a:pPr marL="0" indent="0">
              <a:buNone/>
            </a:pPr>
            <a:r>
              <a:rPr lang="tr-TR" sz="1800" b="1" dirty="0"/>
              <a:t>4. Muhasebe</a:t>
            </a:r>
          </a:p>
        </p:txBody>
      </p:sp>
      <p:sp>
        <p:nvSpPr>
          <p:cNvPr id="40" name="Google Shape;1203;p33">
            <a:extLst>
              <a:ext uri="{FF2B5EF4-FFF2-40B4-BE49-F238E27FC236}">
                <a16:creationId xmlns:a16="http://schemas.microsoft.com/office/drawing/2014/main" id="{9F32F882-9485-1CE2-5B99-497C6C4B749B}"/>
              </a:ext>
            </a:extLst>
          </p:cNvPr>
          <p:cNvSpPr/>
          <p:nvPr/>
        </p:nvSpPr>
        <p:spPr>
          <a:xfrm>
            <a:off x="8740530" y="2744269"/>
            <a:ext cx="131042" cy="144438"/>
          </a:xfrm>
          <a:custGeom>
            <a:avLst/>
            <a:gdLst>
              <a:gd name="f0" fmla="val w"/>
              <a:gd name="f1" fmla="val h"/>
              <a:gd name="f2" fmla="val 0"/>
              <a:gd name="f3" fmla="val 88"/>
              <a:gd name="f4" fmla="val 97"/>
              <a:gd name="f5" fmla="val 2"/>
              <a:gd name="f6" fmla="val 96"/>
              <a:gd name="f7" fmla="val 29"/>
              <a:gd name="f8" fmla="val 30"/>
              <a:gd name="f9" fmla="val 32"/>
              <a:gd name="f10" fmla="val 95"/>
              <a:gd name="f11" fmla="val 93"/>
              <a:gd name="f12" fmla="val 65"/>
              <a:gd name="f13" fmla="val 64"/>
              <a:gd name="f14" fmla="val 33"/>
              <a:gd name="f15" fmla="val 62"/>
              <a:gd name="f16" fmla="val 34"/>
              <a:gd name="f17" fmla="val 53"/>
              <a:gd name="f18" fmla="val 55"/>
              <a:gd name="f19" fmla="val 56"/>
              <a:gd name="f20" fmla="val 94"/>
              <a:gd name="f21" fmla="val 57"/>
              <a:gd name="f22" fmla="val 59"/>
              <a:gd name="f23" fmla="val 85"/>
              <a:gd name="f24" fmla="val 87"/>
              <a:gd name="f25" fmla="val 43"/>
              <a:gd name="f26" fmla="val 42"/>
              <a:gd name="f27" fmla="val 41"/>
              <a:gd name="f28" fmla="val 46"/>
              <a:gd name="f29" fmla="val 1"/>
              <a:gd name="f30" fmla="val 45"/>
              <a:gd name="f31" fmla="val 40"/>
              <a:gd name="f32" fmla="*/ f0 1 88"/>
              <a:gd name="f33" fmla="*/ f1 1 97"/>
              <a:gd name="f34" fmla="val f2"/>
              <a:gd name="f35" fmla="val f3"/>
              <a:gd name="f36" fmla="val f4"/>
              <a:gd name="f37" fmla="+- f36 0 f34"/>
              <a:gd name="f38" fmla="+- f35 0 f34"/>
              <a:gd name="f39" fmla="*/ f38 1 88"/>
              <a:gd name="f40" fmla="*/ f37 1 97"/>
              <a:gd name="f41" fmla="*/ f34 1 f39"/>
              <a:gd name="f42" fmla="*/ f35 1 f39"/>
              <a:gd name="f43" fmla="*/ f34 1 f40"/>
              <a:gd name="f44" fmla="*/ f36 1 f40"/>
              <a:gd name="f45" fmla="*/ f41 f32 1"/>
              <a:gd name="f46" fmla="*/ f42 f32 1"/>
              <a:gd name="f47" fmla="*/ f44 f33 1"/>
              <a:gd name="f48" fmla="*/ f43 f33 1"/>
            </a:gdLst>
            <a:ahLst/>
            <a:cxnLst>
              <a:cxn ang="3cd4">
                <a:pos x="hc" y="t"/>
              </a:cxn>
              <a:cxn ang="0">
                <a:pos x="r" y="vc"/>
              </a:cxn>
              <a:cxn ang="cd4">
                <a:pos x="hc" y="b"/>
              </a:cxn>
              <a:cxn ang="cd2">
                <a:pos x="l" y="vc"/>
              </a:cxn>
            </a:cxnLst>
            <a:rect l="f45" t="f48" r="f46" b="f47"/>
            <a:pathLst>
              <a:path w="88" h="97">
                <a:moveTo>
                  <a:pt x="f5" y="f6"/>
                </a:moveTo>
                <a:lnTo>
                  <a:pt x="f7" y="f6"/>
                </a:lnTo>
                <a:cubicBezTo>
                  <a:pt x="f8" y="f6"/>
                  <a:pt x="f9" y="f10"/>
                  <a:pt x="f9" y="f11"/>
                </a:cubicBezTo>
                <a:lnTo>
                  <a:pt x="f9" y="f12"/>
                </a:lnTo>
                <a:cubicBezTo>
                  <a:pt x="f9" y="f13"/>
                  <a:pt x="f14" y="f15"/>
                  <a:pt x="f16" y="f15"/>
                </a:cubicBezTo>
                <a:lnTo>
                  <a:pt x="f17" y="f15"/>
                </a:lnTo>
                <a:cubicBezTo>
                  <a:pt x="f18" y="f15"/>
                  <a:pt x="f19" y="f13"/>
                  <a:pt x="f19" y="f12"/>
                </a:cubicBezTo>
                <a:lnTo>
                  <a:pt x="f19" y="f20"/>
                </a:lnTo>
                <a:cubicBezTo>
                  <a:pt x="f19" y="f10"/>
                  <a:pt x="f21" y="f4"/>
                  <a:pt x="f22" y="f4"/>
                </a:cubicBezTo>
                <a:lnTo>
                  <a:pt x="f23" y="f4"/>
                </a:lnTo>
                <a:cubicBezTo>
                  <a:pt x="f24" y="f4"/>
                  <a:pt x="f3" y="f10"/>
                  <a:pt x="f3" y="f20"/>
                </a:cubicBezTo>
                <a:lnTo>
                  <a:pt x="f3" y="f25"/>
                </a:lnTo>
                <a:cubicBezTo>
                  <a:pt x="f3" y="f26"/>
                  <a:pt x="f3" y="f27"/>
                  <a:pt x="f24" y="f27"/>
                </a:cubicBezTo>
                <a:lnTo>
                  <a:pt x="f28" y="f29"/>
                </a:lnTo>
                <a:cubicBezTo>
                  <a:pt x="f30" y="f2"/>
                  <a:pt x="f25" y="f2"/>
                  <a:pt x="f26" y="f29"/>
                </a:cubicBezTo>
                <a:lnTo>
                  <a:pt x="f2" y="f31"/>
                </a:lnTo>
                <a:cubicBezTo>
                  <a:pt x="f2" y="f31"/>
                  <a:pt x="f2" y="f27"/>
                  <a:pt x="f2" y="f26"/>
                </a:cubicBezTo>
                <a:lnTo>
                  <a:pt x="f2" y="f11"/>
                </a:lnTo>
                <a:cubicBezTo>
                  <a:pt x="f2" y="f10"/>
                  <a:pt x="f29" y="f6"/>
                  <a:pt x="f5" y="f6"/>
                </a:cubicBezTo>
                <a:close/>
              </a:path>
            </a:pathLst>
          </a:custGeom>
          <a:solidFill>
            <a:srgbClr val="FFFFFF"/>
          </a:solidFill>
          <a:ln cap="flat">
            <a:noFill/>
            <a:prstDash val="solid"/>
          </a:ln>
        </p:spPr>
        <p:txBody>
          <a:bodyPr vert="horz" wrap="square" lIns="90004" tIns="0" rIns="90004" bIns="0" anchor="ctr" anchorCtr="1"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tr-TR" sz="1800" b="0" i="0" u="none" strike="noStrike" kern="0" cap="none" spc="0" baseline="0">
              <a:solidFill>
                <a:srgbClr val="000000"/>
              </a:solidFill>
              <a:uFillTx/>
              <a:latin typeface="Arial"/>
              <a:ea typeface="Arial"/>
              <a:cs typeface="Arial"/>
            </a:endParaRPr>
          </a:p>
        </p:txBody>
      </p:sp>
      <p:sp>
        <p:nvSpPr>
          <p:cNvPr id="42" name="Metin kutusu 41">
            <a:extLst>
              <a:ext uri="{FF2B5EF4-FFF2-40B4-BE49-F238E27FC236}">
                <a16:creationId xmlns:a16="http://schemas.microsoft.com/office/drawing/2014/main" id="{7C15186A-1D43-9FC7-AA31-7CC3463737F5}"/>
              </a:ext>
            </a:extLst>
          </p:cNvPr>
          <p:cNvSpPr txBox="1"/>
          <p:nvPr/>
        </p:nvSpPr>
        <p:spPr>
          <a:xfrm>
            <a:off x="8743483" y="4899098"/>
            <a:ext cx="24791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b="1" dirty="0">
                <a:latin typeface="Arial"/>
                <a:cs typeface="Arial"/>
              </a:rPr>
              <a:t>9</a:t>
            </a:r>
          </a:p>
        </p:txBody>
      </p:sp>
      <p:pic>
        <p:nvPicPr>
          <p:cNvPr id="4" name="Resim 3" descr="metin, ekran görüntüsü, yazı tipi, sayı, numara içeren bir resim&#10;&#10;Yapay zeka tarafından oluşturulmuş içerik yanlış olabilir.">
            <a:extLst>
              <a:ext uri="{FF2B5EF4-FFF2-40B4-BE49-F238E27FC236}">
                <a16:creationId xmlns:a16="http://schemas.microsoft.com/office/drawing/2014/main" id="{73E326FD-ECF0-4533-3A59-66C48E534C2A}"/>
              </a:ext>
            </a:extLst>
          </p:cNvPr>
          <p:cNvPicPr>
            <a:picLocks noChangeAspect="1"/>
          </p:cNvPicPr>
          <p:nvPr/>
        </p:nvPicPr>
        <p:blipFill>
          <a:blip r:embed="rId3"/>
          <a:stretch>
            <a:fillRect/>
          </a:stretch>
        </p:blipFill>
        <p:spPr>
          <a:xfrm>
            <a:off x="803856" y="603897"/>
            <a:ext cx="3431147" cy="2736360"/>
          </a:xfrm>
          <a:prstGeom prst="rect">
            <a:avLst/>
          </a:prstGeom>
        </p:spPr>
      </p:pic>
      <p:pic>
        <p:nvPicPr>
          <p:cNvPr id="5" name="Resim 4" descr="metin, ekran görüntüsü, yazı tipi, sayı, numara içeren bir resim&#10;&#10;Yapay zeka tarafından oluşturulmuş içerik yanlış olabilir.">
            <a:extLst>
              <a:ext uri="{FF2B5EF4-FFF2-40B4-BE49-F238E27FC236}">
                <a16:creationId xmlns:a16="http://schemas.microsoft.com/office/drawing/2014/main" id="{544F0D95-32AF-2BE1-4B27-C68BDE743DD4}"/>
              </a:ext>
            </a:extLst>
          </p:cNvPr>
          <p:cNvPicPr>
            <a:picLocks noChangeAspect="1"/>
          </p:cNvPicPr>
          <p:nvPr/>
        </p:nvPicPr>
        <p:blipFill>
          <a:blip r:embed="rId4"/>
          <a:stretch>
            <a:fillRect/>
          </a:stretch>
        </p:blipFill>
        <p:spPr>
          <a:xfrm>
            <a:off x="832767" y="3269624"/>
            <a:ext cx="3421623" cy="1848119"/>
          </a:xfrm>
          <a:prstGeom prst="rect">
            <a:avLst/>
          </a:prstGeom>
        </p:spPr>
      </p:pic>
      <p:pic>
        <p:nvPicPr>
          <p:cNvPr id="7" name="Resim 6" descr="Resim">
            <a:extLst>
              <a:ext uri="{FF2B5EF4-FFF2-40B4-BE49-F238E27FC236}">
                <a16:creationId xmlns:a16="http://schemas.microsoft.com/office/drawing/2014/main" id="{6B4F6FDC-66D3-B0B2-C6FC-66D373C0E6D9}"/>
              </a:ext>
            </a:extLst>
          </p:cNvPr>
          <p:cNvPicPr>
            <a:picLocks noChangeAspect="1"/>
          </p:cNvPicPr>
          <p:nvPr/>
        </p:nvPicPr>
        <p:blipFill>
          <a:blip r:embed="rId5"/>
          <a:stretch>
            <a:fillRect/>
          </a:stretch>
        </p:blipFill>
        <p:spPr>
          <a:xfrm>
            <a:off x="4489428" y="209214"/>
            <a:ext cx="1718660" cy="2237840"/>
          </a:xfrm>
          <a:prstGeom prst="rect">
            <a:avLst/>
          </a:prstGeom>
        </p:spPr>
      </p:pic>
      <p:pic>
        <p:nvPicPr>
          <p:cNvPr id="9" name="Resim 8" descr="Resim">
            <a:extLst>
              <a:ext uri="{FF2B5EF4-FFF2-40B4-BE49-F238E27FC236}">
                <a16:creationId xmlns:a16="http://schemas.microsoft.com/office/drawing/2014/main" id="{7C13A9ED-B128-D8D7-E2F3-0FBAE081CF8E}"/>
              </a:ext>
            </a:extLst>
          </p:cNvPr>
          <p:cNvPicPr>
            <a:picLocks noChangeAspect="1"/>
          </p:cNvPicPr>
          <p:nvPr/>
        </p:nvPicPr>
        <p:blipFill>
          <a:blip r:embed="rId6"/>
          <a:stretch>
            <a:fillRect/>
          </a:stretch>
        </p:blipFill>
        <p:spPr>
          <a:xfrm>
            <a:off x="4388848" y="2446985"/>
            <a:ext cx="2893782" cy="2664318"/>
          </a:xfrm>
          <a:prstGeom prst="rect">
            <a:avLst/>
          </a:prstGeom>
        </p:spPr>
      </p:pic>
      <p:pic>
        <p:nvPicPr>
          <p:cNvPr id="10" name="Grafik 9" descr="Sağ Ok düz dolguyla">
            <a:extLst>
              <a:ext uri="{FF2B5EF4-FFF2-40B4-BE49-F238E27FC236}">
                <a16:creationId xmlns:a16="http://schemas.microsoft.com/office/drawing/2014/main" id="{F6E7B44C-CF8B-57A6-E886-26A0F626C66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280000">
            <a:off x="4048811" y="2027884"/>
            <a:ext cx="777562" cy="914400"/>
          </a:xfrm>
          <a:prstGeom prst="rect">
            <a:avLst/>
          </a:prstGeom>
        </p:spPr>
      </p:pic>
      <p:pic>
        <p:nvPicPr>
          <p:cNvPr id="11" name="Grafik 10" descr="Sağ Ok düz dolguyla">
            <a:extLst>
              <a:ext uri="{FF2B5EF4-FFF2-40B4-BE49-F238E27FC236}">
                <a16:creationId xmlns:a16="http://schemas.microsoft.com/office/drawing/2014/main" id="{12C56EE3-E6A5-EA20-19DC-0F3E707601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48811" y="2953552"/>
            <a:ext cx="777562" cy="914400"/>
          </a:xfrm>
          <a:prstGeom prst="rect">
            <a:avLst/>
          </a:prstGeom>
        </p:spPr>
      </p:pic>
    </p:spTree>
    <p:extLst>
      <p:ext uri="{BB962C8B-B14F-4D97-AF65-F5344CB8AC3E}">
        <p14:creationId xmlns:p14="http://schemas.microsoft.com/office/powerpoint/2010/main" val="38322825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eam Collaboration App Pitck Deck by Slidesgo">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Team Collaboration App Pitck Deck by Slidesgo</vt:lpstr>
      <vt:lpstr>GİDER YÖNETİM SİSTEMİ</vt:lpstr>
      <vt:lpstr>Sunum Akışı</vt:lpstr>
      <vt:lpstr>Giriş</vt:lpstr>
      <vt:lpstr>Proje Ekibi</vt:lpstr>
      <vt:lpstr>Sistemin Ana Modülleri</vt:lpstr>
      <vt:lpstr>PowerPoint Presentation</vt:lpstr>
      <vt:lpstr>PowerPoint Presentation</vt:lpstr>
      <vt:lpstr>PowerPoint Presentation</vt:lpstr>
      <vt:lpstr>PowerPoint Presentation</vt:lpstr>
      <vt:lpstr>Use-Case Diyagramı</vt:lpstr>
      <vt:lpstr>UML Sınıf Diyagramı</vt:lpstr>
      <vt:lpstr>Sequence Diyagramı</vt:lpstr>
      <vt:lpstr>Sistem State Diyagramı</vt:lpstr>
      <vt:lpstr>Giriş Ekranı</vt:lpstr>
      <vt:lpstr>Üst Yönetici Ekranı</vt:lpstr>
      <vt:lpstr>Yönetici Ekranı</vt:lpstr>
      <vt:lpstr>Çalışan Ekranı</vt:lpstr>
      <vt:lpstr>Muhasebe Ekranı</vt:lpstr>
      <vt:lpstr>Birim Testler</vt:lpstr>
      <vt:lpstr>PowerPoint Presentation</vt:lpstr>
      <vt:lpstr>PowerPoint Presentation</vt:lpstr>
      <vt:lpstr>PowerPoint Presentation</vt:lpstr>
      <vt:lpstr>Özet </vt:lpstr>
      <vt:lpstr> Dinlediğiniz için Teşekkür Ederiz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mariam eldesouky</dc:creator>
  <cp:revision>390</cp:revision>
  <dcterms:modified xsi:type="dcterms:W3CDTF">2025-05-30T16:38:52Z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0x010100FCA7973151E626498D8009F5B135F90F</vt:lpwstr>
  </property>
</Properties>
</file>