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7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6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9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9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1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0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7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14" r:id="rId5"/>
    <p:sldLayoutId id="2147483708" r:id="rId6"/>
    <p:sldLayoutId id="2147483709" r:id="rId7"/>
    <p:sldLayoutId id="2147483710" r:id="rId8"/>
    <p:sldLayoutId id="2147483713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42F88-88C4-4EE7-B5FC-2DEC008A3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E1B1C-BE4E-420A-9BB2-2343E279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Analysis of US Dollar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44178-BACB-49B0-8DEE-6B9FE5461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I Chia Lee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561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584BB5-CD51-4AED-BC86-7091384D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Financial Market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77013-61A4-4B77-B985-AF69CFA3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0141"/>
            <a:ext cx="5416536" cy="3947825"/>
          </a:xfrm>
        </p:spPr>
        <p:txBody>
          <a:bodyPr>
            <a:normAutofit/>
          </a:bodyPr>
          <a:lstStyle/>
          <a:p>
            <a:pPr mar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Features: S&amp;P 500 Index(SP500), Gold Price (Gold), Crude Oil WTI(WTI), US 10-Year Bond Yield(US10Y), the German Stock Index(DAX), the UK Stock Index(FTSE), the Japan Stock Index(Nikkei), the China Stock Index(Shanghai) and the price of USD to HKD currency(USD_HKD)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Data: 01/01/2005 to 08/02/2019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indicator contains closing , open, high, and low prices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 interpolation to replace missing values</a:t>
            </a:r>
          </a:p>
        </p:txBody>
      </p:sp>
      <p:pic>
        <p:nvPicPr>
          <p:cNvPr id="4" name="Picture 2" descr="USDX">
            <a:extLst>
              <a:ext uri="{FF2B5EF4-FFF2-40B4-BE49-F238E27FC236}">
                <a16:creationId xmlns:a16="http://schemas.microsoft.com/office/drawing/2014/main" id="{A2D327B8-FD8E-4B86-BA25-AC1A768EA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843" r="9044" b="5319"/>
          <a:stretch/>
        </p:blipFill>
        <p:spPr bwMode="auto">
          <a:xfrm>
            <a:off x="6739846" y="2447817"/>
            <a:ext cx="4662441" cy="30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54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535B6-654E-4401-920F-66A64601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Reshape Data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7461EF-51F7-4C59-B6E8-88F529FE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357" y="780836"/>
            <a:ext cx="6640791" cy="3851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7877AA-EA74-482F-A505-69360AE83984}"/>
              </a:ext>
            </a:extLst>
          </p:cNvPr>
          <p:cNvSpPr txBox="1"/>
          <p:nvPr/>
        </p:nvSpPr>
        <p:spPr>
          <a:xfrm>
            <a:off x="5418630" y="5347824"/>
            <a:ext cx="59898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Base on the concept of autoregression, I use the observations from previous 5 days as input to predict the value for next day. </a:t>
            </a:r>
          </a:p>
        </p:txBody>
      </p:sp>
    </p:spTree>
    <p:extLst>
      <p:ext uri="{BB962C8B-B14F-4D97-AF65-F5344CB8AC3E}">
        <p14:creationId xmlns:p14="http://schemas.microsoft.com/office/powerpoint/2010/main" val="160339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57088-5016-484C-ADA7-309A5F74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300" dirty="0"/>
              <a:t>Use Random Forest to Perform Prediction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C276E-5CD7-44F3-B5F1-D2131E1F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00132"/>
            <a:ext cx="6583227" cy="43943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DBB3-6356-4665-AEA9-EAEFD758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Train many trees and average predictions as the final prediction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Small number of samples and get pretty good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Calculate feature importance automatically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5E1E6-76DA-46A7-87B0-0A3F9791A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0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12CB4-E8B2-46A5-A1ED-83A962C4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Some Results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2128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99156E67-4D5E-47FB-92A5-63D76BA34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8648" y="2978254"/>
            <a:ext cx="3153580" cy="2444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600">
                <a:solidFill>
                  <a:schemeClr val="tx1"/>
                </a:solidFill>
                <a:latin typeface="Arial Unicode MS"/>
                <a:ea typeface="Courier New" panose="02070309020205020404" pitchFamily="49" charset="0"/>
              </a:rPr>
              <a:t>mse root: 0.337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600">
                <a:solidFill>
                  <a:schemeClr val="tx1"/>
                </a:solidFill>
                <a:latin typeface="Arial Unicode MS"/>
                <a:ea typeface="Courier New" panose="02070309020205020404" pitchFamily="49" charset="0"/>
              </a:rPr>
              <a:t>r2_score: 0.69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endParaRPr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B1429D-913C-4307-849C-8DB4B236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6882" y="720697"/>
            <a:ext cx="3266618" cy="225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43C9B2-9246-4C00-AC24-3E9326C9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915" y="3229378"/>
            <a:ext cx="5758269" cy="290792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14BC60-119C-4396-927C-9D14E840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050" y="900475"/>
            <a:ext cx="3781400" cy="18906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48B949-4410-47F0-BB80-198BA1BBDFE5}"/>
              </a:ext>
            </a:extLst>
          </p:cNvPr>
          <p:cNvSpPr txBox="1"/>
          <p:nvPr/>
        </p:nvSpPr>
        <p:spPr>
          <a:xfrm>
            <a:off x="9645736" y="462271"/>
            <a:ext cx="1551398" cy="37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3C1CA-CA59-4D60-8F91-27F16A93B8ED}"/>
              </a:ext>
            </a:extLst>
          </p:cNvPr>
          <p:cNvSpPr txBox="1"/>
          <p:nvPr/>
        </p:nvSpPr>
        <p:spPr>
          <a:xfrm>
            <a:off x="7878575" y="3429000"/>
            <a:ext cx="778250" cy="37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76749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A2441"/>
      </a:dk2>
      <a:lt2>
        <a:srgbClr val="E4E8E2"/>
      </a:lt2>
      <a:accent1>
        <a:srgbClr val="944DC3"/>
      </a:accent1>
      <a:accent2>
        <a:srgbClr val="5945B5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Unicode MS</vt:lpstr>
      <vt:lpstr>Arial</vt:lpstr>
      <vt:lpstr>Arial Nova</vt:lpstr>
      <vt:lpstr>Arial Nova Light</vt:lpstr>
      <vt:lpstr>Calibri</vt:lpstr>
      <vt:lpstr>Wingdings</vt:lpstr>
      <vt:lpstr>RetrospectVTI</vt:lpstr>
      <vt:lpstr>Analysis of US Dollar Index</vt:lpstr>
      <vt:lpstr>Features from Financial Market</vt:lpstr>
      <vt:lpstr>Reshape Data </vt:lpstr>
      <vt:lpstr>Use Random Forest to Perform Prediction  </vt:lpstr>
      <vt:lpstr>Some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 Dollar Index</dc:title>
  <dc:creator>Calry Lee</dc:creator>
  <cp:lastModifiedBy>Calry Lee</cp:lastModifiedBy>
  <cp:revision>3</cp:revision>
  <dcterms:created xsi:type="dcterms:W3CDTF">2019-11-18T22:47:46Z</dcterms:created>
  <dcterms:modified xsi:type="dcterms:W3CDTF">2019-11-18T22:53:32Z</dcterms:modified>
</cp:coreProperties>
</file>