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40"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78bebef4de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78bebef4de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78bebef4de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78bebef4de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78bebef4de_0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78bebef4de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78bebef4de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78bebef4de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78bebef4de_0_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78bebef4de_0_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78bebef4de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78bebef4de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78bebef4de_0_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78bebef4de_0_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78bebef4de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78bebef4de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78bebef4de_0_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78bebef4de_0_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78bebef4de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78bebef4de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78bebef4d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78bebef4d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78bebef4de_0_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78bebef4de_0_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78bebef4de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78bebef4de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6"/>
        <p:cNvGrpSpPr/>
        <p:nvPr/>
      </p:nvGrpSpPr>
      <p:grpSpPr>
        <a:xfrm>
          <a:off x="0" y="0"/>
          <a:ext cx="0" cy="0"/>
          <a:chOff x="0" y="0"/>
          <a:chExt cx="0" cy="0"/>
        </a:xfrm>
      </p:grpSpPr>
      <p:sp>
        <p:nvSpPr>
          <p:cNvPr id="1347" name="Google Shape;1347;g78bebef4de_0_7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8" name="Google Shape;1348;g78bebef4de_0_7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fr-FR" sz="1100" dirty="0">
                <a:solidFill>
                  <a:schemeClr val="bg2">
                    <a:lumMod val="75000"/>
                  </a:schemeClr>
                </a:solidFill>
                <a:latin typeface="Arial Rounded MT Bold" pitchFamily="34" charset="0"/>
              </a:rPr>
              <a:t>Ainsi s’achève notre présentation.</a:t>
            </a:r>
          </a:p>
        </p:txBody>
      </p:sp>
    </p:spTree>
    <p:extLst>
      <p:ext uri="{BB962C8B-B14F-4D97-AF65-F5344CB8AC3E}">
        <p14:creationId xmlns:p14="http://schemas.microsoft.com/office/powerpoint/2010/main" val="134400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78bebef4de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78bebef4de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78bebef4de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78bebef4d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8bebef4de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8bebef4de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78bebef4de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78bebef4d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78bebef4de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78bebef4de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78bebef4de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78bebef4d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78bebef4de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78bebef4de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C3B565-79B0-40E8-966C-55FB0AE409A4}"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576B0-6385-499A-AA3A-E7F734B7C15E}" type="slidenum">
              <a:rPr lang="en-US" smtClean="0"/>
              <a:t>‹#›</a:t>
            </a:fld>
            <a:endParaRPr lang="en-US"/>
          </a:p>
        </p:txBody>
      </p:sp>
    </p:spTree>
    <p:extLst>
      <p:ext uri="{BB962C8B-B14F-4D97-AF65-F5344CB8AC3E}">
        <p14:creationId xmlns:p14="http://schemas.microsoft.com/office/powerpoint/2010/main" val="114003324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C3B565-79B0-40E8-966C-55FB0AE409A4}"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576B0-6385-499A-AA3A-E7F734B7C15E}" type="slidenum">
              <a:rPr lang="en-US" smtClean="0"/>
              <a:t>‹#›</a:t>
            </a:fld>
            <a:endParaRPr lang="en-US"/>
          </a:p>
        </p:txBody>
      </p:sp>
    </p:spTree>
    <p:extLst>
      <p:ext uri="{BB962C8B-B14F-4D97-AF65-F5344CB8AC3E}">
        <p14:creationId xmlns:p14="http://schemas.microsoft.com/office/powerpoint/2010/main" val="277710357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C3B565-79B0-40E8-966C-55FB0AE409A4}"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576B0-6385-499A-AA3A-E7F734B7C15E}" type="slidenum">
              <a:rPr lang="en-US" smtClean="0"/>
              <a:t>‹#›</a:t>
            </a:fld>
            <a:endParaRPr lang="en-US"/>
          </a:p>
        </p:txBody>
      </p:sp>
    </p:spTree>
    <p:extLst>
      <p:ext uri="{BB962C8B-B14F-4D97-AF65-F5344CB8AC3E}">
        <p14:creationId xmlns:p14="http://schemas.microsoft.com/office/powerpoint/2010/main" val="325195754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65"/>
        <p:cNvGrpSpPr/>
        <p:nvPr/>
      </p:nvGrpSpPr>
      <p:grpSpPr>
        <a:xfrm>
          <a:off x="0" y="0"/>
          <a:ext cx="0" cy="0"/>
          <a:chOff x="0" y="0"/>
          <a:chExt cx="0" cy="0"/>
        </a:xfrm>
      </p:grpSpPr>
      <p:sp>
        <p:nvSpPr>
          <p:cNvPr id="274" name="Google Shape;274;p13"/>
          <p:cNvSpPr txBox="1">
            <a:spLocks noGrp="1"/>
          </p:cNvSpPr>
          <p:nvPr>
            <p:ph type="title"/>
          </p:nvPr>
        </p:nvSpPr>
        <p:spPr>
          <a:xfrm>
            <a:off x="713225" y="539500"/>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75" name="Google Shape;275;p13"/>
          <p:cNvSpPr txBox="1">
            <a:spLocks noGrp="1"/>
          </p:cNvSpPr>
          <p:nvPr>
            <p:ph type="subTitle" idx="1"/>
          </p:nvPr>
        </p:nvSpPr>
        <p:spPr>
          <a:xfrm>
            <a:off x="1411524" y="2170150"/>
            <a:ext cx="2064900" cy="404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i="1">
                <a:solidFill>
                  <a:schemeClr val="dk2"/>
                </a:solidFill>
                <a:latin typeface="Abril Fatface"/>
                <a:ea typeface="Abril Fatface"/>
                <a:cs typeface="Abril Fatface"/>
                <a:sym typeface="Abril Fatfac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76" name="Google Shape;276;p13"/>
          <p:cNvSpPr txBox="1">
            <a:spLocks noGrp="1"/>
          </p:cNvSpPr>
          <p:nvPr>
            <p:ph type="subTitle" idx="2"/>
          </p:nvPr>
        </p:nvSpPr>
        <p:spPr>
          <a:xfrm>
            <a:off x="1411524" y="3528050"/>
            <a:ext cx="2064900" cy="404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i="1">
                <a:solidFill>
                  <a:schemeClr val="dk2"/>
                </a:solidFill>
                <a:latin typeface="Abril Fatface"/>
                <a:ea typeface="Abril Fatface"/>
                <a:cs typeface="Abril Fatface"/>
                <a:sym typeface="Abril Fatfac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77" name="Google Shape;277;p13"/>
          <p:cNvSpPr txBox="1">
            <a:spLocks noGrp="1"/>
          </p:cNvSpPr>
          <p:nvPr>
            <p:ph type="subTitle" idx="3"/>
          </p:nvPr>
        </p:nvSpPr>
        <p:spPr>
          <a:xfrm>
            <a:off x="5670575" y="1560550"/>
            <a:ext cx="2064900" cy="4041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i="1">
                <a:solidFill>
                  <a:schemeClr val="dk2"/>
                </a:solidFill>
                <a:latin typeface="Abril Fatface"/>
                <a:ea typeface="Abril Fatface"/>
                <a:cs typeface="Abril Fatface"/>
                <a:sym typeface="Abril Fatfac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78" name="Google Shape;278;p13"/>
          <p:cNvSpPr txBox="1">
            <a:spLocks noGrp="1"/>
          </p:cNvSpPr>
          <p:nvPr>
            <p:ph type="subTitle" idx="4"/>
          </p:nvPr>
        </p:nvSpPr>
        <p:spPr>
          <a:xfrm>
            <a:off x="5670298" y="2918450"/>
            <a:ext cx="2064600" cy="4041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i="1">
                <a:solidFill>
                  <a:schemeClr val="dk2"/>
                </a:solidFill>
                <a:latin typeface="Abril Fatface"/>
                <a:ea typeface="Abril Fatface"/>
                <a:cs typeface="Abril Fatface"/>
                <a:sym typeface="Abril Fatfac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79" name="Google Shape;279;p13"/>
          <p:cNvSpPr txBox="1">
            <a:spLocks noGrp="1"/>
          </p:cNvSpPr>
          <p:nvPr>
            <p:ph type="subTitle" idx="5"/>
          </p:nvPr>
        </p:nvSpPr>
        <p:spPr>
          <a:xfrm>
            <a:off x="1411524" y="2574225"/>
            <a:ext cx="2064900" cy="821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0" name="Google Shape;280;p13"/>
          <p:cNvSpPr txBox="1">
            <a:spLocks noGrp="1"/>
          </p:cNvSpPr>
          <p:nvPr>
            <p:ph type="subTitle" idx="6"/>
          </p:nvPr>
        </p:nvSpPr>
        <p:spPr>
          <a:xfrm>
            <a:off x="1411524" y="3932125"/>
            <a:ext cx="2064900" cy="821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1" name="Google Shape;281;p13"/>
          <p:cNvSpPr txBox="1">
            <a:spLocks noGrp="1"/>
          </p:cNvSpPr>
          <p:nvPr>
            <p:ph type="subTitle" idx="7"/>
          </p:nvPr>
        </p:nvSpPr>
        <p:spPr>
          <a:xfrm>
            <a:off x="5669900" y="1964625"/>
            <a:ext cx="2064600" cy="8214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2" name="Google Shape;282;p13"/>
          <p:cNvSpPr txBox="1">
            <a:spLocks noGrp="1"/>
          </p:cNvSpPr>
          <p:nvPr>
            <p:ph type="subTitle" idx="8"/>
          </p:nvPr>
        </p:nvSpPr>
        <p:spPr>
          <a:xfrm>
            <a:off x="5670230" y="3322525"/>
            <a:ext cx="2064900" cy="8214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3" name="Google Shape;283;p13"/>
          <p:cNvSpPr txBox="1">
            <a:spLocks noGrp="1"/>
          </p:cNvSpPr>
          <p:nvPr>
            <p:ph type="title" idx="9" hasCustomPrompt="1"/>
          </p:nvPr>
        </p:nvSpPr>
        <p:spPr>
          <a:xfrm>
            <a:off x="3388344" y="2397588"/>
            <a:ext cx="933300" cy="404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84" name="Google Shape;284;p13"/>
          <p:cNvSpPr txBox="1">
            <a:spLocks noGrp="1"/>
          </p:cNvSpPr>
          <p:nvPr>
            <p:ph type="title" idx="13" hasCustomPrompt="1"/>
          </p:nvPr>
        </p:nvSpPr>
        <p:spPr>
          <a:xfrm>
            <a:off x="3388338" y="3716673"/>
            <a:ext cx="933300" cy="404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85" name="Google Shape;285;p13"/>
          <p:cNvSpPr txBox="1">
            <a:spLocks noGrp="1"/>
          </p:cNvSpPr>
          <p:nvPr>
            <p:ph type="title" idx="14" hasCustomPrompt="1"/>
          </p:nvPr>
        </p:nvSpPr>
        <p:spPr>
          <a:xfrm>
            <a:off x="4716350" y="1804541"/>
            <a:ext cx="932700" cy="4041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86" name="Google Shape;286;p13"/>
          <p:cNvSpPr txBox="1">
            <a:spLocks noGrp="1"/>
          </p:cNvSpPr>
          <p:nvPr>
            <p:ph type="title" idx="15" hasCustomPrompt="1"/>
          </p:nvPr>
        </p:nvSpPr>
        <p:spPr>
          <a:xfrm>
            <a:off x="4716363" y="3127807"/>
            <a:ext cx="932700" cy="4041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extLst>
      <p:ext uri="{BB962C8B-B14F-4D97-AF65-F5344CB8AC3E}">
        <p14:creationId xmlns:p14="http://schemas.microsoft.com/office/powerpoint/2010/main" val="2252056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22"/>
        <p:cNvGrpSpPr/>
        <p:nvPr/>
      </p:nvGrpSpPr>
      <p:grpSpPr>
        <a:xfrm>
          <a:off x="0" y="0"/>
          <a:ext cx="0" cy="0"/>
          <a:chOff x="0" y="0"/>
          <a:chExt cx="0" cy="0"/>
        </a:xfrm>
      </p:grpSpPr>
      <p:sp>
        <p:nvSpPr>
          <p:cNvPr id="124" name="Google Shape;124;p7"/>
          <p:cNvSpPr txBox="1">
            <a:spLocks noGrp="1"/>
          </p:cNvSpPr>
          <p:nvPr>
            <p:ph type="title"/>
          </p:nvPr>
        </p:nvSpPr>
        <p:spPr>
          <a:xfrm>
            <a:off x="713217" y="1253690"/>
            <a:ext cx="36120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5" name="Google Shape;125;p7"/>
          <p:cNvSpPr txBox="1">
            <a:spLocks noGrp="1"/>
          </p:cNvSpPr>
          <p:nvPr>
            <p:ph type="body" idx="1"/>
          </p:nvPr>
        </p:nvSpPr>
        <p:spPr>
          <a:xfrm>
            <a:off x="713379" y="1904938"/>
            <a:ext cx="3612000" cy="1144500"/>
          </a:xfrm>
          <a:prstGeom prst="rect">
            <a:avLst/>
          </a:prstGeom>
        </p:spPr>
        <p:txBody>
          <a:bodyPr spcFirstLastPara="1" wrap="square" lIns="91425" tIns="91425" rIns="91425" bIns="91425" anchor="t" anchorCtr="0">
            <a:noAutofit/>
          </a:bodyPr>
          <a:lstStyle>
            <a:lvl1pPr marL="457200" lvl="0" indent="-342900" algn="ctr" rtl="0">
              <a:lnSpc>
                <a:spcPct val="100000"/>
              </a:lnSpc>
              <a:spcBef>
                <a:spcPts val="0"/>
              </a:spcBef>
              <a:spcAft>
                <a:spcPts val="0"/>
              </a:spcAft>
              <a:buSzPts val="1800"/>
              <a:buChar char="●"/>
              <a:defRPr sz="16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extLst>
      <p:ext uri="{BB962C8B-B14F-4D97-AF65-F5344CB8AC3E}">
        <p14:creationId xmlns:p14="http://schemas.microsoft.com/office/powerpoint/2010/main" val="2702558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8"/>
        <p:cNvGrpSpPr/>
        <p:nvPr/>
      </p:nvGrpSpPr>
      <p:grpSpPr>
        <a:xfrm>
          <a:off x="0" y="0"/>
          <a:ext cx="0" cy="0"/>
          <a:chOff x="0" y="0"/>
          <a:chExt cx="0" cy="0"/>
        </a:xfrm>
      </p:grpSpPr>
      <p:sp>
        <p:nvSpPr>
          <p:cNvPr id="106" name="Google Shape;106;p3"/>
          <p:cNvSpPr txBox="1">
            <a:spLocks noGrp="1"/>
          </p:cNvSpPr>
          <p:nvPr>
            <p:ph type="title"/>
          </p:nvPr>
        </p:nvSpPr>
        <p:spPr>
          <a:xfrm>
            <a:off x="4643200" y="1702600"/>
            <a:ext cx="3247800" cy="841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4800"/>
              <a:buNone/>
              <a:defRPr sz="60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07" name="Google Shape;107;p3"/>
          <p:cNvSpPr txBox="1">
            <a:spLocks noGrp="1"/>
          </p:cNvSpPr>
          <p:nvPr>
            <p:ph type="title" idx="2" hasCustomPrompt="1"/>
          </p:nvPr>
        </p:nvSpPr>
        <p:spPr>
          <a:xfrm>
            <a:off x="713225" y="1605125"/>
            <a:ext cx="3247800" cy="2994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15000">
                <a:solidFill>
                  <a:schemeClr val="dk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extLst>
      <p:ext uri="{BB962C8B-B14F-4D97-AF65-F5344CB8AC3E}">
        <p14:creationId xmlns:p14="http://schemas.microsoft.com/office/powerpoint/2010/main" val="1746694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381"/>
        <p:cNvGrpSpPr/>
        <p:nvPr/>
      </p:nvGrpSpPr>
      <p:grpSpPr>
        <a:xfrm>
          <a:off x="0" y="0"/>
          <a:ext cx="0" cy="0"/>
          <a:chOff x="0" y="0"/>
          <a:chExt cx="0" cy="0"/>
        </a:xfrm>
      </p:grpSpPr>
      <p:sp>
        <p:nvSpPr>
          <p:cNvPr id="382" name="Google Shape;382;p16"/>
          <p:cNvSpPr txBox="1">
            <a:spLocks noGrp="1"/>
          </p:cNvSpPr>
          <p:nvPr>
            <p:ph type="title"/>
          </p:nvPr>
        </p:nvSpPr>
        <p:spPr>
          <a:xfrm>
            <a:off x="713225" y="1581364"/>
            <a:ext cx="3858900" cy="6942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3000"/>
            </a:lvl1pPr>
            <a:lvl2pPr lvl="1" rtl="0">
              <a:spcBef>
                <a:spcPts val="0"/>
              </a:spcBef>
              <a:spcAft>
                <a:spcPts val="0"/>
              </a:spcAft>
              <a:buNone/>
              <a:defRPr>
                <a:latin typeface="Montserrat"/>
                <a:ea typeface="Montserrat"/>
                <a:cs typeface="Montserrat"/>
                <a:sym typeface="Montserrat"/>
              </a:defRPr>
            </a:lvl2pPr>
            <a:lvl3pPr lvl="2" rtl="0">
              <a:spcBef>
                <a:spcPts val="0"/>
              </a:spcBef>
              <a:spcAft>
                <a:spcPts val="0"/>
              </a:spcAft>
              <a:buNone/>
              <a:defRPr>
                <a:latin typeface="Montserrat"/>
                <a:ea typeface="Montserrat"/>
                <a:cs typeface="Montserrat"/>
                <a:sym typeface="Montserrat"/>
              </a:defRPr>
            </a:lvl3pPr>
            <a:lvl4pPr lvl="3" rtl="0">
              <a:spcBef>
                <a:spcPts val="0"/>
              </a:spcBef>
              <a:spcAft>
                <a:spcPts val="0"/>
              </a:spcAft>
              <a:buNone/>
              <a:defRPr>
                <a:latin typeface="Montserrat"/>
                <a:ea typeface="Montserrat"/>
                <a:cs typeface="Montserrat"/>
                <a:sym typeface="Montserrat"/>
              </a:defRPr>
            </a:lvl4pPr>
            <a:lvl5pPr lvl="4" rtl="0">
              <a:spcBef>
                <a:spcPts val="0"/>
              </a:spcBef>
              <a:spcAft>
                <a:spcPts val="0"/>
              </a:spcAft>
              <a:buNone/>
              <a:defRPr>
                <a:latin typeface="Montserrat"/>
                <a:ea typeface="Montserrat"/>
                <a:cs typeface="Montserrat"/>
                <a:sym typeface="Montserrat"/>
              </a:defRPr>
            </a:lvl5pPr>
            <a:lvl6pPr lvl="5" rtl="0">
              <a:spcBef>
                <a:spcPts val="0"/>
              </a:spcBef>
              <a:spcAft>
                <a:spcPts val="0"/>
              </a:spcAft>
              <a:buNone/>
              <a:defRPr>
                <a:latin typeface="Montserrat"/>
                <a:ea typeface="Montserrat"/>
                <a:cs typeface="Montserrat"/>
                <a:sym typeface="Montserrat"/>
              </a:defRPr>
            </a:lvl6pPr>
            <a:lvl7pPr lvl="6" rtl="0">
              <a:spcBef>
                <a:spcPts val="0"/>
              </a:spcBef>
              <a:spcAft>
                <a:spcPts val="0"/>
              </a:spcAft>
              <a:buNone/>
              <a:defRPr>
                <a:latin typeface="Montserrat"/>
                <a:ea typeface="Montserrat"/>
                <a:cs typeface="Montserrat"/>
                <a:sym typeface="Montserrat"/>
              </a:defRPr>
            </a:lvl7pPr>
            <a:lvl8pPr lvl="7" rtl="0">
              <a:spcBef>
                <a:spcPts val="0"/>
              </a:spcBef>
              <a:spcAft>
                <a:spcPts val="0"/>
              </a:spcAft>
              <a:buNone/>
              <a:defRPr>
                <a:latin typeface="Montserrat"/>
                <a:ea typeface="Montserrat"/>
                <a:cs typeface="Montserrat"/>
                <a:sym typeface="Montserrat"/>
              </a:defRPr>
            </a:lvl8pPr>
            <a:lvl9pPr lvl="8" rtl="0">
              <a:spcBef>
                <a:spcPts val="0"/>
              </a:spcBef>
              <a:spcAft>
                <a:spcPts val="0"/>
              </a:spcAft>
              <a:buNone/>
              <a:defRPr>
                <a:latin typeface="Montserrat"/>
                <a:ea typeface="Montserrat"/>
                <a:cs typeface="Montserrat"/>
                <a:sym typeface="Montserrat"/>
              </a:defRPr>
            </a:lvl9pPr>
          </a:lstStyle>
          <a:p>
            <a:endParaRPr/>
          </a:p>
        </p:txBody>
      </p:sp>
      <p:sp>
        <p:nvSpPr>
          <p:cNvPr id="383" name="Google Shape;383;p16"/>
          <p:cNvSpPr txBox="1">
            <a:spLocks noGrp="1"/>
          </p:cNvSpPr>
          <p:nvPr>
            <p:ph type="body" idx="1"/>
          </p:nvPr>
        </p:nvSpPr>
        <p:spPr>
          <a:xfrm>
            <a:off x="713050" y="2228850"/>
            <a:ext cx="2963700" cy="13146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extLst>
      <p:ext uri="{BB962C8B-B14F-4D97-AF65-F5344CB8AC3E}">
        <p14:creationId xmlns:p14="http://schemas.microsoft.com/office/powerpoint/2010/main" val="9423606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287"/>
        <p:cNvGrpSpPr/>
        <p:nvPr/>
      </p:nvGrpSpPr>
      <p:grpSpPr>
        <a:xfrm>
          <a:off x="0" y="0"/>
          <a:ext cx="0" cy="0"/>
          <a:chOff x="0" y="0"/>
          <a:chExt cx="0" cy="0"/>
        </a:xfrm>
      </p:grpSpPr>
      <p:sp>
        <p:nvSpPr>
          <p:cNvPr id="288" name="Google Shape;288;p14"/>
          <p:cNvSpPr txBox="1">
            <a:spLocks noGrp="1"/>
          </p:cNvSpPr>
          <p:nvPr>
            <p:ph type="title"/>
          </p:nvPr>
        </p:nvSpPr>
        <p:spPr>
          <a:xfrm>
            <a:off x="4572000" y="956100"/>
            <a:ext cx="3858900" cy="7569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6000"/>
            </a:lvl1pPr>
            <a:lvl2pPr lvl="1" algn="l" rtl="0">
              <a:spcBef>
                <a:spcPts val="0"/>
              </a:spcBef>
              <a:spcAft>
                <a:spcPts val="0"/>
              </a:spcAft>
              <a:buNone/>
              <a:defRPr sz="6000"/>
            </a:lvl2pPr>
            <a:lvl3pPr lvl="2" algn="l" rtl="0">
              <a:spcBef>
                <a:spcPts val="0"/>
              </a:spcBef>
              <a:spcAft>
                <a:spcPts val="0"/>
              </a:spcAft>
              <a:buNone/>
              <a:defRPr sz="6000"/>
            </a:lvl3pPr>
            <a:lvl4pPr lvl="3" algn="l" rtl="0">
              <a:spcBef>
                <a:spcPts val="0"/>
              </a:spcBef>
              <a:spcAft>
                <a:spcPts val="0"/>
              </a:spcAft>
              <a:buNone/>
              <a:defRPr sz="6000"/>
            </a:lvl4pPr>
            <a:lvl5pPr lvl="4" algn="l" rtl="0">
              <a:spcBef>
                <a:spcPts val="0"/>
              </a:spcBef>
              <a:spcAft>
                <a:spcPts val="0"/>
              </a:spcAft>
              <a:buNone/>
              <a:defRPr sz="6000"/>
            </a:lvl5pPr>
            <a:lvl6pPr lvl="5" algn="l" rtl="0">
              <a:spcBef>
                <a:spcPts val="0"/>
              </a:spcBef>
              <a:spcAft>
                <a:spcPts val="0"/>
              </a:spcAft>
              <a:buNone/>
              <a:defRPr sz="6000"/>
            </a:lvl6pPr>
            <a:lvl7pPr lvl="6" algn="l" rtl="0">
              <a:spcBef>
                <a:spcPts val="0"/>
              </a:spcBef>
              <a:spcAft>
                <a:spcPts val="0"/>
              </a:spcAft>
              <a:buNone/>
              <a:defRPr sz="6000"/>
            </a:lvl7pPr>
            <a:lvl8pPr lvl="7" algn="l" rtl="0">
              <a:spcBef>
                <a:spcPts val="0"/>
              </a:spcBef>
              <a:spcAft>
                <a:spcPts val="0"/>
              </a:spcAft>
              <a:buNone/>
              <a:defRPr sz="6000"/>
            </a:lvl8pPr>
            <a:lvl9pPr lvl="8" algn="l" rtl="0">
              <a:spcBef>
                <a:spcPts val="0"/>
              </a:spcBef>
              <a:spcAft>
                <a:spcPts val="0"/>
              </a:spcAft>
              <a:buNone/>
              <a:defRPr sz="6000"/>
            </a:lvl9pPr>
          </a:lstStyle>
          <a:p>
            <a:endParaRPr/>
          </a:p>
        </p:txBody>
      </p:sp>
      <p:sp>
        <p:nvSpPr>
          <p:cNvPr id="289" name="Google Shape;289;p14"/>
          <p:cNvSpPr txBox="1">
            <a:spLocks noGrp="1"/>
          </p:cNvSpPr>
          <p:nvPr>
            <p:ph type="body" idx="1"/>
          </p:nvPr>
        </p:nvSpPr>
        <p:spPr>
          <a:xfrm>
            <a:off x="4572000" y="1912850"/>
            <a:ext cx="3858900" cy="11307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Char char="●"/>
              <a:defRPr sz="1800"/>
            </a:lvl1pPr>
            <a:lvl2pPr marL="914400" lvl="1" indent="-317500" algn="ctr" rtl="0">
              <a:spcBef>
                <a:spcPts val="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extLst>
      <p:ext uri="{BB962C8B-B14F-4D97-AF65-F5344CB8AC3E}">
        <p14:creationId xmlns:p14="http://schemas.microsoft.com/office/powerpoint/2010/main" val="32382796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387"/>
        <p:cNvGrpSpPr/>
        <p:nvPr/>
      </p:nvGrpSpPr>
      <p:grpSpPr>
        <a:xfrm>
          <a:off x="0" y="0"/>
          <a:ext cx="0" cy="0"/>
          <a:chOff x="0" y="0"/>
          <a:chExt cx="0" cy="0"/>
        </a:xfrm>
      </p:grpSpPr>
      <p:sp>
        <p:nvSpPr>
          <p:cNvPr id="396" name="Google Shape;396;p18"/>
          <p:cNvSpPr txBox="1">
            <a:spLocks noGrp="1"/>
          </p:cNvSpPr>
          <p:nvPr>
            <p:ph type="title"/>
          </p:nvPr>
        </p:nvSpPr>
        <p:spPr>
          <a:xfrm>
            <a:off x="1478225" y="539500"/>
            <a:ext cx="6187500" cy="478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lvl1pPr>
            <a:lvl2pPr lvl="1" rtl="0">
              <a:spcBef>
                <a:spcPts val="0"/>
              </a:spcBef>
              <a:spcAft>
                <a:spcPts val="0"/>
              </a:spcAft>
              <a:buNone/>
              <a:defRPr>
                <a:latin typeface="Montserrat"/>
                <a:ea typeface="Montserrat"/>
                <a:cs typeface="Montserrat"/>
                <a:sym typeface="Montserrat"/>
              </a:defRPr>
            </a:lvl2pPr>
            <a:lvl3pPr lvl="2" rtl="0">
              <a:spcBef>
                <a:spcPts val="0"/>
              </a:spcBef>
              <a:spcAft>
                <a:spcPts val="0"/>
              </a:spcAft>
              <a:buNone/>
              <a:defRPr>
                <a:latin typeface="Montserrat"/>
                <a:ea typeface="Montserrat"/>
                <a:cs typeface="Montserrat"/>
                <a:sym typeface="Montserrat"/>
              </a:defRPr>
            </a:lvl3pPr>
            <a:lvl4pPr lvl="3" rtl="0">
              <a:spcBef>
                <a:spcPts val="0"/>
              </a:spcBef>
              <a:spcAft>
                <a:spcPts val="0"/>
              </a:spcAft>
              <a:buNone/>
              <a:defRPr>
                <a:latin typeface="Montserrat"/>
                <a:ea typeface="Montserrat"/>
                <a:cs typeface="Montserrat"/>
                <a:sym typeface="Montserrat"/>
              </a:defRPr>
            </a:lvl4pPr>
            <a:lvl5pPr lvl="4" rtl="0">
              <a:spcBef>
                <a:spcPts val="0"/>
              </a:spcBef>
              <a:spcAft>
                <a:spcPts val="0"/>
              </a:spcAft>
              <a:buNone/>
              <a:defRPr>
                <a:latin typeface="Montserrat"/>
                <a:ea typeface="Montserrat"/>
                <a:cs typeface="Montserrat"/>
                <a:sym typeface="Montserrat"/>
              </a:defRPr>
            </a:lvl5pPr>
            <a:lvl6pPr lvl="5" rtl="0">
              <a:spcBef>
                <a:spcPts val="0"/>
              </a:spcBef>
              <a:spcAft>
                <a:spcPts val="0"/>
              </a:spcAft>
              <a:buNone/>
              <a:defRPr>
                <a:latin typeface="Montserrat"/>
                <a:ea typeface="Montserrat"/>
                <a:cs typeface="Montserrat"/>
                <a:sym typeface="Montserrat"/>
              </a:defRPr>
            </a:lvl6pPr>
            <a:lvl7pPr lvl="6" rtl="0">
              <a:spcBef>
                <a:spcPts val="0"/>
              </a:spcBef>
              <a:spcAft>
                <a:spcPts val="0"/>
              </a:spcAft>
              <a:buNone/>
              <a:defRPr>
                <a:latin typeface="Montserrat"/>
                <a:ea typeface="Montserrat"/>
                <a:cs typeface="Montserrat"/>
                <a:sym typeface="Montserrat"/>
              </a:defRPr>
            </a:lvl7pPr>
            <a:lvl8pPr lvl="7" rtl="0">
              <a:spcBef>
                <a:spcPts val="0"/>
              </a:spcBef>
              <a:spcAft>
                <a:spcPts val="0"/>
              </a:spcAft>
              <a:buNone/>
              <a:defRPr>
                <a:latin typeface="Montserrat"/>
                <a:ea typeface="Montserrat"/>
                <a:cs typeface="Montserrat"/>
                <a:sym typeface="Montserrat"/>
              </a:defRPr>
            </a:lvl8pPr>
            <a:lvl9pPr lvl="8" rtl="0">
              <a:spcBef>
                <a:spcPts val="0"/>
              </a:spcBef>
              <a:spcAft>
                <a:spcPts val="0"/>
              </a:spcAft>
              <a:buNone/>
              <a:defRPr>
                <a:latin typeface="Montserrat"/>
                <a:ea typeface="Montserrat"/>
                <a:cs typeface="Montserrat"/>
                <a:sym typeface="Montserrat"/>
              </a:defRPr>
            </a:lvl9pPr>
          </a:lstStyle>
          <a:p>
            <a:endParaRPr/>
          </a:p>
        </p:txBody>
      </p:sp>
      <p:sp>
        <p:nvSpPr>
          <p:cNvPr id="397" name="Google Shape;397;p18"/>
          <p:cNvSpPr txBox="1">
            <a:spLocks noGrp="1"/>
          </p:cNvSpPr>
          <p:nvPr>
            <p:ph type="subTitle" idx="1"/>
          </p:nvPr>
        </p:nvSpPr>
        <p:spPr>
          <a:xfrm>
            <a:off x="1018025" y="2750438"/>
            <a:ext cx="2098800" cy="40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i="1">
                <a:solidFill>
                  <a:schemeClr val="dk2"/>
                </a:solidFill>
                <a:latin typeface="Abril Fatface"/>
                <a:ea typeface="Abril Fatface"/>
                <a:cs typeface="Abril Fatface"/>
                <a:sym typeface="Abril Fatfac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98" name="Google Shape;398;p18"/>
          <p:cNvSpPr txBox="1">
            <a:spLocks noGrp="1"/>
          </p:cNvSpPr>
          <p:nvPr>
            <p:ph type="subTitle" idx="2"/>
          </p:nvPr>
        </p:nvSpPr>
        <p:spPr>
          <a:xfrm>
            <a:off x="3522566" y="2750438"/>
            <a:ext cx="2098800" cy="40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i="1">
                <a:solidFill>
                  <a:schemeClr val="dk2"/>
                </a:solidFill>
                <a:latin typeface="Abril Fatface"/>
                <a:ea typeface="Abril Fatface"/>
                <a:cs typeface="Abril Fatface"/>
                <a:sym typeface="Abril Fatfac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99" name="Google Shape;399;p18"/>
          <p:cNvSpPr txBox="1">
            <a:spLocks noGrp="1"/>
          </p:cNvSpPr>
          <p:nvPr>
            <p:ph type="subTitle" idx="3"/>
          </p:nvPr>
        </p:nvSpPr>
        <p:spPr>
          <a:xfrm>
            <a:off x="6027113" y="2750438"/>
            <a:ext cx="2098800" cy="40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i="1">
                <a:solidFill>
                  <a:schemeClr val="dk2"/>
                </a:solidFill>
                <a:latin typeface="Abril Fatface"/>
                <a:ea typeface="Abril Fatface"/>
                <a:cs typeface="Abril Fatface"/>
                <a:sym typeface="Abril Fatfac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00" name="Google Shape;400;p18"/>
          <p:cNvSpPr txBox="1">
            <a:spLocks noGrp="1"/>
          </p:cNvSpPr>
          <p:nvPr>
            <p:ph type="subTitle" idx="4"/>
          </p:nvPr>
        </p:nvSpPr>
        <p:spPr>
          <a:xfrm>
            <a:off x="1018025" y="3154535"/>
            <a:ext cx="2098800" cy="748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01" name="Google Shape;401;p18"/>
          <p:cNvSpPr txBox="1">
            <a:spLocks noGrp="1"/>
          </p:cNvSpPr>
          <p:nvPr>
            <p:ph type="subTitle" idx="5"/>
          </p:nvPr>
        </p:nvSpPr>
        <p:spPr>
          <a:xfrm>
            <a:off x="3522566" y="3154535"/>
            <a:ext cx="2098800" cy="748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02" name="Google Shape;402;p18"/>
          <p:cNvSpPr txBox="1">
            <a:spLocks noGrp="1"/>
          </p:cNvSpPr>
          <p:nvPr>
            <p:ph type="subTitle" idx="6"/>
          </p:nvPr>
        </p:nvSpPr>
        <p:spPr>
          <a:xfrm>
            <a:off x="6027113" y="3154535"/>
            <a:ext cx="2098800" cy="748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03" name="Google Shape;403;p18"/>
          <p:cNvSpPr txBox="1">
            <a:spLocks noGrp="1"/>
          </p:cNvSpPr>
          <p:nvPr>
            <p:ph type="title" idx="7" hasCustomPrompt="1"/>
          </p:nvPr>
        </p:nvSpPr>
        <p:spPr>
          <a:xfrm>
            <a:off x="1600769" y="2167638"/>
            <a:ext cx="933300" cy="4041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04" name="Google Shape;404;p18"/>
          <p:cNvSpPr txBox="1">
            <a:spLocks noGrp="1"/>
          </p:cNvSpPr>
          <p:nvPr>
            <p:ph type="title" idx="8" hasCustomPrompt="1"/>
          </p:nvPr>
        </p:nvSpPr>
        <p:spPr>
          <a:xfrm>
            <a:off x="4105319" y="2167638"/>
            <a:ext cx="933300" cy="4041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05" name="Google Shape;405;p18"/>
          <p:cNvSpPr txBox="1">
            <a:spLocks noGrp="1"/>
          </p:cNvSpPr>
          <p:nvPr>
            <p:ph type="title" idx="9" hasCustomPrompt="1"/>
          </p:nvPr>
        </p:nvSpPr>
        <p:spPr>
          <a:xfrm>
            <a:off x="6609869" y="2167638"/>
            <a:ext cx="933300" cy="4041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extLst>
      <p:ext uri="{BB962C8B-B14F-4D97-AF65-F5344CB8AC3E}">
        <p14:creationId xmlns:p14="http://schemas.microsoft.com/office/powerpoint/2010/main" val="12890743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5">
  <p:cSld name="Title and text 5">
    <p:spTree>
      <p:nvGrpSpPr>
        <p:cNvPr id="1" name="Shape 424"/>
        <p:cNvGrpSpPr/>
        <p:nvPr/>
      </p:nvGrpSpPr>
      <p:grpSpPr>
        <a:xfrm>
          <a:off x="0" y="0"/>
          <a:ext cx="0" cy="0"/>
          <a:chOff x="0" y="0"/>
          <a:chExt cx="0" cy="0"/>
        </a:xfrm>
      </p:grpSpPr>
      <p:sp>
        <p:nvSpPr>
          <p:cNvPr id="425" name="Google Shape;425;p21"/>
          <p:cNvSpPr txBox="1">
            <a:spLocks noGrp="1"/>
          </p:cNvSpPr>
          <p:nvPr>
            <p:ph type="title"/>
          </p:nvPr>
        </p:nvSpPr>
        <p:spPr>
          <a:xfrm>
            <a:off x="713225" y="539500"/>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atin typeface="Montserrat"/>
                <a:ea typeface="Montserrat"/>
                <a:cs typeface="Montserrat"/>
                <a:sym typeface="Montserrat"/>
              </a:defRPr>
            </a:lvl2pPr>
            <a:lvl3pPr lvl="2" rtl="0">
              <a:spcBef>
                <a:spcPts val="0"/>
              </a:spcBef>
              <a:spcAft>
                <a:spcPts val="0"/>
              </a:spcAft>
              <a:buNone/>
              <a:defRPr>
                <a:latin typeface="Montserrat"/>
                <a:ea typeface="Montserrat"/>
                <a:cs typeface="Montserrat"/>
                <a:sym typeface="Montserrat"/>
              </a:defRPr>
            </a:lvl3pPr>
            <a:lvl4pPr lvl="3" rtl="0">
              <a:spcBef>
                <a:spcPts val="0"/>
              </a:spcBef>
              <a:spcAft>
                <a:spcPts val="0"/>
              </a:spcAft>
              <a:buNone/>
              <a:defRPr>
                <a:latin typeface="Montserrat"/>
                <a:ea typeface="Montserrat"/>
                <a:cs typeface="Montserrat"/>
                <a:sym typeface="Montserrat"/>
              </a:defRPr>
            </a:lvl4pPr>
            <a:lvl5pPr lvl="4" rtl="0">
              <a:spcBef>
                <a:spcPts val="0"/>
              </a:spcBef>
              <a:spcAft>
                <a:spcPts val="0"/>
              </a:spcAft>
              <a:buNone/>
              <a:defRPr>
                <a:latin typeface="Montserrat"/>
                <a:ea typeface="Montserrat"/>
                <a:cs typeface="Montserrat"/>
                <a:sym typeface="Montserrat"/>
              </a:defRPr>
            </a:lvl5pPr>
            <a:lvl6pPr lvl="5" rtl="0">
              <a:spcBef>
                <a:spcPts val="0"/>
              </a:spcBef>
              <a:spcAft>
                <a:spcPts val="0"/>
              </a:spcAft>
              <a:buNone/>
              <a:defRPr>
                <a:latin typeface="Montserrat"/>
                <a:ea typeface="Montserrat"/>
                <a:cs typeface="Montserrat"/>
                <a:sym typeface="Montserrat"/>
              </a:defRPr>
            </a:lvl6pPr>
            <a:lvl7pPr lvl="6" rtl="0">
              <a:spcBef>
                <a:spcPts val="0"/>
              </a:spcBef>
              <a:spcAft>
                <a:spcPts val="0"/>
              </a:spcAft>
              <a:buNone/>
              <a:defRPr>
                <a:latin typeface="Montserrat"/>
                <a:ea typeface="Montserrat"/>
                <a:cs typeface="Montserrat"/>
                <a:sym typeface="Montserrat"/>
              </a:defRPr>
            </a:lvl7pPr>
            <a:lvl8pPr lvl="7" rtl="0">
              <a:spcBef>
                <a:spcPts val="0"/>
              </a:spcBef>
              <a:spcAft>
                <a:spcPts val="0"/>
              </a:spcAft>
              <a:buNone/>
              <a:defRPr>
                <a:latin typeface="Montserrat"/>
                <a:ea typeface="Montserrat"/>
                <a:cs typeface="Montserrat"/>
                <a:sym typeface="Montserrat"/>
              </a:defRPr>
            </a:lvl8pPr>
            <a:lvl9pPr lvl="8" rtl="0">
              <a:spcBef>
                <a:spcPts val="0"/>
              </a:spcBef>
              <a:spcAft>
                <a:spcPts val="0"/>
              </a:spcAft>
              <a:buNone/>
              <a:defRPr>
                <a:latin typeface="Montserrat"/>
                <a:ea typeface="Montserrat"/>
                <a:cs typeface="Montserrat"/>
                <a:sym typeface="Montserrat"/>
              </a:defRPr>
            </a:lvl9pPr>
          </a:lstStyle>
          <a:p>
            <a:endParaRPr/>
          </a:p>
        </p:txBody>
      </p:sp>
      <p:sp>
        <p:nvSpPr>
          <p:cNvPr id="426" name="Google Shape;426;p21"/>
          <p:cNvSpPr txBox="1">
            <a:spLocks noGrp="1"/>
          </p:cNvSpPr>
          <p:nvPr>
            <p:ph type="body" idx="1"/>
          </p:nvPr>
        </p:nvSpPr>
        <p:spPr>
          <a:xfrm>
            <a:off x="713225" y="1663549"/>
            <a:ext cx="3858900" cy="2850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extLst>
      <p:ext uri="{BB962C8B-B14F-4D97-AF65-F5344CB8AC3E}">
        <p14:creationId xmlns:p14="http://schemas.microsoft.com/office/powerpoint/2010/main" val="4662662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430"/>
        <p:cNvGrpSpPr/>
        <p:nvPr/>
      </p:nvGrpSpPr>
      <p:grpSpPr>
        <a:xfrm>
          <a:off x="0" y="0"/>
          <a:ext cx="0" cy="0"/>
          <a:chOff x="0" y="0"/>
          <a:chExt cx="0" cy="0"/>
        </a:xfrm>
      </p:grpSpPr>
      <p:sp>
        <p:nvSpPr>
          <p:cNvPr id="431" name="Google Shape;431;p23"/>
          <p:cNvSpPr txBox="1">
            <a:spLocks noGrp="1"/>
          </p:cNvSpPr>
          <p:nvPr>
            <p:ph type="title"/>
          </p:nvPr>
        </p:nvSpPr>
        <p:spPr>
          <a:xfrm>
            <a:off x="1524000" y="539500"/>
            <a:ext cx="6096000" cy="4782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atin typeface="Montserrat"/>
                <a:ea typeface="Montserrat"/>
                <a:cs typeface="Montserrat"/>
                <a:sym typeface="Montserrat"/>
              </a:defRPr>
            </a:lvl2pPr>
            <a:lvl3pPr lvl="2" rtl="0">
              <a:spcBef>
                <a:spcPts val="0"/>
              </a:spcBef>
              <a:spcAft>
                <a:spcPts val="0"/>
              </a:spcAft>
              <a:buNone/>
              <a:defRPr>
                <a:latin typeface="Montserrat"/>
                <a:ea typeface="Montserrat"/>
                <a:cs typeface="Montserrat"/>
                <a:sym typeface="Montserrat"/>
              </a:defRPr>
            </a:lvl3pPr>
            <a:lvl4pPr lvl="3" rtl="0">
              <a:spcBef>
                <a:spcPts val="0"/>
              </a:spcBef>
              <a:spcAft>
                <a:spcPts val="0"/>
              </a:spcAft>
              <a:buNone/>
              <a:defRPr>
                <a:latin typeface="Montserrat"/>
                <a:ea typeface="Montserrat"/>
                <a:cs typeface="Montserrat"/>
                <a:sym typeface="Montserrat"/>
              </a:defRPr>
            </a:lvl4pPr>
            <a:lvl5pPr lvl="4" rtl="0">
              <a:spcBef>
                <a:spcPts val="0"/>
              </a:spcBef>
              <a:spcAft>
                <a:spcPts val="0"/>
              </a:spcAft>
              <a:buNone/>
              <a:defRPr>
                <a:latin typeface="Montserrat"/>
                <a:ea typeface="Montserrat"/>
                <a:cs typeface="Montserrat"/>
                <a:sym typeface="Montserrat"/>
              </a:defRPr>
            </a:lvl5pPr>
            <a:lvl6pPr lvl="5" rtl="0">
              <a:spcBef>
                <a:spcPts val="0"/>
              </a:spcBef>
              <a:spcAft>
                <a:spcPts val="0"/>
              </a:spcAft>
              <a:buNone/>
              <a:defRPr>
                <a:latin typeface="Montserrat"/>
                <a:ea typeface="Montserrat"/>
                <a:cs typeface="Montserrat"/>
                <a:sym typeface="Montserrat"/>
              </a:defRPr>
            </a:lvl6pPr>
            <a:lvl7pPr lvl="6" rtl="0">
              <a:spcBef>
                <a:spcPts val="0"/>
              </a:spcBef>
              <a:spcAft>
                <a:spcPts val="0"/>
              </a:spcAft>
              <a:buNone/>
              <a:defRPr>
                <a:latin typeface="Montserrat"/>
                <a:ea typeface="Montserrat"/>
                <a:cs typeface="Montserrat"/>
                <a:sym typeface="Montserrat"/>
              </a:defRPr>
            </a:lvl7pPr>
            <a:lvl8pPr lvl="7" rtl="0">
              <a:spcBef>
                <a:spcPts val="0"/>
              </a:spcBef>
              <a:spcAft>
                <a:spcPts val="0"/>
              </a:spcAft>
              <a:buNone/>
              <a:defRPr>
                <a:latin typeface="Montserrat"/>
                <a:ea typeface="Montserrat"/>
                <a:cs typeface="Montserrat"/>
                <a:sym typeface="Montserrat"/>
              </a:defRPr>
            </a:lvl8pPr>
            <a:lvl9pPr lvl="8" rtl="0">
              <a:spcBef>
                <a:spcPts val="0"/>
              </a:spcBef>
              <a:spcAft>
                <a:spcPts val="0"/>
              </a:spcAft>
              <a:buNone/>
              <a:defRPr>
                <a:latin typeface="Montserrat"/>
                <a:ea typeface="Montserrat"/>
                <a:cs typeface="Montserrat"/>
                <a:sym typeface="Montserrat"/>
              </a:defRPr>
            </a:lvl9pPr>
          </a:lstStyle>
          <a:p>
            <a:endParaRPr/>
          </a:p>
        </p:txBody>
      </p:sp>
      <p:sp>
        <p:nvSpPr>
          <p:cNvPr id="432" name="Google Shape;432;p23"/>
          <p:cNvSpPr txBox="1">
            <a:spLocks noGrp="1"/>
          </p:cNvSpPr>
          <p:nvPr>
            <p:ph type="subTitle" idx="1"/>
          </p:nvPr>
        </p:nvSpPr>
        <p:spPr>
          <a:xfrm>
            <a:off x="1129300" y="1915813"/>
            <a:ext cx="2023800" cy="40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i="1">
                <a:solidFill>
                  <a:schemeClr val="dk2"/>
                </a:solidFill>
                <a:latin typeface="Abril Fatface"/>
                <a:ea typeface="Abril Fatface"/>
                <a:cs typeface="Abril Fatface"/>
                <a:sym typeface="Abril Fatfac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33" name="Google Shape;433;p23"/>
          <p:cNvSpPr txBox="1">
            <a:spLocks noGrp="1"/>
          </p:cNvSpPr>
          <p:nvPr>
            <p:ph type="subTitle" idx="2"/>
          </p:nvPr>
        </p:nvSpPr>
        <p:spPr>
          <a:xfrm>
            <a:off x="3560107" y="1915813"/>
            <a:ext cx="2023800" cy="40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i="1">
                <a:solidFill>
                  <a:schemeClr val="dk2"/>
                </a:solidFill>
                <a:latin typeface="Abril Fatface"/>
                <a:ea typeface="Abril Fatface"/>
                <a:cs typeface="Abril Fatface"/>
                <a:sym typeface="Abril Fatfac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34" name="Google Shape;434;p23"/>
          <p:cNvSpPr txBox="1">
            <a:spLocks noGrp="1"/>
          </p:cNvSpPr>
          <p:nvPr>
            <p:ph type="subTitle" idx="3"/>
          </p:nvPr>
        </p:nvSpPr>
        <p:spPr>
          <a:xfrm>
            <a:off x="5990889" y="1915813"/>
            <a:ext cx="2023800" cy="40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i="1">
                <a:solidFill>
                  <a:schemeClr val="dk2"/>
                </a:solidFill>
                <a:latin typeface="Abril Fatface"/>
                <a:ea typeface="Abril Fatface"/>
                <a:cs typeface="Abril Fatface"/>
                <a:sym typeface="Abril Fatfac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35" name="Google Shape;435;p23"/>
          <p:cNvSpPr txBox="1">
            <a:spLocks noGrp="1"/>
          </p:cNvSpPr>
          <p:nvPr>
            <p:ph type="subTitle" idx="4"/>
          </p:nvPr>
        </p:nvSpPr>
        <p:spPr>
          <a:xfrm>
            <a:off x="1129300" y="2263789"/>
            <a:ext cx="2023800" cy="478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36" name="Google Shape;436;p23"/>
          <p:cNvSpPr txBox="1">
            <a:spLocks noGrp="1"/>
          </p:cNvSpPr>
          <p:nvPr>
            <p:ph type="subTitle" idx="5"/>
          </p:nvPr>
        </p:nvSpPr>
        <p:spPr>
          <a:xfrm>
            <a:off x="3560111" y="2263789"/>
            <a:ext cx="2023800" cy="478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37" name="Google Shape;437;p23"/>
          <p:cNvSpPr txBox="1">
            <a:spLocks noGrp="1"/>
          </p:cNvSpPr>
          <p:nvPr>
            <p:ph type="subTitle" idx="6"/>
          </p:nvPr>
        </p:nvSpPr>
        <p:spPr>
          <a:xfrm>
            <a:off x="5990897" y="2263789"/>
            <a:ext cx="2023800" cy="478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38" name="Google Shape;438;p23"/>
          <p:cNvSpPr txBox="1">
            <a:spLocks noGrp="1"/>
          </p:cNvSpPr>
          <p:nvPr>
            <p:ph type="subTitle" idx="7"/>
          </p:nvPr>
        </p:nvSpPr>
        <p:spPr>
          <a:xfrm>
            <a:off x="1129300" y="3626973"/>
            <a:ext cx="2023800" cy="40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i="1">
                <a:solidFill>
                  <a:schemeClr val="dk2"/>
                </a:solidFill>
                <a:latin typeface="Abril Fatface"/>
                <a:ea typeface="Abril Fatface"/>
                <a:cs typeface="Abril Fatface"/>
                <a:sym typeface="Abril Fatfac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39" name="Google Shape;439;p23"/>
          <p:cNvSpPr txBox="1">
            <a:spLocks noGrp="1"/>
          </p:cNvSpPr>
          <p:nvPr>
            <p:ph type="subTitle" idx="8"/>
          </p:nvPr>
        </p:nvSpPr>
        <p:spPr>
          <a:xfrm>
            <a:off x="3560107" y="3626973"/>
            <a:ext cx="2023800" cy="40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i="1">
                <a:solidFill>
                  <a:schemeClr val="dk2"/>
                </a:solidFill>
                <a:latin typeface="Abril Fatface"/>
                <a:ea typeface="Abril Fatface"/>
                <a:cs typeface="Abril Fatface"/>
                <a:sym typeface="Abril Fatfac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40" name="Google Shape;440;p23"/>
          <p:cNvSpPr txBox="1">
            <a:spLocks noGrp="1"/>
          </p:cNvSpPr>
          <p:nvPr>
            <p:ph type="subTitle" idx="9"/>
          </p:nvPr>
        </p:nvSpPr>
        <p:spPr>
          <a:xfrm>
            <a:off x="5990889" y="3626973"/>
            <a:ext cx="2023800" cy="40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i="1">
                <a:solidFill>
                  <a:schemeClr val="dk2"/>
                </a:solidFill>
                <a:latin typeface="Abril Fatface"/>
                <a:ea typeface="Abril Fatface"/>
                <a:cs typeface="Abril Fatface"/>
                <a:sym typeface="Abril Fatfac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41" name="Google Shape;441;p23"/>
          <p:cNvSpPr txBox="1">
            <a:spLocks noGrp="1"/>
          </p:cNvSpPr>
          <p:nvPr>
            <p:ph type="subTitle" idx="13"/>
          </p:nvPr>
        </p:nvSpPr>
        <p:spPr>
          <a:xfrm>
            <a:off x="1129300" y="3973571"/>
            <a:ext cx="2023800" cy="478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42" name="Google Shape;442;p23"/>
          <p:cNvSpPr txBox="1">
            <a:spLocks noGrp="1"/>
          </p:cNvSpPr>
          <p:nvPr>
            <p:ph type="subTitle" idx="14"/>
          </p:nvPr>
        </p:nvSpPr>
        <p:spPr>
          <a:xfrm>
            <a:off x="3560111" y="3973571"/>
            <a:ext cx="2023800" cy="478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43" name="Google Shape;443;p23"/>
          <p:cNvSpPr txBox="1">
            <a:spLocks noGrp="1"/>
          </p:cNvSpPr>
          <p:nvPr>
            <p:ph type="subTitle" idx="15"/>
          </p:nvPr>
        </p:nvSpPr>
        <p:spPr>
          <a:xfrm>
            <a:off x="5990897" y="3973571"/>
            <a:ext cx="2023800" cy="478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extLst>
      <p:ext uri="{BB962C8B-B14F-4D97-AF65-F5344CB8AC3E}">
        <p14:creationId xmlns:p14="http://schemas.microsoft.com/office/powerpoint/2010/main" val="3948599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C3B565-79B0-40E8-966C-55FB0AE409A4}"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576B0-6385-499A-AA3A-E7F734B7C15E}" type="slidenum">
              <a:rPr lang="en-US" smtClean="0"/>
              <a:t>‹#›</a:t>
            </a:fld>
            <a:endParaRPr lang="en-US"/>
          </a:p>
        </p:txBody>
      </p:sp>
    </p:spTree>
    <p:extLst>
      <p:ext uri="{BB962C8B-B14F-4D97-AF65-F5344CB8AC3E}">
        <p14:creationId xmlns:p14="http://schemas.microsoft.com/office/powerpoint/2010/main" val="18314479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467"/>
        <p:cNvGrpSpPr/>
        <p:nvPr/>
      </p:nvGrpSpPr>
      <p:grpSpPr>
        <a:xfrm>
          <a:off x="0" y="0"/>
          <a:ext cx="0" cy="0"/>
          <a:chOff x="0" y="0"/>
          <a:chExt cx="0" cy="0"/>
        </a:xfrm>
      </p:grpSpPr>
      <p:sp>
        <p:nvSpPr>
          <p:cNvPr id="468" name="Google Shape;468;p28"/>
          <p:cNvSpPr txBox="1">
            <a:spLocks noGrp="1"/>
          </p:cNvSpPr>
          <p:nvPr>
            <p:ph type="title"/>
          </p:nvPr>
        </p:nvSpPr>
        <p:spPr>
          <a:xfrm>
            <a:off x="3782900" y="539500"/>
            <a:ext cx="4647900" cy="478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39727794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480"/>
        <p:cNvGrpSpPr/>
        <p:nvPr/>
      </p:nvGrpSpPr>
      <p:grpSpPr>
        <a:xfrm>
          <a:off x="0" y="0"/>
          <a:ext cx="0" cy="0"/>
          <a:chOff x="0" y="0"/>
          <a:chExt cx="0" cy="0"/>
        </a:xfrm>
      </p:grpSpPr>
    </p:spTree>
    <p:extLst>
      <p:ext uri="{BB962C8B-B14F-4D97-AF65-F5344CB8AC3E}">
        <p14:creationId xmlns:p14="http://schemas.microsoft.com/office/powerpoint/2010/main" val="15223175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414"/>
        <p:cNvGrpSpPr/>
        <p:nvPr/>
      </p:nvGrpSpPr>
      <p:grpSpPr>
        <a:xfrm>
          <a:off x="0" y="0"/>
          <a:ext cx="0" cy="0"/>
          <a:chOff x="0" y="0"/>
          <a:chExt cx="0" cy="0"/>
        </a:xfrm>
      </p:grpSpPr>
      <p:sp>
        <p:nvSpPr>
          <p:cNvPr id="415" name="Google Shape;415;p20"/>
          <p:cNvSpPr txBox="1">
            <a:spLocks noGrp="1"/>
          </p:cNvSpPr>
          <p:nvPr>
            <p:ph type="title"/>
          </p:nvPr>
        </p:nvSpPr>
        <p:spPr>
          <a:xfrm>
            <a:off x="713225" y="539500"/>
            <a:ext cx="3879900" cy="4782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atin typeface="Montserrat"/>
                <a:ea typeface="Montserrat"/>
                <a:cs typeface="Montserrat"/>
                <a:sym typeface="Montserrat"/>
              </a:defRPr>
            </a:lvl2pPr>
            <a:lvl3pPr lvl="2" rtl="0">
              <a:spcBef>
                <a:spcPts val="0"/>
              </a:spcBef>
              <a:spcAft>
                <a:spcPts val="0"/>
              </a:spcAft>
              <a:buNone/>
              <a:defRPr>
                <a:latin typeface="Montserrat"/>
                <a:ea typeface="Montserrat"/>
                <a:cs typeface="Montserrat"/>
                <a:sym typeface="Montserrat"/>
              </a:defRPr>
            </a:lvl3pPr>
            <a:lvl4pPr lvl="3" rtl="0">
              <a:spcBef>
                <a:spcPts val="0"/>
              </a:spcBef>
              <a:spcAft>
                <a:spcPts val="0"/>
              </a:spcAft>
              <a:buNone/>
              <a:defRPr>
                <a:latin typeface="Montserrat"/>
                <a:ea typeface="Montserrat"/>
                <a:cs typeface="Montserrat"/>
                <a:sym typeface="Montserrat"/>
              </a:defRPr>
            </a:lvl4pPr>
            <a:lvl5pPr lvl="4" rtl="0">
              <a:spcBef>
                <a:spcPts val="0"/>
              </a:spcBef>
              <a:spcAft>
                <a:spcPts val="0"/>
              </a:spcAft>
              <a:buNone/>
              <a:defRPr>
                <a:latin typeface="Montserrat"/>
                <a:ea typeface="Montserrat"/>
                <a:cs typeface="Montserrat"/>
                <a:sym typeface="Montserrat"/>
              </a:defRPr>
            </a:lvl5pPr>
            <a:lvl6pPr lvl="5" rtl="0">
              <a:spcBef>
                <a:spcPts val="0"/>
              </a:spcBef>
              <a:spcAft>
                <a:spcPts val="0"/>
              </a:spcAft>
              <a:buNone/>
              <a:defRPr>
                <a:latin typeface="Montserrat"/>
                <a:ea typeface="Montserrat"/>
                <a:cs typeface="Montserrat"/>
                <a:sym typeface="Montserrat"/>
              </a:defRPr>
            </a:lvl6pPr>
            <a:lvl7pPr lvl="6" rtl="0">
              <a:spcBef>
                <a:spcPts val="0"/>
              </a:spcBef>
              <a:spcAft>
                <a:spcPts val="0"/>
              </a:spcAft>
              <a:buNone/>
              <a:defRPr>
                <a:latin typeface="Montserrat"/>
                <a:ea typeface="Montserrat"/>
                <a:cs typeface="Montserrat"/>
                <a:sym typeface="Montserrat"/>
              </a:defRPr>
            </a:lvl7pPr>
            <a:lvl8pPr lvl="7" rtl="0">
              <a:spcBef>
                <a:spcPts val="0"/>
              </a:spcBef>
              <a:spcAft>
                <a:spcPts val="0"/>
              </a:spcAft>
              <a:buNone/>
              <a:defRPr>
                <a:latin typeface="Montserrat"/>
                <a:ea typeface="Montserrat"/>
                <a:cs typeface="Montserrat"/>
                <a:sym typeface="Montserrat"/>
              </a:defRPr>
            </a:lvl8pPr>
            <a:lvl9pPr lvl="8" rtl="0">
              <a:spcBef>
                <a:spcPts val="0"/>
              </a:spcBef>
              <a:spcAft>
                <a:spcPts val="0"/>
              </a:spcAft>
              <a:buNone/>
              <a:defRPr>
                <a:latin typeface="Montserrat"/>
                <a:ea typeface="Montserrat"/>
                <a:cs typeface="Montserrat"/>
                <a:sym typeface="Montserrat"/>
              </a:defRPr>
            </a:lvl9pPr>
          </a:lstStyle>
          <a:p>
            <a:endParaRPr/>
          </a:p>
        </p:txBody>
      </p:sp>
      <p:sp>
        <p:nvSpPr>
          <p:cNvPr id="416" name="Google Shape;416;p20"/>
          <p:cNvSpPr txBox="1">
            <a:spLocks noGrp="1"/>
          </p:cNvSpPr>
          <p:nvPr>
            <p:ph type="subTitle" idx="1"/>
          </p:nvPr>
        </p:nvSpPr>
        <p:spPr>
          <a:xfrm>
            <a:off x="866450" y="2027451"/>
            <a:ext cx="1863300" cy="40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i="1">
                <a:solidFill>
                  <a:schemeClr val="dk2"/>
                </a:solidFill>
                <a:latin typeface="Abril Fatface"/>
                <a:ea typeface="Abril Fatface"/>
                <a:cs typeface="Abril Fatface"/>
                <a:sym typeface="Abril Fatfac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17" name="Google Shape;417;p20"/>
          <p:cNvSpPr txBox="1">
            <a:spLocks noGrp="1"/>
          </p:cNvSpPr>
          <p:nvPr>
            <p:ph type="subTitle" idx="2"/>
          </p:nvPr>
        </p:nvSpPr>
        <p:spPr>
          <a:xfrm>
            <a:off x="2729750" y="2027451"/>
            <a:ext cx="1863300" cy="40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i="1">
                <a:solidFill>
                  <a:schemeClr val="dk2"/>
                </a:solidFill>
                <a:latin typeface="Abril Fatface"/>
                <a:ea typeface="Abril Fatface"/>
                <a:cs typeface="Abril Fatface"/>
                <a:sym typeface="Abril Fatfac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18" name="Google Shape;418;p20"/>
          <p:cNvSpPr txBox="1">
            <a:spLocks noGrp="1"/>
          </p:cNvSpPr>
          <p:nvPr>
            <p:ph type="subTitle" idx="3"/>
          </p:nvPr>
        </p:nvSpPr>
        <p:spPr>
          <a:xfrm>
            <a:off x="866450" y="3723949"/>
            <a:ext cx="1863300" cy="40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i="1">
                <a:solidFill>
                  <a:schemeClr val="dk2"/>
                </a:solidFill>
                <a:latin typeface="Abril Fatface"/>
                <a:ea typeface="Abril Fatface"/>
                <a:cs typeface="Abril Fatface"/>
                <a:sym typeface="Abril Fatfac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19" name="Google Shape;419;p20"/>
          <p:cNvSpPr txBox="1">
            <a:spLocks noGrp="1"/>
          </p:cNvSpPr>
          <p:nvPr>
            <p:ph type="subTitle" idx="4"/>
          </p:nvPr>
        </p:nvSpPr>
        <p:spPr>
          <a:xfrm>
            <a:off x="2729750" y="3723949"/>
            <a:ext cx="1863300" cy="40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i="1">
                <a:solidFill>
                  <a:schemeClr val="dk2"/>
                </a:solidFill>
                <a:latin typeface="Abril Fatface"/>
                <a:ea typeface="Abril Fatface"/>
                <a:cs typeface="Abril Fatface"/>
                <a:sym typeface="Abril Fatfac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20" name="Google Shape;420;p20"/>
          <p:cNvSpPr txBox="1">
            <a:spLocks noGrp="1"/>
          </p:cNvSpPr>
          <p:nvPr>
            <p:ph type="subTitle" idx="5"/>
          </p:nvPr>
        </p:nvSpPr>
        <p:spPr>
          <a:xfrm>
            <a:off x="866450" y="2188638"/>
            <a:ext cx="1863300" cy="40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21" name="Google Shape;421;p20"/>
          <p:cNvSpPr txBox="1">
            <a:spLocks noGrp="1"/>
          </p:cNvSpPr>
          <p:nvPr>
            <p:ph type="subTitle" idx="6"/>
          </p:nvPr>
        </p:nvSpPr>
        <p:spPr>
          <a:xfrm>
            <a:off x="2729750" y="2188638"/>
            <a:ext cx="1863300" cy="40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22" name="Google Shape;422;p20"/>
          <p:cNvSpPr txBox="1">
            <a:spLocks noGrp="1"/>
          </p:cNvSpPr>
          <p:nvPr>
            <p:ph type="subTitle" idx="7"/>
          </p:nvPr>
        </p:nvSpPr>
        <p:spPr>
          <a:xfrm>
            <a:off x="866450" y="3589861"/>
            <a:ext cx="1863300" cy="40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23" name="Google Shape;423;p20"/>
          <p:cNvSpPr txBox="1">
            <a:spLocks noGrp="1"/>
          </p:cNvSpPr>
          <p:nvPr>
            <p:ph type="subTitle" idx="8"/>
          </p:nvPr>
        </p:nvSpPr>
        <p:spPr>
          <a:xfrm>
            <a:off x="2729750" y="3589861"/>
            <a:ext cx="1863300" cy="40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extLst>
      <p:ext uri="{BB962C8B-B14F-4D97-AF65-F5344CB8AC3E}">
        <p14:creationId xmlns:p14="http://schemas.microsoft.com/office/powerpoint/2010/main" val="33332980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509"/>
        <p:cNvGrpSpPr/>
        <p:nvPr/>
      </p:nvGrpSpPr>
      <p:grpSpPr>
        <a:xfrm>
          <a:off x="0" y="0"/>
          <a:ext cx="0" cy="0"/>
          <a:chOff x="0" y="0"/>
          <a:chExt cx="0" cy="0"/>
        </a:xfrm>
      </p:grpSpPr>
    </p:spTree>
    <p:extLst>
      <p:ext uri="{BB962C8B-B14F-4D97-AF65-F5344CB8AC3E}">
        <p14:creationId xmlns:p14="http://schemas.microsoft.com/office/powerpoint/2010/main" val="3592147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7C3B565-79B0-40E8-966C-55FB0AE409A4}"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576B0-6385-499A-AA3A-E7F734B7C15E}" type="slidenum">
              <a:rPr lang="en-US" smtClean="0"/>
              <a:t>‹#›</a:t>
            </a:fld>
            <a:endParaRPr lang="en-US"/>
          </a:p>
        </p:txBody>
      </p:sp>
    </p:spTree>
    <p:extLst>
      <p:ext uri="{BB962C8B-B14F-4D97-AF65-F5344CB8AC3E}">
        <p14:creationId xmlns:p14="http://schemas.microsoft.com/office/powerpoint/2010/main" val="37527973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C3B565-79B0-40E8-966C-55FB0AE409A4}" type="datetimeFigureOut">
              <a:rPr lang="en-US" smtClean="0"/>
              <a:t>3/25/2023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576B0-6385-499A-AA3A-E7F734B7C15E}" type="slidenum">
              <a:rPr lang="en-US" smtClean="0"/>
              <a:t>‹#›</a:t>
            </a:fld>
            <a:endParaRPr lang="en-US"/>
          </a:p>
        </p:txBody>
      </p:sp>
    </p:spTree>
    <p:extLst>
      <p:ext uri="{BB962C8B-B14F-4D97-AF65-F5344CB8AC3E}">
        <p14:creationId xmlns:p14="http://schemas.microsoft.com/office/powerpoint/2010/main" val="63253363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C3B565-79B0-40E8-966C-55FB0AE409A4}" type="datetimeFigureOut">
              <a:rPr lang="en-US" smtClean="0"/>
              <a:t>3/25/2023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576B0-6385-499A-AA3A-E7F734B7C15E}" type="slidenum">
              <a:rPr lang="en-US" smtClean="0"/>
              <a:t>‹#›</a:t>
            </a:fld>
            <a:endParaRPr lang="en-US"/>
          </a:p>
        </p:txBody>
      </p:sp>
    </p:spTree>
    <p:extLst>
      <p:ext uri="{BB962C8B-B14F-4D97-AF65-F5344CB8AC3E}">
        <p14:creationId xmlns:p14="http://schemas.microsoft.com/office/powerpoint/2010/main" val="173854011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C3B565-79B0-40E8-966C-55FB0AE409A4}" type="datetimeFigureOut">
              <a:rPr lang="en-US" smtClean="0"/>
              <a:t>3/25/2023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F576B0-6385-499A-AA3A-E7F734B7C15E}" type="slidenum">
              <a:rPr lang="en-US" smtClean="0"/>
              <a:t>‹#›</a:t>
            </a:fld>
            <a:endParaRPr lang="en-US"/>
          </a:p>
        </p:txBody>
      </p:sp>
    </p:spTree>
    <p:extLst>
      <p:ext uri="{BB962C8B-B14F-4D97-AF65-F5344CB8AC3E}">
        <p14:creationId xmlns:p14="http://schemas.microsoft.com/office/powerpoint/2010/main" val="9077613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C3B565-79B0-40E8-966C-55FB0AE409A4}" type="datetimeFigureOut">
              <a:rPr lang="en-US" smtClean="0"/>
              <a:t>3/25/2023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F576B0-6385-499A-AA3A-E7F734B7C15E}" type="slidenum">
              <a:rPr lang="en-US" smtClean="0"/>
              <a:t>‹#›</a:t>
            </a:fld>
            <a:endParaRPr lang="en-US"/>
          </a:p>
        </p:txBody>
      </p:sp>
    </p:spTree>
    <p:extLst>
      <p:ext uri="{BB962C8B-B14F-4D97-AF65-F5344CB8AC3E}">
        <p14:creationId xmlns:p14="http://schemas.microsoft.com/office/powerpoint/2010/main" val="2877260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D7C3B565-79B0-40E8-966C-55FB0AE409A4}" type="datetimeFigureOut">
              <a:rPr lang="en-US" smtClean="0"/>
              <a:t>3/25/2023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576B0-6385-499A-AA3A-E7F734B7C15E}" type="slidenum">
              <a:rPr lang="en-US" smtClean="0"/>
              <a:t>‹#›</a:t>
            </a:fld>
            <a:endParaRPr lang="en-US"/>
          </a:p>
        </p:txBody>
      </p:sp>
    </p:spTree>
    <p:extLst>
      <p:ext uri="{BB962C8B-B14F-4D97-AF65-F5344CB8AC3E}">
        <p14:creationId xmlns:p14="http://schemas.microsoft.com/office/powerpoint/2010/main" val="305533815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D7C3B565-79B0-40E8-966C-55FB0AE409A4}" type="datetimeFigureOut">
              <a:rPr lang="en-US" smtClean="0"/>
              <a:t>3/25/2023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576B0-6385-499A-AA3A-E7F734B7C15E}" type="slidenum">
              <a:rPr lang="en-US" smtClean="0"/>
              <a:t>‹#›</a:t>
            </a:fld>
            <a:endParaRPr lang="en-US"/>
          </a:p>
        </p:txBody>
      </p:sp>
    </p:spTree>
    <p:extLst>
      <p:ext uri="{BB962C8B-B14F-4D97-AF65-F5344CB8AC3E}">
        <p14:creationId xmlns:p14="http://schemas.microsoft.com/office/powerpoint/2010/main" val="350655515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7C3B565-79B0-40E8-966C-55FB0AE409A4}" type="datetimeFigureOut">
              <a:rPr lang="en-US" smtClean="0"/>
              <a:t>3/25/2023</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FDF576B0-6385-499A-AA3A-E7F734B7C15E}" type="slidenum">
              <a:rPr lang="en-US" smtClean="0"/>
              <a:t>‹#›</a:t>
            </a:fld>
            <a:endParaRPr lang="en-US"/>
          </a:p>
        </p:txBody>
      </p:sp>
    </p:spTree>
    <p:extLst>
      <p:ext uri="{BB962C8B-B14F-4D97-AF65-F5344CB8AC3E}">
        <p14:creationId xmlns:p14="http://schemas.microsoft.com/office/powerpoint/2010/main" val="1864343016"/>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 id="2147483858" r:id="rId18"/>
    <p:sldLayoutId id="2147483859" r:id="rId19"/>
    <p:sldLayoutId id="2147483860" r:id="rId20"/>
    <p:sldLayoutId id="2147483861" r:id="rId21"/>
    <p:sldLayoutId id="2147483862" r:id="rId22"/>
    <p:sldLayoutId id="2147483863" r:id="rId2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6"/>
          <p:cNvSpPr/>
          <p:nvPr/>
        </p:nvSpPr>
        <p:spPr>
          <a:xfrm>
            <a:off x="2166736" y="604377"/>
            <a:ext cx="5638800" cy="2133600"/>
          </a:xfrm>
          <a:prstGeom prst="rect">
            <a:avLst/>
          </a:prstGeom>
          <a:solidFill>
            <a:srgbClr val="F1D1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24;p36">
            <a:extLst>
              <a:ext uri="{FF2B5EF4-FFF2-40B4-BE49-F238E27FC236}">
                <a16:creationId xmlns:a16="http://schemas.microsoft.com/office/drawing/2014/main" id="{FDB1C944-B471-4133-99B7-867C978BEE03}"/>
              </a:ext>
            </a:extLst>
          </p:cNvPr>
          <p:cNvSpPr txBox="1">
            <a:spLocks noGrp="1"/>
          </p:cNvSpPr>
          <p:nvPr>
            <p:ph type="ctrTitle"/>
          </p:nvPr>
        </p:nvSpPr>
        <p:spPr>
          <a:xfrm>
            <a:off x="2166736" y="375750"/>
            <a:ext cx="5716500" cy="2355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600" dirty="0">
                <a:latin typeface="Algerian" panose="04020705040A02060702" pitchFamily="82" charset="0"/>
              </a:rPr>
              <a:t>CONTRAT DIDACTIQUE</a:t>
            </a:r>
            <a:endParaRPr sz="6600" dirty="0">
              <a:latin typeface="Algerian" panose="04020705040A02060702" pitchFamily="82" charset="0"/>
            </a:endParaRPr>
          </a:p>
        </p:txBody>
      </p:sp>
      <p:sp>
        <p:nvSpPr>
          <p:cNvPr id="525" name="Google Shape;525;p36"/>
          <p:cNvSpPr txBox="1">
            <a:spLocks noGrp="1"/>
          </p:cNvSpPr>
          <p:nvPr>
            <p:ph type="subTitle" idx="1"/>
          </p:nvPr>
        </p:nvSpPr>
        <p:spPr>
          <a:xfrm>
            <a:off x="713224" y="3349624"/>
            <a:ext cx="5687575" cy="166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b="1" u="sng" dirty="0">
                <a:solidFill>
                  <a:schemeClr val="dk1"/>
                </a:solidFill>
              </a:rPr>
              <a:t>Présenté par</a:t>
            </a:r>
            <a:r>
              <a:rPr lang="fr-FR" dirty="0">
                <a:solidFill>
                  <a:schemeClr val="dk1"/>
                </a:solidFill>
              </a:rPr>
              <a:t>: </a:t>
            </a:r>
            <a:endParaRPr lang="fr-FR" dirty="0">
              <a:solidFill>
                <a:schemeClr val="dk1"/>
              </a:solidFill>
              <a:latin typeface="Pristina" pitchFamily="66" charset="0"/>
            </a:endParaRPr>
          </a:p>
          <a:p>
            <a:pPr marL="0" lvl="0" indent="0" algn="l" rtl="0">
              <a:spcBef>
                <a:spcPts val="0"/>
              </a:spcBef>
              <a:spcAft>
                <a:spcPts val="0"/>
              </a:spcAft>
              <a:buClr>
                <a:schemeClr val="dk1"/>
              </a:buClr>
              <a:buSzPts val="1100"/>
              <a:buFont typeface="Arial"/>
              <a:buNone/>
            </a:pPr>
            <a:r>
              <a:rPr lang="fr-FR" sz="2000" b="0" dirty="0" smtClean="0">
                <a:solidFill>
                  <a:schemeClr val="dk1"/>
                </a:solidFill>
                <a:latin typeface="MS UI Gothic" panose="020B0600070205080204" pitchFamily="34" charset="-128"/>
                <a:ea typeface="MS UI Gothic" panose="020B0600070205080204" pitchFamily="34" charset="-128"/>
              </a:rPr>
              <a:t>AYOUB SIRAI</a:t>
            </a:r>
          </a:p>
          <a:p>
            <a:pPr marL="0" lvl="0" indent="0" algn="l" rtl="0">
              <a:spcBef>
                <a:spcPts val="0"/>
              </a:spcBef>
              <a:spcAft>
                <a:spcPts val="0"/>
              </a:spcAft>
              <a:buClr>
                <a:schemeClr val="dk1"/>
              </a:buClr>
              <a:buSzPts val="1100"/>
              <a:buFont typeface="Arial"/>
              <a:buNone/>
            </a:pPr>
            <a:r>
              <a:rPr lang="fr-FR" sz="2000" dirty="0" smtClean="0">
                <a:solidFill>
                  <a:schemeClr val="dk1"/>
                </a:solidFill>
                <a:latin typeface="MS UI Gothic" panose="020B0600070205080204" pitchFamily="34" charset="-128"/>
                <a:ea typeface="MS UI Gothic" panose="020B0600070205080204" pitchFamily="34" charset="-128"/>
              </a:rPr>
              <a:t>SAMIRA MOUNFI</a:t>
            </a:r>
          </a:p>
          <a:p>
            <a:pPr marL="0" lvl="0" indent="0" algn="l" rtl="0">
              <a:spcBef>
                <a:spcPts val="0"/>
              </a:spcBef>
              <a:spcAft>
                <a:spcPts val="0"/>
              </a:spcAft>
              <a:buClr>
                <a:schemeClr val="dk1"/>
              </a:buClr>
              <a:buSzPts val="1100"/>
              <a:buFont typeface="Arial"/>
              <a:buNone/>
            </a:pPr>
            <a:r>
              <a:rPr lang="fr-FR" sz="2000" b="0" dirty="0" smtClean="0">
                <a:solidFill>
                  <a:schemeClr val="dk1"/>
                </a:solidFill>
                <a:latin typeface="MS UI Gothic" panose="020B0600070205080204" pitchFamily="34" charset="-128"/>
                <a:ea typeface="MS UI Gothic" panose="020B0600070205080204" pitchFamily="34" charset="-128"/>
              </a:rPr>
              <a:t>LOUBNA BERRI</a:t>
            </a:r>
            <a:endParaRPr lang="fr-FR" sz="2000" b="0" dirty="0">
              <a:solidFill>
                <a:schemeClr val="dk1"/>
              </a:solidFill>
              <a:latin typeface="MS UI Gothic" panose="020B0600070205080204" pitchFamily="34" charset="-128"/>
              <a:ea typeface="MS UI Gothic" panose="020B0600070205080204" pitchFamily="34" charset="-128"/>
            </a:endParaRPr>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47"/>
          <p:cNvSpPr/>
          <p:nvPr/>
        </p:nvSpPr>
        <p:spPr>
          <a:xfrm>
            <a:off x="2359943" y="521069"/>
            <a:ext cx="4794300" cy="60365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7"/>
          <p:cNvSpPr txBox="1">
            <a:spLocks noGrp="1"/>
          </p:cNvSpPr>
          <p:nvPr>
            <p:ph type="title"/>
          </p:nvPr>
        </p:nvSpPr>
        <p:spPr>
          <a:xfrm>
            <a:off x="2722134" y="514173"/>
            <a:ext cx="7717500" cy="478200"/>
          </a:xfrm>
          <a:prstGeom prst="rect">
            <a:avLst/>
          </a:prstGeom>
        </p:spPr>
        <p:txBody>
          <a:bodyPr spcFirstLastPara="1" wrap="square" lIns="91425" tIns="91425" rIns="91425" bIns="91425" anchor="t" anchorCtr="0">
            <a:noAutofit/>
          </a:bodyPr>
          <a:lstStyle/>
          <a:p>
            <a:pPr lvl="0">
              <a:buClr>
                <a:schemeClr val="dk1"/>
              </a:buClr>
              <a:buSzPts val="1100"/>
            </a:pPr>
            <a:r>
              <a:rPr lang="fr-MA" dirty="0"/>
              <a:t>Situation Didactique </a:t>
            </a:r>
            <a:endParaRPr dirty="0"/>
          </a:p>
        </p:txBody>
      </p:sp>
      <p:sp>
        <p:nvSpPr>
          <p:cNvPr id="677" name="Google Shape;677;p47"/>
          <p:cNvSpPr txBox="1">
            <a:spLocks noGrp="1"/>
          </p:cNvSpPr>
          <p:nvPr>
            <p:ph type="body" idx="1"/>
          </p:nvPr>
        </p:nvSpPr>
        <p:spPr>
          <a:xfrm>
            <a:off x="572850" y="1647284"/>
            <a:ext cx="6208949" cy="1371600"/>
          </a:xfrm>
          <a:prstGeom prst="rect">
            <a:avLst/>
          </a:prstGeom>
        </p:spPr>
        <p:txBody>
          <a:bodyPr spcFirstLastPara="1" wrap="square" lIns="91425" tIns="91425" rIns="91425" bIns="91425" anchor="t" anchorCtr="0">
            <a:noAutofit/>
          </a:bodyPr>
          <a:lstStyle/>
          <a:p>
            <a:pPr marL="0" indent="0" algn="just">
              <a:buSzPts val="1100"/>
              <a:buNone/>
            </a:pPr>
            <a:r>
              <a:rPr lang="fr-MA" sz="1600" dirty="0"/>
              <a:t>Un milieu sans intention didactique, c’est-à-dire non organisé intentionnellement pour enseigner, est insuffisant à induire chez le sujet toutes les connaissances que la société souhaite qu’il acquière.</a:t>
            </a:r>
            <a:endParaRPr lang="fr-FR" sz="1600" dirty="0"/>
          </a:p>
          <a:p>
            <a:pPr marL="0" lvl="0" indent="0" algn="just" rtl="0">
              <a:spcBef>
                <a:spcPts val="0"/>
              </a:spcBef>
              <a:spcAft>
                <a:spcPts val="0"/>
              </a:spcAft>
              <a:buClr>
                <a:schemeClr val="dk1"/>
              </a:buClr>
              <a:buSzPts val="1100"/>
              <a:buFont typeface="Arial"/>
              <a:buNone/>
            </a:pPr>
            <a:endParaRPr dirty="0"/>
          </a:p>
        </p:txBody>
      </p:sp>
      <p:grpSp>
        <p:nvGrpSpPr>
          <p:cNvPr id="680" name="Google Shape;680;p47"/>
          <p:cNvGrpSpPr/>
          <p:nvPr/>
        </p:nvGrpSpPr>
        <p:grpSpPr>
          <a:xfrm>
            <a:off x="7543800" y="1200150"/>
            <a:ext cx="1332850" cy="3108877"/>
            <a:chOff x="4430825" y="1490500"/>
            <a:chExt cx="462025" cy="1077675"/>
          </a:xfrm>
        </p:grpSpPr>
        <p:sp>
          <p:nvSpPr>
            <p:cNvPr id="681" name="Google Shape;681;p47"/>
            <p:cNvSpPr/>
            <p:nvPr/>
          </p:nvSpPr>
          <p:spPr>
            <a:xfrm>
              <a:off x="4430825" y="1503850"/>
              <a:ext cx="462025" cy="1064325"/>
            </a:xfrm>
            <a:custGeom>
              <a:avLst/>
              <a:gdLst/>
              <a:ahLst/>
              <a:cxnLst/>
              <a:rect l="l" t="t" r="r" b="b"/>
              <a:pathLst>
                <a:path w="18481" h="42573" extrusionOk="0">
                  <a:moveTo>
                    <a:pt x="11561" y="4416"/>
                  </a:moveTo>
                  <a:cubicBezTo>
                    <a:pt x="11860" y="4416"/>
                    <a:pt x="12278" y="6922"/>
                    <a:pt x="12310" y="7079"/>
                  </a:cubicBezTo>
                  <a:cubicBezTo>
                    <a:pt x="12310" y="7246"/>
                    <a:pt x="12343" y="7413"/>
                    <a:pt x="12343" y="7579"/>
                  </a:cubicBezTo>
                  <a:lnTo>
                    <a:pt x="12343" y="7679"/>
                  </a:lnTo>
                  <a:lnTo>
                    <a:pt x="12343" y="7713"/>
                  </a:lnTo>
                  <a:cubicBezTo>
                    <a:pt x="12343" y="8847"/>
                    <a:pt x="12110" y="10014"/>
                    <a:pt x="11743" y="11048"/>
                  </a:cubicBezTo>
                  <a:cubicBezTo>
                    <a:pt x="11142" y="12716"/>
                    <a:pt x="10075" y="14084"/>
                    <a:pt x="8941" y="15418"/>
                  </a:cubicBezTo>
                  <a:cubicBezTo>
                    <a:pt x="8974" y="15285"/>
                    <a:pt x="8974" y="15218"/>
                    <a:pt x="9007" y="15185"/>
                  </a:cubicBezTo>
                  <a:cubicBezTo>
                    <a:pt x="9057" y="15110"/>
                    <a:pt x="9014" y="15072"/>
                    <a:pt x="8960" y="15072"/>
                  </a:cubicBezTo>
                  <a:cubicBezTo>
                    <a:pt x="8943" y="15072"/>
                    <a:pt x="8924" y="15076"/>
                    <a:pt x="8907" y="15085"/>
                  </a:cubicBezTo>
                  <a:cubicBezTo>
                    <a:pt x="9608" y="13350"/>
                    <a:pt x="10141" y="11549"/>
                    <a:pt x="10575" y="9681"/>
                  </a:cubicBezTo>
                  <a:cubicBezTo>
                    <a:pt x="10575" y="9631"/>
                    <a:pt x="10550" y="9606"/>
                    <a:pt x="10521" y="9606"/>
                  </a:cubicBezTo>
                  <a:cubicBezTo>
                    <a:pt x="10492" y="9606"/>
                    <a:pt x="10458" y="9631"/>
                    <a:pt x="10442" y="9681"/>
                  </a:cubicBezTo>
                  <a:cubicBezTo>
                    <a:pt x="10008" y="11349"/>
                    <a:pt x="9474" y="12916"/>
                    <a:pt x="8907" y="14551"/>
                  </a:cubicBezTo>
                  <a:cubicBezTo>
                    <a:pt x="8907" y="13217"/>
                    <a:pt x="8607" y="11916"/>
                    <a:pt x="8674" y="10581"/>
                  </a:cubicBezTo>
                  <a:cubicBezTo>
                    <a:pt x="8740" y="9547"/>
                    <a:pt x="9107" y="8447"/>
                    <a:pt x="9574" y="7446"/>
                  </a:cubicBezTo>
                  <a:cubicBezTo>
                    <a:pt x="9608" y="7446"/>
                    <a:pt x="9608" y="7413"/>
                    <a:pt x="9608" y="7379"/>
                  </a:cubicBezTo>
                  <a:lnTo>
                    <a:pt x="9608" y="7346"/>
                  </a:lnTo>
                  <a:cubicBezTo>
                    <a:pt x="9674" y="7212"/>
                    <a:pt x="9741" y="7079"/>
                    <a:pt x="9808" y="6912"/>
                  </a:cubicBezTo>
                  <a:cubicBezTo>
                    <a:pt x="9835" y="6921"/>
                    <a:pt x="9859" y="6925"/>
                    <a:pt x="9881" y="6925"/>
                  </a:cubicBezTo>
                  <a:cubicBezTo>
                    <a:pt x="9939" y="6925"/>
                    <a:pt x="9975" y="6894"/>
                    <a:pt x="9975" y="6845"/>
                  </a:cubicBezTo>
                  <a:lnTo>
                    <a:pt x="9975" y="6679"/>
                  </a:lnTo>
                  <a:cubicBezTo>
                    <a:pt x="10442" y="5878"/>
                    <a:pt x="10975" y="5111"/>
                    <a:pt x="11509" y="4444"/>
                  </a:cubicBezTo>
                  <a:cubicBezTo>
                    <a:pt x="11526" y="4425"/>
                    <a:pt x="11543" y="4416"/>
                    <a:pt x="11561" y="4416"/>
                  </a:cubicBezTo>
                  <a:close/>
                  <a:moveTo>
                    <a:pt x="8974" y="4177"/>
                  </a:moveTo>
                  <a:cubicBezTo>
                    <a:pt x="9441" y="4544"/>
                    <a:pt x="9541" y="5044"/>
                    <a:pt x="9341" y="5678"/>
                  </a:cubicBezTo>
                  <a:cubicBezTo>
                    <a:pt x="9341" y="6145"/>
                    <a:pt x="9341" y="6579"/>
                    <a:pt x="9408" y="7046"/>
                  </a:cubicBezTo>
                  <a:cubicBezTo>
                    <a:pt x="9074" y="7713"/>
                    <a:pt x="8807" y="8447"/>
                    <a:pt x="8607" y="9214"/>
                  </a:cubicBezTo>
                  <a:cubicBezTo>
                    <a:pt x="8073" y="11115"/>
                    <a:pt x="8640" y="13050"/>
                    <a:pt x="8640" y="15018"/>
                  </a:cubicBezTo>
                  <a:cubicBezTo>
                    <a:pt x="8574" y="15185"/>
                    <a:pt x="8507" y="15385"/>
                    <a:pt x="8440" y="15552"/>
                  </a:cubicBezTo>
                  <a:cubicBezTo>
                    <a:pt x="8474" y="15285"/>
                    <a:pt x="8407" y="15051"/>
                    <a:pt x="8273" y="14751"/>
                  </a:cubicBezTo>
                  <a:cubicBezTo>
                    <a:pt x="8340" y="13250"/>
                    <a:pt x="7740" y="11749"/>
                    <a:pt x="7740" y="10248"/>
                  </a:cubicBezTo>
                  <a:cubicBezTo>
                    <a:pt x="7740" y="10215"/>
                    <a:pt x="7706" y="10198"/>
                    <a:pt x="7673" y="10198"/>
                  </a:cubicBezTo>
                  <a:cubicBezTo>
                    <a:pt x="7640" y="10198"/>
                    <a:pt x="7606" y="10215"/>
                    <a:pt x="7606" y="10248"/>
                  </a:cubicBezTo>
                  <a:cubicBezTo>
                    <a:pt x="7540" y="11582"/>
                    <a:pt x="7840" y="12916"/>
                    <a:pt x="8073" y="14217"/>
                  </a:cubicBezTo>
                  <a:cubicBezTo>
                    <a:pt x="7640" y="13283"/>
                    <a:pt x="7106" y="12383"/>
                    <a:pt x="6872" y="11349"/>
                  </a:cubicBezTo>
                  <a:cubicBezTo>
                    <a:pt x="6506" y="9414"/>
                    <a:pt x="7239" y="7346"/>
                    <a:pt x="8073" y="5678"/>
                  </a:cubicBezTo>
                  <a:cubicBezTo>
                    <a:pt x="8307" y="5178"/>
                    <a:pt x="8640" y="4677"/>
                    <a:pt x="8974" y="4177"/>
                  </a:cubicBezTo>
                  <a:close/>
                  <a:moveTo>
                    <a:pt x="14605" y="5055"/>
                  </a:moveTo>
                  <a:cubicBezTo>
                    <a:pt x="14560" y="5148"/>
                    <a:pt x="14493" y="5310"/>
                    <a:pt x="14445" y="5578"/>
                  </a:cubicBezTo>
                  <a:cubicBezTo>
                    <a:pt x="14011" y="7446"/>
                    <a:pt x="14111" y="9381"/>
                    <a:pt x="13477" y="11215"/>
                  </a:cubicBezTo>
                  <a:cubicBezTo>
                    <a:pt x="12643" y="13617"/>
                    <a:pt x="9841" y="14918"/>
                    <a:pt x="8474" y="16953"/>
                  </a:cubicBezTo>
                  <a:cubicBezTo>
                    <a:pt x="8807" y="16252"/>
                    <a:pt x="9241" y="15552"/>
                    <a:pt x="9941" y="14951"/>
                  </a:cubicBezTo>
                  <a:cubicBezTo>
                    <a:pt x="10008" y="14918"/>
                    <a:pt x="9941" y="14784"/>
                    <a:pt x="9808" y="14784"/>
                  </a:cubicBezTo>
                  <a:cubicBezTo>
                    <a:pt x="11609" y="12750"/>
                    <a:pt x="12510" y="10181"/>
                    <a:pt x="12577" y="7546"/>
                  </a:cubicBezTo>
                  <a:cubicBezTo>
                    <a:pt x="12843" y="6579"/>
                    <a:pt x="13611" y="6012"/>
                    <a:pt x="14344" y="5311"/>
                  </a:cubicBezTo>
                  <a:cubicBezTo>
                    <a:pt x="14457" y="5199"/>
                    <a:pt x="14554" y="5117"/>
                    <a:pt x="14605" y="5055"/>
                  </a:cubicBezTo>
                  <a:close/>
                  <a:moveTo>
                    <a:pt x="1168" y="6078"/>
                  </a:moveTo>
                  <a:cubicBezTo>
                    <a:pt x="1235" y="6112"/>
                    <a:pt x="1235" y="6145"/>
                    <a:pt x="1268" y="6212"/>
                  </a:cubicBezTo>
                  <a:cubicBezTo>
                    <a:pt x="1335" y="6612"/>
                    <a:pt x="1435" y="7079"/>
                    <a:pt x="1569" y="7479"/>
                  </a:cubicBezTo>
                  <a:cubicBezTo>
                    <a:pt x="2069" y="9147"/>
                    <a:pt x="2836" y="10615"/>
                    <a:pt x="3170" y="12316"/>
                  </a:cubicBezTo>
                  <a:cubicBezTo>
                    <a:pt x="3603" y="14418"/>
                    <a:pt x="3503" y="16552"/>
                    <a:pt x="3837" y="18621"/>
                  </a:cubicBezTo>
                  <a:cubicBezTo>
                    <a:pt x="4304" y="21089"/>
                    <a:pt x="4938" y="23624"/>
                    <a:pt x="5004" y="26159"/>
                  </a:cubicBezTo>
                  <a:cubicBezTo>
                    <a:pt x="3670" y="24892"/>
                    <a:pt x="3237" y="23224"/>
                    <a:pt x="2603" y="21556"/>
                  </a:cubicBezTo>
                  <a:cubicBezTo>
                    <a:pt x="1936" y="19788"/>
                    <a:pt x="1302" y="18054"/>
                    <a:pt x="935" y="16219"/>
                  </a:cubicBezTo>
                  <a:cubicBezTo>
                    <a:pt x="468" y="13951"/>
                    <a:pt x="568" y="11782"/>
                    <a:pt x="768" y="9614"/>
                  </a:cubicBezTo>
                  <a:lnTo>
                    <a:pt x="768" y="9614"/>
                  </a:lnTo>
                  <a:cubicBezTo>
                    <a:pt x="835" y="10982"/>
                    <a:pt x="1068" y="12416"/>
                    <a:pt x="1302" y="13750"/>
                  </a:cubicBezTo>
                  <a:cubicBezTo>
                    <a:pt x="1936" y="17320"/>
                    <a:pt x="3103" y="20789"/>
                    <a:pt x="4237" y="24258"/>
                  </a:cubicBezTo>
                  <a:cubicBezTo>
                    <a:pt x="4249" y="24316"/>
                    <a:pt x="4285" y="24342"/>
                    <a:pt x="4326" y="24342"/>
                  </a:cubicBezTo>
                  <a:cubicBezTo>
                    <a:pt x="4402" y="24342"/>
                    <a:pt x="4492" y="24254"/>
                    <a:pt x="4471" y="24125"/>
                  </a:cubicBezTo>
                  <a:cubicBezTo>
                    <a:pt x="3437" y="20255"/>
                    <a:pt x="2102" y="16552"/>
                    <a:pt x="1435" y="12550"/>
                  </a:cubicBezTo>
                  <a:cubicBezTo>
                    <a:pt x="1102" y="10615"/>
                    <a:pt x="968" y="8713"/>
                    <a:pt x="1135" y="6779"/>
                  </a:cubicBezTo>
                  <a:lnTo>
                    <a:pt x="1135" y="6312"/>
                  </a:lnTo>
                  <a:cubicBezTo>
                    <a:pt x="1135" y="6245"/>
                    <a:pt x="1168" y="6145"/>
                    <a:pt x="1168" y="6078"/>
                  </a:cubicBezTo>
                  <a:close/>
                  <a:moveTo>
                    <a:pt x="17947" y="15785"/>
                  </a:moveTo>
                  <a:cubicBezTo>
                    <a:pt x="17580" y="16386"/>
                    <a:pt x="16980" y="17253"/>
                    <a:pt x="16613" y="17853"/>
                  </a:cubicBezTo>
                  <a:cubicBezTo>
                    <a:pt x="14578" y="20956"/>
                    <a:pt x="11643" y="23591"/>
                    <a:pt x="8941" y="26193"/>
                  </a:cubicBezTo>
                  <a:cubicBezTo>
                    <a:pt x="10175" y="24525"/>
                    <a:pt x="11442" y="22890"/>
                    <a:pt x="12843" y="21356"/>
                  </a:cubicBezTo>
                  <a:cubicBezTo>
                    <a:pt x="14244" y="19788"/>
                    <a:pt x="15779" y="18554"/>
                    <a:pt x="16980" y="16919"/>
                  </a:cubicBezTo>
                  <a:lnTo>
                    <a:pt x="17080" y="16853"/>
                  </a:lnTo>
                  <a:cubicBezTo>
                    <a:pt x="17413" y="16552"/>
                    <a:pt x="17647" y="16185"/>
                    <a:pt x="17947" y="15785"/>
                  </a:cubicBezTo>
                  <a:close/>
                  <a:moveTo>
                    <a:pt x="15979" y="17753"/>
                  </a:moveTo>
                  <a:cubicBezTo>
                    <a:pt x="14912" y="18954"/>
                    <a:pt x="13677" y="20055"/>
                    <a:pt x="12577" y="21222"/>
                  </a:cubicBezTo>
                  <a:cubicBezTo>
                    <a:pt x="10809" y="23057"/>
                    <a:pt x="9308" y="25125"/>
                    <a:pt x="7806" y="27260"/>
                  </a:cubicBezTo>
                  <a:cubicBezTo>
                    <a:pt x="9274" y="24725"/>
                    <a:pt x="10642" y="22023"/>
                    <a:pt x="12910" y="20055"/>
                  </a:cubicBezTo>
                  <a:cubicBezTo>
                    <a:pt x="13911" y="19221"/>
                    <a:pt x="14978" y="18521"/>
                    <a:pt x="15979" y="17753"/>
                  </a:cubicBezTo>
                  <a:close/>
                  <a:moveTo>
                    <a:pt x="1669" y="6845"/>
                  </a:moveTo>
                  <a:cubicBezTo>
                    <a:pt x="3503" y="9781"/>
                    <a:pt x="4504" y="12883"/>
                    <a:pt x="4938" y="16419"/>
                  </a:cubicBezTo>
                  <a:cubicBezTo>
                    <a:pt x="5305" y="19721"/>
                    <a:pt x="5004" y="23124"/>
                    <a:pt x="5505" y="26426"/>
                  </a:cubicBezTo>
                  <a:lnTo>
                    <a:pt x="5505" y="26460"/>
                  </a:lnTo>
                  <a:cubicBezTo>
                    <a:pt x="5438" y="26760"/>
                    <a:pt x="5338" y="27093"/>
                    <a:pt x="5271" y="27394"/>
                  </a:cubicBezTo>
                  <a:cubicBezTo>
                    <a:pt x="5471" y="24258"/>
                    <a:pt x="4638" y="21089"/>
                    <a:pt x="4104" y="18087"/>
                  </a:cubicBezTo>
                  <a:cubicBezTo>
                    <a:pt x="3670" y="15752"/>
                    <a:pt x="3937" y="13350"/>
                    <a:pt x="3203" y="11048"/>
                  </a:cubicBezTo>
                  <a:cubicBezTo>
                    <a:pt x="2803" y="9714"/>
                    <a:pt x="1969" y="8280"/>
                    <a:pt x="1669" y="6845"/>
                  </a:cubicBezTo>
                  <a:close/>
                  <a:moveTo>
                    <a:pt x="17880" y="15952"/>
                  </a:moveTo>
                  <a:cubicBezTo>
                    <a:pt x="17513" y="17753"/>
                    <a:pt x="17046" y="19288"/>
                    <a:pt x="16012" y="20889"/>
                  </a:cubicBezTo>
                  <a:cubicBezTo>
                    <a:pt x="15012" y="22423"/>
                    <a:pt x="13644" y="23691"/>
                    <a:pt x="12276" y="24858"/>
                  </a:cubicBezTo>
                  <a:cubicBezTo>
                    <a:pt x="10508" y="26293"/>
                    <a:pt x="8574" y="27560"/>
                    <a:pt x="6772" y="28961"/>
                  </a:cubicBezTo>
                  <a:cubicBezTo>
                    <a:pt x="6806" y="28928"/>
                    <a:pt x="6806" y="28895"/>
                    <a:pt x="6839" y="28861"/>
                  </a:cubicBezTo>
                  <a:lnTo>
                    <a:pt x="7840" y="27594"/>
                  </a:lnTo>
                  <a:cubicBezTo>
                    <a:pt x="8740" y="26726"/>
                    <a:pt x="9641" y="25892"/>
                    <a:pt x="10508" y="25059"/>
                  </a:cubicBezTo>
                  <a:cubicBezTo>
                    <a:pt x="13344" y="22257"/>
                    <a:pt x="16079" y="19521"/>
                    <a:pt x="17880" y="15952"/>
                  </a:cubicBezTo>
                  <a:close/>
                  <a:moveTo>
                    <a:pt x="17113" y="16286"/>
                  </a:moveTo>
                  <a:lnTo>
                    <a:pt x="17113" y="16286"/>
                  </a:lnTo>
                  <a:cubicBezTo>
                    <a:pt x="15445" y="18054"/>
                    <a:pt x="13144" y="19121"/>
                    <a:pt x="11509" y="20956"/>
                  </a:cubicBezTo>
                  <a:cubicBezTo>
                    <a:pt x="9641" y="23024"/>
                    <a:pt x="8107" y="25759"/>
                    <a:pt x="6772" y="28328"/>
                  </a:cubicBezTo>
                  <a:cubicBezTo>
                    <a:pt x="6005" y="29061"/>
                    <a:pt x="5338" y="29795"/>
                    <a:pt x="4838" y="30629"/>
                  </a:cubicBezTo>
                  <a:lnTo>
                    <a:pt x="4738" y="30763"/>
                  </a:lnTo>
                  <a:cubicBezTo>
                    <a:pt x="4771" y="30562"/>
                    <a:pt x="4804" y="30396"/>
                    <a:pt x="4871" y="30196"/>
                  </a:cubicBezTo>
                  <a:cubicBezTo>
                    <a:pt x="6205" y="27460"/>
                    <a:pt x="7606" y="24858"/>
                    <a:pt x="9474" y="22457"/>
                  </a:cubicBezTo>
                  <a:cubicBezTo>
                    <a:pt x="11576" y="19855"/>
                    <a:pt x="14211" y="17920"/>
                    <a:pt x="17113" y="16286"/>
                  </a:cubicBezTo>
                  <a:close/>
                  <a:moveTo>
                    <a:pt x="11077" y="0"/>
                  </a:moveTo>
                  <a:cubicBezTo>
                    <a:pt x="10973" y="0"/>
                    <a:pt x="10863" y="46"/>
                    <a:pt x="10809" y="141"/>
                  </a:cubicBezTo>
                  <a:cubicBezTo>
                    <a:pt x="10675" y="441"/>
                    <a:pt x="10608" y="708"/>
                    <a:pt x="10608" y="941"/>
                  </a:cubicBezTo>
                  <a:lnTo>
                    <a:pt x="10508" y="1241"/>
                  </a:lnTo>
                  <a:cubicBezTo>
                    <a:pt x="10475" y="1342"/>
                    <a:pt x="10508" y="1442"/>
                    <a:pt x="10608" y="1475"/>
                  </a:cubicBezTo>
                  <a:cubicBezTo>
                    <a:pt x="10275" y="3176"/>
                    <a:pt x="9608" y="4744"/>
                    <a:pt x="9741" y="6445"/>
                  </a:cubicBezTo>
                  <a:cubicBezTo>
                    <a:pt x="9682" y="6475"/>
                    <a:pt x="9649" y="6556"/>
                    <a:pt x="9643" y="6598"/>
                  </a:cubicBezTo>
                  <a:lnTo>
                    <a:pt x="9643" y="6598"/>
                  </a:lnTo>
                  <a:cubicBezTo>
                    <a:pt x="9742" y="5561"/>
                    <a:pt x="9839" y="3775"/>
                    <a:pt x="9274" y="3476"/>
                  </a:cubicBezTo>
                  <a:cubicBezTo>
                    <a:pt x="9247" y="3467"/>
                    <a:pt x="9223" y="3463"/>
                    <a:pt x="9201" y="3463"/>
                  </a:cubicBezTo>
                  <a:cubicBezTo>
                    <a:pt x="9141" y="3463"/>
                    <a:pt x="9098" y="3494"/>
                    <a:pt x="9074" y="3543"/>
                  </a:cubicBezTo>
                  <a:cubicBezTo>
                    <a:pt x="7506" y="5411"/>
                    <a:pt x="6405" y="7813"/>
                    <a:pt x="6439" y="10281"/>
                  </a:cubicBezTo>
                  <a:cubicBezTo>
                    <a:pt x="6472" y="11616"/>
                    <a:pt x="7006" y="12783"/>
                    <a:pt x="7473" y="13917"/>
                  </a:cubicBezTo>
                  <a:cubicBezTo>
                    <a:pt x="7440" y="13917"/>
                    <a:pt x="7339" y="13951"/>
                    <a:pt x="7406" y="14051"/>
                  </a:cubicBezTo>
                  <a:cubicBezTo>
                    <a:pt x="7740" y="14718"/>
                    <a:pt x="7840" y="15418"/>
                    <a:pt x="7907" y="16119"/>
                  </a:cubicBezTo>
                  <a:cubicBezTo>
                    <a:pt x="7806" y="15752"/>
                    <a:pt x="7673" y="15318"/>
                    <a:pt x="7573" y="14985"/>
                  </a:cubicBezTo>
                  <a:cubicBezTo>
                    <a:pt x="7551" y="14951"/>
                    <a:pt x="7517" y="14936"/>
                    <a:pt x="7485" y="14936"/>
                  </a:cubicBezTo>
                  <a:cubicBezTo>
                    <a:pt x="7421" y="14936"/>
                    <a:pt x="7362" y="14996"/>
                    <a:pt x="7406" y="15085"/>
                  </a:cubicBezTo>
                  <a:cubicBezTo>
                    <a:pt x="7673" y="15919"/>
                    <a:pt x="7640" y="16719"/>
                    <a:pt x="7740" y="17553"/>
                  </a:cubicBezTo>
                  <a:cubicBezTo>
                    <a:pt x="7573" y="17987"/>
                    <a:pt x="7440" y="18454"/>
                    <a:pt x="7339" y="18921"/>
                  </a:cubicBezTo>
                  <a:cubicBezTo>
                    <a:pt x="6672" y="21089"/>
                    <a:pt x="6239" y="23291"/>
                    <a:pt x="5738" y="25526"/>
                  </a:cubicBezTo>
                  <a:cubicBezTo>
                    <a:pt x="5805" y="19188"/>
                    <a:pt x="5605" y="11549"/>
                    <a:pt x="1569" y="6412"/>
                  </a:cubicBezTo>
                  <a:cubicBezTo>
                    <a:pt x="1469" y="5911"/>
                    <a:pt x="1469" y="5378"/>
                    <a:pt x="1602" y="4877"/>
                  </a:cubicBezTo>
                  <a:cubicBezTo>
                    <a:pt x="1623" y="4771"/>
                    <a:pt x="1509" y="4692"/>
                    <a:pt x="1414" y="4692"/>
                  </a:cubicBezTo>
                  <a:cubicBezTo>
                    <a:pt x="1361" y="4692"/>
                    <a:pt x="1314" y="4717"/>
                    <a:pt x="1302" y="4777"/>
                  </a:cubicBezTo>
                  <a:cubicBezTo>
                    <a:pt x="1102" y="5344"/>
                    <a:pt x="968" y="5911"/>
                    <a:pt x="835" y="6512"/>
                  </a:cubicBezTo>
                  <a:cubicBezTo>
                    <a:pt x="1" y="9914"/>
                    <a:pt x="1" y="13517"/>
                    <a:pt x="735" y="16919"/>
                  </a:cubicBezTo>
                  <a:cubicBezTo>
                    <a:pt x="1102" y="18754"/>
                    <a:pt x="1836" y="20555"/>
                    <a:pt x="2503" y="22257"/>
                  </a:cubicBezTo>
                  <a:cubicBezTo>
                    <a:pt x="3103" y="23758"/>
                    <a:pt x="3570" y="25392"/>
                    <a:pt x="4971" y="26359"/>
                  </a:cubicBezTo>
                  <a:lnTo>
                    <a:pt x="5004" y="26359"/>
                  </a:lnTo>
                  <a:cubicBezTo>
                    <a:pt x="5004" y="27127"/>
                    <a:pt x="5004" y="27927"/>
                    <a:pt x="4904" y="28728"/>
                  </a:cubicBezTo>
                  <a:cubicBezTo>
                    <a:pt x="3570" y="33398"/>
                    <a:pt x="1902" y="37901"/>
                    <a:pt x="334" y="42471"/>
                  </a:cubicBezTo>
                  <a:cubicBezTo>
                    <a:pt x="313" y="42536"/>
                    <a:pt x="361" y="42572"/>
                    <a:pt x="407" y="42572"/>
                  </a:cubicBezTo>
                  <a:cubicBezTo>
                    <a:pt x="432" y="42572"/>
                    <a:pt x="456" y="42561"/>
                    <a:pt x="468" y="42538"/>
                  </a:cubicBezTo>
                  <a:cubicBezTo>
                    <a:pt x="2136" y="39269"/>
                    <a:pt x="3303" y="35800"/>
                    <a:pt x="4271" y="32297"/>
                  </a:cubicBezTo>
                  <a:cubicBezTo>
                    <a:pt x="4504" y="31730"/>
                    <a:pt x="4838" y="31130"/>
                    <a:pt x="5238" y="30629"/>
                  </a:cubicBezTo>
                  <a:cubicBezTo>
                    <a:pt x="5438" y="30462"/>
                    <a:pt x="5672" y="30296"/>
                    <a:pt x="5905" y="30129"/>
                  </a:cubicBezTo>
                  <a:cubicBezTo>
                    <a:pt x="5905" y="30129"/>
                    <a:pt x="5938" y="30129"/>
                    <a:pt x="5938" y="30095"/>
                  </a:cubicBezTo>
                  <a:cubicBezTo>
                    <a:pt x="11109" y="26393"/>
                    <a:pt x="18481" y="22023"/>
                    <a:pt x="18247" y="15218"/>
                  </a:cubicBezTo>
                  <a:cubicBezTo>
                    <a:pt x="18281" y="15118"/>
                    <a:pt x="18314" y="15051"/>
                    <a:pt x="18347" y="15018"/>
                  </a:cubicBezTo>
                  <a:cubicBezTo>
                    <a:pt x="18395" y="14924"/>
                    <a:pt x="18325" y="14829"/>
                    <a:pt x="18245" y="14829"/>
                  </a:cubicBezTo>
                  <a:cubicBezTo>
                    <a:pt x="18212" y="14829"/>
                    <a:pt x="18177" y="14845"/>
                    <a:pt x="18147" y="14885"/>
                  </a:cubicBezTo>
                  <a:cubicBezTo>
                    <a:pt x="18167" y="14826"/>
                    <a:pt x="18141" y="14791"/>
                    <a:pt x="18103" y="14791"/>
                  </a:cubicBezTo>
                  <a:cubicBezTo>
                    <a:pt x="18076" y="14791"/>
                    <a:pt x="18042" y="14809"/>
                    <a:pt x="18014" y="14851"/>
                  </a:cubicBezTo>
                  <a:cubicBezTo>
                    <a:pt x="17847" y="15218"/>
                    <a:pt x="17647" y="15552"/>
                    <a:pt x="17413" y="15885"/>
                  </a:cubicBezTo>
                  <a:cubicBezTo>
                    <a:pt x="11809" y="18287"/>
                    <a:pt x="7740" y="23257"/>
                    <a:pt x="5238" y="28728"/>
                  </a:cubicBezTo>
                  <a:cubicBezTo>
                    <a:pt x="5805" y="26359"/>
                    <a:pt x="6405" y="24024"/>
                    <a:pt x="7006" y="21623"/>
                  </a:cubicBezTo>
                  <a:cubicBezTo>
                    <a:pt x="7306" y="20889"/>
                    <a:pt x="7640" y="20122"/>
                    <a:pt x="7840" y="19354"/>
                  </a:cubicBezTo>
                  <a:lnTo>
                    <a:pt x="7907" y="19288"/>
                  </a:lnTo>
                  <a:cubicBezTo>
                    <a:pt x="7940" y="19121"/>
                    <a:pt x="7973" y="19021"/>
                    <a:pt x="8007" y="18887"/>
                  </a:cubicBezTo>
                  <a:lnTo>
                    <a:pt x="8073" y="18854"/>
                  </a:lnTo>
                  <a:cubicBezTo>
                    <a:pt x="8073" y="18787"/>
                    <a:pt x="8073" y="18754"/>
                    <a:pt x="8107" y="18721"/>
                  </a:cubicBezTo>
                  <a:cubicBezTo>
                    <a:pt x="9141" y="16052"/>
                    <a:pt x="11609" y="14784"/>
                    <a:pt x="13244" y="12516"/>
                  </a:cubicBezTo>
                  <a:cubicBezTo>
                    <a:pt x="14811" y="10248"/>
                    <a:pt x="14445" y="7012"/>
                    <a:pt x="15078" y="4444"/>
                  </a:cubicBezTo>
                  <a:cubicBezTo>
                    <a:pt x="15101" y="4330"/>
                    <a:pt x="14985" y="4263"/>
                    <a:pt x="14887" y="4263"/>
                  </a:cubicBezTo>
                  <a:cubicBezTo>
                    <a:pt x="14841" y="4263"/>
                    <a:pt x="14800" y="4278"/>
                    <a:pt x="14778" y="4310"/>
                  </a:cubicBezTo>
                  <a:cubicBezTo>
                    <a:pt x="14078" y="5211"/>
                    <a:pt x="13010" y="5778"/>
                    <a:pt x="12577" y="6779"/>
                  </a:cubicBezTo>
                  <a:cubicBezTo>
                    <a:pt x="12510" y="5745"/>
                    <a:pt x="12343" y="4711"/>
                    <a:pt x="12009" y="3710"/>
                  </a:cubicBezTo>
                  <a:cubicBezTo>
                    <a:pt x="11990" y="3632"/>
                    <a:pt x="11925" y="3599"/>
                    <a:pt x="11867" y="3599"/>
                  </a:cubicBezTo>
                  <a:cubicBezTo>
                    <a:pt x="11827" y="3599"/>
                    <a:pt x="11790" y="3616"/>
                    <a:pt x="11776" y="3643"/>
                  </a:cubicBezTo>
                  <a:cubicBezTo>
                    <a:pt x="11075" y="4377"/>
                    <a:pt x="10508" y="5144"/>
                    <a:pt x="10008" y="5978"/>
                  </a:cubicBezTo>
                  <a:cubicBezTo>
                    <a:pt x="10008" y="4444"/>
                    <a:pt x="10508" y="2943"/>
                    <a:pt x="10909" y="1442"/>
                  </a:cubicBezTo>
                  <a:cubicBezTo>
                    <a:pt x="10909" y="1475"/>
                    <a:pt x="10942" y="1475"/>
                    <a:pt x="10942" y="1542"/>
                  </a:cubicBezTo>
                  <a:cubicBezTo>
                    <a:pt x="10964" y="1575"/>
                    <a:pt x="10998" y="1590"/>
                    <a:pt x="11032" y="1590"/>
                  </a:cubicBezTo>
                  <a:cubicBezTo>
                    <a:pt x="11101" y="1590"/>
                    <a:pt x="11176" y="1531"/>
                    <a:pt x="11176" y="1442"/>
                  </a:cubicBezTo>
                  <a:cubicBezTo>
                    <a:pt x="11142" y="1208"/>
                    <a:pt x="11176" y="908"/>
                    <a:pt x="11242" y="641"/>
                  </a:cubicBezTo>
                  <a:cubicBezTo>
                    <a:pt x="11276" y="574"/>
                    <a:pt x="11276" y="474"/>
                    <a:pt x="11309" y="408"/>
                  </a:cubicBezTo>
                  <a:lnTo>
                    <a:pt x="11309" y="374"/>
                  </a:lnTo>
                  <a:lnTo>
                    <a:pt x="11309" y="274"/>
                  </a:lnTo>
                  <a:cubicBezTo>
                    <a:pt x="11368" y="96"/>
                    <a:pt x="11228" y="0"/>
                    <a:pt x="1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7"/>
            <p:cNvSpPr/>
            <p:nvPr/>
          </p:nvSpPr>
          <p:spPr>
            <a:xfrm>
              <a:off x="4692700" y="1490500"/>
              <a:ext cx="62725" cy="135325"/>
            </a:xfrm>
            <a:custGeom>
              <a:avLst/>
              <a:gdLst/>
              <a:ahLst/>
              <a:cxnLst/>
              <a:rect l="l" t="t" r="r" b="b"/>
              <a:pathLst>
                <a:path w="2509" h="5413" extrusionOk="0">
                  <a:moveTo>
                    <a:pt x="2226" y="1"/>
                  </a:moveTo>
                  <a:cubicBezTo>
                    <a:pt x="2127" y="1"/>
                    <a:pt x="2022" y="46"/>
                    <a:pt x="1968" y="141"/>
                  </a:cubicBezTo>
                  <a:cubicBezTo>
                    <a:pt x="1868" y="308"/>
                    <a:pt x="1835" y="441"/>
                    <a:pt x="1835" y="575"/>
                  </a:cubicBezTo>
                  <a:cubicBezTo>
                    <a:pt x="867" y="1976"/>
                    <a:pt x="367" y="3643"/>
                    <a:pt x="0" y="5311"/>
                  </a:cubicBezTo>
                  <a:cubicBezTo>
                    <a:pt x="0" y="5376"/>
                    <a:pt x="56" y="5413"/>
                    <a:pt x="95" y="5413"/>
                  </a:cubicBezTo>
                  <a:cubicBezTo>
                    <a:pt x="117" y="5413"/>
                    <a:pt x="133" y="5402"/>
                    <a:pt x="133" y="5378"/>
                  </a:cubicBezTo>
                  <a:cubicBezTo>
                    <a:pt x="600" y="3944"/>
                    <a:pt x="934" y="2209"/>
                    <a:pt x="1835" y="975"/>
                  </a:cubicBezTo>
                  <a:cubicBezTo>
                    <a:pt x="1835" y="975"/>
                    <a:pt x="1868" y="975"/>
                    <a:pt x="1868" y="1042"/>
                  </a:cubicBezTo>
                  <a:cubicBezTo>
                    <a:pt x="1868" y="1075"/>
                    <a:pt x="1868" y="1075"/>
                    <a:pt x="1935" y="1108"/>
                  </a:cubicBezTo>
                  <a:cubicBezTo>
                    <a:pt x="1953" y="1162"/>
                    <a:pt x="2009" y="1196"/>
                    <a:pt x="2062" y="1196"/>
                  </a:cubicBezTo>
                  <a:cubicBezTo>
                    <a:pt x="2108" y="1196"/>
                    <a:pt x="2153" y="1170"/>
                    <a:pt x="2168" y="1108"/>
                  </a:cubicBezTo>
                  <a:cubicBezTo>
                    <a:pt x="2202" y="1042"/>
                    <a:pt x="2202" y="975"/>
                    <a:pt x="2268" y="908"/>
                  </a:cubicBezTo>
                  <a:cubicBezTo>
                    <a:pt x="2368" y="608"/>
                    <a:pt x="2368" y="575"/>
                    <a:pt x="2468" y="274"/>
                  </a:cubicBezTo>
                  <a:cubicBezTo>
                    <a:pt x="2508" y="96"/>
                    <a:pt x="2372" y="1"/>
                    <a:pt x="22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7"/>
            <p:cNvSpPr/>
            <p:nvPr/>
          </p:nvSpPr>
          <p:spPr>
            <a:xfrm>
              <a:off x="4753950" y="1519450"/>
              <a:ext cx="33000" cy="128350"/>
            </a:xfrm>
            <a:custGeom>
              <a:avLst/>
              <a:gdLst/>
              <a:ahLst/>
              <a:cxnLst/>
              <a:rect l="l" t="t" r="r" b="b"/>
              <a:pathLst>
                <a:path w="1320" h="5134" extrusionOk="0">
                  <a:moveTo>
                    <a:pt x="1036" y="0"/>
                  </a:moveTo>
                  <a:cubicBezTo>
                    <a:pt x="911" y="0"/>
                    <a:pt x="786" y="84"/>
                    <a:pt x="752" y="251"/>
                  </a:cubicBezTo>
                  <a:cubicBezTo>
                    <a:pt x="719" y="451"/>
                    <a:pt x="719" y="651"/>
                    <a:pt x="819" y="884"/>
                  </a:cubicBezTo>
                  <a:cubicBezTo>
                    <a:pt x="586" y="2252"/>
                    <a:pt x="252" y="3620"/>
                    <a:pt x="18" y="5054"/>
                  </a:cubicBezTo>
                  <a:cubicBezTo>
                    <a:pt x="0" y="5109"/>
                    <a:pt x="53" y="5134"/>
                    <a:pt x="103" y="5134"/>
                  </a:cubicBezTo>
                  <a:cubicBezTo>
                    <a:pt x="145" y="5134"/>
                    <a:pt x="185" y="5117"/>
                    <a:pt x="185" y="5087"/>
                  </a:cubicBezTo>
                  <a:cubicBezTo>
                    <a:pt x="385" y="3920"/>
                    <a:pt x="519" y="2619"/>
                    <a:pt x="886" y="1451"/>
                  </a:cubicBezTo>
                  <a:cubicBezTo>
                    <a:pt x="927" y="1482"/>
                    <a:pt x="978" y="1497"/>
                    <a:pt x="1029" y="1497"/>
                  </a:cubicBezTo>
                  <a:cubicBezTo>
                    <a:pt x="1141" y="1497"/>
                    <a:pt x="1253" y="1423"/>
                    <a:pt x="1253" y="1285"/>
                  </a:cubicBezTo>
                  <a:cubicBezTo>
                    <a:pt x="1319" y="918"/>
                    <a:pt x="1319" y="617"/>
                    <a:pt x="1319" y="251"/>
                  </a:cubicBezTo>
                  <a:cubicBezTo>
                    <a:pt x="1286" y="84"/>
                    <a:pt x="1161" y="0"/>
                    <a:pt x="10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7"/>
            <p:cNvSpPr/>
            <p:nvPr/>
          </p:nvSpPr>
          <p:spPr>
            <a:xfrm>
              <a:off x="4766450" y="1520525"/>
              <a:ext cx="54850" cy="113225"/>
            </a:xfrm>
            <a:custGeom>
              <a:avLst/>
              <a:gdLst/>
              <a:ahLst/>
              <a:cxnLst/>
              <a:rect l="l" t="t" r="r" b="b"/>
              <a:pathLst>
                <a:path w="2194" h="4529" extrusionOk="0">
                  <a:moveTo>
                    <a:pt x="1904" y="0"/>
                  </a:moveTo>
                  <a:cubicBezTo>
                    <a:pt x="1807" y="0"/>
                    <a:pt x="1714" y="46"/>
                    <a:pt x="1687" y="141"/>
                  </a:cubicBezTo>
                  <a:cubicBezTo>
                    <a:pt x="1553" y="474"/>
                    <a:pt x="1420" y="741"/>
                    <a:pt x="1386" y="1041"/>
                  </a:cubicBezTo>
                  <a:cubicBezTo>
                    <a:pt x="919" y="2142"/>
                    <a:pt x="252" y="3210"/>
                    <a:pt x="19" y="4411"/>
                  </a:cubicBezTo>
                  <a:cubicBezTo>
                    <a:pt x="0" y="4485"/>
                    <a:pt x="55" y="4529"/>
                    <a:pt x="113" y="4529"/>
                  </a:cubicBezTo>
                  <a:cubicBezTo>
                    <a:pt x="158" y="4529"/>
                    <a:pt x="204" y="4502"/>
                    <a:pt x="219" y="4444"/>
                  </a:cubicBezTo>
                  <a:cubicBezTo>
                    <a:pt x="419" y="3410"/>
                    <a:pt x="986" y="2409"/>
                    <a:pt x="1487" y="1442"/>
                  </a:cubicBezTo>
                  <a:cubicBezTo>
                    <a:pt x="1500" y="1456"/>
                    <a:pt x="1520" y="1464"/>
                    <a:pt x="1543" y="1464"/>
                  </a:cubicBezTo>
                  <a:cubicBezTo>
                    <a:pt x="1575" y="1464"/>
                    <a:pt x="1614" y="1447"/>
                    <a:pt x="1653" y="1408"/>
                  </a:cubicBezTo>
                  <a:cubicBezTo>
                    <a:pt x="1720" y="1275"/>
                    <a:pt x="1753" y="1175"/>
                    <a:pt x="1853" y="1041"/>
                  </a:cubicBezTo>
                  <a:cubicBezTo>
                    <a:pt x="1887" y="1041"/>
                    <a:pt x="1920" y="1008"/>
                    <a:pt x="1920" y="941"/>
                  </a:cubicBezTo>
                  <a:cubicBezTo>
                    <a:pt x="2020" y="741"/>
                    <a:pt x="2087" y="574"/>
                    <a:pt x="2154" y="374"/>
                  </a:cubicBezTo>
                  <a:lnTo>
                    <a:pt x="2154" y="274"/>
                  </a:lnTo>
                  <a:cubicBezTo>
                    <a:pt x="2193" y="96"/>
                    <a:pt x="2045" y="0"/>
                    <a:pt x="1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7"/>
            <p:cNvSpPr/>
            <p:nvPr/>
          </p:nvSpPr>
          <p:spPr>
            <a:xfrm>
              <a:off x="4664325" y="1705800"/>
              <a:ext cx="23925" cy="94925"/>
            </a:xfrm>
            <a:custGeom>
              <a:avLst/>
              <a:gdLst/>
              <a:ahLst/>
              <a:cxnLst/>
              <a:rect l="l" t="t" r="r" b="b"/>
              <a:pathLst>
                <a:path w="957" h="3797" extrusionOk="0">
                  <a:moveTo>
                    <a:pt x="901" y="0"/>
                  </a:moveTo>
                  <a:cubicBezTo>
                    <a:pt x="882" y="0"/>
                    <a:pt x="858" y="11"/>
                    <a:pt x="835" y="35"/>
                  </a:cubicBezTo>
                  <a:cubicBezTo>
                    <a:pt x="435" y="1269"/>
                    <a:pt x="1" y="2470"/>
                    <a:pt x="101" y="3771"/>
                  </a:cubicBezTo>
                  <a:cubicBezTo>
                    <a:pt x="101" y="3788"/>
                    <a:pt x="118" y="3796"/>
                    <a:pt x="134" y="3796"/>
                  </a:cubicBezTo>
                  <a:cubicBezTo>
                    <a:pt x="151" y="3796"/>
                    <a:pt x="168" y="3788"/>
                    <a:pt x="168" y="3771"/>
                  </a:cubicBezTo>
                  <a:cubicBezTo>
                    <a:pt x="268" y="2503"/>
                    <a:pt x="501" y="1269"/>
                    <a:pt x="935" y="102"/>
                  </a:cubicBezTo>
                  <a:cubicBezTo>
                    <a:pt x="956" y="37"/>
                    <a:pt x="936" y="0"/>
                    <a:pt x="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7"/>
            <p:cNvSpPr/>
            <p:nvPr/>
          </p:nvSpPr>
          <p:spPr>
            <a:xfrm>
              <a:off x="4722950" y="1743325"/>
              <a:ext cx="41475" cy="87125"/>
            </a:xfrm>
            <a:custGeom>
              <a:avLst/>
              <a:gdLst/>
              <a:ahLst/>
              <a:cxnLst/>
              <a:rect l="l" t="t" r="r" b="b"/>
              <a:pathLst>
                <a:path w="1659" h="3485" extrusionOk="0">
                  <a:moveTo>
                    <a:pt x="1587" y="0"/>
                  </a:moveTo>
                  <a:cubicBezTo>
                    <a:pt x="1571" y="0"/>
                    <a:pt x="1559" y="11"/>
                    <a:pt x="1559" y="35"/>
                  </a:cubicBezTo>
                  <a:cubicBezTo>
                    <a:pt x="1192" y="1269"/>
                    <a:pt x="658" y="2337"/>
                    <a:pt x="24" y="3438"/>
                  </a:cubicBezTo>
                  <a:cubicBezTo>
                    <a:pt x="1" y="3461"/>
                    <a:pt x="44" y="3485"/>
                    <a:pt x="83" y="3485"/>
                  </a:cubicBezTo>
                  <a:cubicBezTo>
                    <a:pt x="99" y="3485"/>
                    <a:pt x="115" y="3481"/>
                    <a:pt x="124" y="3471"/>
                  </a:cubicBezTo>
                  <a:cubicBezTo>
                    <a:pt x="925" y="2470"/>
                    <a:pt x="1392" y="1303"/>
                    <a:pt x="1659" y="102"/>
                  </a:cubicBezTo>
                  <a:cubicBezTo>
                    <a:pt x="1659" y="37"/>
                    <a:pt x="1617" y="0"/>
                    <a:pt x="15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7" name="Google Shape;687;p47"/>
          <p:cNvGrpSpPr/>
          <p:nvPr/>
        </p:nvGrpSpPr>
        <p:grpSpPr>
          <a:xfrm>
            <a:off x="4625344" y="1869170"/>
            <a:ext cx="577314" cy="368094"/>
            <a:chOff x="4625344" y="1869170"/>
            <a:chExt cx="577314" cy="368094"/>
          </a:xfrm>
        </p:grpSpPr>
        <p:sp>
          <p:nvSpPr>
            <p:cNvPr id="688" name="Google Shape;688;p47"/>
            <p:cNvSpPr/>
            <p:nvPr/>
          </p:nvSpPr>
          <p:spPr>
            <a:xfrm rot="59522">
              <a:off x="4626456" y="2106557"/>
              <a:ext cx="129524" cy="129596"/>
            </a:xfrm>
            <a:custGeom>
              <a:avLst/>
              <a:gdLst/>
              <a:ahLst/>
              <a:cxnLst/>
              <a:rect l="l" t="t" r="r" b="b"/>
              <a:pathLst>
                <a:path w="1794" h="1795" extrusionOk="0">
                  <a:moveTo>
                    <a:pt x="943" y="1"/>
                  </a:moveTo>
                  <a:cubicBezTo>
                    <a:pt x="730" y="426"/>
                    <a:pt x="396" y="730"/>
                    <a:pt x="1" y="882"/>
                  </a:cubicBezTo>
                  <a:lnTo>
                    <a:pt x="1" y="913"/>
                  </a:lnTo>
                  <a:cubicBezTo>
                    <a:pt x="396" y="1065"/>
                    <a:pt x="730" y="1369"/>
                    <a:pt x="882" y="1794"/>
                  </a:cubicBezTo>
                  <a:lnTo>
                    <a:pt x="943" y="1794"/>
                  </a:lnTo>
                  <a:cubicBezTo>
                    <a:pt x="1034" y="1369"/>
                    <a:pt x="1399" y="1065"/>
                    <a:pt x="1794" y="913"/>
                  </a:cubicBezTo>
                  <a:lnTo>
                    <a:pt x="1794" y="882"/>
                  </a:lnTo>
                  <a:cubicBezTo>
                    <a:pt x="1429" y="730"/>
                    <a:pt x="1095" y="426"/>
                    <a:pt x="9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7"/>
            <p:cNvSpPr/>
            <p:nvPr/>
          </p:nvSpPr>
          <p:spPr>
            <a:xfrm rot="59522">
              <a:off x="5021208" y="1870716"/>
              <a:ext cx="179990" cy="170171"/>
            </a:xfrm>
            <a:custGeom>
              <a:avLst/>
              <a:gdLst/>
              <a:ahLst/>
              <a:cxnLst/>
              <a:rect l="l" t="t" r="r" b="b"/>
              <a:pathLst>
                <a:path w="2493" h="2357" extrusionOk="0">
                  <a:moveTo>
                    <a:pt x="1262" y="1"/>
                  </a:moveTo>
                  <a:cubicBezTo>
                    <a:pt x="1254" y="1"/>
                    <a:pt x="1247" y="8"/>
                    <a:pt x="1247" y="24"/>
                  </a:cubicBezTo>
                  <a:cubicBezTo>
                    <a:pt x="1034" y="540"/>
                    <a:pt x="578" y="966"/>
                    <a:pt x="61" y="1148"/>
                  </a:cubicBezTo>
                  <a:cubicBezTo>
                    <a:pt x="0" y="1148"/>
                    <a:pt x="0" y="1209"/>
                    <a:pt x="61" y="1209"/>
                  </a:cubicBezTo>
                  <a:cubicBezTo>
                    <a:pt x="578" y="1361"/>
                    <a:pt x="1034" y="1817"/>
                    <a:pt x="1247" y="2334"/>
                  </a:cubicBezTo>
                  <a:cubicBezTo>
                    <a:pt x="1247" y="2349"/>
                    <a:pt x="1254" y="2356"/>
                    <a:pt x="1262" y="2356"/>
                  </a:cubicBezTo>
                  <a:cubicBezTo>
                    <a:pt x="1269" y="2356"/>
                    <a:pt x="1277" y="2349"/>
                    <a:pt x="1277" y="2334"/>
                  </a:cubicBezTo>
                  <a:cubicBezTo>
                    <a:pt x="1459" y="1817"/>
                    <a:pt x="1915" y="1391"/>
                    <a:pt x="2462" y="1209"/>
                  </a:cubicBezTo>
                  <a:cubicBezTo>
                    <a:pt x="2493" y="1209"/>
                    <a:pt x="2493" y="1148"/>
                    <a:pt x="2462" y="1148"/>
                  </a:cubicBezTo>
                  <a:cubicBezTo>
                    <a:pt x="1915" y="996"/>
                    <a:pt x="1459" y="540"/>
                    <a:pt x="1277" y="24"/>
                  </a:cubicBezTo>
                  <a:cubicBezTo>
                    <a:pt x="1277" y="8"/>
                    <a:pt x="1269" y="1"/>
                    <a:pt x="1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677;p47"/>
          <p:cNvSpPr txBox="1">
            <a:spLocks/>
          </p:cNvSpPr>
          <p:nvPr/>
        </p:nvSpPr>
        <p:spPr>
          <a:xfrm>
            <a:off x="435275" y="3238350"/>
            <a:ext cx="6553200" cy="1600200"/>
          </a:xfrm>
          <a:prstGeom prst="rect">
            <a:avLst/>
          </a:prstGeom>
          <a:noFill/>
          <a:ln>
            <a:noFill/>
          </a:ln>
        </p:spPr>
        <p:txBody>
          <a:bodyPr spcFirstLastPara="1" wrap="square" lIns="91425" tIns="91425" rIns="91425" bIns="91425" anchor="t" anchorCtr="0">
            <a:noAutofit/>
          </a:bodyPr>
          <a:lstStyle/>
          <a:p>
            <a:pPr lvl="0" algn="just"/>
            <a:r>
              <a:rPr lang="fr-MA" sz="1600" dirty="0">
                <a:solidFill>
                  <a:schemeClr val="tx1"/>
                </a:solidFill>
                <a:latin typeface="Lato" charset="0"/>
              </a:rPr>
              <a:t>« L'enseignant n'a pas pour mission d'obtenir des élèves qu'ils apprennent, mais bien de faire en sorte qu'ils puissent apprendre. Il a pour tâche, non la prise en charge de l'apprentissage - ce qui demeure hors de son pouvoir - mais la prise en charge de la création des conditions de possibilité de l'apprentissage. » (</a:t>
            </a:r>
            <a:r>
              <a:rPr lang="fr-MA" sz="1600" dirty="0" err="1">
                <a:solidFill>
                  <a:schemeClr val="tx1"/>
                </a:solidFill>
                <a:latin typeface="Lato" charset="0"/>
              </a:rPr>
              <a:t>Chevallard</a:t>
            </a:r>
            <a:r>
              <a:rPr lang="fr-MA" sz="1600" dirty="0">
                <a:solidFill>
                  <a:schemeClr val="tx1"/>
                </a:solidFill>
                <a:latin typeface="Lato" charset="0"/>
              </a:rPr>
              <a:t>, 1986)</a:t>
            </a:r>
            <a:endParaRPr lang="fr-FR" sz="1600" dirty="0">
              <a:solidFill>
                <a:schemeClr val="tx1"/>
              </a:solidFill>
              <a:latin typeface="Lato" charset="0"/>
            </a:endParaRP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endParaRPr kumimoji="0" lang="fr-FR" sz="1400" b="0" i="0" u="none" strike="noStrike" kern="0" cap="none" spc="0" normalizeH="0" baseline="0" noProof="0" dirty="0">
              <a:ln>
                <a:noFill/>
              </a:ln>
              <a:solidFill>
                <a:schemeClr val="dk1"/>
              </a:solidFill>
              <a:effectLst/>
              <a:uLnTx/>
              <a:uFillTx/>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77">
                                            <p:txEl>
                                              <p:pRg st="0" end="0"/>
                                            </p:txEl>
                                          </p:spTgt>
                                        </p:tgtEl>
                                        <p:attrNameLst>
                                          <p:attrName>style.visibility</p:attrName>
                                        </p:attrNameLst>
                                      </p:cBhvr>
                                      <p:to>
                                        <p:strVal val="visible"/>
                                      </p:to>
                                    </p:set>
                                    <p:animEffect transition="in" filter="fade">
                                      <p:cBhvr>
                                        <p:cTn id="7" dur="1000"/>
                                        <p:tgtEl>
                                          <p:spTgt spid="677">
                                            <p:txEl>
                                              <p:pRg st="0" end="0"/>
                                            </p:txEl>
                                          </p:spTgt>
                                        </p:tgtEl>
                                      </p:cBhvr>
                                    </p:animEffect>
                                    <p:anim calcmode="lin" valueType="num">
                                      <p:cBhvr>
                                        <p:cTn id="8" dur="1000" fill="hold"/>
                                        <p:tgtEl>
                                          <p:spTgt spid="67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7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1000"/>
                                        <p:tgtEl>
                                          <p:spTgt spid="18"/>
                                        </p:tgtEl>
                                      </p:cBhvr>
                                    </p:animEffect>
                                    <p:anim calcmode="lin" valueType="num">
                                      <p:cBhvr>
                                        <p:cTn id="15" dur="1000" fill="hold"/>
                                        <p:tgtEl>
                                          <p:spTgt spid="18"/>
                                        </p:tgtEl>
                                        <p:attrNameLst>
                                          <p:attrName>ppt_x</p:attrName>
                                        </p:attrNameLst>
                                      </p:cBhvr>
                                      <p:tavLst>
                                        <p:tav tm="0">
                                          <p:val>
                                            <p:strVal val="#ppt_x"/>
                                          </p:val>
                                        </p:tav>
                                        <p:tav tm="100000">
                                          <p:val>
                                            <p:strVal val="#ppt_x"/>
                                          </p:val>
                                        </p:tav>
                                      </p:tavLst>
                                    </p:anim>
                                    <p:anim calcmode="lin" valueType="num">
                                      <p:cBhvr>
                                        <p:cTn id="1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7" grpId="0" build="p"/>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47"/>
          <p:cNvSpPr/>
          <p:nvPr/>
        </p:nvSpPr>
        <p:spPr>
          <a:xfrm>
            <a:off x="2292300" y="495989"/>
            <a:ext cx="4794300" cy="60365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7"/>
          <p:cNvSpPr txBox="1">
            <a:spLocks noGrp="1"/>
          </p:cNvSpPr>
          <p:nvPr>
            <p:ph type="title"/>
          </p:nvPr>
        </p:nvSpPr>
        <p:spPr>
          <a:xfrm>
            <a:off x="2681299" y="482416"/>
            <a:ext cx="7717500" cy="478200"/>
          </a:xfrm>
          <a:prstGeom prst="rect">
            <a:avLst/>
          </a:prstGeom>
        </p:spPr>
        <p:txBody>
          <a:bodyPr spcFirstLastPara="1" wrap="square" lIns="91425" tIns="91425" rIns="91425" bIns="91425" anchor="t" anchorCtr="0">
            <a:noAutofit/>
          </a:bodyPr>
          <a:lstStyle/>
          <a:p>
            <a:pPr lvl="0">
              <a:buClr>
                <a:schemeClr val="dk1"/>
              </a:buClr>
              <a:buSzPts val="1100"/>
            </a:pPr>
            <a:r>
              <a:rPr lang="fr-MA" dirty="0"/>
              <a:t>Situation </a:t>
            </a:r>
            <a:r>
              <a:rPr lang="fr-MA" dirty="0" err="1"/>
              <a:t>Adidactique</a:t>
            </a:r>
            <a:r>
              <a:rPr lang="fr-MA" dirty="0"/>
              <a:t> </a:t>
            </a:r>
            <a:endParaRPr dirty="0"/>
          </a:p>
        </p:txBody>
      </p:sp>
      <p:sp>
        <p:nvSpPr>
          <p:cNvPr id="677" name="Google Shape;677;p47"/>
          <p:cNvSpPr txBox="1">
            <a:spLocks noGrp="1"/>
          </p:cNvSpPr>
          <p:nvPr>
            <p:ph type="body" idx="1"/>
          </p:nvPr>
        </p:nvSpPr>
        <p:spPr>
          <a:xfrm>
            <a:off x="152400" y="1352550"/>
            <a:ext cx="6858000" cy="1524000"/>
          </a:xfrm>
          <a:prstGeom prst="rect">
            <a:avLst/>
          </a:prstGeom>
        </p:spPr>
        <p:txBody>
          <a:bodyPr spcFirstLastPara="1" wrap="square" lIns="91425" tIns="91425" rIns="91425" bIns="91425" anchor="t" anchorCtr="0">
            <a:noAutofit/>
          </a:bodyPr>
          <a:lstStyle/>
          <a:p>
            <a:pPr algn="just">
              <a:buClr>
                <a:schemeClr val="bg1"/>
              </a:buClr>
              <a:buFont typeface="Arial" pitchFamily="34" charset="0"/>
              <a:buChar char="•"/>
            </a:pPr>
            <a:r>
              <a:rPr lang="fr-MA" sz="1600" dirty="0"/>
              <a:t>G. </a:t>
            </a:r>
            <a:r>
              <a:rPr lang="fr-MA" sz="1600" dirty="0" err="1"/>
              <a:t>Brousseau</a:t>
            </a:r>
            <a:r>
              <a:rPr lang="fr-MA" sz="1600" dirty="0"/>
              <a:t> (1998) : « Le maître se refuse à intervenir comme possesseur des connaissances qu’il veut voir apparaître. L’élève sait bien que le problème a été choisi pour lui faire acquérir une connaissance nouvelle mais il doit savoir aussi que cette connaissance est entièrement justifiée par la logique interne de la situation »</a:t>
            </a:r>
            <a:endParaRPr lang="fr-FR" sz="1600" dirty="0"/>
          </a:p>
          <a:p>
            <a:pPr marL="0" lvl="0" indent="0" algn="just" rtl="0">
              <a:spcBef>
                <a:spcPts val="0"/>
              </a:spcBef>
              <a:spcAft>
                <a:spcPts val="0"/>
              </a:spcAft>
              <a:buClr>
                <a:schemeClr val="dk1"/>
              </a:buClr>
              <a:buSzPts val="1100"/>
              <a:buFont typeface="Arial"/>
              <a:buNone/>
            </a:pPr>
            <a:endParaRPr dirty="0"/>
          </a:p>
        </p:txBody>
      </p:sp>
      <p:grpSp>
        <p:nvGrpSpPr>
          <p:cNvPr id="2" name="Google Shape;680;p47"/>
          <p:cNvGrpSpPr/>
          <p:nvPr/>
        </p:nvGrpSpPr>
        <p:grpSpPr>
          <a:xfrm>
            <a:off x="7543800" y="1200150"/>
            <a:ext cx="1332850" cy="3108877"/>
            <a:chOff x="4430825" y="1490500"/>
            <a:chExt cx="462025" cy="1077675"/>
          </a:xfrm>
        </p:grpSpPr>
        <p:sp>
          <p:nvSpPr>
            <p:cNvPr id="681" name="Google Shape;681;p47"/>
            <p:cNvSpPr/>
            <p:nvPr/>
          </p:nvSpPr>
          <p:spPr>
            <a:xfrm>
              <a:off x="4430825" y="1503850"/>
              <a:ext cx="462025" cy="1064325"/>
            </a:xfrm>
            <a:custGeom>
              <a:avLst/>
              <a:gdLst/>
              <a:ahLst/>
              <a:cxnLst/>
              <a:rect l="l" t="t" r="r" b="b"/>
              <a:pathLst>
                <a:path w="18481" h="42573" extrusionOk="0">
                  <a:moveTo>
                    <a:pt x="11561" y="4416"/>
                  </a:moveTo>
                  <a:cubicBezTo>
                    <a:pt x="11860" y="4416"/>
                    <a:pt x="12278" y="6922"/>
                    <a:pt x="12310" y="7079"/>
                  </a:cubicBezTo>
                  <a:cubicBezTo>
                    <a:pt x="12310" y="7246"/>
                    <a:pt x="12343" y="7413"/>
                    <a:pt x="12343" y="7579"/>
                  </a:cubicBezTo>
                  <a:lnTo>
                    <a:pt x="12343" y="7679"/>
                  </a:lnTo>
                  <a:lnTo>
                    <a:pt x="12343" y="7713"/>
                  </a:lnTo>
                  <a:cubicBezTo>
                    <a:pt x="12343" y="8847"/>
                    <a:pt x="12110" y="10014"/>
                    <a:pt x="11743" y="11048"/>
                  </a:cubicBezTo>
                  <a:cubicBezTo>
                    <a:pt x="11142" y="12716"/>
                    <a:pt x="10075" y="14084"/>
                    <a:pt x="8941" y="15418"/>
                  </a:cubicBezTo>
                  <a:cubicBezTo>
                    <a:pt x="8974" y="15285"/>
                    <a:pt x="8974" y="15218"/>
                    <a:pt x="9007" y="15185"/>
                  </a:cubicBezTo>
                  <a:cubicBezTo>
                    <a:pt x="9057" y="15110"/>
                    <a:pt x="9014" y="15072"/>
                    <a:pt x="8960" y="15072"/>
                  </a:cubicBezTo>
                  <a:cubicBezTo>
                    <a:pt x="8943" y="15072"/>
                    <a:pt x="8924" y="15076"/>
                    <a:pt x="8907" y="15085"/>
                  </a:cubicBezTo>
                  <a:cubicBezTo>
                    <a:pt x="9608" y="13350"/>
                    <a:pt x="10141" y="11549"/>
                    <a:pt x="10575" y="9681"/>
                  </a:cubicBezTo>
                  <a:cubicBezTo>
                    <a:pt x="10575" y="9631"/>
                    <a:pt x="10550" y="9606"/>
                    <a:pt x="10521" y="9606"/>
                  </a:cubicBezTo>
                  <a:cubicBezTo>
                    <a:pt x="10492" y="9606"/>
                    <a:pt x="10458" y="9631"/>
                    <a:pt x="10442" y="9681"/>
                  </a:cubicBezTo>
                  <a:cubicBezTo>
                    <a:pt x="10008" y="11349"/>
                    <a:pt x="9474" y="12916"/>
                    <a:pt x="8907" y="14551"/>
                  </a:cubicBezTo>
                  <a:cubicBezTo>
                    <a:pt x="8907" y="13217"/>
                    <a:pt x="8607" y="11916"/>
                    <a:pt x="8674" y="10581"/>
                  </a:cubicBezTo>
                  <a:cubicBezTo>
                    <a:pt x="8740" y="9547"/>
                    <a:pt x="9107" y="8447"/>
                    <a:pt x="9574" y="7446"/>
                  </a:cubicBezTo>
                  <a:cubicBezTo>
                    <a:pt x="9608" y="7446"/>
                    <a:pt x="9608" y="7413"/>
                    <a:pt x="9608" y="7379"/>
                  </a:cubicBezTo>
                  <a:lnTo>
                    <a:pt x="9608" y="7346"/>
                  </a:lnTo>
                  <a:cubicBezTo>
                    <a:pt x="9674" y="7212"/>
                    <a:pt x="9741" y="7079"/>
                    <a:pt x="9808" y="6912"/>
                  </a:cubicBezTo>
                  <a:cubicBezTo>
                    <a:pt x="9835" y="6921"/>
                    <a:pt x="9859" y="6925"/>
                    <a:pt x="9881" y="6925"/>
                  </a:cubicBezTo>
                  <a:cubicBezTo>
                    <a:pt x="9939" y="6925"/>
                    <a:pt x="9975" y="6894"/>
                    <a:pt x="9975" y="6845"/>
                  </a:cubicBezTo>
                  <a:lnTo>
                    <a:pt x="9975" y="6679"/>
                  </a:lnTo>
                  <a:cubicBezTo>
                    <a:pt x="10442" y="5878"/>
                    <a:pt x="10975" y="5111"/>
                    <a:pt x="11509" y="4444"/>
                  </a:cubicBezTo>
                  <a:cubicBezTo>
                    <a:pt x="11526" y="4425"/>
                    <a:pt x="11543" y="4416"/>
                    <a:pt x="11561" y="4416"/>
                  </a:cubicBezTo>
                  <a:close/>
                  <a:moveTo>
                    <a:pt x="8974" y="4177"/>
                  </a:moveTo>
                  <a:cubicBezTo>
                    <a:pt x="9441" y="4544"/>
                    <a:pt x="9541" y="5044"/>
                    <a:pt x="9341" y="5678"/>
                  </a:cubicBezTo>
                  <a:cubicBezTo>
                    <a:pt x="9341" y="6145"/>
                    <a:pt x="9341" y="6579"/>
                    <a:pt x="9408" y="7046"/>
                  </a:cubicBezTo>
                  <a:cubicBezTo>
                    <a:pt x="9074" y="7713"/>
                    <a:pt x="8807" y="8447"/>
                    <a:pt x="8607" y="9214"/>
                  </a:cubicBezTo>
                  <a:cubicBezTo>
                    <a:pt x="8073" y="11115"/>
                    <a:pt x="8640" y="13050"/>
                    <a:pt x="8640" y="15018"/>
                  </a:cubicBezTo>
                  <a:cubicBezTo>
                    <a:pt x="8574" y="15185"/>
                    <a:pt x="8507" y="15385"/>
                    <a:pt x="8440" y="15552"/>
                  </a:cubicBezTo>
                  <a:cubicBezTo>
                    <a:pt x="8474" y="15285"/>
                    <a:pt x="8407" y="15051"/>
                    <a:pt x="8273" y="14751"/>
                  </a:cubicBezTo>
                  <a:cubicBezTo>
                    <a:pt x="8340" y="13250"/>
                    <a:pt x="7740" y="11749"/>
                    <a:pt x="7740" y="10248"/>
                  </a:cubicBezTo>
                  <a:cubicBezTo>
                    <a:pt x="7740" y="10215"/>
                    <a:pt x="7706" y="10198"/>
                    <a:pt x="7673" y="10198"/>
                  </a:cubicBezTo>
                  <a:cubicBezTo>
                    <a:pt x="7640" y="10198"/>
                    <a:pt x="7606" y="10215"/>
                    <a:pt x="7606" y="10248"/>
                  </a:cubicBezTo>
                  <a:cubicBezTo>
                    <a:pt x="7540" y="11582"/>
                    <a:pt x="7840" y="12916"/>
                    <a:pt x="8073" y="14217"/>
                  </a:cubicBezTo>
                  <a:cubicBezTo>
                    <a:pt x="7640" y="13283"/>
                    <a:pt x="7106" y="12383"/>
                    <a:pt x="6872" y="11349"/>
                  </a:cubicBezTo>
                  <a:cubicBezTo>
                    <a:pt x="6506" y="9414"/>
                    <a:pt x="7239" y="7346"/>
                    <a:pt x="8073" y="5678"/>
                  </a:cubicBezTo>
                  <a:cubicBezTo>
                    <a:pt x="8307" y="5178"/>
                    <a:pt x="8640" y="4677"/>
                    <a:pt x="8974" y="4177"/>
                  </a:cubicBezTo>
                  <a:close/>
                  <a:moveTo>
                    <a:pt x="14605" y="5055"/>
                  </a:moveTo>
                  <a:cubicBezTo>
                    <a:pt x="14560" y="5148"/>
                    <a:pt x="14493" y="5310"/>
                    <a:pt x="14445" y="5578"/>
                  </a:cubicBezTo>
                  <a:cubicBezTo>
                    <a:pt x="14011" y="7446"/>
                    <a:pt x="14111" y="9381"/>
                    <a:pt x="13477" y="11215"/>
                  </a:cubicBezTo>
                  <a:cubicBezTo>
                    <a:pt x="12643" y="13617"/>
                    <a:pt x="9841" y="14918"/>
                    <a:pt x="8474" y="16953"/>
                  </a:cubicBezTo>
                  <a:cubicBezTo>
                    <a:pt x="8807" y="16252"/>
                    <a:pt x="9241" y="15552"/>
                    <a:pt x="9941" y="14951"/>
                  </a:cubicBezTo>
                  <a:cubicBezTo>
                    <a:pt x="10008" y="14918"/>
                    <a:pt x="9941" y="14784"/>
                    <a:pt x="9808" y="14784"/>
                  </a:cubicBezTo>
                  <a:cubicBezTo>
                    <a:pt x="11609" y="12750"/>
                    <a:pt x="12510" y="10181"/>
                    <a:pt x="12577" y="7546"/>
                  </a:cubicBezTo>
                  <a:cubicBezTo>
                    <a:pt x="12843" y="6579"/>
                    <a:pt x="13611" y="6012"/>
                    <a:pt x="14344" y="5311"/>
                  </a:cubicBezTo>
                  <a:cubicBezTo>
                    <a:pt x="14457" y="5199"/>
                    <a:pt x="14554" y="5117"/>
                    <a:pt x="14605" y="5055"/>
                  </a:cubicBezTo>
                  <a:close/>
                  <a:moveTo>
                    <a:pt x="1168" y="6078"/>
                  </a:moveTo>
                  <a:cubicBezTo>
                    <a:pt x="1235" y="6112"/>
                    <a:pt x="1235" y="6145"/>
                    <a:pt x="1268" y="6212"/>
                  </a:cubicBezTo>
                  <a:cubicBezTo>
                    <a:pt x="1335" y="6612"/>
                    <a:pt x="1435" y="7079"/>
                    <a:pt x="1569" y="7479"/>
                  </a:cubicBezTo>
                  <a:cubicBezTo>
                    <a:pt x="2069" y="9147"/>
                    <a:pt x="2836" y="10615"/>
                    <a:pt x="3170" y="12316"/>
                  </a:cubicBezTo>
                  <a:cubicBezTo>
                    <a:pt x="3603" y="14418"/>
                    <a:pt x="3503" y="16552"/>
                    <a:pt x="3837" y="18621"/>
                  </a:cubicBezTo>
                  <a:cubicBezTo>
                    <a:pt x="4304" y="21089"/>
                    <a:pt x="4938" y="23624"/>
                    <a:pt x="5004" y="26159"/>
                  </a:cubicBezTo>
                  <a:cubicBezTo>
                    <a:pt x="3670" y="24892"/>
                    <a:pt x="3237" y="23224"/>
                    <a:pt x="2603" y="21556"/>
                  </a:cubicBezTo>
                  <a:cubicBezTo>
                    <a:pt x="1936" y="19788"/>
                    <a:pt x="1302" y="18054"/>
                    <a:pt x="935" y="16219"/>
                  </a:cubicBezTo>
                  <a:cubicBezTo>
                    <a:pt x="468" y="13951"/>
                    <a:pt x="568" y="11782"/>
                    <a:pt x="768" y="9614"/>
                  </a:cubicBezTo>
                  <a:lnTo>
                    <a:pt x="768" y="9614"/>
                  </a:lnTo>
                  <a:cubicBezTo>
                    <a:pt x="835" y="10982"/>
                    <a:pt x="1068" y="12416"/>
                    <a:pt x="1302" y="13750"/>
                  </a:cubicBezTo>
                  <a:cubicBezTo>
                    <a:pt x="1936" y="17320"/>
                    <a:pt x="3103" y="20789"/>
                    <a:pt x="4237" y="24258"/>
                  </a:cubicBezTo>
                  <a:cubicBezTo>
                    <a:pt x="4249" y="24316"/>
                    <a:pt x="4285" y="24342"/>
                    <a:pt x="4326" y="24342"/>
                  </a:cubicBezTo>
                  <a:cubicBezTo>
                    <a:pt x="4402" y="24342"/>
                    <a:pt x="4492" y="24254"/>
                    <a:pt x="4471" y="24125"/>
                  </a:cubicBezTo>
                  <a:cubicBezTo>
                    <a:pt x="3437" y="20255"/>
                    <a:pt x="2102" y="16552"/>
                    <a:pt x="1435" y="12550"/>
                  </a:cubicBezTo>
                  <a:cubicBezTo>
                    <a:pt x="1102" y="10615"/>
                    <a:pt x="968" y="8713"/>
                    <a:pt x="1135" y="6779"/>
                  </a:cubicBezTo>
                  <a:lnTo>
                    <a:pt x="1135" y="6312"/>
                  </a:lnTo>
                  <a:cubicBezTo>
                    <a:pt x="1135" y="6245"/>
                    <a:pt x="1168" y="6145"/>
                    <a:pt x="1168" y="6078"/>
                  </a:cubicBezTo>
                  <a:close/>
                  <a:moveTo>
                    <a:pt x="17947" y="15785"/>
                  </a:moveTo>
                  <a:cubicBezTo>
                    <a:pt x="17580" y="16386"/>
                    <a:pt x="16980" y="17253"/>
                    <a:pt x="16613" y="17853"/>
                  </a:cubicBezTo>
                  <a:cubicBezTo>
                    <a:pt x="14578" y="20956"/>
                    <a:pt x="11643" y="23591"/>
                    <a:pt x="8941" y="26193"/>
                  </a:cubicBezTo>
                  <a:cubicBezTo>
                    <a:pt x="10175" y="24525"/>
                    <a:pt x="11442" y="22890"/>
                    <a:pt x="12843" y="21356"/>
                  </a:cubicBezTo>
                  <a:cubicBezTo>
                    <a:pt x="14244" y="19788"/>
                    <a:pt x="15779" y="18554"/>
                    <a:pt x="16980" y="16919"/>
                  </a:cubicBezTo>
                  <a:lnTo>
                    <a:pt x="17080" y="16853"/>
                  </a:lnTo>
                  <a:cubicBezTo>
                    <a:pt x="17413" y="16552"/>
                    <a:pt x="17647" y="16185"/>
                    <a:pt x="17947" y="15785"/>
                  </a:cubicBezTo>
                  <a:close/>
                  <a:moveTo>
                    <a:pt x="15979" y="17753"/>
                  </a:moveTo>
                  <a:cubicBezTo>
                    <a:pt x="14912" y="18954"/>
                    <a:pt x="13677" y="20055"/>
                    <a:pt x="12577" y="21222"/>
                  </a:cubicBezTo>
                  <a:cubicBezTo>
                    <a:pt x="10809" y="23057"/>
                    <a:pt x="9308" y="25125"/>
                    <a:pt x="7806" y="27260"/>
                  </a:cubicBezTo>
                  <a:cubicBezTo>
                    <a:pt x="9274" y="24725"/>
                    <a:pt x="10642" y="22023"/>
                    <a:pt x="12910" y="20055"/>
                  </a:cubicBezTo>
                  <a:cubicBezTo>
                    <a:pt x="13911" y="19221"/>
                    <a:pt x="14978" y="18521"/>
                    <a:pt x="15979" y="17753"/>
                  </a:cubicBezTo>
                  <a:close/>
                  <a:moveTo>
                    <a:pt x="1669" y="6845"/>
                  </a:moveTo>
                  <a:cubicBezTo>
                    <a:pt x="3503" y="9781"/>
                    <a:pt x="4504" y="12883"/>
                    <a:pt x="4938" y="16419"/>
                  </a:cubicBezTo>
                  <a:cubicBezTo>
                    <a:pt x="5305" y="19721"/>
                    <a:pt x="5004" y="23124"/>
                    <a:pt x="5505" y="26426"/>
                  </a:cubicBezTo>
                  <a:lnTo>
                    <a:pt x="5505" y="26460"/>
                  </a:lnTo>
                  <a:cubicBezTo>
                    <a:pt x="5438" y="26760"/>
                    <a:pt x="5338" y="27093"/>
                    <a:pt x="5271" y="27394"/>
                  </a:cubicBezTo>
                  <a:cubicBezTo>
                    <a:pt x="5471" y="24258"/>
                    <a:pt x="4638" y="21089"/>
                    <a:pt x="4104" y="18087"/>
                  </a:cubicBezTo>
                  <a:cubicBezTo>
                    <a:pt x="3670" y="15752"/>
                    <a:pt x="3937" y="13350"/>
                    <a:pt x="3203" y="11048"/>
                  </a:cubicBezTo>
                  <a:cubicBezTo>
                    <a:pt x="2803" y="9714"/>
                    <a:pt x="1969" y="8280"/>
                    <a:pt x="1669" y="6845"/>
                  </a:cubicBezTo>
                  <a:close/>
                  <a:moveTo>
                    <a:pt x="17880" y="15952"/>
                  </a:moveTo>
                  <a:cubicBezTo>
                    <a:pt x="17513" y="17753"/>
                    <a:pt x="17046" y="19288"/>
                    <a:pt x="16012" y="20889"/>
                  </a:cubicBezTo>
                  <a:cubicBezTo>
                    <a:pt x="15012" y="22423"/>
                    <a:pt x="13644" y="23691"/>
                    <a:pt x="12276" y="24858"/>
                  </a:cubicBezTo>
                  <a:cubicBezTo>
                    <a:pt x="10508" y="26293"/>
                    <a:pt x="8574" y="27560"/>
                    <a:pt x="6772" y="28961"/>
                  </a:cubicBezTo>
                  <a:cubicBezTo>
                    <a:pt x="6806" y="28928"/>
                    <a:pt x="6806" y="28895"/>
                    <a:pt x="6839" y="28861"/>
                  </a:cubicBezTo>
                  <a:lnTo>
                    <a:pt x="7840" y="27594"/>
                  </a:lnTo>
                  <a:cubicBezTo>
                    <a:pt x="8740" y="26726"/>
                    <a:pt x="9641" y="25892"/>
                    <a:pt x="10508" y="25059"/>
                  </a:cubicBezTo>
                  <a:cubicBezTo>
                    <a:pt x="13344" y="22257"/>
                    <a:pt x="16079" y="19521"/>
                    <a:pt x="17880" y="15952"/>
                  </a:cubicBezTo>
                  <a:close/>
                  <a:moveTo>
                    <a:pt x="17113" y="16286"/>
                  </a:moveTo>
                  <a:lnTo>
                    <a:pt x="17113" y="16286"/>
                  </a:lnTo>
                  <a:cubicBezTo>
                    <a:pt x="15445" y="18054"/>
                    <a:pt x="13144" y="19121"/>
                    <a:pt x="11509" y="20956"/>
                  </a:cubicBezTo>
                  <a:cubicBezTo>
                    <a:pt x="9641" y="23024"/>
                    <a:pt x="8107" y="25759"/>
                    <a:pt x="6772" y="28328"/>
                  </a:cubicBezTo>
                  <a:cubicBezTo>
                    <a:pt x="6005" y="29061"/>
                    <a:pt x="5338" y="29795"/>
                    <a:pt x="4838" y="30629"/>
                  </a:cubicBezTo>
                  <a:lnTo>
                    <a:pt x="4738" y="30763"/>
                  </a:lnTo>
                  <a:cubicBezTo>
                    <a:pt x="4771" y="30562"/>
                    <a:pt x="4804" y="30396"/>
                    <a:pt x="4871" y="30196"/>
                  </a:cubicBezTo>
                  <a:cubicBezTo>
                    <a:pt x="6205" y="27460"/>
                    <a:pt x="7606" y="24858"/>
                    <a:pt x="9474" y="22457"/>
                  </a:cubicBezTo>
                  <a:cubicBezTo>
                    <a:pt x="11576" y="19855"/>
                    <a:pt x="14211" y="17920"/>
                    <a:pt x="17113" y="16286"/>
                  </a:cubicBezTo>
                  <a:close/>
                  <a:moveTo>
                    <a:pt x="11077" y="0"/>
                  </a:moveTo>
                  <a:cubicBezTo>
                    <a:pt x="10973" y="0"/>
                    <a:pt x="10863" y="46"/>
                    <a:pt x="10809" y="141"/>
                  </a:cubicBezTo>
                  <a:cubicBezTo>
                    <a:pt x="10675" y="441"/>
                    <a:pt x="10608" y="708"/>
                    <a:pt x="10608" y="941"/>
                  </a:cubicBezTo>
                  <a:lnTo>
                    <a:pt x="10508" y="1241"/>
                  </a:lnTo>
                  <a:cubicBezTo>
                    <a:pt x="10475" y="1342"/>
                    <a:pt x="10508" y="1442"/>
                    <a:pt x="10608" y="1475"/>
                  </a:cubicBezTo>
                  <a:cubicBezTo>
                    <a:pt x="10275" y="3176"/>
                    <a:pt x="9608" y="4744"/>
                    <a:pt x="9741" y="6445"/>
                  </a:cubicBezTo>
                  <a:cubicBezTo>
                    <a:pt x="9682" y="6475"/>
                    <a:pt x="9649" y="6556"/>
                    <a:pt x="9643" y="6598"/>
                  </a:cubicBezTo>
                  <a:lnTo>
                    <a:pt x="9643" y="6598"/>
                  </a:lnTo>
                  <a:cubicBezTo>
                    <a:pt x="9742" y="5561"/>
                    <a:pt x="9839" y="3775"/>
                    <a:pt x="9274" y="3476"/>
                  </a:cubicBezTo>
                  <a:cubicBezTo>
                    <a:pt x="9247" y="3467"/>
                    <a:pt x="9223" y="3463"/>
                    <a:pt x="9201" y="3463"/>
                  </a:cubicBezTo>
                  <a:cubicBezTo>
                    <a:pt x="9141" y="3463"/>
                    <a:pt x="9098" y="3494"/>
                    <a:pt x="9074" y="3543"/>
                  </a:cubicBezTo>
                  <a:cubicBezTo>
                    <a:pt x="7506" y="5411"/>
                    <a:pt x="6405" y="7813"/>
                    <a:pt x="6439" y="10281"/>
                  </a:cubicBezTo>
                  <a:cubicBezTo>
                    <a:pt x="6472" y="11616"/>
                    <a:pt x="7006" y="12783"/>
                    <a:pt x="7473" y="13917"/>
                  </a:cubicBezTo>
                  <a:cubicBezTo>
                    <a:pt x="7440" y="13917"/>
                    <a:pt x="7339" y="13951"/>
                    <a:pt x="7406" y="14051"/>
                  </a:cubicBezTo>
                  <a:cubicBezTo>
                    <a:pt x="7740" y="14718"/>
                    <a:pt x="7840" y="15418"/>
                    <a:pt x="7907" y="16119"/>
                  </a:cubicBezTo>
                  <a:cubicBezTo>
                    <a:pt x="7806" y="15752"/>
                    <a:pt x="7673" y="15318"/>
                    <a:pt x="7573" y="14985"/>
                  </a:cubicBezTo>
                  <a:cubicBezTo>
                    <a:pt x="7551" y="14951"/>
                    <a:pt x="7517" y="14936"/>
                    <a:pt x="7485" y="14936"/>
                  </a:cubicBezTo>
                  <a:cubicBezTo>
                    <a:pt x="7421" y="14936"/>
                    <a:pt x="7362" y="14996"/>
                    <a:pt x="7406" y="15085"/>
                  </a:cubicBezTo>
                  <a:cubicBezTo>
                    <a:pt x="7673" y="15919"/>
                    <a:pt x="7640" y="16719"/>
                    <a:pt x="7740" y="17553"/>
                  </a:cubicBezTo>
                  <a:cubicBezTo>
                    <a:pt x="7573" y="17987"/>
                    <a:pt x="7440" y="18454"/>
                    <a:pt x="7339" y="18921"/>
                  </a:cubicBezTo>
                  <a:cubicBezTo>
                    <a:pt x="6672" y="21089"/>
                    <a:pt x="6239" y="23291"/>
                    <a:pt x="5738" y="25526"/>
                  </a:cubicBezTo>
                  <a:cubicBezTo>
                    <a:pt x="5805" y="19188"/>
                    <a:pt x="5605" y="11549"/>
                    <a:pt x="1569" y="6412"/>
                  </a:cubicBezTo>
                  <a:cubicBezTo>
                    <a:pt x="1469" y="5911"/>
                    <a:pt x="1469" y="5378"/>
                    <a:pt x="1602" y="4877"/>
                  </a:cubicBezTo>
                  <a:cubicBezTo>
                    <a:pt x="1623" y="4771"/>
                    <a:pt x="1509" y="4692"/>
                    <a:pt x="1414" y="4692"/>
                  </a:cubicBezTo>
                  <a:cubicBezTo>
                    <a:pt x="1361" y="4692"/>
                    <a:pt x="1314" y="4717"/>
                    <a:pt x="1302" y="4777"/>
                  </a:cubicBezTo>
                  <a:cubicBezTo>
                    <a:pt x="1102" y="5344"/>
                    <a:pt x="968" y="5911"/>
                    <a:pt x="835" y="6512"/>
                  </a:cubicBezTo>
                  <a:cubicBezTo>
                    <a:pt x="1" y="9914"/>
                    <a:pt x="1" y="13517"/>
                    <a:pt x="735" y="16919"/>
                  </a:cubicBezTo>
                  <a:cubicBezTo>
                    <a:pt x="1102" y="18754"/>
                    <a:pt x="1836" y="20555"/>
                    <a:pt x="2503" y="22257"/>
                  </a:cubicBezTo>
                  <a:cubicBezTo>
                    <a:pt x="3103" y="23758"/>
                    <a:pt x="3570" y="25392"/>
                    <a:pt x="4971" y="26359"/>
                  </a:cubicBezTo>
                  <a:lnTo>
                    <a:pt x="5004" y="26359"/>
                  </a:lnTo>
                  <a:cubicBezTo>
                    <a:pt x="5004" y="27127"/>
                    <a:pt x="5004" y="27927"/>
                    <a:pt x="4904" y="28728"/>
                  </a:cubicBezTo>
                  <a:cubicBezTo>
                    <a:pt x="3570" y="33398"/>
                    <a:pt x="1902" y="37901"/>
                    <a:pt x="334" y="42471"/>
                  </a:cubicBezTo>
                  <a:cubicBezTo>
                    <a:pt x="313" y="42536"/>
                    <a:pt x="361" y="42572"/>
                    <a:pt x="407" y="42572"/>
                  </a:cubicBezTo>
                  <a:cubicBezTo>
                    <a:pt x="432" y="42572"/>
                    <a:pt x="456" y="42561"/>
                    <a:pt x="468" y="42538"/>
                  </a:cubicBezTo>
                  <a:cubicBezTo>
                    <a:pt x="2136" y="39269"/>
                    <a:pt x="3303" y="35800"/>
                    <a:pt x="4271" y="32297"/>
                  </a:cubicBezTo>
                  <a:cubicBezTo>
                    <a:pt x="4504" y="31730"/>
                    <a:pt x="4838" y="31130"/>
                    <a:pt x="5238" y="30629"/>
                  </a:cubicBezTo>
                  <a:cubicBezTo>
                    <a:pt x="5438" y="30462"/>
                    <a:pt x="5672" y="30296"/>
                    <a:pt x="5905" y="30129"/>
                  </a:cubicBezTo>
                  <a:cubicBezTo>
                    <a:pt x="5905" y="30129"/>
                    <a:pt x="5938" y="30129"/>
                    <a:pt x="5938" y="30095"/>
                  </a:cubicBezTo>
                  <a:cubicBezTo>
                    <a:pt x="11109" y="26393"/>
                    <a:pt x="18481" y="22023"/>
                    <a:pt x="18247" y="15218"/>
                  </a:cubicBezTo>
                  <a:cubicBezTo>
                    <a:pt x="18281" y="15118"/>
                    <a:pt x="18314" y="15051"/>
                    <a:pt x="18347" y="15018"/>
                  </a:cubicBezTo>
                  <a:cubicBezTo>
                    <a:pt x="18395" y="14924"/>
                    <a:pt x="18325" y="14829"/>
                    <a:pt x="18245" y="14829"/>
                  </a:cubicBezTo>
                  <a:cubicBezTo>
                    <a:pt x="18212" y="14829"/>
                    <a:pt x="18177" y="14845"/>
                    <a:pt x="18147" y="14885"/>
                  </a:cubicBezTo>
                  <a:cubicBezTo>
                    <a:pt x="18167" y="14826"/>
                    <a:pt x="18141" y="14791"/>
                    <a:pt x="18103" y="14791"/>
                  </a:cubicBezTo>
                  <a:cubicBezTo>
                    <a:pt x="18076" y="14791"/>
                    <a:pt x="18042" y="14809"/>
                    <a:pt x="18014" y="14851"/>
                  </a:cubicBezTo>
                  <a:cubicBezTo>
                    <a:pt x="17847" y="15218"/>
                    <a:pt x="17647" y="15552"/>
                    <a:pt x="17413" y="15885"/>
                  </a:cubicBezTo>
                  <a:cubicBezTo>
                    <a:pt x="11809" y="18287"/>
                    <a:pt x="7740" y="23257"/>
                    <a:pt x="5238" y="28728"/>
                  </a:cubicBezTo>
                  <a:cubicBezTo>
                    <a:pt x="5805" y="26359"/>
                    <a:pt x="6405" y="24024"/>
                    <a:pt x="7006" y="21623"/>
                  </a:cubicBezTo>
                  <a:cubicBezTo>
                    <a:pt x="7306" y="20889"/>
                    <a:pt x="7640" y="20122"/>
                    <a:pt x="7840" y="19354"/>
                  </a:cubicBezTo>
                  <a:lnTo>
                    <a:pt x="7907" y="19288"/>
                  </a:lnTo>
                  <a:cubicBezTo>
                    <a:pt x="7940" y="19121"/>
                    <a:pt x="7973" y="19021"/>
                    <a:pt x="8007" y="18887"/>
                  </a:cubicBezTo>
                  <a:lnTo>
                    <a:pt x="8073" y="18854"/>
                  </a:lnTo>
                  <a:cubicBezTo>
                    <a:pt x="8073" y="18787"/>
                    <a:pt x="8073" y="18754"/>
                    <a:pt x="8107" y="18721"/>
                  </a:cubicBezTo>
                  <a:cubicBezTo>
                    <a:pt x="9141" y="16052"/>
                    <a:pt x="11609" y="14784"/>
                    <a:pt x="13244" y="12516"/>
                  </a:cubicBezTo>
                  <a:cubicBezTo>
                    <a:pt x="14811" y="10248"/>
                    <a:pt x="14445" y="7012"/>
                    <a:pt x="15078" y="4444"/>
                  </a:cubicBezTo>
                  <a:cubicBezTo>
                    <a:pt x="15101" y="4330"/>
                    <a:pt x="14985" y="4263"/>
                    <a:pt x="14887" y="4263"/>
                  </a:cubicBezTo>
                  <a:cubicBezTo>
                    <a:pt x="14841" y="4263"/>
                    <a:pt x="14800" y="4278"/>
                    <a:pt x="14778" y="4310"/>
                  </a:cubicBezTo>
                  <a:cubicBezTo>
                    <a:pt x="14078" y="5211"/>
                    <a:pt x="13010" y="5778"/>
                    <a:pt x="12577" y="6779"/>
                  </a:cubicBezTo>
                  <a:cubicBezTo>
                    <a:pt x="12510" y="5745"/>
                    <a:pt x="12343" y="4711"/>
                    <a:pt x="12009" y="3710"/>
                  </a:cubicBezTo>
                  <a:cubicBezTo>
                    <a:pt x="11990" y="3632"/>
                    <a:pt x="11925" y="3599"/>
                    <a:pt x="11867" y="3599"/>
                  </a:cubicBezTo>
                  <a:cubicBezTo>
                    <a:pt x="11827" y="3599"/>
                    <a:pt x="11790" y="3616"/>
                    <a:pt x="11776" y="3643"/>
                  </a:cubicBezTo>
                  <a:cubicBezTo>
                    <a:pt x="11075" y="4377"/>
                    <a:pt x="10508" y="5144"/>
                    <a:pt x="10008" y="5978"/>
                  </a:cubicBezTo>
                  <a:cubicBezTo>
                    <a:pt x="10008" y="4444"/>
                    <a:pt x="10508" y="2943"/>
                    <a:pt x="10909" y="1442"/>
                  </a:cubicBezTo>
                  <a:cubicBezTo>
                    <a:pt x="10909" y="1475"/>
                    <a:pt x="10942" y="1475"/>
                    <a:pt x="10942" y="1542"/>
                  </a:cubicBezTo>
                  <a:cubicBezTo>
                    <a:pt x="10964" y="1575"/>
                    <a:pt x="10998" y="1590"/>
                    <a:pt x="11032" y="1590"/>
                  </a:cubicBezTo>
                  <a:cubicBezTo>
                    <a:pt x="11101" y="1590"/>
                    <a:pt x="11176" y="1531"/>
                    <a:pt x="11176" y="1442"/>
                  </a:cubicBezTo>
                  <a:cubicBezTo>
                    <a:pt x="11142" y="1208"/>
                    <a:pt x="11176" y="908"/>
                    <a:pt x="11242" y="641"/>
                  </a:cubicBezTo>
                  <a:cubicBezTo>
                    <a:pt x="11276" y="574"/>
                    <a:pt x="11276" y="474"/>
                    <a:pt x="11309" y="408"/>
                  </a:cubicBezTo>
                  <a:lnTo>
                    <a:pt x="11309" y="374"/>
                  </a:lnTo>
                  <a:lnTo>
                    <a:pt x="11309" y="274"/>
                  </a:lnTo>
                  <a:cubicBezTo>
                    <a:pt x="11368" y="96"/>
                    <a:pt x="11228" y="0"/>
                    <a:pt x="1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7"/>
            <p:cNvSpPr/>
            <p:nvPr/>
          </p:nvSpPr>
          <p:spPr>
            <a:xfrm>
              <a:off x="4692700" y="1490500"/>
              <a:ext cx="62725" cy="135325"/>
            </a:xfrm>
            <a:custGeom>
              <a:avLst/>
              <a:gdLst/>
              <a:ahLst/>
              <a:cxnLst/>
              <a:rect l="l" t="t" r="r" b="b"/>
              <a:pathLst>
                <a:path w="2509" h="5413" extrusionOk="0">
                  <a:moveTo>
                    <a:pt x="2226" y="1"/>
                  </a:moveTo>
                  <a:cubicBezTo>
                    <a:pt x="2127" y="1"/>
                    <a:pt x="2022" y="46"/>
                    <a:pt x="1968" y="141"/>
                  </a:cubicBezTo>
                  <a:cubicBezTo>
                    <a:pt x="1868" y="308"/>
                    <a:pt x="1835" y="441"/>
                    <a:pt x="1835" y="575"/>
                  </a:cubicBezTo>
                  <a:cubicBezTo>
                    <a:pt x="867" y="1976"/>
                    <a:pt x="367" y="3643"/>
                    <a:pt x="0" y="5311"/>
                  </a:cubicBezTo>
                  <a:cubicBezTo>
                    <a:pt x="0" y="5376"/>
                    <a:pt x="56" y="5413"/>
                    <a:pt x="95" y="5413"/>
                  </a:cubicBezTo>
                  <a:cubicBezTo>
                    <a:pt x="117" y="5413"/>
                    <a:pt x="133" y="5402"/>
                    <a:pt x="133" y="5378"/>
                  </a:cubicBezTo>
                  <a:cubicBezTo>
                    <a:pt x="600" y="3944"/>
                    <a:pt x="934" y="2209"/>
                    <a:pt x="1835" y="975"/>
                  </a:cubicBezTo>
                  <a:cubicBezTo>
                    <a:pt x="1835" y="975"/>
                    <a:pt x="1868" y="975"/>
                    <a:pt x="1868" y="1042"/>
                  </a:cubicBezTo>
                  <a:cubicBezTo>
                    <a:pt x="1868" y="1075"/>
                    <a:pt x="1868" y="1075"/>
                    <a:pt x="1935" y="1108"/>
                  </a:cubicBezTo>
                  <a:cubicBezTo>
                    <a:pt x="1953" y="1162"/>
                    <a:pt x="2009" y="1196"/>
                    <a:pt x="2062" y="1196"/>
                  </a:cubicBezTo>
                  <a:cubicBezTo>
                    <a:pt x="2108" y="1196"/>
                    <a:pt x="2153" y="1170"/>
                    <a:pt x="2168" y="1108"/>
                  </a:cubicBezTo>
                  <a:cubicBezTo>
                    <a:pt x="2202" y="1042"/>
                    <a:pt x="2202" y="975"/>
                    <a:pt x="2268" y="908"/>
                  </a:cubicBezTo>
                  <a:cubicBezTo>
                    <a:pt x="2368" y="608"/>
                    <a:pt x="2368" y="575"/>
                    <a:pt x="2468" y="274"/>
                  </a:cubicBezTo>
                  <a:cubicBezTo>
                    <a:pt x="2508" y="96"/>
                    <a:pt x="2372" y="1"/>
                    <a:pt x="22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7"/>
            <p:cNvSpPr/>
            <p:nvPr/>
          </p:nvSpPr>
          <p:spPr>
            <a:xfrm>
              <a:off x="4753950" y="1519450"/>
              <a:ext cx="33000" cy="128350"/>
            </a:xfrm>
            <a:custGeom>
              <a:avLst/>
              <a:gdLst/>
              <a:ahLst/>
              <a:cxnLst/>
              <a:rect l="l" t="t" r="r" b="b"/>
              <a:pathLst>
                <a:path w="1320" h="5134" extrusionOk="0">
                  <a:moveTo>
                    <a:pt x="1036" y="0"/>
                  </a:moveTo>
                  <a:cubicBezTo>
                    <a:pt x="911" y="0"/>
                    <a:pt x="786" y="84"/>
                    <a:pt x="752" y="251"/>
                  </a:cubicBezTo>
                  <a:cubicBezTo>
                    <a:pt x="719" y="451"/>
                    <a:pt x="719" y="651"/>
                    <a:pt x="819" y="884"/>
                  </a:cubicBezTo>
                  <a:cubicBezTo>
                    <a:pt x="586" y="2252"/>
                    <a:pt x="252" y="3620"/>
                    <a:pt x="18" y="5054"/>
                  </a:cubicBezTo>
                  <a:cubicBezTo>
                    <a:pt x="0" y="5109"/>
                    <a:pt x="53" y="5134"/>
                    <a:pt x="103" y="5134"/>
                  </a:cubicBezTo>
                  <a:cubicBezTo>
                    <a:pt x="145" y="5134"/>
                    <a:pt x="185" y="5117"/>
                    <a:pt x="185" y="5087"/>
                  </a:cubicBezTo>
                  <a:cubicBezTo>
                    <a:pt x="385" y="3920"/>
                    <a:pt x="519" y="2619"/>
                    <a:pt x="886" y="1451"/>
                  </a:cubicBezTo>
                  <a:cubicBezTo>
                    <a:pt x="927" y="1482"/>
                    <a:pt x="978" y="1497"/>
                    <a:pt x="1029" y="1497"/>
                  </a:cubicBezTo>
                  <a:cubicBezTo>
                    <a:pt x="1141" y="1497"/>
                    <a:pt x="1253" y="1423"/>
                    <a:pt x="1253" y="1285"/>
                  </a:cubicBezTo>
                  <a:cubicBezTo>
                    <a:pt x="1319" y="918"/>
                    <a:pt x="1319" y="617"/>
                    <a:pt x="1319" y="251"/>
                  </a:cubicBezTo>
                  <a:cubicBezTo>
                    <a:pt x="1286" y="84"/>
                    <a:pt x="1161" y="0"/>
                    <a:pt x="10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7"/>
            <p:cNvSpPr/>
            <p:nvPr/>
          </p:nvSpPr>
          <p:spPr>
            <a:xfrm>
              <a:off x="4766450" y="1520525"/>
              <a:ext cx="54850" cy="113225"/>
            </a:xfrm>
            <a:custGeom>
              <a:avLst/>
              <a:gdLst/>
              <a:ahLst/>
              <a:cxnLst/>
              <a:rect l="l" t="t" r="r" b="b"/>
              <a:pathLst>
                <a:path w="2194" h="4529" extrusionOk="0">
                  <a:moveTo>
                    <a:pt x="1904" y="0"/>
                  </a:moveTo>
                  <a:cubicBezTo>
                    <a:pt x="1807" y="0"/>
                    <a:pt x="1714" y="46"/>
                    <a:pt x="1687" y="141"/>
                  </a:cubicBezTo>
                  <a:cubicBezTo>
                    <a:pt x="1553" y="474"/>
                    <a:pt x="1420" y="741"/>
                    <a:pt x="1386" y="1041"/>
                  </a:cubicBezTo>
                  <a:cubicBezTo>
                    <a:pt x="919" y="2142"/>
                    <a:pt x="252" y="3210"/>
                    <a:pt x="19" y="4411"/>
                  </a:cubicBezTo>
                  <a:cubicBezTo>
                    <a:pt x="0" y="4485"/>
                    <a:pt x="55" y="4529"/>
                    <a:pt x="113" y="4529"/>
                  </a:cubicBezTo>
                  <a:cubicBezTo>
                    <a:pt x="158" y="4529"/>
                    <a:pt x="204" y="4502"/>
                    <a:pt x="219" y="4444"/>
                  </a:cubicBezTo>
                  <a:cubicBezTo>
                    <a:pt x="419" y="3410"/>
                    <a:pt x="986" y="2409"/>
                    <a:pt x="1487" y="1442"/>
                  </a:cubicBezTo>
                  <a:cubicBezTo>
                    <a:pt x="1500" y="1456"/>
                    <a:pt x="1520" y="1464"/>
                    <a:pt x="1543" y="1464"/>
                  </a:cubicBezTo>
                  <a:cubicBezTo>
                    <a:pt x="1575" y="1464"/>
                    <a:pt x="1614" y="1447"/>
                    <a:pt x="1653" y="1408"/>
                  </a:cubicBezTo>
                  <a:cubicBezTo>
                    <a:pt x="1720" y="1275"/>
                    <a:pt x="1753" y="1175"/>
                    <a:pt x="1853" y="1041"/>
                  </a:cubicBezTo>
                  <a:cubicBezTo>
                    <a:pt x="1887" y="1041"/>
                    <a:pt x="1920" y="1008"/>
                    <a:pt x="1920" y="941"/>
                  </a:cubicBezTo>
                  <a:cubicBezTo>
                    <a:pt x="2020" y="741"/>
                    <a:pt x="2087" y="574"/>
                    <a:pt x="2154" y="374"/>
                  </a:cubicBezTo>
                  <a:lnTo>
                    <a:pt x="2154" y="274"/>
                  </a:lnTo>
                  <a:cubicBezTo>
                    <a:pt x="2193" y="96"/>
                    <a:pt x="2045" y="0"/>
                    <a:pt x="1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7"/>
            <p:cNvSpPr/>
            <p:nvPr/>
          </p:nvSpPr>
          <p:spPr>
            <a:xfrm>
              <a:off x="4664325" y="1705800"/>
              <a:ext cx="23925" cy="94925"/>
            </a:xfrm>
            <a:custGeom>
              <a:avLst/>
              <a:gdLst/>
              <a:ahLst/>
              <a:cxnLst/>
              <a:rect l="l" t="t" r="r" b="b"/>
              <a:pathLst>
                <a:path w="957" h="3797" extrusionOk="0">
                  <a:moveTo>
                    <a:pt x="901" y="0"/>
                  </a:moveTo>
                  <a:cubicBezTo>
                    <a:pt x="882" y="0"/>
                    <a:pt x="858" y="11"/>
                    <a:pt x="835" y="35"/>
                  </a:cubicBezTo>
                  <a:cubicBezTo>
                    <a:pt x="435" y="1269"/>
                    <a:pt x="1" y="2470"/>
                    <a:pt x="101" y="3771"/>
                  </a:cubicBezTo>
                  <a:cubicBezTo>
                    <a:pt x="101" y="3788"/>
                    <a:pt x="118" y="3796"/>
                    <a:pt x="134" y="3796"/>
                  </a:cubicBezTo>
                  <a:cubicBezTo>
                    <a:pt x="151" y="3796"/>
                    <a:pt x="168" y="3788"/>
                    <a:pt x="168" y="3771"/>
                  </a:cubicBezTo>
                  <a:cubicBezTo>
                    <a:pt x="268" y="2503"/>
                    <a:pt x="501" y="1269"/>
                    <a:pt x="935" y="102"/>
                  </a:cubicBezTo>
                  <a:cubicBezTo>
                    <a:pt x="956" y="37"/>
                    <a:pt x="936" y="0"/>
                    <a:pt x="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7"/>
            <p:cNvSpPr/>
            <p:nvPr/>
          </p:nvSpPr>
          <p:spPr>
            <a:xfrm>
              <a:off x="4722950" y="1743325"/>
              <a:ext cx="41475" cy="87125"/>
            </a:xfrm>
            <a:custGeom>
              <a:avLst/>
              <a:gdLst/>
              <a:ahLst/>
              <a:cxnLst/>
              <a:rect l="l" t="t" r="r" b="b"/>
              <a:pathLst>
                <a:path w="1659" h="3485" extrusionOk="0">
                  <a:moveTo>
                    <a:pt x="1587" y="0"/>
                  </a:moveTo>
                  <a:cubicBezTo>
                    <a:pt x="1571" y="0"/>
                    <a:pt x="1559" y="11"/>
                    <a:pt x="1559" y="35"/>
                  </a:cubicBezTo>
                  <a:cubicBezTo>
                    <a:pt x="1192" y="1269"/>
                    <a:pt x="658" y="2337"/>
                    <a:pt x="24" y="3438"/>
                  </a:cubicBezTo>
                  <a:cubicBezTo>
                    <a:pt x="1" y="3461"/>
                    <a:pt x="44" y="3485"/>
                    <a:pt x="83" y="3485"/>
                  </a:cubicBezTo>
                  <a:cubicBezTo>
                    <a:pt x="99" y="3485"/>
                    <a:pt x="115" y="3481"/>
                    <a:pt x="124" y="3471"/>
                  </a:cubicBezTo>
                  <a:cubicBezTo>
                    <a:pt x="925" y="2470"/>
                    <a:pt x="1392" y="1303"/>
                    <a:pt x="1659" y="102"/>
                  </a:cubicBezTo>
                  <a:cubicBezTo>
                    <a:pt x="1659" y="37"/>
                    <a:pt x="1617" y="0"/>
                    <a:pt x="15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687;p47"/>
          <p:cNvGrpSpPr/>
          <p:nvPr/>
        </p:nvGrpSpPr>
        <p:grpSpPr>
          <a:xfrm>
            <a:off x="152400" y="2724150"/>
            <a:ext cx="577314" cy="368094"/>
            <a:chOff x="4625344" y="1869170"/>
            <a:chExt cx="577314" cy="368094"/>
          </a:xfrm>
        </p:grpSpPr>
        <p:sp>
          <p:nvSpPr>
            <p:cNvPr id="688" name="Google Shape;688;p47"/>
            <p:cNvSpPr/>
            <p:nvPr/>
          </p:nvSpPr>
          <p:spPr>
            <a:xfrm rot="59522">
              <a:off x="4626456" y="2106557"/>
              <a:ext cx="129524" cy="129596"/>
            </a:xfrm>
            <a:custGeom>
              <a:avLst/>
              <a:gdLst/>
              <a:ahLst/>
              <a:cxnLst/>
              <a:rect l="l" t="t" r="r" b="b"/>
              <a:pathLst>
                <a:path w="1794" h="1795" extrusionOk="0">
                  <a:moveTo>
                    <a:pt x="943" y="1"/>
                  </a:moveTo>
                  <a:cubicBezTo>
                    <a:pt x="730" y="426"/>
                    <a:pt x="396" y="730"/>
                    <a:pt x="1" y="882"/>
                  </a:cubicBezTo>
                  <a:lnTo>
                    <a:pt x="1" y="913"/>
                  </a:lnTo>
                  <a:cubicBezTo>
                    <a:pt x="396" y="1065"/>
                    <a:pt x="730" y="1369"/>
                    <a:pt x="882" y="1794"/>
                  </a:cubicBezTo>
                  <a:lnTo>
                    <a:pt x="943" y="1794"/>
                  </a:lnTo>
                  <a:cubicBezTo>
                    <a:pt x="1034" y="1369"/>
                    <a:pt x="1399" y="1065"/>
                    <a:pt x="1794" y="913"/>
                  </a:cubicBezTo>
                  <a:lnTo>
                    <a:pt x="1794" y="882"/>
                  </a:lnTo>
                  <a:cubicBezTo>
                    <a:pt x="1429" y="730"/>
                    <a:pt x="1095" y="426"/>
                    <a:pt x="9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7"/>
            <p:cNvSpPr/>
            <p:nvPr/>
          </p:nvSpPr>
          <p:spPr>
            <a:xfrm rot="59522">
              <a:off x="5021208" y="1870716"/>
              <a:ext cx="179990" cy="170171"/>
            </a:xfrm>
            <a:custGeom>
              <a:avLst/>
              <a:gdLst/>
              <a:ahLst/>
              <a:cxnLst/>
              <a:rect l="l" t="t" r="r" b="b"/>
              <a:pathLst>
                <a:path w="2493" h="2357" extrusionOk="0">
                  <a:moveTo>
                    <a:pt x="1262" y="1"/>
                  </a:moveTo>
                  <a:cubicBezTo>
                    <a:pt x="1254" y="1"/>
                    <a:pt x="1247" y="8"/>
                    <a:pt x="1247" y="24"/>
                  </a:cubicBezTo>
                  <a:cubicBezTo>
                    <a:pt x="1034" y="540"/>
                    <a:pt x="578" y="966"/>
                    <a:pt x="61" y="1148"/>
                  </a:cubicBezTo>
                  <a:cubicBezTo>
                    <a:pt x="0" y="1148"/>
                    <a:pt x="0" y="1209"/>
                    <a:pt x="61" y="1209"/>
                  </a:cubicBezTo>
                  <a:cubicBezTo>
                    <a:pt x="578" y="1361"/>
                    <a:pt x="1034" y="1817"/>
                    <a:pt x="1247" y="2334"/>
                  </a:cubicBezTo>
                  <a:cubicBezTo>
                    <a:pt x="1247" y="2349"/>
                    <a:pt x="1254" y="2356"/>
                    <a:pt x="1262" y="2356"/>
                  </a:cubicBezTo>
                  <a:cubicBezTo>
                    <a:pt x="1269" y="2356"/>
                    <a:pt x="1277" y="2349"/>
                    <a:pt x="1277" y="2334"/>
                  </a:cubicBezTo>
                  <a:cubicBezTo>
                    <a:pt x="1459" y="1817"/>
                    <a:pt x="1915" y="1391"/>
                    <a:pt x="2462" y="1209"/>
                  </a:cubicBezTo>
                  <a:cubicBezTo>
                    <a:pt x="2493" y="1209"/>
                    <a:pt x="2493" y="1148"/>
                    <a:pt x="2462" y="1148"/>
                  </a:cubicBezTo>
                  <a:cubicBezTo>
                    <a:pt x="1915" y="996"/>
                    <a:pt x="1459" y="540"/>
                    <a:pt x="1277" y="24"/>
                  </a:cubicBezTo>
                  <a:cubicBezTo>
                    <a:pt x="1277" y="8"/>
                    <a:pt x="1269" y="1"/>
                    <a:pt x="1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677;p47"/>
          <p:cNvSpPr txBox="1">
            <a:spLocks/>
          </p:cNvSpPr>
          <p:nvPr/>
        </p:nvSpPr>
        <p:spPr>
          <a:xfrm>
            <a:off x="533400" y="2952750"/>
            <a:ext cx="6553200" cy="1600200"/>
          </a:xfrm>
          <a:prstGeom prst="rect">
            <a:avLst/>
          </a:prstGeom>
          <a:noFill/>
          <a:ln>
            <a:noFill/>
          </a:ln>
        </p:spPr>
        <p:txBody>
          <a:bodyPr spcFirstLastPara="1" wrap="square" lIns="91425" tIns="91425" rIns="91425" bIns="91425" anchor="t" anchorCtr="0">
            <a:noAutofit/>
          </a:bodyPr>
          <a:lstStyle/>
          <a:p>
            <a:pPr lvl="0" algn="just"/>
            <a:r>
              <a:rPr lang="fr-MA" sz="1600" dirty="0">
                <a:solidFill>
                  <a:schemeClr val="tx1"/>
                </a:solidFill>
                <a:latin typeface="Lato" charset="0"/>
              </a:rPr>
              <a:t>G. </a:t>
            </a:r>
            <a:r>
              <a:rPr lang="fr-MA" sz="1600" dirty="0" err="1">
                <a:solidFill>
                  <a:schemeClr val="tx1"/>
                </a:solidFill>
                <a:latin typeface="Lato" charset="0"/>
              </a:rPr>
              <a:t>Sensevy</a:t>
            </a:r>
            <a:r>
              <a:rPr lang="fr-MA" sz="1600" dirty="0">
                <a:solidFill>
                  <a:schemeClr val="tx1"/>
                </a:solidFill>
                <a:latin typeface="Lato" charset="0"/>
              </a:rPr>
              <a:t> : « Dans les situations </a:t>
            </a:r>
            <a:r>
              <a:rPr lang="fr-MA" sz="1600" dirty="0" err="1">
                <a:solidFill>
                  <a:schemeClr val="tx1"/>
                </a:solidFill>
                <a:latin typeface="Lato" charset="0"/>
              </a:rPr>
              <a:t>adidactiques</a:t>
            </a:r>
            <a:r>
              <a:rPr lang="fr-MA" sz="1600" dirty="0">
                <a:solidFill>
                  <a:schemeClr val="tx1"/>
                </a:solidFill>
                <a:latin typeface="Lato" charset="0"/>
              </a:rPr>
              <a:t>, les interactions des élèves avec le milieu sont supposées suffisamment prégnantes et adéquates pour qu’ils puissent construire des connaissances, formuler des stratégies d’action, valider des savoirs en utilisant les rétroactions de ces milieux sans que leur activité ne soit orientée par la nécessité de satisfaire aux intentions supposées du professeur. »</a:t>
            </a:r>
            <a:endParaRPr kumimoji="0" lang="fr-FR" sz="1400" b="0" i="0" u="none" strike="noStrike" kern="0" cap="none" spc="0" normalizeH="0" baseline="0" noProof="0" dirty="0">
              <a:ln>
                <a:noFill/>
              </a:ln>
              <a:solidFill>
                <a:schemeClr val="tx1"/>
              </a:solidFill>
              <a:effectLst/>
              <a:uLnTx/>
              <a:uFillTx/>
              <a:latin typeface="Lato" charset="0"/>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77">
                                            <p:txEl>
                                              <p:pRg st="0" end="0"/>
                                            </p:txEl>
                                          </p:spTgt>
                                        </p:tgtEl>
                                        <p:attrNameLst>
                                          <p:attrName>style.visibility</p:attrName>
                                        </p:attrNameLst>
                                      </p:cBhvr>
                                      <p:to>
                                        <p:strVal val="visible"/>
                                      </p:to>
                                    </p:set>
                                    <p:animEffect transition="in" filter="fade">
                                      <p:cBhvr>
                                        <p:cTn id="7" dur="1000"/>
                                        <p:tgtEl>
                                          <p:spTgt spid="677">
                                            <p:txEl>
                                              <p:pRg st="0" end="0"/>
                                            </p:txEl>
                                          </p:spTgt>
                                        </p:tgtEl>
                                      </p:cBhvr>
                                    </p:animEffect>
                                    <p:anim calcmode="lin" valueType="num">
                                      <p:cBhvr>
                                        <p:cTn id="8" dur="1000" fill="hold"/>
                                        <p:tgtEl>
                                          <p:spTgt spid="67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7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1000"/>
                                        <p:tgtEl>
                                          <p:spTgt spid="18"/>
                                        </p:tgtEl>
                                      </p:cBhvr>
                                    </p:animEffect>
                                    <p:anim calcmode="lin" valueType="num">
                                      <p:cBhvr>
                                        <p:cTn id="15" dur="1000" fill="hold"/>
                                        <p:tgtEl>
                                          <p:spTgt spid="18"/>
                                        </p:tgtEl>
                                        <p:attrNameLst>
                                          <p:attrName>ppt_x</p:attrName>
                                        </p:attrNameLst>
                                      </p:cBhvr>
                                      <p:tavLst>
                                        <p:tav tm="0">
                                          <p:val>
                                            <p:strVal val="#ppt_x"/>
                                          </p:val>
                                        </p:tav>
                                        <p:tav tm="100000">
                                          <p:val>
                                            <p:strVal val="#ppt_x"/>
                                          </p:val>
                                        </p:tav>
                                      </p:tavLst>
                                    </p:anim>
                                    <p:anim calcmode="lin" valueType="num">
                                      <p:cBhvr>
                                        <p:cTn id="1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7" grpId="0" build="p"/>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16" name="Google Shape;979;p55"/>
          <p:cNvSpPr/>
          <p:nvPr/>
        </p:nvSpPr>
        <p:spPr>
          <a:xfrm>
            <a:off x="1305857" y="333740"/>
            <a:ext cx="6878650" cy="114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7"/>
          <p:cNvSpPr txBox="1">
            <a:spLocks noGrp="1"/>
          </p:cNvSpPr>
          <p:nvPr>
            <p:ph type="title"/>
          </p:nvPr>
        </p:nvSpPr>
        <p:spPr>
          <a:xfrm>
            <a:off x="1818474" y="460440"/>
            <a:ext cx="8534399" cy="914400"/>
          </a:xfrm>
          <a:prstGeom prst="rect">
            <a:avLst/>
          </a:prstGeom>
        </p:spPr>
        <p:txBody>
          <a:bodyPr spcFirstLastPara="1" wrap="square" lIns="91425" tIns="91425" rIns="91425" bIns="91425" anchor="t" anchorCtr="0">
            <a:noAutofit/>
          </a:bodyPr>
          <a:lstStyle/>
          <a:p>
            <a:pPr lvl="0">
              <a:buClr>
                <a:schemeClr val="dk1"/>
              </a:buClr>
              <a:buSzPts val="1100"/>
            </a:pPr>
            <a:r>
              <a:rPr lang="fr-MA" sz="2400" dirty="0"/>
              <a:t>Situation didactique : </a:t>
            </a:r>
            <a:br>
              <a:rPr lang="fr-MA" sz="2400" dirty="0"/>
            </a:br>
            <a:r>
              <a:rPr lang="fr-MA" sz="2400" dirty="0"/>
              <a:t>Situation  </a:t>
            </a:r>
            <a:r>
              <a:rPr lang="fr-MA" sz="2400" dirty="0" err="1"/>
              <a:t>adidactique</a:t>
            </a:r>
            <a:r>
              <a:rPr lang="fr-MA" sz="2400" dirty="0"/>
              <a:t> + contrat didactique</a:t>
            </a:r>
            <a:endParaRPr sz="2400" dirty="0"/>
          </a:p>
        </p:txBody>
      </p:sp>
      <p:sp>
        <p:nvSpPr>
          <p:cNvPr id="677" name="Google Shape;677;p47"/>
          <p:cNvSpPr txBox="1">
            <a:spLocks noGrp="1"/>
          </p:cNvSpPr>
          <p:nvPr>
            <p:ph type="body" idx="1"/>
          </p:nvPr>
        </p:nvSpPr>
        <p:spPr>
          <a:xfrm>
            <a:off x="685800" y="1504950"/>
            <a:ext cx="3733800" cy="1143000"/>
          </a:xfrm>
          <a:prstGeom prst="rect">
            <a:avLst/>
          </a:prstGeom>
        </p:spPr>
        <p:txBody>
          <a:bodyPr spcFirstLastPara="1" wrap="square" lIns="91425" tIns="91425" rIns="91425" bIns="91425" anchor="t" anchorCtr="0">
            <a:noAutofit/>
          </a:bodyPr>
          <a:lstStyle/>
          <a:p>
            <a:pPr marL="0" indent="0" algn="just">
              <a:buSzPts val="1100"/>
              <a:buNone/>
            </a:pPr>
            <a:r>
              <a:rPr lang="fr-MA" sz="1600" dirty="0"/>
              <a:t>La situation </a:t>
            </a:r>
            <a:r>
              <a:rPr lang="fr-MA" sz="1600" dirty="0" err="1"/>
              <a:t>adidactique</a:t>
            </a:r>
            <a:r>
              <a:rPr lang="fr-MA" sz="1600" dirty="0"/>
              <a:t>, porteuse du milieu auquel l’élève va s’adapter, doit être provoquée et gérée par l’enseignant</a:t>
            </a:r>
            <a:endParaRPr dirty="0"/>
          </a:p>
        </p:txBody>
      </p:sp>
      <p:grpSp>
        <p:nvGrpSpPr>
          <p:cNvPr id="2" name="Google Shape;680;p47"/>
          <p:cNvGrpSpPr/>
          <p:nvPr/>
        </p:nvGrpSpPr>
        <p:grpSpPr>
          <a:xfrm>
            <a:off x="2133600" y="2571750"/>
            <a:ext cx="1332850" cy="3108877"/>
            <a:chOff x="4430825" y="1490500"/>
            <a:chExt cx="462025" cy="1077675"/>
          </a:xfrm>
        </p:grpSpPr>
        <p:sp>
          <p:nvSpPr>
            <p:cNvPr id="681" name="Google Shape;681;p47"/>
            <p:cNvSpPr/>
            <p:nvPr/>
          </p:nvSpPr>
          <p:spPr>
            <a:xfrm>
              <a:off x="4430825" y="1503850"/>
              <a:ext cx="462025" cy="1064325"/>
            </a:xfrm>
            <a:custGeom>
              <a:avLst/>
              <a:gdLst/>
              <a:ahLst/>
              <a:cxnLst/>
              <a:rect l="l" t="t" r="r" b="b"/>
              <a:pathLst>
                <a:path w="18481" h="42573" extrusionOk="0">
                  <a:moveTo>
                    <a:pt x="11561" y="4416"/>
                  </a:moveTo>
                  <a:cubicBezTo>
                    <a:pt x="11860" y="4416"/>
                    <a:pt x="12278" y="6922"/>
                    <a:pt x="12310" y="7079"/>
                  </a:cubicBezTo>
                  <a:cubicBezTo>
                    <a:pt x="12310" y="7246"/>
                    <a:pt x="12343" y="7413"/>
                    <a:pt x="12343" y="7579"/>
                  </a:cubicBezTo>
                  <a:lnTo>
                    <a:pt x="12343" y="7679"/>
                  </a:lnTo>
                  <a:lnTo>
                    <a:pt x="12343" y="7713"/>
                  </a:lnTo>
                  <a:cubicBezTo>
                    <a:pt x="12343" y="8847"/>
                    <a:pt x="12110" y="10014"/>
                    <a:pt x="11743" y="11048"/>
                  </a:cubicBezTo>
                  <a:cubicBezTo>
                    <a:pt x="11142" y="12716"/>
                    <a:pt x="10075" y="14084"/>
                    <a:pt x="8941" y="15418"/>
                  </a:cubicBezTo>
                  <a:cubicBezTo>
                    <a:pt x="8974" y="15285"/>
                    <a:pt x="8974" y="15218"/>
                    <a:pt x="9007" y="15185"/>
                  </a:cubicBezTo>
                  <a:cubicBezTo>
                    <a:pt x="9057" y="15110"/>
                    <a:pt x="9014" y="15072"/>
                    <a:pt x="8960" y="15072"/>
                  </a:cubicBezTo>
                  <a:cubicBezTo>
                    <a:pt x="8943" y="15072"/>
                    <a:pt x="8924" y="15076"/>
                    <a:pt x="8907" y="15085"/>
                  </a:cubicBezTo>
                  <a:cubicBezTo>
                    <a:pt x="9608" y="13350"/>
                    <a:pt x="10141" y="11549"/>
                    <a:pt x="10575" y="9681"/>
                  </a:cubicBezTo>
                  <a:cubicBezTo>
                    <a:pt x="10575" y="9631"/>
                    <a:pt x="10550" y="9606"/>
                    <a:pt x="10521" y="9606"/>
                  </a:cubicBezTo>
                  <a:cubicBezTo>
                    <a:pt x="10492" y="9606"/>
                    <a:pt x="10458" y="9631"/>
                    <a:pt x="10442" y="9681"/>
                  </a:cubicBezTo>
                  <a:cubicBezTo>
                    <a:pt x="10008" y="11349"/>
                    <a:pt x="9474" y="12916"/>
                    <a:pt x="8907" y="14551"/>
                  </a:cubicBezTo>
                  <a:cubicBezTo>
                    <a:pt x="8907" y="13217"/>
                    <a:pt x="8607" y="11916"/>
                    <a:pt x="8674" y="10581"/>
                  </a:cubicBezTo>
                  <a:cubicBezTo>
                    <a:pt x="8740" y="9547"/>
                    <a:pt x="9107" y="8447"/>
                    <a:pt x="9574" y="7446"/>
                  </a:cubicBezTo>
                  <a:cubicBezTo>
                    <a:pt x="9608" y="7446"/>
                    <a:pt x="9608" y="7413"/>
                    <a:pt x="9608" y="7379"/>
                  </a:cubicBezTo>
                  <a:lnTo>
                    <a:pt x="9608" y="7346"/>
                  </a:lnTo>
                  <a:cubicBezTo>
                    <a:pt x="9674" y="7212"/>
                    <a:pt x="9741" y="7079"/>
                    <a:pt x="9808" y="6912"/>
                  </a:cubicBezTo>
                  <a:cubicBezTo>
                    <a:pt x="9835" y="6921"/>
                    <a:pt x="9859" y="6925"/>
                    <a:pt x="9881" y="6925"/>
                  </a:cubicBezTo>
                  <a:cubicBezTo>
                    <a:pt x="9939" y="6925"/>
                    <a:pt x="9975" y="6894"/>
                    <a:pt x="9975" y="6845"/>
                  </a:cubicBezTo>
                  <a:lnTo>
                    <a:pt x="9975" y="6679"/>
                  </a:lnTo>
                  <a:cubicBezTo>
                    <a:pt x="10442" y="5878"/>
                    <a:pt x="10975" y="5111"/>
                    <a:pt x="11509" y="4444"/>
                  </a:cubicBezTo>
                  <a:cubicBezTo>
                    <a:pt x="11526" y="4425"/>
                    <a:pt x="11543" y="4416"/>
                    <a:pt x="11561" y="4416"/>
                  </a:cubicBezTo>
                  <a:close/>
                  <a:moveTo>
                    <a:pt x="8974" y="4177"/>
                  </a:moveTo>
                  <a:cubicBezTo>
                    <a:pt x="9441" y="4544"/>
                    <a:pt x="9541" y="5044"/>
                    <a:pt x="9341" y="5678"/>
                  </a:cubicBezTo>
                  <a:cubicBezTo>
                    <a:pt x="9341" y="6145"/>
                    <a:pt x="9341" y="6579"/>
                    <a:pt x="9408" y="7046"/>
                  </a:cubicBezTo>
                  <a:cubicBezTo>
                    <a:pt x="9074" y="7713"/>
                    <a:pt x="8807" y="8447"/>
                    <a:pt x="8607" y="9214"/>
                  </a:cubicBezTo>
                  <a:cubicBezTo>
                    <a:pt x="8073" y="11115"/>
                    <a:pt x="8640" y="13050"/>
                    <a:pt x="8640" y="15018"/>
                  </a:cubicBezTo>
                  <a:cubicBezTo>
                    <a:pt x="8574" y="15185"/>
                    <a:pt x="8507" y="15385"/>
                    <a:pt x="8440" y="15552"/>
                  </a:cubicBezTo>
                  <a:cubicBezTo>
                    <a:pt x="8474" y="15285"/>
                    <a:pt x="8407" y="15051"/>
                    <a:pt x="8273" y="14751"/>
                  </a:cubicBezTo>
                  <a:cubicBezTo>
                    <a:pt x="8340" y="13250"/>
                    <a:pt x="7740" y="11749"/>
                    <a:pt x="7740" y="10248"/>
                  </a:cubicBezTo>
                  <a:cubicBezTo>
                    <a:pt x="7740" y="10215"/>
                    <a:pt x="7706" y="10198"/>
                    <a:pt x="7673" y="10198"/>
                  </a:cubicBezTo>
                  <a:cubicBezTo>
                    <a:pt x="7640" y="10198"/>
                    <a:pt x="7606" y="10215"/>
                    <a:pt x="7606" y="10248"/>
                  </a:cubicBezTo>
                  <a:cubicBezTo>
                    <a:pt x="7540" y="11582"/>
                    <a:pt x="7840" y="12916"/>
                    <a:pt x="8073" y="14217"/>
                  </a:cubicBezTo>
                  <a:cubicBezTo>
                    <a:pt x="7640" y="13283"/>
                    <a:pt x="7106" y="12383"/>
                    <a:pt x="6872" y="11349"/>
                  </a:cubicBezTo>
                  <a:cubicBezTo>
                    <a:pt x="6506" y="9414"/>
                    <a:pt x="7239" y="7346"/>
                    <a:pt x="8073" y="5678"/>
                  </a:cubicBezTo>
                  <a:cubicBezTo>
                    <a:pt x="8307" y="5178"/>
                    <a:pt x="8640" y="4677"/>
                    <a:pt x="8974" y="4177"/>
                  </a:cubicBezTo>
                  <a:close/>
                  <a:moveTo>
                    <a:pt x="14605" y="5055"/>
                  </a:moveTo>
                  <a:cubicBezTo>
                    <a:pt x="14560" y="5148"/>
                    <a:pt x="14493" y="5310"/>
                    <a:pt x="14445" y="5578"/>
                  </a:cubicBezTo>
                  <a:cubicBezTo>
                    <a:pt x="14011" y="7446"/>
                    <a:pt x="14111" y="9381"/>
                    <a:pt x="13477" y="11215"/>
                  </a:cubicBezTo>
                  <a:cubicBezTo>
                    <a:pt x="12643" y="13617"/>
                    <a:pt x="9841" y="14918"/>
                    <a:pt x="8474" y="16953"/>
                  </a:cubicBezTo>
                  <a:cubicBezTo>
                    <a:pt x="8807" y="16252"/>
                    <a:pt x="9241" y="15552"/>
                    <a:pt x="9941" y="14951"/>
                  </a:cubicBezTo>
                  <a:cubicBezTo>
                    <a:pt x="10008" y="14918"/>
                    <a:pt x="9941" y="14784"/>
                    <a:pt x="9808" y="14784"/>
                  </a:cubicBezTo>
                  <a:cubicBezTo>
                    <a:pt x="11609" y="12750"/>
                    <a:pt x="12510" y="10181"/>
                    <a:pt x="12577" y="7546"/>
                  </a:cubicBezTo>
                  <a:cubicBezTo>
                    <a:pt x="12843" y="6579"/>
                    <a:pt x="13611" y="6012"/>
                    <a:pt x="14344" y="5311"/>
                  </a:cubicBezTo>
                  <a:cubicBezTo>
                    <a:pt x="14457" y="5199"/>
                    <a:pt x="14554" y="5117"/>
                    <a:pt x="14605" y="5055"/>
                  </a:cubicBezTo>
                  <a:close/>
                  <a:moveTo>
                    <a:pt x="1168" y="6078"/>
                  </a:moveTo>
                  <a:cubicBezTo>
                    <a:pt x="1235" y="6112"/>
                    <a:pt x="1235" y="6145"/>
                    <a:pt x="1268" y="6212"/>
                  </a:cubicBezTo>
                  <a:cubicBezTo>
                    <a:pt x="1335" y="6612"/>
                    <a:pt x="1435" y="7079"/>
                    <a:pt x="1569" y="7479"/>
                  </a:cubicBezTo>
                  <a:cubicBezTo>
                    <a:pt x="2069" y="9147"/>
                    <a:pt x="2836" y="10615"/>
                    <a:pt x="3170" y="12316"/>
                  </a:cubicBezTo>
                  <a:cubicBezTo>
                    <a:pt x="3603" y="14418"/>
                    <a:pt x="3503" y="16552"/>
                    <a:pt x="3837" y="18621"/>
                  </a:cubicBezTo>
                  <a:cubicBezTo>
                    <a:pt x="4304" y="21089"/>
                    <a:pt x="4938" y="23624"/>
                    <a:pt x="5004" y="26159"/>
                  </a:cubicBezTo>
                  <a:cubicBezTo>
                    <a:pt x="3670" y="24892"/>
                    <a:pt x="3237" y="23224"/>
                    <a:pt x="2603" y="21556"/>
                  </a:cubicBezTo>
                  <a:cubicBezTo>
                    <a:pt x="1936" y="19788"/>
                    <a:pt x="1302" y="18054"/>
                    <a:pt x="935" y="16219"/>
                  </a:cubicBezTo>
                  <a:cubicBezTo>
                    <a:pt x="468" y="13951"/>
                    <a:pt x="568" y="11782"/>
                    <a:pt x="768" y="9614"/>
                  </a:cubicBezTo>
                  <a:lnTo>
                    <a:pt x="768" y="9614"/>
                  </a:lnTo>
                  <a:cubicBezTo>
                    <a:pt x="835" y="10982"/>
                    <a:pt x="1068" y="12416"/>
                    <a:pt x="1302" y="13750"/>
                  </a:cubicBezTo>
                  <a:cubicBezTo>
                    <a:pt x="1936" y="17320"/>
                    <a:pt x="3103" y="20789"/>
                    <a:pt x="4237" y="24258"/>
                  </a:cubicBezTo>
                  <a:cubicBezTo>
                    <a:pt x="4249" y="24316"/>
                    <a:pt x="4285" y="24342"/>
                    <a:pt x="4326" y="24342"/>
                  </a:cubicBezTo>
                  <a:cubicBezTo>
                    <a:pt x="4402" y="24342"/>
                    <a:pt x="4492" y="24254"/>
                    <a:pt x="4471" y="24125"/>
                  </a:cubicBezTo>
                  <a:cubicBezTo>
                    <a:pt x="3437" y="20255"/>
                    <a:pt x="2102" y="16552"/>
                    <a:pt x="1435" y="12550"/>
                  </a:cubicBezTo>
                  <a:cubicBezTo>
                    <a:pt x="1102" y="10615"/>
                    <a:pt x="968" y="8713"/>
                    <a:pt x="1135" y="6779"/>
                  </a:cubicBezTo>
                  <a:lnTo>
                    <a:pt x="1135" y="6312"/>
                  </a:lnTo>
                  <a:cubicBezTo>
                    <a:pt x="1135" y="6245"/>
                    <a:pt x="1168" y="6145"/>
                    <a:pt x="1168" y="6078"/>
                  </a:cubicBezTo>
                  <a:close/>
                  <a:moveTo>
                    <a:pt x="17947" y="15785"/>
                  </a:moveTo>
                  <a:cubicBezTo>
                    <a:pt x="17580" y="16386"/>
                    <a:pt x="16980" y="17253"/>
                    <a:pt x="16613" y="17853"/>
                  </a:cubicBezTo>
                  <a:cubicBezTo>
                    <a:pt x="14578" y="20956"/>
                    <a:pt x="11643" y="23591"/>
                    <a:pt x="8941" y="26193"/>
                  </a:cubicBezTo>
                  <a:cubicBezTo>
                    <a:pt x="10175" y="24525"/>
                    <a:pt x="11442" y="22890"/>
                    <a:pt x="12843" y="21356"/>
                  </a:cubicBezTo>
                  <a:cubicBezTo>
                    <a:pt x="14244" y="19788"/>
                    <a:pt x="15779" y="18554"/>
                    <a:pt x="16980" y="16919"/>
                  </a:cubicBezTo>
                  <a:lnTo>
                    <a:pt x="17080" y="16853"/>
                  </a:lnTo>
                  <a:cubicBezTo>
                    <a:pt x="17413" y="16552"/>
                    <a:pt x="17647" y="16185"/>
                    <a:pt x="17947" y="15785"/>
                  </a:cubicBezTo>
                  <a:close/>
                  <a:moveTo>
                    <a:pt x="15979" y="17753"/>
                  </a:moveTo>
                  <a:cubicBezTo>
                    <a:pt x="14912" y="18954"/>
                    <a:pt x="13677" y="20055"/>
                    <a:pt x="12577" y="21222"/>
                  </a:cubicBezTo>
                  <a:cubicBezTo>
                    <a:pt x="10809" y="23057"/>
                    <a:pt x="9308" y="25125"/>
                    <a:pt x="7806" y="27260"/>
                  </a:cubicBezTo>
                  <a:cubicBezTo>
                    <a:pt x="9274" y="24725"/>
                    <a:pt x="10642" y="22023"/>
                    <a:pt x="12910" y="20055"/>
                  </a:cubicBezTo>
                  <a:cubicBezTo>
                    <a:pt x="13911" y="19221"/>
                    <a:pt x="14978" y="18521"/>
                    <a:pt x="15979" y="17753"/>
                  </a:cubicBezTo>
                  <a:close/>
                  <a:moveTo>
                    <a:pt x="1669" y="6845"/>
                  </a:moveTo>
                  <a:cubicBezTo>
                    <a:pt x="3503" y="9781"/>
                    <a:pt x="4504" y="12883"/>
                    <a:pt x="4938" y="16419"/>
                  </a:cubicBezTo>
                  <a:cubicBezTo>
                    <a:pt x="5305" y="19721"/>
                    <a:pt x="5004" y="23124"/>
                    <a:pt x="5505" y="26426"/>
                  </a:cubicBezTo>
                  <a:lnTo>
                    <a:pt x="5505" y="26460"/>
                  </a:lnTo>
                  <a:cubicBezTo>
                    <a:pt x="5438" y="26760"/>
                    <a:pt x="5338" y="27093"/>
                    <a:pt x="5271" y="27394"/>
                  </a:cubicBezTo>
                  <a:cubicBezTo>
                    <a:pt x="5471" y="24258"/>
                    <a:pt x="4638" y="21089"/>
                    <a:pt x="4104" y="18087"/>
                  </a:cubicBezTo>
                  <a:cubicBezTo>
                    <a:pt x="3670" y="15752"/>
                    <a:pt x="3937" y="13350"/>
                    <a:pt x="3203" y="11048"/>
                  </a:cubicBezTo>
                  <a:cubicBezTo>
                    <a:pt x="2803" y="9714"/>
                    <a:pt x="1969" y="8280"/>
                    <a:pt x="1669" y="6845"/>
                  </a:cubicBezTo>
                  <a:close/>
                  <a:moveTo>
                    <a:pt x="17880" y="15952"/>
                  </a:moveTo>
                  <a:cubicBezTo>
                    <a:pt x="17513" y="17753"/>
                    <a:pt x="17046" y="19288"/>
                    <a:pt x="16012" y="20889"/>
                  </a:cubicBezTo>
                  <a:cubicBezTo>
                    <a:pt x="15012" y="22423"/>
                    <a:pt x="13644" y="23691"/>
                    <a:pt x="12276" y="24858"/>
                  </a:cubicBezTo>
                  <a:cubicBezTo>
                    <a:pt x="10508" y="26293"/>
                    <a:pt x="8574" y="27560"/>
                    <a:pt x="6772" y="28961"/>
                  </a:cubicBezTo>
                  <a:cubicBezTo>
                    <a:pt x="6806" y="28928"/>
                    <a:pt x="6806" y="28895"/>
                    <a:pt x="6839" y="28861"/>
                  </a:cubicBezTo>
                  <a:lnTo>
                    <a:pt x="7840" y="27594"/>
                  </a:lnTo>
                  <a:cubicBezTo>
                    <a:pt x="8740" y="26726"/>
                    <a:pt x="9641" y="25892"/>
                    <a:pt x="10508" y="25059"/>
                  </a:cubicBezTo>
                  <a:cubicBezTo>
                    <a:pt x="13344" y="22257"/>
                    <a:pt x="16079" y="19521"/>
                    <a:pt x="17880" y="15952"/>
                  </a:cubicBezTo>
                  <a:close/>
                  <a:moveTo>
                    <a:pt x="17113" y="16286"/>
                  </a:moveTo>
                  <a:lnTo>
                    <a:pt x="17113" y="16286"/>
                  </a:lnTo>
                  <a:cubicBezTo>
                    <a:pt x="15445" y="18054"/>
                    <a:pt x="13144" y="19121"/>
                    <a:pt x="11509" y="20956"/>
                  </a:cubicBezTo>
                  <a:cubicBezTo>
                    <a:pt x="9641" y="23024"/>
                    <a:pt x="8107" y="25759"/>
                    <a:pt x="6772" y="28328"/>
                  </a:cubicBezTo>
                  <a:cubicBezTo>
                    <a:pt x="6005" y="29061"/>
                    <a:pt x="5338" y="29795"/>
                    <a:pt x="4838" y="30629"/>
                  </a:cubicBezTo>
                  <a:lnTo>
                    <a:pt x="4738" y="30763"/>
                  </a:lnTo>
                  <a:cubicBezTo>
                    <a:pt x="4771" y="30562"/>
                    <a:pt x="4804" y="30396"/>
                    <a:pt x="4871" y="30196"/>
                  </a:cubicBezTo>
                  <a:cubicBezTo>
                    <a:pt x="6205" y="27460"/>
                    <a:pt x="7606" y="24858"/>
                    <a:pt x="9474" y="22457"/>
                  </a:cubicBezTo>
                  <a:cubicBezTo>
                    <a:pt x="11576" y="19855"/>
                    <a:pt x="14211" y="17920"/>
                    <a:pt x="17113" y="16286"/>
                  </a:cubicBezTo>
                  <a:close/>
                  <a:moveTo>
                    <a:pt x="11077" y="0"/>
                  </a:moveTo>
                  <a:cubicBezTo>
                    <a:pt x="10973" y="0"/>
                    <a:pt x="10863" y="46"/>
                    <a:pt x="10809" y="141"/>
                  </a:cubicBezTo>
                  <a:cubicBezTo>
                    <a:pt x="10675" y="441"/>
                    <a:pt x="10608" y="708"/>
                    <a:pt x="10608" y="941"/>
                  </a:cubicBezTo>
                  <a:lnTo>
                    <a:pt x="10508" y="1241"/>
                  </a:lnTo>
                  <a:cubicBezTo>
                    <a:pt x="10475" y="1342"/>
                    <a:pt x="10508" y="1442"/>
                    <a:pt x="10608" y="1475"/>
                  </a:cubicBezTo>
                  <a:cubicBezTo>
                    <a:pt x="10275" y="3176"/>
                    <a:pt x="9608" y="4744"/>
                    <a:pt x="9741" y="6445"/>
                  </a:cubicBezTo>
                  <a:cubicBezTo>
                    <a:pt x="9682" y="6475"/>
                    <a:pt x="9649" y="6556"/>
                    <a:pt x="9643" y="6598"/>
                  </a:cubicBezTo>
                  <a:lnTo>
                    <a:pt x="9643" y="6598"/>
                  </a:lnTo>
                  <a:cubicBezTo>
                    <a:pt x="9742" y="5561"/>
                    <a:pt x="9839" y="3775"/>
                    <a:pt x="9274" y="3476"/>
                  </a:cubicBezTo>
                  <a:cubicBezTo>
                    <a:pt x="9247" y="3467"/>
                    <a:pt x="9223" y="3463"/>
                    <a:pt x="9201" y="3463"/>
                  </a:cubicBezTo>
                  <a:cubicBezTo>
                    <a:pt x="9141" y="3463"/>
                    <a:pt x="9098" y="3494"/>
                    <a:pt x="9074" y="3543"/>
                  </a:cubicBezTo>
                  <a:cubicBezTo>
                    <a:pt x="7506" y="5411"/>
                    <a:pt x="6405" y="7813"/>
                    <a:pt x="6439" y="10281"/>
                  </a:cubicBezTo>
                  <a:cubicBezTo>
                    <a:pt x="6472" y="11616"/>
                    <a:pt x="7006" y="12783"/>
                    <a:pt x="7473" y="13917"/>
                  </a:cubicBezTo>
                  <a:cubicBezTo>
                    <a:pt x="7440" y="13917"/>
                    <a:pt x="7339" y="13951"/>
                    <a:pt x="7406" y="14051"/>
                  </a:cubicBezTo>
                  <a:cubicBezTo>
                    <a:pt x="7740" y="14718"/>
                    <a:pt x="7840" y="15418"/>
                    <a:pt x="7907" y="16119"/>
                  </a:cubicBezTo>
                  <a:cubicBezTo>
                    <a:pt x="7806" y="15752"/>
                    <a:pt x="7673" y="15318"/>
                    <a:pt x="7573" y="14985"/>
                  </a:cubicBezTo>
                  <a:cubicBezTo>
                    <a:pt x="7551" y="14951"/>
                    <a:pt x="7517" y="14936"/>
                    <a:pt x="7485" y="14936"/>
                  </a:cubicBezTo>
                  <a:cubicBezTo>
                    <a:pt x="7421" y="14936"/>
                    <a:pt x="7362" y="14996"/>
                    <a:pt x="7406" y="15085"/>
                  </a:cubicBezTo>
                  <a:cubicBezTo>
                    <a:pt x="7673" y="15919"/>
                    <a:pt x="7640" y="16719"/>
                    <a:pt x="7740" y="17553"/>
                  </a:cubicBezTo>
                  <a:cubicBezTo>
                    <a:pt x="7573" y="17987"/>
                    <a:pt x="7440" y="18454"/>
                    <a:pt x="7339" y="18921"/>
                  </a:cubicBezTo>
                  <a:cubicBezTo>
                    <a:pt x="6672" y="21089"/>
                    <a:pt x="6239" y="23291"/>
                    <a:pt x="5738" y="25526"/>
                  </a:cubicBezTo>
                  <a:cubicBezTo>
                    <a:pt x="5805" y="19188"/>
                    <a:pt x="5605" y="11549"/>
                    <a:pt x="1569" y="6412"/>
                  </a:cubicBezTo>
                  <a:cubicBezTo>
                    <a:pt x="1469" y="5911"/>
                    <a:pt x="1469" y="5378"/>
                    <a:pt x="1602" y="4877"/>
                  </a:cubicBezTo>
                  <a:cubicBezTo>
                    <a:pt x="1623" y="4771"/>
                    <a:pt x="1509" y="4692"/>
                    <a:pt x="1414" y="4692"/>
                  </a:cubicBezTo>
                  <a:cubicBezTo>
                    <a:pt x="1361" y="4692"/>
                    <a:pt x="1314" y="4717"/>
                    <a:pt x="1302" y="4777"/>
                  </a:cubicBezTo>
                  <a:cubicBezTo>
                    <a:pt x="1102" y="5344"/>
                    <a:pt x="968" y="5911"/>
                    <a:pt x="835" y="6512"/>
                  </a:cubicBezTo>
                  <a:cubicBezTo>
                    <a:pt x="1" y="9914"/>
                    <a:pt x="1" y="13517"/>
                    <a:pt x="735" y="16919"/>
                  </a:cubicBezTo>
                  <a:cubicBezTo>
                    <a:pt x="1102" y="18754"/>
                    <a:pt x="1836" y="20555"/>
                    <a:pt x="2503" y="22257"/>
                  </a:cubicBezTo>
                  <a:cubicBezTo>
                    <a:pt x="3103" y="23758"/>
                    <a:pt x="3570" y="25392"/>
                    <a:pt x="4971" y="26359"/>
                  </a:cubicBezTo>
                  <a:lnTo>
                    <a:pt x="5004" y="26359"/>
                  </a:lnTo>
                  <a:cubicBezTo>
                    <a:pt x="5004" y="27127"/>
                    <a:pt x="5004" y="27927"/>
                    <a:pt x="4904" y="28728"/>
                  </a:cubicBezTo>
                  <a:cubicBezTo>
                    <a:pt x="3570" y="33398"/>
                    <a:pt x="1902" y="37901"/>
                    <a:pt x="334" y="42471"/>
                  </a:cubicBezTo>
                  <a:cubicBezTo>
                    <a:pt x="313" y="42536"/>
                    <a:pt x="361" y="42572"/>
                    <a:pt x="407" y="42572"/>
                  </a:cubicBezTo>
                  <a:cubicBezTo>
                    <a:pt x="432" y="42572"/>
                    <a:pt x="456" y="42561"/>
                    <a:pt x="468" y="42538"/>
                  </a:cubicBezTo>
                  <a:cubicBezTo>
                    <a:pt x="2136" y="39269"/>
                    <a:pt x="3303" y="35800"/>
                    <a:pt x="4271" y="32297"/>
                  </a:cubicBezTo>
                  <a:cubicBezTo>
                    <a:pt x="4504" y="31730"/>
                    <a:pt x="4838" y="31130"/>
                    <a:pt x="5238" y="30629"/>
                  </a:cubicBezTo>
                  <a:cubicBezTo>
                    <a:pt x="5438" y="30462"/>
                    <a:pt x="5672" y="30296"/>
                    <a:pt x="5905" y="30129"/>
                  </a:cubicBezTo>
                  <a:cubicBezTo>
                    <a:pt x="5905" y="30129"/>
                    <a:pt x="5938" y="30129"/>
                    <a:pt x="5938" y="30095"/>
                  </a:cubicBezTo>
                  <a:cubicBezTo>
                    <a:pt x="11109" y="26393"/>
                    <a:pt x="18481" y="22023"/>
                    <a:pt x="18247" y="15218"/>
                  </a:cubicBezTo>
                  <a:cubicBezTo>
                    <a:pt x="18281" y="15118"/>
                    <a:pt x="18314" y="15051"/>
                    <a:pt x="18347" y="15018"/>
                  </a:cubicBezTo>
                  <a:cubicBezTo>
                    <a:pt x="18395" y="14924"/>
                    <a:pt x="18325" y="14829"/>
                    <a:pt x="18245" y="14829"/>
                  </a:cubicBezTo>
                  <a:cubicBezTo>
                    <a:pt x="18212" y="14829"/>
                    <a:pt x="18177" y="14845"/>
                    <a:pt x="18147" y="14885"/>
                  </a:cubicBezTo>
                  <a:cubicBezTo>
                    <a:pt x="18167" y="14826"/>
                    <a:pt x="18141" y="14791"/>
                    <a:pt x="18103" y="14791"/>
                  </a:cubicBezTo>
                  <a:cubicBezTo>
                    <a:pt x="18076" y="14791"/>
                    <a:pt x="18042" y="14809"/>
                    <a:pt x="18014" y="14851"/>
                  </a:cubicBezTo>
                  <a:cubicBezTo>
                    <a:pt x="17847" y="15218"/>
                    <a:pt x="17647" y="15552"/>
                    <a:pt x="17413" y="15885"/>
                  </a:cubicBezTo>
                  <a:cubicBezTo>
                    <a:pt x="11809" y="18287"/>
                    <a:pt x="7740" y="23257"/>
                    <a:pt x="5238" y="28728"/>
                  </a:cubicBezTo>
                  <a:cubicBezTo>
                    <a:pt x="5805" y="26359"/>
                    <a:pt x="6405" y="24024"/>
                    <a:pt x="7006" y="21623"/>
                  </a:cubicBezTo>
                  <a:cubicBezTo>
                    <a:pt x="7306" y="20889"/>
                    <a:pt x="7640" y="20122"/>
                    <a:pt x="7840" y="19354"/>
                  </a:cubicBezTo>
                  <a:lnTo>
                    <a:pt x="7907" y="19288"/>
                  </a:lnTo>
                  <a:cubicBezTo>
                    <a:pt x="7940" y="19121"/>
                    <a:pt x="7973" y="19021"/>
                    <a:pt x="8007" y="18887"/>
                  </a:cubicBezTo>
                  <a:lnTo>
                    <a:pt x="8073" y="18854"/>
                  </a:lnTo>
                  <a:cubicBezTo>
                    <a:pt x="8073" y="18787"/>
                    <a:pt x="8073" y="18754"/>
                    <a:pt x="8107" y="18721"/>
                  </a:cubicBezTo>
                  <a:cubicBezTo>
                    <a:pt x="9141" y="16052"/>
                    <a:pt x="11609" y="14784"/>
                    <a:pt x="13244" y="12516"/>
                  </a:cubicBezTo>
                  <a:cubicBezTo>
                    <a:pt x="14811" y="10248"/>
                    <a:pt x="14445" y="7012"/>
                    <a:pt x="15078" y="4444"/>
                  </a:cubicBezTo>
                  <a:cubicBezTo>
                    <a:pt x="15101" y="4330"/>
                    <a:pt x="14985" y="4263"/>
                    <a:pt x="14887" y="4263"/>
                  </a:cubicBezTo>
                  <a:cubicBezTo>
                    <a:pt x="14841" y="4263"/>
                    <a:pt x="14800" y="4278"/>
                    <a:pt x="14778" y="4310"/>
                  </a:cubicBezTo>
                  <a:cubicBezTo>
                    <a:pt x="14078" y="5211"/>
                    <a:pt x="13010" y="5778"/>
                    <a:pt x="12577" y="6779"/>
                  </a:cubicBezTo>
                  <a:cubicBezTo>
                    <a:pt x="12510" y="5745"/>
                    <a:pt x="12343" y="4711"/>
                    <a:pt x="12009" y="3710"/>
                  </a:cubicBezTo>
                  <a:cubicBezTo>
                    <a:pt x="11990" y="3632"/>
                    <a:pt x="11925" y="3599"/>
                    <a:pt x="11867" y="3599"/>
                  </a:cubicBezTo>
                  <a:cubicBezTo>
                    <a:pt x="11827" y="3599"/>
                    <a:pt x="11790" y="3616"/>
                    <a:pt x="11776" y="3643"/>
                  </a:cubicBezTo>
                  <a:cubicBezTo>
                    <a:pt x="11075" y="4377"/>
                    <a:pt x="10508" y="5144"/>
                    <a:pt x="10008" y="5978"/>
                  </a:cubicBezTo>
                  <a:cubicBezTo>
                    <a:pt x="10008" y="4444"/>
                    <a:pt x="10508" y="2943"/>
                    <a:pt x="10909" y="1442"/>
                  </a:cubicBezTo>
                  <a:cubicBezTo>
                    <a:pt x="10909" y="1475"/>
                    <a:pt x="10942" y="1475"/>
                    <a:pt x="10942" y="1542"/>
                  </a:cubicBezTo>
                  <a:cubicBezTo>
                    <a:pt x="10964" y="1575"/>
                    <a:pt x="10998" y="1590"/>
                    <a:pt x="11032" y="1590"/>
                  </a:cubicBezTo>
                  <a:cubicBezTo>
                    <a:pt x="11101" y="1590"/>
                    <a:pt x="11176" y="1531"/>
                    <a:pt x="11176" y="1442"/>
                  </a:cubicBezTo>
                  <a:cubicBezTo>
                    <a:pt x="11142" y="1208"/>
                    <a:pt x="11176" y="908"/>
                    <a:pt x="11242" y="641"/>
                  </a:cubicBezTo>
                  <a:cubicBezTo>
                    <a:pt x="11276" y="574"/>
                    <a:pt x="11276" y="474"/>
                    <a:pt x="11309" y="408"/>
                  </a:cubicBezTo>
                  <a:lnTo>
                    <a:pt x="11309" y="374"/>
                  </a:lnTo>
                  <a:lnTo>
                    <a:pt x="11309" y="274"/>
                  </a:lnTo>
                  <a:cubicBezTo>
                    <a:pt x="11368" y="96"/>
                    <a:pt x="11228" y="0"/>
                    <a:pt x="1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7"/>
            <p:cNvSpPr/>
            <p:nvPr/>
          </p:nvSpPr>
          <p:spPr>
            <a:xfrm>
              <a:off x="4692700" y="1490500"/>
              <a:ext cx="62725" cy="135325"/>
            </a:xfrm>
            <a:custGeom>
              <a:avLst/>
              <a:gdLst/>
              <a:ahLst/>
              <a:cxnLst/>
              <a:rect l="l" t="t" r="r" b="b"/>
              <a:pathLst>
                <a:path w="2509" h="5413" extrusionOk="0">
                  <a:moveTo>
                    <a:pt x="2226" y="1"/>
                  </a:moveTo>
                  <a:cubicBezTo>
                    <a:pt x="2127" y="1"/>
                    <a:pt x="2022" y="46"/>
                    <a:pt x="1968" y="141"/>
                  </a:cubicBezTo>
                  <a:cubicBezTo>
                    <a:pt x="1868" y="308"/>
                    <a:pt x="1835" y="441"/>
                    <a:pt x="1835" y="575"/>
                  </a:cubicBezTo>
                  <a:cubicBezTo>
                    <a:pt x="867" y="1976"/>
                    <a:pt x="367" y="3643"/>
                    <a:pt x="0" y="5311"/>
                  </a:cubicBezTo>
                  <a:cubicBezTo>
                    <a:pt x="0" y="5376"/>
                    <a:pt x="56" y="5413"/>
                    <a:pt x="95" y="5413"/>
                  </a:cubicBezTo>
                  <a:cubicBezTo>
                    <a:pt x="117" y="5413"/>
                    <a:pt x="133" y="5402"/>
                    <a:pt x="133" y="5378"/>
                  </a:cubicBezTo>
                  <a:cubicBezTo>
                    <a:pt x="600" y="3944"/>
                    <a:pt x="934" y="2209"/>
                    <a:pt x="1835" y="975"/>
                  </a:cubicBezTo>
                  <a:cubicBezTo>
                    <a:pt x="1835" y="975"/>
                    <a:pt x="1868" y="975"/>
                    <a:pt x="1868" y="1042"/>
                  </a:cubicBezTo>
                  <a:cubicBezTo>
                    <a:pt x="1868" y="1075"/>
                    <a:pt x="1868" y="1075"/>
                    <a:pt x="1935" y="1108"/>
                  </a:cubicBezTo>
                  <a:cubicBezTo>
                    <a:pt x="1953" y="1162"/>
                    <a:pt x="2009" y="1196"/>
                    <a:pt x="2062" y="1196"/>
                  </a:cubicBezTo>
                  <a:cubicBezTo>
                    <a:pt x="2108" y="1196"/>
                    <a:pt x="2153" y="1170"/>
                    <a:pt x="2168" y="1108"/>
                  </a:cubicBezTo>
                  <a:cubicBezTo>
                    <a:pt x="2202" y="1042"/>
                    <a:pt x="2202" y="975"/>
                    <a:pt x="2268" y="908"/>
                  </a:cubicBezTo>
                  <a:cubicBezTo>
                    <a:pt x="2368" y="608"/>
                    <a:pt x="2368" y="575"/>
                    <a:pt x="2468" y="274"/>
                  </a:cubicBezTo>
                  <a:cubicBezTo>
                    <a:pt x="2508" y="96"/>
                    <a:pt x="2372" y="1"/>
                    <a:pt x="22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7"/>
            <p:cNvSpPr/>
            <p:nvPr/>
          </p:nvSpPr>
          <p:spPr>
            <a:xfrm>
              <a:off x="4753950" y="1519450"/>
              <a:ext cx="33000" cy="128350"/>
            </a:xfrm>
            <a:custGeom>
              <a:avLst/>
              <a:gdLst/>
              <a:ahLst/>
              <a:cxnLst/>
              <a:rect l="l" t="t" r="r" b="b"/>
              <a:pathLst>
                <a:path w="1320" h="5134" extrusionOk="0">
                  <a:moveTo>
                    <a:pt x="1036" y="0"/>
                  </a:moveTo>
                  <a:cubicBezTo>
                    <a:pt x="911" y="0"/>
                    <a:pt x="786" y="84"/>
                    <a:pt x="752" y="251"/>
                  </a:cubicBezTo>
                  <a:cubicBezTo>
                    <a:pt x="719" y="451"/>
                    <a:pt x="719" y="651"/>
                    <a:pt x="819" y="884"/>
                  </a:cubicBezTo>
                  <a:cubicBezTo>
                    <a:pt x="586" y="2252"/>
                    <a:pt x="252" y="3620"/>
                    <a:pt x="18" y="5054"/>
                  </a:cubicBezTo>
                  <a:cubicBezTo>
                    <a:pt x="0" y="5109"/>
                    <a:pt x="53" y="5134"/>
                    <a:pt x="103" y="5134"/>
                  </a:cubicBezTo>
                  <a:cubicBezTo>
                    <a:pt x="145" y="5134"/>
                    <a:pt x="185" y="5117"/>
                    <a:pt x="185" y="5087"/>
                  </a:cubicBezTo>
                  <a:cubicBezTo>
                    <a:pt x="385" y="3920"/>
                    <a:pt x="519" y="2619"/>
                    <a:pt x="886" y="1451"/>
                  </a:cubicBezTo>
                  <a:cubicBezTo>
                    <a:pt x="927" y="1482"/>
                    <a:pt x="978" y="1497"/>
                    <a:pt x="1029" y="1497"/>
                  </a:cubicBezTo>
                  <a:cubicBezTo>
                    <a:pt x="1141" y="1497"/>
                    <a:pt x="1253" y="1423"/>
                    <a:pt x="1253" y="1285"/>
                  </a:cubicBezTo>
                  <a:cubicBezTo>
                    <a:pt x="1319" y="918"/>
                    <a:pt x="1319" y="617"/>
                    <a:pt x="1319" y="251"/>
                  </a:cubicBezTo>
                  <a:cubicBezTo>
                    <a:pt x="1286" y="84"/>
                    <a:pt x="1161" y="0"/>
                    <a:pt x="10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7"/>
            <p:cNvSpPr/>
            <p:nvPr/>
          </p:nvSpPr>
          <p:spPr>
            <a:xfrm>
              <a:off x="4766450" y="1520525"/>
              <a:ext cx="54850" cy="113225"/>
            </a:xfrm>
            <a:custGeom>
              <a:avLst/>
              <a:gdLst/>
              <a:ahLst/>
              <a:cxnLst/>
              <a:rect l="l" t="t" r="r" b="b"/>
              <a:pathLst>
                <a:path w="2194" h="4529" extrusionOk="0">
                  <a:moveTo>
                    <a:pt x="1904" y="0"/>
                  </a:moveTo>
                  <a:cubicBezTo>
                    <a:pt x="1807" y="0"/>
                    <a:pt x="1714" y="46"/>
                    <a:pt x="1687" y="141"/>
                  </a:cubicBezTo>
                  <a:cubicBezTo>
                    <a:pt x="1553" y="474"/>
                    <a:pt x="1420" y="741"/>
                    <a:pt x="1386" y="1041"/>
                  </a:cubicBezTo>
                  <a:cubicBezTo>
                    <a:pt x="919" y="2142"/>
                    <a:pt x="252" y="3210"/>
                    <a:pt x="19" y="4411"/>
                  </a:cubicBezTo>
                  <a:cubicBezTo>
                    <a:pt x="0" y="4485"/>
                    <a:pt x="55" y="4529"/>
                    <a:pt x="113" y="4529"/>
                  </a:cubicBezTo>
                  <a:cubicBezTo>
                    <a:pt x="158" y="4529"/>
                    <a:pt x="204" y="4502"/>
                    <a:pt x="219" y="4444"/>
                  </a:cubicBezTo>
                  <a:cubicBezTo>
                    <a:pt x="419" y="3410"/>
                    <a:pt x="986" y="2409"/>
                    <a:pt x="1487" y="1442"/>
                  </a:cubicBezTo>
                  <a:cubicBezTo>
                    <a:pt x="1500" y="1456"/>
                    <a:pt x="1520" y="1464"/>
                    <a:pt x="1543" y="1464"/>
                  </a:cubicBezTo>
                  <a:cubicBezTo>
                    <a:pt x="1575" y="1464"/>
                    <a:pt x="1614" y="1447"/>
                    <a:pt x="1653" y="1408"/>
                  </a:cubicBezTo>
                  <a:cubicBezTo>
                    <a:pt x="1720" y="1275"/>
                    <a:pt x="1753" y="1175"/>
                    <a:pt x="1853" y="1041"/>
                  </a:cubicBezTo>
                  <a:cubicBezTo>
                    <a:pt x="1887" y="1041"/>
                    <a:pt x="1920" y="1008"/>
                    <a:pt x="1920" y="941"/>
                  </a:cubicBezTo>
                  <a:cubicBezTo>
                    <a:pt x="2020" y="741"/>
                    <a:pt x="2087" y="574"/>
                    <a:pt x="2154" y="374"/>
                  </a:cubicBezTo>
                  <a:lnTo>
                    <a:pt x="2154" y="274"/>
                  </a:lnTo>
                  <a:cubicBezTo>
                    <a:pt x="2193" y="96"/>
                    <a:pt x="2045" y="0"/>
                    <a:pt x="1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7"/>
            <p:cNvSpPr/>
            <p:nvPr/>
          </p:nvSpPr>
          <p:spPr>
            <a:xfrm>
              <a:off x="4664325" y="1705800"/>
              <a:ext cx="23925" cy="94925"/>
            </a:xfrm>
            <a:custGeom>
              <a:avLst/>
              <a:gdLst/>
              <a:ahLst/>
              <a:cxnLst/>
              <a:rect l="l" t="t" r="r" b="b"/>
              <a:pathLst>
                <a:path w="957" h="3797" extrusionOk="0">
                  <a:moveTo>
                    <a:pt x="901" y="0"/>
                  </a:moveTo>
                  <a:cubicBezTo>
                    <a:pt x="882" y="0"/>
                    <a:pt x="858" y="11"/>
                    <a:pt x="835" y="35"/>
                  </a:cubicBezTo>
                  <a:cubicBezTo>
                    <a:pt x="435" y="1269"/>
                    <a:pt x="1" y="2470"/>
                    <a:pt x="101" y="3771"/>
                  </a:cubicBezTo>
                  <a:cubicBezTo>
                    <a:pt x="101" y="3788"/>
                    <a:pt x="118" y="3796"/>
                    <a:pt x="134" y="3796"/>
                  </a:cubicBezTo>
                  <a:cubicBezTo>
                    <a:pt x="151" y="3796"/>
                    <a:pt x="168" y="3788"/>
                    <a:pt x="168" y="3771"/>
                  </a:cubicBezTo>
                  <a:cubicBezTo>
                    <a:pt x="268" y="2503"/>
                    <a:pt x="501" y="1269"/>
                    <a:pt x="935" y="102"/>
                  </a:cubicBezTo>
                  <a:cubicBezTo>
                    <a:pt x="956" y="37"/>
                    <a:pt x="936" y="0"/>
                    <a:pt x="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7"/>
            <p:cNvSpPr/>
            <p:nvPr/>
          </p:nvSpPr>
          <p:spPr>
            <a:xfrm>
              <a:off x="4722950" y="1743325"/>
              <a:ext cx="41475" cy="87125"/>
            </a:xfrm>
            <a:custGeom>
              <a:avLst/>
              <a:gdLst/>
              <a:ahLst/>
              <a:cxnLst/>
              <a:rect l="l" t="t" r="r" b="b"/>
              <a:pathLst>
                <a:path w="1659" h="3485" extrusionOk="0">
                  <a:moveTo>
                    <a:pt x="1587" y="0"/>
                  </a:moveTo>
                  <a:cubicBezTo>
                    <a:pt x="1571" y="0"/>
                    <a:pt x="1559" y="11"/>
                    <a:pt x="1559" y="35"/>
                  </a:cubicBezTo>
                  <a:cubicBezTo>
                    <a:pt x="1192" y="1269"/>
                    <a:pt x="658" y="2337"/>
                    <a:pt x="24" y="3438"/>
                  </a:cubicBezTo>
                  <a:cubicBezTo>
                    <a:pt x="1" y="3461"/>
                    <a:pt x="44" y="3485"/>
                    <a:pt x="83" y="3485"/>
                  </a:cubicBezTo>
                  <a:cubicBezTo>
                    <a:pt x="99" y="3485"/>
                    <a:pt x="115" y="3481"/>
                    <a:pt x="124" y="3471"/>
                  </a:cubicBezTo>
                  <a:cubicBezTo>
                    <a:pt x="925" y="2470"/>
                    <a:pt x="1392" y="1303"/>
                    <a:pt x="1659" y="102"/>
                  </a:cubicBezTo>
                  <a:cubicBezTo>
                    <a:pt x="1659" y="37"/>
                    <a:pt x="1617" y="0"/>
                    <a:pt x="15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687;p47"/>
          <p:cNvGrpSpPr/>
          <p:nvPr/>
        </p:nvGrpSpPr>
        <p:grpSpPr>
          <a:xfrm>
            <a:off x="6019800" y="1733550"/>
            <a:ext cx="577314" cy="368094"/>
            <a:chOff x="4625344" y="1869170"/>
            <a:chExt cx="577314" cy="368094"/>
          </a:xfrm>
        </p:grpSpPr>
        <p:sp>
          <p:nvSpPr>
            <p:cNvPr id="688" name="Google Shape;688;p47"/>
            <p:cNvSpPr/>
            <p:nvPr/>
          </p:nvSpPr>
          <p:spPr>
            <a:xfrm rot="59522">
              <a:off x="4626456" y="2106557"/>
              <a:ext cx="129524" cy="129596"/>
            </a:xfrm>
            <a:custGeom>
              <a:avLst/>
              <a:gdLst/>
              <a:ahLst/>
              <a:cxnLst/>
              <a:rect l="l" t="t" r="r" b="b"/>
              <a:pathLst>
                <a:path w="1794" h="1795" extrusionOk="0">
                  <a:moveTo>
                    <a:pt x="943" y="1"/>
                  </a:moveTo>
                  <a:cubicBezTo>
                    <a:pt x="730" y="426"/>
                    <a:pt x="396" y="730"/>
                    <a:pt x="1" y="882"/>
                  </a:cubicBezTo>
                  <a:lnTo>
                    <a:pt x="1" y="913"/>
                  </a:lnTo>
                  <a:cubicBezTo>
                    <a:pt x="396" y="1065"/>
                    <a:pt x="730" y="1369"/>
                    <a:pt x="882" y="1794"/>
                  </a:cubicBezTo>
                  <a:lnTo>
                    <a:pt x="943" y="1794"/>
                  </a:lnTo>
                  <a:cubicBezTo>
                    <a:pt x="1034" y="1369"/>
                    <a:pt x="1399" y="1065"/>
                    <a:pt x="1794" y="913"/>
                  </a:cubicBezTo>
                  <a:lnTo>
                    <a:pt x="1794" y="882"/>
                  </a:lnTo>
                  <a:cubicBezTo>
                    <a:pt x="1429" y="730"/>
                    <a:pt x="1095" y="426"/>
                    <a:pt x="9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7"/>
            <p:cNvSpPr/>
            <p:nvPr/>
          </p:nvSpPr>
          <p:spPr>
            <a:xfrm rot="59522">
              <a:off x="5021208" y="1870716"/>
              <a:ext cx="179990" cy="170171"/>
            </a:xfrm>
            <a:custGeom>
              <a:avLst/>
              <a:gdLst/>
              <a:ahLst/>
              <a:cxnLst/>
              <a:rect l="l" t="t" r="r" b="b"/>
              <a:pathLst>
                <a:path w="2493" h="2357" extrusionOk="0">
                  <a:moveTo>
                    <a:pt x="1262" y="1"/>
                  </a:moveTo>
                  <a:cubicBezTo>
                    <a:pt x="1254" y="1"/>
                    <a:pt x="1247" y="8"/>
                    <a:pt x="1247" y="24"/>
                  </a:cubicBezTo>
                  <a:cubicBezTo>
                    <a:pt x="1034" y="540"/>
                    <a:pt x="578" y="966"/>
                    <a:pt x="61" y="1148"/>
                  </a:cubicBezTo>
                  <a:cubicBezTo>
                    <a:pt x="0" y="1148"/>
                    <a:pt x="0" y="1209"/>
                    <a:pt x="61" y="1209"/>
                  </a:cubicBezTo>
                  <a:cubicBezTo>
                    <a:pt x="578" y="1361"/>
                    <a:pt x="1034" y="1817"/>
                    <a:pt x="1247" y="2334"/>
                  </a:cubicBezTo>
                  <a:cubicBezTo>
                    <a:pt x="1247" y="2349"/>
                    <a:pt x="1254" y="2356"/>
                    <a:pt x="1262" y="2356"/>
                  </a:cubicBezTo>
                  <a:cubicBezTo>
                    <a:pt x="1269" y="2356"/>
                    <a:pt x="1277" y="2349"/>
                    <a:pt x="1277" y="2334"/>
                  </a:cubicBezTo>
                  <a:cubicBezTo>
                    <a:pt x="1459" y="1817"/>
                    <a:pt x="1915" y="1391"/>
                    <a:pt x="2462" y="1209"/>
                  </a:cubicBezTo>
                  <a:cubicBezTo>
                    <a:pt x="2493" y="1209"/>
                    <a:pt x="2493" y="1148"/>
                    <a:pt x="2462" y="1148"/>
                  </a:cubicBezTo>
                  <a:cubicBezTo>
                    <a:pt x="1915" y="996"/>
                    <a:pt x="1459" y="540"/>
                    <a:pt x="1277" y="24"/>
                  </a:cubicBezTo>
                  <a:cubicBezTo>
                    <a:pt x="1277" y="8"/>
                    <a:pt x="1269" y="1"/>
                    <a:pt x="1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677;p47"/>
          <p:cNvSpPr txBox="1">
            <a:spLocks/>
          </p:cNvSpPr>
          <p:nvPr/>
        </p:nvSpPr>
        <p:spPr>
          <a:xfrm>
            <a:off x="4038600" y="2724150"/>
            <a:ext cx="4800600" cy="1066800"/>
          </a:xfrm>
          <a:prstGeom prst="rect">
            <a:avLst/>
          </a:prstGeom>
          <a:noFill/>
          <a:ln>
            <a:noFill/>
          </a:ln>
        </p:spPr>
        <p:txBody>
          <a:bodyPr spcFirstLastPara="1" wrap="square" lIns="91425" tIns="91425" rIns="91425" bIns="91425" anchor="t" anchorCtr="0">
            <a:noAutofit/>
          </a:bodyPr>
          <a:lstStyle/>
          <a:p>
            <a:pPr lvl="0" algn="just"/>
            <a:r>
              <a:rPr lang="fr-MA" sz="1600" dirty="0">
                <a:solidFill>
                  <a:schemeClr val="tx1"/>
                </a:solidFill>
                <a:latin typeface="Lato" charset="0"/>
              </a:rPr>
              <a:t>La négociation du contrat didactique permet à la situation </a:t>
            </a:r>
            <a:r>
              <a:rPr lang="fr-MA" sz="1600" dirty="0" err="1">
                <a:solidFill>
                  <a:schemeClr val="tx1"/>
                </a:solidFill>
                <a:latin typeface="Lato" charset="0"/>
              </a:rPr>
              <a:t>adidactique</a:t>
            </a:r>
            <a:r>
              <a:rPr lang="fr-MA" sz="1600" dirty="0">
                <a:solidFill>
                  <a:schemeClr val="tx1"/>
                </a:solidFill>
                <a:latin typeface="Lato" charset="0"/>
              </a:rPr>
              <a:t> d’exister et de perdurer malgré les paradoxes</a:t>
            </a:r>
            <a:endParaRPr lang="fr-FR" sz="1600" dirty="0">
              <a:solidFill>
                <a:schemeClr val="tx1"/>
              </a:solidFill>
              <a:latin typeface="Lato" charset="0"/>
            </a:endParaRP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endParaRPr kumimoji="0" lang="fr-FR" sz="1400" b="0" i="0" u="none" strike="noStrike" kern="0" cap="none" spc="0" normalizeH="0" baseline="0" noProof="0" dirty="0">
              <a:ln>
                <a:noFill/>
              </a:ln>
              <a:solidFill>
                <a:schemeClr val="dk1"/>
              </a:solidFill>
              <a:effectLst/>
              <a:uLnTx/>
              <a:uFillTx/>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77">
                                            <p:txEl>
                                              <p:pRg st="0" end="0"/>
                                            </p:txEl>
                                          </p:spTgt>
                                        </p:tgtEl>
                                        <p:attrNameLst>
                                          <p:attrName>style.visibility</p:attrName>
                                        </p:attrNameLst>
                                      </p:cBhvr>
                                      <p:to>
                                        <p:strVal val="visible"/>
                                      </p:to>
                                    </p:set>
                                    <p:animEffect transition="in" filter="fade">
                                      <p:cBhvr>
                                        <p:cTn id="7" dur="1000"/>
                                        <p:tgtEl>
                                          <p:spTgt spid="677">
                                            <p:txEl>
                                              <p:pRg st="0" end="0"/>
                                            </p:txEl>
                                          </p:spTgt>
                                        </p:tgtEl>
                                      </p:cBhvr>
                                    </p:animEffect>
                                    <p:anim calcmode="lin" valueType="num">
                                      <p:cBhvr>
                                        <p:cTn id="8" dur="1000" fill="hold"/>
                                        <p:tgtEl>
                                          <p:spTgt spid="67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7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1000"/>
                                        <p:tgtEl>
                                          <p:spTgt spid="18"/>
                                        </p:tgtEl>
                                      </p:cBhvr>
                                    </p:animEffect>
                                    <p:anim calcmode="lin" valueType="num">
                                      <p:cBhvr>
                                        <p:cTn id="15" dur="1000" fill="hold"/>
                                        <p:tgtEl>
                                          <p:spTgt spid="18"/>
                                        </p:tgtEl>
                                        <p:attrNameLst>
                                          <p:attrName>ppt_x</p:attrName>
                                        </p:attrNameLst>
                                      </p:cBhvr>
                                      <p:tavLst>
                                        <p:tav tm="0">
                                          <p:val>
                                            <p:strVal val="#ppt_x"/>
                                          </p:val>
                                        </p:tav>
                                        <p:tav tm="100000">
                                          <p:val>
                                            <p:strVal val="#ppt_x"/>
                                          </p:val>
                                        </p:tav>
                                      </p:tavLst>
                                    </p:anim>
                                    <p:anim calcmode="lin" valueType="num">
                                      <p:cBhvr>
                                        <p:cTn id="1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7" grpId="0" build="p"/>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grpSp>
        <p:nvGrpSpPr>
          <p:cNvPr id="828" name="Google Shape;828;p53"/>
          <p:cNvGrpSpPr/>
          <p:nvPr/>
        </p:nvGrpSpPr>
        <p:grpSpPr>
          <a:xfrm>
            <a:off x="234319" y="622645"/>
            <a:ext cx="8658489" cy="4008419"/>
            <a:chOff x="234319" y="775045"/>
            <a:chExt cx="8658489" cy="4008419"/>
          </a:xfrm>
        </p:grpSpPr>
        <p:sp>
          <p:nvSpPr>
            <p:cNvPr id="829" name="Google Shape;829;p53"/>
            <p:cNvSpPr/>
            <p:nvPr/>
          </p:nvSpPr>
          <p:spPr>
            <a:xfrm rot="59522">
              <a:off x="235431" y="1012432"/>
              <a:ext cx="129524" cy="129596"/>
            </a:xfrm>
            <a:custGeom>
              <a:avLst/>
              <a:gdLst/>
              <a:ahLst/>
              <a:cxnLst/>
              <a:rect l="l" t="t" r="r" b="b"/>
              <a:pathLst>
                <a:path w="1794" h="1795" extrusionOk="0">
                  <a:moveTo>
                    <a:pt x="943" y="1"/>
                  </a:moveTo>
                  <a:cubicBezTo>
                    <a:pt x="730" y="426"/>
                    <a:pt x="396" y="730"/>
                    <a:pt x="1" y="882"/>
                  </a:cubicBezTo>
                  <a:lnTo>
                    <a:pt x="1" y="913"/>
                  </a:lnTo>
                  <a:cubicBezTo>
                    <a:pt x="396" y="1065"/>
                    <a:pt x="730" y="1369"/>
                    <a:pt x="882" y="1794"/>
                  </a:cubicBezTo>
                  <a:lnTo>
                    <a:pt x="943" y="1794"/>
                  </a:lnTo>
                  <a:cubicBezTo>
                    <a:pt x="1034" y="1369"/>
                    <a:pt x="1399" y="1065"/>
                    <a:pt x="1794" y="913"/>
                  </a:cubicBezTo>
                  <a:lnTo>
                    <a:pt x="1794" y="882"/>
                  </a:lnTo>
                  <a:cubicBezTo>
                    <a:pt x="1429" y="730"/>
                    <a:pt x="1095" y="426"/>
                    <a:pt x="9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3"/>
            <p:cNvSpPr/>
            <p:nvPr/>
          </p:nvSpPr>
          <p:spPr>
            <a:xfrm rot="59522">
              <a:off x="630183" y="776591"/>
              <a:ext cx="179990" cy="170171"/>
            </a:xfrm>
            <a:custGeom>
              <a:avLst/>
              <a:gdLst/>
              <a:ahLst/>
              <a:cxnLst/>
              <a:rect l="l" t="t" r="r" b="b"/>
              <a:pathLst>
                <a:path w="2493" h="2357" extrusionOk="0">
                  <a:moveTo>
                    <a:pt x="1262" y="1"/>
                  </a:moveTo>
                  <a:cubicBezTo>
                    <a:pt x="1254" y="1"/>
                    <a:pt x="1247" y="8"/>
                    <a:pt x="1247" y="24"/>
                  </a:cubicBezTo>
                  <a:cubicBezTo>
                    <a:pt x="1034" y="540"/>
                    <a:pt x="578" y="966"/>
                    <a:pt x="61" y="1148"/>
                  </a:cubicBezTo>
                  <a:cubicBezTo>
                    <a:pt x="0" y="1148"/>
                    <a:pt x="0" y="1209"/>
                    <a:pt x="61" y="1209"/>
                  </a:cubicBezTo>
                  <a:cubicBezTo>
                    <a:pt x="578" y="1361"/>
                    <a:pt x="1034" y="1817"/>
                    <a:pt x="1247" y="2334"/>
                  </a:cubicBezTo>
                  <a:cubicBezTo>
                    <a:pt x="1247" y="2349"/>
                    <a:pt x="1254" y="2356"/>
                    <a:pt x="1262" y="2356"/>
                  </a:cubicBezTo>
                  <a:cubicBezTo>
                    <a:pt x="1269" y="2356"/>
                    <a:pt x="1277" y="2349"/>
                    <a:pt x="1277" y="2334"/>
                  </a:cubicBezTo>
                  <a:cubicBezTo>
                    <a:pt x="1459" y="1817"/>
                    <a:pt x="1915" y="1391"/>
                    <a:pt x="2462" y="1209"/>
                  </a:cubicBezTo>
                  <a:cubicBezTo>
                    <a:pt x="2493" y="1209"/>
                    <a:pt x="2493" y="1148"/>
                    <a:pt x="2462" y="1148"/>
                  </a:cubicBezTo>
                  <a:cubicBezTo>
                    <a:pt x="1915" y="996"/>
                    <a:pt x="1459" y="540"/>
                    <a:pt x="1277" y="24"/>
                  </a:cubicBezTo>
                  <a:cubicBezTo>
                    <a:pt x="1277" y="8"/>
                    <a:pt x="1269" y="1"/>
                    <a:pt x="1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3"/>
            <p:cNvSpPr/>
            <p:nvPr/>
          </p:nvSpPr>
          <p:spPr>
            <a:xfrm rot="59522">
              <a:off x="8316606" y="4652757"/>
              <a:ext cx="129524" cy="129596"/>
            </a:xfrm>
            <a:custGeom>
              <a:avLst/>
              <a:gdLst/>
              <a:ahLst/>
              <a:cxnLst/>
              <a:rect l="l" t="t" r="r" b="b"/>
              <a:pathLst>
                <a:path w="1794" h="1795" extrusionOk="0">
                  <a:moveTo>
                    <a:pt x="943" y="1"/>
                  </a:moveTo>
                  <a:cubicBezTo>
                    <a:pt x="730" y="426"/>
                    <a:pt x="396" y="730"/>
                    <a:pt x="1" y="882"/>
                  </a:cubicBezTo>
                  <a:lnTo>
                    <a:pt x="1" y="913"/>
                  </a:lnTo>
                  <a:cubicBezTo>
                    <a:pt x="396" y="1065"/>
                    <a:pt x="730" y="1369"/>
                    <a:pt x="882" y="1794"/>
                  </a:cubicBezTo>
                  <a:lnTo>
                    <a:pt x="943" y="1794"/>
                  </a:lnTo>
                  <a:cubicBezTo>
                    <a:pt x="1034" y="1369"/>
                    <a:pt x="1399" y="1065"/>
                    <a:pt x="1794" y="913"/>
                  </a:cubicBezTo>
                  <a:lnTo>
                    <a:pt x="1794" y="882"/>
                  </a:lnTo>
                  <a:cubicBezTo>
                    <a:pt x="1429" y="730"/>
                    <a:pt x="1095" y="426"/>
                    <a:pt x="9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3"/>
            <p:cNvSpPr/>
            <p:nvPr/>
          </p:nvSpPr>
          <p:spPr>
            <a:xfrm rot="59522">
              <a:off x="8711358" y="4416916"/>
              <a:ext cx="179990" cy="170171"/>
            </a:xfrm>
            <a:custGeom>
              <a:avLst/>
              <a:gdLst/>
              <a:ahLst/>
              <a:cxnLst/>
              <a:rect l="l" t="t" r="r" b="b"/>
              <a:pathLst>
                <a:path w="2493" h="2357" extrusionOk="0">
                  <a:moveTo>
                    <a:pt x="1262" y="1"/>
                  </a:moveTo>
                  <a:cubicBezTo>
                    <a:pt x="1254" y="1"/>
                    <a:pt x="1247" y="8"/>
                    <a:pt x="1247" y="24"/>
                  </a:cubicBezTo>
                  <a:cubicBezTo>
                    <a:pt x="1034" y="540"/>
                    <a:pt x="578" y="966"/>
                    <a:pt x="61" y="1148"/>
                  </a:cubicBezTo>
                  <a:cubicBezTo>
                    <a:pt x="0" y="1148"/>
                    <a:pt x="0" y="1209"/>
                    <a:pt x="61" y="1209"/>
                  </a:cubicBezTo>
                  <a:cubicBezTo>
                    <a:pt x="578" y="1361"/>
                    <a:pt x="1034" y="1817"/>
                    <a:pt x="1247" y="2334"/>
                  </a:cubicBezTo>
                  <a:cubicBezTo>
                    <a:pt x="1247" y="2349"/>
                    <a:pt x="1254" y="2356"/>
                    <a:pt x="1262" y="2356"/>
                  </a:cubicBezTo>
                  <a:cubicBezTo>
                    <a:pt x="1269" y="2356"/>
                    <a:pt x="1277" y="2349"/>
                    <a:pt x="1277" y="2334"/>
                  </a:cubicBezTo>
                  <a:cubicBezTo>
                    <a:pt x="1459" y="1817"/>
                    <a:pt x="1915" y="1391"/>
                    <a:pt x="2462" y="1209"/>
                  </a:cubicBezTo>
                  <a:cubicBezTo>
                    <a:pt x="2493" y="1209"/>
                    <a:pt x="2493" y="1148"/>
                    <a:pt x="2462" y="1148"/>
                  </a:cubicBezTo>
                  <a:cubicBezTo>
                    <a:pt x="1915" y="996"/>
                    <a:pt x="1459" y="540"/>
                    <a:pt x="1277" y="24"/>
                  </a:cubicBezTo>
                  <a:cubicBezTo>
                    <a:pt x="1277" y="8"/>
                    <a:pt x="1269" y="1"/>
                    <a:pt x="1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53"/>
            <p:cNvSpPr/>
            <p:nvPr/>
          </p:nvSpPr>
          <p:spPr>
            <a:xfrm rot="59522">
              <a:off x="8340783" y="1019241"/>
              <a:ext cx="179990" cy="170171"/>
            </a:xfrm>
            <a:custGeom>
              <a:avLst/>
              <a:gdLst/>
              <a:ahLst/>
              <a:cxnLst/>
              <a:rect l="l" t="t" r="r" b="b"/>
              <a:pathLst>
                <a:path w="2493" h="2357" extrusionOk="0">
                  <a:moveTo>
                    <a:pt x="1262" y="1"/>
                  </a:moveTo>
                  <a:cubicBezTo>
                    <a:pt x="1254" y="1"/>
                    <a:pt x="1247" y="8"/>
                    <a:pt x="1247" y="24"/>
                  </a:cubicBezTo>
                  <a:cubicBezTo>
                    <a:pt x="1034" y="540"/>
                    <a:pt x="578" y="966"/>
                    <a:pt x="61" y="1148"/>
                  </a:cubicBezTo>
                  <a:cubicBezTo>
                    <a:pt x="0" y="1148"/>
                    <a:pt x="0" y="1209"/>
                    <a:pt x="61" y="1209"/>
                  </a:cubicBezTo>
                  <a:cubicBezTo>
                    <a:pt x="578" y="1361"/>
                    <a:pt x="1034" y="1817"/>
                    <a:pt x="1247" y="2334"/>
                  </a:cubicBezTo>
                  <a:cubicBezTo>
                    <a:pt x="1247" y="2349"/>
                    <a:pt x="1254" y="2356"/>
                    <a:pt x="1262" y="2356"/>
                  </a:cubicBezTo>
                  <a:cubicBezTo>
                    <a:pt x="1269" y="2356"/>
                    <a:pt x="1277" y="2349"/>
                    <a:pt x="1277" y="2334"/>
                  </a:cubicBezTo>
                  <a:cubicBezTo>
                    <a:pt x="1459" y="1817"/>
                    <a:pt x="1915" y="1391"/>
                    <a:pt x="2462" y="1209"/>
                  </a:cubicBezTo>
                  <a:cubicBezTo>
                    <a:pt x="2493" y="1209"/>
                    <a:pt x="2493" y="1148"/>
                    <a:pt x="2462" y="1148"/>
                  </a:cubicBezTo>
                  <a:cubicBezTo>
                    <a:pt x="1915" y="996"/>
                    <a:pt x="1459" y="540"/>
                    <a:pt x="1277" y="24"/>
                  </a:cubicBezTo>
                  <a:cubicBezTo>
                    <a:pt x="1277" y="8"/>
                    <a:pt x="1269" y="1"/>
                    <a:pt x="1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4" name="Google Shape;834;p53"/>
          <p:cNvSpPr/>
          <p:nvPr/>
        </p:nvSpPr>
        <p:spPr>
          <a:xfrm>
            <a:off x="2313709" y="513258"/>
            <a:ext cx="4038600" cy="60365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3"/>
          <p:cNvSpPr txBox="1">
            <a:spLocks noGrp="1"/>
          </p:cNvSpPr>
          <p:nvPr>
            <p:ph type="title"/>
          </p:nvPr>
        </p:nvSpPr>
        <p:spPr>
          <a:xfrm>
            <a:off x="2535382" y="520377"/>
            <a:ext cx="6096000" cy="478200"/>
          </a:xfrm>
          <a:prstGeom prst="rect">
            <a:avLst/>
          </a:prstGeom>
        </p:spPr>
        <p:txBody>
          <a:bodyPr spcFirstLastPara="1" wrap="square" lIns="91425" tIns="91425" rIns="91425" bIns="91425" anchor="t" anchorCtr="0">
            <a:noAutofit/>
          </a:bodyPr>
          <a:lstStyle/>
          <a:p>
            <a:pPr lvl="0">
              <a:buClr>
                <a:schemeClr val="dk1"/>
              </a:buClr>
              <a:buSzPts val="1100"/>
            </a:pPr>
            <a:r>
              <a:rPr lang="fr-MA" dirty="0"/>
              <a:t>L’</a:t>
            </a:r>
            <a:r>
              <a:rPr lang="fr-MA" b="1" dirty="0"/>
              <a:t>â</a:t>
            </a:r>
            <a:r>
              <a:rPr lang="fr-MA" dirty="0"/>
              <a:t>ge du capitaine</a:t>
            </a:r>
            <a:endParaRPr dirty="0"/>
          </a:p>
        </p:txBody>
      </p:sp>
      <p:sp>
        <p:nvSpPr>
          <p:cNvPr id="39" name="Google Shape;839;p53"/>
          <p:cNvSpPr txBox="1">
            <a:spLocks noGrp="1"/>
          </p:cNvSpPr>
          <p:nvPr>
            <p:ph type="subTitle" idx="1"/>
          </p:nvPr>
        </p:nvSpPr>
        <p:spPr>
          <a:xfrm>
            <a:off x="0" y="2343150"/>
            <a:ext cx="4800600" cy="990600"/>
          </a:xfrm>
          <a:prstGeom prst="rect">
            <a:avLst/>
          </a:prstGeom>
        </p:spPr>
        <p:txBody>
          <a:bodyPr spcFirstLastPara="1" wrap="square" lIns="91425" tIns="91425" rIns="91425" bIns="91425" anchor="t" anchorCtr="0">
            <a:noAutofit/>
          </a:bodyPr>
          <a:lstStyle/>
          <a:p>
            <a:pPr lvl="0">
              <a:buClr>
                <a:schemeClr val="bg1"/>
              </a:buClr>
              <a:buFont typeface="Arial" pitchFamily="34" charset="0"/>
              <a:buChar char="•"/>
            </a:pPr>
            <a:r>
              <a:rPr lang="fr-MA" dirty="0"/>
              <a:t>Parmi les 97 élèves, 76 ont donné l’âge du capitaine en utilisant les nombres figurant dans l’énoncé. </a:t>
            </a:r>
            <a:endParaRPr lang="fr-FR" dirty="0"/>
          </a:p>
        </p:txBody>
      </p:sp>
      <p:sp>
        <p:nvSpPr>
          <p:cNvPr id="839" name="Google Shape;839;p53"/>
          <p:cNvSpPr txBox="1">
            <a:spLocks noGrp="1"/>
          </p:cNvSpPr>
          <p:nvPr>
            <p:ph type="subTitle" idx="4"/>
          </p:nvPr>
        </p:nvSpPr>
        <p:spPr>
          <a:xfrm>
            <a:off x="2209800" y="1428750"/>
            <a:ext cx="4495800" cy="914400"/>
          </a:xfrm>
          <a:prstGeom prst="rect">
            <a:avLst/>
          </a:prstGeom>
        </p:spPr>
        <p:txBody>
          <a:bodyPr spcFirstLastPara="1" wrap="square" lIns="91425" tIns="91425" rIns="91425" bIns="91425" anchor="t" anchorCtr="0">
            <a:noAutofit/>
          </a:bodyPr>
          <a:lstStyle/>
          <a:p>
            <a:pPr marL="0" lvl="0" indent="0">
              <a:spcAft>
                <a:spcPts val="1600"/>
              </a:spcAft>
            </a:pPr>
            <a:r>
              <a:rPr lang="fr-MA" dirty="0"/>
              <a:t>On a proposé à 97 élèves de CE1 et de CE2 le problème suivant : « Sur un bateau, il y a 26 moutons et 10 chèvres. Quel est l’âge du capitaine ? » </a:t>
            </a:r>
            <a:endParaRPr dirty="0"/>
          </a:p>
        </p:txBody>
      </p:sp>
      <p:sp>
        <p:nvSpPr>
          <p:cNvPr id="837" name="Google Shape;837;p53"/>
          <p:cNvSpPr txBox="1">
            <a:spLocks noGrp="1"/>
          </p:cNvSpPr>
          <p:nvPr>
            <p:ph type="subTitle" idx="7"/>
          </p:nvPr>
        </p:nvSpPr>
        <p:spPr>
          <a:xfrm>
            <a:off x="914400" y="3562350"/>
            <a:ext cx="7024100" cy="773578"/>
          </a:xfrm>
          <a:prstGeom prst="rect">
            <a:avLst/>
          </a:prstGeom>
        </p:spPr>
        <p:txBody>
          <a:bodyPr spcFirstLastPara="1" wrap="square" lIns="91425" tIns="91425" rIns="91425" bIns="91425" anchor="t" anchorCtr="0">
            <a:noAutofit/>
          </a:bodyPr>
          <a:lstStyle/>
          <a:p>
            <a:pPr lvl="0"/>
            <a:r>
              <a:rPr lang="fr-MA" b="1" dirty="0">
                <a:latin typeface="Lato" charset="0"/>
                <a:cs typeface="Amatic SC" charset="-79"/>
              </a:rPr>
              <a:t>L’enseignant ne peut pas donner des problèmes impossibles à résoudre, il est responsable du choix des situations</a:t>
            </a:r>
            <a:endParaRPr lang="fr-FR" b="1" dirty="0">
              <a:latin typeface="Lato" charset="0"/>
              <a:cs typeface="Amatic SC" charset="-79"/>
            </a:endParaRPr>
          </a:p>
        </p:txBody>
      </p:sp>
      <p:sp>
        <p:nvSpPr>
          <p:cNvPr id="849" name="Google Shape;849;p53"/>
          <p:cNvSpPr/>
          <p:nvPr/>
        </p:nvSpPr>
        <p:spPr>
          <a:xfrm>
            <a:off x="7315200" y="4095750"/>
            <a:ext cx="700890" cy="801262"/>
          </a:xfrm>
          <a:custGeom>
            <a:avLst/>
            <a:gdLst/>
            <a:ahLst/>
            <a:cxnLst/>
            <a:rect l="l" t="t" r="r" b="b"/>
            <a:pathLst>
              <a:path w="31123" h="35580" extrusionOk="0">
                <a:moveTo>
                  <a:pt x="30122" y="1910"/>
                </a:moveTo>
                <a:cubicBezTo>
                  <a:pt x="28587" y="3244"/>
                  <a:pt x="27153" y="4745"/>
                  <a:pt x="25685" y="6113"/>
                </a:cubicBezTo>
                <a:cubicBezTo>
                  <a:pt x="24618" y="6980"/>
                  <a:pt x="23517" y="7781"/>
                  <a:pt x="22416" y="8615"/>
                </a:cubicBezTo>
                <a:cubicBezTo>
                  <a:pt x="23150" y="7814"/>
                  <a:pt x="23917" y="6980"/>
                  <a:pt x="24651" y="6246"/>
                </a:cubicBezTo>
                <a:cubicBezTo>
                  <a:pt x="26286" y="4545"/>
                  <a:pt x="28154" y="3211"/>
                  <a:pt x="30122" y="1910"/>
                </a:cubicBezTo>
                <a:close/>
                <a:moveTo>
                  <a:pt x="29155" y="3211"/>
                </a:moveTo>
                <a:cubicBezTo>
                  <a:pt x="28187" y="4445"/>
                  <a:pt x="27153" y="5646"/>
                  <a:pt x="25986" y="6680"/>
                </a:cubicBezTo>
                <a:cubicBezTo>
                  <a:pt x="24952" y="7647"/>
                  <a:pt x="23651" y="8281"/>
                  <a:pt x="22416" y="8948"/>
                </a:cubicBezTo>
                <a:cubicBezTo>
                  <a:pt x="23651" y="7948"/>
                  <a:pt x="24952" y="6980"/>
                  <a:pt x="26152" y="5946"/>
                </a:cubicBezTo>
                <a:cubicBezTo>
                  <a:pt x="27253" y="5112"/>
                  <a:pt x="28254" y="4145"/>
                  <a:pt x="29155" y="3211"/>
                </a:cubicBezTo>
                <a:close/>
                <a:moveTo>
                  <a:pt x="29754" y="1874"/>
                </a:moveTo>
                <a:cubicBezTo>
                  <a:pt x="26589" y="3899"/>
                  <a:pt x="23590" y="6477"/>
                  <a:pt x="21015" y="9382"/>
                </a:cubicBezTo>
                <a:cubicBezTo>
                  <a:pt x="23350" y="6146"/>
                  <a:pt x="25485" y="2744"/>
                  <a:pt x="29688" y="1877"/>
                </a:cubicBezTo>
                <a:cubicBezTo>
                  <a:pt x="29711" y="1877"/>
                  <a:pt x="29733" y="1877"/>
                  <a:pt x="29754" y="1874"/>
                </a:cubicBezTo>
                <a:close/>
                <a:moveTo>
                  <a:pt x="30255" y="2077"/>
                </a:moveTo>
                <a:lnTo>
                  <a:pt x="30255" y="2077"/>
                </a:lnTo>
                <a:cubicBezTo>
                  <a:pt x="30355" y="2711"/>
                  <a:pt x="29155" y="4412"/>
                  <a:pt x="28988" y="4745"/>
                </a:cubicBezTo>
                <a:cubicBezTo>
                  <a:pt x="28087" y="6313"/>
                  <a:pt x="26853" y="7581"/>
                  <a:pt x="25185" y="8415"/>
                </a:cubicBezTo>
                <a:cubicBezTo>
                  <a:pt x="23861" y="9077"/>
                  <a:pt x="22439" y="9410"/>
                  <a:pt x="21146" y="10002"/>
                </a:cubicBezTo>
                <a:lnTo>
                  <a:pt x="21146" y="10002"/>
                </a:lnTo>
                <a:cubicBezTo>
                  <a:pt x="21156" y="9993"/>
                  <a:pt x="21164" y="9982"/>
                  <a:pt x="21182" y="9982"/>
                </a:cubicBezTo>
                <a:cubicBezTo>
                  <a:pt x="24952" y="8281"/>
                  <a:pt x="27987" y="5613"/>
                  <a:pt x="30255" y="2077"/>
                </a:cubicBezTo>
                <a:close/>
                <a:moveTo>
                  <a:pt x="17613" y="1143"/>
                </a:moveTo>
                <a:cubicBezTo>
                  <a:pt x="18080" y="2644"/>
                  <a:pt x="17680" y="5112"/>
                  <a:pt x="17680" y="6613"/>
                </a:cubicBezTo>
                <a:cubicBezTo>
                  <a:pt x="17680" y="7747"/>
                  <a:pt x="17580" y="8915"/>
                  <a:pt x="17313" y="10082"/>
                </a:cubicBezTo>
                <a:cubicBezTo>
                  <a:pt x="17413" y="7114"/>
                  <a:pt x="16912" y="4078"/>
                  <a:pt x="17613" y="1143"/>
                </a:cubicBezTo>
                <a:close/>
                <a:moveTo>
                  <a:pt x="17986" y="1636"/>
                </a:moveTo>
                <a:lnTo>
                  <a:pt x="17986" y="1636"/>
                </a:lnTo>
                <a:cubicBezTo>
                  <a:pt x="18317" y="3127"/>
                  <a:pt x="18647" y="4488"/>
                  <a:pt x="18614" y="6113"/>
                </a:cubicBezTo>
                <a:cubicBezTo>
                  <a:pt x="18614" y="7781"/>
                  <a:pt x="18080" y="9415"/>
                  <a:pt x="17413" y="10916"/>
                </a:cubicBezTo>
                <a:cubicBezTo>
                  <a:pt x="17746" y="9449"/>
                  <a:pt x="17846" y="7914"/>
                  <a:pt x="17947" y="6580"/>
                </a:cubicBezTo>
                <a:cubicBezTo>
                  <a:pt x="18013" y="5379"/>
                  <a:pt x="17846" y="4145"/>
                  <a:pt x="17947" y="2911"/>
                </a:cubicBezTo>
                <a:cubicBezTo>
                  <a:pt x="18012" y="2551"/>
                  <a:pt x="18077" y="2064"/>
                  <a:pt x="17986" y="1636"/>
                </a:cubicBezTo>
                <a:close/>
                <a:moveTo>
                  <a:pt x="17513" y="742"/>
                </a:moveTo>
                <a:cubicBezTo>
                  <a:pt x="16846" y="2410"/>
                  <a:pt x="16946" y="4212"/>
                  <a:pt x="16912" y="5980"/>
                </a:cubicBezTo>
                <a:cubicBezTo>
                  <a:pt x="16846" y="7948"/>
                  <a:pt x="16946" y="9916"/>
                  <a:pt x="16946" y="11817"/>
                </a:cubicBezTo>
                <a:lnTo>
                  <a:pt x="16812" y="12217"/>
                </a:lnTo>
                <a:lnTo>
                  <a:pt x="16812" y="11984"/>
                </a:lnTo>
                <a:cubicBezTo>
                  <a:pt x="16779" y="11317"/>
                  <a:pt x="15778" y="10082"/>
                  <a:pt x="15645" y="9582"/>
                </a:cubicBezTo>
                <a:cubicBezTo>
                  <a:pt x="15011" y="7314"/>
                  <a:pt x="15745" y="4412"/>
                  <a:pt x="16512" y="2277"/>
                </a:cubicBezTo>
                <a:cubicBezTo>
                  <a:pt x="16512" y="2277"/>
                  <a:pt x="16512" y="2277"/>
                  <a:pt x="16512" y="2277"/>
                </a:cubicBezTo>
                <a:cubicBezTo>
                  <a:pt x="16523" y="2277"/>
                  <a:pt x="17018" y="808"/>
                  <a:pt x="17513" y="742"/>
                </a:cubicBezTo>
                <a:close/>
                <a:moveTo>
                  <a:pt x="18080" y="1209"/>
                </a:moveTo>
                <a:lnTo>
                  <a:pt x="18080" y="1209"/>
                </a:lnTo>
                <a:cubicBezTo>
                  <a:pt x="18414" y="1643"/>
                  <a:pt x="18647" y="2143"/>
                  <a:pt x="18847" y="2644"/>
                </a:cubicBezTo>
                <a:cubicBezTo>
                  <a:pt x="19414" y="3878"/>
                  <a:pt x="19448" y="5279"/>
                  <a:pt x="19314" y="6613"/>
                </a:cubicBezTo>
                <a:cubicBezTo>
                  <a:pt x="19114" y="8748"/>
                  <a:pt x="18113" y="10583"/>
                  <a:pt x="17113" y="12417"/>
                </a:cubicBezTo>
                <a:cubicBezTo>
                  <a:pt x="17146" y="12284"/>
                  <a:pt x="17146" y="12217"/>
                  <a:pt x="17179" y="12117"/>
                </a:cubicBezTo>
                <a:cubicBezTo>
                  <a:pt x="18013" y="10716"/>
                  <a:pt x="18480" y="9048"/>
                  <a:pt x="18780" y="7414"/>
                </a:cubicBezTo>
                <a:cubicBezTo>
                  <a:pt x="19181" y="5112"/>
                  <a:pt x="18614" y="3311"/>
                  <a:pt x="18080" y="1209"/>
                </a:cubicBezTo>
                <a:close/>
                <a:moveTo>
                  <a:pt x="13844" y="12651"/>
                </a:moveTo>
                <a:cubicBezTo>
                  <a:pt x="13944" y="12651"/>
                  <a:pt x="13977" y="12751"/>
                  <a:pt x="14077" y="12818"/>
                </a:cubicBezTo>
                <a:cubicBezTo>
                  <a:pt x="14010" y="12818"/>
                  <a:pt x="14010" y="12851"/>
                  <a:pt x="14010" y="12918"/>
                </a:cubicBezTo>
                <a:cubicBezTo>
                  <a:pt x="14010" y="12985"/>
                  <a:pt x="13977" y="13085"/>
                  <a:pt x="13977" y="13151"/>
                </a:cubicBezTo>
                <a:lnTo>
                  <a:pt x="13744" y="13151"/>
                </a:lnTo>
                <a:cubicBezTo>
                  <a:pt x="13643" y="13151"/>
                  <a:pt x="13643" y="13085"/>
                  <a:pt x="13643" y="12985"/>
                </a:cubicBezTo>
                <a:cubicBezTo>
                  <a:pt x="13643" y="12918"/>
                  <a:pt x="13643" y="12884"/>
                  <a:pt x="13610" y="12818"/>
                </a:cubicBezTo>
                <a:cubicBezTo>
                  <a:pt x="13610" y="12784"/>
                  <a:pt x="13610" y="12751"/>
                  <a:pt x="13643" y="12751"/>
                </a:cubicBezTo>
                <a:lnTo>
                  <a:pt x="13643" y="12718"/>
                </a:lnTo>
                <a:cubicBezTo>
                  <a:pt x="13744" y="12651"/>
                  <a:pt x="13810" y="12651"/>
                  <a:pt x="13844" y="12651"/>
                </a:cubicBezTo>
                <a:close/>
                <a:moveTo>
                  <a:pt x="13343" y="13285"/>
                </a:moveTo>
                <a:lnTo>
                  <a:pt x="13343" y="13318"/>
                </a:lnTo>
                <a:cubicBezTo>
                  <a:pt x="13443" y="13452"/>
                  <a:pt x="13610" y="13485"/>
                  <a:pt x="13744" y="13485"/>
                </a:cubicBezTo>
                <a:cubicBezTo>
                  <a:pt x="13744" y="13552"/>
                  <a:pt x="13677" y="13552"/>
                  <a:pt x="13677" y="13585"/>
                </a:cubicBezTo>
                <a:cubicBezTo>
                  <a:pt x="13677" y="13585"/>
                  <a:pt x="13610" y="13618"/>
                  <a:pt x="13510" y="13618"/>
                </a:cubicBezTo>
                <a:cubicBezTo>
                  <a:pt x="13477" y="13618"/>
                  <a:pt x="13452" y="13627"/>
                  <a:pt x="13427" y="13627"/>
                </a:cubicBezTo>
                <a:cubicBezTo>
                  <a:pt x="13402" y="13627"/>
                  <a:pt x="13377" y="13618"/>
                  <a:pt x="13343" y="13585"/>
                </a:cubicBezTo>
                <a:cubicBezTo>
                  <a:pt x="13310" y="13485"/>
                  <a:pt x="13310" y="13418"/>
                  <a:pt x="13343" y="13285"/>
                </a:cubicBezTo>
                <a:close/>
                <a:moveTo>
                  <a:pt x="24751" y="13118"/>
                </a:moveTo>
                <a:lnTo>
                  <a:pt x="24751" y="13118"/>
                </a:lnTo>
                <a:cubicBezTo>
                  <a:pt x="23851" y="13618"/>
                  <a:pt x="22950" y="13985"/>
                  <a:pt x="21949" y="14419"/>
                </a:cubicBezTo>
                <a:cubicBezTo>
                  <a:pt x="20315" y="15119"/>
                  <a:pt x="18680" y="15920"/>
                  <a:pt x="17113" y="16754"/>
                </a:cubicBezTo>
                <a:cubicBezTo>
                  <a:pt x="17073" y="16767"/>
                  <a:pt x="17038" y="16781"/>
                  <a:pt x="17002" y="16798"/>
                </a:cubicBezTo>
                <a:lnTo>
                  <a:pt x="17002" y="16798"/>
                </a:lnTo>
                <a:cubicBezTo>
                  <a:pt x="19450" y="15236"/>
                  <a:pt x="22085" y="14256"/>
                  <a:pt x="24751" y="13118"/>
                </a:cubicBezTo>
                <a:close/>
                <a:moveTo>
                  <a:pt x="9974" y="8381"/>
                </a:moveTo>
                <a:cubicBezTo>
                  <a:pt x="10108" y="10116"/>
                  <a:pt x="10308" y="11917"/>
                  <a:pt x="10441" y="13652"/>
                </a:cubicBezTo>
                <a:cubicBezTo>
                  <a:pt x="10508" y="14786"/>
                  <a:pt x="10475" y="15920"/>
                  <a:pt x="10475" y="17054"/>
                </a:cubicBezTo>
                <a:cubicBezTo>
                  <a:pt x="10475" y="16921"/>
                  <a:pt x="10475" y="16754"/>
                  <a:pt x="10441" y="16620"/>
                </a:cubicBezTo>
                <a:cubicBezTo>
                  <a:pt x="10274" y="13885"/>
                  <a:pt x="10141" y="11117"/>
                  <a:pt x="9974" y="8381"/>
                </a:cubicBezTo>
                <a:close/>
                <a:moveTo>
                  <a:pt x="25118" y="13385"/>
                </a:moveTo>
                <a:lnTo>
                  <a:pt x="25118" y="13385"/>
                </a:lnTo>
                <a:cubicBezTo>
                  <a:pt x="22817" y="15787"/>
                  <a:pt x="19514" y="16287"/>
                  <a:pt x="16312" y="17554"/>
                </a:cubicBezTo>
                <a:cubicBezTo>
                  <a:pt x="17279" y="16987"/>
                  <a:pt x="18247" y="16487"/>
                  <a:pt x="19281" y="15987"/>
                </a:cubicBezTo>
                <a:cubicBezTo>
                  <a:pt x="20815" y="15253"/>
                  <a:pt x="22416" y="14552"/>
                  <a:pt x="23984" y="13919"/>
                </a:cubicBezTo>
                <a:cubicBezTo>
                  <a:pt x="24418" y="13752"/>
                  <a:pt x="24785" y="13585"/>
                  <a:pt x="25118" y="13385"/>
                </a:cubicBezTo>
                <a:close/>
                <a:moveTo>
                  <a:pt x="26486" y="12284"/>
                </a:moveTo>
                <a:lnTo>
                  <a:pt x="26486" y="12284"/>
                </a:lnTo>
                <a:cubicBezTo>
                  <a:pt x="26353" y="14452"/>
                  <a:pt x="22617" y="16487"/>
                  <a:pt x="21015" y="16954"/>
                </a:cubicBezTo>
                <a:cubicBezTo>
                  <a:pt x="19614" y="17388"/>
                  <a:pt x="18013" y="17321"/>
                  <a:pt x="16579" y="17621"/>
                </a:cubicBezTo>
                <a:cubicBezTo>
                  <a:pt x="20148" y="16320"/>
                  <a:pt x="23951" y="15887"/>
                  <a:pt x="26152" y="12451"/>
                </a:cubicBezTo>
                <a:cubicBezTo>
                  <a:pt x="26286" y="12417"/>
                  <a:pt x="26353" y="12384"/>
                  <a:pt x="26486" y="12284"/>
                </a:cubicBezTo>
                <a:close/>
                <a:moveTo>
                  <a:pt x="25986" y="12151"/>
                </a:moveTo>
                <a:lnTo>
                  <a:pt x="25986" y="12151"/>
                </a:lnTo>
                <a:cubicBezTo>
                  <a:pt x="25919" y="12251"/>
                  <a:pt x="25785" y="12317"/>
                  <a:pt x="25685" y="12417"/>
                </a:cubicBezTo>
                <a:cubicBezTo>
                  <a:pt x="22016" y="13585"/>
                  <a:pt x="18313" y="15253"/>
                  <a:pt x="15411" y="17721"/>
                </a:cubicBezTo>
                <a:cubicBezTo>
                  <a:pt x="15311" y="17755"/>
                  <a:pt x="15278" y="17788"/>
                  <a:pt x="15178" y="17821"/>
                </a:cubicBezTo>
                <a:cubicBezTo>
                  <a:pt x="16946" y="15620"/>
                  <a:pt x="19114" y="14119"/>
                  <a:pt x="21749" y="13118"/>
                </a:cubicBezTo>
                <a:cubicBezTo>
                  <a:pt x="22850" y="12718"/>
                  <a:pt x="23851" y="12417"/>
                  <a:pt x="25018" y="12317"/>
                </a:cubicBezTo>
                <a:cubicBezTo>
                  <a:pt x="25419" y="12284"/>
                  <a:pt x="25685" y="12251"/>
                  <a:pt x="25986" y="12151"/>
                </a:cubicBezTo>
                <a:close/>
                <a:moveTo>
                  <a:pt x="10174" y="8548"/>
                </a:moveTo>
                <a:lnTo>
                  <a:pt x="10174" y="8548"/>
                </a:lnTo>
                <a:cubicBezTo>
                  <a:pt x="11275" y="10082"/>
                  <a:pt x="11342" y="12818"/>
                  <a:pt x="11442" y="14552"/>
                </a:cubicBezTo>
                <a:cubicBezTo>
                  <a:pt x="11475" y="15820"/>
                  <a:pt x="11142" y="17087"/>
                  <a:pt x="10808" y="18288"/>
                </a:cubicBezTo>
                <a:cubicBezTo>
                  <a:pt x="11142" y="15153"/>
                  <a:pt x="10641" y="11617"/>
                  <a:pt x="10174" y="8548"/>
                </a:cubicBezTo>
                <a:close/>
                <a:moveTo>
                  <a:pt x="9805" y="8229"/>
                </a:moveTo>
                <a:cubicBezTo>
                  <a:pt x="9442" y="10560"/>
                  <a:pt x="9841" y="13056"/>
                  <a:pt x="10074" y="15320"/>
                </a:cubicBezTo>
                <a:cubicBezTo>
                  <a:pt x="10174" y="16921"/>
                  <a:pt x="10241" y="18422"/>
                  <a:pt x="10174" y="19923"/>
                </a:cubicBezTo>
                <a:cubicBezTo>
                  <a:pt x="9941" y="18889"/>
                  <a:pt x="9574" y="17821"/>
                  <a:pt x="9274" y="16821"/>
                </a:cubicBezTo>
                <a:cubicBezTo>
                  <a:pt x="8573" y="14119"/>
                  <a:pt x="8973" y="10916"/>
                  <a:pt x="9774" y="8281"/>
                </a:cubicBezTo>
                <a:cubicBezTo>
                  <a:pt x="9794" y="8261"/>
                  <a:pt x="9802" y="8242"/>
                  <a:pt x="9805" y="8229"/>
                </a:cubicBezTo>
                <a:close/>
                <a:moveTo>
                  <a:pt x="9641" y="8248"/>
                </a:moveTo>
                <a:cubicBezTo>
                  <a:pt x="8807" y="10383"/>
                  <a:pt x="8640" y="12718"/>
                  <a:pt x="8807" y="14953"/>
                </a:cubicBezTo>
                <a:cubicBezTo>
                  <a:pt x="8973" y="16954"/>
                  <a:pt x="9741" y="18789"/>
                  <a:pt x="10108" y="20757"/>
                </a:cubicBezTo>
                <a:cubicBezTo>
                  <a:pt x="9307" y="18555"/>
                  <a:pt x="7739" y="16721"/>
                  <a:pt x="7673" y="14252"/>
                </a:cubicBezTo>
                <a:cubicBezTo>
                  <a:pt x="7673" y="12718"/>
                  <a:pt x="7639" y="8648"/>
                  <a:pt x="9641" y="8248"/>
                </a:cubicBezTo>
                <a:close/>
                <a:moveTo>
                  <a:pt x="20348" y="20757"/>
                </a:moveTo>
                <a:lnTo>
                  <a:pt x="20348" y="20757"/>
                </a:lnTo>
                <a:cubicBezTo>
                  <a:pt x="20148" y="20890"/>
                  <a:pt x="19915" y="20990"/>
                  <a:pt x="19648" y="21124"/>
                </a:cubicBezTo>
                <a:cubicBezTo>
                  <a:pt x="19247" y="21291"/>
                  <a:pt x="18747" y="21424"/>
                  <a:pt x="18280" y="21457"/>
                </a:cubicBezTo>
                <a:cubicBezTo>
                  <a:pt x="18947" y="21224"/>
                  <a:pt x="19648" y="20990"/>
                  <a:pt x="20348" y="20757"/>
                </a:cubicBezTo>
                <a:close/>
                <a:moveTo>
                  <a:pt x="21993" y="20309"/>
                </a:moveTo>
                <a:cubicBezTo>
                  <a:pt x="21002" y="21097"/>
                  <a:pt x="20172" y="21492"/>
                  <a:pt x="18947" y="21691"/>
                </a:cubicBezTo>
                <a:cubicBezTo>
                  <a:pt x="18180" y="21824"/>
                  <a:pt x="17480" y="21924"/>
                  <a:pt x="16746" y="22024"/>
                </a:cubicBezTo>
                <a:cubicBezTo>
                  <a:pt x="17146" y="21891"/>
                  <a:pt x="17513" y="21758"/>
                  <a:pt x="17913" y="21624"/>
                </a:cubicBezTo>
                <a:cubicBezTo>
                  <a:pt x="17966" y="21626"/>
                  <a:pt x="18019" y="21626"/>
                  <a:pt x="18072" y="21626"/>
                </a:cubicBezTo>
                <a:cubicBezTo>
                  <a:pt x="19195" y="21626"/>
                  <a:pt x="20386" y="21289"/>
                  <a:pt x="21182" y="20557"/>
                </a:cubicBezTo>
                <a:lnTo>
                  <a:pt x="21993" y="20309"/>
                </a:lnTo>
                <a:close/>
                <a:moveTo>
                  <a:pt x="22817" y="20056"/>
                </a:moveTo>
                <a:lnTo>
                  <a:pt x="22817" y="20056"/>
                </a:lnTo>
                <a:cubicBezTo>
                  <a:pt x="22483" y="20723"/>
                  <a:pt x="22316" y="21291"/>
                  <a:pt x="21616" y="21657"/>
                </a:cubicBezTo>
                <a:cubicBezTo>
                  <a:pt x="20915" y="22024"/>
                  <a:pt x="19948" y="22091"/>
                  <a:pt x="19114" y="22091"/>
                </a:cubicBezTo>
                <a:lnTo>
                  <a:pt x="18280" y="22091"/>
                </a:lnTo>
                <a:cubicBezTo>
                  <a:pt x="19815" y="21924"/>
                  <a:pt x="21416" y="21657"/>
                  <a:pt x="22150" y="20357"/>
                </a:cubicBezTo>
                <a:cubicBezTo>
                  <a:pt x="22168" y="20320"/>
                  <a:pt x="22156" y="20283"/>
                  <a:pt x="22124" y="20268"/>
                </a:cubicBezTo>
                <a:lnTo>
                  <a:pt x="22124" y="20268"/>
                </a:lnTo>
                <a:lnTo>
                  <a:pt x="22817" y="20056"/>
                </a:lnTo>
                <a:close/>
                <a:moveTo>
                  <a:pt x="15478" y="23425"/>
                </a:moveTo>
                <a:cubicBezTo>
                  <a:pt x="16144" y="23814"/>
                  <a:pt x="16948" y="24018"/>
                  <a:pt x="17699" y="24018"/>
                </a:cubicBezTo>
                <a:cubicBezTo>
                  <a:pt x="17851" y="24018"/>
                  <a:pt x="18001" y="24009"/>
                  <a:pt x="18147" y="23992"/>
                </a:cubicBezTo>
                <a:lnTo>
                  <a:pt x="18180" y="23992"/>
                </a:lnTo>
                <a:cubicBezTo>
                  <a:pt x="18514" y="24159"/>
                  <a:pt x="18914" y="24326"/>
                  <a:pt x="19247" y="24493"/>
                </a:cubicBezTo>
                <a:cubicBezTo>
                  <a:pt x="17680" y="24426"/>
                  <a:pt x="16179" y="24393"/>
                  <a:pt x="14844" y="23459"/>
                </a:cubicBezTo>
                <a:cubicBezTo>
                  <a:pt x="15078" y="23425"/>
                  <a:pt x="15278" y="23425"/>
                  <a:pt x="15478" y="23425"/>
                </a:cubicBezTo>
                <a:close/>
                <a:moveTo>
                  <a:pt x="901" y="16654"/>
                </a:moveTo>
                <a:lnTo>
                  <a:pt x="901" y="16654"/>
                </a:lnTo>
                <a:cubicBezTo>
                  <a:pt x="2902" y="19291"/>
                  <a:pt x="4517" y="21929"/>
                  <a:pt x="6147" y="24767"/>
                </a:cubicBezTo>
                <a:lnTo>
                  <a:pt x="6147" y="24767"/>
                </a:lnTo>
                <a:cubicBezTo>
                  <a:pt x="5500" y="23678"/>
                  <a:pt x="4813" y="22601"/>
                  <a:pt x="4103" y="21591"/>
                </a:cubicBezTo>
                <a:cubicBezTo>
                  <a:pt x="2969" y="19956"/>
                  <a:pt x="1501" y="18589"/>
                  <a:pt x="901" y="16654"/>
                </a:cubicBezTo>
                <a:close/>
                <a:moveTo>
                  <a:pt x="734" y="16620"/>
                </a:moveTo>
                <a:lnTo>
                  <a:pt x="734" y="16620"/>
                </a:lnTo>
                <a:cubicBezTo>
                  <a:pt x="1068" y="18055"/>
                  <a:pt x="1935" y="19156"/>
                  <a:pt x="2802" y="20290"/>
                </a:cubicBezTo>
                <a:cubicBezTo>
                  <a:pt x="4003" y="21791"/>
                  <a:pt x="4937" y="23492"/>
                  <a:pt x="5971" y="25093"/>
                </a:cubicBezTo>
                <a:cubicBezTo>
                  <a:pt x="5938" y="25060"/>
                  <a:pt x="5838" y="24993"/>
                  <a:pt x="5771" y="24960"/>
                </a:cubicBezTo>
                <a:cubicBezTo>
                  <a:pt x="4470" y="24126"/>
                  <a:pt x="3736" y="22925"/>
                  <a:pt x="3003" y="21591"/>
                </a:cubicBezTo>
                <a:cubicBezTo>
                  <a:pt x="2269" y="20156"/>
                  <a:pt x="334" y="18322"/>
                  <a:pt x="734" y="16620"/>
                </a:cubicBezTo>
                <a:close/>
                <a:moveTo>
                  <a:pt x="15111" y="23826"/>
                </a:moveTo>
                <a:lnTo>
                  <a:pt x="15111" y="23826"/>
                </a:lnTo>
                <a:cubicBezTo>
                  <a:pt x="15983" y="24407"/>
                  <a:pt x="17154" y="24883"/>
                  <a:pt x="18241" y="24883"/>
                </a:cubicBezTo>
                <a:cubicBezTo>
                  <a:pt x="18651" y="24883"/>
                  <a:pt x="19049" y="24815"/>
                  <a:pt x="19414" y="24660"/>
                </a:cubicBezTo>
                <a:cubicBezTo>
                  <a:pt x="19414" y="24660"/>
                  <a:pt x="19448" y="24660"/>
                  <a:pt x="19448" y="24626"/>
                </a:cubicBezTo>
                <a:cubicBezTo>
                  <a:pt x="19481" y="24660"/>
                  <a:pt x="19581" y="24660"/>
                  <a:pt x="19614" y="24693"/>
                </a:cubicBezTo>
                <a:cubicBezTo>
                  <a:pt x="18931" y="25017"/>
                  <a:pt x="18200" y="25272"/>
                  <a:pt x="17493" y="25272"/>
                </a:cubicBezTo>
                <a:cubicBezTo>
                  <a:pt x="16888" y="25272"/>
                  <a:pt x="16301" y="25085"/>
                  <a:pt x="15778" y="24593"/>
                </a:cubicBezTo>
                <a:cubicBezTo>
                  <a:pt x="15511" y="24326"/>
                  <a:pt x="15311" y="24059"/>
                  <a:pt x="15111" y="23826"/>
                </a:cubicBezTo>
                <a:close/>
                <a:moveTo>
                  <a:pt x="1168" y="16254"/>
                </a:moveTo>
                <a:cubicBezTo>
                  <a:pt x="2502" y="16387"/>
                  <a:pt x="4971" y="18922"/>
                  <a:pt x="5438" y="19489"/>
                </a:cubicBezTo>
                <a:cubicBezTo>
                  <a:pt x="6905" y="21324"/>
                  <a:pt x="7139" y="23392"/>
                  <a:pt x="7239" y="25560"/>
                </a:cubicBezTo>
                <a:cubicBezTo>
                  <a:pt x="6839" y="24126"/>
                  <a:pt x="6238" y="22725"/>
                  <a:pt x="5571" y="21391"/>
                </a:cubicBezTo>
                <a:cubicBezTo>
                  <a:pt x="4604" y="19489"/>
                  <a:pt x="3269" y="16987"/>
                  <a:pt x="1168" y="16254"/>
                </a:cubicBezTo>
                <a:close/>
                <a:moveTo>
                  <a:pt x="1068" y="16554"/>
                </a:moveTo>
                <a:lnTo>
                  <a:pt x="1068" y="16554"/>
                </a:lnTo>
                <a:cubicBezTo>
                  <a:pt x="4070" y="18088"/>
                  <a:pt x="6238" y="22124"/>
                  <a:pt x="6939" y="25760"/>
                </a:cubicBezTo>
                <a:cubicBezTo>
                  <a:pt x="5738" y="22425"/>
                  <a:pt x="3470" y="19122"/>
                  <a:pt x="1068" y="16554"/>
                </a:cubicBezTo>
                <a:close/>
                <a:moveTo>
                  <a:pt x="12743" y="25894"/>
                </a:moveTo>
                <a:lnTo>
                  <a:pt x="12743" y="25894"/>
                </a:lnTo>
                <a:cubicBezTo>
                  <a:pt x="12643" y="25994"/>
                  <a:pt x="12643" y="26127"/>
                  <a:pt x="12609" y="26227"/>
                </a:cubicBezTo>
                <a:cubicBezTo>
                  <a:pt x="12509" y="26294"/>
                  <a:pt x="12443" y="26428"/>
                  <a:pt x="12409" y="26561"/>
                </a:cubicBezTo>
                <a:lnTo>
                  <a:pt x="12343" y="26561"/>
                </a:lnTo>
                <a:lnTo>
                  <a:pt x="12343" y="26394"/>
                </a:lnTo>
                <a:cubicBezTo>
                  <a:pt x="12343" y="26094"/>
                  <a:pt x="12509" y="25961"/>
                  <a:pt x="12743" y="25894"/>
                </a:cubicBezTo>
                <a:close/>
                <a:moveTo>
                  <a:pt x="13343" y="25994"/>
                </a:moveTo>
                <a:lnTo>
                  <a:pt x="13443" y="26094"/>
                </a:lnTo>
                <a:cubicBezTo>
                  <a:pt x="13477" y="26161"/>
                  <a:pt x="13510" y="26227"/>
                  <a:pt x="13510" y="26294"/>
                </a:cubicBezTo>
                <a:cubicBezTo>
                  <a:pt x="13577" y="26428"/>
                  <a:pt x="13610" y="26594"/>
                  <a:pt x="13610" y="26728"/>
                </a:cubicBezTo>
                <a:cubicBezTo>
                  <a:pt x="13610" y="26995"/>
                  <a:pt x="13477" y="27228"/>
                  <a:pt x="13143" y="27228"/>
                </a:cubicBezTo>
                <a:lnTo>
                  <a:pt x="13043" y="27228"/>
                </a:lnTo>
                <a:cubicBezTo>
                  <a:pt x="13110" y="27061"/>
                  <a:pt x="13110" y="26928"/>
                  <a:pt x="13110" y="26761"/>
                </a:cubicBezTo>
                <a:cubicBezTo>
                  <a:pt x="13143" y="26461"/>
                  <a:pt x="13243" y="26227"/>
                  <a:pt x="13343" y="25994"/>
                </a:cubicBezTo>
                <a:close/>
                <a:moveTo>
                  <a:pt x="17575" y="0"/>
                </a:moveTo>
                <a:cubicBezTo>
                  <a:pt x="17530" y="0"/>
                  <a:pt x="17480" y="25"/>
                  <a:pt x="17446" y="75"/>
                </a:cubicBezTo>
                <a:cubicBezTo>
                  <a:pt x="15978" y="1543"/>
                  <a:pt x="15612" y="3811"/>
                  <a:pt x="15311" y="5779"/>
                </a:cubicBezTo>
                <a:cubicBezTo>
                  <a:pt x="15111" y="7047"/>
                  <a:pt x="15111" y="8248"/>
                  <a:pt x="15345" y="9482"/>
                </a:cubicBezTo>
                <a:cubicBezTo>
                  <a:pt x="15445" y="9949"/>
                  <a:pt x="15578" y="10249"/>
                  <a:pt x="15812" y="10616"/>
                </a:cubicBezTo>
                <a:cubicBezTo>
                  <a:pt x="16612" y="11717"/>
                  <a:pt x="16579" y="12451"/>
                  <a:pt x="16345" y="13585"/>
                </a:cubicBezTo>
                <a:cubicBezTo>
                  <a:pt x="16279" y="13818"/>
                  <a:pt x="16145" y="14119"/>
                  <a:pt x="16079" y="14386"/>
                </a:cubicBezTo>
                <a:cubicBezTo>
                  <a:pt x="15311" y="15286"/>
                  <a:pt x="14577" y="16254"/>
                  <a:pt x="13910" y="17154"/>
                </a:cubicBezTo>
                <a:cubicBezTo>
                  <a:pt x="14411" y="16120"/>
                  <a:pt x="14744" y="14919"/>
                  <a:pt x="14444" y="13952"/>
                </a:cubicBezTo>
                <a:cubicBezTo>
                  <a:pt x="14611" y="13785"/>
                  <a:pt x="14744" y="13485"/>
                  <a:pt x="14744" y="13251"/>
                </a:cubicBezTo>
                <a:cubicBezTo>
                  <a:pt x="14778" y="12818"/>
                  <a:pt x="14577" y="12384"/>
                  <a:pt x="14177" y="12151"/>
                </a:cubicBezTo>
                <a:cubicBezTo>
                  <a:pt x="14078" y="12104"/>
                  <a:pt x="13974" y="12083"/>
                  <a:pt x="13871" y="12083"/>
                </a:cubicBezTo>
                <a:cubicBezTo>
                  <a:pt x="13457" y="12083"/>
                  <a:pt x="13050" y="12430"/>
                  <a:pt x="12943" y="12884"/>
                </a:cubicBezTo>
                <a:cubicBezTo>
                  <a:pt x="12943" y="12936"/>
                  <a:pt x="12963" y="13007"/>
                  <a:pt x="13017" y="13007"/>
                </a:cubicBezTo>
                <a:cubicBezTo>
                  <a:pt x="13034" y="13007"/>
                  <a:pt x="13053" y="13000"/>
                  <a:pt x="13076" y="12985"/>
                </a:cubicBezTo>
                <a:cubicBezTo>
                  <a:pt x="13143" y="12951"/>
                  <a:pt x="13277" y="12818"/>
                  <a:pt x="13410" y="12751"/>
                </a:cubicBezTo>
                <a:lnTo>
                  <a:pt x="13410" y="12784"/>
                </a:lnTo>
                <a:cubicBezTo>
                  <a:pt x="13310" y="12884"/>
                  <a:pt x="13277" y="12951"/>
                  <a:pt x="13176" y="13051"/>
                </a:cubicBezTo>
                <a:cubicBezTo>
                  <a:pt x="12976" y="13251"/>
                  <a:pt x="12943" y="13585"/>
                  <a:pt x="13076" y="13818"/>
                </a:cubicBezTo>
                <a:cubicBezTo>
                  <a:pt x="13165" y="14112"/>
                  <a:pt x="13511" y="14225"/>
                  <a:pt x="13820" y="14225"/>
                </a:cubicBezTo>
                <a:cubicBezTo>
                  <a:pt x="13862" y="14225"/>
                  <a:pt x="13904" y="14223"/>
                  <a:pt x="13944" y="14219"/>
                </a:cubicBezTo>
                <a:cubicBezTo>
                  <a:pt x="13977" y="14219"/>
                  <a:pt x="14077" y="14219"/>
                  <a:pt x="14110" y="14152"/>
                </a:cubicBezTo>
                <a:lnTo>
                  <a:pt x="14110" y="14152"/>
                </a:lnTo>
                <a:cubicBezTo>
                  <a:pt x="14144" y="15420"/>
                  <a:pt x="13910" y="16721"/>
                  <a:pt x="13343" y="17888"/>
                </a:cubicBezTo>
                <a:cubicBezTo>
                  <a:pt x="13343" y="17921"/>
                  <a:pt x="13310" y="17921"/>
                  <a:pt x="13310" y="17955"/>
                </a:cubicBezTo>
                <a:cubicBezTo>
                  <a:pt x="12242" y="19456"/>
                  <a:pt x="11275" y="20990"/>
                  <a:pt x="10341" y="22591"/>
                </a:cubicBezTo>
                <a:cubicBezTo>
                  <a:pt x="10575" y="21724"/>
                  <a:pt x="10641" y="20790"/>
                  <a:pt x="10641" y="19890"/>
                </a:cubicBezTo>
                <a:cubicBezTo>
                  <a:pt x="11108" y="17821"/>
                  <a:pt x="11842" y="15920"/>
                  <a:pt x="11742" y="13752"/>
                </a:cubicBezTo>
                <a:cubicBezTo>
                  <a:pt x="11609" y="12151"/>
                  <a:pt x="11642" y="8882"/>
                  <a:pt x="10008" y="7914"/>
                </a:cubicBezTo>
                <a:cubicBezTo>
                  <a:pt x="9998" y="7904"/>
                  <a:pt x="9985" y="7900"/>
                  <a:pt x="9971" y="7900"/>
                </a:cubicBezTo>
                <a:cubicBezTo>
                  <a:pt x="9935" y="7900"/>
                  <a:pt x="9888" y="7924"/>
                  <a:pt x="9841" y="7948"/>
                </a:cubicBezTo>
                <a:cubicBezTo>
                  <a:pt x="9753" y="7932"/>
                  <a:pt x="9668" y="7924"/>
                  <a:pt x="9586" y="7924"/>
                </a:cubicBezTo>
                <a:cubicBezTo>
                  <a:pt x="7945" y="7924"/>
                  <a:pt x="7668" y="11005"/>
                  <a:pt x="7572" y="12117"/>
                </a:cubicBezTo>
                <a:cubicBezTo>
                  <a:pt x="7439" y="13151"/>
                  <a:pt x="7406" y="14252"/>
                  <a:pt x="7472" y="15286"/>
                </a:cubicBezTo>
                <a:cubicBezTo>
                  <a:pt x="7673" y="17588"/>
                  <a:pt x="9507" y="19489"/>
                  <a:pt x="10141" y="21724"/>
                </a:cubicBezTo>
                <a:cubicBezTo>
                  <a:pt x="10108" y="22225"/>
                  <a:pt x="10008" y="22758"/>
                  <a:pt x="9974" y="23292"/>
                </a:cubicBezTo>
                <a:cubicBezTo>
                  <a:pt x="9274" y="24560"/>
                  <a:pt x="8607" y="25794"/>
                  <a:pt x="7939" y="27061"/>
                </a:cubicBezTo>
                <a:cubicBezTo>
                  <a:pt x="7806" y="27295"/>
                  <a:pt x="7673" y="27562"/>
                  <a:pt x="7506" y="27795"/>
                </a:cubicBezTo>
                <a:cubicBezTo>
                  <a:pt x="7506" y="27228"/>
                  <a:pt x="7472" y="26628"/>
                  <a:pt x="7339" y="26061"/>
                </a:cubicBezTo>
                <a:cubicBezTo>
                  <a:pt x="7406" y="26061"/>
                  <a:pt x="7406" y="26061"/>
                  <a:pt x="7406" y="25994"/>
                </a:cubicBezTo>
                <a:cubicBezTo>
                  <a:pt x="8840" y="21758"/>
                  <a:pt x="4837" y="16821"/>
                  <a:pt x="801" y="15987"/>
                </a:cubicBezTo>
                <a:cubicBezTo>
                  <a:pt x="734" y="15987"/>
                  <a:pt x="668" y="15987"/>
                  <a:pt x="634" y="16087"/>
                </a:cubicBezTo>
                <a:cubicBezTo>
                  <a:pt x="634" y="16120"/>
                  <a:pt x="601" y="16153"/>
                  <a:pt x="601" y="16220"/>
                </a:cubicBezTo>
                <a:cubicBezTo>
                  <a:pt x="567" y="16287"/>
                  <a:pt x="567" y="16320"/>
                  <a:pt x="501" y="16420"/>
                </a:cubicBezTo>
                <a:cubicBezTo>
                  <a:pt x="501" y="16454"/>
                  <a:pt x="501" y="16487"/>
                  <a:pt x="567" y="16487"/>
                </a:cubicBezTo>
                <a:cubicBezTo>
                  <a:pt x="0" y="17655"/>
                  <a:pt x="934" y="18922"/>
                  <a:pt x="1602" y="19890"/>
                </a:cubicBezTo>
                <a:cubicBezTo>
                  <a:pt x="2402" y="20990"/>
                  <a:pt x="2969" y="22258"/>
                  <a:pt x="3736" y="23425"/>
                </a:cubicBezTo>
                <a:cubicBezTo>
                  <a:pt x="4604" y="24760"/>
                  <a:pt x="6105" y="25293"/>
                  <a:pt x="7005" y="26561"/>
                </a:cubicBezTo>
                <a:cubicBezTo>
                  <a:pt x="7072" y="26594"/>
                  <a:pt x="7105" y="26594"/>
                  <a:pt x="7139" y="26594"/>
                </a:cubicBezTo>
                <a:cubicBezTo>
                  <a:pt x="7239" y="27161"/>
                  <a:pt x="7272" y="27728"/>
                  <a:pt x="7272" y="28262"/>
                </a:cubicBezTo>
                <a:cubicBezTo>
                  <a:pt x="6005" y="30597"/>
                  <a:pt x="4770" y="32999"/>
                  <a:pt x="3836" y="35467"/>
                </a:cubicBezTo>
                <a:cubicBezTo>
                  <a:pt x="3811" y="35542"/>
                  <a:pt x="3880" y="35580"/>
                  <a:pt x="3930" y="35580"/>
                </a:cubicBezTo>
                <a:cubicBezTo>
                  <a:pt x="3947" y="35580"/>
                  <a:pt x="3962" y="35576"/>
                  <a:pt x="3970" y="35567"/>
                </a:cubicBezTo>
                <a:cubicBezTo>
                  <a:pt x="4904" y="34100"/>
                  <a:pt x="5671" y="32465"/>
                  <a:pt x="6438" y="30897"/>
                </a:cubicBezTo>
                <a:cubicBezTo>
                  <a:pt x="6438" y="30897"/>
                  <a:pt x="6472" y="30897"/>
                  <a:pt x="6472" y="30831"/>
                </a:cubicBezTo>
                <a:cubicBezTo>
                  <a:pt x="7239" y="29730"/>
                  <a:pt x="8273" y="28896"/>
                  <a:pt x="9440" y="28162"/>
                </a:cubicBezTo>
                <a:cubicBezTo>
                  <a:pt x="10274" y="27662"/>
                  <a:pt x="11242" y="27395"/>
                  <a:pt x="12076" y="26961"/>
                </a:cubicBezTo>
                <a:cubicBezTo>
                  <a:pt x="12136" y="27233"/>
                  <a:pt x="12278" y="27504"/>
                  <a:pt x="12527" y="27504"/>
                </a:cubicBezTo>
                <a:cubicBezTo>
                  <a:pt x="12553" y="27504"/>
                  <a:pt x="12581" y="27501"/>
                  <a:pt x="12609" y="27495"/>
                </a:cubicBezTo>
                <a:cubicBezTo>
                  <a:pt x="12676" y="27595"/>
                  <a:pt x="12776" y="27628"/>
                  <a:pt x="12910" y="27662"/>
                </a:cubicBezTo>
                <a:cubicBezTo>
                  <a:pt x="13034" y="27713"/>
                  <a:pt x="13156" y="27737"/>
                  <a:pt x="13273" y="27737"/>
                </a:cubicBezTo>
                <a:cubicBezTo>
                  <a:pt x="13691" y="27737"/>
                  <a:pt x="14040" y="27430"/>
                  <a:pt x="14144" y="26961"/>
                </a:cubicBezTo>
                <a:lnTo>
                  <a:pt x="14144" y="26895"/>
                </a:lnTo>
                <a:cubicBezTo>
                  <a:pt x="14158" y="26923"/>
                  <a:pt x="14184" y="26933"/>
                  <a:pt x="14212" y="26933"/>
                </a:cubicBezTo>
                <a:cubicBezTo>
                  <a:pt x="14250" y="26933"/>
                  <a:pt x="14291" y="26914"/>
                  <a:pt x="14311" y="26895"/>
                </a:cubicBezTo>
                <a:cubicBezTo>
                  <a:pt x="14511" y="26327"/>
                  <a:pt x="14110" y="25794"/>
                  <a:pt x="13643" y="25560"/>
                </a:cubicBezTo>
                <a:cubicBezTo>
                  <a:pt x="13610" y="25494"/>
                  <a:pt x="13510" y="25494"/>
                  <a:pt x="13477" y="25460"/>
                </a:cubicBezTo>
                <a:cubicBezTo>
                  <a:pt x="13443" y="25460"/>
                  <a:pt x="13410" y="25427"/>
                  <a:pt x="13343" y="25427"/>
                </a:cubicBezTo>
                <a:cubicBezTo>
                  <a:pt x="13310" y="25427"/>
                  <a:pt x="13310" y="25427"/>
                  <a:pt x="13277" y="25460"/>
                </a:cubicBezTo>
                <a:cubicBezTo>
                  <a:pt x="13176" y="25460"/>
                  <a:pt x="13110" y="25494"/>
                  <a:pt x="13076" y="25560"/>
                </a:cubicBezTo>
                <a:cubicBezTo>
                  <a:pt x="13010" y="25560"/>
                  <a:pt x="13010" y="25594"/>
                  <a:pt x="12976" y="25594"/>
                </a:cubicBezTo>
                <a:cubicBezTo>
                  <a:pt x="12914" y="25578"/>
                  <a:pt x="12854" y="25571"/>
                  <a:pt x="12796" y="25571"/>
                </a:cubicBezTo>
                <a:cubicBezTo>
                  <a:pt x="12477" y="25571"/>
                  <a:pt x="12217" y="25794"/>
                  <a:pt x="12076" y="26161"/>
                </a:cubicBezTo>
                <a:cubicBezTo>
                  <a:pt x="12009" y="26294"/>
                  <a:pt x="12009" y="26461"/>
                  <a:pt x="12009" y="26628"/>
                </a:cubicBezTo>
                <a:cubicBezTo>
                  <a:pt x="10575" y="27061"/>
                  <a:pt x="9174" y="27762"/>
                  <a:pt x="8073" y="28796"/>
                </a:cubicBezTo>
                <a:cubicBezTo>
                  <a:pt x="9507" y="27061"/>
                  <a:pt x="11142" y="25460"/>
                  <a:pt x="13076" y="24126"/>
                </a:cubicBezTo>
                <a:cubicBezTo>
                  <a:pt x="13143" y="24093"/>
                  <a:pt x="13176" y="24059"/>
                  <a:pt x="13277" y="23992"/>
                </a:cubicBezTo>
                <a:cubicBezTo>
                  <a:pt x="13677" y="23792"/>
                  <a:pt x="14077" y="23626"/>
                  <a:pt x="14477" y="23559"/>
                </a:cubicBezTo>
                <a:cubicBezTo>
                  <a:pt x="15078" y="23826"/>
                  <a:pt x="15311" y="24626"/>
                  <a:pt x="15812" y="24993"/>
                </a:cubicBezTo>
                <a:cubicBezTo>
                  <a:pt x="16279" y="25327"/>
                  <a:pt x="16679" y="25460"/>
                  <a:pt x="17246" y="25560"/>
                </a:cubicBezTo>
                <a:cubicBezTo>
                  <a:pt x="17425" y="25595"/>
                  <a:pt x="17620" y="25612"/>
                  <a:pt x="17822" y="25612"/>
                </a:cubicBezTo>
                <a:cubicBezTo>
                  <a:pt x="18598" y="25612"/>
                  <a:pt x="19478" y="25356"/>
                  <a:pt x="19981" y="24826"/>
                </a:cubicBezTo>
                <a:cubicBezTo>
                  <a:pt x="20081" y="24893"/>
                  <a:pt x="20148" y="24926"/>
                  <a:pt x="20181" y="24926"/>
                </a:cubicBezTo>
                <a:cubicBezTo>
                  <a:pt x="20193" y="24932"/>
                  <a:pt x="20205" y="24935"/>
                  <a:pt x="20216" y="24935"/>
                </a:cubicBezTo>
                <a:cubicBezTo>
                  <a:pt x="20269" y="24935"/>
                  <a:pt x="20309" y="24875"/>
                  <a:pt x="20282" y="24793"/>
                </a:cubicBezTo>
                <a:cubicBezTo>
                  <a:pt x="20248" y="24760"/>
                  <a:pt x="20148" y="24726"/>
                  <a:pt x="20115" y="24626"/>
                </a:cubicBezTo>
                <a:cubicBezTo>
                  <a:pt x="20115" y="24593"/>
                  <a:pt x="20148" y="24593"/>
                  <a:pt x="20148" y="24560"/>
                </a:cubicBezTo>
                <a:cubicBezTo>
                  <a:pt x="20176" y="24477"/>
                  <a:pt x="20135" y="24417"/>
                  <a:pt x="20064" y="24417"/>
                </a:cubicBezTo>
                <a:cubicBezTo>
                  <a:pt x="20049" y="24417"/>
                  <a:pt x="20032" y="24420"/>
                  <a:pt x="20015" y="24426"/>
                </a:cubicBezTo>
                <a:cubicBezTo>
                  <a:pt x="19981" y="24426"/>
                  <a:pt x="19948" y="24459"/>
                  <a:pt x="19915" y="24459"/>
                </a:cubicBezTo>
                <a:cubicBezTo>
                  <a:pt x="18849" y="23567"/>
                  <a:pt x="17286" y="23080"/>
                  <a:pt x="15787" y="23080"/>
                </a:cubicBezTo>
                <a:cubicBezTo>
                  <a:pt x="15269" y="23080"/>
                  <a:pt x="14758" y="23139"/>
                  <a:pt x="14277" y="23259"/>
                </a:cubicBezTo>
                <a:lnTo>
                  <a:pt x="14244" y="23259"/>
                </a:lnTo>
                <a:cubicBezTo>
                  <a:pt x="14778" y="22925"/>
                  <a:pt x="15345" y="22625"/>
                  <a:pt x="15945" y="22325"/>
                </a:cubicBezTo>
                <a:lnTo>
                  <a:pt x="15978" y="22325"/>
                </a:lnTo>
                <a:cubicBezTo>
                  <a:pt x="16079" y="22325"/>
                  <a:pt x="16112" y="22291"/>
                  <a:pt x="16179" y="22291"/>
                </a:cubicBezTo>
                <a:cubicBezTo>
                  <a:pt x="16579" y="22226"/>
                  <a:pt x="16990" y="22205"/>
                  <a:pt x="17406" y="22205"/>
                </a:cubicBezTo>
                <a:cubicBezTo>
                  <a:pt x="18156" y="22205"/>
                  <a:pt x="18921" y="22273"/>
                  <a:pt x="19666" y="22273"/>
                </a:cubicBezTo>
                <a:cubicBezTo>
                  <a:pt x="19987" y="22273"/>
                  <a:pt x="20304" y="22261"/>
                  <a:pt x="20615" y="22225"/>
                </a:cubicBezTo>
                <a:cubicBezTo>
                  <a:pt x="21749" y="22058"/>
                  <a:pt x="23117" y="21257"/>
                  <a:pt x="22950" y="19956"/>
                </a:cubicBezTo>
                <a:lnTo>
                  <a:pt x="22983" y="19956"/>
                </a:lnTo>
                <a:cubicBezTo>
                  <a:pt x="23084" y="19923"/>
                  <a:pt x="23084" y="19789"/>
                  <a:pt x="22950" y="19789"/>
                </a:cubicBezTo>
                <a:cubicBezTo>
                  <a:pt x="16646" y="20457"/>
                  <a:pt x="10675" y="24560"/>
                  <a:pt x="6972" y="29630"/>
                </a:cubicBezTo>
                <a:cubicBezTo>
                  <a:pt x="7339" y="28829"/>
                  <a:pt x="7739" y="27995"/>
                  <a:pt x="8140" y="27261"/>
                </a:cubicBezTo>
                <a:cubicBezTo>
                  <a:pt x="9140" y="25393"/>
                  <a:pt x="10174" y="23492"/>
                  <a:pt x="11308" y="21657"/>
                </a:cubicBezTo>
                <a:cubicBezTo>
                  <a:pt x="12309" y="20390"/>
                  <a:pt x="13510" y="19322"/>
                  <a:pt x="14811" y="18455"/>
                </a:cubicBezTo>
                <a:cubicBezTo>
                  <a:pt x="17613" y="17655"/>
                  <a:pt x="21115" y="17955"/>
                  <a:pt x="23484" y="16220"/>
                </a:cubicBezTo>
                <a:cubicBezTo>
                  <a:pt x="24618" y="15420"/>
                  <a:pt x="27253" y="13452"/>
                  <a:pt x="26619" y="11750"/>
                </a:cubicBezTo>
                <a:cubicBezTo>
                  <a:pt x="26686" y="11717"/>
                  <a:pt x="26786" y="11617"/>
                  <a:pt x="26853" y="11550"/>
                </a:cubicBezTo>
                <a:cubicBezTo>
                  <a:pt x="26965" y="11438"/>
                  <a:pt x="26865" y="11302"/>
                  <a:pt x="26750" y="11302"/>
                </a:cubicBezTo>
                <a:cubicBezTo>
                  <a:pt x="26729" y="11302"/>
                  <a:pt x="26707" y="11306"/>
                  <a:pt x="26686" y="11317"/>
                </a:cubicBezTo>
                <a:cubicBezTo>
                  <a:pt x="26653" y="11383"/>
                  <a:pt x="26619" y="11417"/>
                  <a:pt x="26586" y="11417"/>
                </a:cubicBezTo>
                <a:cubicBezTo>
                  <a:pt x="26519" y="11417"/>
                  <a:pt x="26486" y="11417"/>
                  <a:pt x="26486" y="11450"/>
                </a:cubicBezTo>
                <a:cubicBezTo>
                  <a:pt x="26486" y="11450"/>
                  <a:pt x="26486" y="11483"/>
                  <a:pt x="26453" y="11483"/>
                </a:cubicBezTo>
                <a:cubicBezTo>
                  <a:pt x="25485" y="12084"/>
                  <a:pt x="24084" y="11984"/>
                  <a:pt x="23017" y="12284"/>
                </a:cubicBezTo>
                <a:cubicBezTo>
                  <a:pt x="21916" y="12618"/>
                  <a:pt x="20815" y="13051"/>
                  <a:pt x="19781" y="13552"/>
                </a:cubicBezTo>
                <a:cubicBezTo>
                  <a:pt x="17780" y="14552"/>
                  <a:pt x="16179" y="16087"/>
                  <a:pt x="14944" y="17888"/>
                </a:cubicBezTo>
                <a:cubicBezTo>
                  <a:pt x="13977" y="18488"/>
                  <a:pt x="13110" y="19222"/>
                  <a:pt x="12309" y="20056"/>
                </a:cubicBezTo>
                <a:cubicBezTo>
                  <a:pt x="12609" y="19623"/>
                  <a:pt x="12843" y="19222"/>
                  <a:pt x="13143" y="18789"/>
                </a:cubicBezTo>
                <a:cubicBezTo>
                  <a:pt x="14978" y="16120"/>
                  <a:pt x="17079" y="13585"/>
                  <a:pt x="19448" y="11383"/>
                </a:cubicBezTo>
                <a:cubicBezTo>
                  <a:pt x="19648" y="11150"/>
                  <a:pt x="19915" y="10950"/>
                  <a:pt x="20115" y="10783"/>
                </a:cubicBezTo>
                <a:cubicBezTo>
                  <a:pt x="22150" y="9649"/>
                  <a:pt x="24451" y="9148"/>
                  <a:pt x="26453" y="7948"/>
                </a:cubicBezTo>
                <a:cubicBezTo>
                  <a:pt x="28688" y="6580"/>
                  <a:pt x="29822" y="3745"/>
                  <a:pt x="31089" y="1543"/>
                </a:cubicBezTo>
                <a:cubicBezTo>
                  <a:pt x="31123" y="1443"/>
                  <a:pt x="31089" y="1276"/>
                  <a:pt x="30956" y="1276"/>
                </a:cubicBezTo>
                <a:cubicBezTo>
                  <a:pt x="25752" y="1610"/>
                  <a:pt x="22617" y="6080"/>
                  <a:pt x="20148" y="10249"/>
                </a:cubicBezTo>
                <a:cubicBezTo>
                  <a:pt x="19815" y="10483"/>
                  <a:pt x="19481" y="10783"/>
                  <a:pt x="19181" y="11083"/>
                </a:cubicBezTo>
                <a:cubicBezTo>
                  <a:pt x="18247" y="11917"/>
                  <a:pt x="17346" y="12884"/>
                  <a:pt x="16479" y="13818"/>
                </a:cubicBezTo>
                <a:lnTo>
                  <a:pt x="16479" y="13785"/>
                </a:lnTo>
                <a:lnTo>
                  <a:pt x="16746" y="13285"/>
                </a:lnTo>
                <a:cubicBezTo>
                  <a:pt x="16779" y="13285"/>
                  <a:pt x="16779" y="13285"/>
                  <a:pt x="16812" y="13251"/>
                </a:cubicBezTo>
                <a:cubicBezTo>
                  <a:pt x="19848" y="9749"/>
                  <a:pt x="21015" y="3945"/>
                  <a:pt x="17846" y="242"/>
                </a:cubicBezTo>
                <a:cubicBezTo>
                  <a:pt x="17897" y="167"/>
                  <a:pt x="17853" y="130"/>
                  <a:pt x="17814" y="130"/>
                </a:cubicBezTo>
                <a:cubicBezTo>
                  <a:pt x="17801" y="130"/>
                  <a:pt x="17788" y="134"/>
                  <a:pt x="17780" y="142"/>
                </a:cubicBezTo>
                <a:cubicBezTo>
                  <a:pt x="17746" y="109"/>
                  <a:pt x="17746" y="75"/>
                  <a:pt x="17680" y="75"/>
                </a:cubicBezTo>
                <a:cubicBezTo>
                  <a:pt x="17663" y="25"/>
                  <a:pt x="17621" y="0"/>
                  <a:pt x="175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3"/>
          <p:cNvSpPr/>
          <p:nvPr/>
        </p:nvSpPr>
        <p:spPr>
          <a:xfrm>
            <a:off x="990600" y="2647950"/>
            <a:ext cx="421687" cy="801712"/>
          </a:xfrm>
          <a:custGeom>
            <a:avLst/>
            <a:gdLst/>
            <a:ahLst/>
            <a:cxnLst/>
            <a:rect l="l" t="t" r="r" b="b"/>
            <a:pathLst>
              <a:path w="18725" h="35600" extrusionOk="0">
                <a:moveTo>
                  <a:pt x="102" y="1150"/>
                </a:moveTo>
                <a:cubicBezTo>
                  <a:pt x="0" y="1512"/>
                  <a:pt x="559" y="2390"/>
                  <a:pt x="814" y="2727"/>
                </a:cubicBezTo>
                <a:lnTo>
                  <a:pt x="814" y="2727"/>
                </a:lnTo>
                <a:cubicBezTo>
                  <a:pt x="464" y="2247"/>
                  <a:pt x="211" y="1723"/>
                  <a:pt x="102" y="1150"/>
                </a:cubicBezTo>
                <a:close/>
                <a:moveTo>
                  <a:pt x="956" y="639"/>
                </a:moveTo>
                <a:cubicBezTo>
                  <a:pt x="962" y="639"/>
                  <a:pt x="970" y="641"/>
                  <a:pt x="978" y="643"/>
                </a:cubicBezTo>
                <a:cubicBezTo>
                  <a:pt x="1779" y="977"/>
                  <a:pt x="2412" y="1678"/>
                  <a:pt x="2946" y="2345"/>
                </a:cubicBezTo>
                <a:cubicBezTo>
                  <a:pt x="3246" y="2678"/>
                  <a:pt x="3480" y="3112"/>
                  <a:pt x="3747" y="3479"/>
                </a:cubicBezTo>
                <a:cubicBezTo>
                  <a:pt x="2980" y="2445"/>
                  <a:pt x="2079" y="1477"/>
                  <a:pt x="1045" y="1044"/>
                </a:cubicBezTo>
                <a:cubicBezTo>
                  <a:pt x="953" y="800"/>
                  <a:pt x="890" y="639"/>
                  <a:pt x="956" y="639"/>
                </a:cubicBezTo>
                <a:close/>
                <a:moveTo>
                  <a:pt x="814" y="2727"/>
                </a:moveTo>
                <a:lnTo>
                  <a:pt x="814" y="2727"/>
                </a:lnTo>
                <a:cubicBezTo>
                  <a:pt x="1140" y="3174"/>
                  <a:pt x="1549" y="3582"/>
                  <a:pt x="2004" y="3956"/>
                </a:cubicBezTo>
                <a:lnTo>
                  <a:pt x="2004" y="3956"/>
                </a:lnTo>
                <a:cubicBezTo>
                  <a:pt x="1610" y="3618"/>
                  <a:pt x="1253" y="3255"/>
                  <a:pt x="911" y="2845"/>
                </a:cubicBezTo>
                <a:cubicBezTo>
                  <a:pt x="890" y="2824"/>
                  <a:pt x="856" y="2783"/>
                  <a:pt x="814" y="2727"/>
                </a:cubicBezTo>
                <a:close/>
                <a:moveTo>
                  <a:pt x="1145" y="1311"/>
                </a:moveTo>
                <a:cubicBezTo>
                  <a:pt x="2112" y="1811"/>
                  <a:pt x="2879" y="2812"/>
                  <a:pt x="3480" y="3612"/>
                </a:cubicBezTo>
                <a:cubicBezTo>
                  <a:pt x="3780" y="3979"/>
                  <a:pt x="4047" y="4346"/>
                  <a:pt x="4280" y="4780"/>
                </a:cubicBezTo>
                <a:cubicBezTo>
                  <a:pt x="4114" y="4513"/>
                  <a:pt x="3947" y="4313"/>
                  <a:pt x="3780" y="4079"/>
                </a:cubicBezTo>
                <a:cubicBezTo>
                  <a:pt x="3770" y="4059"/>
                  <a:pt x="3759" y="4051"/>
                  <a:pt x="3750" y="4051"/>
                </a:cubicBezTo>
                <a:cubicBezTo>
                  <a:pt x="3729" y="4051"/>
                  <a:pt x="3713" y="4090"/>
                  <a:pt x="3713" y="4113"/>
                </a:cubicBezTo>
                <a:cubicBezTo>
                  <a:pt x="3747" y="4146"/>
                  <a:pt x="3747" y="4179"/>
                  <a:pt x="3780" y="4246"/>
                </a:cubicBezTo>
                <a:cubicBezTo>
                  <a:pt x="3113" y="3612"/>
                  <a:pt x="2379" y="2978"/>
                  <a:pt x="1745" y="2311"/>
                </a:cubicBezTo>
                <a:cubicBezTo>
                  <a:pt x="1612" y="2178"/>
                  <a:pt x="1378" y="1744"/>
                  <a:pt x="1145" y="1311"/>
                </a:cubicBezTo>
                <a:close/>
                <a:moveTo>
                  <a:pt x="3580" y="4413"/>
                </a:moveTo>
                <a:cubicBezTo>
                  <a:pt x="3914" y="4680"/>
                  <a:pt x="4214" y="4980"/>
                  <a:pt x="4481" y="5280"/>
                </a:cubicBezTo>
                <a:cubicBezTo>
                  <a:pt x="4148" y="4981"/>
                  <a:pt x="3816" y="4748"/>
                  <a:pt x="3484" y="4449"/>
                </a:cubicBezTo>
                <a:lnTo>
                  <a:pt x="3484" y="4449"/>
                </a:lnTo>
                <a:cubicBezTo>
                  <a:pt x="3493" y="4457"/>
                  <a:pt x="3504" y="4460"/>
                  <a:pt x="3515" y="4460"/>
                </a:cubicBezTo>
                <a:cubicBezTo>
                  <a:pt x="3547" y="4460"/>
                  <a:pt x="3580" y="4436"/>
                  <a:pt x="3580" y="4413"/>
                </a:cubicBezTo>
                <a:close/>
                <a:moveTo>
                  <a:pt x="4314" y="7468"/>
                </a:moveTo>
                <a:lnTo>
                  <a:pt x="4314" y="7582"/>
                </a:lnTo>
                <a:cubicBezTo>
                  <a:pt x="4339" y="7590"/>
                  <a:pt x="4366" y="7599"/>
                  <a:pt x="4394" y="7606"/>
                </a:cubicBezTo>
                <a:lnTo>
                  <a:pt x="4394" y="7606"/>
                </a:lnTo>
                <a:cubicBezTo>
                  <a:pt x="4361" y="7565"/>
                  <a:pt x="4334" y="7518"/>
                  <a:pt x="4314" y="7468"/>
                </a:cubicBezTo>
                <a:close/>
                <a:moveTo>
                  <a:pt x="2794" y="8638"/>
                </a:moveTo>
                <a:cubicBezTo>
                  <a:pt x="2686" y="8643"/>
                  <a:pt x="2632" y="8687"/>
                  <a:pt x="2679" y="8783"/>
                </a:cubicBezTo>
                <a:cubicBezTo>
                  <a:pt x="2846" y="9116"/>
                  <a:pt x="3080" y="9416"/>
                  <a:pt x="3313" y="9683"/>
                </a:cubicBezTo>
                <a:cubicBezTo>
                  <a:pt x="3192" y="9481"/>
                  <a:pt x="3095" y="9267"/>
                  <a:pt x="3030" y="9056"/>
                </a:cubicBezTo>
                <a:lnTo>
                  <a:pt x="3030" y="9056"/>
                </a:lnTo>
                <a:cubicBezTo>
                  <a:pt x="2942" y="8923"/>
                  <a:pt x="2863" y="8784"/>
                  <a:pt x="2794" y="8638"/>
                </a:cubicBezTo>
                <a:close/>
                <a:moveTo>
                  <a:pt x="7286" y="15122"/>
                </a:moveTo>
                <a:cubicBezTo>
                  <a:pt x="7254" y="15194"/>
                  <a:pt x="7261" y="15278"/>
                  <a:pt x="7283" y="15321"/>
                </a:cubicBezTo>
                <a:cubicBezTo>
                  <a:pt x="7316" y="15421"/>
                  <a:pt x="7383" y="15454"/>
                  <a:pt x="7449" y="15487"/>
                </a:cubicBezTo>
                <a:lnTo>
                  <a:pt x="7449" y="15454"/>
                </a:lnTo>
                <a:cubicBezTo>
                  <a:pt x="7436" y="15415"/>
                  <a:pt x="7439" y="15387"/>
                  <a:pt x="7450" y="15372"/>
                </a:cubicBezTo>
                <a:lnTo>
                  <a:pt x="7450" y="15372"/>
                </a:lnTo>
                <a:cubicBezTo>
                  <a:pt x="7485" y="15404"/>
                  <a:pt x="7524" y="15433"/>
                  <a:pt x="7566" y="15455"/>
                </a:cubicBezTo>
                <a:lnTo>
                  <a:pt x="7566" y="15455"/>
                </a:lnTo>
                <a:cubicBezTo>
                  <a:pt x="7560" y="15443"/>
                  <a:pt x="7555" y="15432"/>
                  <a:pt x="7549" y="15421"/>
                </a:cubicBezTo>
                <a:cubicBezTo>
                  <a:pt x="7521" y="15379"/>
                  <a:pt x="7494" y="15360"/>
                  <a:pt x="7473" y="15360"/>
                </a:cubicBezTo>
                <a:cubicBezTo>
                  <a:pt x="7463" y="15360"/>
                  <a:pt x="7455" y="15364"/>
                  <a:pt x="7450" y="15372"/>
                </a:cubicBezTo>
                <a:lnTo>
                  <a:pt x="7450" y="15372"/>
                </a:lnTo>
                <a:cubicBezTo>
                  <a:pt x="7377" y="15305"/>
                  <a:pt x="7320" y="15219"/>
                  <a:pt x="7286" y="15122"/>
                </a:cubicBezTo>
                <a:close/>
                <a:moveTo>
                  <a:pt x="7566" y="15455"/>
                </a:moveTo>
                <a:lnTo>
                  <a:pt x="7566" y="15455"/>
                </a:lnTo>
                <a:cubicBezTo>
                  <a:pt x="7594" y="15518"/>
                  <a:pt x="7622" y="15593"/>
                  <a:pt x="7650" y="15621"/>
                </a:cubicBezTo>
                <a:cubicBezTo>
                  <a:pt x="7738" y="15621"/>
                  <a:pt x="7800" y="15595"/>
                  <a:pt x="7860" y="15520"/>
                </a:cubicBezTo>
                <a:lnTo>
                  <a:pt x="7860" y="15520"/>
                </a:lnTo>
                <a:cubicBezTo>
                  <a:pt x="7845" y="15520"/>
                  <a:pt x="7831" y="15521"/>
                  <a:pt x="7816" y="15521"/>
                </a:cubicBezTo>
                <a:cubicBezTo>
                  <a:pt x="7727" y="15521"/>
                  <a:pt x="7642" y="15497"/>
                  <a:pt x="7566" y="15455"/>
                </a:cubicBezTo>
                <a:close/>
                <a:moveTo>
                  <a:pt x="1045" y="15754"/>
                </a:moveTo>
                <a:cubicBezTo>
                  <a:pt x="1045" y="15761"/>
                  <a:pt x="1047" y="15769"/>
                  <a:pt x="1051" y="15778"/>
                </a:cubicBezTo>
                <a:lnTo>
                  <a:pt x="1051" y="15778"/>
                </a:lnTo>
                <a:cubicBezTo>
                  <a:pt x="1049" y="15770"/>
                  <a:pt x="1047" y="15762"/>
                  <a:pt x="1045" y="15754"/>
                </a:cubicBezTo>
                <a:close/>
                <a:moveTo>
                  <a:pt x="11624" y="13625"/>
                </a:moveTo>
                <a:cubicBezTo>
                  <a:pt x="11619" y="13681"/>
                  <a:pt x="11619" y="13736"/>
                  <a:pt x="11619" y="13786"/>
                </a:cubicBezTo>
                <a:cubicBezTo>
                  <a:pt x="11552" y="14487"/>
                  <a:pt x="11452" y="15154"/>
                  <a:pt x="11386" y="15854"/>
                </a:cubicBezTo>
                <a:cubicBezTo>
                  <a:pt x="11386" y="15287"/>
                  <a:pt x="11419" y="14687"/>
                  <a:pt x="11452" y="14120"/>
                </a:cubicBezTo>
                <a:lnTo>
                  <a:pt x="11624" y="13625"/>
                </a:lnTo>
                <a:close/>
                <a:moveTo>
                  <a:pt x="11475" y="8345"/>
                </a:moveTo>
                <a:cubicBezTo>
                  <a:pt x="11527" y="8345"/>
                  <a:pt x="11576" y="8386"/>
                  <a:pt x="11619" y="8482"/>
                </a:cubicBezTo>
                <a:cubicBezTo>
                  <a:pt x="11752" y="8783"/>
                  <a:pt x="11752" y="9150"/>
                  <a:pt x="11786" y="9450"/>
                </a:cubicBezTo>
                <a:cubicBezTo>
                  <a:pt x="11819" y="10117"/>
                  <a:pt x="11819" y="10751"/>
                  <a:pt x="11786" y="11418"/>
                </a:cubicBezTo>
                <a:cubicBezTo>
                  <a:pt x="11720" y="11977"/>
                  <a:pt x="11622" y="12568"/>
                  <a:pt x="11491" y="13096"/>
                </a:cubicBezTo>
                <a:lnTo>
                  <a:pt x="11491" y="13096"/>
                </a:lnTo>
                <a:cubicBezTo>
                  <a:pt x="11588" y="12146"/>
                  <a:pt x="11654" y="11167"/>
                  <a:pt x="11752" y="10284"/>
                </a:cubicBezTo>
                <a:cubicBezTo>
                  <a:pt x="11752" y="10226"/>
                  <a:pt x="11707" y="10190"/>
                  <a:pt x="11663" y="10190"/>
                </a:cubicBezTo>
                <a:cubicBezTo>
                  <a:pt x="11631" y="10190"/>
                  <a:pt x="11600" y="10208"/>
                  <a:pt x="11586" y="10250"/>
                </a:cubicBezTo>
                <a:cubicBezTo>
                  <a:pt x="11586" y="10317"/>
                  <a:pt x="11552" y="10450"/>
                  <a:pt x="11552" y="10517"/>
                </a:cubicBezTo>
                <a:cubicBezTo>
                  <a:pt x="11552" y="9983"/>
                  <a:pt x="11586" y="9450"/>
                  <a:pt x="11619" y="8916"/>
                </a:cubicBezTo>
                <a:cubicBezTo>
                  <a:pt x="11619" y="8835"/>
                  <a:pt x="11558" y="8791"/>
                  <a:pt x="11502" y="8791"/>
                </a:cubicBezTo>
                <a:cubicBezTo>
                  <a:pt x="11466" y="8791"/>
                  <a:pt x="11432" y="8810"/>
                  <a:pt x="11419" y="8849"/>
                </a:cubicBezTo>
                <a:cubicBezTo>
                  <a:pt x="11252" y="10417"/>
                  <a:pt x="11285" y="11952"/>
                  <a:pt x="11152" y="13486"/>
                </a:cubicBezTo>
                <a:cubicBezTo>
                  <a:pt x="11085" y="14320"/>
                  <a:pt x="11052" y="15154"/>
                  <a:pt x="11052" y="15988"/>
                </a:cubicBezTo>
                <a:cubicBezTo>
                  <a:pt x="10585" y="14086"/>
                  <a:pt x="10552" y="11851"/>
                  <a:pt x="10752" y="9950"/>
                </a:cubicBezTo>
                <a:cubicBezTo>
                  <a:pt x="10752" y="9807"/>
                  <a:pt x="11167" y="8345"/>
                  <a:pt x="11475" y="8345"/>
                </a:cubicBezTo>
                <a:close/>
                <a:moveTo>
                  <a:pt x="14863" y="15837"/>
                </a:moveTo>
                <a:cubicBezTo>
                  <a:pt x="15131" y="15837"/>
                  <a:pt x="15400" y="16151"/>
                  <a:pt x="15488" y="16622"/>
                </a:cubicBezTo>
                <a:cubicBezTo>
                  <a:pt x="15622" y="17289"/>
                  <a:pt x="15622" y="18023"/>
                  <a:pt x="15555" y="18756"/>
                </a:cubicBezTo>
                <a:cubicBezTo>
                  <a:pt x="15455" y="18523"/>
                  <a:pt x="15355" y="18356"/>
                  <a:pt x="15222" y="18156"/>
                </a:cubicBezTo>
                <a:cubicBezTo>
                  <a:pt x="15222" y="18123"/>
                  <a:pt x="15155" y="18123"/>
                  <a:pt x="15155" y="18123"/>
                </a:cubicBezTo>
                <a:cubicBezTo>
                  <a:pt x="15155" y="17355"/>
                  <a:pt x="15155" y="16455"/>
                  <a:pt x="14755" y="15854"/>
                </a:cubicBezTo>
                <a:cubicBezTo>
                  <a:pt x="14790" y="15842"/>
                  <a:pt x="14827" y="15837"/>
                  <a:pt x="14863" y="15837"/>
                </a:cubicBezTo>
                <a:close/>
                <a:moveTo>
                  <a:pt x="1879" y="16488"/>
                </a:moveTo>
                <a:lnTo>
                  <a:pt x="1879" y="16488"/>
                </a:lnTo>
                <a:cubicBezTo>
                  <a:pt x="2046" y="16622"/>
                  <a:pt x="2112" y="16688"/>
                  <a:pt x="2146" y="16755"/>
                </a:cubicBezTo>
                <a:cubicBezTo>
                  <a:pt x="2546" y="17155"/>
                  <a:pt x="2879" y="17622"/>
                  <a:pt x="3213" y="18089"/>
                </a:cubicBezTo>
                <a:cubicBezTo>
                  <a:pt x="3413" y="18356"/>
                  <a:pt x="3647" y="18690"/>
                  <a:pt x="3880" y="19023"/>
                </a:cubicBezTo>
                <a:cubicBezTo>
                  <a:pt x="3580" y="18756"/>
                  <a:pt x="3246" y="18423"/>
                  <a:pt x="2946" y="18089"/>
                </a:cubicBezTo>
                <a:cubicBezTo>
                  <a:pt x="2546" y="17522"/>
                  <a:pt x="2146" y="17022"/>
                  <a:pt x="1879" y="16488"/>
                </a:cubicBezTo>
                <a:close/>
                <a:moveTo>
                  <a:pt x="14554" y="16121"/>
                </a:moveTo>
                <a:cubicBezTo>
                  <a:pt x="14621" y="16321"/>
                  <a:pt x="14755" y="16521"/>
                  <a:pt x="14755" y="16622"/>
                </a:cubicBezTo>
                <a:cubicBezTo>
                  <a:pt x="14821" y="16955"/>
                  <a:pt x="14821" y="17322"/>
                  <a:pt x="14888" y="17656"/>
                </a:cubicBezTo>
                <a:lnTo>
                  <a:pt x="14888" y="18289"/>
                </a:lnTo>
                <a:cubicBezTo>
                  <a:pt x="14488" y="18690"/>
                  <a:pt x="14221" y="19290"/>
                  <a:pt x="13987" y="19924"/>
                </a:cubicBezTo>
                <a:cubicBezTo>
                  <a:pt x="13987" y="19323"/>
                  <a:pt x="14087" y="18790"/>
                  <a:pt x="14087" y="18289"/>
                </a:cubicBezTo>
                <a:cubicBezTo>
                  <a:pt x="14121" y="17656"/>
                  <a:pt x="14221" y="16988"/>
                  <a:pt x="14421" y="16421"/>
                </a:cubicBezTo>
                <a:cubicBezTo>
                  <a:pt x="14454" y="16288"/>
                  <a:pt x="14488" y="16188"/>
                  <a:pt x="14554" y="16121"/>
                </a:cubicBezTo>
                <a:close/>
                <a:moveTo>
                  <a:pt x="6249" y="18089"/>
                </a:moveTo>
                <a:lnTo>
                  <a:pt x="6315" y="18256"/>
                </a:lnTo>
                <a:cubicBezTo>
                  <a:pt x="6582" y="18690"/>
                  <a:pt x="6749" y="19190"/>
                  <a:pt x="6916" y="19690"/>
                </a:cubicBezTo>
                <a:cubicBezTo>
                  <a:pt x="6982" y="19924"/>
                  <a:pt x="7049" y="20124"/>
                  <a:pt x="7116" y="20324"/>
                </a:cubicBezTo>
                <a:cubicBezTo>
                  <a:pt x="6782" y="19590"/>
                  <a:pt x="6449" y="18823"/>
                  <a:pt x="6249" y="18089"/>
                </a:cubicBezTo>
                <a:close/>
                <a:moveTo>
                  <a:pt x="12486" y="19590"/>
                </a:moveTo>
                <a:cubicBezTo>
                  <a:pt x="12787" y="19690"/>
                  <a:pt x="12787" y="20024"/>
                  <a:pt x="12753" y="20324"/>
                </a:cubicBezTo>
                <a:cubicBezTo>
                  <a:pt x="12653" y="20291"/>
                  <a:pt x="12586" y="20257"/>
                  <a:pt x="12553" y="20157"/>
                </a:cubicBezTo>
                <a:cubicBezTo>
                  <a:pt x="12586" y="20157"/>
                  <a:pt x="12586" y="20157"/>
                  <a:pt x="12653" y="20191"/>
                </a:cubicBezTo>
                <a:cubicBezTo>
                  <a:pt x="12674" y="20211"/>
                  <a:pt x="12691" y="20219"/>
                  <a:pt x="12706" y="20219"/>
                </a:cubicBezTo>
                <a:cubicBezTo>
                  <a:pt x="12737" y="20219"/>
                  <a:pt x="12753" y="20180"/>
                  <a:pt x="12753" y="20157"/>
                </a:cubicBezTo>
                <a:cubicBezTo>
                  <a:pt x="12753" y="20091"/>
                  <a:pt x="12720" y="20024"/>
                  <a:pt x="12720" y="19957"/>
                </a:cubicBezTo>
                <a:cubicBezTo>
                  <a:pt x="12720" y="19934"/>
                  <a:pt x="12672" y="19895"/>
                  <a:pt x="12632" y="19895"/>
                </a:cubicBezTo>
                <a:cubicBezTo>
                  <a:pt x="12613" y="19895"/>
                  <a:pt x="12597" y="19903"/>
                  <a:pt x="12586" y="19924"/>
                </a:cubicBezTo>
                <a:cubicBezTo>
                  <a:pt x="12553" y="19924"/>
                  <a:pt x="12553" y="19957"/>
                  <a:pt x="12486" y="19957"/>
                </a:cubicBezTo>
                <a:cubicBezTo>
                  <a:pt x="12486" y="19824"/>
                  <a:pt x="12453" y="19690"/>
                  <a:pt x="12486" y="19590"/>
                </a:cubicBezTo>
                <a:close/>
                <a:moveTo>
                  <a:pt x="14788" y="18856"/>
                </a:moveTo>
                <a:lnTo>
                  <a:pt x="14788" y="18856"/>
                </a:lnTo>
                <a:cubicBezTo>
                  <a:pt x="14755" y="19290"/>
                  <a:pt x="14721" y="19657"/>
                  <a:pt x="14621" y="20024"/>
                </a:cubicBezTo>
                <a:cubicBezTo>
                  <a:pt x="14588" y="20291"/>
                  <a:pt x="14454" y="20624"/>
                  <a:pt x="14321" y="20925"/>
                </a:cubicBezTo>
                <a:cubicBezTo>
                  <a:pt x="14288" y="20925"/>
                  <a:pt x="14254" y="20958"/>
                  <a:pt x="14254" y="20991"/>
                </a:cubicBezTo>
                <a:cubicBezTo>
                  <a:pt x="14254" y="21091"/>
                  <a:pt x="14188" y="21158"/>
                  <a:pt x="14188" y="21292"/>
                </a:cubicBezTo>
                <a:lnTo>
                  <a:pt x="14188" y="21325"/>
                </a:lnTo>
                <a:cubicBezTo>
                  <a:pt x="14154" y="21292"/>
                  <a:pt x="14121" y="21258"/>
                  <a:pt x="14087" y="21258"/>
                </a:cubicBezTo>
                <a:cubicBezTo>
                  <a:pt x="14154" y="20991"/>
                  <a:pt x="14154" y="20825"/>
                  <a:pt x="14154" y="20758"/>
                </a:cubicBezTo>
                <a:cubicBezTo>
                  <a:pt x="14188" y="20491"/>
                  <a:pt x="14488" y="19323"/>
                  <a:pt x="14788" y="18856"/>
                </a:cubicBezTo>
                <a:close/>
                <a:moveTo>
                  <a:pt x="10015" y="22056"/>
                </a:moveTo>
                <a:lnTo>
                  <a:pt x="10015" y="22056"/>
                </a:lnTo>
                <a:cubicBezTo>
                  <a:pt x="9996" y="22091"/>
                  <a:pt x="9985" y="22136"/>
                  <a:pt x="9985" y="22192"/>
                </a:cubicBezTo>
                <a:cubicBezTo>
                  <a:pt x="9999" y="22192"/>
                  <a:pt x="10011" y="22195"/>
                  <a:pt x="10020" y="22201"/>
                </a:cubicBezTo>
                <a:lnTo>
                  <a:pt x="10020" y="22201"/>
                </a:lnTo>
                <a:cubicBezTo>
                  <a:pt x="10018" y="22186"/>
                  <a:pt x="10018" y="22172"/>
                  <a:pt x="10018" y="22159"/>
                </a:cubicBezTo>
                <a:cubicBezTo>
                  <a:pt x="10018" y="22127"/>
                  <a:pt x="10017" y="22093"/>
                  <a:pt x="10015" y="22056"/>
                </a:cubicBezTo>
                <a:close/>
                <a:moveTo>
                  <a:pt x="7750" y="21592"/>
                </a:moveTo>
                <a:lnTo>
                  <a:pt x="7750" y="21658"/>
                </a:lnTo>
                <a:cubicBezTo>
                  <a:pt x="7750" y="21725"/>
                  <a:pt x="7683" y="21792"/>
                  <a:pt x="7650" y="21792"/>
                </a:cubicBezTo>
                <a:cubicBezTo>
                  <a:pt x="7795" y="21996"/>
                  <a:pt x="7941" y="22277"/>
                  <a:pt x="7953" y="22277"/>
                </a:cubicBezTo>
                <a:cubicBezTo>
                  <a:pt x="7955" y="22277"/>
                  <a:pt x="7954" y="22271"/>
                  <a:pt x="7950" y="22259"/>
                </a:cubicBezTo>
                <a:cubicBezTo>
                  <a:pt x="7883" y="22025"/>
                  <a:pt x="7783" y="21792"/>
                  <a:pt x="7750" y="21592"/>
                </a:cubicBezTo>
                <a:close/>
                <a:moveTo>
                  <a:pt x="15088" y="18690"/>
                </a:moveTo>
                <a:cubicBezTo>
                  <a:pt x="15155" y="18756"/>
                  <a:pt x="15222" y="18856"/>
                  <a:pt x="15288" y="19123"/>
                </a:cubicBezTo>
                <a:cubicBezTo>
                  <a:pt x="15322" y="19323"/>
                  <a:pt x="15322" y="19590"/>
                  <a:pt x="15322" y="19790"/>
                </a:cubicBezTo>
                <a:cubicBezTo>
                  <a:pt x="15288" y="20024"/>
                  <a:pt x="15222" y="20324"/>
                  <a:pt x="15155" y="20591"/>
                </a:cubicBezTo>
                <a:lnTo>
                  <a:pt x="15155" y="20624"/>
                </a:lnTo>
                <a:cubicBezTo>
                  <a:pt x="14988" y="21191"/>
                  <a:pt x="14721" y="21759"/>
                  <a:pt x="14521" y="22259"/>
                </a:cubicBezTo>
                <a:lnTo>
                  <a:pt x="14521" y="22326"/>
                </a:lnTo>
                <a:cubicBezTo>
                  <a:pt x="14454" y="22492"/>
                  <a:pt x="14354" y="22592"/>
                  <a:pt x="14321" y="22592"/>
                </a:cubicBezTo>
                <a:cubicBezTo>
                  <a:pt x="14388" y="22292"/>
                  <a:pt x="14421" y="21992"/>
                  <a:pt x="14421" y="21692"/>
                </a:cubicBezTo>
                <a:cubicBezTo>
                  <a:pt x="14921" y="20825"/>
                  <a:pt x="15055" y="19624"/>
                  <a:pt x="15088" y="18690"/>
                </a:cubicBezTo>
                <a:close/>
                <a:moveTo>
                  <a:pt x="10129" y="22482"/>
                </a:moveTo>
                <a:lnTo>
                  <a:pt x="10118" y="22492"/>
                </a:lnTo>
                <a:lnTo>
                  <a:pt x="10085" y="22492"/>
                </a:lnTo>
                <a:lnTo>
                  <a:pt x="10185" y="22759"/>
                </a:lnTo>
                <a:cubicBezTo>
                  <a:pt x="10285" y="22759"/>
                  <a:pt x="10318" y="22693"/>
                  <a:pt x="10385" y="22659"/>
                </a:cubicBezTo>
                <a:cubicBezTo>
                  <a:pt x="10385" y="22626"/>
                  <a:pt x="10418" y="22626"/>
                  <a:pt x="10418" y="22626"/>
                </a:cubicBezTo>
                <a:cubicBezTo>
                  <a:pt x="10292" y="22626"/>
                  <a:pt x="10195" y="22566"/>
                  <a:pt x="10129" y="22482"/>
                </a:cubicBezTo>
                <a:close/>
                <a:moveTo>
                  <a:pt x="2759" y="22758"/>
                </a:moveTo>
                <a:cubicBezTo>
                  <a:pt x="2589" y="22820"/>
                  <a:pt x="2532" y="22924"/>
                  <a:pt x="2779" y="23093"/>
                </a:cubicBezTo>
                <a:cubicBezTo>
                  <a:pt x="2856" y="23075"/>
                  <a:pt x="2931" y="23061"/>
                  <a:pt x="3004" y="23049"/>
                </a:cubicBezTo>
                <a:lnTo>
                  <a:pt x="3004" y="23049"/>
                </a:lnTo>
                <a:cubicBezTo>
                  <a:pt x="2927" y="22988"/>
                  <a:pt x="2853" y="22925"/>
                  <a:pt x="2779" y="22859"/>
                </a:cubicBezTo>
                <a:cubicBezTo>
                  <a:pt x="2762" y="22842"/>
                  <a:pt x="2754" y="22797"/>
                  <a:pt x="2759" y="22758"/>
                </a:cubicBezTo>
                <a:close/>
                <a:moveTo>
                  <a:pt x="3320" y="23280"/>
                </a:moveTo>
                <a:cubicBezTo>
                  <a:pt x="3250" y="23282"/>
                  <a:pt x="3181" y="23286"/>
                  <a:pt x="3113" y="23293"/>
                </a:cubicBezTo>
                <a:cubicBezTo>
                  <a:pt x="3379" y="23426"/>
                  <a:pt x="3645" y="23537"/>
                  <a:pt x="3923" y="23633"/>
                </a:cubicBezTo>
                <a:lnTo>
                  <a:pt x="3923" y="23633"/>
                </a:lnTo>
                <a:cubicBezTo>
                  <a:pt x="3715" y="23528"/>
                  <a:pt x="3513" y="23411"/>
                  <a:pt x="3320" y="23280"/>
                </a:cubicBezTo>
                <a:close/>
                <a:moveTo>
                  <a:pt x="8587" y="23734"/>
                </a:moveTo>
                <a:lnTo>
                  <a:pt x="8587" y="23734"/>
                </a:lnTo>
                <a:cubicBezTo>
                  <a:pt x="8618" y="23764"/>
                  <a:pt x="8648" y="23793"/>
                  <a:pt x="8679" y="23822"/>
                </a:cubicBezTo>
                <a:lnTo>
                  <a:pt x="8679" y="23822"/>
                </a:lnTo>
                <a:cubicBezTo>
                  <a:pt x="8648" y="23794"/>
                  <a:pt x="8618" y="23790"/>
                  <a:pt x="8587" y="23734"/>
                </a:cubicBezTo>
                <a:close/>
                <a:moveTo>
                  <a:pt x="3923" y="23633"/>
                </a:moveTo>
                <a:cubicBezTo>
                  <a:pt x="4762" y="24058"/>
                  <a:pt x="5708" y="24292"/>
                  <a:pt x="6681" y="24471"/>
                </a:cubicBezTo>
                <a:lnTo>
                  <a:pt x="6681" y="24471"/>
                </a:lnTo>
                <a:cubicBezTo>
                  <a:pt x="5991" y="24226"/>
                  <a:pt x="5297" y="23992"/>
                  <a:pt x="4581" y="23827"/>
                </a:cubicBezTo>
                <a:cubicBezTo>
                  <a:pt x="4351" y="23769"/>
                  <a:pt x="4133" y="23706"/>
                  <a:pt x="3923" y="23633"/>
                </a:cubicBezTo>
                <a:close/>
                <a:moveTo>
                  <a:pt x="3113" y="23526"/>
                </a:moveTo>
                <a:cubicBezTo>
                  <a:pt x="3447" y="23760"/>
                  <a:pt x="3947" y="24027"/>
                  <a:pt x="3980" y="24027"/>
                </a:cubicBezTo>
                <a:cubicBezTo>
                  <a:pt x="4814" y="24327"/>
                  <a:pt x="5648" y="24494"/>
                  <a:pt x="6482" y="24661"/>
                </a:cubicBezTo>
                <a:lnTo>
                  <a:pt x="6549" y="24661"/>
                </a:lnTo>
                <a:lnTo>
                  <a:pt x="4547" y="24027"/>
                </a:lnTo>
                <a:cubicBezTo>
                  <a:pt x="4080" y="23927"/>
                  <a:pt x="3513" y="23793"/>
                  <a:pt x="3113" y="23526"/>
                </a:cubicBezTo>
                <a:close/>
                <a:moveTo>
                  <a:pt x="4114" y="22826"/>
                </a:moveTo>
                <a:cubicBezTo>
                  <a:pt x="4281" y="22959"/>
                  <a:pt x="5248" y="23093"/>
                  <a:pt x="5581" y="23160"/>
                </a:cubicBezTo>
                <a:cubicBezTo>
                  <a:pt x="5615" y="23193"/>
                  <a:pt x="5715" y="23193"/>
                  <a:pt x="5748" y="23260"/>
                </a:cubicBezTo>
                <a:cubicBezTo>
                  <a:pt x="6749" y="23660"/>
                  <a:pt x="7650" y="24194"/>
                  <a:pt x="8584" y="24694"/>
                </a:cubicBezTo>
                <a:cubicBezTo>
                  <a:pt x="8483" y="24694"/>
                  <a:pt x="8383" y="24661"/>
                  <a:pt x="8250" y="24627"/>
                </a:cubicBezTo>
                <a:cubicBezTo>
                  <a:pt x="7082" y="23993"/>
                  <a:pt x="5815" y="23360"/>
                  <a:pt x="4547" y="23126"/>
                </a:cubicBezTo>
                <a:cubicBezTo>
                  <a:pt x="4414" y="23026"/>
                  <a:pt x="4280" y="22959"/>
                  <a:pt x="4114" y="22826"/>
                </a:cubicBezTo>
                <a:close/>
                <a:moveTo>
                  <a:pt x="6681" y="24471"/>
                </a:moveTo>
                <a:lnTo>
                  <a:pt x="6681" y="24471"/>
                </a:lnTo>
                <a:cubicBezTo>
                  <a:pt x="6826" y="24523"/>
                  <a:pt x="6971" y="24575"/>
                  <a:pt x="7116" y="24627"/>
                </a:cubicBezTo>
                <a:cubicBezTo>
                  <a:pt x="7483" y="24761"/>
                  <a:pt x="7883" y="24861"/>
                  <a:pt x="8283" y="24994"/>
                </a:cubicBezTo>
                <a:cubicBezTo>
                  <a:pt x="8383" y="24994"/>
                  <a:pt x="8450" y="25028"/>
                  <a:pt x="8617" y="25094"/>
                </a:cubicBezTo>
                <a:lnTo>
                  <a:pt x="8383" y="24961"/>
                </a:lnTo>
                <a:cubicBezTo>
                  <a:pt x="7880" y="24822"/>
                  <a:pt x="7366" y="24674"/>
                  <a:pt x="6863" y="24504"/>
                </a:cubicBezTo>
                <a:lnTo>
                  <a:pt x="6863" y="24504"/>
                </a:lnTo>
                <a:cubicBezTo>
                  <a:pt x="6802" y="24493"/>
                  <a:pt x="6742" y="24482"/>
                  <a:pt x="6681" y="24471"/>
                </a:cubicBezTo>
                <a:close/>
                <a:moveTo>
                  <a:pt x="12286" y="24794"/>
                </a:moveTo>
                <a:cubicBezTo>
                  <a:pt x="12286" y="24827"/>
                  <a:pt x="12320" y="24861"/>
                  <a:pt x="12286" y="24927"/>
                </a:cubicBezTo>
                <a:cubicBezTo>
                  <a:pt x="12320" y="24927"/>
                  <a:pt x="12386" y="24927"/>
                  <a:pt x="12386" y="24961"/>
                </a:cubicBezTo>
                <a:cubicBezTo>
                  <a:pt x="12420" y="24994"/>
                  <a:pt x="12420" y="25028"/>
                  <a:pt x="12420" y="25094"/>
                </a:cubicBezTo>
                <a:lnTo>
                  <a:pt x="12481" y="25156"/>
                </a:lnTo>
                <a:lnTo>
                  <a:pt x="12481" y="25156"/>
                </a:lnTo>
                <a:cubicBezTo>
                  <a:pt x="12470" y="25104"/>
                  <a:pt x="12460" y="25050"/>
                  <a:pt x="12453" y="24994"/>
                </a:cubicBezTo>
                <a:cubicBezTo>
                  <a:pt x="12396" y="24938"/>
                  <a:pt x="12346" y="24869"/>
                  <a:pt x="12309" y="24794"/>
                </a:cubicBezTo>
                <a:close/>
                <a:moveTo>
                  <a:pt x="18057" y="22359"/>
                </a:moveTo>
                <a:lnTo>
                  <a:pt x="18057" y="22359"/>
                </a:lnTo>
                <a:cubicBezTo>
                  <a:pt x="17990" y="22459"/>
                  <a:pt x="18057" y="22626"/>
                  <a:pt x="18090" y="22859"/>
                </a:cubicBezTo>
                <a:cubicBezTo>
                  <a:pt x="18224" y="24360"/>
                  <a:pt x="17757" y="26028"/>
                  <a:pt x="17123" y="27363"/>
                </a:cubicBezTo>
                <a:cubicBezTo>
                  <a:pt x="16977" y="27684"/>
                  <a:pt x="16862" y="27807"/>
                  <a:pt x="16775" y="27807"/>
                </a:cubicBezTo>
                <a:cubicBezTo>
                  <a:pt x="16662" y="27807"/>
                  <a:pt x="16593" y="27606"/>
                  <a:pt x="16556" y="27363"/>
                </a:cubicBezTo>
                <a:cubicBezTo>
                  <a:pt x="16589" y="27129"/>
                  <a:pt x="16656" y="26829"/>
                  <a:pt x="16723" y="26595"/>
                </a:cubicBezTo>
                <a:cubicBezTo>
                  <a:pt x="16756" y="26595"/>
                  <a:pt x="16789" y="26529"/>
                  <a:pt x="16823" y="26495"/>
                </a:cubicBezTo>
                <a:cubicBezTo>
                  <a:pt x="16889" y="26262"/>
                  <a:pt x="16889" y="26295"/>
                  <a:pt x="16889" y="26028"/>
                </a:cubicBezTo>
                <a:cubicBezTo>
                  <a:pt x="16889" y="25995"/>
                  <a:pt x="16823" y="25962"/>
                  <a:pt x="16823" y="25962"/>
                </a:cubicBezTo>
                <a:cubicBezTo>
                  <a:pt x="16823" y="25861"/>
                  <a:pt x="16823" y="25795"/>
                  <a:pt x="16889" y="25695"/>
                </a:cubicBezTo>
                <a:cubicBezTo>
                  <a:pt x="16923" y="25161"/>
                  <a:pt x="17056" y="24594"/>
                  <a:pt x="17256" y="24027"/>
                </a:cubicBezTo>
                <a:lnTo>
                  <a:pt x="17256" y="24027"/>
                </a:lnTo>
                <a:cubicBezTo>
                  <a:pt x="17256" y="24294"/>
                  <a:pt x="17223" y="24494"/>
                  <a:pt x="17223" y="24627"/>
                </a:cubicBezTo>
                <a:cubicBezTo>
                  <a:pt x="17156" y="25495"/>
                  <a:pt x="16990" y="26328"/>
                  <a:pt x="16990" y="27162"/>
                </a:cubicBezTo>
                <a:cubicBezTo>
                  <a:pt x="16990" y="27212"/>
                  <a:pt x="17031" y="27237"/>
                  <a:pt x="17073" y="27237"/>
                </a:cubicBezTo>
                <a:cubicBezTo>
                  <a:pt x="17115" y="27237"/>
                  <a:pt x="17156" y="27212"/>
                  <a:pt x="17156" y="27162"/>
                </a:cubicBezTo>
                <a:cubicBezTo>
                  <a:pt x="17323" y="25861"/>
                  <a:pt x="17623" y="24627"/>
                  <a:pt x="17490" y="23326"/>
                </a:cubicBezTo>
                <a:cubicBezTo>
                  <a:pt x="17557" y="23193"/>
                  <a:pt x="17590" y="23126"/>
                  <a:pt x="17657" y="22993"/>
                </a:cubicBezTo>
                <a:cubicBezTo>
                  <a:pt x="17823" y="22659"/>
                  <a:pt x="17957" y="22459"/>
                  <a:pt x="18057" y="22359"/>
                </a:cubicBezTo>
                <a:close/>
                <a:moveTo>
                  <a:pt x="6789" y="27663"/>
                </a:moveTo>
                <a:cubicBezTo>
                  <a:pt x="7354" y="27663"/>
                  <a:pt x="8015" y="27837"/>
                  <a:pt x="8584" y="27996"/>
                </a:cubicBezTo>
                <a:cubicBezTo>
                  <a:pt x="8383" y="27996"/>
                  <a:pt x="8117" y="27963"/>
                  <a:pt x="7916" y="27963"/>
                </a:cubicBezTo>
                <a:cubicBezTo>
                  <a:pt x="7616" y="27963"/>
                  <a:pt x="7160" y="27927"/>
                  <a:pt x="6713" y="27927"/>
                </a:cubicBezTo>
                <a:cubicBezTo>
                  <a:pt x="6415" y="27927"/>
                  <a:pt x="6122" y="27943"/>
                  <a:pt x="5882" y="27996"/>
                </a:cubicBezTo>
                <a:cubicBezTo>
                  <a:pt x="5882" y="27930"/>
                  <a:pt x="5948" y="27863"/>
                  <a:pt x="6082" y="27796"/>
                </a:cubicBezTo>
                <a:cubicBezTo>
                  <a:pt x="6284" y="27701"/>
                  <a:pt x="6526" y="27663"/>
                  <a:pt x="6789" y="27663"/>
                </a:cubicBezTo>
                <a:close/>
                <a:moveTo>
                  <a:pt x="6374" y="28352"/>
                </a:moveTo>
                <a:cubicBezTo>
                  <a:pt x="6253" y="28375"/>
                  <a:pt x="6151" y="28402"/>
                  <a:pt x="6082" y="28430"/>
                </a:cubicBezTo>
                <a:cubicBezTo>
                  <a:pt x="6148" y="28497"/>
                  <a:pt x="6282" y="28530"/>
                  <a:pt x="6449" y="28630"/>
                </a:cubicBezTo>
                <a:lnTo>
                  <a:pt x="6615" y="28630"/>
                </a:lnTo>
                <a:cubicBezTo>
                  <a:pt x="6798" y="28662"/>
                  <a:pt x="6980" y="28686"/>
                  <a:pt x="7160" y="28704"/>
                </a:cubicBezTo>
                <a:lnTo>
                  <a:pt x="7160" y="28704"/>
                </a:lnTo>
                <a:cubicBezTo>
                  <a:pt x="6893" y="28618"/>
                  <a:pt x="6631" y="28502"/>
                  <a:pt x="6374" y="28352"/>
                </a:cubicBezTo>
                <a:close/>
                <a:moveTo>
                  <a:pt x="10485" y="28797"/>
                </a:moveTo>
                <a:lnTo>
                  <a:pt x="10485" y="28797"/>
                </a:lnTo>
                <a:cubicBezTo>
                  <a:pt x="9751" y="28864"/>
                  <a:pt x="8984" y="28930"/>
                  <a:pt x="8250" y="28930"/>
                </a:cubicBezTo>
                <a:lnTo>
                  <a:pt x="7416" y="28930"/>
                </a:lnTo>
                <a:cubicBezTo>
                  <a:pt x="7883" y="28997"/>
                  <a:pt x="8383" y="29030"/>
                  <a:pt x="8817" y="29097"/>
                </a:cubicBezTo>
                <a:cubicBezTo>
                  <a:pt x="8879" y="29101"/>
                  <a:pt x="8940" y="29102"/>
                  <a:pt x="9001" y="29102"/>
                </a:cubicBezTo>
                <a:cubicBezTo>
                  <a:pt x="9528" y="29102"/>
                  <a:pt x="10006" y="28976"/>
                  <a:pt x="10485" y="28797"/>
                </a:cubicBezTo>
                <a:close/>
                <a:moveTo>
                  <a:pt x="862" y="1"/>
                </a:moveTo>
                <a:cubicBezTo>
                  <a:pt x="790" y="1"/>
                  <a:pt x="745" y="61"/>
                  <a:pt x="745" y="143"/>
                </a:cubicBezTo>
                <a:cubicBezTo>
                  <a:pt x="745" y="310"/>
                  <a:pt x="778" y="477"/>
                  <a:pt x="811" y="643"/>
                </a:cubicBezTo>
                <a:cubicBezTo>
                  <a:pt x="578" y="543"/>
                  <a:pt x="378" y="510"/>
                  <a:pt x="111" y="510"/>
                </a:cubicBezTo>
                <a:cubicBezTo>
                  <a:pt x="77" y="510"/>
                  <a:pt x="44" y="543"/>
                  <a:pt x="44" y="610"/>
                </a:cubicBezTo>
                <a:cubicBezTo>
                  <a:pt x="49" y="795"/>
                  <a:pt x="69" y="975"/>
                  <a:pt x="102" y="1150"/>
                </a:cubicBezTo>
                <a:lnTo>
                  <a:pt x="102" y="1150"/>
                </a:lnTo>
                <a:cubicBezTo>
                  <a:pt x="130" y="1051"/>
                  <a:pt x="207" y="991"/>
                  <a:pt x="354" y="991"/>
                </a:cubicBezTo>
                <a:cubicBezTo>
                  <a:pt x="431" y="991"/>
                  <a:pt x="527" y="1007"/>
                  <a:pt x="645" y="1044"/>
                </a:cubicBezTo>
                <a:cubicBezTo>
                  <a:pt x="711" y="1044"/>
                  <a:pt x="745" y="1110"/>
                  <a:pt x="745" y="1110"/>
                </a:cubicBezTo>
                <a:cubicBezTo>
                  <a:pt x="978" y="1811"/>
                  <a:pt x="1445" y="2445"/>
                  <a:pt x="2046" y="3012"/>
                </a:cubicBezTo>
                <a:lnTo>
                  <a:pt x="1979" y="3012"/>
                </a:lnTo>
                <a:lnTo>
                  <a:pt x="1879" y="2912"/>
                </a:lnTo>
                <a:lnTo>
                  <a:pt x="1278" y="2311"/>
                </a:lnTo>
                <a:cubicBezTo>
                  <a:pt x="1268" y="2301"/>
                  <a:pt x="1254" y="2296"/>
                  <a:pt x="1240" y="2296"/>
                </a:cubicBezTo>
                <a:cubicBezTo>
                  <a:pt x="1165" y="2296"/>
                  <a:pt x="1061" y="2422"/>
                  <a:pt x="1145" y="2478"/>
                </a:cubicBezTo>
                <a:cubicBezTo>
                  <a:pt x="1412" y="2745"/>
                  <a:pt x="1645" y="2945"/>
                  <a:pt x="1912" y="3179"/>
                </a:cubicBezTo>
                <a:cubicBezTo>
                  <a:pt x="1979" y="3312"/>
                  <a:pt x="2112" y="3412"/>
                  <a:pt x="2146" y="3479"/>
                </a:cubicBezTo>
                <a:cubicBezTo>
                  <a:pt x="2891" y="4196"/>
                  <a:pt x="3659" y="4868"/>
                  <a:pt x="4431" y="5532"/>
                </a:cubicBezTo>
                <a:lnTo>
                  <a:pt x="4431" y="5532"/>
                </a:lnTo>
                <a:cubicBezTo>
                  <a:pt x="3616" y="5089"/>
                  <a:pt x="2750" y="4569"/>
                  <a:pt x="2004" y="3956"/>
                </a:cubicBezTo>
                <a:lnTo>
                  <a:pt x="2004" y="3956"/>
                </a:lnTo>
                <a:cubicBezTo>
                  <a:pt x="2187" y="4113"/>
                  <a:pt x="2378" y="4265"/>
                  <a:pt x="2579" y="4413"/>
                </a:cubicBezTo>
                <a:cubicBezTo>
                  <a:pt x="3313" y="4980"/>
                  <a:pt x="4114" y="5480"/>
                  <a:pt x="4914" y="5947"/>
                </a:cubicBezTo>
                <a:cubicBezTo>
                  <a:pt x="4753" y="5809"/>
                  <a:pt x="4592" y="5671"/>
                  <a:pt x="4431" y="5532"/>
                </a:cubicBezTo>
                <a:lnTo>
                  <a:pt x="4431" y="5532"/>
                </a:lnTo>
                <a:cubicBezTo>
                  <a:pt x="4723" y="5691"/>
                  <a:pt x="5010" y="5841"/>
                  <a:pt x="5281" y="5981"/>
                </a:cubicBezTo>
                <a:cubicBezTo>
                  <a:pt x="5715" y="6681"/>
                  <a:pt x="6115" y="7382"/>
                  <a:pt x="6482" y="8115"/>
                </a:cubicBezTo>
                <a:cubicBezTo>
                  <a:pt x="6082" y="7682"/>
                  <a:pt x="5581" y="7348"/>
                  <a:pt x="5081" y="7148"/>
                </a:cubicBezTo>
                <a:cubicBezTo>
                  <a:pt x="5048" y="7115"/>
                  <a:pt x="5048" y="7048"/>
                  <a:pt x="4981" y="7015"/>
                </a:cubicBezTo>
                <a:cubicBezTo>
                  <a:pt x="4888" y="6903"/>
                  <a:pt x="4731" y="6811"/>
                  <a:pt x="4589" y="6811"/>
                </a:cubicBezTo>
                <a:cubicBezTo>
                  <a:pt x="4477" y="6811"/>
                  <a:pt x="4373" y="6868"/>
                  <a:pt x="4314" y="7015"/>
                </a:cubicBezTo>
                <a:cubicBezTo>
                  <a:pt x="4280" y="7115"/>
                  <a:pt x="4280" y="7148"/>
                  <a:pt x="4280" y="7215"/>
                </a:cubicBezTo>
                <a:cubicBezTo>
                  <a:pt x="4247" y="7215"/>
                  <a:pt x="4247" y="7282"/>
                  <a:pt x="4247" y="7315"/>
                </a:cubicBezTo>
                <a:cubicBezTo>
                  <a:pt x="4247" y="7315"/>
                  <a:pt x="4280" y="7315"/>
                  <a:pt x="4280" y="7348"/>
                </a:cubicBezTo>
                <a:cubicBezTo>
                  <a:pt x="4287" y="7390"/>
                  <a:pt x="4299" y="7430"/>
                  <a:pt x="4314" y="7468"/>
                </a:cubicBezTo>
                <a:lnTo>
                  <a:pt x="4314" y="7468"/>
                </a:lnTo>
                <a:lnTo>
                  <a:pt x="4314" y="7448"/>
                </a:lnTo>
                <a:cubicBezTo>
                  <a:pt x="4337" y="7333"/>
                  <a:pt x="4392" y="7297"/>
                  <a:pt x="4468" y="7297"/>
                </a:cubicBezTo>
                <a:cubicBezTo>
                  <a:pt x="4501" y="7297"/>
                  <a:pt x="4539" y="7305"/>
                  <a:pt x="4581" y="7315"/>
                </a:cubicBezTo>
                <a:cubicBezTo>
                  <a:pt x="4547" y="7348"/>
                  <a:pt x="4481" y="7448"/>
                  <a:pt x="4581" y="7482"/>
                </a:cubicBezTo>
                <a:cubicBezTo>
                  <a:pt x="4647" y="7515"/>
                  <a:pt x="4747" y="7515"/>
                  <a:pt x="4814" y="7548"/>
                </a:cubicBezTo>
                <a:lnTo>
                  <a:pt x="4814" y="7577"/>
                </a:lnTo>
                <a:lnTo>
                  <a:pt x="4814" y="7577"/>
                </a:lnTo>
                <a:cubicBezTo>
                  <a:pt x="4745" y="7575"/>
                  <a:pt x="4670" y="7537"/>
                  <a:pt x="4581" y="7515"/>
                </a:cubicBezTo>
                <a:lnTo>
                  <a:pt x="4581" y="7515"/>
                </a:lnTo>
                <a:cubicBezTo>
                  <a:pt x="4606" y="7590"/>
                  <a:pt x="4630" y="7627"/>
                  <a:pt x="4669" y="7655"/>
                </a:cubicBezTo>
                <a:lnTo>
                  <a:pt x="4669" y="7655"/>
                </a:lnTo>
                <a:cubicBezTo>
                  <a:pt x="4645" y="7652"/>
                  <a:pt x="4625" y="7648"/>
                  <a:pt x="4614" y="7648"/>
                </a:cubicBezTo>
                <a:cubicBezTo>
                  <a:pt x="4564" y="7648"/>
                  <a:pt x="4477" y="7630"/>
                  <a:pt x="4394" y="7606"/>
                </a:cubicBezTo>
                <a:lnTo>
                  <a:pt x="4394" y="7606"/>
                </a:lnTo>
                <a:cubicBezTo>
                  <a:pt x="4458" y="7686"/>
                  <a:pt x="4543" y="7747"/>
                  <a:pt x="4647" y="7782"/>
                </a:cubicBezTo>
                <a:cubicBezTo>
                  <a:pt x="4714" y="7782"/>
                  <a:pt x="4747" y="7715"/>
                  <a:pt x="4714" y="7682"/>
                </a:cubicBezTo>
                <a:cubicBezTo>
                  <a:pt x="4697" y="7673"/>
                  <a:pt x="4682" y="7665"/>
                  <a:pt x="4669" y="7655"/>
                </a:cubicBezTo>
                <a:lnTo>
                  <a:pt x="4669" y="7655"/>
                </a:lnTo>
                <a:cubicBezTo>
                  <a:pt x="4696" y="7659"/>
                  <a:pt x="4727" y="7663"/>
                  <a:pt x="4755" y="7663"/>
                </a:cubicBezTo>
                <a:cubicBezTo>
                  <a:pt x="4781" y="7663"/>
                  <a:pt x="4803" y="7660"/>
                  <a:pt x="4814" y="7648"/>
                </a:cubicBezTo>
                <a:lnTo>
                  <a:pt x="4814" y="7577"/>
                </a:lnTo>
                <a:lnTo>
                  <a:pt x="4814" y="7577"/>
                </a:lnTo>
                <a:cubicBezTo>
                  <a:pt x="4816" y="7577"/>
                  <a:pt x="4818" y="7577"/>
                  <a:pt x="4820" y="7577"/>
                </a:cubicBezTo>
                <a:cubicBezTo>
                  <a:pt x="4852" y="7577"/>
                  <a:pt x="4883" y="7569"/>
                  <a:pt x="4914" y="7548"/>
                </a:cubicBezTo>
                <a:cubicBezTo>
                  <a:pt x="5048" y="7548"/>
                  <a:pt x="5114" y="7482"/>
                  <a:pt x="5114" y="7382"/>
                </a:cubicBezTo>
                <a:cubicBezTo>
                  <a:pt x="5748" y="7715"/>
                  <a:pt x="6315" y="8182"/>
                  <a:pt x="6816" y="8716"/>
                </a:cubicBezTo>
                <a:cubicBezTo>
                  <a:pt x="7483" y="10050"/>
                  <a:pt x="8083" y="11384"/>
                  <a:pt x="8617" y="12785"/>
                </a:cubicBezTo>
                <a:cubicBezTo>
                  <a:pt x="7082" y="11151"/>
                  <a:pt x="5882" y="8115"/>
                  <a:pt x="3280" y="8015"/>
                </a:cubicBezTo>
                <a:lnTo>
                  <a:pt x="3246" y="8015"/>
                </a:lnTo>
                <a:cubicBezTo>
                  <a:pt x="3135" y="8015"/>
                  <a:pt x="3024" y="8001"/>
                  <a:pt x="2903" y="8001"/>
                </a:cubicBezTo>
                <a:cubicBezTo>
                  <a:pt x="2842" y="8001"/>
                  <a:pt x="2779" y="8004"/>
                  <a:pt x="2713" y="8015"/>
                </a:cubicBezTo>
                <a:cubicBezTo>
                  <a:pt x="2613" y="8015"/>
                  <a:pt x="2579" y="8115"/>
                  <a:pt x="2613" y="8149"/>
                </a:cubicBezTo>
                <a:cubicBezTo>
                  <a:pt x="2660" y="8320"/>
                  <a:pt x="2721" y="8483"/>
                  <a:pt x="2794" y="8638"/>
                </a:cubicBezTo>
                <a:lnTo>
                  <a:pt x="2794" y="8638"/>
                </a:lnTo>
                <a:cubicBezTo>
                  <a:pt x="2802" y="8637"/>
                  <a:pt x="2809" y="8637"/>
                  <a:pt x="2817" y="8637"/>
                </a:cubicBezTo>
                <a:cubicBezTo>
                  <a:pt x="2855" y="8637"/>
                  <a:pt x="2899" y="8641"/>
                  <a:pt x="2946" y="8649"/>
                </a:cubicBezTo>
                <a:cubicBezTo>
                  <a:pt x="2959" y="8781"/>
                  <a:pt x="2988" y="8918"/>
                  <a:pt x="3030" y="9056"/>
                </a:cubicBezTo>
                <a:lnTo>
                  <a:pt x="3030" y="9056"/>
                </a:lnTo>
                <a:cubicBezTo>
                  <a:pt x="3455" y="9697"/>
                  <a:pt x="4083" y="10193"/>
                  <a:pt x="4731" y="10638"/>
                </a:cubicBezTo>
                <a:lnTo>
                  <a:pt x="4731" y="10638"/>
                </a:lnTo>
                <a:cubicBezTo>
                  <a:pt x="4285" y="10286"/>
                  <a:pt x="3149" y="9079"/>
                  <a:pt x="3380" y="8783"/>
                </a:cubicBezTo>
                <a:lnTo>
                  <a:pt x="3380" y="8783"/>
                </a:lnTo>
                <a:cubicBezTo>
                  <a:pt x="3880" y="8949"/>
                  <a:pt x="4481" y="9250"/>
                  <a:pt x="4547" y="9283"/>
                </a:cubicBezTo>
                <a:cubicBezTo>
                  <a:pt x="5148" y="9750"/>
                  <a:pt x="5715" y="10350"/>
                  <a:pt x="6215" y="10951"/>
                </a:cubicBezTo>
                <a:cubicBezTo>
                  <a:pt x="6449" y="11184"/>
                  <a:pt x="6649" y="11485"/>
                  <a:pt x="6849" y="11785"/>
                </a:cubicBezTo>
                <a:cubicBezTo>
                  <a:pt x="6015" y="11018"/>
                  <a:pt x="5148" y="10317"/>
                  <a:pt x="4414" y="9583"/>
                </a:cubicBezTo>
                <a:cubicBezTo>
                  <a:pt x="4398" y="9568"/>
                  <a:pt x="4381" y="9561"/>
                  <a:pt x="4364" y="9561"/>
                </a:cubicBezTo>
                <a:cubicBezTo>
                  <a:pt x="4308" y="9561"/>
                  <a:pt x="4255" y="9632"/>
                  <a:pt x="4280" y="9683"/>
                </a:cubicBezTo>
                <a:cubicBezTo>
                  <a:pt x="4897" y="10228"/>
                  <a:pt x="5513" y="10841"/>
                  <a:pt x="6153" y="11449"/>
                </a:cubicBezTo>
                <a:lnTo>
                  <a:pt x="6153" y="11449"/>
                </a:lnTo>
                <a:cubicBezTo>
                  <a:pt x="5704" y="11217"/>
                  <a:pt x="5280" y="10999"/>
                  <a:pt x="4948" y="10784"/>
                </a:cubicBezTo>
                <a:cubicBezTo>
                  <a:pt x="4875" y="10736"/>
                  <a:pt x="4803" y="10687"/>
                  <a:pt x="4731" y="10638"/>
                </a:cubicBezTo>
                <a:lnTo>
                  <a:pt x="4731" y="10638"/>
                </a:lnTo>
                <a:cubicBezTo>
                  <a:pt x="4736" y="10642"/>
                  <a:pt x="4742" y="10646"/>
                  <a:pt x="4747" y="10651"/>
                </a:cubicBezTo>
                <a:cubicBezTo>
                  <a:pt x="5381" y="11118"/>
                  <a:pt x="5982" y="11518"/>
                  <a:pt x="6582" y="11952"/>
                </a:cubicBezTo>
                <a:cubicBezTo>
                  <a:pt x="6615" y="11952"/>
                  <a:pt x="6615" y="11985"/>
                  <a:pt x="6615" y="12018"/>
                </a:cubicBezTo>
                <a:lnTo>
                  <a:pt x="6649" y="12018"/>
                </a:lnTo>
                <a:cubicBezTo>
                  <a:pt x="6749" y="12085"/>
                  <a:pt x="6849" y="12152"/>
                  <a:pt x="6949" y="12185"/>
                </a:cubicBezTo>
                <a:cubicBezTo>
                  <a:pt x="6679" y="11944"/>
                  <a:pt x="6414" y="11697"/>
                  <a:pt x="6153" y="11449"/>
                </a:cubicBezTo>
                <a:lnTo>
                  <a:pt x="6153" y="11449"/>
                </a:lnTo>
                <a:cubicBezTo>
                  <a:pt x="7235" y="12008"/>
                  <a:pt x="8459" y="12647"/>
                  <a:pt x="8884" y="13519"/>
                </a:cubicBezTo>
                <a:cubicBezTo>
                  <a:pt x="8899" y="13564"/>
                  <a:pt x="8921" y="13582"/>
                  <a:pt x="8940" y="13582"/>
                </a:cubicBezTo>
                <a:cubicBezTo>
                  <a:pt x="8964" y="13582"/>
                  <a:pt x="8984" y="13556"/>
                  <a:pt x="8984" y="13519"/>
                </a:cubicBezTo>
                <a:cubicBezTo>
                  <a:pt x="9451" y="14687"/>
                  <a:pt x="9884" y="15821"/>
                  <a:pt x="10285" y="16988"/>
                </a:cubicBezTo>
                <a:cubicBezTo>
                  <a:pt x="10118" y="16722"/>
                  <a:pt x="9951" y="16521"/>
                  <a:pt x="9784" y="16288"/>
                </a:cubicBezTo>
                <a:cubicBezTo>
                  <a:pt x="9451" y="15821"/>
                  <a:pt x="8950" y="15254"/>
                  <a:pt x="8383" y="14987"/>
                </a:cubicBezTo>
                <a:cubicBezTo>
                  <a:pt x="8332" y="14705"/>
                  <a:pt x="7965" y="14442"/>
                  <a:pt x="7662" y="14442"/>
                </a:cubicBezTo>
                <a:cubicBezTo>
                  <a:pt x="7571" y="14442"/>
                  <a:pt x="7485" y="14466"/>
                  <a:pt x="7416" y="14520"/>
                </a:cubicBezTo>
                <a:cubicBezTo>
                  <a:pt x="7316" y="14553"/>
                  <a:pt x="7316" y="14653"/>
                  <a:pt x="7283" y="14687"/>
                </a:cubicBezTo>
                <a:lnTo>
                  <a:pt x="7283" y="14720"/>
                </a:lnTo>
                <a:cubicBezTo>
                  <a:pt x="7236" y="14860"/>
                  <a:pt x="7242" y="14999"/>
                  <a:pt x="7286" y="15122"/>
                </a:cubicBezTo>
                <a:lnTo>
                  <a:pt x="7286" y="15122"/>
                </a:lnTo>
                <a:cubicBezTo>
                  <a:pt x="7304" y="15081"/>
                  <a:pt x="7335" y="15044"/>
                  <a:pt x="7383" y="15020"/>
                </a:cubicBezTo>
                <a:cubicBezTo>
                  <a:pt x="7393" y="15017"/>
                  <a:pt x="7405" y="15015"/>
                  <a:pt x="7417" y="15015"/>
                </a:cubicBezTo>
                <a:cubicBezTo>
                  <a:pt x="7524" y="15015"/>
                  <a:pt x="7693" y="15135"/>
                  <a:pt x="7783" y="15254"/>
                </a:cubicBezTo>
                <a:lnTo>
                  <a:pt x="7683" y="15254"/>
                </a:lnTo>
                <a:cubicBezTo>
                  <a:pt x="7616" y="15254"/>
                  <a:pt x="7583" y="15454"/>
                  <a:pt x="7683" y="15454"/>
                </a:cubicBezTo>
                <a:cubicBezTo>
                  <a:pt x="7750" y="15454"/>
                  <a:pt x="7816" y="15454"/>
                  <a:pt x="7883" y="15487"/>
                </a:cubicBezTo>
                <a:cubicBezTo>
                  <a:pt x="7875" y="15499"/>
                  <a:pt x="7868" y="15510"/>
                  <a:pt x="7860" y="15520"/>
                </a:cubicBezTo>
                <a:lnTo>
                  <a:pt x="7860" y="15520"/>
                </a:lnTo>
                <a:cubicBezTo>
                  <a:pt x="8105" y="15506"/>
                  <a:pt x="8289" y="15376"/>
                  <a:pt x="8383" y="15187"/>
                </a:cubicBezTo>
                <a:cubicBezTo>
                  <a:pt x="9251" y="15554"/>
                  <a:pt x="9985" y="16622"/>
                  <a:pt x="10485" y="17556"/>
                </a:cubicBezTo>
                <a:cubicBezTo>
                  <a:pt x="10718" y="18123"/>
                  <a:pt x="10919" y="18656"/>
                  <a:pt x="11085" y="19223"/>
                </a:cubicBezTo>
                <a:cubicBezTo>
                  <a:pt x="12219" y="22326"/>
                  <a:pt x="13587" y="25328"/>
                  <a:pt x="14955" y="28330"/>
                </a:cubicBezTo>
                <a:cubicBezTo>
                  <a:pt x="14655" y="27996"/>
                  <a:pt x="14321" y="27729"/>
                  <a:pt x="13987" y="27463"/>
                </a:cubicBezTo>
                <a:lnTo>
                  <a:pt x="13987" y="27363"/>
                </a:lnTo>
                <a:cubicBezTo>
                  <a:pt x="13821" y="27229"/>
                  <a:pt x="13721" y="27129"/>
                  <a:pt x="13554" y="26996"/>
                </a:cubicBezTo>
                <a:cubicBezTo>
                  <a:pt x="13554" y="26962"/>
                  <a:pt x="13587" y="26896"/>
                  <a:pt x="13554" y="26896"/>
                </a:cubicBezTo>
                <a:cubicBezTo>
                  <a:pt x="13153" y="26562"/>
                  <a:pt x="12987" y="26062"/>
                  <a:pt x="12820" y="25628"/>
                </a:cubicBezTo>
                <a:cubicBezTo>
                  <a:pt x="12753" y="25394"/>
                  <a:pt x="12720" y="25194"/>
                  <a:pt x="12653" y="24994"/>
                </a:cubicBezTo>
                <a:lnTo>
                  <a:pt x="12653" y="24994"/>
                </a:lnTo>
                <a:lnTo>
                  <a:pt x="12720" y="25028"/>
                </a:lnTo>
                <a:cubicBezTo>
                  <a:pt x="12734" y="25041"/>
                  <a:pt x="12753" y="25049"/>
                  <a:pt x="12776" y="25049"/>
                </a:cubicBezTo>
                <a:cubicBezTo>
                  <a:pt x="12808" y="25049"/>
                  <a:pt x="12848" y="25033"/>
                  <a:pt x="12887" y="24994"/>
                </a:cubicBezTo>
                <a:cubicBezTo>
                  <a:pt x="12984" y="24703"/>
                  <a:pt x="12955" y="24192"/>
                  <a:pt x="12588" y="24192"/>
                </a:cubicBezTo>
                <a:cubicBezTo>
                  <a:pt x="12577" y="24192"/>
                  <a:pt x="12565" y="24193"/>
                  <a:pt x="12553" y="24194"/>
                </a:cubicBezTo>
                <a:cubicBezTo>
                  <a:pt x="12420" y="24194"/>
                  <a:pt x="12286" y="24327"/>
                  <a:pt x="12253" y="24460"/>
                </a:cubicBezTo>
                <a:cubicBezTo>
                  <a:pt x="12234" y="24576"/>
                  <a:pt x="12259" y="24691"/>
                  <a:pt x="12309" y="24794"/>
                </a:cubicBezTo>
                <a:lnTo>
                  <a:pt x="12320" y="24794"/>
                </a:lnTo>
                <a:cubicBezTo>
                  <a:pt x="12333" y="24792"/>
                  <a:pt x="12345" y="24791"/>
                  <a:pt x="12356" y="24791"/>
                </a:cubicBezTo>
                <a:cubicBezTo>
                  <a:pt x="12520" y="24791"/>
                  <a:pt x="12517" y="25005"/>
                  <a:pt x="12486" y="25161"/>
                </a:cubicBezTo>
                <a:lnTo>
                  <a:pt x="12481" y="25156"/>
                </a:lnTo>
                <a:lnTo>
                  <a:pt x="12481" y="25156"/>
                </a:lnTo>
                <a:cubicBezTo>
                  <a:pt x="12525" y="25354"/>
                  <a:pt x="12593" y="25522"/>
                  <a:pt x="12620" y="25628"/>
                </a:cubicBezTo>
                <a:cubicBezTo>
                  <a:pt x="12653" y="25828"/>
                  <a:pt x="12753" y="26095"/>
                  <a:pt x="12887" y="26295"/>
                </a:cubicBezTo>
                <a:cubicBezTo>
                  <a:pt x="11986" y="25194"/>
                  <a:pt x="11419" y="23927"/>
                  <a:pt x="10919" y="22659"/>
                </a:cubicBezTo>
                <a:lnTo>
                  <a:pt x="10952" y="22626"/>
                </a:lnTo>
                <a:cubicBezTo>
                  <a:pt x="11185" y="22326"/>
                  <a:pt x="11052" y="21825"/>
                  <a:pt x="10785" y="21592"/>
                </a:cubicBezTo>
                <a:cubicBezTo>
                  <a:pt x="10683" y="21490"/>
                  <a:pt x="10542" y="21446"/>
                  <a:pt x="10407" y="21446"/>
                </a:cubicBezTo>
                <a:cubicBezTo>
                  <a:pt x="10365" y="21446"/>
                  <a:pt x="10324" y="21450"/>
                  <a:pt x="10285" y="21458"/>
                </a:cubicBezTo>
                <a:cubicBezTo>
                  <a:pt x="9996" y="21516"/>
                  <a:pt x="10007" y="21823"/>
                  <a:pt x="10015" y="22056"/>
                </a:cubicBezTo>
                <a:lnTo>
                  <a:pt x="10015" y="22056"/>
                </a:lnTo>
                <a:cubicBezTo>
                  <a:pt x="10041" y="22008"/>
                  <a:pt x="10079" y="21978"/>
                  <a:pt x="10118" y="21959"/>
                </a:cubicBezTo>
                <a:cubicBezTo>
                  <a:pt x="10157" y="21939"/>
                  <a:pt x="10196" y="21931"/>
                  <a:pt x="10234" y="21931"/>
                </a:cubicBezTo>
                <a:cubicBezTo>
                  <a:pt x="10324" y="21931"/>
                  <a:pt x="10404" y="21978"/>
                  <a:pt x="10452" y="22025"/>
                </a:cubicBezTo>
                <a:cubicBezTo>
                  <a:pt x="10552" y="22159"/>
                  <a:pt x="10618" y="22326"/>
                  <a:pt x="10618" y="22492"/>
                </a:cubicBezTo>
                <a:cubicBezTo>
                  <a:pt x="10618" y="22492"/>
                  <a:pt x="10607" y="22481"/>
                  <a:pt x="10592" y="22478"/>
                </a:cubicBezTo>
                <a:lnTo>
                  <a:pt x="10592" y="22478"/>
                </a:lnTo>
                <a:cubicBezTo>
                  <a:pt x="10590" y="22473"/>
                  <a:pt x="10587" y="22466"/>
                  <a:pt x="10585" y="22459"/>
                </a:cubicBezTo>
                <a:cubicBezTo>
                  <a:pt x="10585" y="22392"/>
                  <a:pt x="10552" y="22359"/>
                  <a:pt x="10552" y="22326"/>
                </a:cubicBezTo>
                <a:cubicBezTo>
                  <a:pt x="10485" y="22226"/>
                  <a:pt x="10485" y="22159"/>
                  <a:pt x="10418" y="22125"/>
                </a:cubicBezTo>
                <a:cubicBezTo>
                  <a:pt x="10386" y="22085"/>
                  <a:pt x="10351" y="22068"/>
                  <a:pt x="10318" y="22068"/>
                </a:cubicBezTo>
                <a:cubicBezTo>
                  <a:pt x="10212" y="22068"/>
                  <a:pt x="10110" y="22233"/>
                  <a:pt x="10085" y="22359"/>
                </a:cubicBezTo>
                <a:cubicBezTo>
                  <a:pt x="10085" y="22326"/>
                  <a:pt x="10085" y="22292"/>
                  <a:pt x="10051" y="22259"/>
                </a:cubicBezTo>
                <a:cubicBezTo>
                  <a:pt x="10051" y="22259"/>
                  <a:pt x="10051" y="22218"/>
                  <a:pt x="10020" y="22201"/>
                </a:cubicBezTo>
                <a:lnTo>
                  <a:pt x="10020" y="22201"/>
                </a:lnTo>
                <a:cubicBezTo>
                  <a:pt x="10028" y="22296"/>
                  <a:pt x="10064" y="22400"/>
                  <a:pt x="10129" y="22482"/>
                </a:cubicBezTo>
                <a:lnTo>
                  <a:pt x="10129" y="22482"/>
                </a:lnTo>
                <a:lnTo>
                  <a:pt x="10251" y="22359"/>
                </a:lnTo>
                <a:cubicBezTo>
                  <a:pt x="10251" y="22359"/>
                  <a:pt x="10285" y="22359"/>
                  <a:pt x="10285" y="22326"/>
                </a:cubicBezTo>
                <a:cubicBezTo>
                  <a:pt x="10385" y="22359"/>
                  <a:pt x="10385" y="22459"/>
                  <a:pt x="10385" y="22492"/>
                </a:cubicBezTo>
                <a:cubicBezTo>
                  <a:pt x="10385" y="22526"/>
                  <a:pt x="10418" y="22592"/>
                  <a:pt x="10418" y="22626"/>
                </a:cubicBezTo>
                <a:lnTo>
                  <a:pt x="10452" y="22626"/>
                </a:lnTo>
                <a:cubicBezTo>
                  <a:pt x="10509" y="22683"/>
                  <a:pt x="10592" y="22766"/>
                  <a:pt x="10699" y="22766"/>
                </a:cubicBezTo>
                <a:cubicBezTo>
                  <a:pt x="10716" y="22766"/>
                  <a:pt x="10733" y="22764"/>
                  <a:pt x="10752" y="22759"/>
                </a:cubicBezTo>
                <a:cubicBezTo>
                  <a:pt x="11285" y="24127"/>
                  <a:pt x="11919" y="25595"/>
                  <a:pt x="12953" y="26662"/>
                </a:cubicBezTo>
                <a:cubicBezTo>
                  <a:pt x="12353" y="26228"/>
                  <a:pt x="11786" y="25861"/>
                  <a:pt x="11185" y="25495"/>
                </a:cubicBezTo>
                <a:cubicBezTo>
                  <a:pt x="11252" y="25461"/>
                  <a:pt x="11252" y="25394"/>
                  <a:pt x="11185" y="25394"/>
                </a:cubicBezTo>
                <a:cubicBezTo>
                  <a:pt x="11119" y="25361"/>
                  <a:pt x="11019" y="25328"/>
                  <a:pt x="10919" y="25294"/>
                </a:cubicBezTo>
                <a:cubicBezTo>
                  <a:pt x="10785" y="25194"/>
                  <a:pt x="10652" y="25128"/>
                  <a:pt x="10585" y="25028"/>
                </a:cubicBezTo>
                <a:cubicBezTo>
                  <a:pt x="10151" y="24694"/>
                  <a:pt x="9751" y="24360"/>
                  <a:pt x="9351" y="23993"/>
                </a:cubicBezTo>
                <a:cubicBezTo>
                  <a:pt x="9017" y="23393"/>
                  <a:pt x="8750" y="22793"/>
                  <a:pt x="8517" y="22159"/>
                </a:cubicBezTo>
                <a:lnTo>
                  <a:pt x="8517" y="22059"/>
                </a:lnTo>
                <a:cubicBezTo>
                  <a:pt x="8083" y="20825"/>
                  <a:pt x="7750" y="19490"/>
                  <a:pt x="7149" y="18289"/>
                </a:cubicBezTo>
                <a:lnTo>
                  <a:pt x="7116" y="18223"/>
                </a:lnTo>
                <a:cubicBezTo>
                  <a:pt x="6916" y="17689"/>
                  <a:pt x="6615" y="17189"/>
                  <a:pt x="6315" y="16655"/>
                </a:cubicBezTo>
                <a:cubicBezTo>
                  <a:pt x="6302" y="16616"/>
                  <a:pt x="6279" y="16602"/>
                  <a:pt x="6253" y="16602"/>
                </a:cubicBezTo>
                <a:cubicBezTo>
                  <a:pt x="6214" y="16602"/>
                  <a:pt x="6169" y="16635"/>
                  <a:pt x="6148" y="16655"/>
                </a:cubicBezTo>
                <a:lnTo>
                  <a:pt x="5782" y="16288"/>
                </a:lnTo>
                <a:cubicBezTo>
                  <a:pt x="5771" y="16267"/>
                  <a:pt x="5754" y="16259"/>
                  <a:pt x="5735" y="16259"/>
                </a:cubicBezTo>
                <a:cubicBezTo>
                  <a:pt x="5693" y="16259"/>
                  <a:pt x="5638" y="16298"/>
                  <a:pt x="5615" y="16321"/>
                </a:cubicBezTo>
                <a:cubicBezTo>
                  <a:pt x="5412" y="16705"/>
                  <a:pt x="5356" y="17127"/>
                  <a:pt x="5405" y="17565"/>
                </a:cubicBezTo>
                <a:lnTo>
                  <a:pt x="5405" y="17565"/>
                </a:lnTo>
                <a:cubicBezTo>
                  <a:pt x="5403" y="17473"/>
                  <a:pt x="5406" y="17381"/>
                  <a:pt x="5415" y="17289"/>
                </a:cubicBezTo>
                <a:cubicBezTo>
                  <a:pt x="5426" y="17174"/>
                  <a:pt x="5457" y="17127"/>
                  <a:pt x="5503" y="17127"/>
                </a:cubicBezTo>
                <a:cubicBezTo>
                  <a:pt x="5593" y="17127"/>
                  <a:pt x="5739" y="17303"/>
                  <a:pt x="5915" y="17522"/>
                </a:cubicBezTo>
                <a:cubicBezTo>
                  <a:pt x="5942" y="18603"/>
                  <a:pt x="6494" y="19662"/>
                  <a:pt x="6987" y="20663"/>
                </a:cubicBezTo>
                <a:lnTo>
                  <a:pt x="6987" y="20663"/>
                </a:lnTo>
                <a:cubicBezTo>
                  <a:pt x="6228" y="19731"/>
                  <a:pt x="5521" y="18603"/>
                  <a:pt x="5405" y="17565"/>
                </a:cubicBezTo>
                <a:lnTo>
                  <a:pt x="5405" y="17565"/>
                </a:lnTo>
                <a:cubicBezTo>
                  <a:pt x="5423" y="18601"/>
                  <a:pt x="6033" y="19597"/>
                  <a:pt x="6615" y="20424"/>
                </a:cubicBezTo>
                <a:cubicBezTo>
                  <a:pt x="6816" y="20758"/>
                  <a:pt x="7082" y="21091"/>
                  <a:pt x="7316" y="21358"/>
                </a:cubicBezTo>
                <a:cubicBezTo>
                  <a:pt x="7215" y="21130"/>
                  <a:pt x="7102" y="20898"/>
                  <a:pt x="6987" y="20663"/>
                </a:cubicBezTo>
                <a:lnTo>
                  <a:pt x="6987" y="20663"/>
                </a:lnTo>
                <a:cubicBezTo>
                  <a:pt x="7439" y="21219"/>
                  <a:pt x="7909" y="21704"/>
                  <a:pt x="8283" y="22059"/>
                </a:cubicBezTo>
                <a:cubicBezTo>
                  <a:pt x="8483" y="22559"/>
                  <a:pt x="8684" y="23026"/>
                  <a:pt x="8950" y="23493"/>
                </a:cubicBezTo>
                <a:cubicBezTo>
                  <a:pt x="7783" y="22292"/>
                  <a:pt x="6782" y="20891"/>
                  <a:pt x="5581" y="19724"/>
                </a:cubicBezTo>
                <a:lnTo>
                  <a:pt x="5581" y="19690"/>
                </a:lnTo>
                <a:cubicBezTo>
                  <a:pt x="4948" y="17856"/>
                  <a:pt x="3580" y="15221"/>
                  <a:pt x="1612" y="14553"/>
                </a:cubicBezTo>
                <a:cubicBezTo>
                  <a:pt x="1598" y="14549"/>
                  <a:pt x="1585" y="14547"/>
                  <a:pt x="1571" y="14547"/>
                </a:cubicBezTo>
                <a:cubicBezTo>
                  <a:pt x="1487" y="14547"/>
                  <a:pt x="1416" y="14629"/>
                  <a:pt x="1445" y="14687"/>
                </a:cubicBezTo>
                <a:lnTo>
                  <a:pt x="1579" y="15187"/>
                </a:lnTo>
                <a:cubicBezTo>
                  <a:pt x="1445" y="15120"/>
                  <a:pt x="1312" y="15020"/>
                  <a:pt x="1178" y="14987"/>
                </a:cubicBezTo>
                <a:cubicBezTo>
                  <a:pt x="1166" y="14981"/>
                  <a:pt x="1154" y="14978"/>
                  <a:pt x="1140" y="14978"/>
                </a:cubicBezTo>
                <a:cubicBezTo>
                  <a:pt x="1079" y="14978"/>
                  <a:pt x="1011" y="15038"/>
                  <a:pt x="1011" y="15120"/>
                </a:cubicBezTo>
                <a:cubicBezTo>
                  <a:pt x="1058" y="15398"/>
                  <a:pt x="1145" y="15697"/>
                  <a:pt x="1267" y="16004"/>
                </a:cubicBezTo>
                <a:lnTo>
                  <a:pt x="1267" y="16004"/>
                </a:lnTo>
                <a:cubicBezTo>
                  <a:pt x="1322" y="16052"/>
                  <a:pt x="1384" y="16103"/>
                  <a:pt x="1445" y="16155"/>
                </a:cubicBezTo>
                <a:cubicBezTo>
                  <a:pt x="1800" y="17041"/>
                  <a:pt x="2390" y="17825"/>
                  <a:pt x="3050" y="18545"/>
                </a:cubicBezTo>
                <a:lnTo>
                  <a:pt x="3050" y="18545"/>
                </a:lnTo>
                <a:cubicBezTo>
                  <a:pt x="2262" y="17847"/>
                  <a:pt x="1619" y="16891"/>
                  <a:pt x="1267" y="16004"/>
                </a:cubicBezTo>
                <a:lnTo>
                  <a:pt x="1267" y="16004"/>
                </a:lnTo>
                <a:cubicBezTo>
                  <a:pt x="1160" y="15911"/>
                  <a:pt x="1074" y="15829"/>
                  <a:pt x="1051" y="15778"/>
                </a:cubicBezTo>
                <a:lnTo>
                  <a:pt x="1051" y="15778"/>
                </a:lnTo>
                <a:cubicBezTo>
                  <a:pt x="1425" y="17208"/>
                  <a:pt x="2621" y="18927"/>
                  <a:pt x="4080" y="19590"/>
                </a:cubicBezTo>
                <a:cubicBezTo>
                  <a:pt x="3734" y="19255"/>
                  <a:pt x="3383" y="18908"/>
                  <a:pt x="3050" y="18545"/>
                </a:cubicBezTo>
                <a:lnTo>
                  <a:pt x="3050" y="18545"/>
                </a:lnTo>
                <a:cubicBezTo>
                  <a:pt x="3498" y="18941"/>
                  <a:pt x="3992" y="19253"/>
                  <a:pt x="4506" y="19422"/>
                </a:cubicBezTo>
                <a:lnTo>
                  <a:pt x="4506" y="19422"/>
                </a:lnTo>
                <a:cubicBezTo>
                  <a:pt x="3604" y="18178"/>
                  <a:pt x="2813" y="16764"/>
                  <a:pt x="1612" y="15854"/>
                </a:cubicBezTo>
                <a:cubicBezTo>
                  <a:pt x="1612" y="15821"/>
                  <a:pt x="1612" y="15821"/>
                  <a:pt x="1579" y="15788"/>
                </a:cubicBezTo>
                <a:cubicBezTo>
                  <a:pt x="1437" y="15419"/>
                  <a:pt x="1428" y="15297"/>
                  <a:pt x="1492" y="15297"/>
                </a:cubicBezTo>
                <a:cubicBezTo>
                  <a:pt x="1579" y="15297"/>
                  <a:pt x="1801" y="15520"/>
                  <a:pt x="2012" y="15654"/>
                </a:cubicBezTo>
                <a:cubicBezTo>
                  <a:pt x="3258" y="16549"/>
                  <a:pt x="4198" y="18147"/>
                  <a:pt x="4832" y="19599"/>
                </a:cubicBezTo>
                <a:lnTo>
                  <a:pt x="4832" y="19599"/>
                </a:lnTo>
                <a:cubicBezTo>
                  <a:pt x="4802" y="19562"/>
                  <a:pt x="4773" y="19525"/>
                  <a:pt x="4747" y="19490"/>
                </a:cubicBezTo>
                <a:cubicBezTo>
                  <a:pt x="4667" y="19471"/>
                  <a:pt x="4586" y="19448"/>
                  <a:pt x="4506" y="19422"/>
                </a:cubicBezTo>
                <a:lnTo>
                  <a:pt x="4506" y="19422"/>
                </a:lnTo>
                <a:cubicBezTo>
                  <a:pt x="4531" y="19456"/>
                  <a:pt x="4556" y="19490"/>
                  <a:pt x="4581" y="19524"/>
                </a:cubicBezTo>
                <a:cubicBezTo>
                  <a:pt x="4647" y="19624"/>
                  <a:pt x="4781" y="19690"/>
                  <a:pt x="4914" y="19790"/>
                </a:cubicBezTo>
                <a:cubicBezTo>
                  <a:pt x="4887" y="19727"/>
                  <a:pt x="4860" y="19663"/>
                  <a:pt x="4832" y="19599"/>
                </a:cubicBezTo>
                <a:lnTo>
                  <a:pt x="4832" y="19599"/>
                </a:lnTo>
                <a:cubicBezTo>
                  <a:pt x="4919" y="19706"/>
                  <a:pt x="5024" y="19816"/>
                  <a:pt x="5148" y="19891"/>
                </a:cubicBezTo>
                <a:cubicBezTo>
                  <a:pt x="5187" y="19930"/>
                  <a:pt x="5237" y="19949"/>
                  <a:pt x="5283" y="19949"/>
                </a:cubicBezTo>
                <a:cubicBezTo>
                  <a:pt x="5353" y="19949"/>
                  <a:pt x="5415" y="19905"/>
                  <a:pt x="5415" y="19824"/>
                </a:cubicBezTo>
                <a:cubicBezTo>
                  <a:pt x="5448" y="19857"/>
                  <a:pt x="5481" y="19857"/>
                  <a:pt x="5515" y="19857"/>
                </a:cubicBezTo>
                <a:cubicBezTo>
                  <a:pt x="6849" y="21191"/>
                  <a:pt x="8016" y="22659"/>
                  <a:pt x="9317" y="23993"/>
                </a:cubicBezTo>
                <a:lnTo>
                  <a:pt x="9317" y="24027"/>
                </a:lnTo>
                <a:lnTo>
                  <a:pt x="9351" y="24027"/>
                </a:lnTo>
                <a:lnTo>
                  <a:pt x="9651" y="24327"/>
                </a:lnTo>
                <a:lnTo>
                  <a:pt x="9818" y="24494"/>
                </a:lnTo>
                <a:cubicBezTo>
                  <a:pt x="9784" y="24460"/>
                  <a:pt x="9684" y="24394"/>
                  <a:pt x="9651" y="24360"/>
                </a:cubicBezTo>
                <a:cubicBezTo>
                  <a:pt x="8650" y="23393"/>
                  <a:pt x="7616" y="22492"/>
                  <a:pt x="6749" y="21392"/>
                </a:cubicBezTo>
                <a:cubicBezTo>
                  <a:pt x="6732" y="21383"/>
                  <a:pt x="6716" y="21379"/>
                  <a:pt x="6700" y="21379"/>
                </a:cubicBezTo>
                <a:cubicBezTo>
                  <a:pt x="6655" y="21379"/>
                  <a:pt x="6624" y="21417"/>
                  <a:pt x="6649" y="21492"/>
                </a:cubicBezTo>
                <a:cubicBezTo>
                  <a:pt x="7220" y="22285"/>
                  <a:pt x="7882" y="23049"/>
                  <a:pt x="8578" y="23725"/>
                </a:cubicBezTo>
                <a:lnTo>
                  <a:pt x="8578" y="23725"/>
                </a:lnTo>
                <a:cubicBezTo>
                  <a:pt x="8482" y="23692"/>
                  <a:pt x="8448" y="23659"/>
                  <a:pt x="8350" y="23627"/>
                </a:cubicBezTo>
                <a:cubicBezTo>
                  <a:pt x="7009" y="22792"/>
                  <a:pt x="5457" y="21938"/>
                  <a:pt x="4014" y="21938"/>
                </a:cubicBezTo>
                <a:cubicBezTo>
                  <a:pt x="3555" y="21938"/>
                  <a:pt x="3106" y="22024"/>
                  <a:pt x="2679" y="22226"/>
                </a:cubicBezTo>
                <a:cubicBezTo>
                  <a:pt x="2613" y="22292"/>
                  <a:pt x="2613" y="22359"/>
                  <a:pt x="2646" y="22392"/>
                </a:cubicBezTo>
                <a:cubicBezTo>
                  <a:pt x="2746" y="22526"/>
                  <a:pt x="2813" y="22626"/>
                  <a:pt x="2913" y="22693"/>
                </a:cubicBezTo>
                <a:lnTo>
                  <a:pt x="2813" y="22693"/>
                </a:lnTo>
                <a:cubicBezTo>
                  <a:pt x="2781" y="22693"/>
                  <a:pt x="2764" y="22723"/>
                  <a:pt x="2759" y="22758"/>
                </a:cubicBezTo>
                <a:lnTo>
                  <a:pt x="2759" y="22758"/>
                </a:lnTo>
                <a:cubicBezTo>
                  <a:pt x="3025" y="22659"/>
                  <a:pt x="3565" y="22659"/>
                  <a:pt x="3647" y="22659"/>
                </a:cubicBezTo>
                <a:lnTo>
                  <a:pt x="3747" y="22659"/>
                </a:lnTo>
                <a:cubicBezTo>
                  <a:pt x="3713" y="22693"/>
                  <a:pt x="3713" y="22793"/>
                  <a:pt x="3747" y="22826"/>
                </a:cubicBezTo>
                <a:cubicBezTo>
                  <a:pt x="3813" y="22893"/>
                  <a:pt x="3914" y="22959"/>
                  <a:pt x="3980" y="23026"/>
                </a:cubicBezTo>
                <a:cubicBezTo>
                  <a:pt x="3834" y="23014"/>
                  <a:pt x="3692" y="23006"/>
                  <a:pt x="3549" y="23006"/>
                </a:cubicBezTo>
                <a:cubicBezTo>
                  <a:pt x="3371" y="23006"/>
                  <a:pt x="3193" y="23018"/>
                  <a:pt x="3004" y="23049"/>
                </a:cubicBezTo>
                <a:lnTo>
                  <a:pt x="3004" y="23049"/>
                </a:lnTo>
                <a:cubicBezTo>
                  <a:pt x="3107" y="23130"/>
                  <a:pt x="3212" y="23208"/>
                  <a:pt x="3320" y="23280"/>
                </a:cubicBezTo>
                <a:lnTo>
                  <a:pt x="3320" y="23280"/>
                </a:lnTo>
                <a:cubicBezTo>
                  <a:pt x="3351" y="23280"/>
                  <a:pt x="3382" y="23279"/>
                  <a:pt x="3413" y="23279"/>
                </a:cubicBezTo>
                <a:cubicBezTo>
                  <a:pt x="3659" y="23279"/>
                  <a:pt x="3911" y="23303"/>
                  <a:pt x="4147" y="23326"/>
                </a:cubicBezTo>
                <a:cubicBezTo>
                  <a:pt x="4280" y="23326"/>
                  <a:pt x="4414" y="23360"/>
                  <a:pt x="4547" y="23426"/>
                </a:cubicBezTo>
                <a:cubicBezTo>
                  <a:pt x="5232" y="23883"/>
                  <a:pt x="6034" y="24224"/>
                  <a:pt x="6863" y="24504"/>
                </a:cubicBezTo>
                <a:lnTo>
                  <a:pt x="6863" y="24504"/>
                </a:lnTo>
                <a:cubicBezTo>
                  <a:pt x="7581" y="24631"/>
                  <a:pt x="8309" y="24732"/>
                  <a:pt x="9017" y="24861"/>
                </a:cubicBezTo>
                <a:cubicBezTo>
                  <a:pt x="9251" y="24894"/>
                  <a:pt x="9484" y="24994"/>
                  <a:pt x="9684" y="25028"/>
                </a:cubicBezTo>
                <a:lnTo>
                  <a:pt x="9784" y="25028"/>
                </a:lnTo>
                <a:cubicBezTo>
                  <a:pt x="9851" y="25061"/>
                  <a:pt x="9985" y="25061"/>
                  <a:pt x="10085" y="25128"/>
                </a:cubicBezTo>
                <a:cubicBezTo>
                  <a:pt x="10251" y="25228"/>
                  <a:pt x="10418" y="25361"/>
                  <a:pt x="10518" y="25495"/>
                </a:cubicBezTo>
                <a:cubicBezTo>
                  <a:pt x="10530" y="25501"/>
                  <a:pt x="10543" y="25503"/>
                  <a:pt x="10554" y="25503"/>
                </a:cubicBezTo>
                <a:cubicBezTo>
                  <a:pt x="10606" y="25503"/>
                  <a:pt x="10646" y="25449"/>
                  <a:pt x="10618" y="25394"/>
                </a:cubicBezTo>
                <a:lnTo>
                  <a:pt x="10418" y="25194"/>
                </a:lnTo>
                <a:cubicBezTo>
                  <a:pt x="10485" y="25194"/>
                  <a:pt x="10518" y="25228"/>
                  <a:pt x="10618" y="25228"/>
                </a:cubicBezTo>
                <a:cubicBezTo>
                  <a:pt x="10952" y="25528"/>
                  <a:pt x="11319" y="25795"/>
                  <a:pt x="11652" y="26062"/>
                </a:cubicBezTo>
                <a:cubicBezTo>
                  <a:pt x="11417" y="26020"/>
                  <a:pt x="11165" y="25996"/>
                  <a:pt x="10908" y="25996"/>
                </a:cubicBezTo>
                <a:cubicBezTo>
                  <a:pt x="10544" y="25996"/>
                  <a:pt x="10169" y="26044"/>
                  <a:pt x="9818" y="26162"/>
                </a:cubicBezTo>
                <a:cubicBezTo>
                  <a:pt x="9818" y="26128"/>
                  <a:pt x="9784" y="26128"/>
                  <a:pt x="9784" y="26062"/>
                </a:cubicBezTo>
                <a:cubicBezTo>
                  <a:pt x="9701" y="25978"/>
                  <a:pt x="9584" y="25937"/>
                  <a:pt x="9467" y="25937"/>
                </a:cubicBezTo>
                <a:cubicBezTo>
                  <a:pt x="9351" y="25937"/>
                  <a:pt x="9234" y="25978"/>
                  <a:pt x="9151" y="26062"/>
                </a:cubicBezTo>
                <a:cubicBezTo>
                  <a:pt x="8950" y="26295"/>
                  <a:pt x="9084" y="26629"/>
                  <a:pt x="9317" y="26729"/>
                </a:cubicBezTo>
                <a:cubicBezTo>
                  <a:pt x="9351" y="26729"/>
                  <a:pt x="9417" y="26695"/>
                  <a:pt x="9417" y="26662"/>
                </a:cubicBezTo>
                <a:cubicBezTo>
                  <a:pt x="9351" y="26529"/>
                  <a:pt x="9251" y="26362"/>
                  <a:pt x="9317" y="26228"/>
                </a:cubicBezTo>
                <a:cubicBezTo>
                  <a:pt x="9379" y="26187"/>
                  <a:pt x="9441" y="26159"/>
                  <a:pt x="9503" y="26159"/>
                </a:cubicBezTo>
                <a:cubicBezTo>
                  <a:pt x="9541" y="26159"/>
                  <a:pt x="9579" y="26170"/>
                  <a:pt x="9618" y="26195"/>
                </a:cubicBezTo>
                <a:cubicBezTo>
                  <a:pt x="9584" y="26228"/>
                  <a:pt x="9484" y="26228"/>
                  <a:pt x="9451" y="26295"/>
                </a:cubicBezTo>
                <a:cubicBezTo>
                  <a:pt x="9329" y="26325"/>
                  <a:pt x="9401" y="26466"/>
                  <a:pt x="9491" y="26466"/>
                </a:cubicBezTo>
                <a:cubicBezTo>
                  <a:pt x="9499" y="26466"/>
                  <a:pt x="9508" y="26465"/>
                  <a:pt x="9518" y="26462"/>
                </a:cubicBezTo>
                <a:cubicBezTo>
                  <a:pt x="9584" y="26395"/>
                  <a:pt x="9651" y="26395"/>
                  <a:pt x="9684" y="26362"/>
                </a:cubicBezTo>
                <a:lnTo>
                  <a:pt x="9684" y="26362"/>
                </a:lnTo>
                <a:cubicBezTo>
                  <a:pt x="9684" y="26529"/>
                  <a:pt x="9651" y="26695"/>
                  <a:pt x="9584" y="26795"/>
                </a:cubicBezTo>
                <a:cubicBezTo>
                  <a:pt x="9533" y="26839"/>
                  <a:pt x="9477" y="26858"/>
                  <a:pt x="9420" y="26858"/>
                </a:cubicBezTo>
                <a:cubicBezTo>
                  <a:pt x="9217" y="26858"/>
                  <a:pt x="9003" y="26626"/>
                  <a:pt x="8950" y="26495"/>
                </a:cubicBezTo>
                <a:cubicBezTo>
                  <a:pt x="8940" y="26465"/>
                  <a:pt x="8921" y="26453"/>
                  <a:pt x="8900" y="26453"/>
                </a:cubicBezTo>
                <a:cubicBezTo>
                  <a:pt x="8851" y="26453"/>
                  <a:pt x="8794" y="26516"/>
                  <a:pt x="8817" y="26562"/>
                </a:cubicBezTo>
                <a:cubicBezTo>
                  <a:pt x="8924" y="26775"/>
                  <a:pt x="9201" y="27053"/>
                  <a:pt x="9462" y="27053"/>
                </a:cubicBezTo>
                <a:cubicBezTo>
                  <a:pt x="9527" y="27053"/>
                  <a:pt x="9591" y="27036"/>
                  <a:pt x="9651" y="26996"/>
                </a:cubicBezTo>
                <a:cubicBezTo>
                  <a:pt x="9818" y="26862"/>
                  <a:pt x="9918" y="26562"/>
                  <a:pt x="9851" y="26328"/>
                </a:cubicBezTo>
                <a:cubicBezTo>
                  <a:pt x="10151" y="26229"/>
                  <a:pt x="10450" y="26185"/>
                  <a:pt x="10746" y="26185"/>
                </a:cubicBezTo>
                <a:cubicBezTo>
                  <a:pt x="11241" y="26185"/>
                  <a:pt x="11727" y="26307"/>
                  <a:pt x="12186" y="26495"/>
                </a:cubicBezTo>
                <a:cubicBezTo>
                  <a:pt x="12686" y="26862"/>
                  <a:pt x="13187" y="27196"/>
                  <a:pt x="13654" y="27563"/>
                </a:cubicBezTo>
                <a:cubicBezTo>
                  <a:pt x="12920" y="27729"/>
                  <a:pt x="12153" y="27863"/>
                  <a:pt x="11419" y="27996"/>
                </a:cubicBezTo>
                <a:lnTo>
                  <a:pt x="10919" y="27863"/>
                </a:lnTo>
                <a:cubicBezTo>
                  <a:pt x="9818" y="27563"/>
                  <a:pt x="8784" y="27229"/>
                  <a:pt x="7683" y="27062"/>
                </a:cubicBezTo>
                <a:cubicBezTo>
                  <a:pt x="7611" y="27053"/>
                  <a:pt x="7526" y="27048"/>
                  <a:pt x="7431" y="27048"/>
                </a:cubicBezTo>
                <a:cubicBezTo>
                  <a:pt x="6860" y="27048"/>
                  <a:pt x="5953" y="27220"/>
                  <a:pt x="5782" y="27563"/>
                </a:cubicBezTo>
                <a:cubicBezTo>
                  <a:pt x="5748" y="27563"/>
                  <a:pt x="5681" y="27629"/>
                  <a:pt x="5648" y="27629"/>
                </a:cubicBezTo>
                <a:cubicBezTo>
                  <a:pt x="5581" y="27663"/>
                  <a:pt x="5581" y="27729"/>
                  <a:pt x="5615" y="27796"/>
                </a:cubicBezTo>
                <a:cubicBezTo>
                  <a:pt x="5748" y="27996"/>
                  <a:pt x="5982" y="28163"/>
                  <a:pt x="6249" y="28230"/>
                </a:cubicBezTo>
                <a:cubicBezTo>
                  <a:pt x="6249" y="28230"/>
                  <a:pt x="6282" y="28230"/>
                  <a:pt x="6282" y="28297"/>
                </a:cubicBezTo>
                <a:cubicBezTo>
                  <a:pt x="6313" y="28316"/>
                  <a:pt x="6343" y="28334"/>
                  <a:pt x="6374" y="28352"/>
                </a:cubicBezTo>
                <a:lnTo>
                  <a:pt x="6374" y="28352"/>
                </a:lnTo>
                <a:cubicBezTo>
                  <a:pt x="6546" y="28320"/>
                  <a:pt x="6753" y="28297"/>
                  <a:pt x="6949" y="28297"/>
                </a:cubicBezTo>
                <a:cubicBezTo>
                  <a:pt x="7214" y="28273"/>
                  <a:pt x="7474" y="28263"/>
                  <a:pt x="7730" y="28263"/>
                </a:cubicBezTo>
                <a:cubicBezTo>
                  <a:pt x="8569" y="28263"/>
                  <a:pt x="9367" y="28377"/>
                  <a:pt x="10185" y="28530"/>
                </a:cubicBezTo>
                <a:cubicBezTo>
                  <a:pt x="10285" y="28530"/>
                  <a:pt x="10351" y="28597"/>
                  <a:pt x="10452" y="28597"/>
                </a:cubicBezTo>
                <a:cubicBezTo>
                  <a:pt x="9951" y="28630"/>
                  <a:pt x="9417" y="28663"/>
                  <a:pt x="8884" y="28697"/>
                </a:cubicBezTo>
                <a:cubicBezTo>
                  <a:pt x="8566" y="28724"/>
                  <a:pt x="8254" y="28741"/>
                  <a:pt x="7943" y="28741"/>
                </a:cubicBezTo>
                <a:cubicBezTo>
                  <a:pt x="7682" y="28741"/>
                  <a:pt x="7422" y="28729"/>
                  <a:pt x="7160" y="28704"/>
                </a:cubicBezTo>
                <a:lnTo>
                  <a:pt x="7160" y="28704"/>
                </a:lnTo>
                <a:cubicBezTo>
                  <a:pt x="7616" y="28851"/>
                  <a:pt x="8084" y="28912"/>
                  <a:pt x="8557" y="28912"/>
                </a:cubicBezTo>
                <a:cubicBezTo>
                  <a:pt x="9571" y="28912"/>
                  <a:pt x="10605" y="28632"/>
                  <a:pt x="11586" y="28330"/>
                </a:cubicBezTo>
                <a:cubicBezTo>
                  <a:pt x="11652" y="28363"/>
                  <a:pt x="11752" y="28363"/>
                  <a:pt x="11819" y="28397"/>
                </a:cubicBezTo>
                <a:cubicBezTo>
                  <a:pt x="11844" y="28409"/>
                  <a:pt x="11865" y="28414"/>
                  <a:pt x="11883" y="28414"/>
                </a:cubicBezTo>
                <a:cubicBezTo>
                  <a:pt x="11963" y="28414"/>
                  <a:pt x="11980" y="28305"/>
                  <a:pt x="11953" y="28196"/>
                </a:cubicBezTo>
                <a:cubicBezTo>
                  <a:pt x="12019" y="28163"/>
                  <a:pt x="12153" y="28163"/>
                  <a:pt x="12253" y="28130"/>
                </a:cubicBezTo>
                <a:cubicBezTo>
                  <a:pt x="12753" y="27996"/>
                  <a:pt x="13287" y="27863"/>
                  <a:pt x="13787" y="27696"/>
                </a:cubicBezTo>
                <a:cubicBezTo>
                  <a:pt x="14354" y="28163"/>
                  <a:pt x="14921" y="28663"/>
                  <a:pt x="15422" y="29231"/>
                </a:cubicBezTo>
                <a:cubicBezTo>
                  <a:pt x="15580" y="29587"/>
                  <a:pt x="15739" y="29942"/>
                  <a:pt x="15899" y="30297"/>
                </a:cubicBezTo>
                <a:lnTo>
                  <a:pt x="15899" y="30297"/>
                </a:lnTo>
                <a:cubicBezTo>
                  <a:pt x="15512" y="29377"/>
                  <a:pt x="15068" y="28487"/>
                  <a:pt x="14655" y="27596"/>
                </a:cubicBezTo>
                <a:lnTo>
                  <a:pt x="14655" y="27596"/>
                </a:lnTo>
                <a:cubicBezTo>
                  <a:pt x="14671" y="27604"/>
                  <a:pt x="14690" y="27609"/>
                  <a:pt x="14708" y="27609"/>
                </a:cubicBezTo>
                <a:cubicBezTo>
                  <a:pt x="14763" y="27609"/>
                  <a:pt x="14813" y="27571"/>
                  <a:pt x="14788" y="27496"/>
                </a:cubicBezTo>
                <a:cubicBezTo>
                  <a:pt x="14121" y="26162"/>
                  <a:pt x="14121" y="24627"/>
                  <a:pt x="14288" y="23093"/>
                </a:cubicBezTo>
                <a:cubicBezTo>
                  <a:pt x="14321" y="23093"/>
                  <a:pt x="14321" y="23093"/>
                  <a:pt x="14388" y="23026"/>
                </a:cubicBezTo>
                <a:cubicBezTo>
                  <a:pt x="15388" y="22259"/>
                  <a:pt x="15589" y="20291"/>
                  <a:pt x="15789" y="19123"/>
                </a:cubicBezTo>
                <a:cubicBezTo>
                  <a:pt x="15922" y="18289"/>
                  <a:pt x="16289" y="15854"/>
                  <a:pt x="15255" y="15354"/>
                </a:cubicBezTo>
                <a:cubicBezTo>
                  <a:pt x="15147" y="15318"/>
                  <a:pt x="15048" y="15299"/>
                  <a:pt x="14957" y="15299"/>
                </a:cubicBezTo>
                <a:cubicBezTo>
                  <a:pt x="14796" y="15299"/>
                  <a:pt x="14661" y="15359"/>
                  <a:pt x="14554" y="15487"/>
                </a:cubicBezTo>
                <a:lnTo>
                  <a:pt x="14488" y="15454"/>
                </a:lnTo>
                <a:cubicBezTo>
                  <a:pt x="14458" y="15424"/>
                  <a:pt x="14421" y="15408"/>
                  <a:pt x="14387" y="15408"/>
                </a:cubicBezTo>
                <a:cubicBezTo>
                  <a:pt x="14345" y="15408"/>
                  <a:pt x="14306" y="15432"/>
                  <a:pt x="14288" y="15487"/>
                </a:cubicBezTo>
                <a:cubicBezTo>
                  <a:pt x="13921" y="16188"/>
                  <a:pt x="13254" y="19490"/>
                  <a:pt x="13787" y="20858"/>
                </a:cubicBezTo>
                <a:cubicBezTo>
                  <a:pt x="13721" y="21592"/>
                  <a:pt x="13787" y="22292"/>
                  <a:pt x="14087" y="22826"/>
                </a:cubicBezTo>
                <a:cubicBezTo>
                  <a:pt x="13954" y="24160"/>
                  <a:pt x="13921" y="25528"/>
                  <a:pt x="14321" y="26729"/>
                </a:cubicBezTo>
                <a:cubicBezTo>
                  <a:pt x="13954" y="25962"/>
                  <a:pt x="13620" y="25161"/>
                  <a:pt x="13287" y="24360"/>
                </a:cubicBezTo>
                <a:cubicBezTo>
                  <a:pt x="13320" y="24327"/>
                  <a:pt x="13320" y="24294"/>
                  <a:pt x="13320" y="24227"/>
                </a:cubicBezTo>
                <a:cubicBezTo>
                  <a:pt x="12887" y="23493"/>
                  <a:pt x="12787" y="22526"/>
                  <a:pt x="12720" y="21658"/>
                </a:cubicBezTo>
                <a:cubicBezTo>
                  <a:pt x="12653" y="21292"/>
                  <a:pt x="12653" y="20858"/>
                  <a:pt x="12653" y="20491"/>
                </a:cubicBezTo>
                <a:lnTo>
                  <a:pt x="12653" y="20358"/>
                </a:lnTo>
                <a:cubicBezTo>
                  <a:pt x="12720" y="20391"/>
                  <a:pt x="12787" y="20458"/>
                  <a:pt x="12887" y="20458"/>
                </a:cubicBezTo>
                <a:cubicBezTo>
                  <a:pt x="12896" y="20467"/>
                  <a:pt x="12907" y="20471"/>
                  <a:pt x="12920" y="20471"/>
                </a:cubicBezTo>
                <a:cubicBezTo>
                  <a:pt x="12956" y="20471"/>
                  <a:pt x="13005" y="20440"/>
                  <a:pt x="13053" y="20391"/>
                </a:cubicBezTo>
                <a:cubicBezTo>
                  <a:pt x="13220" y="19891"/>
                  <a:pt x="13120" y="19290"/>
                  <a:pt x="12553" y="19157"/>
                </a:cubicBezTo>
                <a:cubicBezTo>
                  <a:pt x="12486" y="19157"/>
                  <a:pt x="12420" y="19190"/>
                  <a:pt x="12420" y="19223"/>
                </a:cubicBezTo>
                <a:cubicBezTo>
                  <a:pt x="12286" y="19524"/>
                  <a:pt x="12286" y="19957"/>
                  <a:pt x="12553" y="20191"/>
                </a:cubicBezTo>
                <a:cubicBezTo>
                  <a:pt x="12553" y="20991"/>
                  <a:pt x="12486" y="21892"/>
                  <a:pt x="12653" y="22726"/>
                </a:cubicBezTo>
                <a:cubicBezTo>
                  <a:pt x="12386" y="22059"/>
                  <a:pt x="12086" y="21392"/>
                  <a:pt x="11819" y="20724"/>
                </a:cubicBezTo>
                <a:cubicBezTo>
                  <a:pt x="11619" y="19657"/>
                  <a:pt x="11486" y="18523"/>
                  <a:pt x="11452" y="17355"/>
                </a:cubicBezTo>
                <a:cubicBezTo>
                  <a:pt x="11486" y="17355"/>
                  <a:pt x="11552" y="17322"/>
                  <a:pt x="11586" y="17222"/>
                </a:cubicBezTo>
                <a:cubicBezTo>
                  <a:pt x="11719" y="16388"/>
                  <a:pt x="11819" y="15521"/>
                  <a:pt x="11919" y="14687"/>
                </a:cubicBezTo>
                <a:cubicBezTo>
                  <a:pt x="11986" y="14320"/>
                  <a:pt x="12053" y="13986"/>
                  <a:pt x="12119" y="13619"/>
                </a:cubicBezTo>
                <a:cubicBezTo>
                  <a:pt x="12420" y="11952"/>
                  <a:pt x="12386" y="10217"/>
                  <a:pt x="12453" y="8516"/>
                </a:cubicBezTo>
                <a:cubicBezTo>
                  <a:pt x="12453" y="8424"/>
                  <a:pt x="12393" y="8373"/>
                  <a:pt x="12333" y="8373"/>
                </a:cubicBezTo>
                <a:cubicBezTo>
                  <a:pt x="12283" y="8373"/>
                  <a:pt x="12234" y="8407"/>
                  <a:pt x="12219" y="8482"/>
                </a:cubicBezTo>
                <a:cubicBezTo>
                  <a:pt x="12219" y="8616"/>
                  <a:pt x="12153" y="8783"/>
                  <a:pt x="12153" y="8883"/>
                </a:cubicBezTo>
                <a:cubicBezTo>
                  <a:pt x="12086" y="8549"/>
                  <a:pt x="11986" y="8216"/>
                  <a:pt x="11786" y="7982"/>
                </a:cubicBezTo>
                <a:cubicBezTo>
                  <a:pt x="11692" y="7854"/>
                  <a:pt x="11601" y="7800"/>
                  <a:pt x="11514" y="7800"/>
                </a:cubicBezTo>
                <a:cubicBezTo>
                  <a:pt x="11006" y="7800"/>
                  <a:pt x="10618" y="9631"/>
                  <a:pt x="10618" y="9717"/>
                </a:cubicBezTo>
                <a:cubicBezTo>
                  <a:pt x="10318" y="11851"/>
                  <a:pt x="10552" y="14453"/>
                  <a:pt x="11152" y="16521"/>
                </a:cubicBezTo>
                <a:cubicBezTo>
                  <a:pt x="11152" y="17656"/>
                  <a:pt x="11285" y="18723"/>
                  <a:pt x="11452" y="19790"/>
                </a:cubicBezTo>
                <a:cubicBezTo>
                  <a:pt x="11419" y="19624"/>
                  <a:pt x="11319" y="19457"/>
                  <a:pt x="11285" y="19290"/>
                </a:cubicBezTo>
                <a:cubicBezTo>
                  <a:pt x="10618" y="17489"/>
                  <a:pt x="9985" y="15688"/>
                  <a:pt x="9317" y="13886"/>
                </a:cubicBezTo>
                <a:cubicBezTo>
                  <a:pt x="9251" y="12952"/>
                  <a:pt x="9217" y="11952"/>
                  <a:pt x="9117" y="10984"/>
                </a:cubicBezTo>
                <a:cubicBezTo>
                  <a:pt x="9151" y="10684"/>
                  <a:pt x="9151" y="10384"/>
                  <a:pt x="9217" y="10150"/>
                </a:cubicBezTo>
                <a:cubicBezTo>
                  <a:pt x="9217" y="10184"/>
                  <a:pt x="9217" y="10284"/>
                  <a:pt x="9251" y="10317"/>
                </a:cubicBezTo>
                <a:lnTo>
                  <a:pt x="9251" y="11718"/>
                </a:lnTo>
                <a:cubicBezTo>
                  <a:pt x="9251" y="11801"/>
                  <a:pt x="9326" y="11843"/>
                  <a:pt x="9401" y="11843"/>
                </a:cubicBezTo>
                <a:cubicBezTo>
                  <a:pt x="9476" y="11843"/>
                  <a:pt x="9551" y="11801"/>
                  <a:pt x="9551" y="11718"/>
                </a:cubicBezTo>
                <a:lnTo>
                  <a:pt x="9551" y="10984"/>
                </a:lnTo>
                <a:cubicBezTo>
                  <a:pt x="9551" y="10050"/>
                  <a:pt x="9484" y="9183"/>
                  <a:pt x="9417" y="8282"/>
                </a:cubicBezTo>
                <a:cubicBezTo>
                  <a:pt x="9384" y="7715"/>
                  <a:pt x="9284" y="7048"/>
                  <a:pt x="9151" y="6381"/>
                </a:cubicBezTo>
                <a:cubicBezTo>
                  <a:pt x="9151" y="5447"/>
                  <a:pt x="9117" y="4480"/>
                  <a:pt x="8784" y="3512"/>
                </a:cubicBezTo>
                <a:cubicBezTo>
                  <a:pt x="8770" y="3459"/>
                  <a:pt x="8736" y="3437"/>
                  <a:pt x="8699" y="3437"/>
                </a:cubicBezTo>
                <a:cubicBezTo>
                  <a:pt x="8644" y="3437"/>
                  <a:pt x="8584" y="3485"/>
                  <a:pt x="8584" y="3546"/>
                </a:cubicBezTo>
                <a:cubicBezTo>
                  <a:pt x="8584" y="3846"/>
                  <a:pt x="8584" y="4179"/>
                  <a:pt x="8617" y="4480"/>
                </a:cubicBezTo>
                <a:cubicBezTo>
                  <a:pt x="8317" y="3846"/>
                  <a:pt x="7950" y="3312"/>
                  <a:pt x="7449" y="2978"/>
                </a:cubicBezTo>
                <a:cubicBezTo>
                  <a:pt x="7422" y="2965"/>
                  <a:pt x="7388" y="2957"/>
                  <a:pt x="7356" y="2957"/>
                </a:cubicBezTo>
                <a:cubicBezTo>
                  <a:pt x="7311" y="2957"/>
                  <a:pt x="7269" y="2973"/>
                  <a:pt x="7249" y="3012"/>
                </a:cubicBezTo>
                <a:cubicBezTo>
                  <a:pt x="6816" y="3979"/>
                  <a:pt x="7149" y="5013"/>
                  <a:pt x="7449" y="5981"/>
                </a:cubicBezTo>
                <a:cubicBezTo>
                  <a:pt x="7748" y="6876"/>
                  <a:pt x="7924" y="7854"/>
                  <a:pt x="8204" y="8783"/>
                </a:cubicBezTo>
                <a:lnTo>
                  <a:pt x="8204" y="8783"/>
                </a:lnTo>
                <a:cubicBezTo>
                  <a:pt x="8143" y="8483"/>
                  <a:pt x="8093" y="8194"/>
                  <a:pt x="8050" y="7949"/>
                </a:cubicBezTo>
                <a:cubicBezTo>
                  <a:pt x="7750" y="6781"/>
                  <a:pt x="7283" y="5647"/>
                  <a:pt x="7116" y="4480"/>
                </a:cubicBezTo>
                <a:cubicBezTo>
                  <a:pt x="7056" y="4030"/>
                  <a:pt x="7118" y="3868"/>
                  <a:pt x="7237" y="3868"/>
                </a:cubicBezTo>
                <a:cubicBezTo>
                  <a:pt x="7516" y="3868"/>
                  <a:pt x="8103" y="4759"/>
                  <a:pt x="8150" y="4947"/>
                </a:cubicBezTo>
                <a:cubicBezTo>
                  <a:pt x="8317" y="5313"/>
                  <a:pt x="8450" y="5747"/>
                  <a:pt x="8550" y="6147"/>
                </a:cubicBezTo>
                <a:cubicBezTo>
                  <a:pt x="8617" y="6781"/>
                  <a:pt x="8717" y="7415"/>
                  <a:pt x="8784" y="7982"/>
                </a:cubicBezTo>
                <a:cubicBezTo>
                  <a:pt x="8817" y="8549"/>
                  <a:pt x="8817" y="9116"/>
                  <a:pt x="8817" y="9683"/>
                </a:cubicBezTo>
                <a:lnTo>
                  <a:pt x="8717" y="9083"/>
                </a:lnTo>
                <a:cubicBezTo>
                  <a:pt x="8717" y="8849"/>
                  <a:pt x="8650" y="8649"/>
                  <a:pt x="8650" y="8482"/>
                </a:cubicBezTo>
                <a:cubicBezTo>
                  <a:pt x="8584" y="7115"/>
                  <a:pt x="8317" y="5814"/>
                  <a:pt x="7650" y="4580"/>
                </a:cubicBezTo>
                <a:cubicBezTo>
                  <a:pt x="7636" y="4538"/>
                  <a:pt x="7604" y="4519"/>
                  <a:pt x="7572" y="4519"/>
                </a:cubicBezTo>
                <a:cubicBezTo>
                  <a:pt x="7528" y="4519"/>
                  <a:pt x="7483" y="4555"/>
                  <a:pt x="7483" y="4613"/>
                </a:cubicBezTo>
                <a:cubicBezTo>
                  <a:pt x="7449" y="4913"/>
                  <a:pt x="7449" y="4813"/>
                  <a:pt x="7483" y="5113"/>
                </a:cubicBezTo>
                <a:cubicBezTo>
                  <a:pt x="7483" y="5147"/>
                  <a:pt x="7524" y="5163"/>
                  <a:pt x="7566" y="5163"/>
                </a:cubicBezTo>
                <a:cubicBezTo>
                  <a:pt x="7608" y="5163"/>
                  <a:pt x="7650" y="5147"/>
                  <a:pt x="7650" y="5113"/>
                </a:cubicBezTo>
                <a:cubicBezTo>
                  <a:pt x="7883" y="5180"/>
                  <a:pt x="7983" y="5414"/>
                  <a:pt x="7950" y="5680"/>
                </a:cubicBezTo>
                <a:cubicBezTo>
                  <a:pt x="8250" y="6414"/>
                  <a:pt x="8283" y="7181"/>
                  <a:pt x="8383" y="7949"/>
                </a:cubicBezTo>
                <a:lnTo>
                  <a:pt x="8383" y="8149"/>
                </a:lnTo>
                <a:cubicBezTo>
                  <a:pt x="8319" y="8149"/>
                  <a:pt x="8254" y="8242"/>
                  <a:pt x="8280" y="8279"/>
                </a:cubicBezTo>
                <a:lnTo>
                  <a:pt x="8280" y="8279"/>
                </a:lnTo>
                <a:cubicBezTo>
                  <a:pt x="8294" y="8386"/>
                  <a:pt x="8402" y="9071"/>
                  <a:pt x="8465" y="9540"/>
                </a:cubicBezTo>
                <a:lnTo>
                  <a:pt x="8465" y="9540"/>
                </a:lnTo>
                <a:cubicBezTo>
                  <a:pt x="8367" y="9293"/>
                  <a:pt x="8281" y="9040"/>
                  <a:pt x="8204" y="8783"/>
                </a:cubicBezTo>
                <a:lnTo>
                  <a:pt x="8204" y="8783"/>
                </a:lnTo>
                <a:cubicBezTo>
                  <a:pt x="8284" y="9177"/>
                  <a:pt x="8384" y="9590"/>
                  <a:pt x="8517" y="9950"/>
                </a:cubicBezTo>
                <a:cubicBezTo>
                  <a:pt x="8483" y="9850"/>
                  <a:pt x="8483" y="9783"/>
                  <a:pt x="8483" y="9683"/>
                </a:cubicBezTo>
                <a:cubicBezTo>
                  <a:pt x="8478" y="9639"/>
                  <a:pt x="8472" y="9590"/>
                  <a:pt x="8465" y="9540"/>
                </a:cubicBezTo>
                <a:lnTo>
                  <a:pt x="8465" y="9540"/>
                </a:lnTo>
                <a:cubicBezTo>
                  <a:pt x="8567" y="9796"/>
                  <a:pt x="8682" y="10045"/>
                  <a:pt x="8817" y="10284"/>
                </a:cubicBezTo>
                <a:cubicBezTo>
                  <a:pt x="8884" y="10517"/>
                  <a:pt x="8884" y="10784"/>
                  <a:pt x="8917" y="11018"/>
                </a:cubicBezTo>
                <a:cubicBezTo>
                  <a:pt x="8917" y="11118"/>
                  <a:pt x="8984" y="11151"/>
                  <a:pt x="9051" y="11151"/>
                </a:cubicBezTo>
                <a:cubicBezTo>
                  <a:pt x="9084" y="11885"/>
                  <a:pt x="9117" y="12652"/>
                  <a:pt x="9151" y="13353"/>
                </a:cubicBezTo>
                <a:cubicBezTo>
                  <a:pt x="8717" y="12185"/>
                  <a:pt x="8217" y="11018"/>
                  <a:pt x="7650" y="9883"/>
                </a:cubicBezTo>
                <a:lnTo>
                  <a:pt x="7650" y="9883"/>
                </a:lnTo>
                <a:cubicBezTo>
                  <a:pt x="7669" y="9903"/>
                  <a:pt x="7689" y="9911"/>
                  <a:pt x="7706" y="9911"/>
                </a:cubicBezTo>
                <a:cubicBezTo>
                  <a:pt x="7747" y="9911"/>
                  <a:pt x="7773" y="9864"/>
                  <a:pt x="7750" y="9817"/>
                </a:cubicBezTo>
                <a:cubicBezTo>
                  <a:pt x="7616" y="9516"/>
                  <a:pt x="7416" y="9216"/>
                  <a:pt x="7216" y="8949"/>
                </a:cubicBezTo>
                <a:cubicBezTo>
                  <a:pt x="6716" y="7982"/>
                  <a:pt x="6215" y="7048"/>
                  <a:pt x="5615" y="6147"/>
                </a:cubicBezTo>
                <a:cubicBezTo>
                  <a:pt x="5715" y="6147"/>
                  <a:pt x="5715" y="6047"/>
                  <a:pt x="5648" y="6014"/>
                </a:cubicBezTo>
                <a:cubicBezTo>
                  <a:pt x="5581" y="5981"/>
                  <a:pt x="5548" y="5947"/>
                  <a:pt x="5448" y="5881"/>
                </a:cubicBezTo>
                <a:cubicBezTo>
                  <a:pt x="5415" y="5847"/>
                  <a:pt x="5415" y="5814"/>
                  <a:pt x="5381" y="5780"/>
                </a:cubicBezTo>
                <a:cubicBezTo>
                  <a:pt x="5415" y="5714"/>
                  <a:pt x="5415" y="5680"/>
                  <a:pt x="5415" y="5647"/>
                </a:cubicBezTo>
                <a:cubicBezTo>
                  <a:pt x="4614" y="3445"/>
                  <a:pt x="3213" y="944"/>
                  <a:pt x="911" y="10"/>
                </a:cubicBezTo>
                <a:cubicBezTo>
                  <a:pt x="894" y="4"/>
                  <a:pt x="877" y="1"/>
                  <a:pt x="862" y="1"/>
                </a:cubicBezTo>
                <a:close/>
                <a:moveTo>
                  <a:pt x="15899" y="30297"/>
                </a:moveTo>
                <a:cubicBezTo>
                  <a:pt x="15918" y="30342"/>
                  <a:pt x="15937" y="30387"/>
                  <a:pt x="15955" y="30431"/>
                </a:cubicBezTo>
                <a:cubicBezTo>
                  <a:pt x="15955" y="30426"/>
                  <a:pt x="15954" y="30421"/>
                  <a:pt x="15953" y="30416"/>
                </a:cubicBezTo>
                <a:lnTo>
                  <a:pt x="15953" y="30416"/>
                </a:lnTo>
                <a:cubicBezTo>
                  <a:pt x="15935" y="30376"/>
                  <a:pt x="15917" y="30337"/>
                  <a:pt x="15899" y="30297"/>
                </a:cubicBezTo>
                <a:close/>
                <a:moveTo>
                  <a:pt x="17982" y="21712"/>
                </a:moveTo>
                <a:cubicBezTo>
                  <a:pt x="17962" y="21712"/>
                  <a:pt x="17941" y="21716"/>
                  <a:pt x="17924" y="21725"/>
                </a:cubicBezTo>
                <a:cubicBezTo>
                  <a:pt x="17657" y="21959"/>
                  <a:pt x="17423" y="22192"/>
                  <a:pt x="17223" y="22492"/>
                </a:cubicBezTo>
                <a:cubicBezTo>
                  <a:pt x="17156" y="22492"/>
                  <a:pt x="17123" y="22492"/>
                  <a:pt x="17090" y="22526"/>
                </a:cubicBezTo>
                <a:cubicBezTo>
                  <a:pt x="16156" y="23526"/>
                  <a:pt x="15822" y="25795"/>
                  <a:pt x="16222" y="27363"/>
                </a:cubicBezTo>
                <a:cubicBezTo>
                  <a:pt x="15957" y="28358"/>
                  <a:pt x="15790" y="29420"/>
                  <a:pt x="15953" y="30416"/>
                </a:cubicBezTo>
                <a:lnTo>
                  <a:pt x="15953" y="30416"/>
                </a:lnTo>
                <a:cubicBezTo>
                  <a:pt x="16719" y="32114"/>
                  <a:pt x="17499" y="33803"/>
                  <a:pt x="18257" y="35535"/>
                </a:cubicBezTo>
                <a:cubicBezTo>
                  <a:pt x="18269" y="35581"/>
                  <a:pt x="18296" y="35599"/>
                  <a:pt x="18326" y="35599"/>
                </a:cubicBezTo>
                <a:cubicBezTo>
                  <a:pt x="18382" y="35599"/>
                  <a:pt x="18446" y="35534"/>
                  <a:pt x="18424" y="35468"/>
                </a:cubicBezTo>
                <a:cubicBezTo>
                  <a:pt x="17823" y="33901"/>
                  <a:pt x="17156" y="32366"/>
                  <a:pt x="16489" y="30865"/>
                </a:cubicBezTo>
                <a:cubicBezTo>
                  <a:pt x="16156" y="29831"/>
                  <a:pt x="16289" y="28830"/>
                  <a:pt x="16489" y="27863"/>
                </a:cubicBezTo>
                <a:cubicBezTo>
                  <a:pt x="16523" y="28030"/>
                  <a:pt x="16589" y="28230"/>
                  <a:pt x="16656" y="28397"/>
                </a:cubicBezTo>
                <a:cubicBezTo>
                  <a:pt x="16677" y="28461"/>
                  <a:pt x="16741" y="28498"/>
                  <a:pt x="16792" y="28498"/>
                </a:cubicBezTo>
                <a:cubicBezTo>
                  <a:pt x="16820" y="28498"/>
                  <a:pt x="16844" y="28487"/>
                  <a:pt x="16856" y="28463"/>
                </a:cubicBezTo>
                <a:cubicBezTo>
                  <a:pt x="17457" y="27896"/>
                  <a:pt x="17790" y="27129"/>
                  <a:pt x="17990" y="26295"/>
                </a:cubicBezTo>
                <a:cubicBezTo>
                  <a:pt x="18257" y="25661"/>
                  <a:pt x="18457" y="24894"/>
                  <a:pt x="18524" y="24194"/>
                </a:cubicBezTo>
                <a:cubicBezTo>
                  <a:pt x="18591" y="23693"/>
                  <a:pt x="18724" y="22526"/>
                  <a:pt x="18257" y="21825"/>
                </a:cubicBezTo>
                <a:cubicBezTo>
                  <a:pt x="18224" y="21792"/>
                  <a:pt x="18157" y="21792"/>
                  <a:pt x="18124" y="21792"/>
                </a:cubicBezTo>
                <a:cubicBezTo>
                  <a:pt x="18099" y="21743"/>
                  <a:pt x="18039" y="21712"/>
                  <a:pt x="17982" y="2171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3" name="Google Shape;853;p53"/>
          <p:cNvGrpSpPr/>
          <p:nvPr/>
        </p:nvGrpSpPr>
        <p:grpSpPr>
          <a:xfrm>
            <a:off x="6738417" y="1231586"/>
            <a:ext cx="528747" cy="798244"/>
            <a:chOff x="5161350" y="2322900"/>
            <a:chExt cx="586975" cy="886150"/>
          </a:xfrm>
        </p:grpSpPr>
        <p:sp>
          <p:nvSpPr>
            <p:cNvPr id="854" name="Google Shape;854;p53"/>
            <p:cNvSpPr/>
            <p:nvPr/>
          </p:nvSpPr>
          <p:spPr>
            <a:xfrm>
              <a:off x="5161350" y="2322900"/>
              <a:ext cx="586975" cy="886150"/>
            </a:xfrm>
            <a:custGeom>
              <a:avLst/>
              <a:gdLst/>
              <a:ahLst/>
              <a:cxnLst/>
              <a:rect l="l" t="t" r="r" b="b"/>
              <a:pathLst>
                <a:path w="23479" h="35446" extrusionOk="0">
                  <a:moveTo>
                    <a:pt x="20382" y="8308"/>
                  </a:moveTo>
                  <a:lnTo>
                    <a:pt x="20382" y="8308"/>
                  </a:lnTo>
                  <a:cubicBezTo>
                    <a:pt x="19214" y="9209"/>
                    <a:pt x="17980" y="9976"/>
                    <a:pt x="16446" y="10510"/>
                  </a:cubicBezTo>
                  <a:cubicBezTo>
                    <a:pt x="14611" y="11177"/>
                    <a:pt x="12743" y="11310"/>
                    <a:pt x="11109" y="12344"/>
                  </a:cubicBezTo>
                  <a:cubicBezTo>
                    <a:pt x="12276" y="10943"/>
                    <a:pt x="14044" y="10176"/>
                    <a:pt x="15912" y="9642"/>
                  </a:cubicBezTo>
                  <a:cubicBezTo>
                    <a:pt x="17213" y="9275"/>
                    <a:pt x="18914" y="8942"/>
                    <a:pt x="20382" y="8308"/>
                  </a:cubicBezTo>
                  <a:close/>
                  <a:moveTo>
                    <a:pt x="11585" y="6814"/>
                  </a:moveTo>
                  <a:cubicBezTo>
                    <a:pt x="11641" y="6814"/>
                    <a:pt x="11466" y="7404"/>
                    <a:pt x="11442" y="7641"/>
                  </a:cubicBezTo>
                  <a:cubicBezTo>
                    <a:pt x="11376" y="8541"/>
                    <a:pt x="11142" y="9475"/>
                    <a:pt x="10975" y="10343"/>
                  </a:cubicBezTo>
                  <a:cubicBezTo>
                    <a:pt x="10875" y="10977"/>
                    <a:pt x="10708" y="11610"/>
                    <a:pt x="10475" y="12177"/>
                  </a:cubicBezTo>
                  <a:cubicBezTo>
                    <a:pt x="10642" y="11177"/>
                    <a:pt x="10742" y="10143"/>
                    <a:pt x="10875" y="9109"/>
                  </a:cubicBezTo>
                  <a:cubicBezTo>
                    <a:pt x="10875" y="9030"/>
                    <a:pt x="10818" y="8998"/>
                    <a:pt x="10771" y="8998"/>
                  </a:cubicBezTo>
                  <a:cubicBezTo>
                    <a:pt x="10737" y="8998"/>
                    <a:pt x="10708" y="9014"/>
                    <a:pt x="10708" y="9042"/>
                  </a:cubicBezTo>
                  <a:cubicBezTo>
                    <a:pt x="10442" y="10776"/>
                    <a:pt x="10208" y="12444"/>
                    <a:pt x="9774" y="14112"/>
                  </a:cubicBezTo>
                  <a:cubicBezTo>
                    <a:pt x="9774" y="14112"/>
                    <a:pt x="9774" y="14145"/>
                    <a:pt x="9741" y="14145"/>
                  </a:cubicBezTo>
                  <a:cubicBezTo>
                    <a:pt x="9741" y="13845"/>
                    <a:pt x="9708" y="13545"/>
                    <a:pt x="9741" y="13278"/>
                  </a:cubicBezTo>
                  <a:cubicBezTo>
                    <a:pt x="9874" y="12344"/>
                    <a:pt x="10041" y="11477"/>
                    <a:pt x="10208" y="10543"/>
                  </a:cubicBezTo>
                  <a:cubicBezTo>
                    <a:pt x="10208" y="10510"/>
                    <a:pt x="10141" y="10476"/>
                    <a:pt x="10108" y="10476"/>
                  </a:cubicBezTo>
                  <a:cubicBezTo>
                    <a:pt x="10408" y="9309"/>
                    <a:pt x="10808" y="8175"/>
                    <a:pt x="11376" y="7174"/>
                  </a:cubicBezTo>
                  <a:cubicBezTo>
                    <a:pt x="11501" y="6913"/>
                    <a:pt x="11563" y="6814"/>
                    <a:pt x="11585" y="6814"/>
                  </a:cubicBezTo>
                  <a:close/>
                  <a:moveTo>
                    <a:pt x="22150" y="7274"/>
                  </a:moveTo>
                  <a:cubicBezTo>
                    <a:pt x="21650" y="8308"/>
                    <a:pt x="20949" y="9175"/>
                    <a:pt x="19915" y="9976"/>
                  </a:cubicBezTo>
                  <a:cubicBezTo>
                    <a:pt x="18547" y="11043"/>
                    <a:pt x="16913" y="11710"/>
                    <a:pt x="15312" y="12444"/>
                  </a:cubicBezTo>
                  <a:cubicBezTo>
                    <a:pt x="13577" y="13178"/>
                    <a:pt x="11109" y="13312"/>
                    <a:pt x="9808" y="14813"/>
                  </a:cubicBezTo>
                  <a:cubicBezTo>
                    <a:pt x="9874" y="14713"/>
                    <a:pt x="9908" y="14646"/>
                    <a:pt x="9908" y="14546"/>
                  </a:cubicBezTo>
                  <a:cubicBezTo>
                    <a:pt x="10075" y="14179"/>
                    <a:pt x="10241" y="13812"/>
                    <a:pt x="10375" y="13445"/>
                  </a:cubicBezTo>
                  <a:cubicBezTo>
                    <a:pt x="10475" y="13178"/>
                    <a:pt x="10608" y="12945"/>
                    <a:pt x="10775" y="12711"/>
                  </a:cubicBezTo>
                  <a:cubicBezTo>
                    <a:pt x="12910" y="11210"/>
                    <a:pt x="15712" y="11143"/>
                    <a:pt x="18080" y="10109"/>
                  </a:cubicBezTo>
                  <a:cubicBezTo>
                    <a:pt x="19381" y="9509"/>
                    <a:pt x="20582" y="8675"/>
                    <a:pt x="21583" y="7674"/>
                  </a:cubicBezTo>
                  <a:cubicBezTo>
                    <a:pt x="21783" y="7541"/>
                    <a:pt x="21983" y="7441"/>
                    <a:pt x="22150" y="7274"/>
                  </a:cubicBezTo>
                  <a:close/>
                  <a:moveTo>
                    <a:pt x="635" y="2337"/>
                  </a:moveTo>
                  <a:cubicBezTo>
                    <a:pt x="1302" y="4505"/>
                    <a:pt x="3303" y="6340"/>
                    <a:pt x="4637" y="7974"/>
                  </a:cubicBezTo>
                  <a:cubicBezTo>
                    <a:pt x="5305" y="8808"/>
                    <a:pt x="5805" y="9642"/>
                    <a:pt x="6138" y="10510"/>
                  </a:cubicBezTo>
                  <a:cubicBezTo>
                    <a:pt x="5471" y="9842"/>
                    <a:pt x="4637" y="9342"/>
                    <a:pt x="4137" y="8541"/>
                  </a:cubicBezTo>
                  <a:cubicBezTo>
                    <a:pt x="4128" y="8523"/>
                    <a:pt x="4111" y="8515"/>
                    <a:pt x="4092" y="8515"/>
                  </a:cubicBezTo>
                  <a:cubicBezTo>
                    <a:pt x="4045" y="8515"/>
                    <a:pt x="3989" y="8569"/>
                    <a:pt x="4037" y="8642"/>
                  </a:cubicBezTo>
                  <a:cubicBezTo>
                    <a:pt x="4571" y="9542"/>
                    <a:pt x="5438" y="10376"/>
                    <a:pt x="6305" y="11010"/>
                  </a:cubicBezTo>
                  <a:cubicBezTo>
                    <a:pt x="6972" y="13011"/>
                    <a:pt x="6939" y="15113"/>
                    <a:pt x="6639" y="17214"/>
                  </a:cubicBezTo>
                  <a:cubicBezTo>
                    <a:pt x="6239" y="12011"/>
                    <a:pt x="1435" y="7607"/>
                    <a:pt x="635" y="2337"/>
                  </a:cubicBezTo>
                  <a:close/>
                  <a:moveTo>
                    <a:pt x="15912" y="12644"/>
                  </a:moveTo>
                  <a:lnTo>
                    <a:pt x="15912" y="12644"/>
                  </a:lnTo>
                  <a:cubicBezTo>
                    <a:pt x="15645" y="12878"/>
                    <a:pt x="15478" y="13145"/>
                    <a:pt x="15278" y="13512"/>
                  </a:cubicBezTo>
                  <a:cubicBezTo>
                    <a:pt x="14444" y="14946"/>
                    <a:pt x="13410" y="16013"/>
                    <a:pt x="12109" y="17014"/>
                  </a:cubicBezTo>
                  <a:cubicBezTo>
                    <a:pt x="11109" y="17815"/>
                    <a:pt x="9941" y="18348"/>
                    <a:pt x="8907" y="19049"/>
                  </a:cubicBezTo>
                  <a:cubicBezTo>
                    <a:pt x="10375" y="17214"/>
                    <a:pt x="11809" y="15480"/>
                    <a:pt x="13110" y="13512"/>
                  </a:cubicBezTo>
                  <a:cubicBezTo>
                    <a:pt x="13544" y="13378"/>
                    <a:pt x="13911" y="13312"/>
                    <a:pt x="14278" y="13211"/>
                  </a:cubicBezTo>
                  <a:cubicBezTo>
                    <a:pt x="14811" y="13045"/>
                    <a:pt x="15378" y="12878"/>
                    <a:pt x="15912" y="12644"/>
                  </a:cubicBezTo>
                  <a:close/>
                  <a:moveTo>
                    <a:pt x="12810" y="13612"/>
                  </a:moveTo>
                  <a:lnTo>
                    <a:pt x="12810" y="13612"/>
                  </a:lnTo>
                  <a:cubicBezTo>
                    <a:pt x="11309" y="15546"/>
                    <a:pt x="9708" y="17448"/>
                    <a:pt x="8207" y="19383"/>
                  </a:cubicBezTo>
                  <a:cubicBezTo>
                    <a:pt x="8807" y="18148"/>
                    <a:pt x="9207" y="16814"/>
                    <a:pt x="9608" y="15513"/>
                  </a:cubicBezTo>
                  <a:cubicBezTo>
                    <a:pt x="10308" y="14379"/>
                    <a:pt x="11576" y="13912"/>
                    <a:pt x="12810" y="13612"/>
                  </a:cubicBezTo>
                  <a:close/>
                  <a:moveTo>
                    <a:pt x="3280" y="17492"/>
                  </a:moveTo>
                  <a:cubicBezTo>
                    <a:pt x="3358" y="17492"/>
                    <a:pt x="3878" y="18541"/>
                    <a:pt x="3970" y="18849"/>
                  </a:cubicBezTo>
                  <a:cubicBezTo>
                    <a:pt x="4070" y="19016"/>
                    <a:pt x="4104" y="19182"/>
                    <a:pt x="4137" y="19349"/>
                  </a:cubicBezTo>
                  <a:cubicBezTo>
                    <a:pt x="4137" y="19549"/>
                    <a:pt x="4204" y="19716"/>
                    <a:pt x="4204" y="19950"/>
                  </a:cubicBezTo>
                  <a:cubicBezTo>
                    <a:pt x="4137" y="19750"/>
                    <a:pt x="4104" y="19549"/>
                    <a:pt x="4070" y="19383"/>
                  </a:cubicBezTo>
                  <a:cubicBezTo>
                    <a:pt x="4058" y="19357"/>
                    <a:pt x="4030" y="19346"/>
                    <a:pt x="4001" y="19346"/>
                  </a:cubicBezTo>
                  <a:cubicBezTo>
                    <a:pt x="3955" y="19346"/>
                    <a:pt x="3904" y="19375"/>
                    <a:pt x="3904" y="19416"/>
                  </a:cubicBezTo>
                  <a:cubicBezTo>
                    <a:pt x="4204" y="20550"/>
                    <a:pt x="4237" y="21684"/>
                    <a:pt x="4204" y="22852"/>
                  </a:cubicBezTo>
                  <a:cubicBezTo>
                    <a:pt x="3937" y="21050"/>
                    <a:pt x="3403" y="19316"/>
                    <a:pt x="3270" y="17515"/>
                  </a:cubicBezTo>
                  <a:cubicBezTo>
                    <a:pt x="3270" y="17499"/>
                    <a:pt x="3273" y="17492"/>
                    <a:pt x="3280" y="17492"/>
                  </a:cubicBezTo>
                  <a:close/>
                  <a:moveTo>
                    <a:pt x="4471" y="20817"/>
                  </a:moveTo>
                  <a:cubicBezTo>
                    <a:pt x="4537" y="21050"/>
                    <a:pt x="4571" y="21284"/>
                    <a:pt x="4604" y="21517"/>
                  </a:cubicBezTo>
                  <a:cubicBezTo>
                    <a:pt x="4737" y="22451"/>
                    <a:pt x="4737" y="23319"/>
                    <a:pt x="4571" y="24186"/>
                  </a:cubicBezTo>
                  <a:cubicBezTo>
                    <a:pt x="4704" y="23119"/>
                    <a:pt x="4604" y="21951"/>
                    <a:pt x="4471" y="20817"/>
                  </a:cubicBezTo>
                  <a:close/>
                  <a:moveTo>
                    <a:pt x="14378" y="18215"/>
                  </a:moveTo>
                  <a:cubicBezTo>
                    <a:pt x="12910" y="20483"/>
                    <a:pt x="11376" y="22051"/>
                    <a:pt x="9041" y="23519"/>
                  </a:cubicBezTo>
                  <a:cubicBezTo>
                    <a:pt x="8207" y="24053"/>
                    <a:pt x="7373" y="24553"/>
                    <a:pt x="6539" y="25120"/>
                  </a:cubicBezTo>
                  <a:cubicBezTo>
                    <a:pt x="7873" y="21651"/>
                    <a:pt x="11576" y="20350"/>
                    <a:pt x="14378" y="18215"/>
                  </a:cubicBezTo>
                  <a:close/>
                  <a:moveTo>
                    <a:pt x="4304" y="24286"/>
                  </a:moveTo>
                  <a:lnTo>
                    <a:pt x="4304" y="24286"/>
                  </a:lnTo>
                  <a:cubicBezTo>
                    <a:pt x="4304" y="24686"/>
                    <a:pt x="4270" y="25120"/>
                    <a:pt x="4237" y="25487"/>
                  </a:cubicBezTo>
                  <a:cubicBezTo>
                    <a:pt x="4237" y="25520"/>
                    <a:pt x="4237" y="25520"/>
                    <a:pt x="4270" y="25520"/>
                  </a:cubicBezTo>
                  <a:cubicBezTo>
                    <a:pt x="4204" y="25587"/>
                    <a:pt x="4137" y="25720"/>
                    <a:pt x="4104" y="25821"/>
                  </a:cubicBezTo>
                  <a:cubicBezTo>
                    <a:pt x="4204" y="25387"/>
                    <a:pt x="4237" y="24987"/>
                    <a:pt x="4270" y="24553"/>
                  </a:cubicBezTo>
                  <a:cubicBezTo>
                    <a:pt x="4270" y="24486"/>
                    <a:pt x="4304" y="24353"/>
                    <a:pt x="4304" y="24286"/>
                  </a:cubicBezTo>
                  <a:close/>
                  <a:moveTo>
                    <a:pt x="473" y="1"/>
                  </a:moveTo>
                  <a:cubicBezTo>
                    <a:pt x="451" y="1"/>
                    <a:pt x="434" y="12"/>
                    <a:pt x="434" y="35"/>
                  </a:cubicBezTo>
                  <a:cubicBezTo>
                    <a:pt x="1" y="3338"/>
                    <a:pt x="1168" y="6206"/>
                    <a:pt x="2769" y="9042"/>
                  </a:cubicBezTo>
                  <a:cubicBezTo>
                    <a:pt x="4637" y="12478"/>
                    <a:pt x="6272" y="15446"/>
                    <a:pt x="6272" y="19316"/>
                  </a:cubicBezTo>
                  <a:cubicBezTo>
                    <a:pt x="5972" y="20684"/>
                    <a:pt x="5671" y="22018"/>
                    <a:pt x="5438" y="23385"/>
                  </a:cubicBezTo>
                  <a:cubicBezTo>
                    <a:pt x="5271" y="23652"/>
                    <a:pt x="5138" y="23953"/>
                    <a:pt x="4971" y="24186"/>
                  </a:cubicBezTo>
                  <a:cubicBezTo>
                    <a:pt x="5405" y="21718"/>
                    <a:pt x="4504" y="18649"/>
                    <a:pt x="3170" y="16981"/>
                  </a:cubicBezTo>
                  <a:cubicBezTo>
                    <a:pt x="3146" y="16946"/>
                    <a:pt x="3115" y="16931"/>
                    <a:pt x="3084" y="16931"/>
                  </a:cubicBezTo>
                  <a:cubicBezTo>
                    <a:pt x="3026" y="16931"/>
                    <a:pt x="2970" y="16982"/>
                    <a:pt x="2970" y="17048"/>
                  </a:cubicBezTo>
                  <a:cubicBezTo>
                    <a:pt x="3003" y="19583"/>
                    <a:pt x="3970" y="21984"/>
                    <a:pt x="3970" y="24486"/>
                  </a:cubicBezTo>
                  <a:cubicBezTo>
                    <a:pt x="3937" y="24853"/>
                    <a:pt x="3904" y="25253"/>
                    <a:pt x="3837" y="25687"/>
                  </a:cubicBezTo>
                  <a:cubicBezTo>
                    <a:pt x="3837" y="25720"/>
                    <a:pt x="3904" y="25754"/>
                    <a:pt x="3904" y="25754"/>
                  </a:cubicBezTo>
                  <a:cubicBezTo>
                    <a:pt x="3904" y="25887"/>
                    <a:pt x="3837" y="25987"/>
                    <a:pt x="3837" y="26087"/>
                  </a:cubicBezTo>
                  <a:cubicBezTo>
                    <a:pt x="3837" y="26154"/>
                    <a:pt x="3837" y="26154"/>
                    <a:pt x="3904" y="26187"/>
                  </a:cubicBezTo>
                  <a:cubicBezTo>
                    <a:pt x="3603" y="26688"/>
                    <a:pt x="3336" y="27222"/>
                    <a:pt x="3103" y="27722"/>
                  </a:cubicBezTo>
                  <a:lnTo>
                    <a:pt x="3070" y="27755"/>
                  </a:lnTo>
                  <a:cubicBezTo>
                    <a:pt x="3003" y="27822"/>
                    <a:pt x="3003" y="27822"/>
                    <a:pt x="3070" y="27855"/>
                  </a:cubicBezTo>
                  <a:cubicBezTo>
                    <a:pt x="1835" y="30257"/>
                    <a:pt x="835" y="32826"/>
                    <a:pt x="268" y="35361"/>
                  </a:cubicBezTo>
                  <a:cubicBezTo>
                    <a:pt x="268" y="35403"/>
                    <a:pt x="321" y="35445"/>
                    <a:pt x="360" y="35445"/>
                  </a:cubicBezTo>
                  <a:cubicBezTo>
                    <a:pt x="383" y="35445"/>
                    <a:pt x="401" y="35431"/>
                    <a:pt x="401" y="35394"/>
                  </a:cubicBezTo>
                  <a:cubicBezTo>
                    <a:pt x="1502" y="32692"/>
                    <a:pt x="2503" y="30024"/>
                    <a:pt x="3737" y="27388"/>
                  </a:cubicBezTo>
                  <a:cubicBezTo>
                    <a:pt x="4437" y="26821"/>
                    <a:pt x="5271" y="26288"/>
                    <a:pt x="6105" y="25720"/>
                  </a:cubicBezTo>
                  <a:cubicBezTo>
                    <a:pt x="6105" y="25770"/>
                    <a:pt x="6138" y="25795"/>
                    <a:pt x="6176" y="25795"/>
                  </a:cubicBezTo>
                  <a:cubicBezTo>
                    <a:pt x="6214" y="25795"/>
                    <a:pt x="6255" y="25770"/>
                    <a:pt x="6272" y="25720"/>
                  </a:cubicBezTo>
                  <a:cubicBezTo>
                    <a:pt x="6272" y="25687"/>
                    <a:pt x="6305" y="25654"/>
                    <a:pt x="6305" y="25587"/>
                  </a:cubicBezTo>
                  <a:cubicBezTo>
                    <a:pt x="8107" y="24520"/>
                    <a:pt x="10075" y="23486"/>
                    <a:pt x="11642" y="22185"/>
                  </a:cubicBezTo>
                  <a:cubicBezTo>
                    <a:pt x="12777" y="21818"/>
                    <a:pt x="13844" y="21117"/>
                    <a:pt x="14511" y="20150"/>
                  </a:cubicBezTo>
                  <a:cubicBezTo>
                    <a:pt x="14563" y="20072"/>
                    <a:pt x="14494" y="19995"/>
                    <a:pt x="14445" y="19995"/>
                  </a:cubicBezTo>
                  <a:cubicBezTo>
                    <a:pt x="14431" y="19995"/>
                    <a:pt x="14419" y="20001"/>
                    <a:pt x="14411" y="20016"/>
                  </a:cubicBezTo>
                  <a:cubicBezTo>
                    <a:pt x="13811" y="20850"/>
                    <a:pt x="12977" y="21251"/>
                    <a:pt x="12143" y="21718"/>
                  </a:cubicBezTo>
                  <a:cubicBezTo>
                    <a:pt x="13310" y="20684"/>
                    <a:pt x="14244" y="19483"/>
                    <a:pt x="14745" y="17915"/>
                  </a:cubicBezTo>
                  <a:cubicBezTo>
                    <a:pt x="15478" y="17314"/>
                    <a:pt x="16146" y="16647"/>
                    <a:pt x="16679" y="15847"/>
                  </a:cubicBezTo>
                  <a:lnTo>
                    <a:pt x="16679" y="15847"/>
                  </a:lnTo>
                  <a:cubicBezTo>
                    <a:pt x="16479" y="16981"/>
                    <a:pt x="16312" y="18082"/>
                    <a:pt x="16012" y="19216"/>
                  </a:cubicBezTo>
                  <a:cubicBezTo>
                    <a:pt x="15412" y="21718"/>
                    <a:pt x="13677" y="23385"/>
                    <a:pt x="11409" y="24353"/>
                  </a:cubicBezTo>
                  <a:cubicBezTo>
                    <a:pt x="9007" y="25354"/>
                    <a:pt x="6305" y="25654"/>
                    <a:pt x="4404" y="27555"/>
                  </a:cubicBezTo>
                  <a:cubicBezTo>
                    <a:pt x="4317" y="27642"/>
                    <a:pt x="4406" y="27728"/>
                    <a:pt x="4474" y="27728"/>
                  </a:cubicBezTo>
                  <a:cubicBezTo>
                    <a:pt x="4485" y="27728"/>
                    <a:pt x="4495" y="27726"/>
                    <a:pt x="4504" y="27722"/>
                  </a:cubicBezTo>
                  <a:cubicBezTo>
                    <a:pt x="7173" y="25687"/>
                    <a:pt x="10508" y="25420"/>
                    <a:pt x="13310" y="23719"/>
                  </a:cubicBezTo>
                  <a:cubicBezTo>
                    <a:pt x="16312" y="21884"/>
                    <a:pt x="16579" y="18148"/>
                    <a:pt x="17146" y="15046"/>
                  </a:cubicBezTo>
                  <a:cubicBezTo>
                    <a:pt x="17246" y="14879"/>
                    <a:pt x="17313" y="14679"/>
                    <a:pt x="17413" y="14479"/>
                  </a:cubicBezTo>
                  <a:cubicBezTo>
                    <a:pt x="17447" y="14379"/>
                    <a:pt x="17413" y="14246"/>
                    <a:pt x="17280" y="14246"/>
                  </a:cubicBezTo>
                  <a:lnTo>
                    <a:pt x="17180" y="14246"/>
                  </a:lnTo>
                  <a:cubicBezTo>
                    <a:pt x="17113" y="14246"/>
                    <a:pt x="17013" y="14312"/>
                    <a:pt x="17013" y="14379"/>
                  </a:cubicBezTo>
                  <a:cubicBezTo>
                    <a:pt x="16980" y="14512"/>
                    <a:pt x="16980" y="14646"/>
                    <a:pt x="16946" y="14746"/>
                  </a:cubicBezTo>
                  <a:cubicBezTo>
                    <a:pt x="16846" y="14746"/>
                    <a:pt x="16779" y="14879"/>
                    <a:pt x="16746" y="15146"/>
                  </a:cubicBezTo>
                  <a:cubicBezTo>
                    <a:pt x="16513" y="15513"/>
                    <a:pt x="16312" y="15847"/>
                    <a:pt x="16012" y="16180"/>
                  </a:cubicBezTo>
                  <a:cubicBezTo>
                    <a:pt x="15512" y="16847"/>
                    <a:pt x="14845" y="17381"/>
                    <a:pt x="14178" y="17915"/>
                  </a:cubicBezTo>
                  <a:cubicBezTo>
                    <a:pt x="13010" y="18849"/>
                    <a:pt x="11742" y="19549"/>
                    <a:pt x="10475" y="20383"/>
                  </a:cubicBezTo>
                  <a:cubicBezTo>
                    <a:pt x="8607" y="21651"/>
                    <a:pt x="6972" y="23152"/>
                    <a:pt x="6272" y="25320"/>
                  </a:cubicBezTo>
                  <a:cubicBezTo>
                    <a:pt x="5471" y="25821"/>
                    <a:pt x="4671" y="26388"/>
                    <a:pt x="3970" y="26988"/>
                  </a:cubicBezTo>
                  <a:cubicBezTo>
                    <a:pt x="4437" y="25987"/>
                    <a:pt x="4938" y="24987"/>
                    <a:pt x="5471" y="24019"/>
                  </a:cubicBezTo>
                  <a:cubicBezTo>
                    <a:pt x="6239" y="22685"/>
                    <a:pt x="7072" y="21484"/>
                    <a:pt x="7973" y="20317"/>
                  </a:cubicBezTo>
                  <a:cubicBezTo>
                    <a:pt x="9474" y="19016"/>
                    <a:pt x="11175" y="18148"/>
                    <a:pt x="12777" y="16881"/>
                  </a:cubicBezTo>
                  <a:cubicBezTo>
                    <a:pt x="14344" y="15680"/>
                    <a:pt x="14978" y="13912"/>
                    <a:pt x="16279" y="12544"/>
                  </a:cubicBezTo>
                  <a:cubicBezTo>
                    <a:pt x="16846" y="12311"/>
                    <a:pt x="17413" y="12044"/>
                    <a:pt x="17947" y="11744"/>
                  </a:cubicBezTo>
                  <a:cubicBezTo>
                    <a:pt x="20182" y="10576"/>
                    <a:pt x="22483" y="8842"/>
                    <a:pt x="23151" y="6340"/>
                  </a:cubicBezTo>
                  <a:cubicBezTo>
                    <a:pt x="23284" y="6173"/>
                    <a:pt x="23351" y="5973"/>
                    <a:pt x="23451" y="5739"/>
                  </a:cubicBezTo>
                  <a:cubicBezTo>
                    <a:pt x="23478" y="5631"/>
                    <a:pt x="23416" y="5522"/>
                    <a:pt x="23338" y="5522"/>
                  </a:cubicBezTo>
                  <a:cubicBezTo>
                    <a:pt x="23321" y="5522"/>
                    <a:pt x="23302" y="5527"/>
                    <a:pt x="23284" y="5539"/>
                  </a:cubicBezTo>
                  <a:lnTo>
                    <a:pt x="23284" y="5439"/>
                  </a:lnTo>
                  <a:cubicBezTo>
                    <a:pt x="23284" y="5350"/>
                    <a:pt x="23210" y="5276"/>
                    <a:pt x="23151" y="5276"/>
                  </a:cubicBezTo>
                  <a:cubicBezTo>
                    <a:pt x="23121" y="5276"/>
                    <a:pt x="23095" y="5295"/>
                    <a:pt x="23084" y="5339"/>
                  </a:cubicBezTo>
                  <a:cubicBezTo>
                    <a:pt x="22984" y="5606"/>
                    <a:pt x="22884" y="5840"/>
                    <a:pt x="22750" y="6106"/>
                  </a:cubicBezTo>
                  <a:cubicBezTo>
                    <a:pt x="20315" y="8608"/>
                    <a:pt x="16779" y="8775"/>
                    <a:pt x="13644" y="10009"/>
                  </a:cubicBezTo>
                  <a:cubicBezTo>
                    <a:pt x="12310" y="10543"/>
                    <a:pt x="11409" y="11377"/>
                    <a:pt x="10742" y="12378"/>
                  </a:cubicBezTo>
                  <a:cubicBezTo>
                    <a:pt x="11376" y="10376"/>
                    <a:pt x="11742" y="8275"/>
                    <a:pt x="11776" y="6206"/>
                  </a:cubicBezTo>
                  <a:cubicBezTo>
                    <a:pt x="11776" y="6118"/>
                    <a:pt x="11720" y="6077"/>
                    <a:pt x="11663" y="6077"/>
                  </a:cubicBezTo>
                  <a:cubicBezTo>
                    <a:pt x="11611" y="6077"/>
                    <a:pt x="11558" y="6110"/>
                    <a:pt x="11542" y="6173"/>
                  </a:cubicBezTo>
                  <a:cubicBezTo>
                    <a:pt x="10308" y="8108"/>
                    <a:pt x="9441" y="10610"/>
                    <a:pt x="9441" y="12978"/>
                  </a:cubicBezTo>
                  <a:cubicBezTo>
                    <a:pt x="9274" y="13812"/>
                    <a:pt x="9174" y="14646"/>
                    <a:pt x="9174" y="15480"/>
                  </a:cubicBezTo>
                  <a:lnTo>
                    <a:pt x="9174" y="15513"/>
                  </a:lnTo>
                  <a:lnTo>
                    <a:pt x="9174" y="15613"/>
                  </a:lnTo>
                  <a:lnTo>
                    <a:pt x="9174" y="15813"/>
                  </a:lnTo>
                  <a:cubicBezTo>
                    <a:pt x="8740" y="17181"/>
                    <a:pt x="8340" y="18615"/>
                    <a:pt x="7673" y="19850"/>
                  </a:cubicBezTo>
                  <a:lnTo>
                    <a:pt x="7673" y="19883"/>
                  </a:lnTo>
                  <a:cubicBezTo>
                    <a:pt x="7406" y="20183"/>
                    <a:pt x="7106" y="20483"/>
                    <a:pt x="6839" y="20850"/>
                  </a:cubicBezTo>
                  <a:cubicBezTo>
                    <a:pt x="6806" y="20884"/>
                    <a:pt x="6839" y="20984"/>
                    <a:pt x="6906" y="21017"/>
                  </a:cubicBezTo>
                  <a:cubicBezTo>
                    <a:pt x="6472" y="21618"/>
                    <a:pt x="6105" y="22185"/>
                    <a:pt x="5738" y="22818"/>
                  </a:cubicBezTo>
                  <a:cubicBezTo>
                    <a:pt x="6138" y="20984"/>
                    <a:pt x="6739" y="19016"/>
                    <a:pt x="7106" y="17014"/>
                  </a:cubicBezTo>
                  <a:cubicBezTo>
                    <a:pt x="8006" y="14179"/>
                    <a:pt x="8674" y="11477"/>
                    <a:pt x="7306" y="8541"/>
                  </a:cubicBezTo>
                  <a:cubicBezTo>
                    <a:pt x="5772" y="5306"/>
                    <a:pt x="2836" y="3438"/>
                    <a:pt x="1001" y="469"/>
                  </a:cubicBezTo>
                  <a:cubicBezTo>
                    <a:pt x="982" y="430"/>
                    <a:pt x="951" y="414"/>
                    <a:pt x="918" y="414"/>
                  </a:cubicBezTo>
                  <a:cubicBezTo>
                    <a:pt x="838" y="414"/>
                    <a:pt x="744" y="508"/>
                    <a:pt x="768" y="602"/>
                  </a:cubicBezTo>
                  <a:cubicBezTo>
                    <a:pt x="2069" y="3271"/>
                    <a:pt x="4604" y="4705"/>
                    <a:pt x="6172" y="7174"/>
                  </a:cubicBezTo>
                  <a:cubicBezTo>
                    <a:pt x="7473" y="9175"/>
                    <a:pt x="8107" y="11277"/>
                    <a:pt x="7773" y="13678"/>
                  </a:cubicBezTo>
                  <a:cubicBezTo>
                    <a:pt x="7673" y="14346"/>
                    <a:pt x="7473" y="15013"/>
                    <a:pt x="7306" y="15680"/>
                  </a:cubicBezTo>
                  <a:cubicBezTo>
                    <a:pt x="7506" y="13712"/>
                    <a:pt x="7339" y="11777"/>
                    <a:pt x="6472" y="9976"/>
                  </a:cubicBezTo>
                  <a:cubicBezTo>
                    <a:pt x="6239" y="9475"/>
                    <a:pt x="5938" y="9008"/>
                    <a:pt x="5605" y="8541"/>
                  </a:cubicBezTo>
                  <a:cubicBezTo>
                    <a:pt x="5471" y="7507"/>
                    <a:pt x="4838" y="6507"/>
                    <a:pt x="4237" y="5706"/>
                  </a:cubicBezTo>
                  <a:cubicBezTo>
                    <a:pt x="4219" y="5687"/>
                    <a:pt x="4197" y="5679"/>
                    <a:pt x="4177" y="5679"/>
                  </a:cubicBezTo>
                  <a:cubicBezTo>
                    <a:pt x="4125" y="5679"/>
                    <a:pt x="4080" y="5734"/>
                    <a:pt x="4104" y="5806"/>
                  </a:cubicBezTo>
                  <a:cubicBezTo>
                    <a:pt x="4471" y="6307"/>
                    <a:pt x="4737" y="6807"/>
                    <a:pt x="4971" y="7374"/>
                  </a:cubicBezTo>
                  <a:lnTo>
                    <a:pt x="5238" y="8141"/>
                  </a:lnTo>
                  <a:cubicBezTo>
                    <a:pt x="3303" y="5639"/>
                    <a:pt x="735" y="3671"/>
                    <a:pt x="668" y="169"/>
                  </a:cubicBezTo>
                  <a:cubicBezTo>
                    <a:pt x="668" y="102"/>
                    <a:pt x="635" y="102"/>
                    <a:pt x="568" y="102"/>
                  </a:cubicBezTo>
                  <a:cubicBezTo>
                    <a:pt x="568" y="37"/>
                    <a:pt x="512" y="1"/>
                    <a:pt x="4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53"/>
            <p:cNvSpPr/>
            <p:nvPr/>
          </p:nvSpPr>
          <p:spPr>
            <a:xfrm>
              <a:off x="5305925" y="2502200"/>
              <a:ext cx="19750" cy="65975"/>
            </a:xfrm>
            <a:custGeom>
              <a:avLst/>
              <a:gdLst/>
              <a:ahLst/>
              <a:cxnLst/>
              <a:rect l="l" t="t" r="r" b="b"/>
              <a:pathLst>
                <a:path w="790" h="2639" extrusionOk="0">
                  <a:moveTo>
                    <a:pt x="94" y="0"/>
                  </a:moveTo>
                  <a:cubicBezTo>
                    <a:pt x="48" y="0"/>
                    <a:pt x="0" y="37"/>
                    <a:pt x="22" y="102"/>
                  </a:cubicBezTo>
                  <a:cubicBezTo>
                    <a:pt x="255" y="869"/>
                    <a:pt x="255" y="1836"/>
                    <a:pt x="656" y="2604"/>
                  </a:cubicBezTo>
                  <a:cubicBezTo>
                    <a:pt x="656" y="2627"/>
                    <a:pt x="672" y="2638"/>
                    <a:pt x="694" y="2638"/>
                  </a:cubicBezTo>
                  <a:cubicBezTo>
                    <a:pt x="733" y="2638"/>
                    <a:pt x="789" y="2602"/>
                    <a:pt x="789" y="2537"/>
                  </a:cubicBezTo>
                  <a:cubicBezTo>
                    <a:pt x="622" y="1703"/>
                    <a:pt x="422" y="869"/>
                    <a:pt x="155" y="35"/>
                  </a:cubicBezTo>
                  <a:cubicBezTo>
                    <a:pt x="144" y="12"/>
                    <a:pt x="119" y="0"/>
                    <a:pt x="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53"/>
            <p:cNvSpPr/>
            <p:nvPr/>
          </p:nvSpPr>
          <p:spPr>
            <a:xfrm>
              <a:off x="5446725" y="2676675"/>
              <a:ext cx="52525" cy="50975"/>
            </a:xfrm>
            <a:custGeom>
              <a:avLst/>
              <a:gdLst/>
              <a:ahLst/>
              <a:cxnLst/>
              <a:rect l="l" t="t" r="r" b="b"/>
              <a:pathLst>
                <a:path w="2101" h="2039" extrusionOk="0">
                  <a:moveTo>
                    <a:pt x="2021" y="1"/>
                  </a:moveTo>
                  <a:cubicBezTo>
                    <a:pt x="2002" y="1"/>
                    <a:pt x="1981" y="9"/>
                    <a:pt x="1962" y="28"/>
                  </a:cubicBezTo>
                  <a:cubicBezTo>
                    <a:pt x="1362" y="728"/>
                    <a:pt x="661" y="1295"/>
                    <a:pt x="27" y="1963"/>
                  </a:cubicBezTo>
                  <a:cubicBezTo>
                    <a:pt x="0" y="1990"/>
                    <a:pt x="17" y="2038"/>
                    <a:pt x="42" y="2038"/>
                  </a:cubicBezTo>
                  <a:cubicBezTo>
                    <a:pt x="48" y="2038"/>
                    <a:pt x="54" y="2036"/>
                    <a:pt x="61" y="2029"/>
                  </a:cubicBezTo>
                  <a:cubicBezTo>
                    <a:pt x="895" y="1662"/>
                    <a:pt x="1528" y="828"/>
                    <a:pt x="2029" y="128"/>
                  </a:cubicBezTo>
                  <a:cubicBezTo>
                    <a:pt x="2101" y="56"/>
                    <a:pt x="2069" y="1"/>
                    <a:pt x="20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53"/>
            <p:cNvSpPr/>
            <p:nvPr/>
          </p:nvSpPr>
          <p:spPr>
            <a:xfrm>
              <a:off x="5502425" y="2572250"/>
              <a:ext cx="57575" cy="25075"/>
            </a:xfrm>
            <a:custGeom>
              <a:avLst/>
              <a:gdLst/>
              <a:ahLst/>
              <a:cxnLst/>
              <a:rect l="l" t="t" r="r" b="b"/>
              <a:pathLst>
                <a:path w="2303" h="1003" extrusionOk="0">
                  <a:moveTo>
                    <a:pt x="2222" y="1"/>
                  </a:moveTo>
                  <a:cubicBezTo>
                    <a:pt x="1444" y="1"/>
                    <a:pt x="820" y="804"/>
                    <a:pt x="101" y="869"/>
                  </a:cubicBezTo>
                  <a:cubicBezTo>
                    <a:pt x="1" y="869"/>
                    <a:pt x="1" y="1003"/>
                    <a:pt x="101" y="1003"/>
                  </a:cubicBezTo>
                  <a:cubicBezTo>
                    <a:pt x="434" y="1003"/>
                    <a:pt x="768" y="836"/>
                    <a:pt x="1068" y="669"/>
                  </a:cubicBezTo>
                  <a:cubicBezTo>
                    <a:pt x="1435" y="502"/>
                    <a:pt x="1902" y="335"/>
                    <a:pt x="2269" y="69"/>
                  </a:cubicBezTo>
                  <a:cubicBezTo>
                    <a:pt x="2302" y="69"/>
                    <a:pt x="2302" y="2"/>
                    <a:pt x="2269" y="2"/>
                  </a:cubicBezTo>
                  <a:cubicBezTo>
                    <a:pt x="2253" y="1"/>
                    <a:pt x="2238" y="1"/>
                    <a:pt x="22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53"/>
            <p:cNvSpPr/>
            <p:nvPr/>
          </p:nvSpPr>
          <p:spPr>
            <a:xfrm>
              <a:off x="5549975" y="2582125"/>
              <a:ext cx="20625" cy="10200"/>
            </a:xfrm>
            <a:custGeom>
              <a:avLst/>
              <a:gdLst/>
              <a:ahLst/>
              <a:cxnLst/>
              <a:rect l="l" t="t" r="r" b="b"/>
              <a:pathLst>
                <a:path w="825" h="408" extrusionOk="0">
                  <a:moveTo>
                    <a:pt x="750" y="0"/>
                  </a:moveTo>
                  <a:cubicBezTo>
                    <a:pt x="744" y="0"/>
                    <a:pt x="739" y="2"/>
                    <a:pt x="734" y="7"/>
                  </a:cubicBezTo>
                  <a:cubicBezTo>
                    <a:pt x="534" y="107"/>
                    <a:pt x="334" y="241"/>
                    <a:pt x="67" y="274"/>
                  </a:cubicBezTo>
                  <a:cubicBezTo>
                    <a:pt x="0" y="307"/>
                    <a:pt x="34" y="407"/>
                    <a:pt x="100" y="407"/>
                  </a:cubicBezTo>
                  <a:cubicBezTo>
                    <a:pt x="334" y="341"/>
                    <a:pt x="601" y="274"/>
                    <a:pt x="767" y="107"/>
                  </a:cubicBezTo>
                  <a:cubicBezTo>
                    <a:pt x="825" y="78"/>
                    <a:pt x="783" y="0"/>
                    <a:pt x="7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53"/>
            <p:cNvSpPr/>
            <p:nvPr/>
          </p:nvSpPr>
          <p:spPr>
            <a:xfrm>
              <a:off x="5416775" y="2882400"/>
              <a:ext cx="70375" cy="28650"/>
            </a:xfrm>
            <a:custGeom>
              <a:avLst/>
              <a:gdLst/>
              <a:ahLst/>
              <a:cxnLst/>
              <a:rect l="l" t="t" r="r" b="b"/>
              <a:pathLst>
                <a:path w="2815" h="1146" extrusionOk="0">
                  <a:moveTo>
                    <a:pt x="2628" y="0"/>
                  </a:moveTo>
                  <a:cubicBezTo>
                    <a:pt x="2617" y="0"/>
                    <a:pt x="2605" y="2"/>
                    <a:pt x="2593" y="5"/>
                  </a:cubicBezTo>
                  <a:cubicBezTo>
                    <a:pt x="1759" y="338"/>
                    <a:pt x="825" y="538"/>
                    <a:pt x="58" y="1039"/>
                  </a:cubicBezTo>
                  <a:cubicBezTo>
                    <a:pt x="0" y="1067"/>
                    <a:pt x="17" y="1146"/>
                    <a:pt x="65" y="1146"/>
                  </a:cubicBezTo>
                  <a:cubicBezTo>
                    <a:pt x="73" y="1146"/>
                    <a:pt x="82" y="1144"/>
                    <a:pt x="91" y="1139"/>
                  </a:cubicBezTo>
                  <a:cubicBezTo>
                    <a:pt x="992" y="905"/>
                    <a:pt x="1826" y="505"/>
                    <a:pt x="2693" y="172"/>
                  </a:cubicBezTo>
                  <a:cubicBezTo>
                    <a:pt x="2814" y="141"/>
                    <a:pt x="2742" y="0"/>
                    <a:pt x="26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53"/>
            <p:cNvSpPr/>
            <p:nvPr/>
          </p:nvSpPr>
          <p:spPr>
            <a:xfrm>
              <a:off x="5374850" y="2914875"/>
              <a:ext cx="68175" cy="25200"/>
            </a:xfrm>
            <a:custGeom>
              <a:avLst/>
              <a:gdLst/>
              <a:ahLst/>
              <a:cxnLst/>
              <a:rect l="l" t="t" r="r" b="b"/>
              <a:pathLst>
                <a:path w="2727" h="1008" extrusionOk="0">
                  <a:moveTo>
                    <a:pt x="2608" y="0"/>
                  </a:moveTo>
                  <a:cubicBezTo>
                    <a:pt x="2595" y="0"/>
                    <a:pt x="2582" y="2"/>
                    <a:pt x="2569" y="7"/>
                  </a:cubicBezTo>
                  <a:cubicBezTo>
                    <a:pt x="1768" y="407"/>
                    <a:pt x="867" y="540"/>
                    <a:pt x="67" y="907"/>
                  </a:cubicBezTo>
                  <a:cubicBezTo>
                    <a:pt x="0" y="941"/>
                    <a:pt x="0" y="1007"/>
                    <a:pt x="67" y="1007"/>
                  </a:cubicBezTo>
                  <a:cubicBezTo>
                    <a:pt x="934" y="874"/>
                    <a:pt x="1868" y="540"/>
                    <a:pt x="2669" y="140"/>
                  </a:cubicBezTo>
                  <a:cubicBezTo>
                    <a:pt x="2726" y="82"/>
                    <a:pt x="2685" y="0"/>
                    <a:pt x="2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39">
                                            <p:txEl>
                                              <p:pRg st="0" end="0"/>
                                            </p:txEl>
                                          </p:spTgt>
                                        </p:tgtEl>
                                        <p:attrNameLst>
                                          <p:attrName>style.visibility</p:attrName>
                                        </p:attrNameLst>
                                      </p:cBhvr>
                                      <p:to>
                                        <p:strVal val="visible"/>
                                      </p:to>
                                    </p:set>
                                    <p:animEffect transition="in" filter="fade">
                                      <p:cBhvr>
                                        <p:cTn id="7" dur="1000"/>
                                        <p:tgtEl>
                                          <p:spTgt spid="839">
                                            <p:txEl>
                                              <p:pRg st="0" end="0"/>
                                            </p:txEl>
                                          </p:spTgt>
                                        </p:tgtEl>
                                      </p:cBhvr>
                                    </p:animEffect>
                                    <p:anim calcmode="lin" valueType="num">
                                      <p:cBhvr>
                                        <p:cTn id="8" dur="1000" fill="hold"/>
                                        <p:tgtEl>
                                          <p:spTgt spid="8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3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9">
                                            <p:txEl>
                                              <p:pRg st="0" end="0"/>
                                            </p:txEl>
                                          </p:spTgt>
                                        </p:tgtEl>
                                        <p:attrNameLst>
                                          <p:attrName>style.visibility</p:attrName>
                                        </p:attrNameLst>
                                      </p:cBhvr>
                                      <p:to>
                                        <p:strVal val="visible"/>
                                      </p:to>
                                    </p:set>
                                    <p:animEffect transition="in" filter="fade">
                                      <p:cBhvr>
                                        <p:cTn id="14" dur="1000"/>
                                        <p:tgtEl>
                                          <p:spTgt spid="39">
                                            <p:txEl>
                                              <p:pRg st="0" end="0"/>
                                            </p:txEl>
                                          </p:spTgt>
                                        </p:tgtEl>
                                      </p:cBhvr>
                                    </p:animEffect>
                                    <p:anim calcmode="lin" valueType="num">
                                      <p:cBhvr>
                                        <p:cTn id="15" dur="1000" fill="hold"/>
                                        <p:tgtEl>
                                          <p:spTgt spid="3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837">
                                            <p:txEl>
                                              <p:pRg st="0" end="0"/>
                                            </p:txEl>
                                          </p:spTgt>
                                        </p:tgtEl>
                                        <p:attrNameLst>
                                          <p:attrName>style.visibility</p:attrName>
                                        </p:attrNameLst>
                                      </p:cBhvr>
                                      <p:to>
                                        <p:strVal val="visible"/>
                                      </p:to>
                                    </p:set>
                                    <p:animEffect transition="in" filter="fade">
                                      <p:cBhvr>
                                        <p:cTn id="21" dur="1000"/>
                                        <p:tgtEl>
                                          <p:spTgt spid="837">
                                            <p:txEl>
                                              <p:pRg st="0" end="0"/>
                                            </p:txEl>
                                          </p:spTgt>
                                        </p:tgtEl>
                                      </p:cBhvr>
                                    </p:animEffect>
                                    <p:anim calcmode="lin" valueType="num">
                                      <p:cBhvr>
                                        <p:cTn id="22" dur="1000" fill="hold"/>
                                        <p:tgtEl>
                                          <p:spTgt spid="837">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83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uild="p"/>
      <p:bldP spid="839" grpId="0" build="p"/>
      <p:bldP spid="83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589;p41"/>
          <p:cNvSpPr/>
          <p:nvPr/>
        </p:nvSpPr>
        <p:spPr>
          <a:xfrm>
            <a:off x="4833730" y="1123950"/>
            <a:ext cx="3700670" cy="1524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91;p41"/>
          <p:cNvSpPr txBox="1">
            <a:spLocks noGrp="1"/>
          </p:cNvSpPr>
          <p:nvPr>
            <p:ph type="title"/>
          </p:nvPr>
        </p:nvSpPr>
        <p:spPr>
          <a:xfrm>
            <a:off x="4752108" y="1427400"/>
            <a:ext cx="3672961" cy="993300"/>
          </a:xfrm>
          <a:prstGeom prst="rect">
            <a:avLst/>
          </a:prstGeom>
        </p:spPr>
        <p:txBody>
          <a:bodyPr spcFirstLastPara="1" wrap="square" lIns="91425" tIns="91425" rIns="91425" bIns="91425" anchor="ctr" anchorCtr="0">
            <a:noAutofit/>
          </a:bodyPr>
          <a:lstStyle/>
          <a:p>
            <a:pPr marL="0" lvl="0" indent="0" algn="ctr">
              <a:spcAft>
                <a:spcPts val="1600"/>
              </a:spcAft>
            </a:pPr>
            <a:r>
              <a:rPr lang="fr-FR" sz="2800" dirty="0"/>
              <a:t>Effets pervers du contrat didactique</a:t>
            </a:r>
          </a:p>
        </p:txBody>
      </p:sp>
      <p:sp>
        <p:nvSpPr>
          <p:cNvPr id="3" name="Titre 2"/>
          <p:cNvSpPr>
            <a:spLocks noGrp="1"/>
          </p:cNvSpPr>
          <p:nvPr>
            <p:ph type="title" idx="2"/>
          </p:nvPr>
        </p:nvSpPr>
        <p:spPr>
          <a:xfrm>
            <a:off x="1246625" y="3105150"/>
            <a:ext cx="2334775" cy="1341875"/>
          </a:xfrm>
        </p:spPr>
        <p:txBody>
          <a:bodyPr/>
          <a:lstStyle/>
          <a:p>
            <a:pPr lvl="0"/>
            <a:r>
              <a:rPr lang="en" sz="9600" dirty="0"/>
              <a:t>04.</a:t>
            </a:r>
            <a:endParaRPr lang="fr-FR" sz="9600" dirty="0"/>
          </a:p>
        </p:txBody>
      </p:sp>
      <p:sp>
        <p:nvSpPr>
          <p:cNvPr id="2" name="Cadre 1">
            <a:extLst>
              <a:ext uri="{FF2B5EF4-FFF2-40B4-BE49-F238E27FC236}">
                <a16:creationId xmlns:a16="http://schemas.microsoft.com/office/drawing/2014/main" id="{4AF157D6-D42D-4355-AD0E-0941AE771295}"/>
              </a:ext>
            </a:extLst>
          </p:cNvPr>
          <p:cNvSpPr/>
          <p:nvPr/>
        </p:nvSpPr>
        <p:spPr>
          <a:xfrm>
            <a:off x="4648200" y="971550"/>
            <a:ext cx="3886200" cy="16764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solidFill>
                <a:schemeClr val="bg1">
                  <a:lumMod val="75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grpSp>
        <p:nvGrpSpPr>
          <p:cNvPr id="895" name="Google Shape;895;p55"/>
          <p:cNvGrpSpPr/>
          <p:nvPr/>
        </p:nvGrpSpPr>
        <p:grpSpPr>
          <a:xfrm>
            <a:off x="239085" y="487643"/>
            <a:ext cx="2100543" cy="4111771"/>
            <a:chOff x="2637175" y="2691575"/>
            <a:chExt cx="1010800" cy="1978525"/>
          </a:xfrm>
        </p:grpSpPr>
        <p:sp>
          <p:nvSpPr>
            <p:cNvPr id="896" name="Google Shape;896;p55"/>
            <p:cNvSpPr/>
            <p:nvPr/>
          </p:nvSpPr>
          <p:spPr>
            <a:xfrm>
              <a:off x="2795500" y="2779425"/>
              <a:ext cx="50050" cy="16375"/>
            </a:xfrm>
            <a:custGeom>
              <a:avLst/>
              <a:gdLst/>
              <a:ahLst/>
              <a:cxnLst/>
              <a:rect l="l" t="t" r="r" b="b"/>
              <a:pathLst>
                <a:path w="2002" h="655" extrusionOk="0">
                  <a:moveTo>
                    <a:pt x="466" y="1"/>
                  </a:moveTo>
                  <a:cubicBezTo>
                    <a:pt x="294" y="1"/>
                    <a:pt x="146" y="41"/>
                    <a:pt x="67" y="154"/>
                  </a:cubicBezTo>
                  <a:cubicBezTo>
                    <a:pt x="1" y="254"/>
                    <a:pt x="34" y="388"/>
                    <a:pt x="134" y="454"/>
                  </a:cubicBezTo>
                  <a:cubicBezTo>
                    <a:pt x="201" y="521"/>
                    <a:pt x="301" y="554"/>
                    <a:pt x="434" y="554"/>
                  </a:cubicBezTo>
                  <a:cubicBezTo>
                    <a:pt x="668" y="588"/>
                    <a:pt x="968" y="588"/>
                    <a:pt x="1201" y="621"/>
                  </a:cubicBezTo>
                  <a:cubicBezTo>
                    <a:pt x="1335" y="621"/>
                    <a:pt x="1468" y="655"/>
                    <a:pt x="1602" y="655"/>
                  </a:cubicBezTo>
                  <a:lnTo>
                    <a:pt x="1835" y="655"/>
                  </a:lnTo>
                  <a:cubicBezTo>
                    <a:pt x="1969" y="655"/>
                    <a:pt x="2002" y="488"/>
                    <a:pt x="1935" y="454"/>
                  </a:cubicBezTo>
                  <a:cubicBezTo>
                    <a:pt x="1869" y="421"/>
                    <a:pt x="1869" y="388"/>
                    <a:pt x="1735" y="321"/>
                  </a:cubicBezTo>
                  <a:cubicBezTo>
                    <a:pt x="1635" y="288"/>
                    <a:pt x="1535" y="254"/>
                    <a:pt x="1402" y="221"/>
                  </a:cubicBezTo>
                  <a:cubicBezTo>
                    <a:pt x="1225" y="155"/>
                    <a:pt x="800" y="1"/>
                    <a:pt x="4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55"/>
            <p:cNvSpPr/>
            <p:nvPr/>
          </p:nvSpPr>
          <p:spPr>
            <a:xfrm>
              <a:off x="2772975" y="2815625"/>
              <a:ext cx="87725" cy="42425"/>
            </a:xfrm>
            <a:custGeom>
              <a:avLst/>
              <a:gdLst/>
              <a:ahLst/>
              <a:cxnLst/>
              <a:rect l="l" t="t" r="r" b="b"/>
              <a:pathLst>
                <a:path w="3509" h="1697" extrusionOk="0">
                  <a:moveTo>
                    <a:pt x="984" y="0"/>
                  </a:moveTo>
                  <a:cubicBezTo>
                    <a:pt x="568" y="0"/>
                    <a:pt x="63" y="112"/>
                    <a:pt x="34" y="574"/>
                  </a:cubicBezTo>
                  <a:cubicBezTo>
                    <a:pt x="1" y="741"/>
                    <a:pt x="34" y="774"/>
                    <a:pt x="101" y="774"/>
                  </a:cubicBezTo>
                  <a:cubicBezTo>
                    <a:pt x="470" y="774"/>
                    <a:pt x="755" y="604"/>
                    <a:pt x="1137" y="604"/>
                  </a:cubicBezTo>
                  <a:cubicBezTo>
                    <a:pt x="1169" y="604"/>
                    <a:pt x="1202" y="605"/>
                    <a:pt x="1235" y="608"/>
                  </a:cubicBezTo>
                  <a:cubicBezTo>
                    <a:pt x="1735" y="641"/>
                    <a:pt x="2236" y="841"/>
                    <a:pt x="2703" y="975"/>
                  </a:cubicBezTo>
                  <a:cubicBezTo>
                    <a:pt x="2703" y="1075"/>
                    <a:pt x="2770" y="1141"/>
                    <a:pt x="2870" y="1241"/>
                  </a:cubicBezTo>
                  <a:cubicBezTo>
                    <a:pt x="3003" y="1341"/>
                    <a:pt x="3103" y="1508"/>
                    <a:pt x="3237" y="1642"/>
                  </a:cubicBezTo>
                  <a:cubicBezTo>
                    <a:pt x="3275" y="1680"/>
                    <a:pt x="3315" y="1696"/>
                    <a:pt x="3352" y="1696"/>
                  </a:cubicBezTo>
                  <a:cubicBezTo>
                    <a:pt x="3443" y="1696"/>
                    <a:pt x="3508" y="1594"/>
                    <a:pt x="3437" y="1475"/>
                  </a:cubicBezTo>
                  <a:cubicBezTo>
                    <a:pt x="3370" y="1308"/>
                    <a:pt x="3237" y="1175"/>
                    <a:pt x="3170" y="1075"/>
                  </a:cubicBezTo>
                  <a:cubicBezTo>
                    <a:pt x="3103" y="1008"/>
                    <a:pt x="3103" y="975"/>
                    <a:pt x="3070" y="941"/>
                  </a:cubicBezTo>
                  <a:cubicBezTo>
                    <a:pt x="3170" y="841"/>
                    <a:pt x="3170" y="708"/>
                    <a:pt x="3036" y="674"/>
                  </a:cubicBezTo>
                  <a:cubicBezTo>
                    <a:pt x="2403" y="441"/>
                    <a:pt x="1836" y="141"/>
                    <a:pt x="1168" y="7"/>
                  </a:cubicBezTo>
                  <a:cubicBezTo>
                    <a:pt x="1110" y="3"/>
                    <a:pt x="1048" y="0"/>
                    <a:pt x="9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55"/>
            <p:cNvSpPr/>
            <p:nvPr/>
          </p:nvSpPr>
          <p:spPr>
            <a:xfrm>
              <a:off x="2770600" y="2839625"/>
              <a:ext cx="38875" cy="19550"/>
            </a:xfrm>
            <a:custGeom>
              <a:avLst/>
              <a:gdLst/>
              <a:ahLst/>
              <a:cxnLst/>
              <a:rect l="l" t="t" r="r" b="b"/>
              <a:pathLst>
                <a:path w="1555" h="782" extrusionOk="0">
                  <a:moveTo>
                    <a:pt x="1182" y="1"/>
                  </a:moveTo>
                  <a:cubicBezTo>
                    <a:pt x="743" y="1"/>
                    <a:pt x="0" y="192"/>
                    <a:pt x="29" y="682"/>
                  </a:cubicBezTo>
                  <a:cubicBezTo>
                    <a:pt x="96" y="715"/>
                    <a:pt x="129" y="782"/>
                    <a:pt x="196" y="782"/>
                  </a:cubicBezTo>
                  <a:cubicBezTo>
                    <a:pt x="429" y="782"/>
                    <a:pt x="496" y="615"/>
                    <a:pt x="663" y="515"/>
                  </a:cubicBezTo>
                  <a:cubicBezTo>
                    <a:pt x="863" y="348"/>
                    <a:pt x="1130" y="348"/>
                    <a:pt x="1330" y="348"/>
                  </a:cubicBezTo>
                  <a:cubicBezTo>
                    <a:pt x="1340" y="350"/>
                    <a:pt x="1349" y="350"/>
                    <a:pt x="1357" y="350"/>
                  </a:cubicBezTo>
                  <a:cubicBezTo>
                    <a:pt x="1533" y="350"/>
                    <a:pt x="1554" y="46"/>
                    <a:pt x="1363" y="15"/>
                  </a:cubicBezTo>
                  <a:cubicBezTo>
                    <a:pt x="1313" y="5"/>
                    <a:pt x="1252" y="1"/>
                    <a:pt x="11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55"/>
            <p:cNvSpPr/>
            <p:nvPr/>
          </p:nvSpPr>
          <p:spPr>
            <a:xfrm>
              <a:off x="2762050" y="2883650"/>
              <a:ext cx="39850" cy="15450"/>
            </a:xfrm>
            <a:custGeom>
              <a:avLst/>
              <a:gdLst/>
              <a:ahLst/>
              <a:cxnLst/>
              <a:rect l="l" t="t" r="r" b="b"/>
              <a:pathLst>
                <a:path w="1594" h="618" extrusionOk="0">
                  <a:moveTo>
                    <a:pt x="743" y="0"/>
                  </a:moveTo>
                  <a:cubicBezTo>
                    <a:pt x="544" y="0"/>
                    <a:pt x="346" y="43"/>
                    <a:pt x="171" y="155"/>
                  </a:cubicBezTo>
                  <a:cubicBezTo>
                    <a:pt x="0" y="325"/>
                    <a:pt x="145" y="617"/>
                    <a:pt x="356" y="617"/>
                  </a:cubicBezTo>
                  <a:cubicBezTo>
                    <a:pt x="393" y="617"/>
                    <a:pt x="432" y="608"/>
                    <a:pt x="471" y="589"/>
                  </a:cubicBezTo>
                  <a:cubicBezTo>
                    <a:pt x="660" y="535"/>
                    <a:pt x="915" y="437"/>
                    <a:pt x="1146" y="437"/>
                  </a:cubicBezTo>
                  <a:cubicBezTo>
                    <a:pt x="1201" y="437"/>
                    <a:pt x="1254" y="442"/>
                    <a:pt x="1305" y="455"/>
                  </a:cubicBezTo>
                  <a:cubicBezTo>
                    <a:pt x="1316" y="457"/>
                    <a:pt x="1326" y="458"/>
                    <a:pt x="1336" y="458"/>
                  </a:cubicBezTo>
                  <a:cubicBezTo>
                    <a:pt x="1515" y="458"/>
                    <a:pt x="1593" y="185"/>
                    <a:pt x="1372" y="122"/>
                  </a:cubicBezTo>
                  <a:cubicBezTo>
                    <a:pt x="1180" y="52"/>
                    <a:pt x="961" y="0"/>
                    <a:pt x="7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5"/>
            <p:cNvSpPr/>
            <p:nvPr/>
          </p:nvSpPr>
          <p:spPr>
            <a:xfrm>
              <a:off x="2784000" y="2897950"/>
              <a:ext cx="46175" cy="37250"/>
            </a:xfrm>
            <a:custGeom>
              <a:avLst/>
              <a:gdLst/>
              <a:ahLst/>
              <a:cxnLst/>
              <a:rect l="l" t="t" r="r" b="b"/>
              <a:pathLst>
                <a:path w="1847" h="1490" extrusionOk="0">
                  <a:moveTo>
                    <a:pt x="1585" y="1"/>
                  </a:moveTo>
                  <a:cubicBezTo>
                    <a:pt x="1545" y="1"/>
                    <a:pt x="1502" y="16"/>
                    <a:pt x="1461" y="50"/>
                  </a:cubicBezTo>
                  <a:cubicBezTo>
                    <a:pt x="1228" y="283"/>
                    <a:pt x="961" y="450"/>
                    <a:pt x="727" y="650"/>
                  </a:cubicBezTo>
                  <a:cubicBezTo>
                    <a:pt x="461" y="817"/>
                    <a:pt x="127" y="984"/>
                    <a:pt x="60" y="1284"/>
                  </a:cubicBezTo>
                  <a:cubicBezTo>
                    <a:pt x="1" y="1373"/>
                    <a:pt x="74" y="1489"/>
                    <a:pt x="186" y="1489"/>
                  </a:cubicBezTo>
                  <a:cubicBezTo>
                    <a:pt x="199" y="1489"/>
                    <a:pt x="213" y="1488"/>
                    <a:pt x="227" y="1484"/>
                  </a:cubicBezTo>
                  <a:cubicBezTo>
                    <a:pt x="461" y="1418"/>
                    <a:pt x="661" y="1184"/>
                    <a:pt x="894" y="1017"/>
                  </a:cubicBezTo>
                  <a:cubicBezTo>
                    <a:pt x="1161" y="817"/>
                    <a:pt x="1428" y="584"/>
                    <a:pt x="1661" y="350"/>
                  </a:cubicBezTo>
                  <a:cubicBezTo>
                    <a:pt x="1847" y="218"/>
                    <a:pt x="1738" y="1"/>
                    <a:pt x="1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55"/>
            <p:cNvSpPr/>
            <p:nvPr/>
          </p:nvSpPr>
          <p:spPr>
            <a:xfrm>
              <a:off x="2818275" y="2924175"/>
              <a:ext cx="51925" cy="90250"/>
            </a:xfrm>
            <a:custGeom>
              <a:avLst/>
              <a:gdLst/>
              <a:ahLst/>
              <a:cxnLst/>
              <a:rect l="l" t="t" r="r" b="b"/>
              <a:pathLst>
                <a:path w="2077" h="3610" extrusionOk="0">
                  <a:moveTo>
                    <a:pt x="1896" y="1"/>
                  </a:moveTo>
                  <a:cubicBezTo>
                    <a:pt x="1818" y="1"/>
                    <a:pt x="1740" y="43"/>
                    <a:pt x="1725" y="135"/>
                  </a:cubicBezTo>
                  <a:cubicBezTo>
                    <a:pt x="1558" y="769"/>
                    <a:pt x="1391" y="1336"/>
                    <a:pt x="1124" y="1936"/>
                  </a:cubicBezTo>
                  <a:cubicBezTo>
                    <a:pt x="891" y="2503"/>
                    <a:pt x="424" y="2870"/>
                    <a:pt x="90" y="3371"/>
                  </a:cubicBezTo>
                  <a:cubicBezTo>
                    <a:pt x="1" y="3490"/>
                    <a:pt x="98" y="3609"/>
                    <a:pt x="215" y="3609"/>
                  </a:cubicBezTo>
                  <a:cubicBezTo>
                    <a:pt x="229" y="3609"/>
                    <a:pt x="243" y="3608"/>
                    <a:pt x="257" y="3604"/>
                  </a:cubicBezTo>
                  <a:cubicBezTo>
                    <a:pt x="724" y="3437"/>
                    <a:pt x="1058" y="2804"/>
                    <a:pt x="1258" y="2370"/>
                  </a:cubicBezTo>
                  <a:cubicBezTo>
                    <a:pt x="1625" y="1703"/>
                    <a:pt x="1858" y="936"/>
                    <a:pt x="2058" y="168"/>
                  </a:cubicBezTo>
                  <a:cubicBezTo>
                    <a:pt x="2076" y="60"/>
                    <a:pt x="1987" y="1"/>
                    <a:pt x="18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55"/>
            <p:cNvSpPr/>
            <p:nvPr/>
          </p:nvSpPr>
          <p:spPr>
            <a:xfrm>
              <a:off x="2862225" y="2932850"/>
              <a:ext cx="26750" cy="70075"/>
            </a:xfrm>
            <a:custGeom>
              <a:avLst/>
              <a:gdLst/>
              <a:ahLst/>
              <a:cxnLst/>
              <a:rect l="l" t="t" r="r" b="b"/>
              <a:pathLst>
                <a:path w="1070" h="2803" extrusionOk="0">
                  <a:moveTo>
                    <a:pt x="929" y="0"/>
                  </a:moveTo>
                  <a:cubicBezTo>
                    <a:pt x="860" y="0"/>
                    <a:pt x="783" y="42"/>
                    <a:pt x="767" y="122"/>
                  </a:cubicBezTo>
                  <a:cubicBezTo>
                    <a:pt x="634" y="589"/>
                    <a:pt x="534" y="1022"/>
                    <a:pt x="367" y="1489"/>
                  </a:cubicBezTo>
                  <a:cubicBezTo>
                    <a:pt x="267" y="1856"/>
                    <a:pt x="0" y="2290"/>
                    <a:pt x="33" y="2690"/>
                  </a:cubicBezTo>
                  <a:cubicBezTo>
                    <a:pt x="83" y="2765"/>
                    <a:pt x="152" y="2803"/>
                    <a:pt x="212" y="2803"/>
                  </a:cubicBezTo>
                  <a:cubicBezTo>
                    <a:pt x="232" y="2803"/>
                    <a:pt x="250" y="2798"/>
                    <a:pt x="267" y="2790"/>
                  </a:cubicBezTo>
                  <a:cubicBezTo>
                    <a:pt x="534" y="2523"/>
                    <a:pt x="601" y="2123"/>
                    <a:pt x="667" y="1756"/>
                  </a:cubicBezTo>
                  <a:cubicBezTo>
                    <a:pt x="801" y="1189"/>
                    <a:pt x="934" y="655"/>
                    <a:pt x="1034" y="155"/>
                  </a:cubicBezTo>
                  <a:cubicBezTo>
                    <a:pt x="1069" y="50"/>
                    <a:pt x="1004" y="0"/>
                    <a:pt x="9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5"/>
            <p:cNvSpPr/>
            <p:nvPr/>
          </p:nvSpPr>
          <p:spPr>
            <a:xfrm>
              <a:off x="2891775" y="2924175"/>
              <a:ext cx="16325" cy="63050"/>
            </a:xfrm>
            <a:custGeom>
              <a:avLst/>
              <a:gdLst/>
              <a:ahLst/>
              <a:cxnLst/>
              <a:rect l="l" t="t" r="r" b="b"/>
              <a:pathLst>
                <a:path w="653" h="2522" extrusionOk="0">
                  <a:moveTo>
                    <a:pt x="163" y="1"/>
                  </a:moveTo>
                  <a:cubicBezTo>
                    <a:pt x="81" y="1"/>
                    <a:pt x="1" y="60"/>
                    <a:pt x="19" y="168"/>
                  </a:cubicBezTo>
                  <a:cubicBezTo>
                    <a:pt x="86" y="602"/>
                    <a:pt x="119" y="969"/>
                    <a:pt x="186" y="1403"/>
                  </a:cubicBezTo>
                  <a:cubicBezTo>
                    <a:pt x="252" y="1736"/>
                    <a:pt x="252" y="2136"/>
                    <a:pt x="419" y="2470"/>
                  </a:cubicBezTo>
                  <a:cubicBezTo>
                    <a:pt x="419" y="2507"/>
                    <a:pt x="433" y="2521"/>
                    <a:pt x="453" y="2521"/>
                  </a:cubicBezTo>
                  <a:cubicBezTo>
                    <a:pt x="488" y="2521"/>
                    <a:pt x="544" y="2479"/>
                    <a:pt x="586" y="2437"/>
                  </a:cubicBezTo>
                  <a:cubicBezTo>
                    <a:pt x="653" y="2103"/>
                    <a:pt x="519" y="1669"/>
                    <a:pt x="486" y="1336"/>
                  </a:cubicBezTo>
                  <a:cubicBezTo>
                    <a:pt x="453" y="936"/>
                    <a:pt x="353" y="569"/>
                    <a:pt x="319" y="135"/>
                  </a:cubicBezTo>
                  <a:cubicBezTo>
                    <a:pt x="304" y="43"/>
                    <a:pt x="232" y="1"/>
                    <a:pt x="1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5"/>
            <p:cNvSpPr/>
            <p:nvPr/>
          </p:nvSpPr>
          <p:spPr>
            <a:xfrm>
              <a:off x="2908075" y="2922850"/>
              <a:ext cx="11700" cy="35900"/>
            </a:xfrm>
            <a:custGeom>
              <a:avLst/>
              <a:gdLst/>
              <a:ahLst/>
              <a:cxnLst/>
              <a:rect l="l" t="t" r="r" b="b"/>
              <a:pathLst>
                <a:path w="468" h="1436" extrusionOk="0">
                  <a:moveTo>
                    <a:pt x="148" y="0"/>
                  </a:moveTo>
                  <a:cubicBezTo>
                    <a:pt x="74" y="0"/>
                    <a:pt x="1" y="50"/>
                    <a:pt x="1" y="155"/>
                  </a:cubicBezTo>
                  <a:cubicBezTo>
                    <a:pt x="34" y="355"/>
                    <a:pt x="34" y="522"/>
                    <a:pt x="101" y="722"/>
                  </a:cubicBezTo>
                  <a:cubicBezTo>
                    <a:pt x="134" y="955"/>
                    <a:pt x="101" y="1189"/>
                    <a:pt x="268" y="1389"/>
                  </a:cubicBezTo>
                  <a:cubicBezTo>
                    <a:pt x="268" y="1419"/>
                    <a:pt x="281" y="1435"/>
                    <a:pt x="299" y="1435"/>
                  </a:cubicBezTo>
                  <a:cubicBezTo>
                    <a:pt x="321" y="1435"/>
                    <a:pt x="349" y="1411"/>
                    <a:pt x="368" y="1356"/>
                  </a:cubicBezTo>
                  <a:cubicBezTo>
                    <a:pt x="468" y="1155"/>
                    <a:pt x="368" y="989"/>
                    <a:pt x="368" y="788"/>
                  </a:cubicBezTo>
                  <a:cubicBezTo>
                    <a:pt x="334" y="555"/>
                    <a:pt x="334" y="321"/>
                    <a:pt x="301" y="121"/>
                  </a:cubicBezTo>
                  <a:cubicBezTo>
                    <a:pt x="285" y="42"/>
                    <a:pt x="216" y="0"/>
                    <a:pt x="1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5"/>
            <p:cNvSpPr/>
            <p:nvPr/>
          </p:nvSpPr>
          <p:spPr>
            <a:xfrm>
              <a:off x="2942275" y="2966325"/>
              <a:ext cx="32550" cy="45800"/>
            </a:xfrm>
            <a:custGeom>
              <a:avLst/>
              <a:gdLst/>
              <a:ahLst/>
              <a:cxnLst/>
              <a:rect l="l" t="t" r="r" b="b"/>
              <a:pathLst>
                <a:path w="1302" h="1832" extrusionOk="0">
                  <a:moveTo>
                    <a:pt x="251" y="0"/>
                  </a:moveTo>
                  <a:cubicBezTo>
                    <a:pt x="159" y="0"/>
                    <a:pt x="67" y="50"/>
                    <a:pt x="67" y="150"/>
                  </a:cubicBezTo>
                  <a:cubicBezTo>
                    <a:pt x="0" y="617"/>
                    <a:pt x="0" y="1218"/>
                    <a:pt x="334" y="1585"/>
                  </a:cubicBezTo>
                  <a:cubicBezTo>
                    <a:pt x="459" y="1741"/>
                    <a:pt x="673" y="1832"/>
                    <a:pt x="868" y="1832"/>
                  </a:cubicBezTo>
                  <a:cubicBezTo>
                    <a:pt x="1088" y="1832"/>
                    <a:pt x="1284" y="1716"/>
                    <a:pt x="1301" y="1451"/>
                  </a:cubicBezTo>
                  <a:cubicBezTo>
                    <a:pt x="1301" y="1418"/>
                    <a:pt x="1301" y="1318"/>
                    <a:pt x="1235" y="1318"/>
                  </a:cubicBezTo>
                  <a:cubicBezTo>
                    <a:pt x="1140" y="1294"/>
                    <a:pt x="1063" y="1271"/>
                    <a:pt x="966" y="1271"/>
                  </a:cubicBezTo>
                  <a:cubicBezTo>
                    <a:pt x="926" y="1271"/>
                    <a:pt x="883" y="1275"/>
                    <a:pt x="834" y="1284"/>
                  </a:cubicBezTo>
                  <a:cubicBezTo>
                    <a:pt x="768" y="1284"/>
                    <a:pt x="734" y="1251"/>
                    <a:pt x="668" y="1184"/>
                  </a:cubicBezTo>
                  <a:cubicBezTo>
                    <a:pt x="434" y="951"/>
                    <a:pt x="434" y="484"/>
                    <a:pt x="434" y="150"/>
                  </a:cubicBezTo>
                  <a:cubicBezTo>
                    <a:pt x="434" y="50"/>
                    <a:pt x="342" y="0"/>
                    <a:pt x="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55"/>
            <p:cNvSpPr/>
            <p:nvPr/>
          </p:nvSpPr>
          <p:spPr>
            <a:xfrm>
              <a:off x="2966775" y="2964700"/>
              <a:ext cx="40575" cy="39250"/>
            </a:xfrm>
            <a:custGeom>
              <a:avLst/>
              <a:gdLst/>
              <a:ahLst/>
              <a:cxnLst/>
              <a:rect l="l" t="t" r="r" b="b"/>
              <a:pathLst>
                <a:path w="1623" h="1570" extrusionOk="0">
                  <a:moveTo>
                    <a:pt x="324" y="0"/>
                  </a:moveTo>
                  <a:cubicBezTo>
                    <a:pt x="169" y="0"/>
                    <a:pt x="1" y="153"/>
                    <a:pt x="88" y="349"/>
                  </a:cubicBezTo>
                  <a:cubicBezTo>
                    <a:pt x="271" y="777"/>
                    <a:pt x="735" y="1570"/>
                    <a:pt x="1274" y="1570"/>
                  </a:cubicBezTo>
                  <a:cubicBezTo>
                    <a:pt x="1323" y="1570"/>
                    <a:pt x="1372" y="1563"/>
                    <a:pt x="1422" y="1550"/>
                  </a:cubicBezTo>
                  <a:cubicBezTo>
                    <a:pt x="1622" y="1483"/>
                    <a:pt x="1522" y="1216"/>
                    <a:pt x="1422" y="1149"/>
                  </a:cubicBezTo>
                  <a:cubicBezTo>
                    <a:pt x="988" y="949"/>
                    <a:pt x="688" y="616"/>
                    <a:pt x="521" y="149"/>
                  </a:cubicBezTo>
                  <a:cubicBezTo>
                    <a:pt x="487" y="44"/>
                    <a:pt x="407" y="0"/>
                    <a:pt x="3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5"/>
            <p:cNvSpPr/>
            <p:nvPr/>
          </p:nvSpPr>
          <p:spPr>
            <a:xfrm>
              <a:off x="2974500" y="2947300"/>
              <a:ext cx="37850" cy="23250"/>
            </a:xfrm>
            <a:custGeom>
              <a:avLst/>
              <a:gdLst/>
              <a:ahLst/>
              <a:cxnLst/>
              <a:rect l="l" t="t" r="r" b="b"/>
              <a:pathLst>
                <a:path w="1514" h="930" extrusionOk="0">
                  <a:moveTo>
                    <a:pt x="228" y="1"/>
                  </a:moveTo>
                  <a:cubicBezTo>
                    <a:pt x="123" y="1"/>
                    <a:pt x="1" y="98"/>
                    <a:pt x="46" y="211"/>
                  </a:cubicBezTo>
                  <a:cubicBezTo>
                    <a:pt x="179" y="478"/>
                    <a:pt x="379" y="711"/>
                    <a:pt x="646" y="845"/>
                  </a:cubicBezTo>
                  <a:cubicBezTo>
                    <a:pt x="766" y="898"/>
                    <a:pt x="897" y="930"/>
                    <a:pt x="1021" y="930"/>
                  </a:cubicBezTo>
                  <a:cubicBezTo>
                    <a:pt x="1208" y="930"/>
                    <a:pt x="1380" y="858"/>
                    <a:pt x="1480" y="678"/>
                  </a:cubicBezTo>
                  <a:cubicBezTo>
                    <a:pt x="1513" y="578"/>
                    <a:pt x="1447" y="511"/>
                    <a:pt x="1380" y="511"/>
                  </a:cubicBezTo>
                  <a:cubicBezTo>
                    <a:pt x="1297" y="494"/>
                    <a:pt x="1213" y="494"/>
                    <a:pt x="1126" y="494"/>
                  </a:cubicBezTo>
                  <a:cubicBezTo>
                    <a:pt x="1038" y="494"/>
                    <a:pt x="946" y="494"/>
                    <a:pt x="846" y="478"/>
                  </a:cubicBezTo>
                  <a:cubicBezTo>
                    <a:pt x="646" y="411"/>
                    <a:pt x="479" y="244"/>
                    <a:pt x="346" y="77"/>
                  </a:cubicBezTo>
                  <a:cubicBezTo>
                    <a:pt x="324" y="23"/>
                    <a:pt x="278" y="1"/>
                    <a:pt x="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5"/>
            <p:cNvSpPr/>
            <p:nvPr/>
          </p:nvSpPr>
          <p:spPr>
            <a:xfrm>
              <a:off x="2996525" y="2886775"/>
              <a:ext cx="40850" cy="22200"/>
            </a:xfrm>
            <a:custGeom>
              <a:avLst/>
              <a:gdLst/>
              <a:ahLst/>
              <a:cxnLst/>
              <a:rect l="l" t="t" r="r" b="b"/>
              <a:pathLst>
                <a:path w="1634" h="888" extrusionOk="0">
                  <a:moveTo>
                    <a:pt x="254" y="0"/>
                  </a:moveTo>
                  <a:cubicBezTo>
                    <a:pt x="119" y="0"/>
                    <a:pt x="1" y="141"/>
                    <a:pt x="99" y="263"/>
                  </a:cubicBezTo>
                  <a:cubicBezTo>
                    <a:pt x="299" y="497"/>
                    <a:pt x="566" y="630"/>
                    <a:pt x="833" y="764"/>
                  </a:cubicBezTo>
                  <a:cubicBezTo>
                    <a:pt x="994" y="810"/>
                    <a:pt x="1218" y="888"/>
                    <a:pt x="1397" y="888"/>
                  </a:cubicBezTo>
                  <a:cubicBezTo>
                    <a:pt x="1477" y="888"/>
                    <a:pt x="1548" y="872"/>
                    <a:pt x="1600" y="830"/>
                  </a:cubicBezTo>
                  <a:cubicBezTo>
                    <a:pt x="1633" y="797"/>
                    <a:pt x="1633" y="697"/>
                    <a:pt x="1600" y="664"/>
                  </a:cubicBezTo>
                  <a:cubicBezTo>
                    <a:pt x="1500" y="497"/>
                    <a:pt x="1233" y="497"/>
                    <a:pt x="1066" y="464"/>
                  </a:cubicBezTo>
                  <a:cubicBezTo>
                    <a:pt x="799" y="397"/>
                    <a:pt x="566" y="263"/>
                    <a:pt x="399" y="63"/>
                  </a:cubicBezTo>
                  <a:cubicBezTo>
                    <a:pt x="355" y="19"/>
                    <a:pt x="303" y="0"/>
                    <a:pt x="2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5"/>
            <p:cNvSpPr/>
            <p:nvPr/>
          </p:nvSpPr>
          <p:spPr>
            <a:xfrm>
              <a:off x="3001225" y="2858725"/>
              <a:ext cx="26125" cy="15700"/>
            </a:xfrm>
            <a:custGeom>
              <a:avLst/>
              <a:gdLst/>
              <a:ahLst/>
              <a:cxnLst/>
              <a:rect l="l" t="t" r="r" b="b"/>
              <a:pathLst>
                <a:path w="1045" h="628" extrusionOk="0">
                  <a:moveTo>
                    <a:pt x="958" y="0"/>
                  </a:moveTo>
                  <a:cubicBezTo>
                    <a:pt x="932" y="0"/>
                    <a:pt x="903" y="14"/>
                    <a:pt x="878" y="51"/>
                  </a:cubicBezTo>
                  <a:cubicBezTo>
                    <a:pt x="678" y="251"/>
                    <a:pt x="444" y="285"/>
                    <a:pt x="211" y="351"/>
                  </a:cubicBezTo>
                  <a:cubicBezTo>
                    <a:pt x="1" y="381"/>
                    <a:pt x="34" y="628"/>
                    <a:pt x="189" y="628"/>
                  </a:cubicBezTo>
                  <a:cubicBezTo>
                    <a:pt x="206" y="628"/>
                    <a:pt x="224" y="625"/>
                    <a:pt x="244" y="618"/>
                  </a:cubicBezTo>
                  <a:cubicBezTo>
                    <a:pt x="611" y="585"/>
                    <a:pt x="1045" y="518"/>
                    <a:pt x="1045" y="84"/>
                  </a:cubicBezTo>
                  <a:cubicBezTo>
                    <a:pt x="1045" y="42"/>
                    <a:pt x="1005"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5"/>
            <p:cNvSpPr/>
            <p:nvPr/>
          </p:nvSpPr>
          <p:spPr>
            <a:xfrm>
              <a:off x="2996325" y="2818350"/>
              <a:ext cx="29375" cy="27425"/>
            </a:xfrm>
            <a:custGeom>
              <a:avLst/>
              <a:gdLst/>
              <a:ahLst/>
              <a:cxnLst/>
              <a:rect l="l" t="t" r="r" b="b"/>
              <a:pathLst>
                <a:path w="1175" h="1097" extrusionOk="0">
                  <a:moveTo>
                    <a:pt x="913" y="0"/>
                  </a:moveTo>
                  <a:cubicBezTo>
                    <a:pt x="864" y="0"/>
                    <a:pt x="814" y="11"/>
                    <a:pt x="774" y="32"/>
                  </a:cubicBezTo>
                  <a:cubicBezTo>
                    <a:pt x="640" y="132"/>
                    <a:pt x="574" y="232"/>
                    <a:pt x="474" y="365"/>
                  </a:cubicBezTo>
                  <a:cubicBezTo>
                    <a:pt x="407" y="532"/>
                    <a:pt x="273" y="632"/>
                    <a:pt x="140" y="732"/>
                  </a:cubicBezTo>
                  <a:cubicBezTo>
                    <a:pt x="0" y="844"/>
                    <a:pt x="95" y="1097"/>
                    <a:pt x="247" y="1097"/>
                  </a:cubicBezTo>
                  <a:cubicBezTo>
                    <a:pt x="276" y="1097"/>
                    <a:pt x="308" y="1087"/>
                    <a:pt x="340" y="1066"/>
                  </a:cubicBezTo>
                  <a:cubicBezTo>
                    <a:pt x="674" y="899"/>
                    <a:pt x="1174" y="665"/>
                    <a:pt x="1141" y="198"/>
                  </a:cubicBezTo>
                  <a:cubicBezTo>
                    <a:pt x="1141" y="59"/>
                    <a:pt x="1027" y="0"/>
                    <a:pt x="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5"/>
            <p:cNvSpPr/>
            <p:nvPr/>
          </p:nvSpPr>
          <p:spPr>
            <a:xfrm>
              <a:off x="2979475" y="2787025"/>
              <a:ext cx="28700" cy="30900"/>
            </a:xfrm>
            <a:custGeom>
              <a:avLst/>
              <a:gdLst/>
              <a:ahLst/>
              <a:cxnLst/>
              <a:rect l="l" t="t" r="r" b="b"/>
              <a:pathLst>
                <a:path w="1148" h="1236" extrusionOk="0">
                  <a:moveTo>
                    <a:pt x="877" y="0"/>
                  </a:moveTo>
                  <a:cubicBezTo>
                    <a:pt x="847" y="0"/>
                    <a:pt x="814" y="17"/>
                    <a:pt x="781" y="50"/>
                  </a:cubicBezTo>
                  <a:cubicBezTo>
                    <a:pt x="614" y="117"/>
                    <a:pt x="547" y="284"/>
                    <a:pt x="514" y="451"/>
                  </a:cubicBezTo>
                  <a:cubicBezTo>
                    <a:pt x="480" y="551"/>
                    <a:pt x="480" y="617"/>
                    <a:pt x="447" y="717"/>
                  </a:cubicBezTo>
                  <a:cubicBezTo>
                    <a:pt x="447" y="751"/>
                    <a:pt x="414" y="784"/>
                    <a:pt x="414" y="784"/>
                  </a:cubicBezTo>
                  <a:lnTo>
                    <a:pt x="347" y="784"/>
                  </a:lnTo>
                  <a:cubicBezTo>
                    <a:pt x="329" y="779"/>
                    <a:pt x="312" y="777"/>
                    <a:pt x="296" y="777"/>
                  </a:cubicBezTo>
                  <a:cubicBezTo>
                    <a:pt x="96" y="777"/>
                    <a:pt x="0" y="1125"/>
                    <a:pt x="247" y="1218"/>
                  </a:cubicBezTo>
                  <a:cubicBezTo>
                    <a:pt x="293" y="1229"/>
                    <a:pt x="340" y="1235"/>
                    <a:pt x="386" y="1235"/>
                  </a:cubicBezTo>
                  <a:cubicBezTo>
                    <a:pt x="603" y="1235"/>
                    <a:pt x="804" y="1110"/>
                    <a:pt x="914" y="918"/>
                  </a:cubicBezTo>
                  <a:cubicBezTo>
                    <a:pt x="1014" y="651"/>
                    <a:pt x="1148" y="250"/>
                    <a:pt x="947" y="50"/>
                  </a:cubicBezTo>
                  <a:cubicBezTo>
                    <a:pt x="931" y="17"/>
                    <a:pt x="906" y="0"/>
                    <a:pt x="8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5"/>
            <p:cNvSpPr/>
            <p:nvPr/>
          </p:nvSpPr>
          <p:spPr>
            <a:xfrm>
              <a:off x="2937275" y="2743750"/>
              <a:ext cx="40475" cy="89475"/>
            </a:xfrm>
            <a:custGeom>
              <a:avLst/>
              <a:gdLst/>
              <a:ahLst/>
              <a:cxnLst/>
              <a:rect l="l" t="t" r="r" b="b"/>
              <a:pathLst>
                <a:path w="1619" h="3579" extrusionOk="0">
                  <a:moveTo>
                    <a:pt x="1507" y="1"/>
                  </a:moveTo>
                  <a:cubicBezTo>
                    <a:pt x="1491" y="1"/>
                    <a:pt x="1476" y="5"/>
                    <a:pt x="1468" y="13"/>
                  </a:cubicBezTo>
                  <a:cubicBezTo>
                    <a:pt x="701" y="981"/>
                    <a:pt x="167" y="2215"/>
                    <a:pt x="0" y="3449"/>
                  </a:cubicBezTo>
                  <a:cubicBezTo>
                    <a:pt x="0" y="3537"/>
                    <a:pt x="75" y="3579"/>
                    <a:pt x="145" y="3579"/>
                  </a:cubicBezTo>
                  <a:cubicBezTo>
                    <a:pt x="208" y="3579"/>
                    <a:pt x="267" y="3546"/>
                    <a:pt x="267" y="3483"/>
                  </a:cubicBezTo>
                  <a:cubicBezTo>
                    <a:pt x="434" y="2215"/>
                    <a:pt x="1201" y="1248"/>
                    <a:pt x="1568" y="113"/>
                  </a:cubicBezTo>
                  <a:cubicBezTo>
                    <a:pt x="1618" y="38"/>
                    <a:pt x="1556" y="1"/>
                    <a:pt x="15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5"/>
            <p:cNvSpPr/>
            <p:nvPr/>
          </p:nvSpPr>
          <p:spPr>
            <a:xfrm>
              <a:off x="2924750" y="2731025"/>
              <a:ext cx="25875" cy="91700"/>
            </a:xfrm>
            <a:custGeom>
              <a:avLst/>
              <a:gdLst/>
              <a:ahLst/>
              <a:cxnLst/>
              <a:rect l="l" t="t" r="r" b="b"/>
              <a:pathLst>
                <a:path w="1035" h="3668" extrusionOk="0">
                  <a:moveTo>
                    <a:pt x="899" y="0"/>
                  </a:moveTo>
                  <a:cubicBezTo>
                    <a:pt x="874" y="0"/>
                    <a:pt x="849" y="8"/>
                    <a:pt x="835" y="22"/>
                  </a:cubicBezTo>
                  <a:cubicBezTo>
                    <a:pt x="535" y="356"/>
                    <a:pt x="501" y="889"/>
                    <a:pt x="401" y="1323"/>
                  </a:cubicBezTo>
                  <a:cubicBezTo>
                    <a:pt x="201" y="2023"/>
                    <a:pt x="34" y="2791"/>
                    <a:pt x="1" y="3525"/>
                  </a:cubicBezTo>
                  <a:cubicBezTo>
                    <a:pt x="1" y="3616"/>
                    <a:pt x="81" y="3668"/>
                    <a:pt x="154" y="3668"/>
                  </a:cubicBezTo>
                  <a:cubicBezTo>
                    <a:pt x="214" y="3668"/>
                    <a:pt x="268" y="3633"/>
                    <a:pt x="268" y="3558"/>
                  </a:cubicBezTo>
                  <a:cubicBezTo>
                    <a:pt x="301" y="2824"/>
                    <a:pt x="501" y="2124"/>
                    <a:pt x="668" y="1390"/>
                  </a:cubicBezTo>
                  <a:cubicBezTo>
                    <a:pt x="801" y="1023"/>
                    <a:pt x="1035" y="489"/>
                    <a:pt x="968" y="55"/>
                  </a:cubicBezTo>
                  <a:cubicBezTo>
                    <a:pt x="968" y="16"/>
                    <a:pt x="934" y="0"/>
                    <a:pt x="8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5"/>
            <p:cNvSpPr/>
            <p:nvPr/>
          </p:nvSpPr>
          <p:spPr>
            <a:xfrm>
              <a:off x="2914750" y="2713225"/>
              <a:ext cx="25" cy="25"/>
            </a:xfrm>
            <a:custGeom>
              <a:avLst/>
              <a:gdLst/>
              <a:ahLst/>
              <a:cxnLst/>
              <a:rect l="l" t="t" r="r" b="b"/>
              <a:pathLst>
                <a:path w="1" h="1" extrusionOk="0">
                  <a:moveTo>
                    <a:pt x="1" y="0"/>
                  </a:moveTo>
                  <a:lnTo>
                    <a:pt x="1"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5"/>
            <p:cNvSpPr/>
            <p:nvPr/>
          </p:nvSpPr>
          <p:spPr>
            <a:xfrm>
              <a:off x="2908475" y="2710500"/>
              <a:ext cx="17150" cy="61975"/>
            </a:xfrm>
            <a:custGeom>
              <a:avLst/>
              <a:gdLst/>
              <a:ahLst/>
              <a:cxnLst/>
              <a:rect l="l" t="t" r="r" b="b"/>
              <a:pathLst>
                <a:path w="686" h="2479" extrusionOk="0">
                  <a:moveTo>
                    <a:pt x="366" y="0"/>
                  </a:moveTo>
                  <a:cubicBezTo>
                    <a:pt x="286" y="0"/>
                    <a:pt x="218" y="60"/>
                    <a:pt x="218" y="143"/>
                  </a:cubicBezTo>
                  <a:lnTo>
                    <a:pt x="285" y="143"/>
                  </a:lnTo>
                  <a:cubicBezTo>
                    <a:pt x="185" y="176"/>
                    <a:pt x="185" y="276"/>
                    <a:pt x="152" y="343"/>
                  </a:cubicBezTo>
                  <a:cubicBezTo>
                    <a:pt x="118" y="543"/>
                    <a:pt x="118" y="810"/>
                    <a:pt x="118" y="976"/>
                  </a:cubicBezTo>
                  <a:cubicBezTo>
                    <a:pt x="51" y="1443"/>
                    <a:pt x="51" y="1877"/>
                    <a:pt x="18" y="2311"/>
                  </a:cubicBezTo>
                  <a:cubicBezTo>
                    <a:pt x="0" y="2419"/>
                    <a:pt x="90" y="2479"/>
                    <a:pt x="181" y="2479"/>
                  </a:cubicBezTo>
                  <a:cubicBezTo>
                    <a:pt x="258" y="2479"/>
                    <a:pt x="336" y="2436"/>
                    <a:pt x="352" y="2344"/>
                  </a:cubicBezTo>
                  <a:cubicBezTo>
                    <a:pt x="452" y="1810"/>
                    <a:pt x="585" y="1310"/>
                    <a:pt x="619" y="776"/>
                  </a:cubicBezTo>
                  <a:cubicBezTo>
                    <a:pt x="652" y="443"/>
                    <a:pt x="685" y="42"/>
                    <a:pt x="418" y="9"/>
                  </a:cubicBezTo>
                  <a:cubicBezTo>
                    <a:pt x="401" y="3"/>
                    <a:pt x="383" y="0"/>
                    <a:pt x="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5"/>
            <p:cNvSpPr/>
            <p:nvPr/>
          </p:nvSpPr>
          <p:spPr>
            <a:xfrm>
              <a:off x="2878900" y="2717675"/>
              <a:ext cx="24200" cy="48875"/>
            </a:xfrm>
            <a:custGeom>
              <a:avLst/>
              <a:gdLst/>
              <a:ahLst/>
              <a:cxnLst/>
              <a:rect l="l" t="t" r="r" b="b"/>
              <a:pathLst>
                <a:path w="968" h="1955" extrusionOk="0">
                  <a:moveTo>
                    <a:pt x="266" y="0"/>
                  </a:moveTo>
                  <a:cubicBezTo>
                    <a:pt x="178" y="0"/>
                    <a:pt x="81" y="95"/>
                    <a:pt x="34" y="189"/>
                  </a:cubicBezTo>
                  <a:cubicBezTo>
                    <a:pt x="0" y="489"/>
                    <a:pt x="167" y="756"/>
                    <a:pt x="267" y="1056"/>
                  </a:cubicBezTo>
                  <a:cubicBezTo>
                    <a:pt x="334" y="1357"/>
                    <a:pt x="434" y="1657"/>
                    <a:pt x="601" y="1890"/>
                  </a:cubicBezTo>
                  <a:cubicBezTo>
                    <a:pt x="624" y="1936"/>
                    <a:pt x="663" y="1955"/>
                    <a:pt x="707" y="1955"/>
                  </a:cubicBezTo>
                  <a:cubicBezTo>
                    <a:pt x="790" y="1955"/>
                    <a:pt x="891" y="1889"/>
                    <a:pt x="934" y="1824"/>
                  </a:cubicBezTo>
                  <a:cubicBezTo>
                    <a:pt x="968" y="1523"/>
                    <a:pt x="834" y="1190"/>
                    <a:pt x="767" y="923"/>
                  </a:cubicBezTo>
                  <a:cubicBezTo>
                    <a:pt x="667" y="589"/>
                    <a:pt x="601" y="256"/>
                    <a:pt x="367" y="56"/>
                  </a:cubicBezTo>
                  <a:cubicBezTo>
                    <a:pt x="338" y="17"/>
                    <a:pt x="303" y="0"/>
                    <a:pt x="2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5"/>
            <p:cNvSpPr/>
            <p:nvPr/>
          </p:nvSpPr>
          <p:spPr>
            <a:xfrm>
              <a:off x="2839700" y="2750025"/>
              <a:ext cx="43625" cy="35825"/>
            </a:xfrm>
            <a:custGeom>
              <a:avLst/>
              <a:gdLst/>
              <a:ahLst/>
              <a:cxnLst/>
              <a:rect l="l" t="t" r="r" b="b"/>
              <a:pathLst>
                <a:path w="1745" h="1433" extrusionOk="0">
                  <a:moveTo>
                    <a:pt x="344" y="1"/>
                  </a:moveTo>
                  <a:cubicBezTo>
                    <a:pt x="248" y="1"/>
                    <a:pt x="154" y="19"/>
                    <a:pt x="67" y="63"/>
                  </a:cubicBezTo>
                  <a:cubicBezTo>
                    <a:pt x="0" y="96"/>
                    <a:pt x="0" y="196"/>
                    <a:pt x="34" y="263"/>
                  </a:cubicBezTo>
                  <a:cubicBezTo>
                    <a:pt x="234" y="430"/>
                    <a:pt x="501" y="463"/>
                    <a:pt x="734" y="630"/>
                  </a:cubicBezTo>
                  <a:cubicBezTo>
                    <a:pt x="1001" y="796"/>
                    <a:pt x="1201" y="1063"/>
                    <a:pt x="1335" y="1297"/>
                  </a:cubicBezTo>
                  <a:cubicBezTo>
                    <a:pt x="1370" y="1392"/>
                    <a:pt x="1436" y="1432"/>
                    <a:pt x="1502" y="1432"/>
                  </a:cubicBezTo>
                  <a:cubicBezTo>
                    <a:pt x="1622" y="1432"/>
                    <a:pt x="1745" y="1302"/>
                    <a:pt x="1702" y="1130"/>
                  </a:cubicBezTo>
                  <a:cubicBezTo>
                    <a:pt x="1568" y="796"/>
                    <a:pt x="1368" y="530"/>
                    <a:pt x="1068" y="296"/>
                  </a:cubicBezTo>
                  <a:cubicBezTo>
                    <a:pt x="895" y="148"/>
                    <a:pt x="614" y="1"/>
                    <a:pt x="3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55"/>
            <p:cNvSpPr/>
            <p:nvPr/>
          </p:nvSpPr>
          <p:spPr>
            <a:xfrm>
              <a:off x="2811350" y="2743525"/>
              <a:ext cx="24200" cy="29875"/>
            </a:xfrm>
            <a:custGeom>
              <a:avLst/>
              <a:gdLst/>
              <a:ahLst/>
              <a:cxnLst/>
              <a:rect l="l" t="t" r="r" b="b"/>
              <a:pathLst>
                <a:path w="968" h="1195" extrusionOk="0">
                  <a:moveTo>
                    <a:pt x="301" y="1"/>
                  </a:moveTo>
                  <a:cubicBezTo>
                    <a:pt x="262" y="1"/>
                    <a:pt x="220" y="17"/>
                    <a:pt x="200" y="56"/>
                  </a:cubicBezTo>
                  <a:cubicBezTo>
                    <a:pt x="0" y="389"/>
                    <a:pt x="367" y="856"/>
                    <a:pt x="567" y="1123"/>
                  </a:cubicBezTo>
                  <a:cubicBezTo>
                    <a:pt x="601" y="1173"/>
                    <a:pt x="645" y="1194"/>
                    <a:pt x="689" y="1194"/>
                  </a:cubicBezTo>
                  <a:cubicBezTo>
                    <a:pt x="824" y="1194"/>
                    <a:pt x="968" y="1006"/>
                    <a:pt x="868" y="856"/>
                  </a:cubicBezTo>
                  <a:cubicBezTo>
                    <a:pt x="801" y="690"/>
                    <a:pt x="667" y="556"/>
                    <a:pt x="567" y="389"/>
                  </a:cubicBezTo>
                  <a:cubicBezTo>
                    <a:pt x="501" y="289"/>
                    <a:pt x="501" y="122"/>
                    <a:pt x="367" y="22"/>
                  </a:cubicBezTo>
                  <a:cubicBezTo>
                    <a:pt x="353" y="9"/>
                    <a:pt x="328" y="1"/>
                    <a:pt x="3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55"/>
            <p:cNvSpPr/>
            <p:nvPr/>
          </p:nvSpPr>
          <p:spPr>
            <a:xfrm>
              <a:off x="2798000" y="2930375"/>
              <a:ext cx="51500" cy="35050"/>
            </a:xfrm>
            <a:custGeom>
              <a:avLst/>
              <a:gdLst/>
              <a:ahLst/>
              <a:cxnLst/>
              <a:rect l="l" t="t" r="r" b="b"/>
              <a:pathLst>
                <a:path w="2060" h="1402" extrusionOk="0">
                  <a:moveTo>
                    <a:pt x="1804" y="0"/>
                  </a:moveTo>
                  <a:cubicBezTo>
                    <a:pt x="1782" y="0"/>
                    <a:pt x="1758" y="6"/>
                    <a:pt x="1735" y="20"/>
                  </a:cubicBezTo>
                  <a:cubicBezTo>
                    <a:pt x="1335" y="221"/>
                    <a:pt x="901" y="421"/>
                    <a:pt x="501" y="688"/>
                  </a:cubicBezTo>
                  <a:cubicBezTo>
                    <a:pt x="267" y="821"/>
                    <a:pt x="1" y="1021"/>
                    <a:pt x="167" y="1321"/>
                  </a:cubicBezTo>
                  <a:cubicBezTo>
                    <a:pt x="192" y="1370"/>
                    <a:pt x="234" y="1401"/>
                    <a:pt x="294" y="1401"/>
                  </a:cubicBezTo>
                  <a:cubicBezTo>
                    <a:pt x="316" y="1401"/>
                    <a:pt x="341" y="1397"/>
                    <a:pt x="368" y="1388"/>
                  </a:cubicBezTo>
                  <a:cubicBezTo>
                    <a:pt x="401" y="1371"/>
                    <a:pt x="434" y="1371"/>
                    <a:pt x="468" y="1371"/>
                  </a:cubicBezTo>
                  <a:cubicBezTo>
                    <a:pt x="501" y="1371"/>
                    <a:pt x="534" y="1371"/>
                    <a:pt x="568" y="1355"/>
                  </a:cubicBezTo>
                  <a:cubicBezTo>
                    <a:pt x="701" y="1288"/>
                    <a:pt x="801" y="1155"/>
                    <a:pt x="935" y="1055"/>
                  </a:cubicBezTo>
                  <a:cubicBezTo>
                    <a:pt x="1268" y="754"/>
                    <a:pt x="1602" y="521"/>
                    <a:pt x="2002" y="321"/>
                  </a:cubicBezTo>
                  <a:cubicBezTo>
                    <a:pt x="2059" y="235"/>
                    <a:pt x="1944" y="0"/>
                    <a:pt x="18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55"/>
            <p:cNvSpPr/>
            <p:nvPr/>
          </p:nvSpPr>
          <p:spPr>
            <a:xfrm>
              <a:off x="2828025" y="2945725"/>
              <a:ext cx="25825" cy="21200"/>
            </a:xfrm>
            <a:custGeom>
              <a:avLst/>
              <a:gdLst/>
              <a:ahLst/>
              <a:cxnLst/>
              <a:rect l="l" t="t" r="r" b="b"/>
              <a:pathLst>
                <a:path w="1033" h="848" extrusionOk="0">
                  <a:moveTo>
                    <a:pt x="807" y="0"/>
                  </a:moveTo>
                  <a:cubicBezTo>
                    <a:pt x="772" y="0"/>
                    <a:pt x="736" y="12"/>
                    <a:pt x="701" y="40"/>
                  </a:cubicBezTo>
                  <a:cubicBezTo>
                    <a:pt x="534" y="107"/>
                    <a:pt x="401" y="240"/>
                    <a:pt x="301" y="307"/>
                  </a:cubicBezTo>
                  <a:cubicBezTo>
                    <a:pt x="167" y="441"/>
                    <a:pt x="0" y="474"/>
                    <a:pt x="0" y="674"/>
                  </a:cubicBezTo>
                  <a:cubicBezTo>
                    <a:pt x="0" y="774"/>
                    <a:pt x="34" y="807"/>
                    <a:pt x="134" y="841"/>
                  </a:cubicBezTo>
                  <a:cubicBezTo>
                    <a:pt x="156" y="845"/>
                    <a:pt x="176" y="847"/>
                    <a:pt x="195" y="847"/>
                  </a:cubicBezTo>
                  <a:cubicBezTo>
                    <a:pt x="319" y="847"/>
                    <a:pt x="385" y="757"/>
                    <a:pt x="501" y="641"/>
                  </a:cubicBezTo>
                  <a:cubicBezTo>
                    <a:pt x="634" y="541"/>
                    <a:pt x="801" y="407"/>
                    <a:pt x="901" y="274"/>
                  </a:cubicBezTo>
                  <a:cubicBezTo>
                    <a:pt x="1033" y="168"/>
                    <a:pt x="936" y="0"/>
                    <a:pt x="8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55"/>
            <p:cNvSpPr/>
            <p:nvPr/>
          </p:nvSpPr>
          <p:spPr>
            <a:xfrm>
              <a:off x="3007700" y="2903625"/>
              <a:ext cx="21325" cy="22925"/>
            </a:xfrm>
            <a:custGeom>
              <a:avLst/>
              <a:gdLst/>
              <a:ahLst/>
              <a:cxnLst/>
              <a:rect l="l" t="t" r="r" b="b"/>
              <a:pathLst>
                <a:path w="853" h="917" extrusionOk="0">
                  <a:moveTo>
                    <a:pt x="205" y="0"/>
                  </a:moveTo>
                  <a:cubicBezTo>
                    <a:pt x="103" y="0"/>
                    <a:pt x="0" y="76"/>
                    <a:pt x="19" y="223"/>
                  </a:cubicBezTo>
                  <a:cubicBezTo>
                    <a:pt x="52" y="423"/>
                    <a:pt x="52" y="623"/>
                    <a:pt x="219" y="790"/>
                  </a:cubicBezTo>
                  <a:cubicBezTo>
                    <a:pt x="310" y="863"/>
                    <a:pt x="452" y="917"/>
                    <a:pt x="583" y="917"/>
                  </a:cubicBezTo>
                  <a:cubicBezTo>
                    <a:pt x="691" y="917"/>
                    <a:pt x="792" y="881"/>
                    <a:pt x="853" y="790"/>
                  </a:cubicBezTo>
                  <a:lnTo>
                    <a:pt x="853" y="657"/>
                  </a:lnTo>
                  <a:cubicBezTo>
                    <a:pt x="786" y="523"/>
                    <a:pt x="652" y="623"/>
                    <a:pt x="519" y="523"/>
                  </a:cubicBezTo>
                  <a:cubicBezTo>
                    <a:pt x="452" y="490"/>
                    <a:pt x="452" y="290"/>
                    <a:pt x="386" y="156"/>
                  </a:cubicBezTo>
                  <a:cubicBezTo>
                    <a:pt x="371" y="51"/>
                    <a:pt x="288" y="0"/>
                    <a:pt x="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55"/>
            <p:cNvSpPr/>
            <p:nvPr/>
          </p:nvSpPr>
          <p:spPr>
            <a:xfrm>
              <a:off x="2866375" y="2814125"/>
              <a:ext cx="42025" cy="31875"/>
            </a:xfrm>
            <a:custGeom>
              <a:avLst/>
              <a:gdLst/>
              <a:ahLst/>
              <a:cxnLst/>
              <a:rect l="l" t="t" r="r" b="b"/>
              <a:pathLst>
                <a:path w="1681" h="1275" extrusionOk="0">
                  <a:moveTo>
                    <a:pt x="134" y="0"/>
                  </a:moveTo>
                  <a:cubicBezTo>
                    <a:pt x="34" y="0"/>
                    <a:pt x="1" y="67"/>
                    <a:pt x="1" y="134"/>
                  </a:cubicBezTo>
                  <a:cubicBezTo>
                    <a:pt x="134" y="367"/>
                    <a:pt x="401" y="534"/>
                    <a:pt x="635" y="668"/>
                  </a:cubicBezTo>
                  <a:cubicBezTo>
                    <a:pt x="935" y="868"/>
                    <a:pt x="1168" y="1035"/>
                    <a:pt x="1435" y="1235"/>
                  </a:cubicBezTo>
                  <a:cubicBezTo>
                    <a:pt x="1457" y="1263"/>
                    <a:pt x="1481" y="1275"/>
                    <a:pt x="1505" y="1275"/>
                  </a:cubicBezTo>
                  <a:cubicBezTo>
                    <a:pt x="1594" y="1275"/>
                    <a:pt x="1681" y="1113"/>
                    <a:pt x="1602" y="1035"/>
                  </a:cubicBezTo>
                  <a:cubicBezTo>
                    <a:pt x="1335" y="834"/>
                    <a:pt x="1102" y="668"/>
                    <a:pt x="835" y="467"/>
                  </a:cubicBezTo>
                  <a:cubicBezTo>
                    <a:pt x="635" y="301"/>
                    <a:pt x="401" y="34"/>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55"/>
            <p:cNvSpPr/>
            <p:nvPr/>
          </p:nvSpPr>
          <p:spPr>
            <a:xfrm>
              <a:off x="2888075" y="2810800"/>
              <a:ext cx="19225" cy="24800"/>
            </a:xfrm>
            <a:custGeom>
              <a:avLst/>
              <a:gdLst/>
              <a:ahLst/>
              <a:cxnLst/>
              <a:rect l="l" t="t" r="r" b="b"/>
              <a:pathLst>
                <a:path w="769" h="992" extrusionOk="0">
                  <a:moveTo>
                    <a:pt x="167" y="0"/>
                  </a:moveTo>
                  <a:cubicBezTo>
                    <a:pt x="100" y="0"/>
                    <a:pt x="67" y="33"/>
                    <a:pt x="67" y="133"/>
                  </a:cubicBezTo>
                  <a:cubicBezTo>
                    <a:pt x="0" y="300"/>
                    <a:pt x="134" y="367"/>
                    <a:pt x="167" y="500"/>
                  </a:cubicBezTo>
                  <a:cubicBezTo>
                    <a:pt x="267" y="634"/>
                    <a:pt x="334" y="767"/>
                    <a:pt x="434" y="934"/>
                  </a:cubicBezTo>
                  <a:cubicBezTo>
                    <a:pt x="466" y="974"/>
                    <a:pt x="504" y="991"/>
                    <a:pt x="542" y="991"/>
                  </a:cubicBezTo>
                  <a:cubicBezTo>
                    <a:pt x="659" y="991"/>
                    <a:pt x="768" y="827"/>
                    <a:pt x="667" y="701"/>
                  </a:cubicBezTo>
                  <a:cubicBezTo>
                    <a:pt x="601" y="600"/>
                    <a:pt x="501" y="434"/>
                    <a:pt x="467" y="300"/>
                  </a:cubicBezTo>
                  <a:cubicBezTo>
                    <a:pt x="400" y="133"/>
                    <a:pt x="334" y="0"/>
                    <a:pt x="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55"/>
            <p:cNvSpPr/>
            <p:nvPr/>
          </p:nvSpPr>
          <p:spPr>
            <a:xfrm>
              <a:off x="2853050" y="2863150"/>
              <a:ext cx="29525" cy="13450"/>
            </a:xfrm>
            <a:custGeom>
              <a:avLst/>
              <a:gdLst/>
              <a:ahLst/>
              <a:cxnLst/>
              <a:rect l="l" t="t" r="r" b="b"/>
              <a:pathLst>
                <a:path w="1181" h="538" extrusionOk="0">
                  <a:moveTo>
                    <a:pt x="958" y="0"/>
                  </a:moveTo>
                  <a:cubicBezTo>
                    <a:pt x="940" y="0"/>
                    <a:pt x="921" y="2"/>
                    <a:pt x="901" y="8"/>
                  </a:cubicBezTo>
                  <a:lnTo>
                    <a:pt x="467" y="8"/>
                  </a:lnTo>
                  <a:cubicBezTo>
                    <a:pt x="267" y="74"/>
                    <a:pt x="167" y="41"/>
                    <a:pt x="34" y="208"/>
                  </a:cubicBezTo>
                  <a:cubicBezTo>
                    <a:pt x="0" y="274"/>
                    <a:pt x="0" y="408"/>
                    <a:pt x="67" y="441"/>
                  </a:cubicBezTo>
                  <a:cubicBezTo>
                    <a:pt x="141" y="515"/>
                    <a:pt x="214" y="538"/>
                    <a:pt x="288" y="538"/>
                  </a:cubicBezTo>
                  <a:cubicBezTo>
                    <a:pt x="348" y="538"/>
                    <a:pt x="407" y="523"/>
                    <a:pt x="467" y="508"/>
                  </a:cubicBezTo>
                  <a:lnTo>
                    <a:pt x="934" y="374"/>
                  </a:lnTo>
                  <a:cubicBezTo>
                    <a:pt x="1181" y="344"/>
                    <a:pt x="1171"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55"/>
            <p:cNvSpPr/>
            <p:nvPr/>
          </p:nvSpPr>
          <p:spPr>
            <a:xfrm>
              <a:off x="2838325" y="2884125"/>
              <a:ext cx="24500" cy="12075"/>
            </a:xfrm>
            <a:custGeom>
              <a:avLst/>
              <a:gdLst/>
              <a:ahLst/>
              <a:cxnLst/>
              <a:rect l="l" t="t" r="r" b="b"/>
              <a:pathLst>
                <a:path w="980" h="483" extrusionOk="0">
                  <a:moveTo>
                    <a:pt x="308" y="0"/>
                  </a:moveTo>
                  <a:cubicBezTo>
                    <a:pt x="107" y="0"/>
                    <a:pt x="0" y="346"/>
                    <a:pt x="256" y="403"/>
                  </a:cubicBezTo>
                  <a:cubicBezTo>
                    <a:pt x="347" y="458"/>
                    <a:pt x="439" y="483"/>
                    <a:pt x="531" y="483"/>
                  </a:cubicBezTo>
                  <a:cubicBezTo>
                    <a:pt x="606" y="483"/>
                    <a:pt x="681" y="466"/>
                    <a:pt x="756" y="436"/>
                  </a:cubicBezTo>
                  <a:cubicBezTo>
                    <a:pt x="979" y="404"/>
                    <a:pt x="958" y="67"/>
                    <a:pt x="723" y="67"/>
                  </a:cubicBezTo>
                  <a:cubicBezTo>
                    <a:pt x="712" y="67"/>
                    <a:pt x="701" y="68"/>
                    <a:pt x="689" y="69"/>
                  </a:cubicBezTo>
                  <a:cubicBezTo>
                    <a:pt x="589" y="69"/>
                    <a:pt x="489" y="69"/>
                    <a:pt x="422" y="36"/>
                  </a:cubicBezTo>
                  <a:cubicBezTo>
                    <a:pt x="382" y="11"/>
                    <a:pt x="344" y="0"/>
                    <a:pt x="3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55"/>
            <p:cNvSpPr/>
            <p:nvPr/>
          </p:nvSpPr>
          <p:spPr>
            <a:xfrm>
              <a:off x="2896350" y="2864100"/>
              <a:ext cx="26075" cy="22525"/>
            </a:xfrm>
            <a:custGeom>
              <a:avLst/>
              <a:gdLst/>
              <a:ahLst/>
              <a:cxnLst/>
              <a:rect l="l" t="t" r="r" b="b"/>
              <a:pathLst>
                <a:path w="1043" h="901" extrusionOk="0">
                  <a:moveTo>
                    <a:pt x="333" y="0"/>
                  </a:moveTo>
                  <a:cubicBezTo>
                    <a:pt x="174" y="0"/>
                    <a:pt x="1" y="207"/>
                    <a:pt x="136" y="370"/>
                  </a:cubicBezTo>
                  <a:cubicBezTo>
                    <a:pt x="303" y="537"/>
                    <a:pt x="503" y="737"/>
                    <a:pt x="670" y="870"/>
                  </a:cubicBezTo>
                  <a:cubicBezTo>
                    <a:pt x="705" y="891"/>
                    <a:pt x="743" y="900"/>
                    <a:pt x="779" y="900"/>
                  </a:cubicBezTo>
                  <a:cubicBezTo>
                    <a:pt x="918" y="900"/>
                    <a:pt x="1042" y="769"/>
                    <a:pt x="937" y="637"/>
                  </a:cubicBezTo>
                  <a:cubicBezTo>
                    <a:pt x="770" y="470"/>
                    <a:pt x="637" y="203"/>
                    <a:pt x="436" y="36"/>
                  </a:cubicBezTo>
                  <a:cubicBezTo>
                    <a:pt x="405" y="11"/>
                    <a:pt x="369" y="0"/>
                    <a:pt x="3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55"/>
            <p:cNvSpPr/>
            <p:nvPr/>
          </p:nvSpPr>
          <p:spPr>
            <a:xfrm>
              <a:off x="2891400" y="2897525"/>
              <a:ext cx="49600" cy="23175"/>
            </a:xfrm>
            <a:custGeom>
              <a:avLst/>
              <a:gdLst/>
              <a:ahLst/>
              <a:cxnLst/>
              <a:rect l="l" t="t" r="r" b="b"/>
              <a:pathLst>
                <a:path w="1984" h="927" extrusionOk="0">
                  <a:moveTo>
                    <a:pt x="1746" y="1"/>
                  </a:moveTo>
                  <a:cubicBezTo>
                    <a:pt x="1592" y="1"/>
                    <a:pt x="1427" y="114"/>
                    <a:pt x="1502" y="300"/>
                  </a:cubicBezTo>
                  <a:lnTo>
                    <a:pt x="1502" y="334"/>
                  </a:lnTo>
                  <a:cubicBezTo>
                    <a:pt x="1479" y="334"/>
                    <a:pt x="1457" y="319"/>
                    <a:pt x="1425" y="319"/>
                  </a:cubicBezTo>
                  <a:cubicBezTo>
                    <a:pt x="1409" y="319"/>
                    <a:pt x="1390" y="323"/>
                    <a:pt x="1368" y="334"/>
                  </a:cubicBezTo>
                  <a:cubicBezTo>
                    <a:pt x="1168" y="400"/>
                    <a:pt x="968" y="501"/>
                    <a:pt x="768" y="501"/>
                  </a:cubicBezTo>
                  <a:cubicBezTo>
                    <a:pt x="697" y="529"/>
                    <a:pt x="609" y="539"/>
                    <a:pt x="515" y="539"/>
                  </a:cubicBezTo>
                  <a:cubicBezTo>
                    <a:pt x="387" y="539"/>
                    <a:pt x="250" y="520"/>
                    <a:pt x="134" y="501"/>
                  </a:cubicBezTo>
                  <a:cubicBezTo>
                    <a:pt x="34" y="501"/>
                    <a:pt x="1" y="634"/>
                    <a:pt x="34" y="667"/>
                  </a:cubicBezTo>
                  <a:cubicBezTo>
                    <a:pt x="239" y="857"/>
                    <a:pt x="489" y="926"/>
                    <a:pt x="741" y="926"/>
                  </a:cubicBezTo>
                  <a:cubicBezTo>
                    <a:pt x="1022" y="926"/>
                    <a:pt x="1306" y="840"/>
                    <a:pt x="1535" y="734"/>
                  </a:cubicBezTo>
                  <a:cubicBezTo>
                    <a:pt x="1635" y="701"/>
                    <a:pt x="1668" y="601"/>
                    <a:pt x="1635" y="534"/>
                  </a:cubicBezTo>
                  <a:lnTo>
                    <a:pt x="1635" y="534"/>
                  </a:lnTo>
                  <a:cubicBezTo>
                    <a:pt x="1668" y="551"/>
                    <a:pt x="1706" y="559"/>
                    <a:pt x="1744" y="559"/>
                  </a:cubicBezTo>
                  <a:cubicBezTo>
                    <a:pt x="1856" y="559"/>
                    <a:pt x="1969" y="484"/>
                    <a:pt x="1969" y="334"/>
                  </a:cubicBezTo>
                  <a:lnTo>
                    <a:pt x="1969" y="234"/>
                  </a:lnTo>
                  <a:cubicBezTo>
                    <a:pt x="1983" y="72"/>
                    <a:pt x="1868" y="1"/>
                    <a:pt x="17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55"/>
            <p:cNvSpPr/>
            <p:nvPr/>
          </p:nvSpPr>
          <p:spPr>
            <a:xfrm>
              <a:off x="2873325" y="2909525"/>
              <a:ext cx="18250" cy="13925"/>
            </a:xfrm>
            <a:custGeom>
              <a:avLst/>
              <a:gdLst/>
              <a:ahLst/>
              <a:cxnLst/>
              <a:rect l="l" t="t" r="r" b="b"/>
              <a:pathLst>
                <a:path w="730" h="557" extrusionOk="0">
                  <a:moveTo>
                    <a:pt x="470" y="0"/>
                  </a:moveTo>
                  <a:cubicBezTo>
                    <a:pt x="445" y="0"/>
                    <a:pt x="418" y="7"/>
                    <a:pt x="390" y="21"/>
                  </a:cubicBezTo>
                  <a:cubicBezTo>
                    <a:pt x="357" y="54"/>
                    <a:pt x="257" y="187"/>
                    <a:pt x="223" y="187"/>
                  </a:cubicBezTo>
                  <a:cubicBezTo>
                    <a:pt x="1" y="251"/>
                    <a:pt x="51" y="557"/>
                    <a:pt x="258" y="557"/>
                  </a:cubicBezTo>
                  <a:cubicBezTo>
                    <a:pt x="268" y="557"/>
                    <a:pt x="279" y="556"/>
                    <a:pt x="290" y="554"/>
                  </a:cubicBezTo>
                  <a:cubicBezTo>
                    <a:pt x="423" y="521"/>
                    <a:pt x="490" y="421"/>
                    <a:pt x="557" y="354"/>
                  </a:cubicBezTo>
                  <a:cubicBezTo>
                    <a:pt x="729" y="239"/>
                    <a:pt x="629" y="0"/>
                    <a:pt x="4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55"/>
            <p:cNvSpPr/>
            <p:nvPr/>
          </p:nvSpPr>
          <p:spPr>
            <a:xfrm>
              <a:off x="2935850" y="2924050"/>
              <a:ext cx="16000" cy="10250"/>
            </a:xfrm>
            <a:custGeom>
              <a:avLst/>
              <a:gdLst/>
              <a:ahLst/>
              <a:cxnLst/>
              <a:rect l="l" t="t" r="r" b="b"/>
              <a:pathLst>
                <a:path w="640" h="410" extrusionOk="0">
                  <a:moveTo>
                    <a:pt x="402" y="0"/>
                  </a:moveTo>
                  <a:cubicBezTo>
                    <a:pt x="388" y="0"/>
                    <a:pt x="373" y="2"/>
                    <a:pt x="357" y="7"/>
                  </a:cubicBezTo>
                  <a:cubicBezTo>
                    <a:pt x="324" y="7"/>
                    <a:pt x="257" y="7"/>
                    <a:pt x="224" y="73"/>
                  </a:cubicBezTo>
                  <a:cubicBezTo>
                    <a:pt x="1" y="73"/>
                    <a:pt x="21" y="409"/>
                    <a:pt x="228" y="409"/>
                  </a:cubicBezTo>
                  <a:cubicBezTo>
                    <a:pt x="237" y="409"/>
                    <a:pt x="247" y="408"/>
                    <a:pt x="257" y="407"/>
                  </a:cubicBezTo>
                  <a:lnTo>
                    <a:pt x="391" y="407"/>
                  </a:lnTo>
                  <a:cubicBezTo>
                    <a:pt x="640" y="407"/>
                    <a:pt x="598" y="0"/>
                    <a:pt x="4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55"/>
            <p:cNvSpPr/>
            <p:nvPr/>
          </p:nvSpPr>
          <p:spPr>
            <a:xfrm>
              <a:off x="2911425" y="2990925"/>
              <a:ext cx="20875" cy="22650"/>
            </a:xfrm>
            <a:custGeom>
              <a:avLst/>
              <a:gdLst/>
              <a:ahLst/>
              <a:cxnLst/>
              <a:rect l="l" t="t" r="r" b="b"/>
              <a:pathLst>
                <a:path w="835" h="906" extrusionOk="0">
                  <a:moveTo>
                    <a:pt x="501" y="0"/>
                  </a:moveTo>
                  <a:cubicBezTo>
                    <a:pt x="400" y="0"/>
                    <a:pt x="334" y="67"/>
                    <a:pt x="234" y="67"/>
                  </a:cubicBezTo>
                  <a:cubicBezTo>
                    <a:pt x="0" y="100"/>
                    <a:pt x="34" y="434"/>
                    <a:pt x="234" y="467"/>
                  </a:cubicBezTo>
                  <a:cubicBezTo>
                    <a:pt x="200" y="501"/>
                    <a:pt x="200" y="567"/>
                    <a:pt x="200" y="601"/>
                  </a:cubicBezTo>
                  <a:cubicBezTo>
                    <a:pt x="200" y="601"/>
                    <a:pt x="200" y="634"/>
                    <a:pt x="167" y="634"/>
                  </a:cubicBezTo>
                  <a:cubicBezTo>
                    <a:pt x="45" y="756"/>
                    <a:pt x="173" y="905"/>
                    <a:pt x="298" y="905"/>
                  </a:cubicBezTo>
                  <a:cubicBezTo>
                    <a:pt x="310" y="905"/>
                    <a:pt x="322" y="904"/>
                    <a:pt x="334" y="901"/>
                  </a:cubicBezTo>
                  <a:cubicBezTo>
                    <a:pt x="467" y="834"/>
                    <a:pt x="534" y="734"/>
                    <a:pt x="534" y="567"/>
                  </a:cubicBezTo>
                  <a:cubicBezTo>
                    <a:pt x="534" y="501"/>
                    <a:pt x="534" y="467"/>
                    <a:pt x="501" y="467"/>
                  </a:cubicBezTo>
                  <a:cubicBezTo>
                    <a:pt x="834" y="434"/>
                    <a:pt x="734" y="0"/>
                    <a:pt x="5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55"/>
            <p:cNvSpPr/>
            <p:nvPr/>
          </p:nvSpPr>
          <p:spPr>
            <a:xfrm>
              <a:off x="2957275" y="2884800"/>
              <a:ext cx="17550" cy="27725"/>
            </a:xfrm>
            <a:custGeom>
              <a:avLst/>
              <a:gdLst/>
              <a:ahLst/>
              <a:cxnLst/>
              <a:rect l="l" t="t" r="r" b="b"/>
              <a:pathLst>
                <a:path w="702" h="1109" extrusionOk="0">
                  <a:moveTo>
                    <a:pt x="118" y="0"/>
                  </a:moveTo>
                  <a:cubicBezTo>
                    <a:pt x="46" y="0"/>
                    <a:pt x="1" y="60"/>
                    <a:pt x="1" y="142"/>
                  </a:cubicBezTo>
                  <a:cubicBezTo>
                    <a:pt x="1" y="342"/>
                    <a:pt x="201" y="543"/>
                    <a:pt x="168" y="743"/>
                  </a:cubicBezTo>
                  <a:cubicBezTo>
                    <a:pt x="80" y="961"/>
                    <a:pt x="251" y="1108"/>
                    <a:pt x="398" y="1108"/>
                  </a:cubicBezTo>
                  <a:cubicBezTo>
                    <a:pt x="475" y="1108"/>
                    <a:pt x="545" y="1068"/>
                    <a:pt x="568" y="976"/>
                  </a:cubicBezTo>
                  <a:cubicBezTo>
                    <a:pt x="701" y="543"/>
                    <a:pt x="535" y="209"/>
                    <a:pt x="168" y="9"/>
                  </a:cubicBezTo>
                  <a:cubicBezTo>
                    <a:pt x="150" y="3"/>
                    <a:pt x="133" y="0"/>
                    <a:pt x="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5"/>
            <p:cNvSpPr/>
            <p:nvPr/>
          </p:nvSpPr>
          <p:spPr>
            <a:xfrm>
              <a:off x="2924050" y="2872200"/>
              <a:ext cx="29925" cy="16325"/>
            </a:xfrm>
            <a:custGeom>
              <a:avLst/>
              <a:gdLst/>
              <a:ahLst/>
              <a:cxnLst/>
              <a:rect l="l" t="t" r="r" b="b"/>
              <a:pathLst>
                <a:path w="1197" h="653" extrusionOk="0">
                  <a:moveTo>
                    <a:pt x="317" y="1"/>
                  </a:moveTo>
                  <a:cubicBezTo>
                    <a:pt x="123" y="1"/>
                    <a:pt x="0" y="250"/>
                    <a:pt x="162" y="413"/>
                  </a:cubicBezTo>
                  <a:cubicBezTo>
                    <a:pt x="337" y="558"/>
                    <a:pt x="587" y="653"/>
                    <a:pt x="803" y="653"/>
                  </a:cubicBezTo>
                  <a:cubicBezTo>
                    <a:pt x="835" y="653"/>
                    <a:pt x="866" y="651"/>
                    <a:pt x="896" y="646"/>
                  </a:cubicBezTo>
                  <a:cubicBezTo>
                    <a:pt x="1163" y="546"/>
                    <a:pt x="1196" y="213"/>
                    <a:pt x="963" y="213"/>
                  </a:cubicBezTo>
                  <a:cubicBezTo>
                    <a:pt x="729" y="213"/>
                    <a:pt x="629" y="146"/>
                    <a:pt x="463" y="46"/>
                  </a:cubicBezTo>
                  <a:cubicBezTo>
                    <a:pt x="412" y="14"/>
                    <a:pt x="363" y="1"/>
                    <a:pt x="3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55"/>
            <p:cNvSpPr/>
            <p:nvPr/>
          </p:nvSpPr>
          <p:spPr>
            <a:xfrm>
              <a:off x="2963250" y="2851025"/>
              <a:ext cx="31575" cy="21175"/>
            </a:xfrm>
            <a:custGeom>
              <a:avLst/>
              <a:gdLst/>
              <a:ahLst/>
              <a:cxnLst/>
              <a:rect l="l" t="t" r="r" b="b"/>
              <a:pathLst>
                <a:path w="1263" h="847" extrusionOk="0">
                  <a:moveTo>
                    <a:pt x="879" y="0"/>
                  </a:moveTo>
                  <a:cubicBezTo>
                    <a:pt x="846" y="0"/>
                    <a:pt x="813" y="9"/>
                    <a:pt x="796" y="26"/>
                  </a:cubicBezTo>
                  <a:cubicBezTo>
                    <a:pt x="729" y="92"/>
                    <a:pt x="662" y="226"/>
                    <a:pt x="629" y="359"/>
                  </a:cubicBezTo>
                  <a:cubicBezTo>
                    <a:pt x="615" y="415"/>
                    <a:pt x="601" y="436"/>
                    <a:pt x="579" y="436"/>
                  </a:cubicBezTo>
                  <a:cubicBezTo>
                    <a:pt x="550" y="436"/>
                    <a:pt x="506" y="398"/>
                    <a:pt x="429" y="359"/>
                  </a:cubicBezTo>
                  <a:cubicBezTo>
                    <a:pt x="391" y="327"/>
                    <a:pt x="350" y="314"/>
                    <a:pt x="311" y="314"/>
                  </a:cubicBezTo>
                  <a:cubicBezTo>
                    <a:pt x="144" y="314"/>
                    <a:pt x="0" y="558"/>
                    <a:pt x="162" y="693"/>
                  </a:cubicBezTo>
                  <a:cubicBezTo>
                    <a:pt x="329" y="776"/>
                    <a:pt x="510" y="847"/>
                    <a:pt x="670" y="847"/>
                  </a:cubicBezTo>
                  <a:cubicBezTo>
                    <a:pt x="766" y="847"/>
                    <a:pt x="855" y="822"/>
                    <a:pt x="929" y="759"/>
                  </a:cubicBezTo>
                  <a:cubicBezTo>
                    <a:pt x="1129" y="593"/>
                    <a:pt x="1263" y="192"/>
                    <a:pt x="963" y="26"/>
                  </a:cubicBezTo>
                  <a:cubicBezTo>
                    <a:pt x="946" y="9"/>
                    <a:pt x="913" y="0"/>
                    <a:pt x="8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55"/>
            <p:cNvSpPr/>
            <p:nvPr/>
          </p:nvSpPr>
          <p:spPr>
            <a:xfrm>
              <a:off x="2942275" y="2819125"/>
              <a:ext cx="26700" cy="25350"/>
            </a:xfrm>
            <a:custGeom>
              <a:avLst/>
              <a:gdLst/>
              <a:ahLst/>
              <a:cxnLst/>
              <a:rect l="l" t="t" r="r" b="b"/>
              <a:pathLst>
                <a:path w="1068" h="1014" extrusionOk="0">
                  <a:moveTo>
                    <a:pt x="768" y="1"/>
                  </a:moveTo>
                  <a:cubicBezTo>
                    <a:pt x="634" y="1"/>
                    <a:pt x="634" y="134"/>
                    <a:pt x="501" y="134"/>
                  </a:cubicBezTo>
                  <a:lnTo>
                    <a:pt x="467" y="101"/>
                  </a:lnTo>
                  <a:cubicBezTo>
                    <a:pt x="437" y="71"/>
                    <a:pt x="407" y="54"/>
                    <a:pt x="377" y="54"/>
                  </a:cubicBezTo>
                  <a:cubicBezTo>
                    <a:pt x="341" y="54"/>
                    <a:pt x="304" y="79"/>
                    <a:pt x="267" y="134"/>
                  </a:cubicBezTo>
                  <a:cubicBezTo>
                    <a:pt x="0" y="434"/>
                    <a:pt x="401" y="801"/>
                    <a:pt x="634" y="968"/>
                  </a:cubicBezTo>
                  <a:cubicBezTo>
                    <a:pt x="672" y="1000"/>
                    <a:pt x="713" y="1013"/>
                    <a:pt x="752" y="1013"/>
                  </a:cubicBezTo>
                  <a:cubicBezTo>
                    <a:pt x="919" y="1013"/>
                    <a:pt x="1063" y="769"/>
                    <a:pt x="901" y="634"/>
                  </a:cubicBezTo>
                  <a:lnTo>
                    <a:pt x="768" y="501"/>
                  </a:lnTo>
                  <a:cubicBezTo>
                    <a:pt x="934" y="434"/>
                    <a:pt x="1068" y="301"/>
                    <a:pt x="968" y="134"/>
                  </a:cubicBezTo>
                  <a:cubicBezTo>
                    <a:pt x="934" y="34"/>
                    <a:pt x="834" y="1"/>
                    <a:pt x="7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55"/>
            <p:cNvSpPr/>
            <p:nvPr/>
          </p:nvSpPr>
          <p:spPr>
            <a:xfrm>
              <a:off x="2774650" y="3149550"/>
              <a:ext cx="46125" cy="74100"/>
            </a:xfrm>
            <a:custGeom>
              <a:avLst/>
              <a:gdLst/>
              <a:ahLst/>
              <a:cxnLst/>
              <a:rect l="l" t="t" r="r" b="b"/>
              <a:pathLst>
                <a:path w="1845" h="2964" extrusionOk="0">
                  <a:moveTo>
                    <a:pt x="210" y="0"/>
                  </a:moveTo>
                  <a:cubicBezTo>
                    <a:pt x="123" y="0"/>
                    <a:pt x="34" y="62"/>
                    <a:pt x="34" y="160"/>
                  </a:cubicBezTo>
                  <a:cubicBezTo>
                    <a:pt x="1" y="460"/>
                    <a:pt x="134" y="727"/>
                    <a:pt x="267" y="994"/>
                  </a:cubicBezTo>
                  <a:lnTo>
                    <a:pt x="167" y="994"/>
                  </a:lnTo>
                  <a:cubicBezTo>
                    <a:pt x="34" y="994"/>
                    <a:pt x="34" y="1127"/>
                    <a:pt x="101" y="1227"/>
                  </a:cubicBezTo>
                  <a:cubicBezTo>
                    <a:pt x="201" y="1394"/>
                    <a:pt x="368" y="1494"/>
                    <a:pt x="534" y="1628"/>
                  </a:cubicBezTo>
                  <a:cubicBezTo>
                    <a:pt x="668" y="1961"/>
                    <a:pt x="835" y="2295"/>
                    <a:pt x="968" y="2595"/>
                  </a:cubicBezTo>
                  <a:cubicBezTo>
                    <a:pt x="997" y="2667"/>
                    <a:pt x="1063" y="2702"/>
                    <a:pt x="1129" y="2702"/>
                  </a:cubicBezTo>
                  <a:cubicBezTo>
                    <a:pt x="1216" y="2702"/>
                    <a:pt x="1302" y="2642"/>
                    <a:pt x="1302" y="2528"/>
                  </a:cubicBezTo>
                  <a:cubicBezTo>
                    <a:pt x="1335" y="2628"/>
                    <a:pt x="1368" y="2762"/>
                    <a:pt x="1435" y="2828"/>
                  </a:cubicBezTo>
                  <a:cubicBezTo>
                    <a:pt x="1459" y="2924"/>
                    <a:pt x="1521" y="2964"/>
                    <a:pt x="1588" y="2964"/>
                  </a:cubicBezTo>
                  <a:cubicBezTo>
                    <a:pt x="1708" y="2964"/>
                    <a:pt x="1845" y="2833"/>
                    <a:pt x="1802" y="2662"/>
                  </a:cubicBezTo>
                  <a:cubicBezTo>
                    <a:pt x="1668" y="2261"/>
                    <a:pt x="1468" y="1894"/>
                    <a:pt x="1168" y="1561"/>
                  </a:cubicBezTo>
                  <a:cubicBezTo>
                    <a:pt x="1101" y="1427"/>
                    <a:pt x="968" y="1294"/>
                    <a:pt x="835" y="1227"/>
                  </a:cubicBezTo>
                  <a:lnTo>
                    <a:pt x="835" y="1161"/>
                  </a:lnTo>
                  <a:cubicBezTo>
                    <a:pt x="701" y="794"/>
                    <a:pt x="601" y="293"/>
                    <a:pt x="301" y="26"/>
                  </a:cubicBezTo>
                  <a:cubicBezTo>
                    <a:pt x="274" y="9"/>
                    <a:pt x="242" y="0"/>
                    <a:pt x="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55"/>
            <p:cNvSpPr/>
            <p:nvPr/>
          </p:nvSpPr>
          <p:spPr>
            <a:xfrm>
              <a:off x="2732125" y="3198475"/>
              <a:ext cx="42025" cy="19600"/>
            </a:xfrm>
            <a:custGeom>
              <a:avLst/>
              <a:gdLst/>
              <a:ahLst/>
              <a:cxnLst/>
              <a:rect l="l" t="t" r="r" b="b"/>
              <a:pathLst>
                <a:path w="1681" h="784" extrusionOk="0">
                  <a:moveTo>
                    <a:pt x="229" y="0"/>
                  </a:moveTo>
                  <a:cubicBezTo>
                    <a:pt x="128" y="0"/>
                    <a:pt x="48" y="44"/>
                    <a:pt x="34" y="171"/>
                  </a:cubicBezTo>
                  <a:cubicBezTo>
                    <a:pt x="0" y="471"/>
                    <a:pt x="401" y="571"/>
                    <a:pt x="634" y="671"/>
                  </a:cubicBezTo>
                  <a:cubicBezTo>
                    <a:pt x="834" y="746"/>
                    <a:pt x="1034" y="784"/>
                    <a:pt x="1249" y="784"/>
                  </a:cubicBezTo>
                  <a:cubicBezTo>
                    <a:pt x="1320" y="784"/>
                    <a:pt x="1393" y="780"/>
                    <a:pt x="1468" y="771"/>
                  </a:cubicBezTo>
                  <a:cubicBezTo>
                    <a:pt x="1681" y="711"/>
                    <a:pt x="1644" y="429"/>
                    <a:pt x="1460" y="429"/>
                  </a:cubicBezTo>
                  <a:cubicBezTo>
                    <a:pt x="1442" y="429"/>
                    <a:pt x="1422" y="432"/>
                    <a:pt x="1401" y="438"/>
                  </a:cubicBezTo>
                  <a:cubicBezTo>
                    <a:pt x="1335" y="438"/>
                    <a:pt x="1168" y="338"/>
                    <a:pt x="1068" y="338"/>
                  </a:cubicBezTo>
                  <a:cubicBezTo>
                    <a:pt x="901" y="304"/>
                    <a:pt x="734" y="204"/>
                    <a:pt x="634" y="138"/>
                  </a:cubicBezTo>
                  <a:cubicBezTo>
                    <a:pt x="538" y="80"/>
                    <a:pt x="365" y="0"/>
                    <a:pt x="2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55"/>
            <p:cNvSpPr/>
            <p:nvPr/>
          </p:nvSpPr>
          <p:spPr>
            <a:xfrm>
              <a:off x="2717100" y="3231375"/>
              <a:ext cx="49375" cy="17750"/>
            </a:xfrm>
            <a:custGeom>
              <a:avLst/>
              <a:gdLst/>
              <a:ahLst/>
              <a:cxnLst/>
              <a:rect l="l" t="t" r="r" b="b"/>
              <a:pathLst>
                <a:path w="1975" h="710" extrusionOk="0">
                  <a:moveTo>
                    <a:pt x="631" y="0"/>
                  </a:moveTo>
                  <a:cubicBezTo>
                    <a:pt x="423" y="0"/>
                    <a:pt x="234" y="45"/>
                    <a:pt x="101" y="156"/>
                  </a:cubicBezTo>
                  <a:cubicBezTo>
                    <a:pt x="1" y="223"/>
                    <a:pt x="68" y="356"/>
                    <a:pt x="134" y="389"/>
                  </a:cubicBezTo>
                  <a:cubicBezTo>
                    <a:pt x="268" y="478"/>
                    <a:pt x="446" y="493"/>
                    <a:pt x="609" y="493"/>
                  </a:cubicBezTo>
                  <a:cubicBezTo>
                    <a:pt x="690" y="493"/>
                    <a:pt x="768" y="489"/>
                    <a:pt x="835" y="489"/>
                  </a:cubicBezTo>
                  <a:cubicBezTo>
                    <a:pt x="1135" y="489"/>
                    <a:pt x="1435" y="623"/>
                    <a:pt x="1669" y="690"/>
                  </a:cubicBezTo>
                  <a:cubicBezTo>
                    <a:pt x="1701" y="703"/>
                    <a:pt x="1731" y="710"/>
                    <a:pt x="1758" y="710"/>
                  </a:cubicBezTo>
                  <a:cubicBezTo>
                    <a:pt x="1924" y="710"/>
                    <a:pt x="1975" y="471"/>
                    <a:pt x="1802" y="356"/>
                  </a:cubicBezTo>
                  <a:cubicBezTo>
                    <a:pt x="1535" y="178"/>
                    <a:pt x="1046" y="0"/>
                    <a:pt x="6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55"/>
            <p:cNvSpPr/>
            <p:nvPr/>
          </p:nvSpPr>
          <p:spPr>
            <a:xfrm>
              <a:off x="2692925" y="3264450"/>
              <a:ext cx="51100" cy="18375"/>
            </a:xfrm>
            <a:custGeom>
              <a:avLst/>
              <a:gdLst/>
              <a:ahLst/>
              <a:cxnLst/>
              <a:rect l="l" t="t" r="r" b="b"/>
              <a:pathLst>
                <a:path w="2044" h="735" extrusionOk="0">
                  <a:moveTo>
                    <a:pt x="1101" y="0"/>
                  </a:moveTo>
                  <a:cubicBezTo>
                    <a:pt x="734" y="0"/>
                    <a:pt x="234" y="234"/>
                    <a:pt x="67" y="567"/>
                  </a:cubicBezTo>
                  <a:cubicBezTo>
                    <a:pt x="1" y="667"/>
                    <a:pt x="101" y="734"/>
                    <a:pt x="201" y="734"/>
                  </a:cubicBezTo>
                  <a:cubicBezTo>
                    <a:pt x="468" y="701"/>
                    <a:pt x="668" y="501"/>
                    <a:pt x="935" y="367"/>
                  </a:cubicBezTo>
                  <a:cubicBezTo>
                    <a:pt x="1008" y="334"/>
                    <a:pt x="1082" y="320"/>
                    <a:pt x="1154" y="320"/>
                  </a:cubicBezTo>
                  <a:cubicBezTo>
                    <a:pt x="1376" y="320"/>
                    <a:pt x="1584" y="458"/>
                    <a:pt x="1735" y="634"/>
                  </a:cubicBezTo>
                  <a:cubicBezTo>
                    <a:pt x="1769" y="676"/>
                    <a:pt x="1806" y="692"/>
                    <a:pt x="1842" y="692"/>
                  </a:cubicBezTo>
                  <a:cubicBezTo>
                    <a:pt x="1950" y="692"/>
                    <a:pt x="2044" y="542"/>
                    <a:pt x="1969" y="467"/>
                  </a:cubicBezTo>
                  <a:cubicBezTo>
                    <a:pt x="1769" y="134"/>
                    <a:pt x="1468" y="0"/>
                    <a:pt x="1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55"/>
            <p:cNvSpPr/>
            <p:nvPr/>
          </p:nvSpPr>
          <p:spPr>
            <a:xfrm>
              <a:off x="2731300" y="3331350"/>
              <a:ext cx="59200" cy="54050"/>
            </a:xfrm>
            <a:custGeom>
              <a:avLst/>
              <a:gdLst/>
              <a:ahLst/>
              <a:cxnLst/>
              <a:rect l="l" t="t" r="r" b="b"/>
              <a:pathLst>
                <a:path w="2368" h="2162" extrusionOk="0">
                  <a:moveTo>
                    <a:pt x="1304" y="0"/>
                  </a:moveTo>
                  <a:cubicBezTo>
                    <a:pt x="1277" y="0"/>
                    <a:pt x="1252" y="8"/>
                    <a:pt x="1234" y="26"/>
                  </a:cubicBezTo>
                  <a:cubicBezTo>
                    <a:pt x="1101" y="193"/>
                    <a:pt x="1034" y="393"/>
                    <a:pt x="901" y="560"/>
                  </a:cubicBezTo>
                  <a:cubicBezTo>
                    <a:pt x="701" y="627"/>
                    <a:pt x="467" y="627"/>
                    <a:pt x="267" y="727"/>
                  </a:cubicBezTo>
                  <a:cubicBezTo>
                    <a:pt x="200" y="793"/>
                    <a:pt x="133" y="894"/>
                    <a:pt x="234" y="994"/>
                  </a:cubicBezTo>
                  <a:cubicBezTo>
                    <a:pt x="300" y="1027"/>
                    <a:pt x="434" y="1060"/>
                    <a:pt x="534" y="1127"/>
                  </a:cubicBezTo>
                  <a:cubicBezTo>
                    <a:pt x="467" y="1194"/>
                    <a:pt x="400" y="1294"/>
                    <a:pt x="367" y="1361"/>
                  </a:cubicBezTo>
                  <a:cubicBezTo>
                    <a:pt x="334" y="1494"/>
                    <a:pt x="0" y="1861"/>
                    <a:pt x="133" y="2128"/>
                  </a:cubicBezTo>
                  <a:cubicBezTo>
                    <a:pt x="133" y="2161"/>
                    <a:pt x="200" y="2161"/>
                    <a:pt x="234" y="2161"/>
                  </a:cubicBezTo>
                  <a:cubicBezTo>
                    <a:pt x="467" y="2128"/>
                    <a:pt x="600" y="1661"/>
                    <a:pt x="701" y="1494"/>
                  </a:cubicBezTo>
                  <a:cubicBezTo>
                    <a:pt x="767" y="1361"/>
                    <a:pt x="867" y="1194"/>
                    <a:pt x="901" y="1060"/>
                  </a:cubicBezTo>
                  <a:cubicBezTo>
                    <a:pt x="1401" y="1027"/>
                    <a:pt x="1868" y="727"/>
                    <a:pt x="2235" y="460"/>
                  </a:cubicBezTo>
                  <a:cubicBezTo>
                    <a:pt x="2367" y="327"/>
                    <a:pt x="2268" y="111"/>
                    <a:pt x="2105" y="111"/>
                  </a:cubicBezTo>
                  <a:cubicBezTo>
                    <a:pt x="2063" y="111"/>
                    <a:pt x="2016" y="125"/>
                    <a:pt x="1968" y="160"/>
                  </a:cubicBezTo>
                  <a:cubicBezTo>
                    <a:pt x="1768" y="326"/>
                    <a:pt x="1468" y="460"/>
                    <a:pt x="1234" y="493"/>
                  </a:cubicBezTo>
                  <a:cubicBezTo>
                    <a:pt x="1301" y="360"/>
                    <a:pt x="1368" y="226"/>
                    <a:pt x="1434" y="160"/>
                  </a:cubicBezTo>
                  <a:cubicBezTo>
                    <a:pt x="1459" y="62"/>
                    <a:pt x="1376" y="0"/>
                    <a:pt x="13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55"/>
            <p:cNvSpPr/>
            <p:nvPr/>
          </p:nvSpPr>
          <p:spPr>
            <a:xfrm>
              <a:off x="2748800" y="3368525"/>
              <a:ext cx="38000" cy="53875"/>
            </a:xfrm>
            <a:custGeom>
              <a:avLst/>
              <a:gdLst/>
              <a:ahLst/>
              <a:cxnLst/>
              <a:rect l="l" t="t" r="r" b="b"/>
              <a:pathLst>
                <a:path w="1520" h="2155" extrusionOk="0">
                  <a:moveTo>
                    <a:pt x="1324" y="1"/>
                  </a:moveTo>
                  <a:cubicBezTo>
                    <a:pt x="1239" y="1"/>
                    <a:pt x="1146" y="53"/>
                    <a:pt x="1101" y="174"/>
                  </a:cubicBezTo>
                  <a:cubicBezTo>
                    <a:pt x="1068" y="341"/>
                    <a:pt x="1001" y="441"/>
                    <a:pt x="935" y="641"/>
                  </a:cubicBezTo>
                  <a:cubicBezTo>
                    <a:pt x="734" y="841"/>
                    <a:pt x="534" y="1041"/>
                    <a:pt x="401" y="1308"/>
                  </a:cubicBezTo>
                  <a:cubicBezTo>
                    <a:pt x="267" y="1475"/>
                    <a:pt x="1" y="1875"/>
                    <a:pt x="101" y="2075"/>
                  </a:cubicBezTo>
                  <a:cubicBezTo>
                    <a:pt x="149" y="2124"/>
                    <a:pt x="163" y="2155"/>
                    <a:pt x="179" y="2155"/>
                  </a:cubicBezTo>
                  <a:cubicBezTo>
                    <a:pt x="185" y="2155"/>
                    <a:pt x="192" y="2151"/>
                    <a:pt x="201" y="2142"/>
                  </a:cubicBezTo>
                  <a:cubicBezTo>
                    <a:pt x="434" y="2075"/>
                    <a:pt x="501" y="1742"/>
                    <a:pt x="568" y="1575"/>
                  </a:cubicBezTo>
                  <a:cubicBezTo>
                    <a:pt x="601" y="1475"/>
                    <a:pt x="701" y="1341"/>
                    <a:pt x="768" y="1241"/>
                  </a:cubicBezTo>
                  <a:cubicBezTo>
                    <a:pt x="801" y="1275"/>
                    <a:pt x="834" y="1375"/>
                    <a:pt x="834" y="1475"/>
                  </a:cubicBezTo>
                  <a:cubicBezTo>
                    <a:pt x="851" y="1558"/>
                    <a:pt x="935" y="1600"/>
                    <a:pt x="1018" y="1600"/>
                  </a:cubicBezTo>
                  <a:cubicBezTo>
                    <a:pt x="1101" y="1600"/>
                    <a:pt x="1185" y="1558"/>
                    <a:pt x="1201" y="1475"/>
                  </a:cubicBezTo>
                  <a:cubicBezTo>
                    <a:pt x="1368" y="1041"/>
                    <a:pt x="1402" y="641"/>
                    <a:pt x="1502" y="207"/>
                  </a:cubicBezTo>
                  <a:cubicBezTo>
                    <a:pt x="1520" y="79"/>
                    <a:pt x="1428" y="1"/>
                    <a:pt x="13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55"/>
            <p:cNvSpPr/>
            <p:nvPr/>
          </p:nvSpPr>
          <p:spPr>
            <a:xfrm>
              <a:off x="2785500" y="3377925"/>
              <a:ext cx="23375" cy="61925"/>
            </a:xfrm>
            <a:custGeom>
              <a:avLst/>
              <a:gdLst/>
              <a:ahLst/>
              <a:cxnLst/>
              <a:rect l="l" t="t" r="r" b="b"/>
              <a:pathLst>
                <a:path w="935" h="2477" extrusionOk="0">
                  <a:moveTo>
                    <a:pt x="551" y="0"/>
                  </a:moveTo>
                  <a:cubicBezTo>
                    <a:pt x="429" y="0"/>
                    <a:pt x="300" y="86"/>
                    <a:pt x="300" y="231"/>
                  </a:cubicBezTo>
                  <a:cubicBezTo>
                    <a:pt x="300" y="465"/>
                    <a:pt x="267" y="632"/>
                    <a:pt x="134" y="832"/>
                  </a:cubicBezTo>
                  <a:cubicBezTo>
                    <a:pt x="34" y="999"/>
                    <a:pt x="134" y="1165"/>
                    <a:pt x="267" y="1199"/>
                  </a:cubicBezTo>
                  <a:cubicBezTo>
                    <a:pt x="167" y="1699"/>
                    <a:pt x="0" y="2166"/>
                    <a:pt x="234" y="2433"/>
                  </a:cubicBezTo>
                  <a:cubicBezTo>
                    <a:pt x="261" y="2461"/>
                    <a:pt x="300" y="2477"/>
                    <a:pt x="339" y="2477"/>
                  </a:cubicBezTo>
                  <a:cubicBezTo>
                    <a:pt x="394" y="2477"/>
                    <a:pt x="448" y="2444"/>
                    <a:pt x="467" y="2366"/>
                  </a:cubicBezTo>
                  <a:cubicBezTo>
                    <a:pt x="601" y="2166"/>
                    <a:pt x="534" y="1866"/>
                    <a:pt x="567" y="1632"/>
                  </a:cubicBezTo>
                  <a:cubicBezTo>
                    <a:pt x="601" y="1332"/>
                    <a:pt x="767" y="1032"/>
                    <a:pt x="901" y="732"/>
                  </a:cubicBezTo>
                  <a:cubicBezTo>
                    <a:pt x="934" y="632"/>
                    <a:pt x="868" y="532"/>
                    <a:pt x="767" y="532"/>
                  </a:cubicBezTo>
                  <a:lnTo>
                    <a:pt x="767" y="198"/>
                  </a:lnTo>
                  <a:cubicBezTo>
                    <a:pt x="752" y="61"/>
                    <a:pt x="654" y="0"/>
                    <a:pt x="5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55"/>
            <p:cNvSpPr/>
            <p:nvPr/>
          </p:nvSpPr>
          <p:spPr>
            <a:xfrm>
              <a:off x="2821625" y="3368400"/>
              <a:ext cx="15600" cy="70900"/>
            </a:xfrm>
            <a:custGeom>
              <a:avLst/>
              <a:gdLst/>
              <a:ahLst/>
              <a:cxnLst/>
              <a:rect l="l" t="t" r="r" b="b"/>
              <a:pathLst>
                <a:path w="624" h="2836" extrusionOk="0">
                  <a:moveTo>
                    <a:pt x="262" y="1"/>
                  </a:moveTo>
                  <a:cubicBezTo>
                    <a:pt x="130" y="1"/>
                    <a:pt x="1" y="98"/>
                    <a:pt x="56" y="245"/>
                  </a:cubicBezTo>
                  <a:cubicBezTo>
                    <a:pt x="90" y="379"/>
                    <a:pt x="90" y="512"/>
                    <a:pt x="256" y="579"/>
                  </a:cubicBezTo>
                  <a:cubicBezTo>
                    <a:pt x="223" y="646"/>
                    <a:pt x="223" y="679"/>
                    <a:pt x="223" y="712"/>
                  </a:cubicBezTo>
                  <a:cubicBezTo>
                    <a:pt x="256" y="1079"/>
                    <a:pt x="256" y="1480"/>
                    <a:pt x="223" y="1880"/>
                  </a:cubicBezTo>
                  <a:cubicBezTo>
                    <a:pt x="156" y="2180"/>
                    <a:pt x="90" y="2480"/>
                    <a:pt x="156" y="2747"/>
                  </a:cubicBezTo>
                  <a:cubicBezTo>
                    <a:pt x="187" y="2809"/>
                    <a:pt x="240" y="2835"/>
                    <a:pt x="291" y="2835"/>
                  </a:cubicBezTo>
                  <a:cubicBezTo>
                    <a:pt x="349" y="2835"/>
                    <a:pt x="405" y="2801"/>
                    <a:pt x="423" y="2747"/>
                  </a:cubicBezTo>
                  <a:cubicBezTo>
                    <a:pt x="590" y="2480"/>
                    <a:pt x="557" y="2080"/>
                    <a:pt x="557" y="1813"/>
                  </a:cubicBezTo>
                  <a:cubicBezTo>
                    <a:pt x="557" y="1413"/>
                    <a:pt x="557" y="1046"/>
                    <a:pt x="490" y="712"/>
                  </a:cubicBezTo>
                  <a:cubicBezTo>
                    <a:pt x="490" y="679"/>
                    <a:pt x="457" y="646"/>
                    <a:pt x="457" y="646"/>
                  </a:cubicBezTo>
                  <a:lnTo>
                    <a:pt x="490" y="646"/>
                  </a:lnTo>
                  <a:cubicBezTo>
                    <a:pt x="623" y="446"/>
                    <a:pt x="623" y="312"/>
                    <a:pt x="490" y="212"/>
                  </a:cubicBezTo>
                  <a:cubicBezTo>
                    <a:pt x="475" y="63"/>
                    <a:pt x="367" y="1"/>
                    <a:pt x="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55"/>
            <p:cNvSpPr/>
            <p:nvPr/>
          </p:nvSpPr>
          <p:spPr>
            <a:xfrm>
              <a:off x="2843025" y="3398675"/>
              <a:ext cx="14200" cy="40700"/>
            </a:xfrm>
            <a:custGeom>
              <a:avLst/>
              <a:gdLst/>
              <a:ahLst/>
              <a:cxnLst/>
              <a:rect l="l" t="t" r="r" b="b"/>
              <a:pathLst>
                <a:path w="568" h="1628" extrusionOk="0">
                  <a:moveTo>
                    <a:pt x="175" y="1"/>
                  </a:moveTo>
                  <a:cubicBezTo>
                    <a:pt x="89" y="1"/>
                    <a:pt x="1" y="60"/>
                    <a:pt x="1" y="169"/>
                  </a:cubicBezTo>
                  <a:cubicBezTo>
                    <a:pt x="68" y="469"/>
                    <a:pt x="68" y="702"/>
                    <a:pt x="101" y="1003"/>
                  </a:cubicBezTo>
                  <a:cubicBezTo>
                    <a:pt x="101" y="1203"/>
                    <a:pt x="101" y="1470"/>
                    <a:pt x="268" y="1603"/>
                  </a:cubicBezTo>
                  <a:cubicBezTo>
                    <a:pt x="318" y="1620"/>
                    <a:pt x="351" y="1628"/>
                    <a:pt x="376" y="1628"/>
                  </a:cubicBezTo>
                  <a:cubicBezTo>
                    <a:pt x="401" y="1628"/>
                    <a:pt x="418" y="1620"/>
                    <a:pt x="435" y="1603"/>
                  </a:cubicBezTo>
                  <a:cubicBezTo>
                    <a:pt x="568" y="1436"/>
                    <a:pt x="501" y="1169"/>
                    <a:pt x="468" y="969"/>
                  </a:cubicBezTo>
                  <a:cubicBezTo>
                    <a:pt x="435" y="669"/>
                    <a:pt x="401" y="435"/>
                    <a:pt x="334" y="135"/>
                  </a:cubicBezTo>
                  <a:cubicBezTo>
                    <a:pt x="319" y="43"/>
                    <a:pt x="248" y="1"/>
                    <a:pt x="1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55"/>
            <p:cNvSpPr/>
            <p:nvPr/>
          </p:nvSpPr>
          <p:spPr>
            <a:xfrm>
              <a:off x="2862225" y="3361800"/>
              <a:ext cx="29825" cy="77075"/>
            </a:xfrm>
            <a:custGeom>
              <a:avLst/>
              <a:gdLst/>
              <a:ahLst/>
              <a:cxnLst/>
              <a:rect l="l" t="t" r="r" b="b"/>
              <a:pathLst>
                <a:path w="1193" h="3083" extrusionOk="0">
                  <a:moveTo>
                    <a:pt x="293" y="0"/>
                  </a:moveTo>
                  <a:cubicBezTo>
                    <a:pt x="221" y="0"/>
                    <a:pt x="156" y="41"/>
                    <a:pt x="134" y="143"/>
                  </a:cubicBezTo>
                  <a:cubicBezTo>
                    <a:pt x="33" y="343"/>
                    <a:pt x="33" y="509"/>
                    <a:pt x="33" y="743"/>
                  </a:cubicBezTo>
                  <a:cubicBezTo>
                    <a:pt x="33" y="943"/>
                    <a:pt x="0" y="1177"/>
                    <a:pt x="100" y="1410"/>
                  </a:cubicBezTo>
                  <a:cubicBezTo>
                    <a:pt x="100" y="1443"/>
                    <a:pt x="134" y="1443"/>
                    <a:pt x="134" y="1443"/>
                  </a:cubicBezTo>
                  <a:cubicBezTo>
                    <a:pt x="33" y="1443"/>
                    <a:pt x="0" y="1510"/>
                    <a:pt x="0" y="1644"/>
                  </a:cubicBezTo>
                  <a:cubicBezTo>
                    <a:pt x="0" y="2144"/>
                    <a:pt x="200" y="2945"/>
                    <a:pt x="701" y="3078"/>
                  </a:cubicBezTo>
                  <a:cubicBezTo>
                    <a:pt x="720" y="3081"/>
                    <a:pt x="741" y="3082"/>
                    <a:pt x="761" y="3082"/>
                  </a:cubicBezTo>
                  <a:cubicBezTo>
                    <a:pt x="977" y="3082"/>
                    <a:pt x="1192" y="2922"/>
                    <a:pt x="1101" y="2678"/>
                  </a:cubicBezTo>
                  <a:cubicBezTo>
                    <a:pt x="1001" y="2511"/>
                    <a:pt x="834" y="2411"/>
                    <a:pt x="701" y="2244"/>
                  </a:cubicBezTo>
                  <a:cubicBezTo>
                    <a:pt x="567" y="2077"/>
                    <a:pt x="467" y="1844"/>
                    <a:pt x="434" y="1644"/>
                  </a:cubicBezTo>
                  <a:cubicBezTo>
                    <a:pt x="434" y="1610"/>
                    <a:pt x="434" y="1610"/>
                    <a:pt x="367" y="1577"/>
                  </a:cubicBezTo>
                  <a:cubicBezTo>
                    <a:pt x="467" y="1577"/>
                    <a:pt x="534" y="1477"/>
                    <a:pt x="601" y="1343"/>
                  </a:cubicBezTo>
                  <a:cubicBezTo>
                    <a:pt x="634" y="1177"/>
                    <a:pt x="601" y="1077"/>
                    <a:pt x="534" y="910"/>
                  </a:cubicBezTo>
                  <a:cubicBezTo>
                    <a:pt x="500" y="676"/>
                    <a:pt x="500" y="509"/>
                    <a:pt x="534" y="309"/>
                  </a:cubicBezTo>
                  <a:cubicBezTo>
                    <a:pt x="600" y="155"/>
                    <a:pt x="433" y="0"/>
                    <a:pt x="2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55"/>
            <p:cNvSpPr/>
            <p:nvPr/>
          </p:nvSpPr>
          <p:spPr>
            <a:xfrm>
              <a:off x="2887600" y="3381350"/>
              <a:ext cx="24675" cy="34950"/>
            </a:xfrm>
            <a:custGeom>
              <a:avLst/>
              <a:gdLst/>
              <a:ahLst/>
              <a:cxnLst/>
              <a:rect l="l" t="t" r="r" b="b"/>
              <a:pathLst>
                <a:path w="987" h="1398" extrusionOk="0">
                  <a:moveTo>
                    <a:pt x="289" y="0"/>
                  </a:moveTo>
                  <a:cubicBezTo>
                    <a:pt x="142" y="0"/>
                    <a:pt x="1" y="110"/>
                    <a:pt x="19" y="328"/>
                  </a:cubicBezTo>
                  <a:cubicBezTo>
                    <a:pt x="79" y="596"/>
                    <a:pt x="218" y="1398"/>
                    <a:pt x="629" y="1398"/>
                  </a:cubicBezTo>
                  <a:cubicBezTo>
                    <a:pt x="677" y="1398"/>
                    <a:pt x="730" y="1387"/>
                    <a:pt x="786" y="1362"/>
                  </a:cubicBezTo>
                  <a:cubicBezTo>
                    <a:pt x="953" y="1295"/>
                    <a:pt x="987" y="1128"/>
                    <a:pt x="920" y="962"/>
                  </a:cubicBezTo>
                  <a:cubicBezTo>
                    <a:pt x="853" y="862"/>
                    <a:pt x="786" y="795"/>
                    <a:pt x="753" y="695"/>
                  </a:cubicBezTo>
                  <a:cubicBezTo>
                    <a:pt x="653" y="528"/>
                    <a:pt x="620" y="395"/>
                    <a:pt x="586" y="228"/>
                  </a:cubicBezTo>
                  <a:cubicBezTo>
                    <a:pt x="541" y="76"/>
                    <a:pt x="413" y="0"/>
                    <a:pt x="2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55"/>
            <p:cNvSpPr/>
            <p:nvPr/>
          </p:nvSpPr>
          <p:spPr>
            <a:xfrm>
              <a:off x="2925025" y="3356925"/>
              <a:ext cx="32800" cy="28225"/>
            </a:xfrm>
            <a:custGeom>
              <a:avLst/>
              <a:gdLst/>
              <a:ahLst/>
              <a:cxnLst/>
              <a:rect l="l" t="t" r="r" b="b"/>
              <a:pathLst>
                <a:path w="1312" h="1129" extrusionOk="0">
                  <a:moveTo>
                    <a:pt x="225" y="1"/>
                  </a:moveTo>
                  <a:cubicBezTo>
                    <a:pt x="78" y="1"/>
                    <a:pt x="1" y="211"/>
                    <a:pt x="157" y="304"/>
                  </a:cubicBezTo>
                  <a:cubicBezTo>
                    <a:pt x="490" y="438"/>
                    <a:pt x="690" y="805"/>
                    <a:pt x="924" y="1038"/>
                  </a:cubicBezTo>
                  <a:cubicBezTo>
                    <a:pt x="970" y="1103"/>
                    <a:pt x="1024" y="1129"/>
                    <a:pt x="1074" y="1129"/>
                  </a:cubicBezTo>
                  <a:cubicBezTo>
                    <a:pt x="1205" y="1129"/>
                    <a:pt x="1311" y="949"/>
                    <a:pt x="1191" y="805"/>
                  </a:cubicBezTo>
                  <a:cubicBezTo>
                    <a:pt x="991" y="471"/>
                    <a:pt x="657" y="137"/>
                    <a:pt x="257" y="4"/>
                  </a:cubicBezTo>
                  <a:cubicBezTo>
                    <a:pt x="246" y="2"/>
                    <a:pt x="235" y="1"/>
                    <a:pt x="2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5"/>
            <p:cNvSpPr/>
            <p:nvPr/>
          </p:nvSpPr>
          <p:spPr>
            <a:xfrm>
              <a:off x="2865550" y="3305600"/>
              <a:ext cx="14475" cy="17025"/>
            </a:xfrm>
            <a:custGeom>
              <a:avLst/>
              <a:gdLst/>
              <a:ahLst/>
              <a:cxnLst/>
              <a:rect l="l" t="t" r="r" b="b"/>
              <a:pathLst>
                <a:path w="579" h="681" extrusionOk="0">
                  <a:moveTo>
                    <a:pt x="158" y="0"/>
                  </a:moveTo>
                  <a:cubicBezTo>
                    <a:pt x="113" y="0"/>
                    <a:pt x="67" y="16"/>
                    <a:pt x="67" y="56"/>
                  </a:cubicBezTo>
                  <a:cubicBezTo>
                    <a:pt x="1" y="322"/>
                    <a:pt x="134" y="489"/>
                    <a:pt x="301" y="656"/>
                  </a:cubicBezTo>
                  <a:cubicBezTo>
                    <a:pt x="318" y="673"/>
                    <a:pt x="337" y="680"/>
                    <a:pt x="358" y="680"/>
                  </a:cubicBezTo>
                  <a:cubicBezTo>
                    <a:pt x="459" y="680"/>
                    <a:pt x="578" y="500"/>
                    <a:pt x="468" y="389"/>
                  </a:cubicBezTo>
                  <a:cubicBezTo>
                    <a:pt x="334" y="322"/>
                    <a:pt x="301" y="122"/>
                    <a:pt x="234" y="22"/>
                  </a:cubicBezTo>
                  <a:cubicBezTo>
                    <a:pt x="220" y="8"/>
                    <a:pt x="189" y="0"/>
                    <a:pt x="1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5"/>
            <p:cNvSpPr/>
            <p:nvPr/>
          </p:nvSpPr>
          <p:spPr>
            <a:xfrm>
              <a:off x="2842200" y="3323500"/>
              <a:ext cx="15875" cy="17400"/>
            </a:xfrm>
            <a:custGeom>
              <a:avLst/>
              <a:gdLst/>
              <a:ahLst/>
              <a:cxnLst/>
              <a:rect l="l" t="t" r="r" b="b"/>
              <a:pathLst>
                <a:path w="635" h="696" extrusionOk="0">
                  <a:moveTo>
                    <a:pt x="478" y="1"/>
                  </a:moveTo>
                  <a:cubicBezTo>
                    <a:pt x="378" y="1"/>
                    <a:pt x="267" y="79"/>
                    <a:pt x="267" y="207"/>
                  </a:cubicBezTo>
                  <a:cubicBezTo>
                    <a:pt x="267" y="340"/>
                    <a:pt x="101" y="340"/>
                    <a:pt x="67" y="440"/>
                  </a:cubicBezTo>
                  <a:cubicBezTo>
                    <a:pt x="1" y="507"/>
                    <a:pt x="67" y="540"/>
                    <a:pt x="101" y="640"/>
                  </a:cubicBezTo>
                  <a:cubicBezTo>
                    <a:pt x="120" y="680"/>
                    <a:pt x="174" y="696"/>
                    <a:pt x="222" y="696"/>
                  </a:cubicBezTo>
                  <a:cubicBezTo>
                    <a:pt x="256" y="696"/>
                    <a:pt x="287" y="688"/>
                    <a:pt x="301" y="674"/>
                  </a:cubicBezTo>
                  <a:cubicBezTo>
                    <a:pt x="501" y="640"/>
                    <a:pt x="634" y="374"/>
                    <a:pt x="634" y="173"/>
                  </a:cubicBezTo>
                  <a:cubicBezTo>
                    <a:pt x="634" y="53"/>
                    <a:pt x="560" y="1"/>
                    <a:pt x="4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55"/>
            <p:cNvSpPr/>
            <p:nvPr/>
          </p:nvSpPr>
          <p:spPr>
            <a:xfrm>
              <a:off x="2787150" y="3352800"/>
              <a:ext cx="15625" cy="16550"/>
            </a:xfrm>
            <a:custGeom>
              <a:avLst/>
              <a:gdLst/>
              <a:ahLst/>
              <a:cxnLst/>
              <a:rect l="l" t="t" r="r" b="b"/>
              <a:pathLst>
                <a:path w="625" h="662" extrusionOk="0">
                  <a:moveTo>
                    <a:pt x="190" y="1"/>
                  </a:moveTo>
                  <a:cubicBezTo>
                    <a:pt x="143" y="1"/>
                    <a:pt x="101" y="38"/>
                    <a:pt x="101" y="102"/>
                  </a:cubicBezTo>
                  <a:cubicBezTo>
                    <a:pt x="34" y="202"/>
                    <a:pt x="1" y="336"/>
                    <a:pt x="1" y="469"/>
                  </a:cubicBezTo>
                  <a:cubicBezTo>
                    <a:pt x="1" y="593"/>
                    <a:pt x="111" y="662"/>
                    <a:pt x="222" y="662"/>
                  </a:cubicBezTo>
                  <a:cubicBezTo>
                    <a:pt x="261" y="662"/>
                    <a:pt x="300" y="653"/>
                    <a:pt x="335" y="636"/>
                  </a:cubicBezTo>
                  <a:cubicBezTo>
                    <a:pt x="468" y="569"/>
                    <a:pt x="501" y="469"/>
                    <a:pt x="535" y="336"/>
                  </a:cubicBezTo>
                  <a:cubicBezTo>
                    <a:pt x="624" y="156"/>
                    <a:pt x="446" y="30"/>
                    <a:pt x="312" y="30"/>
                  </a:cubicBezTo>
                  <a:cubicBezTo>
                    <a:pt x="296" y="30"/>
                    <a:pt x="282" y="32"/>
                    <a:pt x="268" y="36"/>
                  </a:cubicBezTo>
                  <a:cubicBezTo>
                    <a:pt x="244" y="12"/>
                    <a:pt x="216" y="1"/>
                    <a:pt x="1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55"/>
            <p:cNvSpPr/>
            <p:nvPr/>
          </p:nvSpPr>
          <p:spPr>
            <a:xfrm>
              <a:off x="2737125" y="3286750"/>
              <a:ext cx="44600" cy="18900"/>
            </a:xfrm>
            <a:custGeom>
              <a:avLst/>
              <a:gdLst/>
              <a:ahLst/>
              <a:cxnLst/>
              <a:rect l="l" t="t" r="r" b="b"/>
              <a:pathLst>
                <a:path w="1784" h="756" extrusionOk="0">
                  <a:moveTo>
                    <a:pt x="1495" y="0"/>
                  </a:moveTo>
                  <a:cubicBezTo>
                    <a:pt x="1476" y="0"/>
                    <a:pt x="1456" y="3"/>
                    <a:pt x="1435" y="9"/>
                  </a:cubicBezTo>
                  <a:cubicBezTo>
                    <a:pt x="1168" y="142"/>
                    <a:pt x="868" y="176"/>
                    <a:pt x="634" y="242"/>
                  </a:cubicBezTo>
                  <a:cubicBezTo>
                    <a:pt x="434" y="276"/>
                    <a:pt x="201" y="242"/>
                    <a:pt x="34" y="409"/>
                  </a:cubicBezTo>
                  <a:cubicBezTo>
                    <a:pt x="1" y="443"/>
                    <a:pt x="1" y="576"/>
                    <a:pt x="101" y="609"/>
                  </a:cubicBezTo>
                  <a:cubicBezTo>
                    <a:pt x="211" y="720"/>
                    <a:pt x="314" y="756"/>
                    <a:pt x="420" y="756"/>
                  </a:cubicBezTo>
                  <a:cubicBezTo>
                    <a:pt x="538" y="756"/>
                    <a:pt x="660" y="711"/>
                    <a:pt x="801" y="676"/>
                  </a:cubicBezTo>
                  <a:cubicBezTo>
                    <a:pt x="1101" y="643"/>
                    <a:pt x="1335" y="509"/>
                    <a:pt x="1602" y="409"/>
                  </a:cubicBezTo>
                  <a:cubicBezTo>
                    <a:pt x="1784" y="288"/>
                    <a:pt x="1690" y="0"/>
                    <a:pt x="14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55"/>
            <p:cNvSpPr/>
            <p:nvPr/>
          </p:nvSpPr>
          <p:spPr>
            <a:xfrm>
              <a:off x="2766325" y="3252100"/>
              <a:ext cx="20150" cy="14075"/>
            </a:xfrm>
            <a:custGeom>
              <a:avLst/>
              <a:gdLst/>
              <a:ahLst/>
              <a:cxnLst/>
              <a:rect l="l" t="t" r="r" b="b"/>
              <a:pathLst>
                <a:path w="806" h="563" extrusionOk="0">
                  <a:moveTo>
                    <a:pt x="496" y="0"/>
                  </a:moveTo>
                  <a:cubicBezTo>
                    <a:pt x="466" y="0"/>
                    <a:pt x="433" y="8"/>
                    <a:pt x="400" y="27"/>
                  </a:cubicBezTo>
                  <a:cubicBezTo>
                    <a:pt x="367" y="27"/>
                    <a:pt x="334" y="61"/>
                    <a:pt x="300" y="61"/>
                  </a:cubicBezTo>
                  <a:cubicBezTo>
                    <a:pt x="167" y="61"/>
                    <a:pt x="67" y="61"/>
                    <a:pt x="33" y="194"/>
                  </a:cubicBezTo>
                  <a:cubicBezTo>
                    <a:pt x="0" y="361"/>
                    <a:pt x="33" y="494"/>
                    <a:pt x="167" y="528"/>
                  </a:cubicBezTo>
                  <a:cubicBezTo>
                    <a:pt x="208" y="552"/>
                    <a:pt x="248" y="563"/>
                    <a:pt x="288" y="563"/>
                  </a:cubicBezTo>
                  <a:cubicBezTo>
                    <a:pt x="413" y="563"/>
                    <a:pt x="533" y="462"/>
                    <a:pt x="634" y="361"/>
                  </a:cubicBezTo>
                  <a:cubicBezTo>
                    <a:pt x="806" y="304"/>
                    <a:pt x="682" y="0"/>
                    <a:pt x="4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55"/>
            <p:cNvSpPr/>
            <p:nvPr/>
          </p:nvSpPr>
          <p:spPr>
            <a:xfrm>
              <a:off x="2802500" y="3329075"/>
              <a:ext cx="15550" cy="14725"/>
            </a:xfrm>
            <a:custGeom>
              <a:avLst/>
              <a:gdLst/>
              <a:ahLst/>
              <a:cxnLst/>
              <a:rect l="l" t="t" r="r" b="b"/>
              <a:pathLst>
                <a:path w="622" h="589" extrusionOk="0">
                  <a:moveTo>
                    <a:pt x="245" y="1"/>
                  </a:moveTo>
                  <a:cubicBezTo>
                    <a:pt x="127" y="1"/>
                    <a:pt x="1" y="89"/>
                    <a:pt x="21" y="251"/>
                  </a:cubicBezTo>
                  <a:cubicBezTo>
                    <a:pt x="21" y="434"/>
                    <a:pt x="132" y="589"/>
                    <a:pt x="329" y="589"/>
                  </a:cubicBezTo>
                  <a:cubicBezTo>
                    <a:pt x="348" y="589"/>
                    <a:pt x="367" y="587"/>
                    <a:pt x="388" y="584"/>
                  </a:cubicBezTo>
                  <a:cubicBezTo>
                    <a:pt x="588" y="551"/>
                    <a:pt x="621" y="217"/>
                    <a:pt x="421" y="117"/>
                  </a:cubicBezTo>
                  <a:cubicBezTo>
                    <a:pt x="395" y="38"/>
                    <a:pt x="322" y="1"/>
                    <a:pt x="2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55"/>
            <p:cNvSpPr/>
            <p:nvPr/>
          </p:nvSpPr>
          <p:spPr>
            <a:xfrm>
              <a:off x="2841500" y="3384225"/>
              <a:ext cx="19775" cy="14800"/>
            </a:xfrm>
            <a:custGeom>
              <a:avLst/>
              <a:gdLst/>
              <a:ahLst/>
              <a:cxnLst/>
              <a:rect l="l" t="t" r="r" b="b"/>
              <a:pathLst>
                <a:path w="791" h="592" extrusionOk="0">
                  <a:moveTo>
                    <a:pt x="298" y="1"/>
                  </a:moveTo>
                  <a:cubicBezTo>
                    <a:pt x="122" y="1"/>
                    <a:pt x="0" y="245"/>
                    <a:pt x="162" y="380"/>
                  </a:cubicBezTo>
                  <a:cubicBezTo>
                    <a:pt x="262" y="413"/>
                    <a:pt x="295" y="513"/>
                    <a:pt x="362" y="546"/>
                  </a:cubicBezTo>
                  <a:cubicBezTo>
                    <a:pt x="407" y="578"/>
                    <a:pt x="451" y="592"/>
                    <a:pt x="493" y="592"/>
                  </a:cubicBezTo>
                  <a:cubicBezTo>
                    <a:pt x="669" y="592"/>
                    <a:pt x="791" y="348"/>
                    <a:pt x="629" y="213"/>
                  </a:cubicBezTo>
                  <a:cubicBezTo>
                    <a:pt x="529" y="180"/>
                    <a:pt x="496" y="79"/>
                    <a:pt x="429" y="46"/>
                  </a:cubicBezTo>
                  <a:cubicBezTo>
                    <a:pt x="384" y="14"/>
                    <a:pt x="340" y="1"/>
                    <a:pt x="2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55"/>
            <p:cNvSpPr/>
            <p:nvPr/>
          </p:nvSpPr>
          <p:spPr>
            <a:xfrm>
              <a:off x="2797175" y="3245375"/>
              <a:ext cx="21700" cy="23700"/>
            </a:xfrm>
            <a:custGeom>
              <a:avLst/>
              <a:gdLst/>
              <a:ahLst/>
              <a:cxnLst/>
              <a:rect l="l" t="t" r="r" b="b"/>
              <a:pathLst>
                <a:path w="868" h="948" extrusionOk="0">
                  <a:moveTo>
                    <a:pt x="540" y="0"/>
                  </a:moveTo>
                  <a:cubicBezTo>
                    <a:pt x="494" y="0"/>
                    <a:pt x="445" y="18"/>
                    <a:pt x="401" y="63"/>
                  </a:cubicBezTo>
                  <a:lnTo>
                    <a:pt x="134" y="296"/>
                  </a:lnTo>
                  <a:cubicBezTo>
                    <a:pt x="67" y="330"/>
                    <a:pt x="67" y="463"/>
                    <a:pt x="67" y="563"/>
                  </a:cubicBezTo>
                  <a:cubicBezTo>
                    <a:pt x="100" y="597"/>
                    <a:pt x="0" y="663"/>
                    <a:pt x="67" y="730"/>
                  </a:cubicBezTo>
                  <a:cubicBezTo>
                    <a:pt x="121" y="839"/>
                    <a:pt x="332" y="948"/>
                    <a:pt x="498" y="948"/>
                  </a:cubicBezTo>
                  <a:cubicBezTo>
                    <a:pt x="535" y="948"/>
                    <a:pt x="570" y="942"/>
                    <a:pt x="601" y="930"/>
                  </a:cubicBezTo>
                  <a:cubicBezTo>
                    <a:pt x="801" y="830"/>
                    <a:pt x="868" y="630"/>
                    <a:pt x="801" y="430"/>
                  </a:cubicBezTo>
                  <a:cubicBezTo>
                    <a:pt x="801" y="330"/>
                    <a:pt x="767" y="296"/>
                    <a:pt x="701" y="263"/>
                  </a:cubicBezTo>
                  <a:cubicBezTo>
                    <a:pt x="774" y="141"/>
                    <a:pt x="668" y="0"/>
                    <a:pt x="5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55"/>
            <p:cNvSpPr/>
            <p:nvPr/>
          </p:nvSpPr>
          <p:spPr>
            <a:xfrm>
              <a:off x="2766325" y="3221500"/>
              <a:ext cx="14750" cy="11075"/>
            </a:xfrm>
            <a:custGeom>
              <a:avLst/>
              <a:gdLst/>
              <a:ahLst/>
              <a:cxnLst/>
              <a:rect l="l" t="t" r="r" b="b"/>
              <a:pathLst>
                <a:path w="590" h="443" extrusionOk="0">
                  <a:moveTo>
                    <a:pt x="138" y="0"/>
                  </a:moveTo>
                  <a:cubicBezTo>
                    <a:pt x="117" y="0"/>
                    <a:pt x="100" y="17"/>
                    <a:pt x="100" y="50"/>
                  </a:cubicBezTo>
                  <a:cubicBezTo>
                    <a:pt x="33" y="84"/>
                    <a:pt x="33" y="117"/>
                    <a:pt x="33" y="151"/>
                  </a:cubicBezTo>
                  <a:cubicBezTo>
                    <a:pt x="0" y="251"/>
                    <a:pt x="33" y="384"/>
                    <a:pt x="133" y="417"/>
                  </a:cubicBezTo>
                  <a:cubicBezTo>
                    <a:pt x="167" y="434"/>
                    <a:pt x="209" y="442"/>
                    <a:pt x="250" y="442"/>
                  </a:cubicBezTo>
                  <a:cubicBezTo>
                    <a:pt x="292" y="442"/>
                    <a:pt x="334" y="434"/>
                    <a:pt x="367" y="417"/>
                  </a:cubicBezTo>
                  <a:cubicBezTo>
                    <a:pt x="589" y="386"/>
                    <a:pt x="539" y="81"/>
                    <a:pt x="304" y="81"/>
                  </a:cubicBezTo>
                  <a:cubicBezTo>
                    <a:pt x="292" y="81"/>
                    <a:pt x="280" y="82"/>
                    <a:pt x="267" y="84"/>
                  </a:cubicBezTo>
                  <a:lnTo>
                    <a:pt x="200" y="84"/>
                  </a:lnTo>
                  <a:cubicBezTo>
                    <a:pt x="300" y="84"/>
                    <a:pt x="267" y="84"/>
                    <a:pt x="200" y="50"/>
                  </a:cubicBezTo>
                  <a:cubicBezTo>
                    <a:pt x="183" y="17"/>
                    <a:pt x="158" y="0"/>
                    <a:pt x="1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55"/>
            <p:cNvSpPr/>
            <p:nvPr/>
          </p:nvSpPr>
          <p:spPr>
            <a:xfrm>
              <a:off x="2818850" y="3160200"/>
              <a:ext cx="14200" cy="43325"/>
            </a:xfrm>
            <a:custGeom>
              <a:avLst/>
              <a:gdLst/>
              <a:ahLst/>
              <a:cxnLst/>
              <a:rect l="l" t="t" r="r" b="b"/>
              <a:pathLst>
                <a:path w="568" h="1733" extrusionOk="0">
                  <a:moveTo>
                    <a:pt x="267" y="1"/>
                  </a:moveTo>
                  <a:cubicBezTo>
                    <a:pt x="1" y="67"/>
                    <a:pt x="67" y="668"/>
                    <a:pt x="67" y="868"/>
                  </a:cubicBezTo>
                  <a:cubicBezTo>
                    <a:pt x="67" y="1135"/>
                    <a:pt x="101" y="1535"/>
                    <a:pt x="334" y="1702"/>
                  </a:cubicBezTo>
                  <a:cubicBezTo>
                    <a:pt x="349" y="1724"/>
                    <a:pt x="368" y="1733"/>
                    <a:pt x="388" y="1733"/>
                  </a:cubicBezTo>
                  <a:cubicBezTo>
                    <a:pt x="462" y="1733"/>
                    <a:pt x="553" y="1613"/>
                    <a:pt x="501" y="1535"/>
                  </a:cubicBezTo>
                  <a:cubicBezTo>
                    <a:pt x="367" y="1402"/>
                    <a:pt x="401" y="968"/>
                    <a:pt x="434" y="801"/>
                  </a:cubicBezTo>
                  <a:cubicBezTo>
                    <a:pt x="434" y="634"/>
                    <a:pt x="568" y="301"/>
                    <a:pt x="434" y="67"/>
                  </a:cubicBezTo>
                  <a:cubicBezTo>
                    <a:pt x="401" y="1"/>
                    <a:pt x="334" y="1"/>
                    <a:pt x="2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55"/>
            <p:cNvSpPr/>
            <p:nvPr/>
          </p:nvSpPr>
          <p:spPr>
            <a:xfrm>
              <a:off x="2846375" y="3189325"/>
              <a:ext cx="18375" cy="47500"/>
            </a:xfrm>
            <a:custGeom>
              <a:avLst/>
              <a:gdLst/>
              <a:ahLst/>
              <a:cxnLst/>
              <a:rect l="l" t="t" r="r" b="b"/>
              <a:pathLst>
                <a:path w="735" h="1900" extrusionOk="0">
                  <a:moveTo>
                    <a:pt x="329" y="0"/>
                  </a:moveTo>
                  <a:cubicBezTo>
                    <a:pt x="262" y="0"/>
                    <a:pt x="208" y="29"/>
                    <a:pt x="167" y="70"/>
                  </a:cubicBezTo>
                  <a:cubicBezTo>
                    <a:pt x="0" y="303"/>
                    <a:pt x="100" y="537"/>
                    <a:pt x="134" y="804"/>
                  </a:cubicBezTo>
                  <a:cubicBezTo>
                    <a:pt x="134" y="1137"/>
                    <a:pt x="134" y="1404"/>
                    <a:pt x="234" y="1738"/>
                  </a:cubicBezTo>
                  <a:cubicBezTo>
                    <a:pt x="248" y="1853"/>
                    <a:pt x="318" y="1900"/>
                    <a:pt x="394" y="1900"/>
                  </a:cubicBezTo>
                  <a:cubicBezTo>
                    <a:pt x="493" y="1900"/>
                    <a:pt x="601" y="1818"/>
                    <a:pt x="601" y="1704"/>
                  </a:cubicBezTo>
                  <a:cubicBezTo>
                    <a:pt x="601" y="1404"/>
                    <a:pt x="634" y="1071"/>
                    <a:pt x="634" y="804"/>
                  </a:cubicBezTo>
                  <a:cubicBezTo>
                    <a:pt x="634" y="537"/>
                    <a:pt x="734" y="237"/>
                    <a:pt x="467" y="37"/>
                  </a:cubicBezTo>
                  <a:cubicBezTo>
                    <a:pt x="416" y="11"/>
                    <a:pt x="370" y="0"/>
                    <a:pt x="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55"/>
            <p:cNvSpPr/>
            <p:nvPr/>
          </p:nvSpPr>
          <p:spPr>
            <a:xfrm>
              <a:off x="2916425" y="3235050"/>
              <a:ext cx="16700" cy="19825"/>
            </a:xfrm>
            <a:custGeom>
              <a:avLst/>
              <a:gdLst/>
              <a:ahLst/>
              <a:cxnLst/>
              <a:rect l="l" t="t" r="r" b="b"/>
              <a:pathLst>
                <a:path w="668" h="793" extrusionOk="0">
                  <a:moveTo>
                    <a:pt x="417" y="0"/>
                  </a:moveTo>
                  <a:cubicBezTo>
                    <a:pt x="402" y="0"/>
                    <a:pt x="385" y="3"/>
                    <a:pt x="367" y="9"/>
                  </a:cubicBezTo>
                  <a:cubicBezTo>
                    <a:pt x="100" y="42"/>
                    <a:pt x="0" y="376"/>
                    <a:pt x="100" y="643"/>
                  </a:cubicBezTo>
                  <a:cubicBezTo>
                    <a:pt x="117" y="743"/>
                    <a:pt x="209" y="793"/>
                    <a:pt x="296" y="793"/>
                  </a:cubicBezTo>
                  <a:cubicBezTo>
                    <a:pt x="384" y="793"/>
                    <a:pt x="467" y="743"/>
                    <a:pt x="467" y="643"/>
                  </a:cubicBezTo>
                  <a:lnTo>
                    <a:pt x="467" y="509"/>
                  </a:lnTo>
                  <a:cubicBezTo>
                    <a:pt x="467" y="452"/>
                    <a:pt x="489" y="428"/>
                    <a:pt x="489" y="423"/>
                  </a:cubicBezTo>
                  <a:lnTo>
                    <a:pt x="489" y="423"/>
                  </a:lnTo>
                  <a:cubicBezTo>
                    <a:pt x="504" y="416"/>
                    <a:pt x="519" y="409"/>
                    <a:pt x="534" y="409"/>
                  </a:cubicBezTo>
                  <a:cubicBezTo>
                    <a:pt x="601" y="376"/>
                    <a:pt x="634" y="342"/>
                    <a:pt x="634" y="309"/>
                  </a:cubicBezTo>
                  <a:cubicBezTo>
                    <a:pt x="667" y="242"/>
                    <a:pt x="634" y="176"/>
                    <a:pt x="601" y="142"/>
                  </a:cubicBezTo>
                  <a:cubicBezTo>
                    <a:pt x="546" y="60"/>
                    <a:pt x="491" y="0"/>
                    <a:pt x="4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55"/>
            <p:cNvSpPr/>
            <p:nvPr/>
          </p:nvSpPr>
          <p:spPr>
            <a:xfrm>
              <a:off x="2859525" y="3173750"/>
              <a:ext cx="40025" cy="53450"/>
            </a:xfrm>
            <a:custGeom>
              <a:avLst/>
              <a:gdLst/>
              <a:ahLst/>
              <a:cxnLst/>
              <a:rect l="l" t="t" r="r" b="b"/>
              <a:pathLst>
                <a:path w="1601" h="2138" extrusionOk="0">
                  <a:moveTo>
                    <a:pt x="1387" y="0"/>
                  </a:moveTo>
                  <a:cubicBezTo>
                    <a:pt x="1349" y="0"/>
                    <a:pt x="1310" y="9"/>
                    <a:pt x="1276" y="26"/>
                  </a:cubicBezTo>
                  <a:cubicBezTo>
                    <a:pt x="975" y="193"/>
                    <a:pt x="809" y="693"/>
                    <a:pt x="642" y="993"/>
                  </a:cubicBezTo>
                  <a:cubicBezTo>
                    <a:pt x="575" y="1160"/>
                    <a:pt x="442" y="1360"/>
                    <a:pt x="375" y="1527"/>
                  </a:cubicBezTo>
                  <a:cubicBezTo>
                    <a:pt x="308" y="1594"/>
                    <a:pt x="242" y="1827"/>
                    <a:pt x="208" y="1827"/>
                  </a:cubicBezTo>
                  <a:cubicBezTo>
                    <a:pt x="0" y="1916"/>
                    <a:pt x="83" y="2138"/>
                    <a:pt x="246" y="2138"/>
                  </a:cubicBezTo>
                  <a:cubicBezTo>
                    <a:pt x="265" y="2138"/>
                    <a:pt x="286" y="2135"/>
                    <a:pt x="308" y="2127"/>
                  </a:cubicBezTo>
                  <a:cubicBezTo>
                    <a:pt x="575" y="2027"/>
                    <a:pt x="775" y="1627"/>
                    <a:pt x="909" y="1427"/>
                  </a:cubicBezTo>
                  <a:cubicBezTo>
                    <a:pt x="1042" y="1193"/>
                    <a:pt x="1142" y="993"/>
                    <a:pt x="1276" y="760"/>
                  </a:cubicBezTo>
                  <a:cubicBezTo>
                    <a:pt x="1376" y="593"/>
                    <a:pt x="1542" y="426"/>
                    <a:pt x="1576" y="193"/>
                  </a:cubicBezTo>
                  <a:cubicBezTo>
                    <a:pt x="1601" y="69"/>
                    <a:pt x="1497" y="0"/>
                    <a:pt x="13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55"/>
            <p:cNvSpPr/>
            <p:nvPr/>
          </p:nvSpPr>
          <p:spPr>
            <a:xfrm>
              <a:off x="2898900" y="3176575"/>
              <a:ext cx="34225" cy="95425"/>
            </a:xfrm>
            <a:custGeom>
              <a:avLst/>
              <a:gdLst/>
              <a:ahLst/>
              <a:cxnLst/>
              <a:rect l="l" t="t" r="r" b="b"/>
              <a:pathLst>
                <a:path w="1369" h="3817" extrusionOk="0">
                  <a:moveTo>
                    <a:pt x="1191" y="1"/>
                  </a:moveTo>
                  <a:cubicBezTo>
                    <a:pt x="1170" y="1"/>
                    <a:pt x="1151" y="5"/>
                    <a:pt x="1135" y="13"/>
                  </a:cubicBezTo>
                  <a:cubicBezTo>
                    <a:pt x="635" y="346"/>
                    <a:pt x="468" y="1047"/>
                    <a:pt x="334" y="1581"/>
                  </a:cubicBezTo>
                  <a:cubicBezTo>
                    <a:pt x="301" y="1814"/>
                    <a:pt x="201" y="2014"/>
                    <a:pt x="168" y="2214"/>
                  </a:cubicBezTo>
                  <a:cubicBezTo>
                    <a:pt x="68" y="2415"/>
                    <a:pt x="34" y="2648"/>
                    <a:pt x="34" y="2848"/>
                  </a:cubicBezTo>
                  <a:cubicBezTo>
                    <a:pt x="34" y="2882"/>
                    <a:pt x="34" y="2915"/>
                    <a:pt x="68" y="2982"/>
                  </a:cubicBezTo>
                  <a:cubicBezTo>
                    <a:pt x="34" y="3182"/>
                    <a:pt x="34" y="3415"/>
                    <a:pt x="1" y="3649"/>
                  </a:cubicBezTo>
                  <a:cubicBezTo>
                    <a:pt x="1" y="3757"/>
                    <a:pt x="79" y="3817"/>
                    <a:pt x="151" y="3817"/>
                  </a:cubicBezTo>
                  <a:cubicBezTo>
                    <a:pt x="212" y="3817"/>
                    <a:pt x="268" y="3774"/>
                    <a:pt x="268" y="3682"/>
                  </a:cubicBezTo>
                  <a:cubicBezTo>
                    <a:pt x="368" y="3182"/>
                    <a:pt x="434" y="2715"/>
                    <a:pt x="568" y="2248"/>
                  </a:cubicBezTo>
                  <a:cubicBezTo>
                    <a:pt x="668" y="2181"/>
                    <a:pt x="668" y="2081"/>
                    <a:pt x="735" y="2048"/>
                  </a:cubicBezTo>
                  <a:cubicBezTo>
                    <a:pt x="901" y="1814"/>
                    <a:pt x="1202" y="1681"/>
                    <a:pt x="1335" y="1481"/>
                  </a:cubicBezTo>
                  <a:cubicBezTo>
                    <a:pt x="1368" y="1380"/>
                    <a:pt x="1335" y="1314"/>
                    <a:pt x="1235" y="1247"/>
                  </a:cubicBezTo>
                  <a:cubicBezTo>
                    <a:pt x="1135" y="1247"/>
                    <a:pt x="1035" y="1247"/>
                    <a:pt x="901" y="1314"/>
                  </a:cubicBezTo>
                  <a:cubicBezTo>
                    <a:pt x="1068" y="913"/>
                    <a:pt x="1302" y="547"/>
                    <a:pt x="1335" y="146"/>
                  </a:cubicBezTo>
                  <a:cubicBezTo>
                    <a:pt x="1335" y="44"/>
                    <a:pt x="1257" y="1"/>
                    <a:pt x="11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55"/>
            <p:cNvSpPr/>
            <p:nvPr/>
          </p:nvSpPr>
          <p:spPr>
            <a:xfrm>
              <a:off x="2935850" y="3280300"/>
              <a:ext cx="30625" cy="21750"/>
            </a:xfrm>
            <a:custGeom>
              <a:avLst/>
              <a:gdLst/>
              <a:ahLst/>
              <a:cxnLst/>
              <a:rect l="l" t="t" r="r" b="b"/>
              <a:pathLst>
                <a:path w="1225" h="870" extrusionOk="0">
                  <a:moveTo>
                    <a:pt x="1058" y="0"/>
                  </a:moveTo>
                  <a:cubicBezTo>
                    <a:pt x="925" y="0"/>
                    <a:pt x="891" y="67"/>
                    <a:pt x="824" y="100"/>
                  </a:cubicBezTo>
                  <a:lnTo>
                    <a:pt x="658" y="100"/>
                  </a:lnTo>
                  <a:cubicBezTo>
                    <a:pt x="634" y="40"/>
                    <a:pt x="575" y="14"/>
                    <a:pt x="512" y="14"/>
                  </a:cubicBezTo>
                  <a:cubicBezTo>
                    <a:pt x="402" y="14"/>
                    <a:pt x="282" y="94"/>
                    <a:pt x="324" y="200"/>
                  </a:cubicBezTo>
                  <a:cubicBezTo>
                    <a:pt x="324" y="267"/>
                    <a:pt x="391" y="334"/>
                    <a:pt x="424" y="400"/>
                  </a:cubicBezTo>
                  <a:cubicBezTo>
                    <a:pt x="357" y="434"/>
                    <a:pt x="324" y="500"/>
                    <a:pt x="224" y="500"/>
                  </a:cubicBezTo>
                  <a:cubicBezTo>
                    <a:pt x="1" y="532"/>
                    <a:pt x="21" y="870"/>
                    <a:pt x="228" y="870"/>
                  </a:cubicBezTo>
                  <a:cubicBezTo>
                    <a:pt x="237" y="870"/>
                    <a:pt x="247" y="869"/>
                    <a:pt x="257" y="867"/>
                  </a:cubicBezTo>
                  <a:cubicBezTo>
                    <a:pt x="491" y="801"/>
                    <a:pt x="658" y="767"/>
                    <a:pt x="858" y="634"/>
                  </a:cubicBezTo>
                  <a:cubicBezTo>
                    <a:pt x="991" y="567"/>
                    <a:pt x="1225" y="334"/>
                    <a:pt x="1191" y="100"/>
                  </a:cubicBezTo>
                  <a:cubicBezTo>
                    <a:pt x="1191" y="33"/>
                    <a:pt x="1091" y="0"/>
                    <a:pt x="10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55"/>
            <p:cNvSpPr/>
            <p:nvPr/>
          </p:nvSpPr>
          <p:spPr>
            <a:xfrm>
              <a:off x="2825525" y="3262900"/>
              <a:ext cx="53475" cy="16200"/>
            </a:xfrm>
            <a:custGeom>
              <a:avLst/>
              <a:gdLst/>
              <a:ahLst/>
              <a:cxnLst/>
              <a:rect l="l" t="t" r="r" b="b"/>
              <a:pathLst>
                <a:path w="2139" h="648" extrusionOk="0">
                  <a:moveTo>
                    <a:pt x="1836" y="0"/>
                  </a:moveTo>
                  <a:cubicBezTo>
                    <a:pt x="1804" y="0"/>
                    <a:pt x="1770" y="9"/>
                    <a:pt x="1735" y="29"/>
                  </a:cubicBezTo>
                  <a:lnTo>
                    <a:pt x="1468" y="129"/>
                  </a:lnTo>
                  <a:cubicBezTo>
                    <a:pt x="1435" y="129"/>
                    <a:pt x="1435" y="196"/>
                    <a:pt x="1401" y="196"/>
                  </a:cubicBezTo>
                  <a:cubicBezTo>
                    <a:pt x="1335" y="129"/>
                    <a:pt x="1301" y="96"/>
                    <a:pt x="1235" y="96"/>
                  </a:cubicBezTo>
                  <a:lnTo>
                    <a:pt x="601" y="96"/>
                  </a:lnTo>
                  <a:cubicBezTo>
                    <a:pt x="517" y="96"/>
                    <a:pt x="426" y="87"/>
                    <a:pt x="338" y="87"/>
                  </a:cubicBezTo>
                  <a:cubicBezTo>
                    <a:pt x="251" y="87"/>
                    <a:pt x="167" y="96"/>
                    <a:pt x="100" y="129"/>
                  </a:cubicBezTo>
                  <a:cubicBezTo>
                    <a:pt x="0" y="229"/>
                    <a:pt x="0" y="363"/>
                    <a:pt x="100" y="429"/>
                  </a:cubicBezTo>
                  <a:cubicBezTo>
                    <a:pt x="184" y="463"/>
                    <a:pt x="276" y="471"/>
                    <a:pt x="367" y="471"/>
                  </a:cubicBezTo>
                  <a:cubicBezTo>
                    <a:pt x="459" y="471"/>
                    <a:pt x="551" y="463"/>
                    <a:pt x="634" y="463"/>
                  </a:cubicBezTo>
                  <a:lnTo>
                    <a:pt x="1101" y="463"/>
                  </a:lnTo>
                  <a:cubicBezTo>
                    <a:pt x="1101" y="563"/>
                    <a:pt x="1168" y="629"/>
                    <a:pt x="1301" y="629"/>
                  </a:cubicBezTo>
                  <a:cubicBezTo>
                    <a:pt x="1350" y="642"/>
                    <a:pt x="1397" y="647"/>
                    <a:pt x="1442" y="647"/>
                  </a:cubicBezTo>
                  <a:cubicBezTo>
                    <a:pt x="1642" y="647"/>
                    <a:pt x="1805" y="538"/>
                    <a:pt x="1968" y="429"/>
                  </a:cubicBezTo>
                  <a:cubicBezTo>
                    <a:pt x="2139" y="287"/>
                    <a:pt x="2019" y="0"/>
                    <a:pt x="18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55"/>
            <p:cNvSpPr/>
            <p:nvPr/>
          </p:nvSpPr>
          <p:spPr>
            <a:xfrm>
              <a:off x="2885900" y="3312075"/>
              <a:ext cx="15350" cy="15950"/>
            </a:xfrm>
            <a:custGeom>
              <a:avLst/>
              <a:gdLst/>
              <a:ahLst/>
              <a:cxnLst/>
              <a:rect l="l" t="t" r="r" b="b"/>
              <a:pathLst>
                <a:path w="614" h="638" extrusionOk="0">
                  <a:moveTo>
                    <a:pt x="211" y="0"/>
                  </a:moveTo>
                  <a:cubicBezTo>
                    <a:pt x="111" y="0"/>
                    <a:pt x="1" y="64"/>
                    <a:pt x="20" y="163"/>
                  </a:cubicBezTo>
                  <a:cubicBezTo>
                    <a:pt x="20" y="230"/>
                    <a:pt x="54" y="297"/>
                    <a:pt x="87" y="330"/>
                  </a:cubicBezTo>
                  <a:cubicBezTo>
                    <a:pt x="87" y="397"/>
                    <a:pt x="154" y="430"/>
                    <a:pt x="187" y="464"/>
                  </a:cubicBezTo>
                  <a:cubicBezTo>
                    <a:pt x="201" y="587"/>
                    <a:pt x="282" y="637"/>
                    <a:pt x="366" y="637"/>
                  </a:cubicBezTo>
                  <a:cubicBezTo>
                    <a:pt x="487" y="637"/>
                    <a:pt x="613" y="534"/>
                    <a:pt x="554" y="397"/>
                  </a:cubicBezTo>
                  <a:cubicBezTo>
                    <a:pt x="521" y="264"/>
                    <a:pt x="387" y="230"/>
                    <a:pt x="354" y="97"/>
                  </a:cubicBezTo>
                  <a:cubicBezTo>
                    <a:pt x="341" y="29"/>
                    <a:pt x="278" y="0"/>
                    <a:pt x="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55"/>
            <p:cNvSpPr/>
            <p:nvPr/>
          </p:nvSpPr>
          <p:spPr>
            <a:xfrm>
              <a:off x="2879250" y="3337950"/>
              <a:ext cx="21925" cy="13075"/>
            </a:xfrm>
            <a:custGeom>
              <a:avLst/>
              <a:gdLst/>
              <a:ahLst/>
              <a:cxnLst/>
              <a:rect l="l" t="t" r="r" b="b"/>
              <a:pathLst>
                <a:path w="877" h="523" extrusionOk="0">
                  <a:moveTo>
                    <a:pt x="573" y="0"/>
                  </a:moveTo>
                  <a:cubicBezTo>
                    <a:pt x="518" y="0"/>
                    <a:pt x="463" y="19"/>
                    <a:pt x="420" y="62"/>
                  </a:cubicBezTo>
                  <a:lnTo>
                    <a:pt x="420" y="96"/>
                  </a:lnTo>
                  <a:cubicBezTo>
                    <a:pt x="385" y="68"/>
                    <a:pt x="346" y="56"/>
                    <a:pt x="307" y="56"/>
                  </a:cubicBezTo>
                  <a:cubicBezTo>
                    <a:pt x="157" y="56"/>
                    <a:pt x="0" y="230"/>
                    <a:pt x="53" y="363"/>
                  </a:cubicBezTo>
                  <a:cubicBezTo>
                    <a:pt x="137" y="475"/>
                    <a:pt x="244" y="522"/>
                    <a:pt x="353" y="522"/>
                  </a:cubicBezTo>
                  <a:cubicBezTo>
                    <a:pt x="504" y="522"/>
                    <a:pt x="657" y="431"/>
                    <a:pt x="753" y="296"/>
                  </a:cubicBezTo>
                  <a:cubicBezTo>
                    <a:pt x="877" y="148"/>
                    <a:pt x="727" y="0"/>
                    <a:pt x="5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55"/>
            <p:cNvSpPr/>
            <p:nvPr/>
          </p:nvSpPr>
          <p:spPr>
            <a:xfrm>
              <a:off x="2836450" y="3354900"/>
              <a:ext cx="18275" cy="25625"/>
            </a:xfrm>
            <a:custGeom>
              <a:avLst/>
              <a:gdLst/>
              <a:ahLst/>
              <a:cxnLst/>
              <a:rect l="l" t="t" r="r" b="b"/>
              <a:pathLst>
                <a:path w="731" h="1025" extrusionOk="0">
                  <a:moveTo>
                    <a:pt x="551" y="1"/>
                  </a:moveTo>
                  <a:cubicBezTo>
                    <a:pt x="458" y="1"/>
                    <a:pt x="364" y="77"/>
                    <a:pt x="364" y="218"/>
                  </a:cubicBezTo>
                  <a:cubicBezTo>
                    <a:pt x="364" y="519"/>
                    <a:pt x="97" y="519"/>
                    <a:pt x="30" y="752"/>
                  </a:cubicBezTo>
                  <a:cubicBezTo>
                    <a:pt x="1" y="902"/>
                    <a:pt x="51" y="1024"/>
                    <a:pt x="182" y="1024"/>
                  </a:cubicBezTo>
                  <a:cubicBezTo>
                    <a:pt x="197" y="1024"/>
                    <a:pt x="213" y="1022"/>
                    <a:pt x="231" y="1019"/>
                  </a:cubicBezTo>
                  <a:cubicBezTo>
                    <a:pt x="631" y="1019"/>
                    <a:pt x="731" y="452"/>
                    <a:pt x="731" y="185"/>
                  </a:cubicBezTo>
                  <a:cubicBezTo>
                    <a:pt x="715" y="60"/>
                    <a:pt x="634" y="1"/>
                    <a:pt x="5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55"/>
            <p:cNvSpPr/>
            <p:nvPr/>
          </p:nvSpPr>
          <p:spPr>
            <a:xfrm>
              <a:off x="2908075" y="3320625"/>
              <a:ext cx="12550" cy="12225"/>
            </a:xfrm>
            <a:custGeom>
              <a:avLst/>
              <a:gdLst/>
              <a:ahLst/>
              <a:cxnLst/>
              <a:rect l="l" t="t" r="r" b="b"/>
              <a:pathLst>
                <a:path w="502" h="489" extrusionOk="0">
                  <a:moveTo>
                    <a:pt x="240" y="0"/>
                  </a:moveTo>
                  <a:cubicBezTo>
                    <a:pt x="165" y="0"/>
                    <a:pt x="101" y="50"/>
                    <a:pt x="101" y="155"/>
                  </a:cubicBezTo>
                  <a:cubicBezTo>
                    <a:pt x="1" y="322"/>
                    <a:pt x="134" y="489"/>
                    <a:pt x="301" y="489"/>
                  </a:cubicBezTo>
                  <a:cubicBezTo>
                    <a:pt x="468" y="455"/>
                    <a:pt x="501" y="288"/>
                    <a:pt x="434" y="155"/>
                  </a:cubicBezTo>
                  <a:lnTo>
                    <a:pt x="434" y="122"/>
                  </a:lnTo>
                  <a:cubicBezTo>
                    <a:pt x="387" y="42"/>
                    <a:pt x="308" y="0"/>
                    <a:pt x="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55"/>
            <p:cNvSpPr/>
            <p:nvPr/>
          </p:nvSpPr>
          <p:spPr>
            <a:xfrm>
              <a:off x="2933450" y="3342800"/>
              <a:ext cx="29700" cy="14325"/>
            </a:xfrm>
            <a:custGeom>
              <a:avLst/>
              <a:gdLst/>
              <a:ahLst/>
              <a:cxnLst/>
              <a:rect l="l" t="t" r="r" b="b"/>
              <a:pathLst>
                <a:path w="1188" h="573" extrusionOk="0">
                  <a:moveTo>
                    <a:pt x="260" y="0"/>
                  </a:moveTo>
                  <a:cubicBezTo>
                    <a:pt x="194" y="0"/>
                    <a:pt x="135" y="29"/>
                    <a:pt x="120" y="102"/>
                  </a:cubicBezTo>
                  <a:cubicBezTo>
                    <a:pt x="1" y="479"/>
                    <a:pt x="224" y="573"/>
                    <a:pt x="495" y="573"/>
                  </a:cubicBezTo>
                  <a:cubicBezTo>
                    <a:pt x="679" y="573"/>
                    <a:pt x="885" y="529"/>
                    <a:pt x="1021" y="502"/>
                  </a:cubicBezTo>
                  <a:cubicBezTo>
                    <a:pt x="1121" y="502"/>
                    <a:pt x="1187" y="402"/>
                    <a:pt x="1187" y="269"/>
                  </a:cubicBezTo>
                  <a:lnTo>
                    <a:pt x="1187" y="169"/>
                  </a:lnTo>
                  <a:cubicBezTo>
                    <a:pt x="1154" y="69"/>
                    <a:pt x="1021" y="2"/>
                    <a:pt x="954" y="2"/>
                  </a:cubicBezTo>
                  <a:cubicBezTo>
                    <a:pt x="820" y="2"/>
                    <a:pt x="687" y="35"/>
                    <a:pt x="520" y="69"/>
                  </a:cubicBezTo>
                  <a:cubicBezTo>
                    <a:pt x="487" y="69"/>
                    <a:pt x="453" y="69"/>
                    <a:pt x="453" y="102"/>
                  </a:cubicBezTo>
                  <a:cubicBezTo>
                    <a:pt x="435" y="46"/>
                    <a:pt x="343" y="0"/>
                    <a:pt x="2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55"/>
            <p:cNvSpPr/>
            <p:nvPr/>
          </p:nvSpPr>
          <p:spPr>
            <a:xfrm>
              <a:off x="2922150" y="3309825"/>
              <a:ext cx="23475" cy="20350"/>
            </a:xfrm>
            <a:custGeom>
              <a:avLst/>
              <a:gdLst/>
              <a:ahLst/>
              <a:cxnLst/>
              <a:rect l="l" t="t" r="r" b="b"/>
              <a:pathLst>
                <a:path w="939" h="814" extrusionOk="0">
                  <a:moveTo>
                    <a:pt x="239" y="0"/>
                  </a:moveTo>
                  <a:cubicBezTo>
                    <a:pt x="121" y="0"/>
                    <a:pt x="1" y="89"/>
                    <a:pt x="38" y="220"/>
                  </a:cubicBezTo>
                  <a:cubicBezTo>
                    <a:pt x="72" y="420"/>
                    <a:pt x="105" y="654"/>
                    <a:pt x="305" y="720"/>
                  </a:cubicBezTo>
                  <a:cubicBezTo>
                    <a:pt x="380" y="780"/>
                    <a:pt x="482" y="813"/>
                    <a:pt x="584" y="813"/>
                  </a:cubicBezTo>
                  <a:cubicBezTo>
                    <a:pt x="708" y="813"/>
                    <a:pt x="832" y="764"/>
                    <a:pt x="905" y="654"/>
                  </a:cubicBezTo>
                  <a:cubicBezTo>
                    <a:pt x="939" y="587"/>
                    <a:pt x="905" y="520"/>
                    <a:pt x="905" y="487"/>
                  </a:cubicBezTo>
                  <a:cubicBezTo>
                    <a:pt x="739" y="287"/>
                    <a:pt x="539" y="420"/>
                    <a:pt x="438" y="187"/>
                  </a:cubicBezTo>
                  <a:cubicBezTo>
                    <a:pt x="424" y="55"/>
                    <a:pt x="332" y="0"/>
                    <a:pt x="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55"/>
            <p:cNvSpPr/>
            <p:nvPr/>
          </p:nvSpPr>
          <p:spPr>
            <a:xfrm>
              <a:off x="2928375" y="3218875"/>
              <a:ext cx="41300" cy="43500"/>
            </a:xfrm>
            <a:custGeom>
              <a:avLst/>
              <a:gdLst/>
              <a:ahLst/>
              <a:cxnLst/>
              <a:rect l="l" t="t" r="r" b="b"/>
              <a:pathLst>
                <a:path w="1652" h="1740" extrusionOk="0">
                  <a:moveTo>
                    <a:pt x="1144" y="0"/>
                  </a:moveTo>
                  <a:cubicBezTo>
                    <a:pt x="931" y="0"/>
                    <a:pt x="699" y="129"/>
                    <a:pt x="523" y="322"/>
                  </a:cubicBezTo>
                  <a:cubicBezTo>
                    <a:pt x="223" y="689"/>
                    <a:pt x="123" y="1156"/>
                    <a:pt x="23" y="1623"/>
                  </a:cubicBezTo>
                  <a:cubicBezTo>
                    <a:pt x="1" y="1688"/>
                    <a:pt x="78" y="1739"/>
                    <a:pt x="163" y="1739"/>
                  </a:cubicBezTo>
                  <a:cubicBezTo>
                    <a:pt x="208" y="1739"/>
                    <a:pt x="255" y="1725"/>
                    <a:pt x="290" y="1690"/>
                  </a:cubicBezTo>
                  <a:cubicBezTo>
                    <a:pt x="390" y="1423"/>
                    <a:pt x="523" y="1156"/>
                    <a:pt x="690" y="856"/>
                  </a:cubicBezTo>
                  <a:cubicBezTo>
                    <a:pt x="790" y="689"/>
                    <a:pt x="890" y="522"/>
                    <a:pt x="1023" y="456"/>
                  </a:cubicBezTo>
                  <a:cubicBezTo>
                    <a:pt x="1090" y="402"/>
                    <a:pt x="1157" y="381"/>
                    <a:pt x="1221" y="381"/>
                  </a:cubicBezTo>
                  <a:cubicBezTo>
                    <a:pt x="1318" y="381"/>
                    <a:pt x="1410" y="429"/>
                    <a:pt x="1490" y="489"/>
                  </a:cubicBezTo>
                  <a:cubicBezTo>
                    <a:pt x="1502" y="495"/>
                    <a:pt x="1515" y="498"/>
                    <a:pt x="1528" y="498"/>
                  </a:cubicBezTo>
                  <a:cubicBezTo>
                    <a:pt x="1588" y="498"/>
                    <a:pt x="1651" y="438"/>
                    <a:pt x="1624" y="356"/>
                  </a:cubicBezTo>
                  <a:cubicBezTo>
                    <a:pt x="1513" y="103"/>
                    <a:pt x="1336" y="0"/>
                    <a:pt x="11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55"/>
            <p:cNvSpPr/>
            <p:nvPr/>
          </p:nvSpPr>
          <p:spPr>
            <a:xfrm>
              <a:off x="2792175" y="3566325"/>
              <a:ext cx="315850" cy="245050"/>
            </a:xfrm>
            <a:custGeom>
              <a:avLst/>
              <a:gdLst/>
              <a:ahLst/>
              <a:cxnLst/>
              <a:rect l="l" t="t" r="r" b="b"/>
              <a:pathLst>
                <a:path w="12634" h="9802" extrusionOk="0">
                  <a:moveTo>
                    <a:pt x="200" y="1"/>
                  </a:moveTo>
                  <a:cubicBezTo>
                    <a:pt x="100" y="1"/>
                    <a:pt x="0" y="134"/>
                    <a:pt x="100" y="234"/>
                  </a:cubicBezTo>
                  <a:cubicBezTo>
                    <a:pt x="3703" y="4104"/>
                    <a:pt x="9173" y="5471"/>
                    <a:pt x="12476" y="9774"/>
                  </a:cubicBezTo>
                  <a:cubicBezTo>
                    <a:pt x="12485" y="9793"/>
                    <a:pt x="12502" y="9801"/>
                    <a:pt x="12521" y="9801"/>
                  </a:cubicBezTo>
                  <a:cubicBezTo>
                    <a:pt x="12571" y="9801"/>
                    <a:pt x="12633" y="9746"/>
                    <a:pt x="12609" y="9674"/>
                  </a:cubicBezTo>
                  <a:cubicBezTo>
                    <a:pt x="10975" y="7273"/>
                    <a:pt x="8506" y="5771"/>
                    <a:pt x="6104" y="4304"/>
                  </a:cubicBezTo>
                  <a:cubicBezTo>
                    <a:pt x="4670" y="3470"/>
                    <a:pt x="3302" y="2636"/>
                    <a:pt x="2002" y="1635"/>
                  </a:cubicBezTo>
                  <a:cubicBezTo>
                    <a:pt x="1421" y="1183"/>
                    <a:pt x="1020" y="662"/>
                    <a:pt x="1310" y="662"/>
                  </a:cubicBezTo>
                  <a:cubicBezTo>
                    <a:pt x="1470" y="662"/>
                    <a:pt x="1839" y="820"/>
                    <a:pt x="2502" y="1235"/>
                  </a:cubicBezTo>
                  <a:cubicBezTo>
                    <a:pt x="3269" y="1668"/>
                    <a:pt x="3903" y="2336"/>
                    <a:pt x="4637" y="2836"/>
                  </a:cubicBezTo>
                  <a:cubicBezTo>
                    <a:pt x="4652" y="2852"/>
                    <a:pt x="4670" y="2858"/>
                    <a:pt x="4687" y="2858"/>
                  </a:cubicBezTo>
                  <a:cubicBezTo>
                    <a:pt x="4743" y="2858"/>
                    <a:pt x="4796" y="2787"/>
                    <a:pt x="4770" y="2736"/>
                  </a:cubicBezTo>
                  <a:cubicBezTo>
                    <a:pt x="3603" y="1335"/>
                    <a:pt x="2068" y="267"/>
                    <a:pt x="2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55"/>
            <p:cNvSpPr/>
            <p:nvPr/>
          </p:nvSpPr>
          <p:spPr>
            <a:xfrm>
              <a:off x="3254900" y="3133800"/>
              <a:ext cx="45975" cy="70950"/>
            </a:xfrm>
            <a:custGeom>
              <a:avLst/>
              <a:gdLst/>
              <a:ahLst/>
              <a:cxnLst/>
              <a:rect l="l" t="t" r="r" b="b"/>
              <a:pathLst>
                <a:path w="1839" h="2838" extrusionOk="0">
                  <a:moveTo>
                    <a:pt x="141" y="1"/>
                  </a:moveTo>
                  <a:cubicBezTo>
                    <a:pt x="63" y="1"/>
                    <a:pt x="0" y="95"/>
                    <a:pt x="71" y="189"/>
                  </a:cubicBezTo>
                  <a:cubicBezTo>
                    <a:pt x="671" y="1023"/>
                    <a:pt x="1005" y="2057"/>
                    <a:pt x="1672" y="2791"/>
                  </a:cubicBezTo>
                  <a:cubicBezTo>
                    <a:pt x="1702" y="2821"/>
                    <a:pt x="1739" y="2838"/>
                    <a:pt x="1770" y="2838"/>
                  </a:cubicBezTo>
                  <a:cubicBezTo>
                    <a:pt x="1809" y="2838"/>
                    <a:pt x="1839" y="2813"/>
                    <a:pt x="1839" y="2758"/>
                  </a:cubicBezTo>
                  <a:cubicBezTo>
                    <a:pt x="1605" y="1757"/>
                    <a:pt x="905" y="790"/>
                    <a:pt x="238" y="56"/>
                  </a:cubicBezTo>
                  <a:cubicBezTo>
                    <a:pt x="209" y="17"/>
                    <a:pt x="173"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55"/>
            <p:cNvSpPr/>
            <p:nvPr/>
          </p:nvSpPr>
          <p:spPr>
            <a:xfrm>
              <a:off x="2637175" y="2691575"/>
              <a:ext cx="875525" cy="1978525"/>
            </a:xfrm>
            <a:custGeom>
              <a:avLst/>
              <a:gdLst/>
              <a:ahLst/>
              <a:cxnLst/>
              <a:rect l="l" t="t" r="r" b="b"/>
              <a:pathLst>
                <a:path w="35021" h="79141" extrusionOk="0">
                  <a:moveTo>
                    <a:pt x="29034" y="6995"/>
                  </a:moveTo>
                  <a:cubicBezTo>
                    <a:pt x="29156" y="6995"/>
                    <a:pt x="29257" y="7117"/>
                    <a:pt x="29317" y="7438"/>
                  </a:cubicBezTo>
                  <a:cubicBezTo>
                    <a:pt x="29450" y="8238"/>
                    <a:pt x="29450" y="9072"/>
                    <a:pt x="29383" y="9873"/>
                  </a:cubicBezTo>
                  <a:cubicBezTo>
                    <a:pt x="29317" y="11040"/>
                    <a:pt x="28950" y="11974"/>
                    <a:pt x="28416" y="12908"/>
                  </a:cubicBezTo>
                  <a:cubicBezTo>
                    <a:pt x="28516" y="12074"/>
                    <a:pt x="28549" y="11240"/>
                    <a:pt x="28516" y="10406"/>
                  </a:cubicBezTo>
                  <a:cubicBezTo>
                    <a:pt x="28516" y="10331"/>
                    <a:pt x="28462" y="10297"/>
                    <a:pt x="28402" y="10297"/>
                  </a:cubicBezTo>
                  <a:cubicBezTo>
                    <a:pt x="28330" y="10297"/>
                    <a:pt x="28249" y="10348"/>
                    <a:pt x="28249" y="10440"/>
                  </a:cubicBezTo>
                  <a:cubicBezTo>
                    <a:pt x="28316" y="11541"/>
                    <a:pt x="28016" y="12641"/>
                    <a:pt x="27916" y="13775"/>
                  </a:cubicBezTo>
                  <a:lnTo>
                    <a:pt x="27916" y="13809"/>
                  </a:lnTo>
                  <a:cubicBezTo>
                    <a:pt x="27899" y="13792"/>
                    <a:pt x="27882" y="13784"/>
                    <a:pt x="27870" y="13784"/>
                  </a:cubicBezTo>
                  <a:cubicBezTo>
                    <a:pt x="27857" y="13784"/>
                    <a:pt x="27849" y="13792"/>
                    <a:pt x="27849" y="13809"/>
                  </a:cubicBezTo>
                  <a:cubicBezTo>
                    <a:pt x="27315" y="11807"/>
                    <a:pt x="27215" y="9539"/>
                    <a:pt x="28316" y="7738"/>
                  </a:cubicBezTo>
                  <a:cubicBezTo>
                    <a:pt x="28531" y="7394"/>
                    <a:pt x="28815" y="6995"/>
                    <a:pt x="29034" y="6995"/>
                  </a:cubicBezTo>
                  <a:close/>
                  <a:moveTo>
                    <a:pt x="12171" y="15443"/>
                  </a:moveTo>
                  <a:lnTo>
                    <a:pt x="12171" y="15443"/>
                  </a:lnTo>
                  <a:cubicBezTo>
                    <a:pt x="12538" y="15610"/>
                    <a:pt x="12805" y="15944"/>
                    <a:pt x="13005" y="16277"/>
                  </a:cubicBezTo>
                  <a:cubicBezTo>
                    <a:pt x="12972" y="16311"/>
                    <a:pt x="12972" y="16311"/>
                    <a:pt x="12972" y="16377"/>
                  </a:cubicBezTo>
                  <a:cubicBezTo>
                    <a:pt x="12972" y="16344"/>
                    <a:pt x="12972" y="16344"/>
                    <a:pt x="12967" y="16344"/>
                  </a:cubicBezTo>
                  <a:cubicBezTo>
                    <a:pt x="12963" y="16344"/>
                    <a:pt x="12955" y="16344"/>
                    <a:pt x="12938" y="16311"/>
                  </a:cubicBezTo>
                  <a:cubicBezTo>
                    <a:pt x="12771" y="16244"/>
                    <a:pt x="12638" y="16077"/>
                    <a:pt x="12538" y="15944"/>
                  </a:cubicBezTo>
                  <a:lnTo>
                    <a:pt x="12171" y="15443"/>
                  </a:lnTo>
                  <a:close/>
                  <a:moveTo>
                    <a:pt x="14606" y="16978"/>
                  </a:moveTo>
                  <a:cubicBezTo>
                    <a:pt x="14840" y="17745"/>
                    <a:pt x="14673" y="18479"/>
                    <a:pt x="14639" y="19246"/>
                  </a:cubicBezTo>
                  <a:cubicBezTo>
                    <a:pt x="14606" y="19179"/>
                    <a:pt x="14539" y="19079"/>
                    <a:pt x="14506" y="18946"/>
                  </a:cubicBezTo>
                  <a:cubicBezTo>
                    <a:pt x="14473" y="18312"/>
                    <a:pt x="14439" y="17612"/>
                    <a:pt x="14606" y="16978"/>
                  </a:cubicBezTo>
                  <a:close/>
                  <a:moveTo>
                    <a:pt x="30851" y="16477"/>
                  </a:moveTo>
                  <a:lnTo>
                    <a:pt x="30851" y="16477"/>
                  </a:lnTo>
                  <a:cubicBezTo>
                    <a:pt x="30551" y="17245"/>
                    <a:pt x="30117" y="17878"/>
                    <a:pt x="29517" y="18412"/>
                  </a:cubicBezTo>
                  <a:cubicBezTo>
                    <a:pt x="29350" y="18546"/>
                    <a:pt x="29183" y="18646"/>
                    <a:pt x="29050" y="18779"/>
                  </a:cubicBezTo>
                  <a:cubicBezTo>
                    <a:pt x="29317" y="18445"/>
                    <a:pt x="29517" y="18012"/>
                    <a:pt x="29617" y="17645"/>
                  </a:cubicBezTo>
                  <a:cubicBezTo>
                    <a:pt x="29634" y="17557"/>
                    <a:pt x="29568" y="17515"/>
                    <a:pt x="29497" y="17515"/>
                  </a:cubicBezTo>
                  <a:cubicBezTo>
                    <a:pt x="29434" y="17515"/>
                    <a:pt x="29366" y="17549"/>
                    <a:pt x="29350" y="17612"/>
                  </a:cubicBezTo>
                  <a:cubicBezTo>
                    <a:pt x="29283" y="17978"/>
                    <a:pt x="29050" y="18279"/>
                    <a:pt x="28816" y="18579"/>
                  </a:cubicBezTo>
                  <a:cubicBezTo>
                    <a:pt x="28549" y="18812"/>
                    <a:pt x="28216" y="18979"/>
                    <a:pt x="27982" y="19246"/>
                  </a:cubicBezTo>
                  <a:cubicBezTo>
                    <a:pt x="27949" y="19279"/>
                    <a:pt x="27949" y="19313"/>
                    <a:pt x="27982" y="19313"/>
                  </a:cubicBezTo>
                  <a:cubicBezTo>
                    <a:pt x="27849" y="19379"/>
                    <a:pt x="27715" y="19446"/>
                    <a:pt x="27615" y="19480"/>
                  </a:cubicBezTo>
                  <a:cubicBezTo>
                    <a:pt x="27615" y="19413"/>
                    <a:pt x="27549" y="19346"/>
                    <a:pt x="27549" y="19279"/>
                  </a:cubicBezTo>
                  <a:cubicBezTo>
                    <a:pt x="27549" y="19146"/>
                    <a:pt x="27549" y="18979"/>
                    <a:pt x="27615" y="18812"/>
                  </a:cubicBezTo>
                  <a:cubicBezTo>
                    <a:pt x="28116" y="17511"/>
                    <a:pt x="29550" y="16911"/>
                    <a:pt x="30851" y="16477"/>
                  </a:cubicBezTo>
                  <a:close/>
                  <a:moveTo>
                    <a:pt x="23512" y="14676"/>
                  </a:moveTo>
                  <a:cubicBezTo>
                    <a:pt x="25514" y="15443"/>
                    <a:pt x="26715" y="17645"/>
                    <a:pt x="27048" y="19780"/>
                  </a:cubicBezTo>
                  <a:cubicBezTo>
                    <a:pt x="26982" y="19846"/>
                    <a:pt x="26982" y="19980"/>
                    <a:pt x="27115" y="20013"/>
                  </a:cubicBezTo>
                  <a:cubicBezTo>
                    <a:pt x="27115" y="20080"/>
                    <a:pt x="27115" y="20147"/>
                    <a:pt x="27148" y="20180"/>
                  </a:cubicBezTo>
                  <a:cubicBezTo>
                    <a:pt x="27115" y="20447"/>
                    <a:pt x="27048" y="20747"/>
                    <a:pt x="27048" y="20981"/>
                  </a:cubicBezTo>
                  <a:cubicBezTo>
                    <a:pt x="25714" y="20447"/>
                    <a:pt x="24980" y="19413"/>
                    <a:pt x="24446" y="18145"/>
                  </a:cubicBezTo>
                  <a:cubicBezTo>
                    <a:pt x="24113" y="17478"/>
                    <a:pt x="23879" y="16778"/>
                    <a:pt x="23713" y="16010"/>
                  </a:cubicBezTo>
                  <a:cubicBezTo>
                    <a:pt x="23679" y="15910"/>
                    <a:pt x="23512" y="14676"/>
                    <a:pt x="23512" y="14676"/>
                  </a:cubicBezTo>
                  <a:close/>
                  <a:moveTo>
                    <a:pt x="30050" y="22982"/>
                  </a:moveTo>
                  <a:lnTo>
                    <a:pt x="30050" y="22982"/>
                  </a:lnTo>
                  <a:cubicBezTo>
                    <a:pt x="29784" y="24450"/>
                    <a:pt x="29183" y="25751"/>
                    <a:pt x="28216" y="26685"/>
                  </a:cubicBezTo>
                  <a:cubicBezTo>
                    <a:pt x="28549" y="26251"/>
                    <a:pt x="28816" y="25717"/>
                    <a:pt x="28850" y="25117"/>
                  </a:cubicBezTo>
                  <a:cubicBezTo>
                    <a:pt x="28850" y="25025"/>
                    <a:pt x="28789" y="24974"/>
                    <a:pt x="28729" y="24974"/>
                  </a:cubicBezTo>
                  <a:cubicBezTo>
                    <a:pt x="28680" y="24974"/>
                    <a:pt x="28631" y="25008"/>
                    <a:pt x="28616" y="25084"/>
                  </a:cubicBezTo>
                  <a:cubicBezTo>
                    <a:pt x="28516" y="25651"/>
                    <a:pt x="28283" y="26118"/>
                    <a:pt x="27882" y="26518"/>
                  </a:cubicBezTo>
                  <a:cubicBezTo>
                    <a:pt x="27549" y="26952"/>
                    <a:pt x="27048" y="27252"/>
                    <a:pt x="26781" y="27652"/>
                  </a:cubicBezTo>
                  <a:lnTo>
                    <a:pt x="26781" y="27752"/>
                  </a:lnTo>
                  <a:cubicBezTo>
                    <a:pt x="26648" y="27785"/>
                    <a:pt x="26548" y="27852"/>
                    <a:pt x="26448" y="27919"/>
                  </a:cubicBezTo>
                  <a:cubicBezTo>
                    <a:pt x="26481" y="27585"/>
                    <a:pt x="26515" y="27218"/>
                    <a:pt x="26615" y="26818"/>
                  </a:cubicBezTo>
                  <a:cubicBezTo>
                    <a:pt x="27349" y="25150"/>
                    <a:pt x="28483" y="23949"/>
                    <a:pt x="30050" y="22982"/>
                  </a:cubicBezTo>
                  <a:close/>
                  <a:moveTo>
                    <a:pt x="20392" y="967"/>
                  </a:moveTo>
                  <a:cubicBezTo>
                    <a:pt x="20448" y="967"/>
                    <a:pt x="20506" y="1169"/>
                    <a:pt x="20610" y="1633"/>
                  </a:cubicBezTo>
                  <a:cubicBezTo>
                    <a:pt x="21644" y="7237"/>
                    <a:pt x="20444" y="13108"/>
                    <a:pt x="19610" y="18646"/>
                  </a:cubicBezTo>
                  <a:cubicBezTo>
                    <a:pt x="19143" y="21614"/>
                    <a:pt x="18476" y="24550"/>
                    <a:pt x="18109" y="27485"/>
                  </a:cubicBezTo>
                  <a:cubicBezTo>
                    <a:pt x="18009" y="27886"/>
                    <a:pt x="18009" y="28319"/>
                    <a:pt x="17975" y="28786"/>
                  </a:cubicBezTo>
                  <a:cubicBezTo>
                    <a:pt x="17708" y="25084"/>
                    <a:pt x="18042" y="21481"/>
                    <a:pt x="18542" y="17812"/>
                  </a:cubicBezTo>
                  <a:cubicBezTo>
                    <a:pt x="19043" y="14142"/>
                    <a:pt x="20043" y="10740"/>
                    <a:pt x="19710" y="6971"/>
                  </a:cubicBezTo>
                  <a:cubicBezTo>
                    <a:pt x="19710" y="6879"/>
                    <a:pt x="19629" y="6828"/>
                    <a:pt x="19545" y="6828"/>
                  </a:cubicBezTo>
                  <a:cubicBezTo>
                    <a:pt x="19477" y="6828"/>
                    <a:pt x="19406" y="6862"/>
                    <a:pt x="19376" y="6937"/>
                  </a:cubicBezTo>
                  <a:cubicBezTo>
                    <a:pt x="18709" y="8538"/>
                    <a:pt x="18876" y="10140"/>
                    <a:pt x="18842" y="11807"/>
                  </a:cubicBezTo>
                  <a:cubicBezTo>
                    <a:pt x="18842" y="11901"/>
                    <a:pt x="18906" y="11942"/>
                    <a:pt x="18961" y="11942"/>
                  </a:cubicBezTo>
                  <a:cubicBezTo>
                    <a:pt x="19004" y="11942"/>
                    <a:pt x="19043" y="11918"/>
                    <a:pt x="19043" y="11874"/>
                  </a:cubicBezTo>
                  <a:cubicBezTo>
                    <a:pt x="19209" y="10940"/>
                    <a:pt x="19276" y="10039"/>
                    <a:pt x="19276" y="9072"/>
                  </a:cubicBezTo>
                  <a:cubicBezTo>
                    <a:pt x="19276" y="8605"/>
                    <a:pt x="19343" y="8205"/>
                    <a:pt x="19476" y="7771"/>
                  </a:cubicBezTo>
                  <a:cubicBezTo>
                    <a:pt x="19543" y="8538"/>
                    <a:pt x="19543" y="9272"/>
                    <a:pt x="19510" y="10039"/>
                  </a:cubicBezTo>
                  <a:cubicBezTo>
                    <a:pt x="19443" y="12408"/>
                    <a:pt x="18809" y="14743"/>
                    <a:pt x="18375" y="17078"/>
                  </a:cubicBezTo>
                  <a:cubicBezTo>
                    <a:pt x="17842" y="20080"/>
                    <a:pt x="17475" y="23216"/>
                    <a:pt x="17542" y="26284"/>
                  </a:cubicBezTo>
                  <a:cubicBezTo>
                    <a:pt x="17508" y="26151"/>
                    <a:pt x="17508" y="25984"/>
                    <a:pt x="17475" y="25884"/>
                  </a:cubicBezTo>
                  <a:cubicBezTo>
                    <a:pt x="16974" y="22749"/>
                    <a:pt x="17175" y="19580"/>
                    <a:pt x="17275" y="16411"/>
                  </a:cubicBezTo>
                  <a:cubicBezTo>
                    <a:pt x="17341" y="13742"/>
                    <a:pt x="17708" y="11107"/>
                    <a:pt x="18209" y="8538"/>
                  </a:cubicBezTo>
                  <a:cubicBezTo>
                    <a:pt x="18509" y="6971"/>
                    <a:pt x="18943" y="5470"/>
                    <a:pt x="19376" y="4035"/>
                  </a:cubicBezTo>
                  <a:cubicBezTo>
                    <a:pt x="19610" y="3268"/>
                    <a:pt x="19843" y="2534"/>
                    <a:pt x="20110" y="1767"/>
                  </a:cubicBezTo>
                  <a:cubicBezTo>
                    <a:pt x="20257" y="1271"/>
                    <a:pt x="20323" y="967"/>
                    <a:pt x="20392" y="967"/>
                  </a:cubicBezTo>
                  <a:close/>
                  <a:moveTo>
                    <a:pt x="22478" y="22080"/>
                  </a:moveTo>
                  <a:cubicBezTo>
                    <a:pt x="22634" y="22080"/>
                    <a:pt x="22842" y="22170"/>
                    <a:pt x="23112" y="22382"/>
                  </a:cubicBezTo>
                  <a:cubicBezTo>
                    <a:pt x="24980" y="23783"/>
                    <a:pt x="25147" y="26618"/>
                    <a:pt x="25681" y="28786"/>
                  </a:cubicBezTo>
                  <a:cubicBezTo>
                    <a:pt x="25547" y="28753"/>
                    <a:pt x="25514" y="28753"/>
                    <a:pt x="25481" y="28719"/>
                  </a:cubicBezTo>
                  <a:lnTo>
                    <a:pt x="25481" y="28619"/>
                  </a:lnTo>
                  <a:cubicBezTo>
                    <a:pt x="25214" y="27652"/>
                    <a:pt x="24547" y="26685"/>
                    <a:pt x="24113" y="25817"/>
                  </a:cubicBezTo>
                  <a:cubicBezTo>
                    <a:pt x="24080" y="25784"/>
                    <a:pt x="24035" y="25769"/>
                    <a:pt x="23993" y="25769"/>
                  </a:cubicBezTo>
                  <a:cubicBezTo>
                    <a:pt x="23909" y="25769"/>
                    <a:pt x="23835" y="25829"/>
                    <a:pt x="23879" y="25917"/>
                  </a:cubicBezTo>
                  <a:cubicBezTo>
                    <a:pt x="24213" y="26685"/>
                    <a:pt x="24547" y="27652"/>
                    <a:pt x="25114" y="28419"/>
                  </a:cubicBezTo>
                  <a:cubicBezTo>
                    <a:pt x="24146" y="27719"/>
                    <a:pt x="23512" y="26618"/>
                    <a:pt x="23012" y="25584"/>
                  </a:cubicBezTo>
                  <a:cubicBezTo>
                    <a:pt x="22645" y="24817"/>
                    <a:pt x="22378" y="23983"/>
                    <a:pt x="22178" y="23216"/>
                  </a:cubicBezTo>
                  <a:cubicBezTo>
                    <a:pt x="22036" y="22623"/>
                    <a:pt x="22096" y="22080"/>
                    <a:pt x="22478" y="22080"/>
                  </a:cubicBezTo>
                  <a:close/>
                  <a:moveTo>
                    <a:pt x="28950" y="31421"/>
                  </a:moveTo>
                  <a:cubicBezTo>
                    <a:pt x="28883" y="32722"/>
                    <a:pt x="28483" y="33990"/>
                    <a:pt x="27816" y="35124"/>
                  </a:cubicBezTo>
                  <a:cubicBezTo>
                    <a:pt x="27449" y="35791"/>
                    <a:pt x="26948" y="36292"/>
                    <a:pt x="26348" y="36658"/>
                  </a:cubicBezTo>
                  <a:cubicBezTo>
                    <a:pt x="26815" y="35991"/>
                    <a:pt x="27115" y="35091"/>
                    <a:pt x="27349" y="34424"/>
                  </a:cubicBezTo>
                  <a:cubicBezTo>
                    <a:pt x="27412" y="34317"/>
                    <a:pt x="27327" y="34238"/>
                    <a:pt x="27239" y="34238"/>
                  </a:cubicBezTo>
                  <a:cubicBezTo>
                    <a:pt x="27189" y="34238"/>
                    <a:pt x="27139" y="34263"/>
                    <a:pt x="27115" y="34323"/>
                  </a:cubicBezTo>
                  <a:cubicBezTo>
                    <a:pt x="26882" y="34824"/>
                    <a:pt x="26681" y="35324"/>
                    <a:pt x="26448" y="35791"/>
                  </a:cubicBezTo>
                  <a:cubicBezTo>
                    <a:pt x="26181" y="36258"/>
                    <a:pt x="25847" y="36625"/>
                    <a:pt x="25614" y="37092"/>
                  </a:cubicBezTo>
                  <a:cubicBezTo>
                    <a:pt x="25547" y="37092"/>
                    <a:pt x="25547" y="37125"/>
                    <a:pt x="25514" y="37125"/>
                  </a:cubicBezTo>
                  <a:cubicBezTo>
                    <a:pt x="25547" y="36892"/>
                    <a:pt x="25514" y="36592"/>
                    <a:pt x="25481" y="36292"/>
                  </a:cubicBezTo>
                  <a:cubicBezTo>
                    <a:pt x="25481" y="36158"/>
                    <a:pt x="25514" y="36091"/>
                    <a:pt x="25514" y="35958"/>
                  </a:cubicBezTo>
                  <a:cubicBezTo>
                    <a:pt x="26281" y="34157"/>
                    <a:pt x="27449" y="32656"/>
                    <a:pt x="28950" y="31421"/>
                  </a:cubicBezTo>
                  <a:close/>
                  <a:moveTo>
                    <a:pt x="20747" y="30327"/>
                  </a:moveTo>
                  <a:cubicBezTo>
                    <a:pt x="21124" y="30327"/>
                    <a:pt x="21842" y="30941"/>
                    <a:pt x="22111" y="31088"/>
                  </a:cubicBezTo>
                  <a:cubicBezTo>
                    <a:pt x="22879" y="31655"/>
                    <a:pt x="23412" y="32489"/>
                    <a:pt x="23946" y="33323"/>
                  </a:cubicBezTo>
                  <a:cubicBezTo>
                    <a:pt x="24513" y="34390"/>
                    <a:pt x="24813" y="35491"/>
                    <a:pt x="25014" y="36625"/>
                  </a:cubicBezTo>
                  <a:cubicBezTo>
                    <a:pt x="24980" y="36892"/>
                    <a:pt x="24980" y="37159"/>
                    <a:pt x="24947" y="37426"/>
                  </a:cubicBezTo>
                  <a:cubicBezTo>
                    <a:pt x="24880" y="37426"/>
                    <a:pt x="24847" y="37459"/>
                    <a:pt x="24780" y="37492"/>
                  </a:cubicBezTo>
                  <a:cubicBezTo>
                    <a:pt x="24346" y="36425"/>
                    <a:pt x="23546" y="35291"/>
                    <a:pt x="22845" y="34390"/>
                  </a:cubicBezTo>
                  <a:cubicBezTo>
                    <a:pt x="22825" y="34350"/>
                    <a:pt x="22796" y="34334"/>
                    <a:pt x="22767" y="34334"/>
                  </a:cubicBezTo>
                  <a:cubicBezTo>
                    <a:pt x="22699" y="34334"/>
                    <a:pt x="22632" y="34420"/>
                    <a:pt x="22679" y="34490"/>
                  </a:cubicBezTo>
                  <a:cubicBezTo>
                    <a:pt x="23346" y="35458"/>
                    <a:pt x="23779" y="36792"/>
                    <a:pt x="24613" y="37592"/>
                  </a:cubicBezTo>
                  <a:lnTo>
                    <a:pt x="24647" y="37626"/>
                  </a:lnTo>
                  <a:cubicBezTo>
                    <a:pt x="24647" y="37654"/>
                    <a:pt x="24647" y="37707"/>
                    <a:pt x="24667" y="37722"/>
                  </a:cubicBezTo>
                  <a:lnTo>
                    <a:pt x="24667" y="37722"/>
                  </a:lnTo>
                  <a:cubicBezTo>
                    <a:pt x="22039" y="36880"/>
                    <a:pt x="20310" y="33119"/>
                    <a:pt x="20510" y="30621"/>
                  </a:cubicBezTo>
                  <a:cubicBezTo>
                    <a:pt x="20519" y="30408"/>
                    <a:pt x="20611" y="30327"/>
                    <a:pt x="20747" y="30327"/>
                  </a:cubicBezTo>
                  <a:close/>
                  <a:moveTo>
                    <a:pt x="20310" y="40161"/>
                  </a:moveTo>
                  <a:cubicBezTo>
                    <a:pt x="20477" y="40828"/>
                    <a:pt x="20644" y="41462"/>
                    <a:pt x="20811" y="42129"/>
                  </a:cubicBezTo>
                  <a:cubicBezTo>
                    <a:pt x="20544" y="41762"/>
                    <a:pt x="20310" y="41295"/>
                    <a:pt x="20177" y="40895"/>
                  </a:cubicBezTo>
                  <a:cubicBezTo>
                    <a:pt x="20010" y="40395"/>
                    <a:pt x="20110" y="40194"/>
                    <a:pt x="20310" y="40161"/>
                  </a:cubicBezTo>
                  <a:close/>
                  <a:moveTo>
                    <a:pt x="20610" y="40228"/>
                  </a:moveTo>
                  <a:lnTo>
                    <a:pt x="20610" y="40228"/>
                  </a:lnTo>
                  <a:cubicBezTo>
                    <a:pt x="20811" y="40261"/>
                    <a:pt x="21044" y="40395"/>
                    <a:pt x="21278" y="40461"/>
                  </a:cubicBezTo>
                  <a:cubicBezTo>
                    <a:pt x="22011" y="40795"/>
                    <a:pt x="22645" y="41395"/>
                    <a:pt x="23146" y="41996"/>
                  </a:cubicBezTo>
                  <a:cubicBezTo>
                    <a:pt x="23779" y="42730"/>
                    <a:pt x="24180" y="43497"/>
                    <a:pt x="24513" y="44331"/>
                  </a:cubicBezTo>
                  <a:lnTo>
                    <a:pt x="24513" y="44497"/>
                  </a:lnTo>
                  <a:cubicBezTo>
                    <a:pt x="24113" y="43964"/>
                    <a:pt x="23613" y="43497"/>
                    <a:pt x="23212" y="43063"/>
                  </a:cubicBezTo>
                  <a:cubicBezTo>
                    <a:pt x="23186" y="43028"/>
                    <a:pt x="23156" y="43014"/>
                    <a:pt x="23126" y="43014"/>
                  </a:cubicBezTo>
                  <a:cubicBezTo>
                    <a:pt x="23041" y="43014"/>
                    <a:pt x="22963" y="43131"/>
                    <a:pt x="23012" y="43230"/>
                  </a:cubicBezTo>
                  <a:cubicBezTo>
                    <a:pt x="23346" y="43664"/>
                    <a:pt x="23646" y="44131"/>
                    <a:pt x="23979" y="44564"/>
                  </a:cubicBezTo>
                  <a:cubicBezTo>
                    <a:pt x="24146" y="44764"/>
                    <a:pt x="24313" y="44998"/>
                    <a:pt x="24480" y="45265"/>
                  </a:cubicBezTo>
                  <a:lnTo>
                    <a:pt x="24480" y="45298"/>
                  </a:lnTo>
                  <a:cubicBezTo>
                    <a:pt x="23312" y="44831"/>
                    <a:pt x="22145" y="43930"/>
                    <a:pt x="21311" y="42896"/>
                  </a:cubicBezTo>
                  <a:cubicBezTo>
                    <a:pt x="21044" y="41996"/>
                    <a:pt x="20844" y="41095"/>
                    <a:pt x="20610" y="40228"/>
                  </a:cubicBezTo>
                  <a:close/>
                  <a:moveTo>
                    <a:pt x="29517" y="41562"/>
                  </a:moveTo>
                  <a:lnTo>
                    <a:pt x="29517" y="41562"/>
                  </a:lnTo>
                  <a:cubicBezTo>
                    <a:pt x="29183" y="43297"/>
                    <a:pt x="28149" y="44297"/>
                    <a:pt x="26781" y="44964"/>
                  </a:cubicBezTo>
                  <a:cubicBezTo>
                    <a:pt x="27115" y="44731"/>
                    <a:pt x="27382" y="44431"/>
                    <a:pt x="27649" y="44131"/>
                  </a:cubicBezTo>
                  <a:cubicBezTo>
                    <a:pt x="27698" y="44032"/>
                    <a:pt x="27620" y="43915"/>
                    <a:pt x="27548" y="43915"/>
                  </a:cubicBezTo>
                  <a:cubicBezTo>
                    <a:pt x="27523" y="43915"/>
                    <a:pt x="27499" y="43929"/>
                    <a:pt x="27482" y="43964"/>
                  </a:cubicBezTo>
                  <a:cubicBezTo>
                    <a:pt x="26848" y="44564"/>
                    <a:pt x="26081" y="44964"/>
                    <a:pt x="25347" y="45431"/>
                  </a:cubicBezTo>
                  <a:cubicBezTo>
                    <a:pt x="25347" y="45098"/>
                    <a:pt x="25280" y="44798"/>
                    <a:pt x="25180" y="44464"/>
                  </a:cubicBezTo>
                  <a:cubicBezTo>
                    <a:pt x="25981" y="42896"/>
                    <a:pt x="27849" y="42129"/>
                    <a:pt x="29517" y="41562"/>
                  </a:cubicBezTo>
                  <a:close/>
                  <a:moveTo>
                    <a:pt x="1040" y="30110"/>
                  </a:moveTo>
                  <a:cubicBezTo>
                    <a:pt x="1172" y="30110"/>
                    <a:pt x="1364" y="30154"/>
                    <a:pt x="1630" y="30254"/>
                  </a:cubicBezTo>
                  <a:cubicBezTo>
                    <a:pt x="2698" y="30654"/>
                    <a:pt x="3732" y="31155"/>
                    <a:pt x="4799" y="31722"/>
                  </a:cubicBezTo>
                  <a:cubicBezTo>
                    <a:pt x="7201" y="32956"/>
                    <a:pt x="9402" y="34490"/>
                    <a:pt x="11504" y="36225"/>
                  </a:cubicBezTo>
                  <a:cubicBezTo>
                    <a:pt x="15073" y="39094"/>
                    <a:pt x="17842" y="42463"/>
                    <a:pt x="20377" y="46165"/>
                  </a:cubicBezTo>
                  <a:cubicBezTo>
                    <a:pt x="20510" y="46466"/>
                    <a:pt x="20677" y="46766"/>
                    <a:pt x="20844" y="47066"/>
                  </a:cubicBezTo>
                  <a:cubicBezTo>
                    <a:pt x="17975" y="44464"/>
                    <a:pt x="15540" y="41429"/>
                    <a:pt x="12038" y="39594"/>
                  </a:cubicBezTo>
                  <a:cubicBezTo>
                    <a:pt x="8268" y="37626"/>
                    <a:pt x="4265" y="35257"/>
                    <a:pt x="1664" y="31788"/>
                  </a:cubicBezTo>
                  <a:cubicBezTo>
                    <a:pt x="1219" y="31204"/>
                    <a:pt x="380" y="30110"/>
                    <a:pt x="1040" y="30110"/>
                  </a:cubicBezTo>
                  <a:close/>
                  <a:moveTo>
                    <a:pt x="21544" y="43764"/>
                  </a:moveTo>
                  <a:cubicBezTo>
                    <a:pt x="22312" y="44598"/>
                    <a:pt x="23379" y="45565"/>
                    <a:pt x="24480" y="45665"/>
                  </a:cubicBezTo>
                  <a:lnTo>
                    <a:pt x="24480" y="45765"/>
                  </a:lnTo>
                  <a:cubicBezTo>
                    <a:pt x="24446" y="45765"/>
                    <a:pt x="24346" y="45798"/>
                    <a:pt x="24313" y="45798"/>
                  </a:cubicBezTo>
                  <a:cubicBezTo>
                    <a:pt x="24146" y="45832"/>
                    <a:pt x="24113" y="46132"/>
                    <a:pt x="24313" y="46132"/>
                  </a:cubicBezTo>
                  <a:lnTo>
                    <a:pt x="24480" y="46132"/>
                  </a:lnTo>
                  <a:cubicBezTo>
                    <a:pt x="24480" y="46332"/>
                    <a:pt x="24446" y="46566"/>
                    <a:pt x="24446" y="46799"/>
                  </a:cubicBezTo>
                  <a:cubicBezTo>
                    <a:pt x="24346" y="48467"/>
                    <a:pt x="24346" y="50101"/>
                    <a:pt x="24346" y="51769"/>
                  </a:cubicBezTo>
                  <a:cubicBezTo>
                    <a:pt x="24346" y="51736"/>
                    <a:pt x="24313" y="51736"/>
                    <a:pt x="24313" y="51669"/>
                  </a:cubicBezTo>
                  <a:cubicBezTo>
                    <a:pt x="23379" y="49268"/>
                    <a:pt x="22512" y="46832"/>
                    <a:pt x="21778" y="44464"/>
                  </a:cubicBezTo>
                  <a:cubicBezTo>
                    <a:pt x="21678" y="44231"/>
                    <a:pt x="21644" y="43964"/>
                    <a:pt x="21544" y="43764"/>
                  </a:cubicBezTo>
                  <a:close/>
                  <a:moveTo>
                    <a:pt x="30084" y="49735"/>
                  </a:moveTo>
                  <a:cubicBezTo>
                    <a:pt x="30217" y="49735"/>
                    <a:pt x="29517" y="51236"/>
                    <a:pt x="29417" y="51302"/>
                  </a:cubicBezTo>
                  <a:cubicBezTo>
                    <a:pt x="29050" y="51869"/>
                    <a:pt x="28483" y="52336"/>
                    <a:pt x="27949" y="52770"/>
                  </a:cubicBezTo>
                  <a:cubicBezTo>
                    <a:pt x="27315" y="53270"/>
                    <a:pt x="26548" y="53637"/>
                    <a:pt x="25814" y="53904"/>
                  </a:cubicBezTo>
                  <a:cubicBezTo>
                    <a:pt x="25781" y="53804"/>
                    <a:pt x="25681" y="53671"/>
                    <a:pt x="25614" y="53571"/>
                  </a:cubicBezTo>
                  <a:cubicBezTo>
                    <a:pt x="25948" y="53337"/>
                    <a:pt x="26214" y="53104"/>
                    <a:pt x="26481" y="52903"/>
                  </a:cubicBezTo>
                  <a:cubicBezTo>
                    <a:pt x="26982" y="52470"/>
                    <a:pt x="27349" y="51969"/>
                    <a:pt x="27549" y="51336"/>
                  </a:cubicBezTo>
                  <a:cubicBezTo>
                    <a:pt x="27612" y="51230"/>
                    <a:pt x="27528" y="51165"/>
                    <a:pt x="27441" y="51165"/>
                  </a:cubicBezTo>
                  <a:cubicBezTo>
                    <a:pt x="27391" y="51165"/>
                    <a:pt x="27340" y="51187"/>
                    <a:pt x="27315" y="51236"/>
                  </a:cubicBezTo>
                  <a:cubicBezTo>
                    <a:pt x="27015" y="51803"/>
                    <a:pt x="26615" y="52270"/>
                    <a:pt x="26081" y="52670"/>
                  </a:cubicBezTo>
                  <a:cubicBezTo>
                    <a:pt x="25847" y="52903"/>
                    <a:pt x="25614" y="53004"/>
                    <a:pt x="25347" y="53170"/>
                  </a:cubicBezTo>
                  <a:cubicBezTo>
                    <a:pt x="25180" y="52970"/>
                    <a:pt x="25047" y="52703"/>
                    <a:pt x="24880" y="52503"/>
                  </a:cubicBezTo>
                  <a:cubicBezTo>
                    <a:pt x="25814" y="50902"/>
                    <a:pt x="28483" y="49868"/>
                    <a:pt x="30084" y="49735"/>
                  </a:cubicBezTo>
                  <a:close/>
                  <a:moveTo>
                    <a:pt x="19439" y="51454"/>
                  </a:moveTo>
                  <a:cubicBezTo>
                    <a:pt x="21263" y="51454"/>
                    <a:pt x="23199" y="52258"/>
                    <a:pt x="24213" y="53737"/>
                  </a:cubicBezTo>
                  <a:cubicBezTo>
                    <a:pt x="23946" y="53604"/>
                    <a:pt x="23613" y="53504"/>
                    <a:pt x="23312" y="53437"/>
                  </a:cubicBezTo>
                  <a:cubicBezTo>
                    <a:pt x="22812" y="53304"/>
                    <a:pt x="22312" y="53170"/>
                    <a:pt x="21811" y="53104"/>
                  </a:cubicBezTo>
                  <a:cubicBezTo>
                    <a:pt x="21802" y="53101"/>
                    <a:pt x="21794" y="53100"/>
                    <a:pt x="21786" y="53100"/>
                  </a:cubicBezTo>
                  <a:cubicBezTo>
                    <a:pt x="21670" y="53100"/>
                    <a:pt x="21618" y="53306"/>
                    <a:pt x="21711" y="53337"/>
                  </a:cubicBezTo>
                  <a:cubicBezTo>
                    <a:pt x="22145" y="53471"/>
                    <a:pt x="22612" y="53637"/>
                    <a:pt x="23012" y="53771"/>
                  </a:cubicBezTo>
                  <a:cubicBezTo>
                    <a:pt x="23446" y="53904"/>
                    <a:pt x="23879" y="54104"/>
                    <a:pt x="24346" y="54138"/>
                  </a:cubicBezTo>
                  <a:lnTo>
                    <a:pt x="24346" y="54271"/>
                  </a:lnTo>
                  <a:cubicBezTo>
                    <a:pt x="22111" y="54271"/>
                    <a:pt x="19710" y="53437"/>
                    <a:pt x="18275" y="51569"/>
                  </a:cubicBezTo>
                  <a:cubicBezTo>
                    <a:pt x="18651" y="51492"/>
                    <a:pt x="19042" y="51454"/>
                    <a:pt x="19439" y="51454"/>
                  </a:cubicBezTo>
                  <a:close/>
                  <a:moveTo>
                    <a:pt x="27415" y="59508"/>
                  </a:moveTo>
                  <a:cubicBezTo>
                    <a:pt x="27615" y="59508"/>
                    <a:pt x="27715" y="59575"/>
                    <a:pt x="27882" y="59608"/>
                  </a:cubicBezTo>
                  <a:cubicBezTo>
                    <a:pt x="27749" y="59675"/>
                    <a:pt x="27682" y="59775"/>
                    <a:pt x="27549" y="59842"/>
                  </a:cubicBezTo>
                  <a:cubicBezTo>
                    <a:pt x="27515" y="59742"/>
                    <a:pt x="27482" y="59642"/>
                    <a:pt x="27415" y="59508"/>
                  </a:cubicBezTo>
                  <a:close/>
                  <a:moveTo>
                    <a:pt x="24947" y="54605"/>
                  </a:moveTo>
                  <a:cubicBezTo>
                    <a:pt x="25481" y="55972"/>
                    <a:pt x="26014" y="57340"/>
                    <a:pt x="26548" y="58774"/>
                  </a:cubicBezTo>
                  <a:cubicBezTo>
                    <a:pt x="26615" y="58908"/>
                    <a:pt x="26681" y="59075"/>
                    <a:pt x="26715" y="59241"/>
                  </a:cubicBezTo>
                  <a:cubicBezTo>
                    <a:pt x="26114" y="59441"/>
                    <a:pt x="25514" y="59808"/>
                    <a:pt x="25147" y="60309"/>
                  </a:cubicBezTo>
                  <a:cubicBezTo>
                    <a:pt x="25147" y="60275"/>
                    <a:pt x="25147" y="60175"/>
                    <a:pt x="25114" y="60142"/>
                  </a:cubicBezTo>
                  <a:cubicBezTo>
                    <a:pt x="24980" y="58307"/>
                    <a:pt x="24880" y="56439"/>
                    <a:pt x="24847" y="54605"/>
                  </a:cubicBezTo>
                  <a:close/>
                  <a:moveTo>
                    <a:pt x="26882" y="59642"/>
                  </a:moveTo>
                  <a:cubicBezTo>
                    <a:pt x="26982" y="59808"/>
                    <a:pt x="27015" y="59942"/>
                    <a:pt x="27115" y="60109"/>
                  </a:cubicBezTo>
                  <a:cubicBezTo>
                    <a:pt x="26781" y="60275"/>
                    <a:pt x="26448" y="60409"/>
                    <a:pt x="26048" y="60509"/>
                  </a:cubicBezTo>
                  <a:cubicBezTo>
                    <a:pt x="26148" y="60442"/>
                    <a:pt x="26214" y="60342"/>
                    <a:pt x="26281" y="60275"/>
                  </a:cubicBezTo>
                  <a:cubicBezTo>
                    <a:pt x="26306" y="60200"/>
                    <a:pt x="26256" y="60163"/>
                    <a:pt x="26201" y="60163"/>
                  </a:cubicBezTo>
                  <a:cubicBezTo>
                    <a:pt x="26183" y="60163"/>
                    <a:pt x="26164" y="60167"/>
                    <a:pt x="26148" y="60175"/>
                  </a:cubicBezTo>
                  <a:lnTo>
                    <a:pt x="25781" y="60442"/>
                  </a:lnTo>
                  <a:cubicBezTo>
                    <a:pt x="25681" y="60476"/>
                    <a:pt x="25614" y="60509"/>
                    <a:pt x="25481" y="60509"/>
                  </a:cubicBezTo>
                  <a:cubicBezTo>
                    <a:pt x="25847" y="60142"/>
                    <a:pt x="26381" y="59808"/>
                    <a:pt x="26882" y="59642"/>
                  </a:cubicBezTo>
                  <a:close/>
                  <a:moveTo>
                    <a:pt x="18190" y="56713"/>
                  </a:moveTo>
                  <a:cubicBezTo>
                    <a:pt x="18332" y="56713"/>
                    <a:pt x="18507" y="56725"/>
                    <a:pt x="18709" y="56740"/>
                  </a:cubicBezTo>
                  <a:cubicBezTo>
                    <a:pt x="20977" y="56840"/>
                    <a:pt x="24113" y="58307"/>
                    <a:pt x="24813" y="60609"/>
                  </a:cubicBezTo>
                  <a:cubicBezTo>
                    <a:pt x="24780" y="60676"/>
                    <a:pt x="24813" y="60776"/>
                    <a:pt x="24813" y="60842"/>
                  </a:cubicBezTo>
                  <a:cubicBezTo>
                    <a:pt x="24780" y="60809"/>
                    <a:pt x="24713" y="60776"/>
                    <a:pt x="24680" y="60776"/>
                  </a:cubicBezTo>
                  <a:lnTo>
                    <a:pt x="24446" y="60776"/>
                  </a:lnTo>
                  <a:cubicBezTo>
                    <a:pt x="23846" y="60009"/>
                    <a:pt x="22779" y="59575"/>
                    <a:pt x="21945" y="59275"/>
                  </a:cubicBezTo>
                  <a:cubicBezTo>
                    <a:pt x="21932" y="59272"/>
                    <a:pt x="21920" y="59271"/>
                    <a:pt x="21908" y="59271"/>
                  </a:cubicBezTo>
                  <a:cubicBezTo>
                    <a:pt x="21764" y="59271"/>
                    <a:pt x="21690" y="59447"/>
                    <a:pt x="21845" y="59508"/>
                  </a:cubicBezTo>
                  <a:cubicBezTo>
                    <a:pt x="22345" y="59742"/>
                    <a:pt x="22812" y="59975"/>
                    <a:pt x="23212" y="60275"/>
                  </a:cubicBezTo>
                  <a:cubicBezTo>
                    <a:pt x="23479" y="60442"/>
                    <a:pt x="23713" y="60642"/>
                    <a:pt x="23979" y="60809"/>
                  </a:cubicBezTo>
                  <a:cubicBezTo>
                    <a:pt x="22378" y="60776"/>
                    <a:pt x="21044" y="60142"/>
                    <a:pt x="19776" y="59141"/>
                  </a:cubicBezTo>
                  <a:cubicBezTo>
                    <a:pt x="19143" y="58641"/>
                    <a:pt x="18609" y="58074"/>
                    <a:pt x="18109" y="57473"/>
                  </a:cubicBezTo>
                  <a:cubicBezTo>
                    <a:pt x="17591" y="56852"/>
                    <a:pt x="17696" y="56713"/>
                    <a:pt x="18190" y="56713"/>
                  </a:cubicBezTo>
                  <a:close/>
                  <a:moveTo>
                    <a:pt x="21262" y="62951"/>
                  </a:moveTo>
                  <a:cubicBezTo>
                    <a:pt x="22779" y="62951"/>
                    <a:pt x="23968" y="63857"/>
                    <a:pt x="24880" y="65012"/>
                  </a:cubicBezTo>
                  <a:cubicBezTo>
                    <a:pt x="23312" y="64745"/>
                    <a:pt x="21644" y="64478"/>
                    <a:pt x="20811" y="62977"/>
                  </a:cubicBezTo>
                  <a:cubicBezTo>
                    <a:pt x="20964" y="62960"/>
                    <a:pt x="21115" y="62951"/>
                    <a:pt x="21262" y="62951"/>
                  </a:cubicBezTo>
                  <a:close/>
                  <a:moveTo>
                    <a:pt x="27622" y="63574"/>
                  </a:moveTo>
                  <a:cubicBezTo>
                    <a:pt x="27653" y="63574"/>
                    <a:pt x="27684" y="63575"/>
                    <a:pt x="27715" y="63578"/>
                  </a:cubicBezTo>
                  <a:cubicBezTo>
                    <a:pt x="27515" y="63978"/>
                    <a:pt x="27215" y="64312"/>
                    <a:pt x="26882" y="64645"/>
                  </a:cubicBezTo>
                  <a:cubicBezTo>
                    <a:pt x="26615" y="64912"/>
                    <a:pt x="26314" y="64979"/>
                    <a:pt x="25981" y="65079"/>
                  </a:cubicBezTo>
                  <a:cubicBezTo>
                    <a:pt x="26206" y="64373"/>
                    <a:pt x="26832" y="63574"/>
                    <a:pt x="27622" y="63574"/>
                  </a:cubicBezTo>
                  <a:close/>
                  <a:moveTo>
                    <a:pt x="20252" y="0"/>
                  </a:moveTo>
                  <a:cubicBezTo>
                    <a:pt x="20201" y="0"/>
                    <a:pt x="20157" y="29"/>
                    <a:pt x="20143" y="99"/>
                  </a:cubicBezTo>
                  <a:cubicBezTo>
                    <a:pt x="18042" y="5603"/>
                    <a:pt x="16841" y="11274"/>
                    <a:pt x="16674" y="17145"/>
                  </a:cubicBezTo>
                  <a:cubicBezTo>
                    <a:pt x="16608" y="19913"/>
                    <a:pt x="16341" y="22982"/>
                    <a:pt x="16741" y="25851"/>
                  </a:cubicBezTo>
                  <a:cubicBezTo>
                    <a:pt x="16074" y="23849"/>
                    <a:pt x="15373" y="21915"/>
                    <a:pt x="14639" y="19947"/>
                  </a:cubicBezTo>
                  <a:cubicBezTo>
                    <a:pt x="14639" y="19947"/>
                    <a:pt x="14673" y="19947"/>
                    <a:pt x="14673" y="19913"/>
                  </a:cubicBezTo>
                  <a:cubicBezTo>
                    <a:pt x="15006" y="18912"/>
                    <a:pt x="15006" y="17511"/>
                    <a:pt x="14473" y="16611"/>
                  </a:cubicBezTo>
                  <a:cubicBezTo>
                    <a:pt x="14437" y="16557"/>
                    <a:pt x="14373" y="16523"/>
                    <a:pt x="14315" y="16523"/>
                  </a:cubicBezTo>
                  <a:cubicBezTo>
                    <a:pt x="14266" y="16523"/>
                    <a:pt x="14221" y="16549"/>
                    <a:pt x="14206" y="16611"/>
                  </a:cubicBezTo>
                  <a:cubicBezTo>
                    <a:pt x="14039" y="17111"/>
                    <a:pt x="14006" y="17645"/>
                    <a:pt x="14006" y="18179"/>
                  </a:cubicBezTo>
                  <a:cubicBezTo>
                    <a:pt x="13405" y="16511"/>
                    <a:pt x="12938" y="14843"/>
                    <a:pt x="12538" y="13142"/>
                  </a:cubicBezTo>
                  <a:cubicBezTo>
                    <a:pt x="12523" y="13112"/>
                    <a:pt x="12488" y="13095"/>
                    <a:pt x="12454" y="13095"/>
                  </a:cubicBezTo>
                  <a:cubicBezTo>
                    <a:pt x="12412" y="13095"/>
                    <a:pt x="12371" y="13120"/>
                    <a:pt x="12371" y="13175"/>
                  </a:cubicBezTo>
                  <a:cubicBezTo>
                    <a:pt x="12471" y="14109"/>
                    <a:pt x="12671" y="15010"/>
                    <a:pt x="12872" y="15944"/>
                  </a:cubicBezTo>
                  <a:cubicBezTo>
                    <a:pt x="12638" y="15443"/>
                    <a:pt x="12038" y="15110"/>
                    <a:pt x="11504" y="15076"/>
                  </a:cubicBezTo>
                  <a:cubicBezTo>
                    <a:pt x="11337" y="15076"/>
                    <a:pt x="11237" y="15243"/>
                    <a:pt x="11337" y="15343"/>
                  </a:cubicBezTo>
                  <a:cubicBezTo>
                    <a:pt x="11637" y="15777"/>
                    <a:pt x="11904" y="16177"/>
                    <a:pt x="12338" y="16511"/>
                  </a:cubicBezTo>
                  <a:cubicBezTo>
                    <a:pt x="12433" y="16606"/>
                    <a:pt x="12563" y="16685"/>
                    <a:pt x="12691" y="16685"/>
                  </a:cubicBezTo>
                  <a:cubicBezTo>
                    <a:pt x="12741" y="16685"/>
                    <a:pt x="12791" y="16673"/>
                    <a:pt x="12838" y="16644"/>
                  </a:cubicBezTo>
                  <a:cubicBezTo>
                    <a:pt x="12905" y="16611"/>
                    <a:pt x="12972" y="16577"/>
                    <a:pt x="12972" y="16477"/>
                  </a:cubicBezTo>
                  <a:cubicBezTo>
                    <a:pt x="12972" y="16477"/>
                    <a:pt x="13005" y="16444"/>
                    <a:pt x="13005" y="16411"/>
                  </a:cubicBezTo>
                  <a:lnTo>
                    <a:pt x="13005" y="16344"/>
                  </a:lnTo>
                  <a:cubicBezTo>
                    <a:pt x="13906" y="19580"/>
                    <a:pt x="15473" y="22749"/>
                    <a:pt x="16407" y="25817"/>
                  </a:cubicBezTo>
                  <a:cubicBezTo>
                    <a:pt x="16874" y="27419"/>
                    <a:pt x="17341" y="28953"/>
                    <a:pt x="17708" y="30521"/>
                  </a:cubicBezTo>
                  <a:cubicBezTo>
                    <a:pt x="17742" y="32189"/>
                    <a:pt x="17975" y="33923"/>
                    <a:pt x="18042" y="35524"/>
                  </a:cubicBezTo>
                  <a:cubicBezTo>
                    <a:pt x="18042" y="35608"/>
                    <a:pt x="18109" y="35649"/>
                    <a:pt x="18179" y="35649"/>
                  </a:cubicBezTo>
                  <a:cubicBezTo>
                    <a:pt x="18250" y="35649"/>
                    <a:pt x="18325" y="35608"/>
                    <a:pt x="18342" y="35524"/>
                  </a:cubicBezTo>
                  <a:cubicBezTo>
                    <a:pt x="18375" y="34657"/>
                    <a:pt x="18342" y="33790"/>
                    <a:pt x="18342" y="32856"/>
                  </a:cubicBezTo>
                  <a:lnTo>
                    <a:pt x="18342" y="32856"/>
                  </a:lnTo>
                  <a:cubicBezTo>
                    <a:pt x="18876" y="35124"/>
                    <a:pt x="19376" y="37359"/>
                    <a:pt x="19977" y="39627"/>
                  </a:cubicBezTo>
                  <a:cubicBezTo>
                    <a:pt x="19910" y="39627"/>
                    <a:pt x="19843" y="39594"/>
                    <a:pt x="19810" y="39594"/>
                  </a:cubicBezTo>
                  <a:cubicBezTo>
                    <a:pt x="19710" y="39594"/>
                    <a:pt x="19576" y="39627"/>
                    <a:pt x="19543" y="39694"/>
                  </a:cubicBezTo>
                  <a:cubicBezTo>
                    <a:pt x="19176" y="40928"/>
                    <a:pt x="20077" y="42162"/>
                    <a:pt x="20877" y="43096"/>
                  </a:cubicBezTo>
                  <a:cubicBezTo>
                    <a:pt x="21511" y="45331"/>
                    <a:pt x="22212" y="47533"/>
                    <a:pt x="23012" y="49768"/>
                  </a:cubicBezTo>
                  <a:lnTo>
                    <a:pt x="22979" y="49701"/>
                  </a:lnTo>
                  <a:cubicBezTo>
                    <a:pt x="20710" y="45865"/>
                    <a:pt x="18909" y="41829"/>
                    <a:pt x="16741" y="37959"/>
                  </a:cubicBezTo>
                  <a:cubicBezTo>
                    <a:pt x="16541" y="37626"/>
                    <a:pt x="16374" y="37292"/>
                    <a:pt x="16174" y="36925"/>
                  </a:cubicBezTo>
                  <a:cubicBezTo>
                    <a:pt x="16207" y="36925"/>
                    <a:pt x="16241" y="36859"/>
                    <a:pt x="16307" y="36792"/>
                  </a:cubicBezTo>
                  <a:cubicBezTo>
                    <a:pt x="16541" y="35758"/>
                    <a:pt x="16341" y="34424"/>
                    <a:pt x="16007" y="33423"/>
                  </a:cubicBezTo>
                  <a:cubicBezTo>
                    <a:pt x="15965" y="33325"/>
                    <a:pt x="15899" y="33285"/>
                    <a:pt x="15835" y="33285"/>
                  </a:cubicBezTo>
                  <a:cubicBezTo>
                    <a:pt x="15746" y="33285"/>
                    <a:pt x="15659" y="33360"/>
                    <a:pt x="15640" y="33456"/>
                  </a:cubicBezTo>
                  <a:cubicBezTo>
                    <a:pt x="15507" y="33957"/>
                    <a:pt x="15507" y="34490"/>
                    <a:pt x="15573" y="34991"/>
                  </a:cubicBezTo>
                  <a:cubicBezTo>
                    <a:pt x="15640" y="35358"/>
                    <a:pt x="15707" y="35691"/>
                    <a:pt x="15740" y="36091"/>
                  </a:cubicBezTo>
                  <a:cubicBezTo>
                    <a:pt x="14172" y="32989"/>
                    <a:pt x="12872" y="29820"/>
                    <a:pt x="10903" y="26952"/>
                  </a:cubicBezTo>
                  <a:cubicBezTo>
                    <a:pt x="10884" y="26912"/>
                    <a:pt x="10856" y="26896"/>
                    <a:pt x="10827" y="26896"/>
                  </a:cubicBezTo>
                  <a:cubicBezTo>
                    <a:pt x="10759" y="26896"/>
                    <a:pt x="10689" y="26991"/>
                    <a:pt x="10737" y="27085"/>
                  </a:cubicBezTo>
                  <a:cubicBezTo>
                    <a:pt x="12004" y="28986"/>
                    <a:pt x="13005" y="31021"/>
                    <a:pt x="14006" y="33123"/>
                  </a:cubicBezTo>
                  <a:cubicBezTo>
                    <a:pt x="13669" y="32762"/>
                    <a:pt x="13211" y="32488"/>
                    <a:pt x="12744" y="32488"/>
                  </a:cubicBezTo>
                  <a:cubicBezTo>
                    <a:pt x="12564" y="32488"/>
                    <a:pt x="12381" y="32529"/>
                    <a:pt x="12204" y="32622"/>
                  </a:cubicBezTo>
                  <a:cubicBezTo>
                    <a:pt x="12071" y="32656"/>
                    <a:pt x="12071" y="32789"/>
                    <a:pt x="12138" y="32922"/>
                  </a:cubicBezTo>
                  <a:cubicBezTo>
                    <a:pt x="12332" y="33256"/>
                    <a:pt x="13012" y="34143"/>
                    <a:pt x="13561" y="34143"/>
                  </a:cubicBezTo>
                  <a:cubicBezTo>
                    <a:pt x="13672" y="34143"/>
                    <a:pt x="13777" y="34107"/>
                    <a:pt x="13872" y="34023"/>
                  </a:cubicBezTo>
                  <a:cubicBezTo>
                    <a:pt x="13956" y="33967"/>
                    <a:pt x="13899" y="33841"/>
                    <a:pt x="13839" y="33841"/>
                  </a:cubicBezTo>
                  <a:cubicBezTo>
                    <a:pt x="13828" y="33841"/>
                    <a:pt x="13816" y="33846"/>
                    <a:pt x="13806" y="33856"/>
                  </a:cubicBezTo>
                  <a:cubicBezTo>
                    <a:pt x="13784" y="33869"/>
                    <a:pt x="13760" y="33875"/>
                    <a:pt x="13734" y="33875"/>
                  </a:cubicBezTo>
                  <a:cubicBezTo>
                    <a:pt x="13557" y="33875"/>
                    <a:pt x="13288" y="33610"/>
                    <a:pt x="13172" y="33523"/>
                  </a:cubicBezTo>
                  <a:cubicBezTo>
                    <a:pt x="12972" y="33323"/>
                    <a:pt x="12738" y="33123"/>
                    <a:pt x="12571" y="32922"/>
                  </a:cubicBezTo>
                  <a:cubicBezTo>
                    <a:pt x="12635" y="32909"/>
                    <a:pt x="12697" y="32902"/>
                    <a:pt x="12758" y="32902"/>
                  </a:cubicBezTo>
                  <a:cubicBezTo>
                    <a:pt x="13431" y="32902"/>
                    <a:pt x="13941" y="33700"/>
                    <a:pt x="14339" y="34190"/>
                  </a:cubicBezTo>
                  <a:cubicBezTo>
                    <a:pt x="14356" y="34223"/>
                    <a:pt x="14389" y="34240"/>
                    <a:pt x="14418" y="34240"/>
                  </a:cubicBezTo>
                  <a:cubicBezTo>
                    <a:pt x="14448" y="34240"/>
                    <a:pt x="14473" y="34223"/>
                    <a:pt x="14473" y="34190"/>
                  </a:cubicBezTo>
                  <a:cubicBezTo>
                    <a:pt x="15073" y="35491"/>
                    <a:pt x="15707" y="36825"/>
                    <a:pt x="16407" y="38093"/>
                  </a:cubicBezTo>
                  <a:cubicBezTo>
                    <a:pt x="17308" y="39661"/>
                    <a:pt x="18042" y="41362"/>
                    <a:pt x="18809" y="43096"/>
                  </a:cubicBezTo>
                  <a:cubicBezTo>
                    <a:pt x="17141" y="40962"/>
                    <a:pt x="15173" y="38994"/>
                    <a:pt x="13238" y="37259"/>
                  </a:cubicBezTo>
                  <a:cubicBezTo>
                    <a:pt x="9502" y="33823"/>
                    <a:pt x="5133" y="30988"/>
                    <a:pt x="296" y="29353"/>
                  </a:cubicBezTo>
                  <a:cubicBezTo>
                    <a:pt x="278" y="29349"/>
                    <a:pt x="260" y="29347"/>
                    <a:pt x="241" y="29347"/>
                  </a:cubicBezTo>
                  <a:cubicBezTo>
                    <a:pt x="121" y="29347"/>
                    <a:pt x="0" y="29433"/>
                    <a:pt x="29" y="29520"/>
                  </a:cubicBezTo>
                  <a:cubicBezTo>
                    <a:pt x="1130" y="33590"/>
                    <a:pt x="5366" y="36191"/>
                    <a:pt x="8702" y="38193"/>
                  </a:cubicBezTo>
                  <a:cubicBezTo>
                    <a:pt x="10837" y="39494"/>
                    <a:pt x="13038" y="40495"/>
                    <a:pt x="14973" y="42096"/>
                  </a:cubicBezTo>
                  <a:cubicBezTo>
                    <a:pt x="17041" y="43797"/>
                    <a:pt x="18809" y="45798"/>
                    <a:pt x="20877" y="47500"/>
                  </a:cubicBezTo>
                  <a:cubicBezTo>
                    <a:pt x="21211" y="48133"/>
                    <a:pt x="21544" y="48700"/>
                    <a:pt x="21911" y="49301"/>
                  </a:cubicBezTo>
                  <a:cubicBezTo>
                    <a:pt x="22512" y="50168"/>
                    <a:pt x="23079" y="51102"/>
                    <a:pt x="23713" y="51969"/>
                  </a:cubicBezTo>
                  <a:cubicBezTo>
                    <a:pt x="23846" y="52303"/>
                    <a:pt x="23979" y="52637"/>
                    <a:pt x="24080" y="52937"/>
                  </a:cubicBezTo>
                  <a:cubicBezTo>
                    <a:pt x="22982" y="51583"/>
                    <a:pt x="21004" y="50914"/>
                    <a:pt x="19209" y="50914"/>
                  </a:cubicBezTo>
                  <a:cubicBezTo>
                    <a:pt x="18659" y="50914"/>
                    <a:pt x="18127" y="50977"/>
                    <a:pt x="17642" y="51102"/>
                  </a:cubicBezTo>
                  <a:cubicBezTo>
                    <a:pt x="17475" y="51136"/>
                    <a:pt x="17375" y="51302"/>
                    <a:pt x="17508" y="51436"/>
                  </a:cubicBezTo>
                  <a:cubicBezTo>
                    <a:pt x="18613" y="53021"/>
                    <a:pt x="20967" y="54559"/>
                    <a:pt x="23081" y="54559"/>
                  </a:cubicBezTo>
                  <a:cubicBezTo>
                    <a:pt x="23458" y="54559"/>
                    <a:pt x="23827" y="54510"/>
                    <a:pt x="24180" y="54405"/>
                  </a:cubicBezTo>
                  <a:cubicBezTo>
                    <a:pt x="24213" y="55972"/>
                    <a:pt x="24346" y="57607"/>
                    <a:pt x="24413" y="59175"/>
                  </a:cubicBezTo>
                  <a:cubicBezTo>
                    <a:pt x="23846" y="58441"/>
                    <a:pt x="22912" y="57840"/>
                    <a:pt x="22212" y="57440"/>
                  </a:cubicBezTo>
                  <a:cubicBezTo>
                    <a:pt x="21092" y="56793"/>
                    <a:pt x="19619" y="56220"/>
                    <a:pt x="18237" y="56220"/>
                  </a:cubicBezTo>
                  <a:cubicBezTo>
                    <a:pt x="17767" y="56220"/>
                    <a:pt x="17307" y="56287"/>
                    <a:pt x="16874" y="56439"/>
                  </a:cubicBezTo>
                  <a:cubicBezTo>
                    <a:pt x="16741" y="56473"/>
                    <a:pt x="16741" y="56639"/>
                    <a:pt x="16808" y="56740"/>
                  </a:cubicBezTo>
                  <a:cubicBezTo>
                    <a:pt x="18210" y="58709"/>
                    <a:pt x="20520" y="61079"/>
                    <a:pt x="23141" y="61079"/>
                  </a:cubicBezTo>
                  <a:cubicBezTo>
                    <a:pt x="23450" y="61079"/>
                    <a:pt x="23763" y="61046"/>
                    <a:pt x="24080" y="60976"/>
                  </a:cubicBezTo>
                  <a:cubicBezTo>
                    <a:pt x="24146" y="60976"/>
                    <a:pt x="24146" y="61009"/>
                    <a:pt x="24180" y="61009"/>
                  </a:cubicBezTo>
                  <a:cubicBezTo>
                    <a:pt x="24196" y="61025"/>
                    <a:pt x="24212" y="61032"/>
                    <a:pt x="24227" y="61032"/>
                  </a:cubicBezTo>
                  <a:cubicBezTo>
                    <a:pt x="24275" y="61032"/>
                    <a:pt x="24313" y="60968"/>
                    <a:pt x="24313" y="60943"/>
                  </a:cubicBezTo>
                  <a:cubicBezTo>
                    <a:pt x="24346" y="60943"/>
                    <a:pt x="24413" y="60909"/>
                    <a:pt x="24480" y="60909"/>
                  </a:cubicBezTo>
                  <a:lnTo>
                    <a:pt x="24513" y="60842"/>
                  </a:lnTo>
                  <a:lnTo>
                    <a:pt x="24513" y="60842"/>
                  </a:lnTo>
                  <a:cubicBezTo>
                    <a:pt x="24480" y="60943"/>
                    <a:pt x="24480" y="61009"/>
                    <a:pt x="24480" y="61076"/>
                  </a:cubicBezTo>
                  <a:cubicBezTo>
                    <a:pt x="24480" y="61176"/>
                    <a:pt x="24547" y="61243"/>
                    <a:pt x="24647" y="61243"/>
                  </a:cubicBezTo>
                  <a:cubicBezTo>
                    <a:pt x="24713" y="62277"/>
                    <a:pt x="24847" y="63311"/>
                    <a:pt x="24913" y="64345"/>
                  </a:cubicBezTo>
                  <a:cubicBezTo>
                    <a:pt x="24009" y="63186"/>
                    <a:pt x="22435" y="62435"/>
                    <a:pt x="20961" y="62435"/>
                  </a:cubicBezTo>
                  <a:cubicBezTo>
                    <a:pt x="20695" y="62435"/>
                    <a:pt x="20432" y="62459"/>
                    <a:pt x="20177" y="62510"/>
                  </a:cubicBezTo>
                  <a:cubicBezTo>
                    <a:pt x="20043" y="62577"/>
                    <a:pt x="19910" y="62677"/>
                    <a:pt x="20010" y="62811"/>
                  </a:cubicBezTo>
                  <a:cubicBezTo>
                    <a:pt x="20877" y="64645"/>
                    <a:pt x="22879" y="65179"/>
                    <a:pt x="24747" y="65312"/>
                  </a:cubicBezTo>
                  <a:cubicBezTo>
                    <a:pt x="24747" y="65412"/>
                    <a:pt x="24747" y="65446"/>
                    <a:pt x="24847" y="65479"/>
                  </a:cubicBezTo>
                  <a:cubicBezTo>
                    <a:pt x="24880" y="65512"/>
                    <a:pt x="24980" y="65512"/>
                    <a:pt x="25014" y="65579"/>
                  </a:cubicBezTo>
                  <a:cubicBezTo>
                    <a:pt x="25547" y="70082"/>
                    <a:pt x="26314" y="74586"/>
                    <a:pt x="27182" y="79056"/>
                  </a:cubicBezTo>
                  <a:cubicBezTo>
                    <a:pt x="27196" y="79114"/>
                    <a:pt x="27230" y="79140"/>
                    <a:pt x="27264" y="79140"/>
                  </a:cubicBezTo>
                  <a:cubicBezTo>
                    <a:pt x="27306" y="79140"/>
                    <a:pt x="27349" y="79097"/>
                    <a:pt x="27349" y="79022"/>
                  </a:cubicBezTo>
                  <a:cubicBezTo>
                    <a:pt x="27015" y="74652"/>
                    <a:pt x="26081" y="70316"/>
                    <a:pt x="25481" y="65979"/>
                  </a:cubicBezTo>
                  <a:cubicBezTo>
                    <a:pt x="25547" y="65946"/>
                    <a:pt x="25581" y="65879"/>
                    <a:pt x="25581" y="65813"/>
                  </a:cubicBezTo>
                  <a:cubicBezTo>
                    <a:pt x="25581" y="65713"/>
                    <a:pt x="25547" y="65679"/>
                    <a:pt x="25514" y="65613"/>
                  </a:cubicBezTo>
                  <a:cubicBezTo>
                    <a:pt x="26581" y="65512"/>
                    <a:pt x="27582" y="64345"/>
                    <a:pt x="27882" y="63444"/>
                  </a:cubicBezTo>
                  <a:cubicBezTo>
                    <a:pt x="27916" y="63311"/>
                    <a:pt x="27849" y="63177"/>
                    <a:pt x="27715" y="63144"/>
                  </a:cubicBezTo>
                  <a:cubicBezTo>
                    <a:pt x="27582" y="63110"/>
                    <a:pt x="27452" y="63094"/>
                    <a:pt x="27325" y="63094"/>
                  </a:cubicBezTo>
                  <a:cubicBezTo>
                    <a:pt x="26337" y="63094"/>
                    <a:pt x="25554" y="64063"/>
                    <a:pt x="25347" y="64979"/>
                  </a:cubicBezTo>
                  <a:lnTo>
                    <a:pt x="25347" y="65012"/>
                  </a:lnTo>
                  <a:lnTo>
                    <a:pt x="25247" y="65012"/>
                  </a:lnTo>
                  <a:cubicBezTo>
                    <a:pt x="25180" y="64445"/>
                    <a:pt x="25080" y="63911"/>
                    <a:pt x="25047" y="63311"/>
                  </a:cubicBezTo>
                  <a:cubicBezTo>
                    <a:pt x="24980" y="62510"/>
                    <a:pt x="24880" y="61776"/>
                    <a:pt x="24847" y="60976"/>
                  </a:cubicBezTo>
                  <a:lnTo>
                    <a:pt x="24847" y="60976"/>
                  </a:lnTo>
                  <a:cubicBezTo>
                    <a:pt x="24880" y="61009"/>
                    <a:pt x="24913" y="61009"/>
                    <a:pt x="24980" y="61009"/>
                  </a:cubicBezTo>
                  <a:cubicBezTo>
                    <a:pt x="25081" y="61033"/>
                    <a:pt x="25190" y="61044"/>
                    <a:pt x="25304" y="61044"/>
                  </a:cubicBezTo>
                  <a:cubicBezTo>
                    <a:pt x="25828" y="61044"/>
                    <a:pt x="26461" y="60810"/>
                    <a:pt x="26982" y="60509"/>
                  </a:cubicBezTo>
                  <a:cubicBezTo>
                    <a:pt x="28883" y="65579"/>
                    <a:pt x="30317" y="70649"/>
                    <a:pt x="31318" y="75953"/>
                  </a:cubicBezTo>
                  <a:cubicBezTo>
                    <a:pt x="31331" y="75993"/>
                    <a:pt x="31360" y="76011"/>
                    <a:pt x="31390" y="76011"/>
                  </a:cubicBezTo>
                  <a:cubicBezTo>
                    <a:pt x="31436" y="76011"/>
                    <a:pt x="31485" y="75967"/>
                    <a:pt x="31485" y="75887"/>
                  </a:cubicBezTo>
                  <a:cubicBezTo>
                    <a:pt x="30984" y="70483"/>
                    <a:pt x="29317" y="65312"/>
                    <a:pt x="27382" y="60209"/>
                  </a:cubicBezTo>
                  <a:cubicBezTo>
                    <a:pt x="27682" y="60009"/>
                    <a:pt x="27982" y="59775"/>
                    <a:pt x="28149" y="59542"/>
                  </a:cubicBezTo>
                  <a:cubicBezTo>
                    <a:pt x="28216" y="59441"/>
                    <a:pt x="28182" y="59275"/>
                    <a:pt x="28082" y="59175"/>
                  </a:cubicBezTo>
                  <a:cubicBezTo>
                    <a:pt x="27813" y="58933"/>
                    <a:pt x="27501" y="58864"/>
                    <a:pt x="27145" y="58864"/>
                  </a:cubicBezTo>
                  <a:cubicBezTo>
                    <a:pt x="27060" y="58864"/>
                    <a:pt x="26972" y="58868"/>
                    <a:pt x="26882" y="58874"/>
                  </a:cubicBezTo>
                  <a:cubicBezTo>
                    <a:pt x="26314" y="57340"/>
                    <a:pt x="25681" y="55839"/>
                    <a:pt x="25047" y="54304"/>
                  </a:cubicBezTo>
                  <a:cubicBezTo>
                    <a:pt x="25147" y="54304"/>
                    <a:pt x="25214" y="54271"/>
                    <a:pt x="25347" y="54271"/>
                  </a:cubicBezTo>
                  <a:cubicBezTo>
                    <a:pt x="29050" y="59341"/>
                    <a:pt x="32886" y="64345"/>
                    <a:pt x="34887" y="70449"/>
                  </a:cubicBezTo>
                  <a:cubicBezTo>
                    <a:pt x="34899" y="70473"/>
                    <a:pt x="34919" y="70484"/>
                    <a:pt x="34940" y="70484"/>
                  </a:cubicBezTo>
                  <a:cubicBezTo>
                    <a:pt x="34979" y="70484"/>
                    <a:pt x="35021" y="70447"/>
                    <a:pt x="35021" y="70383"/>
                  </a:cubicBezTo>
                  <a:cubicBezTo>
                    <a:pt x="33520" y="64312"/>
                    <a:pt x="29417" y="59275"/>
                    <a:pt x="25747" y="54138"/>
                  </a:cubicBezTo>
                  <a:cubicBezTo>
                    <a:pt x="28316" y="53671"/>
                    <a:pt x="30618" y="51603"/>
                    <a:pt x="30517" y="49501"/>
                  </a:cubicBezTo>
                  <a:cubicBezTo>
                    <a:pt x="30517" y="49401"/>
                    <a:pt x="30384" y="49334"/>
                    <a:pt x="30284" y="49334"/>
                  </a:cubicBezTo>
                  <a:cubicBezTo>
                    <a:pt x="28516" y="49434"/>
                    <a:pt x="25847" y="50435"/>
                    <a:pt x="24780" y="52136"/>
                  </a:cubicBezTo>
                  <a:cubicBezTo>
                    <a:pt x="24780" y="50135"/>
                    <a:pt x="24813" y="48133"/>
                    <a:pt x="24847" y="46132"/>
                  </a:cubicBezTo>
                  <a:cubicBezTo>
                    <a:pt x="27449" y="45932"/>
                    <a:pt x="29617" y="43897"/>
                    <a:pt x="29950" y="41262"/>
                  </a:cubicBezTo>
                  <a:cubicBezTo>
                    <a:pt x="29976" y="41135"/>
                    <a:pt x="29885" y="41027"/>
                    <a:pt x="29767" y="41027"/>
                  </a:cubicBezTo>
                  <a:cubicBezTo>
                    <a:pt x="29730" y="41027"/>
                    <a:pt x="29690" y="41038"/>
                    <a:pt x="29650" y="41062"/>
                  </a:cubicBezTo>
                  <a:cubicBezTo>
                    <a:pt x="27949" y="41662"/>
                    <a:pt x="25847" y="42429"/>
                    <a:pt x="24980" y="44064"/>
                  </a:cubicBezTo>
                  <a:cubicBezTo>
                    <a:pt x="24980" y="43997"/>
                    <a:pt x="24947" y="43964"/>
                    <a:pt x="24947" y="43930"/>
                  </a:cubicBezTo>
                  <a:cubicBezTo>
                    <a:pt x="25014" y="42062"/>
                    <a:pt x="25147" y="40128"/>
                    <a:pt x="25280" y="38260"/>
                  </a:cubicBezTo>
                  <a:cubicBezTo>
                    <a:pt x="25347" y="38260"/>
                    <a:pt x="25447" y="38226"/>
                    <a:pt x="25447" y="38126"/>
                  </a:cubicBezTo>
                  <a:lnTo>
                    <a:pt x="25447" y="38093"/>
                  </a:lnTo>
                  <a:cubicBezTo>
                    <a:pt x="25514" y="38026"/>
                    <a:pt x="25514" y="37959"/>
                    <a:pt x="25447" y="37893"/>
                  </a:cubicBezTo>
                  <a:lnTo>
                    <a:pt x="25447" y="37659"/>
                  </a:lnTo>
                  <a:cubicBezTo>
                    <a:pt x="27982" y="37159"/>
                    <a:pt x="29383" y="33223"/>
                    <a:pt x="29217" y="30988"/>
                  </a:cubicBezTo>
                  <a:cubicBezTo>
                    <a:pt x="29217" y="30890"/>
                    <a:pt x="29127" y="30828"/>
                    <a:pt x="29040" y="30828"/>
                  </a:cubicBezTo>
                  <a:cubicBezTo>
                    <a:pt x="29008" y="30828"/>
                    <a:pt x="28976" y="30836"/>
                    <a:pt x="28950" y="30854"/>
                  </a:cubicBezTo>
                  <a:cubicBezTo>
                    <a:pt x="27482" y="31988"/>
                    <a:pt x="26314" y="33323"/>
                    <a:pt x="25514" y="34957"/>
                  </a:cubicBezTo>
                  <a:cubicBezTo>
                    <a:pt x="25681" y="33356"/>
                    <a:pt x="25814" y="31788"/>
                    <a:pt x="26014" y="30221"/>
                  </a:cubicBezTo>
                  <a:lnTo>
                    <a:pt x="26281" y="28453"/>
                  </a:lnTo>
                  <a:cubicBezTo>
                    <a:pt x="28716" y="27986"/>
                    <a:pt x="30217" y="24883"/>
                    <a:pt x="30451" y="22615"/>
                  </a:cubicBezTo>
                  <a:cubicBezTo>
                    <a:pt x="30451" y="22496"/>
                    <a:pt x="30366" y="22394"/>
                    <a:pt x="30256" y="22394"/>
                  </a:cubicBezTo>
                  <a:cubicBezTo>
                    <a:pt x="30212" y="22394"/>
                    <a:pt x="30165" y="22410"/>
                    <a:pt x="30117" y="22448"/>
                  </a:cubicBezTo>
                  <a:cubicBezTo>
                    <a:pt x="28549" y="23416"/>
                    <a:pt x="27449" y="24450"/>
                    <a:pt x="26615" y="25917"/>
                  </a:cubicBezTo>
                  <a:cubicBezTo>
                    <a:pt x="26781" y="24583"/>
                    <a:pt x="26982" y="23216"/>
                    <a:pt x="27148" y="21881"/>
                  </a:cubicBezTo>
                  <a:cubicBezTo>
                    <a:pt x="27182" y="21881"/>
                    <a:pt x="27215" y="21815"/>
                    <a:pt x="27215" y="21781"/>
                  </a:cubicBezTo>
                  <a:cubicBezTo>
                    <a:pt x="27482" y="21247"/>
                    <a:pt x="27549" y="20614"/>
                    <a:pt x="27515" y="19980"/>
                  </a:cubicBezTo>
                  <a:cubicBezTo>
                    <a:pt x="29283" y="19646"/>
                    <a:pt x="30851" y="17745"/>
                    <a:pt x="31285" y="16144"/>
                  </a:cubicBezTo>
                  <a:cubicBezTo>
                    <a:pt x="31312" y="16005"/>
                    <a:pt x="31178" y="15935"/>
                    <a:pt x="31055" y="15935"/>
                  </a:cubicBezTo>
                  <a:cubicBezTo>
                    <a:pt x="31031" y="15935"/>
                    <a:pt x="31007" y="15938"/>
                    <a:pt x="30984" y="15944"/>
                  </a:cubicBezTo>
                  <a:cubicBezTo>
                    <a:pt x="29684" y="16311"/>
                    <a:pt x="28216" y="16911"/>
                    <a:pt x="27515" y="18045"/>
                  </a:cubicBezTo>
                  <a:cubicBezTo>
                    <a:pt x="27649" y="16878"/>
                    <a:pt x="27715" y="15710"/>
                    <a:pt x="27782" y="14543"/>
                  </a:cubicBezTo>
                  <a:cubicBezTo>
                    <a:pt x="27782" y="14643"/>
                    <a:pt x="27782" y="14743"/>
                    <a:pt x="27816" y="14876"/>
                  </a:cubicBezTo>
                  <a:cubicBezTo>
                    <a:pt x="27816" y="14926"/>
                    <a:pt x="27857" y="14951"/>
                    <a:pt x="27903" y="14951"/>
                  </a:cubicBezTo>
                  <a:cubicBezTo>
                    <a:pt x="27949" y="14951"/>
                    <a:pt x="27999" y="14926"/>
                    <a:pt x="28016" y="14876"/>
                  </a:cubicBezTo>
                  <a:cubicBezTo>
                    <a:pt x="28049" y="14576"/>
                    <a:pt x="28116" y="14276"/>
                    <a:pt x="28182" y="13976"/>
                  </a:cubicBezTo>
                  <a:cubicBezTo>
                    <a:pt x="29850" y="12074"/>
                    <a:pt x="29950" y="8972"/>
                    <a:pt x="29483" y="6604"/>
                  </a:cubicBezTo>
                  <a:cubicBezTo>
                    <a:pt x="29456" y="6493"/>
                    <a:pt x="29359" y="6428"/>
                    <a:pt x="29251" y="6428"/>
                  </a:cubicBezTo>
                  <a:cubicBezTo>
                    <a:pt x="29229" y="6428"/>
                    <a:pt x="29206" y="6431"/>
                    <a:pt x="29183" y="6437"/>
                  </a:cubicBezTo>
                  <a:cubicBezTo>
                    <a:pt x="26681" y="7438"/>
                    <a:pt x="26381" y="12041"/>
                    <a:pt x="27515" y="14242"/>
                  </a:cubicBezTo>
                  <a:cubicBezTo>
                    <a:pt x="27482" y="14276"/>
                    <a:pt x="27449" y="14309"/>
                    <a:pt x="27449" y="14409"/>
                  </a:cubicBezTo>
                  <a:cubicBezTo>
                    <a:pt x="27349" y="14476"/>
                    <a:pt x="27482" y="14609"/>
                    <a:pt x="27549" y="14609"/>
                  </a:cubicBezTo>
                  <a:cubicBezTo>
                    <a:pt x="27449" y="15910"/>
                    <a:pt x="27315" y="17245"/>
                    <a:pt x="27182" y="18546"/>
                  </a:cubicBezTo>
                  <a:cubicBezTo>
                    <a:pt x="26448" y="16644"/>
                    <a:pt x="24780" y="14876"/>
                    <a:pt x="23212" y="14309"/>
                  </a:cubicBezTo>
                  <a:cubicBezTo>
                    <a:pt x="23199" y="14305"/>
                    <a:pt x="23185" y="14303"/>
                    <a:pt x="23171" y="14303"/>
                  </a:cubicBezTo>
                  <a:cubicBezTo>
                    <a:pt x="23079" y="14303"/>
                    <a:pt x="22979" y="14389"/>
                    <a:pt x="22979" y="14476"/>
                  </a:cubicBezTo>
                  <a:cubicBezTo>
                    <a:pt x="23179" y="16878"/>
                    <a:pt x="24146" y="20614"/>
                    <a:pt x="26815" y="21314"/>
                  </a:cubicBezTo>
                  <a:cubicBezTo>
                    <a:pt x="26548" y="23249"/>
                    <a:pt x="26314" y="25217"/>
                    <a:pt x="26014" y="27118"/>
                  </a:cubicBezTo>
                  <a:cubicBezTo>
                    <a:pt x="26014" y="27152"/>
                    <a:pt x="25981" y="27185"/>
                    <a:pt x="25981" y="27252"/>
                  </a:cubicBezTo>
                  <a:lnTo>
                    <a:pt x="25981" y="27385"/>
                  </a:lnTo>
                  <a:cubicBezTo>
                    <a:pt x="25948" y="27619"/>
                    <a:pt x="25881" y="27886"/>
                    <a:pt x="25847" y="28152"/>
                  </a:cubicBezTo>
                  <a:lnTo>
                    <a:pt x="25814" y="28152"/>
                  </a:lnTo>
                  <a:cubicBezTo>
                    <a:pt x="25614" y="26785"/>
                    <a:pt x="25014" y="25317"/>
                    <a:pt x="24513" y="24150"/>
                  </a:cubicBezTo>
                  <a:cubicBezTo>
                    <a:pt x="24002" y="23032"/>
                    <a:pt x="23186" y="21639"/>
                    <a:pt x="21829" y="21639"/>
                  </a:cubicBezTo>
                  <a:cubicBezTo>
                    <a:pt x="21769" y="21639"/>
                    <a:pt x="21707" y="21642"/>
                    <a:pt x="21644" y="21648"/>
                  </a:cubicBezTo>
                  <a:cubicBezTo>
                    <a:pt x="21544" y="21648"/>
                    <a:pt x="21511" y="21748"/>
                    <a:pt x="21511" y="21781"/>
                  </a:cubicBezTo>
                  <a:cubicBezTo>
                    <a:pt x="21344" y="24183"/>
                    <a:pt x="22945" y="28486"/>
                    <a:pt x="25547" y="29153"/>
                  </a:cubicBezTo>
                  <a:cubicBezTo>
                    <a:pt x="25547" y="29253"/>
                    <a:pt x="25614" y="29287"/>
                    <a:pt x="25614" y="29353"/>
                  </a:cubicBezTo>
                  <a:cubicBezTo>
                    <a:pt x="25614" y="29420"/>
                    <a:pt x="25647" y="29420"/>
                    <a:pt x="25647" y="29453"/>
                  </a:cubicBezTo>
                  <a:lnTo>
                    <a:pt x="25514" y="30187"/>
                  </a:lnTo>
                  <a:cubicBezTo>
                    <a:pt x="25314" y="31788"/>
                    <a:pt x="25147" y="33356"/>
                    <a:pt x="24980" y="34957"/>
                  </a:cubicBezTo>
                  <a:cubicBezTo>
                    <a:pt x="24213" y="32622"/>
                    <a:pt x="22478" y="30454"/>
                    <a:pt x="20344" y="29820"/>
                  </a:cubicBezTo>
                  <a:cubicBezTo>
                    <a:pt x="20321" y="29815"/>
                    <a:pt x="20298" y="29812"/>
                    <a:pt x="20275" y="29812"/>
                  </a:cubicBezTo>
                  <a:cubicBezTo>
                    <a:pt x="20167" y="29812"/>
                    <a:pt x="20071" y="29877"/>
                    <a:pt x="20043" y="29987"/>
                  </a:cubicBezTo>
                  <a:cubicBezTo>
                    <a:pt x="19309" y="32789"/>
                    <a:pt x="21544" y="37592"/>
                    <a:pt x="24680" y="38093"/>
                  </a:cubicBezTo>
                  <a:cubicBezTo>
                    <a:pt x="24547" y="39761"/>
                    <a:pt x="24480" y="41429"/>
                    <a:pt x="24346" y="43096"/>
                  </a:cubicBezTo>
                  <a:cubicBezTo>
                    <a:pt x="23479" y="41462"/>
                    <a:pt x="21878" y="40094"/>
                    <a:pt x="20210" y="39761"/>
                  </a:cubicBezTo>
                  <a:cubicBezTo>
                    <a:pt x="20077" y="39160"/>
                    <a:pt x="19910" y="38593"/>
                    <a:pt x="19810" y="38026"/>
                  </a:cubicBezTo>
                  <a:cubicBezTo>
                    <a:pt x="19843" y="38026"/>
                    <a:pt x="19877" y="37993"/>
                    <a:pt x="19877" y="37959"/>
                  </a:cubicBezTo>
                  <a:cubicBezTo>
                    <a:pt x="19977" y="37292"/>
                    <a:pt x="20010" y="36625"/>
                    <a:pt x="20210" y="35958"/>
                  </a:cubicBezTo>
                  <a:lnTo>
                    <a:pt x="20210" y="35958"/>
                  </a:lnTo>
                  <a:cubicBezTo>
                    <a:pt x="20577" y="36759"/>
                    <a:pt x="20210" y="37659"/>
                    <a:pt x="20010" y="38460"/>
                  </a:cubicBezTo>
                  <a:cubicBezTo>
                    <a:pt x="20010" y="38507"/>
                    <a:pt x="20043" y="38554"/>
                    <a:pt x="20086" y="38554"/>
                  </a:cubicBezTo>
                  <a:cubicBezTo>
                    <a:pt x="20104" y="38554"/>
                    <a:pt x="20124" y="38546"/>
                    <a:pt x="20143" y="38527"/>
                  </a:cubicBezTo>
                  <a:cubicBezTo>
                    <a:pt x="20877" y="37826"/>
                    <a:pt x="20877" y="36292"/>
                    <a:pt x="20243" y="35491"/>
                  </a:cubicBezTo>
                  <a:cubicBezTo>
                    <a:pt x="20213" y="35461"/>
                    <a:pt x="20170" y="35444"/>
                    <a:pt x="20128" y="35444"/>
                  </a:cubicBezTo>
                  <a:cubicBezTo>
                    <a:pt x="20077" y="35444"/>
                    <a:pt x="20028" y="35469"/>
                    <a:pt x="20010" y="35524"/>
                  </a:cubicBezTo>
                  <a:cubicBezTo>
                    <a:pt x="19843" y="36125"/>
                    <a:pt x="19676" y="36692"/>
                    <a:pt x="19676" y="37326"/>
                  </a:cubicBezTo>
                  <a:cubicBezTo>
                    <a:pt x="19209" y="35324"/>
                    <a:pt x="18776" y="33356"/>
                    <a:pt x="18242" y="31355"/>
                  </a:cubicBezTo>
                  <a:cubicBezTo>
                    <a:pt x="18209" y="29820"/>
                    <a:pt x="18175" y="28252"/>
                    <a:pt x="18375" y="26685"/>
                  </a:cubicBezTo>
                  <a:cubicBezTo>
                    <a:pt x="18809" y="23516"/>
                    <a:pt x="19510" y="20347"/>
                    <a:pt x="20010" y="17178"/>
                  </a:cubicBezTo>
                  <a:cubicBezTo>
                    <a:pt x="20877" y="11607"/>
                    <a:pt x="21811" y="5736"/>
                    <a:pt x="20444" y="132"/>
                  </a:cubicBezTo>
                  <a:cubicBezTo>
                    <a:pt x="20405" y="55"/>
                    <a:pt x="20321" y="0"/>
                    <a:pt x="202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55"/>
            <p:cNvSpPr/>
            <p:nvPr/>
          </p:nvSpPr>
          <p:spPr>
            <a:xfrm>
              <a:off x="3265000" y="3859375"/>
              <a:ext cx="27225" cy="78525"/>
            </a:xfrm>
            <a:custGeom>
              <a:avLst/>
              <a:gdLst/>
              <a:ahLst/>
              <a:cxnLst/>
              <a:rect l="l" t="t" r="r" b="b"/>
              <a:pathLst>
                <a:path w="1089" h="3141" extrusionOk="0">
                  <a:moveTo>
                    <a:pt x="1033" y="1"/>
                  </a:moveTo>
                  <a:cubicBezTo>
                    <a:pt x="1017" y="1"/>
                    <a:pt x="1001" y="14"/>
                    <a:pt x="1001" y="54"/>
                  </a:cubicBezTo>
                  <a:cubicBezTo>
                    <a:pt x="768" y="1088"/>
                    <a:pt x="167" y="2022"/>
                    <a:pt x="1" y="3056"/>
                  </a:cubicBezTo>
                  <a:cubicBezTo>
                    <a:pt x="1" y="3098"/>
                    <a:pt x="27" y="3140"/>
                    <a:pt x="55" y="3140"/>
                  </a:cubicBezTo>
                  <a:cubicBezTo>
                    <a:pt x="72" y="3140"/>
                    <a:pt x="88" y="3126"/>
                    <a:pt x="101" y="3089"/>
                  </a:cubicBezTo>
                  <a:cubicBezTo>
                    <a:pt x="568" y="2122"/>
                    <a:pt x="868" y="1088"/>
                    <a:pt x="1068" y="54"/>
                  </a:cubicBezTo>
                  <a:cubicBezTo>
                    <a:pt x="1088" y="33"/>
                    <a:pt x="1059" y="1"/>
                    <a:pt x="10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55"/>
            <p:cNvSpPr/>
            <p:nvPr/>
          </p:nvSpPr>
          <p:spPr>
            <a:xfrm>
              <a:off x="3330800" y="3151200"/>
              <a:ext cx="317175" cy="566675"/>
            </a:xfrm>
            <a:custGeom>
              <a:avLst/>
              <a:gdLst/>
              <a:ahLst/>
              <a:cxnLst/>
              <a:rect l="l" t="t" r="r" b="b"/>
              <a:pathLst>
                <a:path w="12687" h="22667" extrusionOk="0">
                  <a:moveTo>
                    <a:pt x="9377" y="8867"/>
                  </a:moveTo>
                  <a:cubicBezTo>
                    <a:pt x="8877" y="9067"/>
                    <a:pt x="8276" y="9200"/>
                    <a:pt x="7709" y="9334"/>
                  </a:cubicBezTo>
                  <a:lnTo>
                    <a:pt x="7609" y="9334"/>
                  </a:lnTo>
                  <a:cubicBezTo>
                    <a:pt x="7609" y="9267"/>
                    <a:pt x="7609" y="9234"/>
                    <a:pt x="7576" y="9234"/>
                  </a:cubicBezTo>
                  <a:cubicBezTo>
                    <a:pt x="7442" y="9134"/>
                    <a:pt x="7709" y="9134"/>
                    <a:pt x="7776" y="9100"/>
                  </a:cubicBezTo>
                  <a:cubicBezTo>
                    <a:pt x="8043" y="9034"/>
                    <a:pt x="8310" y="9000"/>
                    <a:pt x="8577" y="8933"/>
                  </a:cubicBezTo>
                  <a:cubicBezTo>
                    <a:pt x="8810" y="8900"/>
                    <a:pt x="9110" y="8867"/>
                    <a:pt x="9377" y="8867"/>
                  </a:cubicBezTo>
                  <a:close/>
                  <a:moveTo>
                    <a:pt x="7409" y="11902"/>
                  </a:moveTo>
                  <a:lnTo>
                    <a:pt x="7409" y="11902"/>
                  </a:lnTo>
                  <a:cubicBezTo>
                    <a:pt x="6809" y="12403"/>
                    <a:pt x="6041" y="12469"/>
                    <a:pt x="5308" y="12669"/>
                  </a:cubicBezTo>
                  <a:cubicBezTo>
                    <a:pt x="5374" y="12569"/>
                    <a:pt x="5408" y="12536"/>
                    <a:pt x="5441" y="12436"/>
                  </a:cubicBezTo>
                  <a:cubicBezTo>
                    <a:pt x="5456" y="12466"/>
                    <a:pt x="5485" y="12482"/>
                    <a:pt x="5514" y="12482"/>
                  </a:cubicBezTo>
                  <a:cubicBezTo>
                    <a:pt x="5551" y="12482"/>
                    <a:pt x="5589" y="12458"/>
                    <a:pt x="5608" y="12403"/>
                  </a:cubicBezTo>
                  <a:cubicBezTo>
                    <a:pt x="5975" y="12036"/>
                    <a:pt x="6775" y="12002"/>
                    <a:pt x="7409" y="11902"/>
                  </a:cubicBezTo>
                  <a:close/>
                  <a:moveTo>
                    <a:pt x="5308" y="15905"/>
                  </a:moveTo>
                  <a:cubicBezTo>
                    <a:pt x="4941" y="16005"/>
                    <a:pt x="4540" y="16072"/>
                    <a:pt x="4140" y="16105"/>
                  </a:cubicBezTo>
                  <a:cubicBezTo>
                    <a:pt x="4140" y="16072"/>
                    <a:pt x="4140" y="16039"/>
                    <a:pt x="4107" y="16005"/>
                  </a:cubicBezTo>
                  <a:cubicBezTo>
                    <a:pt x="4073" y="16005"/>
                    <a:pt x="4874" y="15905"/>
                    <a:pt x="4941" y="15905"/>
                  </a:cubicBezTo>
                  <a:close/>
                  <a:moveTo>
                    <a:pt x="12521" y="1"/>
                  </a:moveTo>
                  <a:cubicBezTo>
                    <a:pt x="12487" y="1"/>
                    <a:pt x="12448" y="9"/>
                    <a:pt x="12413" y="27"/>
                  </a:cubicBezTo>
                  <a:cubicBezTo>
                    <a:pt x="11746" y="494"/>
                    <a:pt x="11212" y="1228"/>
                    <a:pt x="10745" y="1895"/>
                  </a:cubicBezTo>
                  <a:cubicBezTo>
                    <a:pt x="10714" y="1926"/>
                    <a:pt x="10234" y="2716"/>
                    <a:pt x="10491" y="2716"/>
                  </a:cubicBezTo>
                  <a:cubicBezTo>
                    <a:pt x="10514" y="2716"/>
                    <a:pt x="10543" y="2709"/>
                    <a:pt x="10578" y="2696"/>
                  </a:cubicBezTo>
                  <a:cubicBezTo>
                    <a:pt x="10611" y="2629"/>
                    <a:pt x="10611" y="2596"/>
                    <a:pt x="10611" y="2562"/>
                  </a:cubicBezTo>
                  <a:cubicBezTo>
                    <a:pt x="10611" y="2562"/>
                    <a:pt x="10645" y="2562"/>
                    <a:pt x="10645" y="2462"/>
                  </a:cubicBezTo>
                  <a:cubicBezTo>
                    <a:pt x="10678" y="2395"/>
                    <a:pt x="10778" y="2329"/>
                    <a:pt x="10845" y="2229"/>
                  </a:cubicBezTo>
                  <a:cubicBezTo>
                    <a:pt x="11045" y="1962"/>
                    <a:pt x="11245" y="1762"/>
                    <a:pt x="11412" y="1528"/>
                  </a:cubicBezTo>
                  <a:cubicBezTo>
                    <a:pt x="11645" y="1195"/>
                    <a:pt x="11912" y="894"/>
                    <a:pt x="12246" y="594"/>
                  </a:cubicBezTo>
                  <a:lnTo>
                    <a:pt x="12246" y="594"/>
                  </a:lnTo>
                  <a:cubicBezTo>
                    <a:pt x="12146" y="794"/>
                    <a:pt x="12046" y="1028"/>
                    <a:pt x="11912" y="1228"/>
                  </a:cubicBezTo>
                  <a:cubicBezTo>
                    <a:pt x="11879" y="1295"/>
                    <a:pt x="11779" y="1395"/>
                    <a:pt x="11746" y="1495"/>
                  </a:cubicBezTo>
                  <a:cubicBezTo>
                    <a:pt x="11279" y="2062"/>
                    <a:pt x="10778" y="2662"/>
                    <a:pt x="10278" y="3196"/>
                  </a:cubicBezTo>
                  <a:cubicBezTo>
                    <a:pt x="10211" y="3263"/>
                    <a:pt x="10244" y="3396"/>
                    <a:pt x="10345" y="3430"/>
                  </a:cubicBezTo>
                  <a:cubicBezTo>
                    <a:pt x="9978" y="3997"/>
                    <a:pt x="9611" y="4564"/>
                    <a:pt x="9244" y="5164"/>
                  </a:cubicBezTo>
                  <a:cubicBezTo>
                    <a:pt x="9277" y="4864"/>
                    <a:pt x="9277" y="4564"/>
                    <a:pt x="9244" y="4230"/>
                  </a:cubicBezTo>
                  <a:cubicBezTo>
                    <a:pt x="9244" y="3696"/>
                    <a:pt x="9144" y="3096"/>
                    <a:pt x="9010" y="2562"/>
                  </a:cubicBezTo>
                  <a:cubicBezTo>
                    <a:pt x="9010" y="2529"/>
                    <a:pt x="8977" y="2529"/>
                    <a:pt x="8977" y="2529"/>
                  </a:cubicBezTo>
                  <a:cubicBezTo>
                    <a:pt x="8977" y="2496"/>
                    <a:pt x="8977" y="2395"/>
                    <a:pt x="8944" y="2362"/>
                  </a:cubicBezTo>
                  <a:cubicBezTo>
                    <a:pt x="8927" y="2279"/>
                    <a:pt x="8868" y="2237"/>
                    <a:pt x="8806" y="2237"/>
                  </a:cubicBezTo>
                  <a:cubicBezTo>
                    <a:pt x="8743" y="2237"/>
                    <a:pt x="8677" y="2279"/>
                    <a:pt x="8643" y="2362"/>
                  </a:cubicBezTo>
                  <a:cubicBezTo>
                    <a:pt x="8410" y="3396"/>
                    <a:pt x="8710" y="4497"/>
                    <a:pt x="8810" y="5498"/>
                  </a:cubicBezTo>
                  <a:cubicBezTo>
                    <a:pt x="8810" y="5531"/>
                    <a:pt x="8877" y="5564"/>
                    <a:pt x="8910" y="5598"/>
                  </a:cubicBezTo>
                  <a:lnTo>
                    <a:pt x="8910" y="5664"/>
                  </a:lnTo>
                  <a:cubicBezTo>
                    <a:pt x="8343" y="6532"/>
                    <a:pt x="7809" y="7399"/>
                    <a:pt x="7309" y="8333"/>
                  </a:cubicBezTo>
                  <a:cubicBezTo>
                    <a:pt x="7276" y="7766"/>
                    <a:pt x="7142" y="7232"/>
                    <a:pt x="6975" y="6699"/>
                  </a:cubicBezTo>
                  <a:cubicBezTo>
                    <a:pt x="6942" y="6165"/>
                    <a:pt x="6809" y="5598"/>
                    <a:pt x="6508" y="5064"/>
                  </a:cubicBezTo>
                  <a:cubicBezTo>
                    <a:pt x="6477" y="5001"/>
                    <a:pt x="6423" y="4968"/>
                    <a:pt x="6372" y="4968"/>
                  </a:cubicBezTo>
                  <a:cubicBezTo>
                    <a:pt x="6314" y="4968"/>
                    <a:pt x="6259" y="5009"/>
                    <a:pt x="6242" y="5097"/>
                  </a:cubicBezTo>
                  <a:cubicBezTo>
                    <a:pt x="6075" y="5898"/>
                    <a:pt x="6041" y="7032"/>
                    <a:pt x="6442" y="7766"/>
                  </a:cubicBezTo>
                  <a:cubicBezTo>
                    <a:pt x="6442" y="7866"/>
                    <a:pt x="6475" y="7999"/>
                    <a:pt x="6475" y="8066"/>
                  </a:cubicBezTo>
                  <a:cubicBezTo>
                    <a:pt x="6503" y="8149"/>
                    <a:pt x="6598" y="8208"/>
                    <a:pt x="6686" y="8208"/>
                  </a:cubicBezTo>
                  <a:cubicBezTo>
                    <a:pt x="6705" y="8208"/>
                    <a:pt x="6724" y="8206"/>
                    <a:pt x="6742" y="8200"/>
                  </a:cubicBezTo>
                  <a:cubicBezTo>
                    <a:pt x="6809" y="8266"/>
                    <a:pt x="6909" y="8366"/>
                    <a:pt x="7009" y="8433"/>
                  </a:cubicBezTo>
                  <a:cubicBezTo>
                    <a:pt x="7009" y="8533"/>
                    <a:pt x="7076" y="8600"/>
                    <a:pt x="7109" y="8700"/>
                  </a:cubicBezTo>
                  <a:cubicBezTo>
                    <a:pt x="6942" y="9034"/>
                    <a:pt x="6742" y="9367"/>
                    <a:pt x="6575" y="9701"/>
                  </a:cubicBezTo>
                  <a:cubicBezTo>
                    <a:pt x="6475" y="9734"/>
                    <a:pt x="6408" y="9834"/>
                    <a:pt x="6308" y="9901"/>
                  </a:cubicBezTo>
                  <a:cubicBezTo>
                    <a:pt x="6279" y="9931"/>
                    <a:pt x="6275" y="10040"/>
                    <a:pt x="6322" y="10040"/>
                  </a:cubicBezTo>
                  <a:cubicBezTo>
                    <a:pt x="6328" y="10040"/>
                    <a:pt x="6334" y="10038"/>
                    <a:pt x="6342" y="10034"/>
                  </a:cubicBezTo>
                  <a:lnTo>
                    <a:pt x="6342" y="10034"/>
                  </a:lnTo>
                  <a:cubicBezTo>
                    <a:pt x="6008" y="10668"/>
                    <a:pt x="5741" y="11235"/>
                    <a:pt x="5408" y="11869"/>
                  </a:cubicBezTo>
                  <a:cubicBezTo>
                    <a:pt x="4774" y="13103"/>
                    <a:pt x="4173" y="14337"/>
                    <a:pt x="3573" y="15572"/>
                  </a:cubicBezTo>
                  <a:cubicBezTo>
                    <a:pt x="3573" y="15405"/>
                    <a:pt x="3506" y="15238"/>
                    <a:pt x="3506" y="15071"/>
                  </a:cubicBezTo>
                  <a:cubicBezTo>
                    <a:pt x="3573" y="15038"/>
                    <a:pt x="3573" y="15038"/>
                    <a:pt x="3573" y="14938"/>
                  </a:cubicBezTo>
                  <a:cubicBezTo>
                    <a:pt x="3640" y="13770"/>
                    <a:pt x="3473" y="12669"/>
                    <a:pt x="3106" y="11569"/>
                  </a:cubicBezTo>
                  <a:cubicBezTo>
                    <a:pt x="3090" y="11506"/>
                    <a:pt x="3022" y="11472"/>
                    <a:pt x="2955" y="11472"/>
                  </a:cubicBezTo>
                  <a:cubicBezTo>
                    <a:pt x="2880" y="11472"/>
                    <a:pt x="2806" y="11514"/>
                    <a:pt x="2806" y="11602"/>
                  </a:cubicBezTo>
                  <a:lnTo>
                    <a:pt x="2806" y="12436"/>
                  </a:lnTo>
                  <a:cubicBezTo>
                    <a:pt x="2806" y="12503"/>
                    <a:pt x="2772" y="12503"/>
                    <a:pt x="2772" y="12536"/>
                  </a:cubicBezTo>
                  <a:lnTo>
                    <a:pt x="2772" y="12569"/>
                  </a:lnTo>
                  <a:cubicBezTo>
                    <a:pt x="2772" y="13237"/>
                    <a:pt x="2772" y="13870"/>
                    <a:pt x="2973" y="14504"/>
                  </a:cubicBezTo>
                  <a:cubicBezTo>
                    <a:pt x="3006" y="14871"/>
                    <a:pt x="3073" y="15271"/>
                    <a:pt x="3106" y="15672"/>
                  </a:cubicBezTo>
                  <a:cubicBezTo>
                    <a:pt x="3106" y="15739"/>
                    <a:pt x="3139" y="15768"/>
                    <a:pt x="3178" y="15768"/>
                  </a:cubicBezTo>
                  <a:cubicBezTo>
                    <a:pt x="3235" y="15768"/>
                    <a:pt x="3306" y="15704"/>
                    <a:pt x="3306" y="15605"/>
                  </a:cubicBezTo>
                  <a:lnTo>
                    <a:pt x="3306" y="15438"/>
                  </a:lnTo>
                  <a:cubicBezTo>
                    <a:pt x="3306" y="15505"/>
                    <a:pt x="3340" y="15572"/>
                    <a:pt x="3340" y="15605"/>
                  </a:cubicBezTo>
                  <a:cubicBezTo>
                    <a:pt x="3340" y="15654"/>
                    <a:pt x="3375" y="15685"/>
                    <a:pt x="3408" y="15685"/>
                  </a:cubicBezTo>
                  <a:cubicBezTo>
                    <a:pt x="3419" y="15685"/>
                    <a:pt x="3431" y="15681"/>
                    <a:pt x="3440" y="15672"/>
                  </a:cubicBezTo>
                  <a:lnTo>
                    <a:pt x="3440" y="15672"/>
                  </a:lnTo>
                  <a:cubicBezTo>
                    <a:pt x="3306" y="15905"/>
                    <a:pt x="3173" y="16105"/>
                    <a:pt x="3106" y="16372"/>
                  </a:cubicBezTo>
                  <a:cubicBezTo>
                    <a:pt x="3073" y="16405"/>
                    <a:pt x="3006" y="16439"/>
                    <a:pt x="3006" y="16539"/>
                  </a:cubicBezTo>
                  <a:lnTo>
                    <a:pt x="2506" y="17540"/>
                  </a:lnTo>
                  <a:cubicBezTo>
                    <a:pt x="2139" y="18340"/>
                    <a:pt x="1805" y="19207"/>
                    <a:pt x="1438" y="20075"/>
                  </a:cubicBezTo>
                  <a:cubicBezTo>
                    <a:pt x="1338" y="20108"/>
                    <a:pt x="1305" y="20108"/>
                    <a:pt x="1238" y="20175"/>
                  </a:cubicBezTo>
                  <a:lnTo>
                    <a:pt x="1238" y="20108"/>
                  </a:lnTo>
                  <a:cubicBezTo>
                    <a:pt x="1138" y="19508"/>
                    <a:pt x="971" y="18874"/>
                    <a:pt x="671" y="18273"/>
                  </a:cubicBezTo>
                  <a:cubicBezTo>
                    <a:pt x="656" y="18230"/>
                    <a:pt x="604" y="18205"/>
                    <a:pt x="549" y="18205"/>
                  </a:cubicBezTo>
                  <a:cubicBezTo>
                    <a:pt x="478" y="18205"/>
                    <a:pt x="404" y="18246"/>
                    <a:pt x="404" y="18340"/>
                  </a:cubicBezTo>
                  <a:cubicBezTo>
                    <a:pt x="404" y="18607"/>
                    <a:pt x="404" y="18874"/>
                    <a:pt x="437" y="19174"/>
                  </a:cubicBezTo>
                  <a:cubicBezTo>
                    <a:pt x="437" y="19374"/>
                    <a:pt x="471" y="19574"/>
                    <a:pt x="571" y="19775"/>
                  </a:cubicBezTo>
                  <a:cubicBezTo>
                    <a:pt x="604" y="19941"/>
                    <a:pt x="638" y="20175"/>
                    <a:pt x="671" y="20342"/>
                  </a:cubicBezTo>
                  <a:cubicBezTo>
                    <a:pt x="671" y="20375"/>
                    <a:pt x="738" y="20408"/>
                    <a:pt x="771" y="20408"/>
                  </a:cubicBezTo>
                  <a:cubicBezTo>
                    <a:pt x="804" y="20442"/>
                    <a:pt x="804" y="20508"/>
                    <a:pt x="838" y="20575"/>
                  </a:cubicBezTo>
                  <a:cubicBezTo>
                    <a:pt x="809" y="20662"/>
                    <a:pt x="880" y="20748"/>
                    <a:pt x="943" y="20748"/>
                  </a:cubicBezTo>
                  <a:cubicBezTo>
                    <a:pt x="953" y="20748"/>
                    <a:pt x="962" y="20746"/>
                    <a:pt x="971" y="20742"/>
                  </a:cubicBezTo>
                  <a:cubicBezTo>
                    <a:pt x="988" y="20759"/>
                    <a:pt x="1013" y="20767"/>
                    <a:pt x="1038" y="20767"/>
                  </a:cubicBezTo>
                  <a:cubicBezTo>
                    <a:pt x="1063" y="20767"/>
                    <a:pt x="1088" y="20759"/>
                    <a:pt x="1105" y="20742"/>
                  </a:cubicBezTo>
                  <a:lnTo>
                    <a:pt x="1105" y="20742"/>
                  </a:lnTo>
                  <a:cubicBezTo>
                    <a:pt x="804" y="21376"/>
                    <a:pt x="471" y="22010"/>
                    <a:pt x="71" y="22510"/>
                  </a:cubicBezTo>
                  <a:cubicBezTo>
                    <a:pt x="1" y="22580"/>
                    <a:pt x="61" y="22666"/>
                    <a:pt x="138" y="22666"/>
                  </a:cubicBezTo>
                  <a:cubicBezTo>
                    <a:pt x="171" y="22666"/>
                    <a:pt x="207" y="22650"/>
                    <a:pt x="237" y="22610"/>
                  </a:cubicBezTo>
                  <a:cubicBezTo>
                    <a:pt x="738" y="22076"/>
                    <a:pt x="1071" y="21342"/>
                    <a:pt x="1338" y="20609"/>
                  </a:cubicBezTo>
                  <a:cubicBezTo>
                    <a:pt x="1572" y="20542"/>
                    <a:pt x="1805" y="20408"/>
                    <a:pt x="2005" y="20342"/>
                  </a:cubicBezTo>
                  <a:cubicBezTo>
                    <a:pt x="2472" y="20208"/>
                    <a:pt x="2839" y="20075"/>
                    <a:pt x="3173" y="19741"/>
                  </a:cubicBezTo>
                  <a:cubicBezTo>
                    <a:pt x="3298" y="19678"/>
                    <a:pt x="3247" y="19438"/>
                    <a:pt x="3101" y="19438"/>
                  </a:cubicBezTo>
                  <a:cubicBezTo>
                    <a:pt x="3092" y="19438"/>
                    <a:pt x="3082" y="19439"/>
                    <a:pt x="3073" y="19441"/>
                  </a:cubicBezTo>
                  <a:cubicBezTo>
                    <a:pt x="2672" y="19541"/>
                    <a:pt x="2239" y="19675"/>
                    <a:pt x="1939" y="19908"/>
                  </a:cubicBezTo>
                  <a:cubicBezTo>
                    <a:pt x="1872" y="19908"/>
                    <a:pt x="1772" y="19941"/>
                    <a:pt x="1738" y="19941"/>
                  </a:cubicBezTo>
                  <a:cubicBezTo>
                    <a:pt x="1672" y="19941"/>
                    <a:pt x="1638" y="20008"/>
                    <a:pt x="1605" y="20008"/>
                  </a:cubicBezTo>
                  <a:cubicBezTo>
                    <a:pt x="1672" y="19775"/>
                    <a:pt x="1738" y="19608"/>
                    <a:pt x="1805" y="19408"/>
                  </a:cubicBezTo>
                  <a:cubicBezTo>
                    <a:pt x="2172" y="18507"/>
                    <a:pt x="2639" y="17573"/>
                    <a:pt x="3106" y="16672"/>
                  </a:cubicBezTo>
                  <a:lnTo>
                    <a:pt x="3173" y="16672"/>
                  </a:lnTo>
                  <a:cubicBezTo>
                    <a:pt x="3343" y="16628"/>
                    <a:pt x="3503" y="16612"/>
                    <a:pt x="3659" y="16612"/>
                  </a:cubicBezTo>
                  <a:cubicBezTo>
                    <a:pt x="4045" y="16612"/>
                    <a:pt x="4403" y="16709"/>
                    <a:pt x="4813" y="16709"/>
                  </a:cubicBezTo>
                  <a:cubicBezTo>
                    <a:pt x="4855" y="16709"/>
                    <a:pt x="4897" y="16708"/>
                    <a:pt x="4941" y="16706"/>
                  </a:cubicBezTo>
                  <a:cubicBezTo>
                    <a:pt x="5074" y="16706"/>
                    <a:pt x="5107" y="16539"/>
                    <a:pt x="5007" y="16439"/>
                  </a:cubicBezTo>
                  <a:cubicBezTo>
                    <a:pt x="4907" y="16372"/>
                    <a:pt x="4807" y="16339"/>
                    <a:pt x="4674" y="16272"/>
                  </a:cubicBezTo>
                  <a:cubicBezTo>
                    <a:pt x="5141" y="16205"/>
                    <a:pt x="5608" y="16105"/>
                    <a:pt x="6075" y="15872"/>
                  </a:cubicBezTo>
                  <a:cubicBezTo>
                    <a:pt x="6242" y="15772"/>
                    <a:pt x="6175" y="15572"/>
                    <a:pt x="6008" y="15538"/>
                  </a:cubicBezTo>
                  <a:cubicBezTo>
                    <a:pt x="5725" y="15471"/>
                    <a:pt x="5416" y="15438"/>
                    <a:pt x="5103" y="15438"/>
                  </a:cubicBezTo>
                  <a:cubicBezTo>
                    <a:pt x="4791" y="15438"/>
                    <a:pt x="4474" y="15471"/>
                    <a:pt x="4173" y="15538"/>
                  </a:cubicBezTo>
                  <a:cubicBezTo>
                    <a:pt x="3940" y="15572"/>
                    <a:pt x="3606" y="15772"/>
                    <a:pt x="3840" y="16039"/>
                  </a:cubicBezTo>
                  <a:lnTo>
                    <a:pt x="3340" y="16172"/>
                  </a:lnTo>
                  <a:cubicBezTo>
                    <a:pt x="3840" y="15171"/>
                    <a:pt x="4340" y="14204"/>
                    <a:pt x="4841" y="13237"/>
                  </a:cubicBezTo>
                  <a:cubicBezTo>
                    <a:pt x="4941" y="13103"/>
                    <a:pt x="4974" y="13003"/>
                    <a:pt x="5074" y="12870"/>
                  </a:cubicBezTo>
                  <a:cubicBezTo>
                    <a:pt x="5107" y="12870"/>
                    <a:pt x="5107" y="12903"/>
                    <a:pt x="5141" y="12903"/>
                  </a:cubicBezTo>
                  <a:cubicBezTo>
                    <a:pt x="6108" y="12870"/>
                    <a:pt x="7309" y="12503"/>
                    <a:pt x="7843" y="11702"/>
                  </a:cubicBezTo>
                  <a:cubicBezTo>
                    <a:pt x="7934" y="11580"/>
                    <a:pt x="7859" y="11431"/>
                    <a:pt x="7718" y="11431"/>
                  </a:cubicBezTo>
                  <a:cubicBezTo>
                    <a:pt x="7705" y="11431"/>
                    <a:pt x="7691" y="11432"/>
                    <a:pt x="7676" y="11435"/>
                  </a:cubicBezTo>
                  <a:cubicBezTo>
                    <a:pt x="7076" y="11535"/>
                    <a:pt x="6108" y="11569"/>
                    <a:pt x="5508" y="12002"/>
                  </a:cubicBezTo>
                  <a:cubicBezTo>
                    <a:pt x="5908" y="11268"/>
                    <a:pt x="6308" y="10568"/>
                    <a:pt x="6742" y="9867"/>
                  </a:cubicBezTo>
                  <a:cubicBezTo>
                    <a:pt x="7309" y="9734"/>
                    <a:pt x="7843" y="9534"/>
                    <a:pt x="8410" y="9400"/>
                  </a:cubicBezTo>
                  <a:cubicBezTo>
                    <a:pt x="8977" y="9267"/>
                    <a:pt x="9577" y="9034"/>
                    <a:pt x="10078" y="8700"/>
                  </a:cubicBezTo>
                  <a:cubicBezTo>
                    <a:pt x="10178" y="8600"/>
                    <a:pt x="10144" y="8400"/>
                    <a:pt x="9978" y="8400"/>
                  </a:cubicBezTo>
                  <a:cubicBezTo>
                    <a:pt x="9244" y="8400"/>
                    <a:pt x="8410" y="8533"/>
                    <a:pt x="7676" y="8733"/>
                  </a:cubicBezTo>
                  <a:cubicBezTo>
                    <a:pt x="7576" y="8767"/>
                    <a:pt x="7409" y="8867"/>
                    <a:pt x="7276" y="8933"/>
                  </a:cubicBezTo>
                  <a:cubicBezTo>
                    <a:pt x="7943" y="7866"/>
                    <a:pt x="8610" y="6765"/>
                    <a:pt x="9244" y="5698"/>
                  </a:cubicBezTo>
                  <a:lnTo>
                    <a:pt x="9244" y="5831"/>
                  </a:lnTo>
                  <a:cubicBezTo>
                    <a:pt x="9255" y="5866"/>
                    <a:pt x="9283" y="5881"/>
                    <a:pt x="9315" y="5881"/>
                  </a:cubicBezTo>
                  <a:cubicBezTo>
                    <a:pt x="9373" y="5881"/>
                    <a:pt x="9444" y="5830"/>
                    <a:pt x="9444" y="5765"/>
                  </a:cubicBezTo>
                  <a:cubicBezTo>
                    <a:pt x="9411" y="5598"/>
                    <a:pt x="9777" y="5498"/>
                    <a:pt x="10244" y="5364"/>
                  </a:cubicBezTo>
                  <a:lnTo>
                    <a:pt x="10244" y="5364"/>
                  </a:lnTo>
                  <a:cubicBezTo>
                    <a:pt x="9844" y="5598"/>
                    <a:pt x="9477" y="5898"/>
                    <a:pt x="9110" y="6098"/>
                  </a:cubicBezTo>
                  <a:cubicBezTo>
                    <a:pt x="8943" y="6210"/>
                    <a:pt x="8986" y="6463"/>
                    <a:pt x="9161" y="6463"/>
                  </a:cubicBezTo>
                  <a:cubicBezTo>
                    <a:pt x="9195" y="6463"/>
                    <a:pt x="9234" y="6453"/>
                    <a:pt x="9277" y="6432"/>
                  </a:cubicBezTo>
                  <a:cubicBezTo>
                    <a:pt x="9944" y="6098"/>
                    <a:pt x="10578" y="5731"/>
                    <a:pt x="11178" y="5364"/>
                  </a:cubicBezTo>
                  <a:lnTo>
                    <a:pt x="11178" y="5364"/>
                  </a:lnTo>
                  <a:cubicBezTo>
                    <a:pt x="10745" y="5898"/>
                    <a:pt x="10144" y="6265"/>
                    <a:pt x="9577" y="6732"/>
                  </a:cubicBezTo>
                  <a:cubicBezTo>
                    <a:pt x="9477" y="6765"/>
                    <a:pt x="9511" y="6899"/>
                    <a:pt x="9644" y="6899"/>
                  </a:cubicBezTo>
                  <a:cubicBezTo>
                    <a:pt x="10611" y="6765"/>
                    <a:pt x="11345" y="5898"/>
                    <a:pt x="11846" y="5164"/>
                  </a:cubicBezTo>
                  <a:cubicBezTo>
                    <a:pt x="11946" y="5031"/>
                    <a:pt x="11846" y="4864"/>
                    <a:pt x="11746" y="4864"/>
                  </a:cubicBezTo>
                  <a:cubicBezTo>
                    <a:pt x="11679" y="4831"/>
                    <a:pt x="11645" y="4764"/>
                    <a:pt x="11579" y="4764"/>
                  </a:cubicBezTo>
                  <a:cubicBezTo>
                    <a:pt x="11245" y="4831"/>
                    <a:pt x="9978" y="5031"/>
                    <a:pt x="9477" y="5431"/>
                  </a:cubicBezTo>
                  <a:cubicBezTo>
                    <a:pt x="10011" y="4564"/>
                    <a:pt x="10511" y="3730"/>
                    <a:pt x="11012" y="2862"/>
                  </a:cubicBezTo>
                  <a:cubicBezTo>
                    <a:pt x="11612" y="2229"/>
                    <a:pt x="12112" y="1562"/>
                    <a:pt x="12513" y="828"/>
                  </a:cubicBezTo>
                  <a:cubicBezTo>
                    <a:pt x="12513" y="828"/>
                    <a:pt x="12513" y="761"/>
                    <a:pt x="12579" y="761"/>
                  </a:cubicBezTo>
                  <a:cubicBezTo>
                    <a:pt x="12613" y="694"/>
                    <a:pt x="12579" y="594"/>
                    <a:pt x="12479" y="561"/>
                  </a:cubicBezTo>
                  <a:cubicBezTo>
                    <a:pt x="12513" y="427"/>
                    <a:pt x="12579" y="327"/>
                    <a:pt x="12613" y="161"/>
                  </a:cubicBezTo>
                  <a:cubicBezTo>
                    <a:pt x="12686" y="63"/>
                    <a:pt x="12616" y="1"/>
                    <a:pt x="125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5"/>
            <p:cNvSpPr/>
            <p:nvPr/>
          </p:nvSpPr>
          <p:spPr>
            <a:xfrm>
              <a:off x="3436800" y="3382125"/>
              <a:ext cx="29575" cy="67525"/>
            </a:xfrm>
            <a:custGeom>
              <a:avLst/>
              <a:gdLst/>
              <a:ahLst/>
              <a:cxnLst/>
              <a:rect l="l" t="t" r="r" b="b"/>
              <a:pathLst>
                <a:path w="1183" h="2701" extrusionOk="0">
                  <a:moveTo>
                    <a:pt x="321" y="0"/>
                  </a:moveTo>
                  <a:cubicBezTo>
                    <a:pt x="234" y="0"/>
                    <a:pt x="147" y="64"/>
                    <a:pt x="167" y="163"/>
                  </a:cubicBezTo>
                  <a:cubicBezTo>
                    <a:pt x="200" y="264"/>
                    <a:pt x="200" y="330"/>
                    <a:pt x="200" y="464"/>
                  </a:cubicBezTo>
                  <a:cubicBezTo>
                    <a:pt x="134" y="464"/>
                    <a:pt x="67" y="497"/>
                    <a:pt x="34" y="597"/>
                  </a:cubicBezTo>
                  <a:cubicBezTo>
                    <a:pt x="0" y="1264"/>
                    <a:pt x="0" y="1965"/>
                    <a:pt x="300" y="2599"/>
                  </a:cubicBezTo>
                  <a:cubicBezTo>
                    <a:pt x="319" y="2655"/>
                    <a:pt x="390" y="2700"/>
                    <a:pt x="466" y="2700"/>
                  </a:cubicBezTo>
                  <a:cubicBezTo>
                    <a:pt x="526" y="2700"/>
                    <a:pt x="590" y="2672"/>
                    <a:pt x="634" y="2599"/>
                  </a:cubicBezTo>
                  <a:cubicBezTo>
                    <a:pt x="667" y="2498"/>
                    <a:pt x="667" y="2432"/>
                    <a:pt x="667" y="2332"/>
                  </a:cubicBezTo>
                  <a:cubicBezTo>
                    <a:pt x="734" y="2398"/>
                    <a:pt x="867" y="2498"/>
                    <a:pt x="1001" y="2532"/>
                  </a:cubicBezTo>
                  <a:cubicBezTo>
                    <a:pt x="1020" y="2541"/>
                    <a:pt x="1037" y="2545"/>
                    <a:pt x="1053" y="2545"/>
                  </a:cubicBezTo>
                  <a:cubicBezTo>
                    <a:pt x="1149" y="2545"/>
                    <a:pt x="1182" y="2394"/>
                    <a:pt x="1068" y="2365"/>
                  </a:cubicBezTo>
                  <a:cubicBezTo>
                    <a:pt x="968" y="2332"/>
                    <a:pt x="867" y="2198"/>
                    <a:pt x="834" y="2098"/>
                  </a:cubicBezTo>
                  <a:cubicBezTo>
                    <a:pt x="834" y="2098"/>
                    <a:pt x="867" y="2031"/>
                    <a:pt x="867" y="1998"/>
                  </a:cubicBezTo>
                  <a:cubicBezTo>
                    <a:pt x="834" y="1765"/>
                    <a:pt x="801" y="1531"/>
                    <a:pt x="734" y="1331"/>
                  </a:cubicBezTo>
                  <a:cubicBezTo>
                    <a:pt x="701" y="931"/>
                    <a:pt x="567" y="497"/>
                    <a:pt x="467" y="97"/>
                  </a:cubicBezTo>
                  <a:cubicBezTo>
                    <a:pt x="440" y="29"/>
                    <a:pt x="381" y="0"/>
                    <a:pt x="3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55"/>
            <p:cNvSpPr/>
            <p:nvPr/>
          </p:nvSpPr>
          <p:spPr>
            <a:xfrm>
              <a:off x="2854350" y="3736625"/>
              <a:ext cx="357900" cy="245200"/>
            </a:xfrm>
            <a:custGeom>
              <a:avLst/>
              <a:gdLst/>
              <a:ahLst/>
              <a:cxnLst/>
              <a:rect l="l" t="t" r="r" b="b"/>
              <a:pathLst>
                <a:path w="14316" h="9808" extrusionOk="0">
                  <a:moveTo>
                    <a:pt x="224" y="0"/>
                  </a:moveTo>
                  <a:cubicBezTo>
                    <a:pt x="96" y="0"/>
                    <a:pt x="0" y="158"/>
                    <a:pt x="82" y="294"/>
                  </a:cubicBezTo>
                  <a:cubicBezTo>
                    <a:pt x="234" y="507"/>
                    <a:pt x="1030" y="1728"/>
                    <a:pt x="1522" y="1728"/>
                  </a:cubicBezTo>
                  <a:cubicBezTo>
                    <a:pt x="1567" y="1728"/>
                    <a:pt x="1610" y="1717"/>
                    <a:pt x="1649" y="1695"/>
                  </a:cubicBezTo>
                  <a:cubicBezTo>
                    <a:pt x="2150" y="2195"/>
                    <a:pt x="2683" y="2662"/>
                    <a:pt x="3317" y="2996"/>
                  </a:cubicBezTo>
                  <a:cubicBezTo>
                    <a:pt x="3317" y="2996"/>
                    <a:pt x="3351" y="2996"/>
                    <a:pt x="3351" y="3029"/>
                  </a:cubicBezTo>
                  <a:cubicBezTo>
                    <a:pt x="3386" y="3050"/>
                    <a:pt x="3420" y="3060"/>
                    <a:pt x="3451" y="3060"/>
                  </a:cubicBezTo>
                  <a:cubicBezTo>
                    <a:pt x="3567" y="3060"/>
                    <a:pt x="3644" y="2934"/>
                    <a:pt x="3617" y="2829"/>
                  </a:cubicBezTo>
                  <a:lnTo>
                    <a:pt x="3617" y="2829"/>
                  </a:lnTo>
                  <a:cubicBezTo>
                    <a:pt x="3684" y="2862"/>
                    <a:pt x="3784" y="2929"/>
                    <a:pt x="3918" y="2929"/>
                  </a:cubicBezTo>
                  <a:cubicBezTo>
                    <a:pt x="3984" y="2929"/>
                    <a:pt x="4018" y="2829"/>
                    <a:pt x="3984" y="2796"/>
                  </a:cubicBezTo>
                  <a:lnTo>
                    <a:pt x="3851" y="2662"/>
                  </a:lnTo>
                  <a:lnTo>
                    <a:pt x="3851" y="2662"/>
                  </a:lnTo>
                  <a:cubicBezTo>
                    <a:pt x="4618" y="3162"/>
                    <a:pt x="5352" y="3663"/>
                    <a:pt x="6153" y="4130"/>
                  </a:cubicBezTo>
                  <a:lnTo>
                    <a:pt x="6119" y="4130"/>
                  </a:lnTo>
                  <a:cubicBezTo>
                    <a:pt x="5650" y="4013"/>
                    <a:pt x="5181" y="3964"/>
                    <a:pt x="4719" y="3964"/>
                  </a:cubicBezTo>
                  <a:cubicBezTo>
                    <a:pt x="4392" y="3964"/>
                    <a:pt x="4069" y="3988"/>
                    <a:pt x="3751" y="4030"/>
                  </a:cubicBezTo>
                  <a:cubicBezTo>
                    <a:pt x="3484" y="4096"/>
                    <a:pt x="3517" y="4363"/>
                    <a:pt x="3751" y="4463"/>
                  </a:cubicBezTo>
                  <a:cubicBezTo>
                    <a:pt x="3918" y="4497"/>
                    <a:pt x="4084" y="4530"/>
                    <a:pt x="4251" y="4530"/>
                  </a:cubicBezTo>
                  <a:cubicBezTo>
                    <a:pt x="3751" y="4630"/>
                    <a:pt x="3251" y="4697"/>
                    <a:pt x="2750" y="4864"/>
                  </a:cubicBezTo>
                  <a:cubicBezTo>
                    <a:pt x="2528" y="4959"/>
                    <a:pt x="2608" y="5266"/>
                    <a:pt x="2789" y="5266"/>
                  </a:cubicBezTo>
                  <a:cubicBezTo>
                    <a:pt x="2798" y="5266"/>
                    <a:pt x="2807" y="5266"/>
                    <a:pt x="2817" y="5264"/>
                  </a:cubicBezTo>
                  <a:cubicBezTo>
                    <a:pt x="3584" y="5131"/>
                    <a:pt x="4318" y="5030"/>
                    <a:pt x="5018" y="4830"/>
                  </a:cubicBezTo>
                  <a:cubicBezTo>
                    <a:pt x="5285" y="4797"/>
                    <a:pt x="5519" y="4797"/>
                    <a:pt x="5752" y="4764"/>
                  </a:cubicBezTo>
                  <a:cubicBezTo>
                    <a:pt x="5852" y="4764"/>
                    <a:pt x="5919" y="4630"/>
                    <a:pt x="5919" y="4530"/>
                  </a:cubicBezTo>
                  <a:cubicBezTo>
                    <a:pt x="6019" y="4497"/>
                    <a:pt x="6153" y="4430"/>
                    <a:pt x="6286" y="4363"/>
                  </a:cubicBezTo>
                  <a:cubicBezTo>
                    <a:pt x="6319" y="4363"/>
                    <a:pt x="6319" y="4330"/>
                    <a:pt x="6353" y="4297"/>
                  </a:cubicBezTo>
                  <a:cubicBezTo>
                    <a:pt x="7087" y="4764"/>
                    <a:pt x="7787" y="5164"/>
                    <a:pt x="8488" y="5631"/>
                  </a:cubicBezTo>
                  <a:cubicBezTo>
                    <a:pt x="8097" y="5484"/>
                    <a:pt x="7653" y="5391"/>
                    <a:pt x="7220" y="5391"/>
                  </a:cubicBezTo>
                  <a:cubicBezTo>
                    <a:pt x="7062" y="5391"/>
                    <a:pt x="6905" y="5404"/>
                    <a:pt x="6753" y="5431"/>
                  </a:cubicBezTo>
                  <a:cubicBezTo>
                    <a:pt x="6620" y="5431"/>
                    <a:pt x="6586" y="5598"/>
                    <a:pt x="6653" y="5664"/>
                  </a:cubicBezTo>
                  <a:cubicBezTo>
                    <a:pt x="7487" y="6431"/>
                    <a:pt x="8621" y="6465"/>
                    <a:pt x="9622" y="6765"/>
                  </a:cubicBezTo>
                  <a:cubicBezTo>
                    <a:pt x="9628" y="6768"/>
                    <a:pt x="9634" y="6769"/>
                    <a:pt x="9640" y="6769"/>
                  </a:cubicBezTo>
                  <a:cubicBezTo>
                    <a:pt x="9705" y="6769"/>
                    <a:pt x="9777" y="6629"/>
                    <a:pt x="9655" y="6598"/>
                  </a:cubicBezTo>
                  <a:cubicBezTo>
                    <a:pt x="9622" y="6598"/>
                    <a:pt x="9522" y="6532"/>
                    <a:pt x="9488" y="6532"/>
                  </a:cubicBezTo>
                  <a:cubicBezTo>
                    <a:pt x="9588" y="6532"/>
                    <a:pt x="9622" y="6465"/>
                    <a:pt x="9655" y="6365"/>
                  </a:cubicBezTo>
                  <a:lnTo>
                    <a:pt x="9688" y="6365"/>
                  </a:lnTo>
                  <a:cubicBezTo>
                    <a:pt x="9755" y="6431"/>
                    <a:pt x="9822" y="6465"/>
                    <a:pt x="9855" y="6498"/>
                  </a:cubicBezTo>
                  <a:cubicBezTo>
                    <a:pt x="9955" y="6598"/>
                    <a:pt x="10022" y="6698"/>
                    <a:pt x="10155" y="6798"/>
                  </a:cubicBezTo>
                  <a:cubicBezTo>
                    <a:pt x="10172" y="6815"/>
                    <a:pt x="10197" y="6823"/>
                    <a:pt x="10222" y="6823"/>
                  </a:cubicBezTo>
                  <a:cubicBezTo>
                    <a:pt x="10247" y="6823"/>
                    <a:pt x="10272" y="6815"/>
                    <a:pt x="10289" y="6798"/>
                  </a:cubicBezTo>
                  <a:cubicBezTo>
                    <a:pt x="11623" y="7699"/>
                    <a:pt x="12924" y="8666"/>
                    <a:pt x="14158" y="9801"/>
                  </a:cubicBezTo>
                  <a:cubicBezTo>
                    <a:pt x="14163" y="9805"/>
                    <a:pt x="14170" y="9807"/>
                    <a:pt x="14177" y="9807"/>
                  </a:cubicBezTo>
                  <a:cubicBezTo>
                    <a:pt x="14225" y="9807"/>
                    <a:pt x="14316" y="9729"/>
                    <a:pt x="14258" y="9700"/>
                  </a:cubicBezTo>
                  <a:cubicBezTo>
                    <a:pt x="13091" y="8266"/>
                    <a:pt x="11657" y="7132"/>
                    <a:pt x="10089" y="6131"/>
                  </a:cubicBezTo>
                  <a:cubicBezTo>
                    <a:pt x="10022" y="6065"/>
                    <a:pt x="10022" y="6031"/>
                    <a:pt x="9989" y="5964"/>
                  </a:cubicBezTo>
                  <a:cubicBezTo>
                    <a:pt x="9989" y="5898"/>
                    <a:pt x="9989" y="5864"/>
                    <a:pt x="9955" y="5864"/>
                  </a:cubicBezTo>
                  <a:cubicBezTo>
                    <a:pt x="9655" y="5264"/>
                    <a:pt x="9322" y="4664"/>
                    <a:pt x="8988" y="4096"/>
                  </a:cubicBezTo>
                  <a:cubicBezTo>
                    <a:pt x="8938" y="4009"/>
                    <a:pt x="8869" y="3973"/>
                    <a:pt x="8806" y="3973"/>
                  </a:cubicBezTo>
                  <a:cubicBezTo>
                    <a:pt x="8701" y="3973"/>
                    <a:pt x="8613" y="4072"/>
                    <a:pt x="8654" y="4197"/>
                  </a:cubicBezTo>
                  <a:cubicBezTo>
                    <a:pt x="8788" y="4630"/>
                    <a:pt x="8921" y="5097"/>
                    <a:pt x="9121" y="5497"/>
                  </a:cubicBezTo>
                  <a:cubicBezTo>
                    <a:pt x="8354" y="5030"/>
                    <a:pt x="7587" y="4630"/>
                    <a:pt x="6820" y="4163"/>
                  </a:cubicBezTo>
                  <a:cubicBezTo>
                    <a:pt x="6853" y="4130"/>
                    <a:pt x="6853" y="4096"/>
                    <a:pt x="6853" y="4030"/>
                  </a:cubicBezTo>
                  <a:cubicBezTo>
                    <a:pt x="6853" y="3996"/>
                    <a:pt x="6853" y="3963"/>
                    <a:pt x="6820" y="3930"/>
                  </a:cubicBezTo>
                  <a:lnTo>
                    <a:pt x="6820" y="3930"/>
                  </a:lnTo>
                  <a:lnTo>
                    <a:pt x="6920" y="3996"/>
                  </a:lnTo>
                  <a:cubicBezTo>
                    <a:pt x="6943" y="4027"/>
                    <a:pt x="6970" y="4040"/>
                    <a:pt x="6996" y="4040"/>
                  </a:cubicBezTo>
                  <a:cubicBezTo>
                    <a:pt x="7083" y="4040"/>
                    <a:pt x="7163" y="3899"/>
                    <a:pt x="7087" y="3796"/>
                  </a:cubicBezTo>
                  <a:lnTo>
                    <a:pt x="7087" y="3763"/>
                  </a:lnTo>
                  <a:cubicBezTo>
                    <a:pt x="6920" y="3463"/>
                    <a:pt x="6753" y="3196"/>
                    <a:pt x="6520" y="2962"/>
                  </a:cubicBezTo>
                  <a:cubicBezTo>
                    <a:pt x="6386" y="2662"/>
                    <a:pt x="6286" y="2429"/>
                    <a:pt x="6119" y="2128"/>
                  </a:cubicBezTo>
                  <a:cubicBezTo>
                    <a:pt x="6079" y="2061"/>
                    <a:pt x="6022" y="2032"/>
                    <a:pt x="5971" y="2032"/>
                  </a:cubicBezTo>
                  <a:cubicBezTo>
                    <a:pt x="5896" y="2032"/>
                    <a:pt x="5832" y="2096"/>
                    <a:pt x="5852" y="2195"/>
                  </a:cubicBezTo>
                  <a:lnTo>
                    <a:pt x="5852" y="2262"/>
                  </a:lnTo>
                  <a:cubicBezTo>
                    <a:pt x="5818" y="2248"/>
                    <a:pt x="5781" y="2241"/>
                    <a:pt x="5747" y="2241"/>
                  </a:cubicBezTo>
                  <a:cubicBezTo>
                    <a:pt x="5617" y="2241"/>
                    <a:pt x="5513" y="2337"/>
                    <a:pt x="5619" y="2495"/>
                  </a:cubicBezTo>
                  <a:cubicBezTo>
                    <a:pt x="5852" y="2962"/>
                    <a:pt x="6119" y="3429"/>
                    <a:pt x="6419" y="3863"/>
                  </a:cubicBezTo>
                  <a:cubicBezTo>
                    <a:pt x="5152" y="3162"/>
                    <a:pt x="3918" y="2495"/>
                    <a:pt x="2784" y="1761"/>
                  </a:cubicBezTo>
                  <a:cubicBezTo>
                    <a:pt x="2350" y="1428"/>
                    <a:pt x="1950" y="1094"/>
                    <a:pt x="1449" y="861"/>
                  </a:cubicBezTo>
                  <a:cubicBezTo>
                    <a:pt x="1082" y="594"/>
                    <a:pt x="749" y="294"/>
                    <a:pt x="315" y="27"/>
                  </a:cubicBezTo>
                  <a:cubicBezTo>
                    <a:pt x="284" y="8"/>
                    <a:pt x="253" y="0"/>
                    <a:pt x="2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55"/>
            <p:cNvSpPr/>
            <p:nvPr/>
          </p:nvSpPr>
          <p:spPr>
            <a:xfrm>
              <a:off x="3075700" y="3939925"/>
              <a:ext cx="72575" cy="20775"/>
            </a:xfrm>
            <a:custGeom>
              <a:avLst/>
              <a:gdLst/>
              <a:ahLst/>
              <a:cxnLst/>
              <a:rect l="l" t="t" r="r" b="b"/>
              <a:pathLst>
                <a:path w="2903" h="831" extrusionOk="0">
                  <a:moveTo>
                    <a:pt x="1235" y="368"/>
                  </a:moveTo>
                  <a:cubicBezTo>
                    <a:pt x="1235" y="450"/>
                    <a:pt x="1280" y="510"/>
                    <a:pt x="1370" y="510"/>
                  </a:cubicBezTo>
                  <a:cubicBezTo>
                    <a:pt x="1390" y="510"/>
                    <a:pt x="1411" y="507"/>
                    <a:pt x="1435" y="501"/>
                  </a:cubicBezTo>
                  <a:cubicBezTo>
                    <a:pt x="1668" y="468"/>
                    <a:pt x="1869" y="468"/>
                    <a:pt x="2135" y="401"/>
                  </a:cubicBezTo>
                  <a:lnTo>
                    <a:pt x="2135" y="401"/>
                  </a:lnTo>
                  <a:cubicBezTo>
                    <a:pt x="1921" y="508"/>
                    <a:pt x="1714" y="552"/>
                    <a:pt x="1507" y="552"/>
                  </a:cubicBezTo>
                  <a:cubicBezTo>
                    <a:pt x="1263" y="552"/>
                    <a:pt x="1020" y="491"/>
                    <a:pt x="768" y="401"/>
                  </a:cubicBezTo>
                  <a:cubicBezTo>
                    <a:pt x="935" y="368"/>
                    <a:pt x="1035" y="368"/>
                    <a:pt x="1235" y="368"/>
                  </a:cubicBezTo>
                  <a:close/>
                  <a:moveTo>
                    <a:pt x="2602" y="1"/>
                  </a:moveTo>
                  <a:cubicBezTo>
                    <a:pt x="1802" y="1"/>
                    <a:pt x="1001" y="1"/>
                    <a:pt x="234" y="201"/>
                  </a:cubicBezTo>
                  <a:cubicBezTo>
                    <a:pt x="67" y="234"/>
                    <a:pt x="1" y="468"/>
                    <a:pt x="167" y="501"/>
                  </a:cubicBezTo>
                  <a:cubicBezTo>
                    <a:pt x="578" y="698"/>
                    <a:pt x="1013" y="831"/>
                    <a:pt x="1432" y="831"/>
                  </a:cubicBezTo>
                  <a:cubicBezTo>
                    <a:pt x="1864" y="831"/>
                    <a:pt x="2280" y="690"/>
                    <a:pt x="2636" y="334"/>
                  </a:cubicBezTo>
                  <a:lnTo>
                    <a:pt x="2669" y="334"/>
                  </a:lnTo>
                  <a:cubicBezTo>
                    <a:pt x="2736" y="334"/>
                    <a:pt x="2769" y="301"/>
                    <a:pt x="2803" y="234"/>
                  </a:cubicBezTo>
                  <a:cubicBezTo>
                    <a:pt x="2903" y="201"/>
                    <a:pt x="2903" y="67"/>
                    <a:pt x="2803" y="67"/>
                  </a:cubicBezTo>
                  <a:cubicBezTo>
                    <a:pt x="2736" y="1"/>
                    <a:pt x="2669" y="1"/>
                    <a:pt x="2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0" name="Google Shape;980;p55"/>
          <p:cNvSpPr/>
          <p:nvPr/>
        </p:nvSpPr>
        <p:spPr>
          <a:xfrm>
            <a:off x="3499935" y="827799"/>
            <a:ext cx="3477800" cy="800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5"/>
          <p:cNvSpPr txBox="1">
            <a:spLocks noGrp="1"/>
          </p:cNvSpPr>
          <p:nvPr>
            <p:ph type="title"/>
          </p:nvPr>
        </p:nvSpPr>
        <p:spPr>
          <a:xfrm>
            <a:off x="3040883" y="933225"/>
            <a:ext cx="3630200" cy="508250"/>
          </a:xfrm>
          <a:prstGeom prst="rect">
            <a:avLst/>
          </a:prstGeom>
        </p:spPr>
        <p:txBody>
          <a:bodyPr spcFirstLastPara="1" wrap="square" lIns="91425" tIns="91425" rIns="91425" bIns="91425" anchor="t" anchorCtr="0">
            <a:noAutofit/>
          </a:bodyPr>
          <a:lstStyle/>
          <a:p>
            <a:pPr lvl="0" algn="r"/>
            <a:r>
              <a:rPr lang="fr-MA" b="1" dirty="0"/>
              <a:t>Effet  JOURDAIN</a:t>
            </a:r>
            <a:endParaRPr lang="fr-MA" dirty="0"/>
          </a:p>
        </p:txBody>
      </p:sp>
      <p:sp>
        <p:nvSpPr>
          <p:cNvPr id="982" name="Google Shape;982;p55"/>
          <p:cNvSpPr txBox="1">
            <a:spLocks noGrp="1"/>
          </p:cNvSpPr>
          <p:nvPr>
            <p:ph type="subTitle" idx="4294967295"/>
          </p:nvPr>
        </p:nvSpPr>
        <p:spPr>
          <a:xfrm>
            <a:off x="3429000" y="2001838"/>
            <a:ext cx="5715000" cy="2286000"/>
          </a:xfrm>
          <a:prstGeom prst="rect">
            <a:avLst/>
          </a:prstGeom>
        </p:spPr>
        <p:txBody>
          <a:bodyPr spcFirstLastPara="1" wrap="square" lIns="91425" tIns="91425" rIns="91425" bIns="91425" anchor="t" anchorCtr="0">
            <a:noAutofit/>
          </a:bodyPr>
          <a:lstStyle/>
          <a:p>
            <a:pPr algn="just">
              <a:buClr>
                <a:schemeClr val="bg1"/>
              </a:buClr>
              <a:buSzPct val="106000"/>
              <a:buFont typeface="Arial" pitchFamily="34" charset="0"/>
              <a:buChar char="•"/>
            </a:pPr>
            <a:r>
              <a:rPr lang="fr-MA" sz="1600" dirty="0"/>
              <a:t>Un comportement banal de l’élève est interprété comme la manifestation d’un savoir savant. </a:t>
            </a:r>
          </a:p>
          <a:p>
            <a:pPr algn="just">
              <a:buClr>
                <a:schemeClr val="bg1"/>
              </a:buClr>
              <a:buSzPct val="106000"/>
              <a:buFont typeface="Arial" pitchFamily="34" charset="0"/>
              <a:buChar char="•"/>
            </a:pPr>
            <a:endParaRPr lang="fr-MA" sz="1600" dirty="0"/>
          </a:p>
          <a:p>
            <a:pPr algn="just">
              <a:buClr>
                <a:schemeClr val="bg1"/>
              </a:buClr>
              <a:buSzPct val="106000"/>
              <a:buFont typeface="Arial" pitchFamily="34" charset="0"/>
              <a:buChar char="•"/>
            </a:pPr>
            <a:endParaRPr lang="fr-MA" sz="1600" dirty="0"/>
          </a:p>
          <a:p>
            <a:pPr algn="just">
              <a:buClr>
                <a:schemeClr val="bg1"/>
              </a:buClr>
              <a:buSzPct val="106000"/>
              <a:buFont typeface="Arial" pitchFamily="34" charset="0"/>
              <a:buChar char="•"/>
            </a:pPr>
            <a:endParaRPr lang="fr-MA" sz="1600" dirty="0"/>
          </a:p>
          <a:p>
            <a:pPr algn="just">
              <a:buClr>
                <a:schemeClr val="bg1"/>
              </a:buClr>
              <a:buSzPct val="106000"/>
              <a:buFont typeface="Arial" pitchFamily="34" charset="0"/>
              <a:buChar char="•"/>
            </a:pPr>
            <a:r>
              <a:rPr lang="fr-MA" sz="1600" dirty="0"/>
              <a:t>Cela permet d’éviter l’apprentissage de ce savoir prétendument acquis, chaque partenaire de cette relation didactique pervertie est satisfait de s’en tirer à bon compte. Mais il y a rupture de contrat de la part de l’enseignant.</a:t>
            </a:r>
            <a:endParaRPr lang="fr-FR" sz="1600" dirty="0"/>
          </a:p>
        </p:txBody>
      </p:sp>
      <p:sp>
        <p:nvSpPr>
          <p:cNvPr id="991" name="Google Shape;991;p55"/>
          <p:cNvSpPr/>
          <p:nvPr/>
        </p:nvSpPr>
        <p:spPr>
          <a:xfrm rot="59522">
            <a:off x="1887708" y="644141"/>
            <a:ext cx="179990" cy="170171"/>
          </a:xfrm>
          <a:custGeom>
            <a:avLst/>
            <a:gdLst/>
            <a:ahLst/>
            <a:cxnLst/>
            <a:rect l="l" t="t" r="r" b="b"/>
            <a:pathLst>
              <a:path w="2493" h="2357" extrusionOk="0">
                <a:moveTo>
                  <a:pt x="1262" y="1"/>
                </a:moveTo>
                <a:cubicBezTo>
                  <a:pt x="1254" y="1"/>
                  <a:pt x="1247" y="8"/>
                  <a:pt x="1247" y="24"/>
                </a:cubicBezTo>
                <a:cubicBezTo>
                  <a:pt x="1034" y="540"/>
                  <a:pt x="578" y="966"/>
                  <a:pt x="61" y="1148"/>
                </a:cubicBezTo>
                <a:cubicBezTo>
                  <a:pt x="0" y="1148"/>
                  <a:pt x="0" y="1209"/>
                  <a:pt x="61" y="1209"/>
                </a:cubicBezTo>
                <a:cubicBezTo>
                  <a:pt x="578" y="1361"/>
                  <a:pt x="1034" y="1817"/>
                  <a:pt x="1247" y="2334"/>
                </a:cubicBezTo>
                <a:cubicBezTo>
                  <a:pt x="1247" y="2349"/>
                  <a:pt x="1254" y="2356"/>
                  <a:pt x="1262" y="2356"/>
                </a:cubicBezTo>
                <a:cubicBezTo>
                  <a:pt x="1269" y="2356"/>
                  <a:pt x="1277" y="2349"/>
                  <a:pt x="1277" y="2334"/>
                </a:cubicBezTo>
                <a:cubicBezTo>
                  <a:pt x="1459" y="1817"/>
                  <a:pt x="1915" y="1391"/>
                  <a:pt x="2462" y="1209"/>
                </a:cubicBezTo>
                <a:cubicBezTo>
                  <a:pt x="2493" y="1209"/>
                  <a:pt x="2493" y="1148"/>
                  <a:pt x="2462" y="1148"/>
                </a:cubicBezTo>
                <a:cubicBezTo>
                  <a:pt x="1915" y="996"/>
                  <a:pt x="1459" y="540"/>
                  <a:pt x="1277" y="24"/>
                </a:cubicBezTo>
                <a:cubicBezTo>
                  <a:pt x="1277" y="8"/>
                  <a:pt x="1269" y="1"/>
                  <a:pt x="1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Flèche : bas 1">
            <a:extLst>
              <a:ext uri="{FF2B5EF4-FFF2-40B4-BE49-F238E27FC236}">
                <a16:creationId xmlns:a16="http://schemas.microsoft.com/office/drawing/2014/main" id="{C7501C00-4B2C-4F92-978F-5EA5046D3B16}"/>
              </a:ext>
            </a:extLst>
          </p:cNvPr>
          <p:cNvSpPr/>
          <p:nvPr/>
        </p:nvSpPr>
        <p:spPr>
          <a:xfrm>
            <a:off x="5508579" y="2786567"/>
            <a:ext cx="228600" cy="4191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980"/>
                                        </p:tgtEl>
                                        <p:attrNameLst>
                                          <p:attrName>style.visibility</p:attrName>
                                        </p:attrNameLst>
                                      </p:cBhvr>
                                      <p:to>
                                        <p:strVal val="visible"/>
                                      </p:to>
                                    </p:set>
                                    <p:anim calcmode="lin" valueType="num">
                                      <p:cBhvr>
                                        <p:cTn id="7" dur="500" fill="hold"/>
                                        <p:tgtEl>
                                          <p:spTgt spid="980"/>
                                        </p:tgtEl>
                                        <p:attrNameLst>
                                          <p:attrName>ppt_w</p:attrName>
                                        </p:attrNameLst>
                                      </p:cBhvr>
                                      <p:tavLst>
                                        <p:tav tm="0">
                                          <p:val>
                                            <p:fltVal val="0"/>
                                          </p:val>
                                        </p:tav>
                                        <p:tav tm="100000">
                                          <p:val>
                                            <p:strVal val="#ppt_w"/>
                                          </p:val>
                                        </p:tav>
                                      </p:tavLst>
                                    </p:anim>
                                    <p:anim calcmode="lin" valueType="num">
                                      <p:cBhvr>
                                        <p:cTn id="8" dur="500" fill="hold"/>
                                        <p:tgtEl>
                                          <p:spTgt spid="980"/>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981"/>
                                        </p:tgtEl>
                                        <p:attrNameLst>
                                          <p:attrName>style.visibility</p:attrName>
                                        </p:attrNameLst>
                                      </p:cBhvr>
                                      <p:to>
                                        <p:strVal val="visible"/>
                                      </p:to>
                                    </p:set>
                                    <p:anim calcmode="lin" valueType="num">
                                      <p:cBhvr>
                                        <p:cTn id="11" dur="500" fill="hold"/>
                                        <p:tgtEl>
                                          <p:spTgt spid="981"/>
                                        </p:tgtEl>
                                        <p:attrNameLst>
                                          <p:attrName>ppt_w</p:attrName>
                                        </p:attrNameLst>
                                      </p:cBhvr>
                                      <p:tavLst>
                                        <p:tav tm="0">
                                          <p:val>
                                            <p:fltVal val="0"/>
                                          </p:val>
                                        </p:tav>
                                        <p:tav tm="100000">
                                          <p:val>
                                            <p:strVal val="#ppt_w"/>
                                          </p:val>
                                        </p:tav>
                                      </p:tavLst>
                                    </p:anim>
                                    <p:anim calcmode="lin" valueType="num">
                                      <p:cBhvr>
                                        <p:cTn id="12" dur="500" fill="hold"/>
                                        <p:tgtEl>
                                          <p:spTgt spid="981"/>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grpId="0" nodeType="clickEffect">
                                  <p:stCondLst>
                                    <p:cond delay="0"/>
                                  </p:stCondLst>
                                  <p:childTnLst>
                                    <p:set>
                                      <p:cBhvr>
                                        <p:cTn id="16" dur="1" fill="hold">
                                          <p:stCondLst>
                                            <p:cond delay="0"/>
                                          </p:stCondLst>
                                        </p:cTn>
                                        <p:tgtEl>
                                          <p:spTgt spid="982">
                                            <p:txEl>
                                              <p:pRg st="0" end="0"/>
                                            </p:txEl>
                                          </p:spTgt>
                                        </p:tgtEl>
                                        <p:attrNameLst>
                                          <p:attrName>style.visibility</p:attrName>
                                        </p:attrNameLst>
                                      </p:cBhvr>
                                      <p:to>
                                        <p:strVal val="visible"/>
                                      </p:to>
                                    </p:set>
                                    <p:animEffect transition="in" filter="fade">
                                      <p:cBhvr>
                                        <p:cTn id="17" dur="1000"/>
                                        <p:tgtEl>
                                          <p:spTgt spid="982">
                                            <p:txEl>
                                              <p:pRg st="0" end="0"/>
                                            </p:txEl>
                                          </p:spTgt>
                                        </p:tgtEl>
                                      </p:cBhvr>
                                    </p:animEffect>
                                    <p:anim calcmode="lin" valueType="num">
                                      <p:cBhvr>
                                        <p:cTn id="18" dur="1000" fill="hold"/>
                                        <p:tgtEl>
                                          <p:spTgt spid="982">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98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982">
                                            <p:txEl>
                                              <p:pRg st="4" end="4"/>
                                            </p:txEl>
                                          </p:spTgt>
                                        </p:tgtEl>
                                        <p:attrNameLst>
                                          <p:attrName>style.visibility</p:attrName>
                                        </p:attrNameLst>
                                      </p:cBhvr>
                                      <p:to>
                                        <p:strVal val="visible"/>
                                      </p:to>
                                    </p:set>
                                    <p:animEffect transition="in" filter="fade">
                                      <p:cBhvr>
                                        <p:cTn id="24" dur="1000"/>
                                        <p:tgtEl>
                                          <p:spTgt spid="982">
                                            <p:txEl>
                                              <p:pRg st="4" end="4"/>
                                            </p:txEl>
                                          </p:spTgt>
                                        </p:tgtEl>
                                      </p:cBhvr>
                                    </p:animEffect>
                                    <p:anim calcmode="lin" valueType="num">
                                      <p:cBhvr>
                                        <p:cTn id="25" dur="1000" fill="hold"/>
                                        <p:tgtEl>
                                          <p:spTgt spid="982">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98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0" grpId="0" animBg="1"/>
      <p:bldP spid="981" grpId="0"/>
      <p:bldP spid="98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8" name="Google Shape;1018;p57"/>
          <p:cNvSpPr/>
          <p:nvPr/>
        </p:nvSpPr>
        <p:spPr>
          <a:xfrm>
            <a:off x="2971800" y="387100"/>
            <a:ext cx="5638800" cy="73685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9" name="Google Shape;1019;p57"/>
          <p:cNvGrpSpPr/>
          <p:nvPr/>
        </p:nvGrpSpPr>
        <p:grpSpPr>
          <a:xfrm>
            <a:off x="713270" y="539510"/>
            <a:ext cx="1945401" cy="4621157"/>
            <a:chOff x="3341200" y="714800"/>
            <a:chExt cx="1917029" cy="4553761"/>
          </a:xfrm>
        </p:grpSpPr>
        <p:sp>
          <p:nvSpPr>
            <p:cNvPr id="1020" name="Google Shape;1020;p57"/>
            <p:cNvSpPr/>
            <p:nvPr/>
          </p:nvSpPr>
          <p:spPr>
            <a:xfrm>
              <a:off x="5126170" y="1939848"/>
              <a:ext cx="22434" cy="23589"/>
            </a:xfrm>
            <a:custGeom>
              <a:avLst/>
              <a:gdLst/>
              <a:ahLst/>
              <a:cxnLst/>
              <a:rect l="l" t="t" r="r" b="b"/>
              <a:pathLst>
                <a:path w="693" h="729" extrusionOk="0">
                  <a:moveTo>
                    <a:pt x="693" y="1"/>
                  </a:moveTo>
                  <a:cubicBezTo>
                    <a:pt x="462" y="231"/>
                    <a:pt x="231" y="480"/>
                    <a:pt x="1" y="728"/>
                  </a:cubicBezTo>
                  <a:cubicBezTo>
                    <a:pt x="284" y="533"/>
                    <a:pt x="533" y="285"/>
                    <a:pt x="693"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7"/>
            <p:cNvSpPr/>
            <p:nvPr/>
          </p:nvSpPr>
          <p:spPr>
            <a:xfrm>
              <a:off x="3341200" y="714800"/>
              <a:ext cx="1917029" cy="4553761"/>
            </a:xfrm>
            <a:custGeom>
              <a:avLst/>
              <a:gdLst/>
              <a:ahLst/>
              <a:cxnLst/>
              <a:rect l="l" t="t" r="r" b="b"/>
              <a:pathLst>
                <a:path w="40751" h="96801" extrusionOk="0">
                  <a:moveTo>
                    <a:pt x="14031" y="2949"/>
                  </a:moveTo>
                  <a:cubicBezTo>
                    <a:pt x="14034" y="2950"/>
                    <a:pt x="14037" y="2952"/>
                    <a:pt x="14040" y="2954"/>
                  </a:cubicBezTo>
                  <a:lnTo>
                    <a:pt x="14040" y="2954"/>
                  </a:lnTo>
                  <a:cubicBezTo>
                    <a:pt x="14037" y="2952"/>
                    <a:pt x="14034" y="2950"/>
                    <a:pt x="14031" y="2949"/>
                  </a:cubicBezTo>
                  <a:close/>
                  <a:moveTo>
                    <a:pt x="16060" y="2660"/>
                  </a:moveTo>
                  <a:lnTo>
                    <a:pt x="16060" y="2660"/>
                  </a:lnTo>
                  <a:cubicBezTo>
                    <a:pt x="16059" y="2745"/>
                    <a:pt x="16061" y="2830"/>
                    <a:pt x="16066" y="2915"/>
                  </a:cubicBezTo>
                  <a:cubicBezTo>
                    <a:pt x="16080" y="3000"/>
                    <a:pt x="16094" y="3083"/>
                    <a:pt x="16108" y="3164"/>
                  </a:cubicBezTo>
                  <a:lnTo>
                    <a:pt x="16108" y="3164"/>
                  </a:lnTo>
                  <a:cubicBezTo>
                    <a:pt x="16084" y="2997"/>
                    <a:pt x="16068" y="2829"/>
                    <a:pt x="16060" y="2660"/>
                  </a:cubicBezTo>
                  <a:close/>
                  <a:moveTo>
                    <a:pt x="14065" y="2976"/>
                  </a:moveTo>
                  <a:lnTo>
                    <a:pt x="14065" y="2976"/>
                  </a:lnTo>
                  <a:cubicBezTo>
                    <a:pt x="14149" y="3176"/>
                    <a:pt x="14221" y="3379"/>
                    <a:pt x="14287" y="3585"/>
                  </a:cubicBezTo>
                  <a:lnTo>
                    <a:pt x="14287" y="3585"/>
                  </a:lnTo>
                  <a:cubicBezTo>
                    <a:pt x="14221" y="3314"/>
                    <a:pt x="14146" y="3064"/>
                    <a:pt x="14065" y="2976"/>
                  </a:cubicBezTo>
                  <a:close/>
                  <a:moveTo>
                    <a:pt x="16108" y="3164"/>
                  </a:moveTo>
                  <a:cubicBezTo>
                    <a:pt x="16151" y="3460"/>
                    <a:pt x="16220" y="3753"/>
                    <a:pt x="16318" y="4040"/>
                  </a:cubicBezTo>
                  <a:lnTo>
                    <a:pt x="16318" y="4040"/>
                  </a:lnTo>
                  <a:cubicBezTo>
                    <a:pt x="16231" y="3761"/>
                    <a:pt x="16164" y="3474"/>
                    <a:pt x="16108" y="3164"/>
                  </a:cubicBezTo>
                  <a:close/>
                  <a:moveTo>
                    <a:pt x="16318" y="4040"/>
                  </a:moveTo>
                  <a:cubicBezTo>
                    <a:pt x="16322" y="4054"/>
                    <a:pt x="16327" y="4067"/>
                    <a:pt x="16331" y="4081"/>
                  </a:cubicBezTo>
                  <a:lnTo>
                    <a:pt x="16331" y="4081"/>
                  </a:lnTo>
                  <a:cubicBezTo>
                    <a:pt x="16332" y="4082"/>
                    <a:pt x="16332" y="4082"/>
                    <a:pt x="16333" y="4083"/>
                  </a:cubicBezTo>
                  <a:cubicBezTo>
                    <a:pt x="16328" y="4069"/>
                    <a:pt x="16323" y="4054"/>
                    <a:pt x="16318" y="4040"/>
                  </a:cubicBezTo>
                  <a:close/>
                  <a:moveTo>
                    <a:pt x="14287" y="3585"/>
                  </a:moveTo>
                  <a:lnTo>
                    <a:pt x="14287" y="3585"/>
                  </a:lnTo>
                  <a:cubicBezTo>
                    <a:pt x="14373" y="3937"/>
                    <a:pt x="14445" y="4326"/>
                    <a:pt x="14498" y="4450"/>
                  </a:cubicBezTo>
                  <a:cubicBezTo>
                    <a:pt x="14690" y="5248"/>
                    <a:pt x="14943" y="6077"/>
                    <a:pt x="15549" y="6673"/>
                  </a:cubicBezTo>
                  <a:lnTo>
                    <a:pt x="15549" y="6673"/>
                  </a:lnTo>
                  <a:cubicBezTo>
                    <a:pt x="15496" y="6612"/>
                    <a:pt x="15446" y="6550"/>
                    <a:pt x="15399" y="6485"/>
                  </a:cubicBezTo>
                  <a:cubicBezTo>
                    <a:pt x="14777" y="5588"/>
                    <a:pt x="14600" y="4562"/>
                    <a:pt x="14287" y="3585"/>
                  </a:cubicBezTo>
                  <a:close/>
                  <a:moveTo>
                    <a:pt x="22742" y="2039"/>
                  </a:moveTo>
                  <a:cubicBezTo>
                    <a:pt x="22981" y="2039"/>
                    <a:pt x="22736" y="3322"/>
                    <a:pt x="22704" y="3449"/>
                  </a:cubicBezTo>
                  <a:cubicBezTo>
                    <a:pt x="22538" y="4083"/>
                    <a:pt x="22237" y="4617"/>
                    <a:pt x="21904" y="5117"/>
                  </a:cubicBezTo>
                  <a:cubicBezTo>
                    <a:pt x="21403" y="5884"/>
                    <a:pt x="20803" y="6485"/>
                    <a:pt x="20069" y="6985"/>
                  </a:cubicBezTo>
                  <a:cubicBezTo>
                    <a:pt x="20870" y="6318"/>
                    <a:pt x="21570" y="5551"/>
                    <a:pt x="22071" y="4650"/>
                  </a:cubicBezTo>
                  <a:cubicBezTo>
                    <a:pt x="22371" y="4216"/>
                    <a:pt x="22504" y="3716"/>
                    <a:pt x="22571" y="3149"/>
                  </a:cubicBezTo>
                  <a:cubicBezTo>
                    <a:pt x="22638" y="2782"/>
                    <a:pt x="22638" y="2415"/>
                    <a:pt x="22704" y="2048"/>
                  </a:cubicBezTo>
                  <a:cubicBezTo>
                    <a:pt x="22718" y="2042"/>
                    <a:pt x="22730" y="2039"/>
                    <a:pt x="22742" y="2039"/>
                  </a:cubicBezTo>
                  <a:close/>
                  <a:moveTo>
                    <a:pt x="22264" y="1085"/>
                  </a:moveTo>
                  <a:cubicBezTo>
                    <a:pt x="22787" y="1085"/>
                    <a:pt x="22367" y="2183"/>
                    <a:pt x="22337" y="2448"/>
                  </a:cubicBezTo>
                  <a:cubicBezTo>
                    <a:pt x="22171" y="3716"/>
                    <a:pt x="21904" y="4483"/>
                    <a:pt x="21137" y="5484"/>
                  </a:cubicBezTo>
                  <a:cubicBezTo>
                    <a:pt x="20703" y="5984"/>
                    <a:pt x="20203" y="6451"/>
                    <a:pt x="19736" y="6885"/>
                  </a:cubicBezTo>
                  <a:cubicBezTo>
                    <a:pt x="19569" y="6985"/>
                    <a:pt x="19469" y="7152"/>
                    <a:pt x="19302" y="7285"/>
                  </a:cubicBezTo>
                  <a:cubicBezTo>
                    <a:pt x="19869" y="6218"/>
                    <a:pt x="20303" y="5117"/>
                    <a:pt x="20503" y="3916"/>
                  </a:cubicBezTo>
                  <a:cubicBezTo>
                    <a:pt x="20569" y="3549"/>
                    <a:pt x="20569" y="3149"/>
                    <a:pt x="20536" y="2782"/>
                  </a:cubicBezTo>
                  <a:cubicBezTo>
                    <a:pt x="20903" y="2148"/>
                    <a:pt x="21237" y="1481"/>
                    <a:pt x="22004" y="1147"/>
                  </a:cubicBezTo>
                  <a:cubicBezTo>
                    <a:pt x="22109" y="1105"/>
                    <a:pt x="22195" y="1085"/>
                    <a:pt x="22264" y="1085"/>
                  </a:cubicBezTo>
                  <a:close/>
                  <a:moveTo>
                    <a:pt x="24749" y="3440"/>
                  </a:moveTo>
                  <a:cubicBezTo>
                    <a:pt x="24880" y="3440"/>
                    <a:pt x="25011" y="3444"/>
                    <a:pt x="25139" y="3449"/>
                  </a:cubicBezTo>
                  <a:cubicBezTo>
                    <a:pt x="25540" y="3449"/>
                    <a:pt x="25373" y="3549"/>
                    <a:pt x="25206" y="3883"/>
                  </a:cubicBezTo>
                  <a:cubicBezTo>
                    <a:pt x="25006" y="4250"/>
                    <a:pt x="24806" y="4617"/>
                    <a:pt x="24539" y="4984"/>
                  </a:cubicBezTo>
                  <a:cubicBezTo>
                    <a:pt x="23572" y="6418"/>
                    <a:pt x="21837" y="6918"/>
                    <a:pt x="20336" y="7552"/>
                  </a:cubicBezTo>
                  <a:lnTo>
                    <a:pt x="20236" y="7552"/>
                  </a:lnTo>
                  <a:cubicBezTo>
                    <a:pt x="20203" y="7452"/>
                    <a:pt x="20136" y="7419"/>
                    <a:pt x="20036" y="7419"/>
                  </a:cubicBezTo>
                  <a:lnTo>
                    <a:pt x="20036" y="7319"/>
                  </a:lnTo>
                  <a:cubicBezTo>
                    <a:pt x="21237" y="6651"/>
                    <a:pt x="22304" y="5417"/>
                    <a:pt x="22804" y="4083"/>
                  </a:cubicBezTo>
                  <a:cubicBezTo>
                    <a:pt x="23312" y="3547"/>
                    <a:pt x="24034" y="3440"/>
                    <a:pt x="24749" y="3440"/>
                  </a:cubicBezTo>
                  <a:close/>
                  <a:moveTo>
                    <a:pt x="23572" y="6284"/>
                  </a:moveTo>
                  <a:cubicBezTo>
                    <a:pt x="23572" y="6318"/>
                    <a:pt x="23638" y="6318"/>
                    <a:pt x="23672" y="6318"/>
                  </a:cubicBezTo>
                  <a:cubicBezTo>
                    <a:pt x="24139" y="6318"/>
                    <a:pt x="24539" y="6418"/>
                    <a:pt x="25006" y="6551"/>
                  </a:cubicBezTo>
                  <a:cubicBezTo>
                    <a:pt x="25132" y="6583"/>
                    <a:pt x="26267" y="7327"/>
                    <a:pt x="25891" y="7327"/>
                  </a:cubicBezTo>
                  <a:cubicBezTo>
                    <a:pt x="25868" y="7327"/>
                    <a:pt x="25840" y="7324"/>
                    <a:pt x="25807" y="7319"/>
                  </a:cubicBezTo>
                  <a:cubicBezTo>
                    <a:pt x="25708" y="7310"/>
                    <a:pt x="25617" y="7305"/>
                    <a:pt x="25530" y="7305"/>
                  </a:cubicBezTo>
                  <a:cubicBezTo>
                    <a:pt x="25292" y="7305"/>
                    <a:pt x="25083" y="7336"/>
                    <a:pt x="24839" y="7385"/>
                  </a:cubicBezTo>
                  <a:cubicBezTo>
                    <a:pt x="23789" y="7525"/>
                    <a:pt x="22903" y="7812"/>
                    <a:pt x="21974" y="7812"/>
                  </a:cubicBezTo>
                  <a:cubicBezTo>
                    <a:pt x="21574" y="7812"/>
                    <a:pt x="21167" y="7759"/>
                    <a:pt x="20736" y="7619"/>
                  </a:cubicBezTo>
                  <a:cubicBezTo>
                    <a:pt x="21737" y="7319"/>
                    <a:pt x="22704" y="6885"/>
                    <a:pt x="23572" y="6284"/>
                  </a:cubicBezTo>
                  <a:close/>
                  <a:moveTo>
                    <a:pt x="19736" y="581"/>
                  </a:moveTo>
                  <a:cubicBezTo>
                    <a:pt x="19793" y="581"/>
                    <a:pt x="19830" y="630"/>
                    <a:pt x="19836" y="747"/>
                  </a:cubicBezTo>
                  <a:cubicBezTo>
                    <a:pt x="19869" y="1047"/>
                    <a:pt x="19969" y="1381"/>
                    <a:pt x="20036" y="1648"/>
                  </a:cubicBezTo>
                  <a:cubicBezTo>
                    <a:pt x="20503" y="3649"/>
                    <a:pt x="19869" y="5217"/>
                    <a:pt x="19168" y="6918"/>
                  </a:cubicBezTo>
                  <a:lnTo>
                    <a:pt x="19168" y="6818"/>
                  </a:lnTo>
                  <a:cubicBezTo>
                    <a:pt x="19152" y="6735"/>
                    <a:pt x="19077" y="6693"/>
                    <a:pt x="19002" y="6693"/>
                  </a:cubicBezTo>
                  <a:cubicBezTo>
                    <a:pt x="18927" y="6693"/>
                    <a:pt x="18852" y="6735"/>
                    <a:pt x="18835" y="6818"/>
                  </a:cubicBezTo>
                  <a:lnTo>
                    <a:pt x="18568" y="8086"/>
                  </a:lnTo>
                  <a:cubicBezTo>
                    <a:pt x="18535" y="7752"/>
                    <a:pt x="18468" y="7452"/>
                    <a:pt x="18368" y="7218"/>
                  </a:cubicBezTo>
                  <a:lnTo>
                    <a:pt x="18368" y="7218"/>
                  </a:lnTo>
                  <a:cubicBezTo>
                    <a:pt x="18377" y="7227"/>
                    <a:pt x="18391" y="7232"/>
                    <a:pt x="18407" y="7232"/>
                  </a:cubicBezTo>
                  <a:cubicBezTo>
                    <a:pt x="18450" y="7232"/>
                    <a:pt x="18510" y="7201"/>
                    <a:pt x="18535" y="7152"/>
                  </a:cubicBezTo>
                  <a:cubicBezTo>
                    <a:pt x="18968" y="5918"/>
                    <a:pt x="18868" y="4617"/>
                    <a:pt x="18468" y="3416"/>
                  </a:cubicBezTo>
                  <a:cubicBezTo>
                    <a:pt x="18501" y="2882"/>
                    <a:pt x="18535" y="2315"/>
                    <a:pt x="18668" y="1815"/>
                  </a:cubicBezTo>
                  <a:cubicBezTo>
                    <a:pt x="18668" y="1787"/>
                    <a:pt x="19454" y="581"/>
                    <a:pt x="19736" y="581"/>
                  </a:cubicBezTo>
                  <a:close/>
                  <a:moveTo>
                    <a:pt x="19702" y="7485"/>
                  </a:moveTo>
                  <a:cubicBezTo>
                    <a:pt x="19669" y="7619"/>
                    <a:pt x="19669" y="7719"/>
                    <a:pt x="19635" y="7786"/>
                  </a:cubicBezTo>
                  <a:cubicBezTo>
                    <a:pt x="19402" y="7986"/>
                    <a:pt x="19302" y="8253"/>
                    <a:pt x="19168" y="8486"/>
                  </a:cubicBezTo>
                  <a:cubicBezTo>
                    <a:pt x="19302" y="8152"/>
                    <a:pt x="19402" y="7819"/>
                    <a:pt x="19635" y="7552"/>
                  </a:cubicBezTo>
                  <a:cubicBezTo>
                    <a:pt x="19669" y="7552"/>
                    <a:pt x="19669" y="7552"/>
                    <a:pt x="19702" y="7485"/>
                  </a:cubicBezTo>
                  <a:close/>
                  <a:moveTo>
                    <a:pt x="19035" y="12122"/>
                  </a:moveTo>
                  <a:lnTo>
                    <a:pt x="19035" y="12122"/>
                  </a:lnTo>
                  <a:cubicBezTo>
                    <a:pt x="18902" y="12622"/>
                    <a:pt x="18635" y="13056"/>
                    <a:pt x="18335" y="13456"/>
                  </a:cubicBezTo>
                  <a:cubicBezTo>
                    <a:pt x="18368" y="13256"/>
                    <a:pt x="18368" y="13089"/>
                    <a:pt x="18401" y="12923"/>
                  </a:cubicBezTo>
                  <a:cubicBezTo>
                    <a:pt x="18568" y="12622"/>
                    <a:pt x="18802" y="12322"/>
                    <a:pt x="19035" y="12122"/>
                  </a:cubicBezTo>
                  <a:close/>
                  <a:moveTo>
                    <a:pt x="17267" y="14624"/>
                  </a:moveTo>
                  <a:lnTo>
                    <a:pt x="17267" y="14624"/>
                  </a:lnTo>
                  <a:cubicBezTo>
                    <a:pt x="17378" y="14935"/>
                    <a:pt x="17415" y="15230"/>
                    <a:pt x="17477" y="15541"/>
                  </a:cubicBezTo>
                  <a:lnTo>
                    <a:pt x="17477" y="15541"/>
                  </a:lnTo>
                  <a:cubicBezTo>
                    <a:pt x="17393" y="15244"/>
                    <a:pt x="17317" y="14942"/>
                    <a:pt x="17267" y="14624"/>
                  </a:cubicBezTo>
                  <a:close/>
                  <a:moveTo>
                    <a:pt x="6692" y="14747"/>
                  </a:moveTo>
                  <a:cubicBezTo>
                    <a:pt x="6652" y="14987"/>
                    <a:pt x="6634" y="15231"/>
                    <a:pt x="6636" y="15475"/>
                  </a:cubicBezTo>
                  <a:lnTo>
                    <a:pt x="6636" y="15475"/>
                  </a:lnTo>
                  <a:cubicBezTo>
                    <a:pt x="6655" y="15502"/>
                    <a:pt x="6674" y="15530"/>
                    <a:pt x="6693" y="15558"/>
                  </a:cubicBezTo>
                  <a:cubicBezTo>
                    <a:pt x="6666" y="15282"/>
                    <a:pt x="6666" y="15011"/>
                    <a:pt x="6692" y="14747"/>
                  </a:cubicBezTo>
                  <a:close/>
                  <a:moveTo>
                    <a:pt x="4520" y="16019"/>
                  </a:moveTo>
                  <a:cubicBezTo>
                    <a:pt x="4548" y="16243"/>
                    <a:pt x="4599" y="16456"/>
                    <a:pt x="4691" y="16659"/>
                  </a:cubicBezTo>
                  <a:cubicBezTo>
                    <a:pt x="4775" y="16860"/>
                    <a:pt x="4868" y="17061"/>
                    <a:pt x="4972" y="17254"/>
                  </a:cubicBezTo>
                  <a:lnTo>
                    <a:pt x="4972" y="17254"/>
                  </a:lnTo>
                  <a:cubicBezTo>
                    <a:pt x="5001" y="17266"/>
                    <a:pt x="5030" y="17279"/>
                    <a:pt x="5058" y="17292"/>
                  </a:cubicBezTo>
                  <a:cubicBezTo>
                    <a:pt x="4805" y="16901"/>
                    <a:pt x="4619" y="16465"/>
                    <a:pt x="4520" y="16019"/>
                  </a:cubicBezTo>
                  <a:close/>
                  <a:moveTo>
                    <a:pt x="9665" y="14345"/>
                  </a:moveTo>
                  <a:cubicBezTo>
                    <a:pt x="9748" y="14345"/>
                    <a:pt x="9808" y="14426"/>
                    <a:pt x="9828" y="14624"/>
                  </a:cubicBezTo>
                  <a:cubicBezTo>
                    <a:pt x="9895" y="15391"/>
                    <a:pt x="9662" y="16092"/>
                    <a:pt x="9328" y="16759"/>
                  </a:cubicBezTo>
                  <a:cubicBezTo>
                    <a:pt x="9028" y="17326"/>
                    <a:pt x="8661" y="17793"/>
                    <a:pt x="8194" y="18260"/>
                  </a:cubicBezTo>
                  <a:cubicBezTo>
                    <a:pt x="8161" y="18260"/>
                    <a:pt x="8061" y="18260"/>
                    <a:pt x="8027" y="18326"/>
                  </a:cubicBezTo>
                  <a:lnTo>
                    <a:pt x="8027" y="17960"/>
                  </a:lnTo>
                  <a:cubicBezTo>
                    <a:pt x="8327" y="17259"/>
                    <a:pt x="8461" y="16592"/>
                    <a:pt x="8394" y="15891"/>
                  </a:cubicBezTo>
                  <a:cubicBezTo>
                    <a:pt x="8461" y="15891"/>
                    <a:pt x="8494" y="15891"/>
                    <a:pt x="8494" y="15825"/>
                  </a:cubicBezTo>
                  <a:cubicBezTo>
                    <a:pt x="8653" y="15559"/>
                    <a:pt x="9340" y="14345"/>
                    <a:pt x="9665" y="14345"/>
                  </a:cubicBezTo>
                  <a:close/>
                  <a:moveTo>
                    <a:pt x="11346" y="15888"/>
                  </a:moveTo>
                  <a:cubicBezTo>
                    <a:pt x="11858" y="15888"/>
                    <a:pt x="11227" y="16932"/>
                    <a:pt x="11129" y="17159"/>
                  </a:cubicBezTo>
                  <a:cubicBezTo>
                    <a:pt x="10796" y="17659"/>
                    <a:pt x="10329" y="18093"/>
                    <a:pt x="9862" y="18460"/>
                  </a:cubicBezTo>
                  <a:cubicBezTo>
                    <a:pt x="9361" y="18827"/>
                    <a:pt x="8828" y="19094"/>
                    <a:pt x="8294" y="19294"/>
                  </a:cubicBezTo>
                  <a:cubicBezTo>
                    <a:pt x="8327" y="19127"/>
                    <a:pt x="8327" y="18960"/>
                    <a:pt x="8361" y="18793"/>
                  </a:cubicBezTo>
                  <a:cubicBezTo>
                    <a:pt x="9328" y="17793"/>
                    <a:pt x="9662" y="15991"/>
                    <a:pt x="11296" y="15891"/>
                  </a:cubicBezTo>
                  <a:cubicBezTo>
                    <a:pt x="11314" y="15889"/>
                    <a:pt x="11330" y="15888"/>
                    <a:pt x="11346" y="15888"/>
                  </a:cubicBezTo>
                  <a:close/>
                  <a:moveTo>
                    <a:pt x="25673" y="9520"/>
                  </a:moveTo>
                  <a:cubicBezTo>
                    <a:pt x="23638" y="13790"/>
                    <a:pt x="19736" y="17326"/>
                    <a:pt x="17901" y="21729"/>
                  </a:cubicBezTo>
                  <a:cubicBezTo>
                    <a:pt x="18301" y="19494"/>
                    <a:pt x="18968" y="17326"/>
                    <a:pt x="20203" y="15391"/>
                  </a:cubicBezTo>
                  <a:cubicBezTo>
                    <a:pt x="21637" y="13123"/>
                    <a:pt x="23872" y="11488"/>
                    <a:pt x="25673" y="9520"/>
                  </a:cubicBezTo>
                  <a:close/>
                  <a:moveTo>
                    <a:pt x="27681" y="21186"/>
                  </a:moveTo>
                  <a:cubicBezTo>
                    <a:pt x="27719" y="21186"/>
                    <a:pt x="27741" y="21208"/>
                    <a:pt x="27741" y="21262"/>
                  </a:cubicBezTo>
                  <a:cubicBezTo>
                    <a:pt x="27741" y="21929"/>
                    <a:pt x="27574" y="22563"/>
                    <a:pt x="27308" y="23130"/>
                  </a:cubicBezTo>
                  <a:cubicBezTo>
                    <a:pt x="26974" y="23897"/>
                    <a:pt x="26407" y="24397"/>
                    <a:pt x="25807" y="24831"/>
                  </a:cubicBezTo>
                  <a:cubicBezTo>
                    <a:pt x="26340" y="24131"/>
                    <a:pt x="26540" y="23230"/>
                    <a:pt x="26640" y="22263"/>
                  </a:cubicBezTo>
                  <a:cubicBezTo>
                    <a:pt x="26707" y="22096"/>
                    <a:pt x="26774" y="21962"/>
                    <a:pt x="26874" y="21796"/>
                  </a:cubicBezTo>
                  <a:cubicBezTo>
                    <a:pt x="26874" y="21796"/>
                    <a:pt x="27484" y="21186"/>
                    <a:pt x="27681" y="21186"/>
                  </a:cubicBezTo>
                  <a:close/>
                  <a:moveTo>
                    <a:pt x="26407" y="20395"/>
                  </a:moveTo>
                  <a:cubicBezTo>
                    <a:pt x="26407" y="20928"/>
                    <a:pt x="26407" y="21462"/>
                    <a:pt x="26374" y="22062"/>
                  </a:cubicBezTo>
                  <a:cubicBezTo>
                    <a:pt x="26274" y="23297"/>
                    <a:pt x="25873" y="24231"/>
                    <a:pt x="25106" y="24998"/>
                  </a:cubicBezTo>
                  <a:lnTo>
                    <a:pt x="25106" y="24831"/>
                  </a:lnTo>
                  <a:cubicBezTo>
                    <a:pt x="25573" y="23997"/>
                    <a:pt x="25440" y="22930"/>
                    <a:pt x="25073" y="22062"/>
                  </a:cubicBezTo>
                  <a:cubicBezTo>
                    <a:pt x="25073" y="21962"/>
                    <a:pt x="25106" y="21929"/>
                    <a:pt x="25106" y="21829"/>
                  </a:cubicBezTo>
                  <a:lnTo>
                    <a:pt x="25073" y="21796"/>
                  </a:lnTo>
                  <a:lnTo>
                    <a:pt x="25306" y="21395"/>
                  </a:lnTo>
                  <a:cubicBezTo>
                    <a:pt x="25340" y="21295"/>
                    <a:pt x="25373" y="21229"/>
                    <a:pt x="25440" y="21128"/>
                  </a:cubicBezTo>
                  <a:cubicBezTo>
                    <a:pt x="25673" y="20762"/>
                    <a:pt x="26007" y="20495"/>
                    <a:pt x="26407" y="20395"/>
                  </a:cubicBezTo>
                  <a:close/>
                  <a:moveTo>
                    <a:pt x="16233" y="24164"/>
                  </a:moveTo>
                  <a:cubicBezTo>
                    <a:pt x="16533" y="24264"/>
                    <a:pt x="16633" y="24564"/>
                    <a:pt x="16667" y="24831"/>
                  </a:cubicBezTo>
                  <a:cubicBezTo>
                    <a:pt x="16667" y="25098"/>
                    <a:pt x="16633" y="25298"/>
                    <a:pt x="16633" y="25565"/>
                  </a:cubicBezTo>
                  <a:cubicBezTo>
                    <a:pt x="16567" y="25465"/>
                    <a:pt x="16533" y="25331"/>
                    <a:pt x="16533" y="25265"/>
                  </a:cubicBezTo>
                  <a:cubicBezTo>
                    <a:pt x="16400" y="24931"/>
                    <a:pt x="16300" y="24564"/>
                    <a:pt x="16233" y="24164"/>
                  </a:cubicBezTo>
                  <a:close/>
                  <a:moveTo>
                    <a:pt x="23702" y="20896"/>
                  </a:moveTo>
                  <a:cubicBezTo>
                    <a:pt x="24100" y="20896"/>
                    <a:pt x="24949" y="22455"/>
                    <a:pt x="25006" y="22596"/>
                  </a:cubicBezTo>
                  <a:cubicBezTo>
                    <a:pt x="25206" y="23230"/>
                    <a:pt x="25173" y="23830"/>
                    <a:pt x="25006" y="24431"/>
                  </a:cubicBezTo>
                  <a:cubicBezTo>
                    <a:pt x="24906" y="24431"/>
                    <a:pt x="24873" y="24464"/>
                    <a:pt x="24839" y="24564"/>
                  </a:cubicBezTo>
                  <a:cubicBezTo>
                    <a:pt x="24672" y="24898"/>
                    <a:pt x="24572" y="25265"/>
                    <a:pt x="24472" y="25665"/>
                  </a:cubicBezTo>
                  <a:cubicBezTo>
                    <a:pt x="24406" y="25732"/>
                    <a:pt x="24406" y="25765"/>
                    <a:pt x="24406" y="25798"/>
                  </a:cubicBezTo>
                  <a:cubicBezTo>
                    <a:pt x="24406" y="25832"/>
                    <a:pt x="24372" y="25932"/>
                    <a:pt x="24372" y="25965"/>
                  </a:cubicBezTo>
                  <a:cubicBezTo>
                    <a:pt x="24339" y="25899"/>
                    <a:pt x="24339" y="25798"/>
                    <a:pt x="24272" y="25732"/>
                  </a:cubicBezTo>
                  <a:cubicBezTo>
                    <a:pt x="24339" y="25665"/>
                    <a:pt x="24272" y="25632"/>
                    <a:pt x="24239" y="25598"/>
                  </a:cubicBezTo>
                  <a:cubicBezTo>
                    <a:pt x="25206" y="24231"/>
                    <a:pt x="23905" y="22563"/>
                    <a:pt x="23505" y="21095"/>
                  </a:cubicBezTo>
                  <a:cubicBezTo>
                    <a:pt x="23505" y="21095"/>
                    <a:pt x="23538" y="21095"/>
                    <a:pt x="23538" y="21062"/>
                  </a:cubicBezTo>
                  <a:cubicBezTo>
                    <a:pt x="23574" y="20946"/>
                    <a:pt x="23630" y="20896"/>
                    <a:pt x="23702" y="20896"/>
                  </a:cubicBezTo>
                  <a:close/>
                  <a:moveTo>
                    <a:pt x="38054" y="24475"/>
                  </a:moveTo>
                  <a:cubicBezTo>
                    <a:pt x="38124" y="24475"/>
                    <a:pt x="38161" y="24501"/>
                    <a:pt x="38149" y="24564"/>
                  </a:cubicBezTo>
                  <a:cubicBezTo>
                    <a:pt x="37715" y="26399"/>
                    <a:pt x="36347" y="27300"/>
                    <a:pt x="34980" y="28334"/>
                  </a:cubicBezTo>
                  <a:cubicBezTo>
                    <a:pt x="35213" y="27633"/>
                    <a:pt x="35513" y="26899"/>
                    <a:pt x="35880" y="26232"/>
                  </a:cubicBezTo>
                  <a:cubicBezTo>
                    <a:pt x="36081" y="25798"/>
                    <a:pt x="36381" y="25398"/>
                    <a:pt x="36748" y="25065"/>
                  </a:cubicBezTo>
                  <a:cubicBezTo>
                    <a:pt x="36856" y="24956"/>
                    <a:pt x="37754" y="24475"/>
                    <a:pt x="38054" y="24475"/>
                  </a:cubicBezTo>
                  <a:close/>
                  <a:moveTo>
                    <a:pt x="34647" y="22781"/>
                  </a:moveTo>
                  <a:cubicBezTo>
                    <a:pt x="34671" y="22781"/>
                    <a:pt x="34693" y="22796"/>
                    <a:pt x="34713" y="22830"/>
                  </a:cubicBezTo>
                  <a:cubicBezTo>
                    <a:pt x="35046" y="23330"/>
                    <a:pt x="35313" y="23830"/>
                    <a:pt x="35480" y="24431"/>
                  </a:cubicBezTo>
                  <a:cubicBezTo>
                    <a:pt x="35814" y="25432"/>
                    <a:pt x="35413" y="26299"/>
                    <a:pt x="34980" y="27166"/>
                  </a:cubicBezTo>
                  <a:cubicBezTo>
                    <a:pt x="34952" y="27152"/>
                    <a:pt x="34924" y="27144"/>
                    <a:pt x="34899" y="27144"/>
                  </a:cubicBezTo>
                  <a:cubicBezTo>
                    <a:pt x="34864" y="27144"/>
                    <a:pt x="34833" y="27160"/>
                    <a:pt x="34813" y="27199"/>
                  </a:cubicBezTo>
                  <a:cubicBezTo>
                    <a:pt x="34413" y="27633"/>
                    <a:pt x="34179" y="28133"/>
                    <a:pt x="34012" y="28667"/>
                  </a:cubicBezTo>
                  <a:lnTo>
                    <a:pt x="33979" y="28734"/>
                  </a:lnTo>
                  <a:cubicBezTo>
                    <a:pt x="33912" y="27166"/>
                    <a:pt x="33846" y="25632"/>
                    <a:pt x="34079" y="24064"/>
                  </a:cubicBezTo>
                  <a:cubicBezTo>
                    <a:pt x="34079" y="24004"/>
                    <a:pt x="34431" y="22781"/>
                    <a:pt x="34647" y="22781"/>
                  </a:cubicBezTo>
                  <a:close/>
                  <a:moveTo>
                    <a:pt x="32965" y="24622"/>
                  </a:moveTo>
                  <a:cubicBezTo>
                    <a:pt x="32975" y="24627"/>
                    <a:pt x="32990" y="24631"/>
                    <a:pt x="33012" y="24631"/>
                  </a:cubicBezTo>
                  <a:lnTo>
                    <a:pt x="33245" y="25131"/>
                  </a:lnTo>
                  <a:cubicBezTo>
                    <a:pt x="33345" y="25298"/>
                    <a:pt x="33512" y="25432"/>
                    <a:pt x="33612" y="25565"/>
                  </a:cubicBezTo>
                  <a:cubicBezTo>
                    <a:pt x="33645" y="26732"/>
                    <a:pt x="33712" y="27900"/>
                    <a:pt x="33779" y="29101"/>
                  </a:cubicBezTo>
                  <a:lnTo>
                    <a:pt x="33679" y="29101"/>
                  </a:lnTo>
                  <a:cubicBezTo>
                    <a:pt x="33012" y="28434"/>
                    <a:pt x="32845" y="27566"/>
                    <a:pt x="32778" y="26666"/>
                  </a:cubicBezTo>
                  <a:cubicBezTo>
                    <a:pt x="32778" y="26232"/>
                    <a:pt x="32845" y="25732"/>
                    <a:pt x="32912" y="25265"/>
                  </a:cubicBezTo>
                  <a:cubicBezTo>
                    <a:pt x="32945" y="25131"/>
                    <a:pt x="32945" y="24965"/>
                    <a:pt x="33012" y="24831"/>
                  </a:cubicBezTo>
                  <a:cubicBezTo>
                    <a:pt x="33012" y="24801"/>
                    <a:pt x="33012" y="24693"/>
                    <a:pt x="32965" y="24622"/>
                  </a:cubicBezTo>
                  <a:close/>
                  <a:moveTo>
                    <a:pt x="34980" y="28834"/>
                  </a:moveTo>
                  <a:lnTo>
                    <a:pt x="34980" y="28834"/>
                  </a:lnTo>
                  <a:cubicBezTo>
                    <a:pt x="34746" y="28967"/>
                    <a:pt x="34513" y="29101"/>
                    <a:pt x="34313" y="29168"/>
                  </a:cubicBezTo>
                  <a:cubicBezTo>
                    <a:pt x="34313" y="29134"/>
                    <a:pt x="34246" y="29134"/>
                    <a:pt x="34213" y="29134"/>
                  </a:cubicBezTo>
                  <a:lnTo>
                    <a:pt x="34213" y="29067"/>
                  </a:lnTo>
                  <a:cubicBezTo>
                    <a:pt x="34479" y="29001"/>
                    <a:pt x="34713" y="28934"/>
                    <a:pt x="34980" y="28834"/>
                  </a:cubicBezTo>
                  <a:close/>
                  <a:moveTo>
                    <a:pt x="39015" y="26593"/>
                  </a:moveTo>
                  <a:cubicBezTo>
                    <a:pt x="39139" y="26593"/>
                    <a:pt x="39261" y="26605"/>
                    <a:pt x="39383" y="26632"/>
                  </a:cubicBezTo>
                  <a:cubicBezTo>
                    <a:pt x="40250" y="26833"/>
                    <a:pt x="39683" y="27566"/>
                    <a:pt x="39316" y="27833"/>
                  </a:cubicBezTo>
                  <a:cubicBezTo>
                    <a:pt x="38249" y="28600"/>
                    <a:pt x="37015" y="28901"/>
                    <a:pt x="35814" y="29234"/>
                  </a:cubicBezTo>
                  <a:cubicBezTo>
                    <a:pt x="35747" y="29168"/>
                    <a:pt x="35714" y="29134"/>
                    <a:pt x="35647" y="29134"/>
                  </a:cubicBezTo>
                  <a:cubicBezTo>
                    <a:pt x="35413" y="29168"/>
                    <a:pt x="35247" y="29168"/>
                    <a:pt x="35046" y="29234"/>
                  </a:cubicBezTo>
                  <a:cubicBezTo>
                    <a:pt x="35347" y="29067"/>
                    <a:pt x="35580" y="28801"/>
                    <a:pt x="35814" y="28500"/>
                  </a:cubicBezTo>
                  <a:cubicBezTo>
                    <a:pt x="35847" y="28400"/>
                    <a:pt x="35814" y="28267"/>
                    <a:pt x="35680" y="28234"/>
                  </a:cubicBezTo>
                  <a:cubicBezTo>
                    <a:pt x="35747" y="28133"/>
                    <a:pt x="35880" y="28000"/>
                    <a:pt x="36014" y="27933"/>
                  </a:cubicBezTo>
                  <a:cubicBezTo>
                    <a:pt x="36081" y="27900"/>
                    <a:pt x="36147" y="27800"/>
                    <a:pt x="36214" y="27767"/>
                  </a:cubicBezTo>
                  <a:cubicBezTo>
                    <a:pt x="36648" y="27433"/>
                    <a:pt x="37181" y="27166"/>
                    <a:pt x="37582" y="26966"/>
                  </a:cubicBezTo>
                  <a:cubicBezTo>
                    <a:pt x="38034" y="26780"/>
                    <a:pt x="38529" y="26593"/>
                    <a:pt x="39015" y="26593"/>
                  </a:cubicBezTo>
                  <a:close/>
                  <a:moveTo>
                    <a:pt x="17667" y="27900"/>
                  </a:moveTo>
                  <a:lnTo>
                    <a:pt x="17667" y="27900"/>
                  </a:lnTo>
                  <a:cubicBezTo>
                    <a:pt x="17634" y="28267"/>
                    <a:pt x="17534" y="28634"/>
                    <a:pt x="17367" y="29001"/>
                  </a:cubicBezTo>
                  <a:cubicBezTo>
                    <a:pt x="17234" y="29268"/>
                    <a:pt x="17134" y="29468"/>
                    <a:pt x="17000" y="29668"/>
                  </a:cubicBezTo>
                  <a:cubicBezTo>
                    <a:pt x="17034" y="29001"/>
                    <a:pt x="17234" y="28400"/>
                    <a:pt x="17667" y="27900"/>
                  </a:cubicBezTo>
                  <a:close/>
                  <a:moveTo>
                    <a:pt x="11196" y="29101"/>
                  </a:moveTo>
                  <a:cubicBezTo>
                    <a:pt x="11196" y="29401"/>
                    <a:pt x="11196" y="29635"/>
                    <a:pt x="11163" y="29935"/>
                  </a:cubicBezTo>
                  <a:cubicBezTo>
                    <a:pt x="11129" y="30168"/>
                    <a:pt x="11029" y="30402"/>
                    <a:pt x="10963" y="30635"/>
                  </a:cubicBezTo>
                  <a:cubicBezTo>
                    <a:pt x="10963" y="30102"/>
                    <a:pt x="10996" y="29568"/>
                    <a:pt x="11196" y="29101"/>
                  </a:cubicBezTo>
                  <a:close/>
                  <a:moveTo>
                    <a:pt x="37734" y="29227"/>
                  </a:moveTo>
                  <a:cubicBezTo>
                    <a:pt x="38795" y="29227"/>
                    <a:pt x="39866" y="29481"/>
                    <a:pt x="40350" y="30235"/>
                  </a:cubicBezTo>
                  <a:cubicBezTo>
                    <a:pt x="40550" y="30549"/>
                    <a:pt x="38484" y="30643"/>
                    <a:pt x="37754" y="30643"/>
                  </a:cubicBezTo>
                  <a:cubicBezTo>
                    <a:pt x="37630" y="30643"/>
                    <a:pt x="37544" y="30640"/>
                    <a:pt x="37515" y="30635"/>
                  </a:cubicBezTo>
                  <a:cubicBezTo>
                    <a:pt x="36748" y="30502"/>
                    <a:pt x="36081" y="30268"/>
                    <a:pt x="35413" y="29901"/>
                  </a:cubicBezTo>
                  <a:lnTo>
                    <a:pt x="35413" y="29768"/>
                  </a:lnTo>
                  <a:cubicBezTo>
                    <a:pt x="35914" y="29668"/>
                    <a:pt x="36481" y="29468"/>
                    <a:pt x="36981" y="29268"/>
                  </a:cubicBezTo>
                  <a:cubicBezTo>
                    <a:pt x="37226" y="29242"/>
                    <a:pt x="37480" y="29227"/>
                    <a:pt x="37734" y="29227"/>
                  </a:cubicBezTo>
                  <a:close/>
                  <a:moveTo>
                    <a:pt x="24973" y="30468"/>
                  </a:moveTo>
                  <a:lnTo>
                    <a:pt x="24973" y="30468"/>
                  </a:lnTo>
                  <a:cubicBezTo>
                    <a:pt x="24906" y="30735"/>
                    <a:pt x="24739" y="30935"/>
                    <a:pt x="24572" y="31136"/>
                  </a:cubicBezTo>
                  <a:lnTo>
                    <a:pt x="24339" y="31369"/>
                  </a:lnTo>
                  <a:cubicBezTo>
                    <a:pt x="24339" y="31374"/>
                    <a:pt x="24339" y="31376"/>
                    <a:pt x="24339" y="31376"/>
                  </a:cubicBezTo>
                  <a:cubicBezTo>
                    <a:pt x="24337" y="31376"/>
                    <a:pt x="24325" y="31302"/>
                    <a:pt x="24239" y="31302"/>
                  </a:cubicBezTo>
                  <a:cubicBezTo>
                    <a:pt x="24305" y="31269"/>
                    <a:pt x="24305" y="31236"/>
                    <a:pt x="24339" y="31169"/>
                  </a:cubicBezTo>
                  <a:cubicBezTo>
                    <a:pt x="24406" y="31069"/>
                    <a:pt x="24506" y="30969"/>
                    <a:pt x="24572" y="30835"/>
                  </a:cubicBezTo>
                  <a:lnTo>
                    <a:pt x="24973" y="30468"/>
                  </a:lnTo>
                  <a:close/>
                  <a:moveTo>
                    <a:pt x="29142" y="30669"/>
                  </a:moveTo>
                  <a:lnTo>
                    <a:pt x="29142" y="30669"/>
                  </a:lnTo>
                  <a:cubicBezTo>
                    <a:pt x="29342" y="31269"/>
                    <a:pt x="28975" y="31769"/>
                    <a:pt x="28642" y="32303"/>
                  </a:cubicBezTo>
                  <a:cubicBezTo>
                    <a:pt x="28542" y="31736"/>
                    <a:pt x="28742" y="31136"/>
                    <a:pt x="29142" y="30669"/>
                  </a:cubicBezTo>
                  <a:close/>
                  <a:moveTo>
                    <a:pt x="15966" y="32503"/>
                  </a:moveTo>
                  <a:cubicBezTo>
                    <a:pt x="16333" y="33070"/>
                    <a:pt x="16400" y="33671"/>
                    <a:pt x="16567" y="34338"/>
                  </a:cubicBezTo>
                  <a:cubicBezTo>
                    <a:pt x="16300" y="33737"/>
                    <a:pt x="16066" y="33137"/>
                    <a:pt x="15966" y="32503"/>
                  </a:cubicBezTo>
                  <a:close/>
                  <a:moveTo>
                    <a:pt x="13564" y="34838"/>
                  </a:moveTo>
                  <a:lnTo>
                    <a:pt x="13564" y="34838"/>
                  </a:lnTo>
                  <a:cubicBezTo>
                    <a:pt x="13831" y="35272"/>
                    <a:pt x="13731" y="35772"/>
                    <a:pt x="13698" y="36306"/>
                  </a:cubicBezTo>
                  <a:cubicBezTo>
                    <a:pt x="13531" y="35839"/>
                    <a:pt x="13498" y="35339"/>
                    <a:pt x="13564" y="34838"/>
                  </a:cubicBezTo>
                  <a:close/>
                  <a:moveTo>
                    <a:pt x="20136" y="27100"/>
                  </a:moveTo>
                  <a:cubicBezTo>
                    <a:pt x="20403" y="27633"/>
                    <a:pt x="21003" y="28134"/>
                    <a:pt x="21403" y="28567"/>
                  </a:cubicBezTo>
                  <a:cubicBezTo>
                    <a:pt x="23405" y="30635"/>
                    <a:pt x="23171" y="33504"/>
                    <a:pt x="22471" y="36106"/>
                  </a:cubicBezTo>
                  <a:cubicBezTo>
                    <a:pt x="22471" y="36139"/>
                    <a:pt x="22471" y="36173"/>
                    <a:pt x="22504" y="36173"/>
                  </a:cubicBezTo>
                  <a:cubicBezTo>
                    <a:pt x="22404" y="36439"/>
                    <a:pt x="22337" y="36673"/>
                    <a:pt x="22237" y="36873"/>
                  </a:cubicBezTo>
                  <a:cubicBezTo>
                    <a:pt x="22738" y="34605"/>
                    <a:pt x="22371" y="31869"/>
                    <a:pt x="21503" y="29835"/>
                  </a:cubicBezTo>
                  <a:cubicBezTo>
                    <a:pt x="21483" y="29814"/>
                    <a:pt x="21462" y="29806"/>
                    <a:pt x="21443" y="29806"/>
                  </a:cubicBezTo>
                  <a:cubicBezTo>
                    <a:pt x="21402" y="29806"/>
                    <a:pt x="21370" y="29845"/>
                    <a:pt x="21370" y="29868"/>
                  </a:cubicBezTo>
                  <a:cubicBezTo>
                    <a:pt x="21704" y="31302"/>
                    <a:pt x="22037" y="32670"/>
                    <a:pt x="22104" y="34138"/>
                  </a:cubicBezTo>
                  <a:cubicBezTo>
                    <a:pt x="22204" y="35305"/>
                    <a:pt x="22004" y="36439"/>
                    <a:pt x="21970" y="37607"/>
                  </a:cubicBezTo>
                  <a:cubicBezTo>
                    <a:pt x="21837" y="37940"/>
                    <a:pt x="21670" y="38274"/>
                    <a:pt x="21503" y="38608"/>
                  </a:cubicBezTo>
                  <a:cubicBezTo>
                    <a:pt x="21670" y="37407"/>
                    <a:pt x="21503" y="36306"/>
                    <a:pt x="21203" y="35105"/>
                  </a:cubicBezTo>
                  <a:cubicBezTo>
                    <a:pt x="20569" y="32670"/>
                    <a:pt x="20536" y="30468"/>
                    <a:pt x="20369" y="28000"/>
                  </a:cubicBezTo>
                  <a:cubicBezTo>
                    <a:pt x="20336" y="27500"/>
                    <a:pt x="20303" y="27433"/>
                    <a:pt x="20136" y="27100"/>
                  </a:cubicBezTo>
                  <a:close/>
                  <a:moveTo>
                    <a:pt x="17868" y="37240"/>
                  </a:moveTo>
                  <a:lnTo>
                    <a:pt x="17868" y="37240"/>
                  </a:lnTo>
                  <a:cubicBezTo>
                    <a:pt x="17901" y="37807"/>
                    <a:pt x="17701" y="38307"/>
                    <a:pt x="17467" y="38841"/>
                  </a:cubicBezTo>
                  <a:cubicBezTo>
                    <a:pt x="17467" y="38541"/>
                    <a:pt x="17401" y="38307"/>
                    <a:pt x="17401" y="38074"/>
                  </a:cubicBezTo>
                  <a:cubicBezTo>
                    <a:pt x="17534" y="37707"/>
                    <a:pt x="17701" y="37440"/>
                    <a:pt x="17868" y="37240"/>
                  </a:cubicBezTo>
                  <a:close/>
                  <a:moveTo>
                    <a:pt x="14065" y="40342"/>
                  </a:moveTo>
                  <a:lnTo>
                    <a:pt x="14065" y="40342"/>
                  </a:lnTo>
                  <a:cubicBezTo>
                    <a:pt x="14632" y="40509"/>
                    <a:pt x="14965" y="40943"/>
                    <a:pt x="15366" y="41243"/>
                  </a:cubicBezTo>
                  <a:cubicBezTo>
                    <a:pt x="14865" y="41043"/>
                    <a:pt x="14398" y="40776"/>
                    <a:pt x="14065" y="40342"/>
                  </a:cubicBezTo>
                  <a:close/>
                  <a:moveTo>
                    <a:pt x="15799" y="46613"/>
                  </a:moveTo>
                  <a:lnTo>
                    <a:pt x="15799" y="46613"/>
                  </a:lnTo>
                  <a:cubicBezTo>
                    <a:pt x="16033" y="46947"/>
                    <a:pt x="16033" y="47414"/>
                    <a:pt x="16033" y="47848"/>
                  </a:cubicBezTo>
                  <a:cubicBezTo>
                    <a:pt x="15833" y="47481"/>
                    <a:pt x="15733" y="47080"/>
                    <a:pt x="15799" y="46613"/>
                  </a:cubicBezTo>
                  <a:close/>
                  <a:moveTo>
                    <a:pt x="29587" y="44751"/>
                  </a:moveTo>
                  <a:cubicBezTo>
                    <a:pt x="29768" y="44751"/>
                    <a:pt x="29980" y="46062"/>
                    <a:pt x="29979" y="46062"/>
                  </a:cubicBezTo>
                  <a:cubicBezTo>
                    <a:pt x="29979" y="46062"/>
                    <a:pt x="29978" y="46057"/>
                    <a:pt x="29976" y="46046"/>
                  </a:cubicBezTo>
                  <a:lnTo>
                    <a:pt x="29976" y="46046"/>
                  </a:lnTo>
                  <a:cubicBezTo>
                    <a:pt x="30010" y="46713"/>
                    <a:pt x="29743" y="47347"/>
                    <a:pt x="29509" y="47948"/>
                  </a:cubicBezTo>
                  <a:cubicBezTo>
                    <a:pt x="29276" y="48481"/>
                    <a:pt x="28942" y="48915"/>
                    <a:pt x="28575" y="49315"/>
                  </a:cubicBezTo>
                  <a:cubicBezTo>
                    <a:pt x="28575" y="49249"/>
                    <a:pt x="28642" y="49182"/>
                    <a:pt x="28642" y="49115"/>
                  </a:cubicBezTo>
                  <a:cubicBezTo>
                    <a:pt x="28642" y="49002"/>
                    <a:pt x="28535" y="48920"/>
                    <a:pt x="28435" y="48920"/>
                  </a:cubicBezTo>
                  <a:cubicBezTo>
                    <a:pt x="28387" y="48920"/>
                    <a:pt x="28341" y="48939"/>
                    <a:pt x="28308" y="48982"/>
                  </a:cubicBezTo>
                  <a:cubicBezTo>
                    <a:pt x="28242" y="49015"/>
                    <a:pt x="28208" y="49048"/>
                    <a:pt x="28208" y="49115"/>
                  </a:cubicBezTo>
                  <a:lnTo>
                    <a:pt x="28208" y="48748"/>
                  </a:lnTo>
                  <a:cubicBezTo>
                    <a:pt x="28208" y="48681"/>
                    <a:pt x="28175" y="48648"/>
                    <a:pt x="28175" y="48615"/>
                  </a:cubicBezTo>
                  <a:cubicBezTo>
                    <a:pt x="28208" y="48181"/>
                    <a:pt x="28208" y="47781"/>
                    <a:pt x="28175" y="47314"/>
                  </a:cubicBezTo>
                  <a:cubicBezTo>
                    <a:pt x="28408" y="46413"/>
                    <a:pt x="28875" y="45479"/>
                    <a:pt x="29543" y="44779"/>
                  </a:cubicBezTo>
                  <a:cubicBezTo>
                    <a:pt x="29557" y="44760"/>
                    <a:pt x="29572" y="44751"/>
                    <a:pt x="29587" y="44751"/>
                  </a:cubicBezTo>
                  <a:close/>
                  <a:moveTo>
                    <a:pt x="26102" y="44850"/>
                  </a:moveTo>
                  <a:cubicBezTo>
                    <a:pt x="26171" y="44850"/>
                    <a:pt x="26250" y="44869"/>
                    <a:pt x="26340" y="44912"/>
                  </a:cubicBezTo>
                  <a:cubicBezTo>
                    <a:pt x="27007" y="45246"/>
                    <a:pt x="27408" y="45813"/>
                    <a:pt x="27708" y="46513"/>
                  </a:cubicBezTo>
                  <a:cubicBezTo>
                    <a:pt x="27841" y="46813"/>
                    <a:pt x="27875" y="47147"/>
                    <a:pt x="27908" y="47481"/>
                  </a:cubicBezTo>
                  <a:cubicBezTo>
                    <a:pt x="27841" y="47981"/>
                    <a:pt x="27741" y="48481"/>
                    <a:pt x="27808" y="48982"/>
                  </a:cubicBezTo>
                  <a:lnTo>
                    <a:pt x="27675" y="49249"/>
                  </a:lnTo>
                  <a:cubicBezTo>
                    <a:pt x="27641" y="48982"/>
                    <a:pt x="27541" y="48748"/>
                    <a:pt x="27408" y="48515"/>
                  </a:cubicBezTo>
                  <a:cubicBezTo>
                    <a:pt x="27395" y="48477"/>
                    <a:pt x="27359" y="48458"/>
                    <a:pt x="27319" y="48458"/>
                  </a:cubicBezTo>
                  <a:cubicBezTo>
                    <a:pt x="27252" y="48458"/>
                    <a:pt x="27174" y="48511"/>
                    <a:pt x="27174" y="48615"/>
                  </a:cubicBezTo>
                  <a:cubicBezTo>
                    <a:pt x="27208" y="49082"/>
                    <a:pt x="27341" y="49515"/>
                    <a:pt x="27474" y="49982"/>
                  </a:cubicBezTo>
                  <a:cubicBezTo>
                    <a:pt x="27341" y="49849"/>
                    <a:pt x="27208" y="49682"/>
                    <a:pt x="27074" y="49582"/>
                  </a:cubicBezTo>
                  <a:lnTo>
                    <a:pt x="27074" y="49515"/>
                  </a:lnTo>
                  <a:cubicBezTo>
                    <a:pt x="26974" y="49082"/>
                    <a:pt x="26640" y="48615"/>
                    <a:pt x="26240" y="48181"/>
                  </a:cubicBezTo>
                  <a:cubicBezTo>
                    <a:pt x="25973" y="47481"/>
                    <a:pt x="25740" y="46680"/>
                    <a:pt x="25673" y="45980"/>
                  </a:cubicBezTo>
                  <a:cubicBezTo>
                    <a:pt x="25644" y="45718"/>
                    <a:pt x="25640" y="44850"/>
                    <a:pt x="26102" y="44850"/>
                  </a:cubicBezTo>
                  <a:close/>
                  <a:moveTo>
                    <a:pt x="24409" y="47565"/>
                  </a:moveTo>
                  <a:cubicBezTo>
                    <a:pt x="24487" y="47565"/>
                    <a:pt x="24586" y="47582"/>
                    <a:pt x="24706" y="47614"/>
                  </a:cubicBezTo>
                  <a:cubicBezTo>
                    <a:pt x="25039" y="47681"/>
                    <a:pt x="25373" y="47914"/>
                    <a:pt x="25640" y="48114"/>
                  </a:cubicBezTo>
                  <a:cubicBezTo>
                    <a:pt x="25840" y="48281"/>
                    <a:pt x="26007" y="48448"/>
                    <a:pt x="26173" y="48648"/>
                  </a:cubicBezTo>
                  <a:cubicBezTo>
                    <a:pt x="26307" y="48982"/>
                    <a:pt x="26474" y="49282"/>
                    <a:pt x="26674" y="49582"/>
                  </a:cubicBezTo>
                  <a:cubicBezTo>
                    <a:pt x="26707" y="49849"/>
                    <a:pt x="26807" y="50149"/>
                    <a:pt x="26841" y="50449"/>
                  </a:cubicBezTo>
                  <a:cubicBezTo>
                    <a:pt x="25706" y="50149"/>
                    <a:pt x="24606" y="49349"/>
                    <a:pt x="24239" y="48114"/>
                  </a:cubicBezTo>
                  <a:cubicBezTo>
                    <a:pt x="24112" y="47734"/>
                    <a:pt x="24159" y="47565"/>
                    <a:pt x="24409" y="47565"/>
                  </a:cubicBezTo>
                  <a:close/>
                  <a:moveTo>
                    <a:pt x="32478" y="46613"/>
                  </a:moveTo>
                  <a:cubicBezTo>
                    <a:pt x="31978" y="47447"/>
                    <a:pt x="31344" y="48148"/>
                    <a:pt x="30643" y="48782"/>
                  </a:cubicBezTo>
                  <a:cubicBezTo>
                    <a:pt x="30210" y="49149"/>
                    <a:pt x="29743" y="49449"/>
                    <a:pt x="29342" y="49782"/>
                  </a:cubicBezTo>
                  <a:cubicBezTo>
                    <a:pt x="29142" y="49849"/>
                    <a:pt x="28975" y="49949"/>
                    <a:pt x="28742" y="50016"/>
                  </a:cubicBezTo>
                  <a:cubicBezTo>
                    <a:pt x="28675" y="50083"/>
                    <a:pt x="28675" y="50183"/>
                    <a:pt x="28742" y="50183"/>
                  </a:cubicBezTo>
                  <a:cubicBezTo>
                    <a:pt x="28675" y="50283"/>
                    <a:pt x="28542" y="50349"/>
                    <a:pt x="28475" y="50449"/>
                  </a:cubicBezTo>
                  <a:cubicBezTo>
                    <a:pt x="28375" y="50449"/>
                    <a:pt x="28342" y="50416"/>
                    <a:pt x="28242" y="50416"/>
                  </a:cubicBezTo>
                  <a:cubicBezTo>
                    <a:pt x="28308" y="50283"/>
                    <a:pt x="28375" y="50149"/>
                    <a:pt x="28408" y="50016"/>
                  </a:cubicBezTo>
                  <a:cubicBezTo>
                    <a:pt x="28975" y="49515"/>
                    <a:pt x="29409" y="48915"/>
                    <a:pt x="29743" y="48181"/>
                  </a:cubicBezTo>
                  <a:cubicBezTo>
                    <a:pt x="30443" y="47314"/>
                    <a:pt x="31344" y="46647"/>
                    <a:pt x="32478" y="46613"/>
                  </a:cubicBezTo>
                  <a:close/>
                  <a:moveTo>
                    <a:pt x="32111" y="49315"/>
                  </a:moveTo>
                  <a:lnTo>
                    <a:pt x="32111" y="49315"/>
                  </a:lnTo>
                  <a:cubicBezTo>
                    <a:pt x="31344" y="49916"/>
                    <a:pt x="30343" y="50416"/>
                    <a:pt x="29342" y="50483"/>
                  </a:cubicBezTo>
                  <a:lnTo>
                    <a:pt x="29476" y="50249"/>
                  </a:lnTo>
                  <a:cubicBezTo>
                    <a:pt x="29509" y="50183"/>
                    <a:pt x="29476" y="50116"/>
                    <a:pt x="29409" y="50116"/>
                  </a:cubicBezTo>
                  <a:cubicBezTo>
                    <a:pt x="30343" y="49916"/>
                    <a:pt x="31210" y="49616"/>
                    <a:pt x="32111" y="49315"/>
                  </a:cubicBezTo>
                  <a:close/>
                  <a:moveTo>
                    <a:pt x="19502" y="48915"/>
                  </a:moveTo>
                  <a:cubicBezTo>
                    <a:pt x="19469" y="49249"/>
                    <a:pt x="19369" y="49582"/>
                    <a:pt x="19235" y="49916"/>
                  </a:cubicBezTo>
                  <a:cubicBezTo>
                    <a:pt x="19135" y="50183"/>
                    <a:pt x="19002" y="50449"/>
                    <a:pt x="18868" y="50750"/>
                  </a:cubicBezTo>
                  <a:lnTo>
                    <a:pt x="18868" y="50650"/>
                  </a:lnTo>
                  <a:cubicBezTo>
                    <a:pt x="18902" y="49982"/>
                    <a:pt x="19168" y="49415"/>
                    <a:pt x="19502" y="48915"/>
                  </a:cubicBezTo>
                  <a:close/>
                  <a:moveTo>
                    <a:pt x="28175" y="53285"/>
                  </a:moveTo>
                  <a:lnTo>
                    <a:pt x="28175" y="53285"/>
                  </a:lnTo>
                  <a:cubicBezTo>
                    <a:pt x="27808" y="53852"/>
                    <a:pt x="27308" y="54252"/>
                    <a:pt x="26707" y="54619"/>
                  </a:cubicBezTo>
                  <a:lnTo>
                    <a:pt x="26741" y="54586"/>
                  </a:lnTo>
                  <a:cubicBezTo>
                    <a:pt x="26841" y="54519"/>
                    <a:pt x="26807" y="54452"/>
                    <a:pt x="26807" y="54419"/>
                  </a:cubicBezTo>
                  <a:cubicBezTo>
                    <a:pt x="27174" y="53952"/>
                    <a:pt x="27641" y="53485"/>
                    <a:pt x="28175" y="53285"/>
                  </a:cubicBezTo>
                  <a:close/>
                  <a:moveTo>
                    <a:pt x="7447" y="55001"/>
                  </a:moveTo>
                  <a:cubicBezTo>
                    <a:pt x="7568" y="55509"/>
                    <a:pt x="7786" y="56016"/>
                    <a:pt x="7955" y="56471"/>
                  </a:cubicBezTo>
                  <a:lnTo>
                    <a:pt x="7955" y="56471"/>
                  </a:lnTo>
                  <a:cubicBezTo>
                    <a:pt x="7980" y="56488"/>
                    <a:pt x="8004" y="56505"/>
                    <a:pt x="8027" y="56520"/>
                  </a:cubicBezTo>
                  <a:cubicBezTo>
                    <a:pt x="8027" y="56587"/>
                    <a:pt x="8061" y="56587"/>
                    <a:pt x="8094" y="56621"/>
                  </a:cubicBezTo>
                  <a:cubicBezTo>
                    <a:pt x="7834" y="56122"/>
                    <a:pt x="7588" y="55567"/>
                    <a:pt x="7447" y="55001"/>
                  </a:cubicBezTo>
                  <a:close/>
                  <a:moveTo>
                    <a:pt x="25006" y="55920"/>
                  </a:moveTo>
                  <a:cubicBezTo>
                    <a:pt x="25306" y="56420"/>
                    <a:pt x="25406" y="56954"/>
                    <a:pt x="25473" y="57488"/>
                  </a:cubicBezTo>
                  <a:cubicBezTo>
                    <a:pt x="25239" y="56987"/>
                    <a:pt x="25006" y="56454"/>
                    <a:pt x="25006" y="55920"/>
                  </a:cubicBezTo>
                  <a:close/>
                  <a:moveTo>
                    <a:pt x="10705" y="53829"/>
                  </a:moveTo>
                  <a:cubicBezTo>
                    <a:pt x="10798" y="53829"/>
                    <a:pt x="10863" y="53943"/>
                    <a:pt x="10863" y="54252"/>
                  </a:cubicBezTo>
                  <a:cubicBezTo>
                    <a:pt x="10863" y="54753"/>
                    <a:pt x="10829" y="55186"/>
                    <a:pt x="10796" y="55687"/>
                  </a:cubicBezTo>
                  <a:cubicBezTo>
                    <a:pt x="10729" y="56287"/>
                    <a:pt x="10662" y="56854"/>
                    <a:pt x="10629" y="57454"/>
                  </a:cubicBezTo>
                  <a:lnTo>
                    <a:pt x="10562" y="57421"/>
                  </a:lnTo>
                  <a:cubicBezTo>
                    <a:pt x="10542" y="57391"/>
                    <a:pt x="10513" y="57379"/>
                    <a:pt x="10481" y="57379"/>
                  </a:cubicBezTo>
                  <a:cubicBezTo>
                    <a:pt x="10410" y="57379"/>
                    <a:pt x="10329" y="57441"/>
                    <a:pt x="10329" y="57488"/>
                  </a:cubicBezTo>
                  <a:lnTo>
                    <a:pt x="10329" y="57521"/>
                  </a:lnTo>
                  <a:cubicBezTo>
                    <a:pt x="10229" y="57154"/>
                    <a:pt x="10062" y="56787"/>
                    <a:pt x="9862" y="56454"/>
                  </a:cubicBezTo>
                  <a:cubicBezTo>
                    <a:pt x="9795" y="55753"/>
                    <a:pt x="9862" y="54953"/>
                    <a:pt x="10229" y="54319"/>
                  </a:cubicBezTo>
                  <a:cubicBezTo>
                    <a:pt x="10368" y="54080"/>
                    <a:pt x="10567" y="53829"/>
                    <a:pt x="10705" y="53829"/>
                  </a:cubicBezTo>
                  <a:close/>
                  <a:moveTo>
                    <a:pt x="5440" y="57024"/>
                  </a:moveTo>
                  <a:cubicBezTo>
                    <a:pt x="5479" y="57150"/>
                    <a:pt x="5563" y="57277"/>
                    <a:pt x="5692" y="57388"/>
                  </a:cubicBezTo>
                  <a:cubicBezTo>
                    <a:pt x="5992" y="57655"/>
                    <a:pt x="6259" y="57821"/>
                    <a:pt x="6626" y="57988"/>
                  </a:cubicBezTo>
                  <a:cubicBezTo>
                    <a:pt x="6687" y="58018"/>
                    <a:pt x="6747" y="58045"/>
                    <a:pt x="6809" y="58070"/>
                  </a:cubicBezTo>
                  <a:lnTo>
                    <a:pt x="6809" y="58070"/>
                  </a:lnTo>
                  <a:cubicBezTo>
                    <a:pt x="6191" y="57795"/>
                    <a:pt x="5625" y="57436"/>
                    <a:pt x="5440" y="57024"/>
                  </a:cubicBezTo>
                  <a:close/>
                  <a:moveTo>
                    <a:pt x="11830" y="54953"/>
                  </a:moveTo>
                  <a:lnTo>
                    <a:pt x="11830" y="54953"/>
                  </a:lnTo>
                  <a:cubicBezTo>
                    <a:pt x="12063" y="55987"/>
                    <a:pt x="11630" y="57088"/>
                    <a:pt x="11229" y="58122"/>
                  </a:cubicBezTo>
                  <a:cubicBezTo>
                    <a:pt x="11196" y="57855"/>
                    <a:pt x="11163" y="57655"/>
                    <a:pt x="11163" y="57454"/>
                  </a:cubicBezTo>
                  <a:cubicBezTo>
                    <a:pt x="11163" y="57379"/>
                    <a:pt x="11088" y="57342"/>
                    <a:pt x="11036" y="57342"/>
                  </a:cubicBezTo>
                  <a:cubicBezTo>
                    <a:pt x="11019" y="57342"/>
                    <a:pt x="11004" y="57346"/>
                    <a:pt x="10996" y="57354"/>
                  </a:cubicBezTo>
                  <a:cubicBezTo>
                    <a:pt x="11063" y="56954"/>
                    <a:pt x="11063" y="56520"/>
                    <a:pt x="11129" y="56120"/>
                  </a:cubicBezTo>
                  <a:cubicBezTo>
                    <a:pt x="11496" y="55787"/>
                    <a:pt x="11696" y="55420"/>
                    <a:pt x="11830" y="54953"/>
                  </a:cubicBezTo>
                  <a:close/>
                  <a:moveTo>
                    <a:pt x="16200" y="56020"/>
                  </a:moveTo>
                  <a:cubicBezTo>
                    <a:pt x="16200" y="56787"/>
                    <a:pt x="15733" y="57454"/>
                    <a:pt x="15366" y="58122"/>
                  </a:cubicBezTo>
                  <a:lnTo>
                    <a:pt x="15366" y="58022"/>
                  </a:lnTo>
                  <a:cubicBezTo>
                    <a:pt x="15633" y="57354"/>
                    <a:pt x="15833" y="56654"/>
                    <a:pt x="16200" y="56020"/>
                  </a:cubicBezTo>
                  <a:close/>
                  <a:moveTo>
                    <a:pt x="9962" y="57855"/>
                  </a:moveTo>
                  <a:lnTo>
                    <a:pt x="9962" y="57855"/>
                  </a:lnTo>
                  <a:cubicBezTo>
                    <a:pt x="10062" y="57988"/>
                    <a:pt x="10162" y="58122"/>
                    <a:pt x="10229" y="58288"/>
                  </a:cubicBezTo>
                  <a:cubicBezTo>
                    <a:pt x="10195" y="58422"/>
                    <a:pt x="10295" y="58522"/>
                    <a:pt x="10329" y="58689"/>
                  </a:cubicBezTo>
                  <a:cubicBezTo>
                    <a:pt x="10295" y="58689"/>
                    <a:pt x="10295" y="58689"/>
                    <a:pt x="10295" y="58755"/>
                  </a:cubicBezTo>
                  <a:cubicBezTo>
                    <a:pt x="10195" y="58655"/>
                    <a:pt x="10129" y="58522"/>
                    <a:pt x="10029" y="58455"/>
                  </a:cubicBezTo>
                  <a:cubicBezTo>
                    <a:pt x="9962" y="58255"/>
                    <a:pt x="9962" y="58088"/>
                    <a:pt x="9962" y="57855"/>
                  </a:cubicBezTo>
                  <a:close/>
                  <a:moveTo>
                    <a:pt x="10729" y="58222"/>
                  </a:moveTo>
                  <a:cubicBezTo>
                    <a:pt x="10829" y="58489"/>
                    <a:pt x="10896" y="58689"/>
                    <a:pt x="10929" y="58956"/>
                  </a:cubicBezTo>
                  <a:lnTo>
                    <a:pt x="10929" y="58989"/>
                  </a:lnTo>
                  <a:cubicBezTo>
                    <a:pt x="10929" y="59022"/>
                    <a:pt x="10929" y="59022"/>
                    <a:pt x="10996" y="59056"/>
                  </a:cubicBezTo>
                  <a:cubicBezTo>
                    <a:pt x="10996" y="59156"/>
                    <a:pt x="11029" y="59289"/>
                    <a:pt x="11029" y="59389"/>
                  </a:cubicBezTo>
                  <a:lnTo>
                    <a:pt x="10963" y="59322"/>
                  </a:lnTo>
                  <a:cubicBezTo>
                    <a:pt x="10896" y="59189"/>
                    <a:pt x="10863" y="59122"/>
                    <a:pt x="10829" y="58989"/>
                  </a:cubicBezTo>
                  <a:cubicBezTo>
                    <a:pt x="10796" y="58822"/>
                    <a:pt x="10729" y="58622"/>
                    <a:pt x="10696" y="58455"/>
                  </a:cubicBezTo>
                  <a:cubicBezTo>
                    <a:pt x="10696" y="58355"/>
                    <a:pt x="10729" y="58322"/>
                    <a:pt x="10729" y="58222"/>
                  </a:cubicBezTo>
                  <a:close/>
                  <a:moveTo>
                    <a:pt x="10696" y="59647"/>
                  </a:moveTo>
                  <a:cubicBezTo>
                    <a:pt x="10707" y="59650"/>
                    <a:pt x="10718" y="59653"/>
                    <a:pt x="10729" y="59656"/>
                  </a:cubicBezTo>
                  <a:cubicBezTo>
                    <a:pt x="10729" y="59655"/>
                    <a:pt x="10728" y="59654"/>
                    <a:pt x="10728" y="59653"/>
                  </a:cubicBezTo>
                  <a:lnTo>
                    <a:pt x="10728" y="59653"/>
                  </a:lnTo>
                  <a:cubicBezTo>
                    <a:pt x="10717" y="59651"/>
                    <a:pt x="10707" y="59649"/>
                    <a:pt x="10696" y="59647"/>
                  </a:cubicBezTo>
                  <a:close/>
                  <a:moveTo>
                    <a:pt x="23838" y="59523"/>
                  </a:moveTo>
                  <a:lnTo>
                    <a:pt x="23838" y="59523"/>
                  </a:lnTo>
                  <a:cubicBezTo>
                    <a:pt x="24205" y="60190"/>
                    <a:pt x="24239" y="60957"/>
                    <a:pt x="24305" y="61691"/>
                  </a:cubicBezTo>
                  <a:cubicBezTo>
                    <a:pt x="23905" y="61024"/>
                    <a:pt x="23672" y="60190"/>
                    <a:pt x="23838" y="59523"/>
                  </a:cubicBezTo>
                  <a:close/>
                  <a:moveTo>
                    <a:pt x="21470" y="60824"/>
                  </a:moveTo>
                  <a:lnTo>
                    <a:pt x="21470" y="60824"/>
                  </a:lnTo>
                  <a:cubicBezTo>
                    <a:pt x="21670" y="61791"/>
                    <a:pt x="21170" y="62625"/>
                    <a:pt x="20803" y="63492"/>
                  </a:cubicBezTo>
                  <a:cubicBezTo>
                    <a:pt x="20636" y="62625"/>
                    <a:pt x="20970" y="61591"/>
                    <a:pt x="21470" y="60824"/>
                  </a:cubicBezTo>
                  <a:close/>
                  <a:moveTo>
                    <a:pt x="8796" y="63587"/>
                  </a:moveTo>
                  <a:cubicBezTo>
                    <a:pt x="8835" y="63643"/>
                    <a:pt x="8889" y="63707"/>
                    <a:pt x="8951" y="63777"/>
                  </a:cubicBezTo>
                  <a:lnTo>
                    <a:pt x="8951" y="63777"/>
                  </a:lnTo>
                  <a:cubicBezTo>
                    <a:pt x="8899" y="63713"/>
                    <a:pt x="8848" y="63649"/>
                    <a:pt x="8796" y="63587"/>
                  </a:cubicBezTo>
                  <a:close/>
                  <a:moveTo>
                    <a:pt x="8951" y="63777"/>
                  </a:moveTo>
                  <a:cubicBezTo>
                    <a:pt x="10157" y="65285"/>
                    <a:pt x="11136" y="67114"/>
                    <a:pt x="12664" y="68296"/>
                  </a:cubicBezTo>
                  <a:cubicBezTo>
                    <a:pt x="13323" y="68816"/>
                    <a:pt x="14080" y="69239"/>
                    <a:pt x="14842" y="69650"/>
                  </a:cubicBezTo>
                  <a:lnTo>
                    <a:pt x="14842" y="69650"/>
                  </a:lnTo>
                  <a:cubicBezTo>
                    <a:pt x="12488" y="68318"/>
                    <a:pt x="11157" y="66654"/>
                    <a:pt x="9562" y="64493"/>
                  </a:cubicBezTo>
                  <a:cubicBezTo>
                    <a:pt x="9381" y="64233"/>
                    <a:pt x="9130" y="63980"/>
                    <a:pt x="8951" y="63777"/>
                  </a:cubicBezTo>
                  <a:close/>
                  <a:moveTo>
                    <a:pt x="14842" y="69650"/>
                  </a:moveTo>
                  <a:cubicBezTo>
                    <a:pt x="14850" y="69654"/>
                    <a:pt x="14858" y="69659"/>
                    <a:pt x="14865" y="69663"/>
                  </a:cubicBezTo>
                  <a:cubicBezTo>
                    <a:pt x="14871" y="69666"/>
                    <a:pt x="14876" y="69668"/>
                    <a:pt x="14881" y="69671"/>
                  </a:cubicBezTo>
                  <a:lnTo>
                    <a:pt x="14881" y="69671"/>
                  </a:lnTo>
                  <a:cubicBezTo>
                    <a:pt x="14868" y="69664"/>
                    <a:pt x="14855" y="69657"/>
                    <a:pt x="14842" y="69650"/>
                  </a:cubicBezTo>
                  <a:close/>
                  <a:moveTo>
                    <a:pt x="32345" y="56187"/>
                  </a:moveTo>
                  <a:cubicBezTo>
                    <a:pt x="32344" y="56187"/>
                    <a:pt x="31077" y="59022"/>
                    <a:pt x="30910" y="59356"/>
                  </a:cubicBezTo>
                  <a:cubicBezTo>
                    <a:pt x="30110" y="60757"/>
                    <a:pt x="29209" y="62091"/>
                    <a:pt x="28242" y="63359"/>
                  </a:cubicBezTo>
                  <a:cubicBezTo>
                    <a:pt x="26674" y="65594"/>
                    <a:pt x="25173" y="67795"/>
                    <a:pt x="23505" y="69930"/>
                  </a:cubicBezTo>
                  <a:cubicBezTo>
                    <a:pt x="23538" y="69463"/>
                    <a:pt x="23638" y="68929"/>
                    <a:pt x="23705" y="68362"/>
                  </a:cubicBezTo>
                  <a:cubicBezTo>
                    <a:pt x="24139" y="67295"/>
                    <a:pt x="24539" y="66194"/>
                    <a:pt x="25173" y="65193"/>
                  </a:cubicBezTo>
                  <a:cubicBezTo>
                    <a:pt x="26407" y="63092"/>
                    <a:pt x="28142" y="61190"/>
                    <a:pt x="29209" y="58956"/>
                  </a:cubicBezTo>
                  <a:cubicBezTo>
                    <a:pt x="29233" y="58883"/>
                    <a:pt x="29188" y="58829"/>
                    <a:pt x="29136" y="58829"/>
                  </a:cubicBezTo>
                  <a:cubicBezTo>
                    <a:pt x="29115" y="58829"/>
                    <a:pt x="29094" y="58837"/>
                    <a:pt x="29076" y="58855"/>
                  </a:cubicBezTo>
                  <a:cubicBezTo>
                    <a:pt x="27775" y="60990"/>
                    <a:pt x="26340" y="62992"/>
                    <a:pt x="25006" y="65093"/>
                  </a:cubicBezTo>
                  <a:cubicBezTo>
                    <a:pt x="24539" y="65794"/>
                    <a:pt x="24205" y="66528"/>
                    <a:pt x="23905" y="67295"/>
                  </a:cubicBezTo>
                  <a:cubicBezTo>
                    <a:pt x="24039" y="66594"/>
                    <a:pt x="24172" y="65927"/>
                    <a:pt x="24272" y="65193"/>
                  </a:cubicBezTo>
                  <a:cubicBezTo>
                    <a:pt x="25706" y="61257"/>
                    <a:pt x="28375" y="57655"/>
                    <a:pt x="32345" y="56187"/>
                  </a:cubicBezTo>
                  <a:close/>
                  <a:moveTo>
                    <a:pt x="19802" y="68329"/>
                  </a:moveTo>
                  <a:cubicBezTo>
                    <a:pt x="20469" y="68696"/>
                    <a:pt x="20836" y="69430"/>
                    <a:pt x="21170" y="70097"/>
                  </a:cubicBezTo>
                  <a:cubicBezTo>
                    <a:pt x="20469" y="69797"/>
                    <a:pt x="19902" y="69096"/>
                    <a:pt x="19802" y="68329"/>
                  </a:cubicBezTo>
                  <a:close/>
                  <a:moveTo>
                    <a:pt x="14881" y="69671"/>
                  </a:moveTo>
                  <a:cubicBezTo>
                    <a:pt x="15153" y="69818"/>
                    <a:pt x="15426" y="69963"/>
                    <a:pt x="15695" y="70111"/>
                  </a:cubicBezTo>
                  <a:lnTo>
                    <a:pt x="15695" y="70111"/>
                  </a:lnTo>
                  <a:cubicBezTo>
                    <a:pt x="15431" y="69957"/>
                    <a:pt x="15159" y="69811"/>
                    <a:pt x="14881" y="69671"/>
                  </a:cubicBezTo>
                  <a:close/>
                  <a:moveTo>
                    <a:pt x="15695" y="70111"/>
                  </a:moveTo>
                  <a:cubicBezTo>
                    <a:pt x="15995" y="70286"/>
                    <a:pt x="16285" y="70470"/>
                    <a:pt x="16567" y="70664"/>
                  </a:cubicBezTo>
                  <a:cubicBezTo>
                    <a:pt x="16545" y="70636"/>
                    <a:pt x="16524" y="70607"/>
                    <a:pt x="16503" y="70579"/>
                  </a:cubicBezTo>
                  <a:lnTo>
                    <a:pt x="16503" y="70579"/>
                  </a:lnTo>
                  <a:cubicBezTo>
                    <a:pt x="16241" y="70417"/>
                    <a:pt x="15970" y="70263"/>
                    <a:pt x="15695" y="70111"/>
                  </a:cubicBezTo>
                  <a:close/>
                  <a:moveTo>
                    <a:pt x="17934" y="57755"/>
                  </a:moveTo>
                  <a:cubicBezTo>
                    <a:pt x="18034" y="59322"/>
                    <a:pt x="18401" y="60957"/>
                    <a:pt x="18401" y="62491"/>
                  </a:cubicBezTo>
                  <a:cubicBezTo>
                    <a:pt x="18368" y="65293"/>
                    <a:pt x="18201" y="68029"/>
                    <a:pt x="18068" y="70797"/>
                  </a:cubicBezTo>
                  <a:cubicBezTo>
                    <a:pt x="18068" y="70697"/>
                    <a:pt x="18034" y="70597"/>
                    <a:pt x="18001" y="70497"/>
                  </a:cubicBezTo>
                  <a:cubicBezTo>
                    <a:pt x="17901" y="68296"/>
                    <a:pt x="17501" y="66127"/>
                    <a:pt x="17701" y="63926"/>
                  </a:cubicBezTo>
                  <a:cubicBezTo>
                    <a:pt x="17701" y="63876"/>
                    <a:pt x="17684" y="63851"/>
                    <a:pt x="17659" y="63851"/>
                  </a:cubicBezTo>
                  <a:cubicBezTo>
                    <a:pt x="17634" y="63851"/>
                    <a:pt x="17601" y="63876"/>
                    <a:pt x="17567" y="63926"/>
                  </a:cubicBezTo>
                  <a:cubicBezTo>
                    <a:pt x="17367" y="65794"/>
                    <a:pt x="17467" y="67695"/>
                    <a:pt x="17667" y="69630"/>
                  </a:cubicBezTo>
                  <a:cubicBezTo>
                    <a:pt x="17467" y="69063"/>
                    <a:pt x="17300" y="68496"/>
                    <a:pt x="17067" y="67929"/>
                  </a:cubicBezTo>
                  <a:cubicBezTo>
                    <a:pt x="17067" y="67862"/>
                    <a:pt x="17100" y="67862"/>
                    <a:pt x="17067" y="67829"/>
                  </a:cubicBezTo>
                  <a:cubicBezTo>
                    <a:pt x="16567" y="65627"/>
                    <a:pt x="16400" y="63592"/>
                    <a:pt x="16900" y="61324"/>
                  </a:cubicBezTo>
                  <a:cubicBezTo>
                    <a:pt x="17200" y="60123"/>
                    <a:pt x="17601" y="58956"/>
                    <a:pt x="17934" y="57755"/>
                  </a:cubicBezTo>
                  <a:close/>
                  <a:moveTo>
                    <a:pt x="12094" y="65891"/>
                  </a:moveTo>
                  <a:cubicBezTo>
                    <a:pt x="12036" y="65891"/>
                    <a:pt x="12005" y="65978"/>
                    <a:pt x="12030" y="66027"/>
                  </a:cubicBezTo>
                  <a:cubicBezTo>
                    <a:pt x="12897" y="67095"/>
                    <a:pt x="14065" y="67762"/>
                    <a:pt x="14999" y="68763"/>
                  </a:cubicBezTo>
                  <a:cubicBezTo>
                    <a:pt x="15542" y="69337"/>
                    <a:pt x="16024" y="69943"/>
                    <a:pt x="16503" y="70579"/>
                  </a:cubicBezTo>
                  <a:lnTo>
                    <a:pt x="16503" y="70579"/>
                  </a:lnTo>
                  <a:cubicBezTo>
                    <a:pt x="16814" y="70771"/>
                    <a:pt x="17114" y="70973"/>
                    <a:pt x="17393" y="71192"/>
                  </a:cubicBezTo>
                  <a:lnTo>
                    <a:pt x="17393" y="71192"/>
                  </a:lnTo>
                  <a:cubicBezTo>
                    <a:pt x="16810" y="70365"/>
                    <a:pt x="16139" y="69599"/>
                    <a:pt x="15499" y="68863"/>
                  </a:cubicBezTo>
                  <a:cubicBezTo>
                    <a:pt x="14498" y="67762"/>
                    <a:pt x="13164" y="67028"/>
                    <a:pt x="12163" y="65927"/>
                  </a:cubicBezTo>
                  <a:cubicBezTo>
                    <a:pt x="12138" y="65901"/>
                    <a:pt x="12114" y="65891"/>
                    <a:pt x="12094" y="65891"/>
                  </a:cubicBezTo>
                  <a:close/>
                  <a:moveTo>
                    <a:pt x="17393" y="71192"/>
                  </a:moveTo>
                  <a:cubicBezTo>
                    <a:pt x="17418" y="71227"/>
                    <a:pt x="17443" y="71262"/>
                    <a:pt x="17467" y="71298"/>
                  </a:cubicBezTo>
                  <a:cubicBezTo>
                    <a:pt x="17478" y="71305"/>
                    <a:pt x="17489" y="71313"/>
                    <a:pt x="17499" y="71321"/>
                  </a:cubicBezTo>
                  <a:lnTo>
                    <a:pt x="17499" y="71321"/>
                  </a:lnTo>
                  <a:cubicBezTo>
                    <a:pt x="17466" y="71280"/>
                    <a:pt x="17433" y="71239"/>
                    <a:pt x="17401" y="71198"/>
                  </a:cubicBezTo>
                  <a:cubicBezTo>
                    <a:pt x="17398" y="71196"/>
                    <a:pt x="17396" y="71194"/>
                    <a:pt x="17393" y="71192"/>
                  </a:cubicBezTo>
                  <a:close/>
                  <a:moveTo>
                    <a:pt x="22738" y="71131"/>
                  </a:moveTo>
                  <a:cubicBezTo>
                    <a:pt x="22604" y="72065"/>
                    <a:pt x="22538" y="72999"/>
                    <a:pt x="22437" y="73966"/>
                  </a:cubicBezTo>
                  <a:cubicBezTo>
                    <a:pt x="22358" y="73152"/>
                    <a:pt x="22266" y="72339"/>
                    <a:pt x="22166" y="71528"/>
                  </a:cubicBezTo>
                  <a:lnTo>
                    <a:pt x="22166" y="71528"/>
                  </a:lnTo>
                  <a:cubicBezTo>
                    <a:pt x="22185" y="71549"/>
                    <a:pt x="22213" y="71561"/>
                    <a:pt x="22242" y="71561"/>
                  </a:cubicBezTo>
                  <a:cubicBezTo>
                    <a:pt x="22278" y="71561"/>
                    <a:pt x="22315" y="71542"/>
                    <a:pt x="22337" y="71498"/>
                  </a:cubicBezTo>
                  <a:cubicBezTo>
                    <a:pt x="22371" y="71398"/>
                    <a:pt x="22404" y="71298"/>
                    <a:pt x="22504" y="71198"/>
                  </a:cubicBezTo>
                  <a:cubicBezTo>
                    <a:pt x="22521" y="71214"/>
                    <a:pt x="22538" y="71223"/>
                    <a:pt x="22563" y="71223"/>
                  </a:cubicBezTo>
                  <a:cubicBezTo>
                    <a:pt x="22588" y="71223"/>
                    <a:pt x="22621" y="71214"/>
                    <a:pt x="22671" y="71198"/>
                  </a:cubicBezTo>
                  <a:lnTo>
                    <a:pt x="22738" y="71131"/>
                  </a:lnTo>
                  <a:close/>
                  <a:moveTo>
                    <a:pt x="17834" y="74800"/>
                  </a:moveTo>
                  <a:lnTo>
                    <a:pt x="17834" y="74800"/>
                  </a:lnTo>
                  <a:cubicBezTo>
                    <a:pt x="18234" y="75034"/>
                    <a:pt x="18568" y="75467"/>
                    <a:pt x="18868" y="75868"/>
                  </a:cubicBezTo>
                  <a:cubicBezTo>
                    <a:pt x="18468" y="75601"/>
                    <a:pt x="18068" y="75200"/>
                    <a:pt x="17834" y="74800"/>
                  </a:cubicBezTo>
                  <a:close/>
                  <a:moveTo>
                    <a:pt x="23572" y="76768"/>
                  </a:moveTo>
                  <a:cubicBezTo>
                    <a:pt x="23371" y="77602"/>
                    <a:pt x="23071" y="78369"/>
                    <a:pt x="22704" y="79137"/>
                  </a:cubicBezTo>
                  <a:cubicBezTo>
                    <a:pt x="22704" y="78936"/>
                    <a:pt x="22704" y="78770"/>
                    <a:pt x="22671" y="78536"/>
                  </a:cubicBezTo>
                  <a:cubicBezTo>
                    <a:pt x="22871" y="78036"/>
                    <a:pt x="23238" y="77269"/>
                    <a:pt x="23572" y="76768"/>
                  </a:cubicBezTo>
                  <a:close/>
                  <a:moveTo>
                    <a:pt x="17801" y="45646"/>
                  </a:moveTo>
                  <a:cubicBezTo>
                    <a:pt x="18034" y="47614"/>
                    <a:pt x="18301" y="49582"/>
                    <a:pt x="18568" y="51517"/>
                  </a:cubicBezTo>
                  <a:cubicBezTo>
                    <a:pt x="19168" y="55787"/>
                    <a:pt x="19836" y="60090"/>
                    <a:pt x="20503" y="64326"/>
                  </a:cubicBezTo>
                  <a:cubicBezTo>
                    <a:pt x="20503" y="64359"/>
                    <a:pt x="20503" y="64426"/>
                    <a:pt x="20536" y="64426"/>
                  </a:cubicBezTo>
                  <a:cubicBezTo>
                    <a:pt x="20803" y="66027"/>
                    <a:pt x="21003" y="67662"/>
                    <a:pt x="21237" y="69330"/>
                  </a:cubicBezTo>
                  <a:cubicBezTo>
                    <a:pt x="20903" y="68696"/>
                    <a:pt x="20369" y="68162"/>
                    <a:pt x="19736" y="67929"/>
                  </a:cubicBezTo>
                  <a:cubicBezTo>
                    <a:pt x="19721" y="67914"/>
                    <a:pt x="19703" y="67907"/>
                    <a:pt x="19684" y="67907"/>
                  </a:cubicBezTo>
                  <a:cubicBezTo>
                    <a:pt x="19617" y="67907"/>
                    <a:pt x="19535" y="67991"/>
                    <a:pt x="19535" y="68095"/>
                  </a:cubicBezTo>
                  <a:cubicBezTo>
                    <a:pt x="19569" y="69129"/>
                    <a:pt x="20336" y="70130"/>
                    <a:pt x="21370" y="70330"/>
                  </a:cubicBezTo>
                  <a:cubicBezTo>
                    <a:pt x="21537" y="71665"/>
                    <a:pt x="21704" y="73032"/>
                    <a:pt x="21837" y="74367"/>
                  </a:cubicBezTo>
                  <a:cubicBezTo>
                    <a:pt x="22037" y="76501"/>
                    <a:pt x="22171" y="78603"/>
                    <a:pt x="22171" y="80638"/>
                  </a:cubicBezTo>
                  <a:cubicBezTo>
                    <a:pt x="21337" y="77302"/>
                    <a:pt x="19502" y="74033"/>
                    <a:pt x="18234" y="70997"/>
                  </a:cubicBezTo>
                  <a:cubicBezTo>
                    <a:pt x="18301" y="70997"/>
                    <a:pt x="18335" y="70997"/>
                    <a:pt x="18335" y="70964"/>
                  </a:cubicBezTo>
                  <a:cubicBezTo>
                    <a:pt x="18802" y="69029"/>
                    <a:pt x="18735" y="66995"/>
                    <a:pt x="18735" y="65027"/>
                  </a:cubicBezTo>
                  <a:cubicBezTo>
                    <a:pt x="18802" y="62825"/>
                    <a:pt x="18902" y="60623"/>
                    <a:pt x="18535" y="58422"/>
                  </a:cubicBezTo>
                  <a:cubicBezTo>
                    <a:pt x="18568" y="57855"/>
                    <a:pt x="18501" y="57354"/>
                    <a:pt x="18234" y="56921"/>
                  </a:cubicBezTo>
                  <a:cubicBezTo>
                    <a:pt x="18335" y="56587"/>
                    <a:pt x="18401" y="56187"/>
                    <a:pt x="18468" y="55820"/>
                  </a:cubicBezTo>
                  <a:cubicBezTo>
                    <a:pt x="18488" y="55702"/>
                    <a:pt x="18391" y="55618"/>
                    <a:pt x="18301" y="55618"/>
                  </a:cubicBezTo>
                  <a:cubicBezTo>
                    <a:pt x="18240" y="55618"/>
                    <a:pt x="18181" y="55658"/>
                    <a:pt x="18168" y="55753"/>
                  </a:cubicBezTo>
                  <a:cubicBezTo>
                    <a:pt x="18134" y="55987"/>
                    <a:pt x="18068" y="56287"/>
                    <a:pt x="18034" y="56520"/>
                  </a:cubicBezTo>
                  <a:cubicBezTo>
                    <a:pt x="17901" y="57088"/>
                    <a:pt x="17801" y="57588"/>
                    <a:pt x="17634" y="58122"/>
                  </a:cubicBezTo>
                  <a:cubicBezTo>
                    <a:pt x="17234" y="59456"/>
                    <a:pt x="16800" y="60690"/>
                    <a:pt x="16500" y="62091"/>
                  </a:cubicBezTo>
                  <a:cubicBezTo>
                    <a:pt x="16233" y="63259"/>
                    <a:pt x="16300" y="64459"/>
                    <a:pt x="16467" y="65660"/>
                  </a:cubicBezTo>
                  <a:cubicBezTo>
                    <a:pt x="15899" y="63459"/>
                    <a:pt x="15533" y="61157"/>
                    <a:pt x="15399" y="58922"/>
                  </a:cubicBezTo>
                  <a:cubicBezTo>
                    <a:pt x="15733" y="58455"/>
                    <a:pt x="15966" y="57821"/>
                    <a:pt x="16200" y="57321"/>
                  </a:cubicBezTo>
                  <a:cubicBezTo>
                    <a:pt x="16400" y="56787"/>
                    <a:pt x="16633" y="56187"/>
                    <a:pt x="16467" y="55620"/>
                  </a:cubicBezTo>
                  <a:cubicBezTo>
                    <a:pt x="16429" y="55545"/>
                    <a:pt x="16360" y="55502"/>
                    <a:pt x="16295" y="55502"/>
                  </a:cubicBezTo>
                  <a:cubicBezTo>
                    <a:pt x="16244" y="55502"/>
                    <a:pt x="16196" y="55528"/>
                    <a:pt x="16166" y="55586"/>
                  </a:cubicBezTo>
                  <a:cubicBezTo>
                    <a:pt x="15833" y="56087"/>
                    <a:pt x="15533" y="56621"/>
                    <a:pt x="15366" y="57188"/>
                  </a:cubicBezTo>
                  <a:cubicBezTo>
                    <a:pt x="15366" y="56420"/>
                    <a:pt x="15366" y="55653"/>
                    <a:pt x="15399" y="54853"/>
                  </a:cubicBezTo>
                  <a:cubicBezTo>
                    <a:pt x="15566" y="51917"/>
                    <a:pt x="16233" y="49082"/>
                    <a:pt x="17401" y="46447"/>
                  </a:cubicBezTo>
                  <a:cubicBezTo>
                    <a:pt x="17467" y="46647"/>
                    <a:pt x="17534" y="46847"/>
                    <a:pt x="17567" y="47080"/>
                  </a:cubicBezTo>
                  <a:cubicBezTo>
                    <a:pt x="17567" y="47108"/>
                    <a:pt x="17596" y="47124"/>
                    <a:pt x="17629" y="47124"/>
                  </a:cubicBezTo>
                  <a:cubicBezTo>
                    <a:pt x="17677" y="47124"/>
                    <a:pt x="17734" y="47092"/>
                    <a:pt x="17734" y="47014"/>
                  </a:cubicBezTo>
                  <a:lnTo>
                    <a:pt x="17634" y="46013"/>
                  </a:lnTo>
                  <a:cubicBezTo>
                    <a:pt x="17667" y="45913"/>
                    <a:pt x="17734" y="45779"/>
                    <a:pt x="17801" y="45646"/>
                  </a:cubicBezTo>
                  <a:close/>
                  <a:moveTo>
                    <a:pt x="20703" y="82672"/>
                  </a:moveTo>
                  <a:lnTo>
                    <a:pt x="20703" y="82672"/>
                  </a:lnTo>
                  <a:cubicBezTo>
                    <a:pt x="21503" y="83273"/>
                    <a:pt x="21503" y="84507"/>
                    <a:pt x="21804" y="85475"/>
                  </a:cubicBezTo>
                  <a:cubicBezTo>
                    <a:pt x="21137" y="84674"/>
                    <a:pt x="20870" y="83673"/>
                    <a:pt x="20703" y="82672"/>
                  </a:cubicBezTo>
                  <a:close/>
                  <a:moveTo>
                    <a:pt x="24005" y="84841"/>
                  </a:moveTo>
                  <a:lnTo>
                    <a:pt x="24005" y="84841"/>
                  </a:lnTo>
                  <a:cubicBezTo>
                    <a:pt x="23872" y="86142"/>
                    <a:pt x="23071" y="87109"/>
                    <a:pt x="22337" y="88110"/>
                  </a:cubicBezTo>
                  <a:cubicBezTo>
                    <a:pt x="22371" y="87943"/>
                    <a:pt x="22404" y="87810"/>
                    <a:pt x="22404" y="87643"/>
                  </a:cubicBezTo>
                  <a:cubicBezTo>
                    <a:pt x="22971" y="86709"/>
                    <a:pt x="23171" y="85508"/>
                    <a:pt x="24005" y="84841"/>
                  </a:cubicBezTo>
                  <a:close/>
                  <a:moveTo>
                    <a:pt x="20109" y="1"/>
                  </a:moveTo>
                  <a:cubicBezTo>
                    <a:pt x="20092" y="1"/>
                    <a:pt x="20077" y="5"/>
                    <a:pt x="20069" y="13"/>
                  </a:cubicBezTo>
                  <a:cubicBezTo>
                    <a:pt x="18768" y="347"/>
                    <a:pt x="18501" y="1614"/>
                    <a:pt x="18435" y="2815"/>
                  </a:cubicBezTo>
                  <a:cubicBezTo>
                    <a:pt x="18034" y="1815"/>
                    <a:pt x="17401" y="914"/>
                    <a:pt x="16667" y="147"/>
                  </a:cubicBezTo>
                  <a:cubicBezTo>
                    <a:pt x="16628" y="121"/>
                    <a:pt x="16585" y="110"/>
                    <a:pt x="16547" y="110"/>
                  </a:cubicBezTo>
                  <a:cubicBezTo>
                    <a:pt x="16484" y="110"/>
                    <a:pt x="16433" y="139"/>
                    <a:pt x="16433" y="180"/>
                  </a:cubicBezTo>
                  <a:cubicBezTo>
                    <a:pt x="16162" y="1015"/>
                    <a:pt x="16021" y="1850"/>
                    <a:pt x="16060" y="2660"/>
                  </a:cubicBezTo>
                  <a:lnTo>
                    <a:pt x="16060" y="2660"/>
                  </a:lnTo>
                  <a:cubicBezTo>
                    <a:pt x="16066" y="2246"/>
                    <a:pt x="16144" y="1835"/>
                    <a:pt x="16200" y="1448"/>
                  </a:cubicBezTo>
                  <a:cubicBezTo>
                    <a:pt x="16285" y="989"/>
                    <a:pt x="16352" y="764"/>
                    <a:pt x="16478" y="764"/>
                  </a:cubicBezTo>
                  <a:cubicBezTo>
                    <a:pt x="16598" y="764"/>
                    <a:pt x="16773" y="972"/>
                    <a:pt x="17067" y="1381"/>
                  </a:cubicBezTo>
                  <a:cubicBezTo>
                    <a:pt x="18401" y="3082"/>
                    <a:pt x="18568" y="4984"/>
                    <a:pt x="18335" y="7085"/>
                  </a:cubicBezTo>
                  <a:cubicBezTo>
                    <a:pt x="18234" y="6818"/>
                    <a:pt x="18068" y="6585"/>
                    <a:pt x="17901" y="6318"/>
                  </a:cubicBezTo>
                  <a:cubicBezTo>
                    <a:pt x="17882" y="6299"/>
                    <a:pt x="17856" y="6291"/>
                    <a:pt x="17828" y="6291"/>
                  </a:cubicBezTo>
                  <a:cubicBezTo>
                    <a:pt x="17757" y="6291"/>
                    <a:pt x="17677" y="6346"/>
                    <a:pt x="17701" y="6418"/>
                  </a:cubicBezTo>
                  <a:lnTo>
                    <a:pt x="17701" y="6585"/>
                  </a:lnTo>
                  <a:cubicBezTo>
                    <a:pt x="17467" y="5884"/>
                    <a:pt x="17034" y="5217"/>
                    <a:pt x="16533" y="4617"/>
                  </a:cubicBezTo>
                  <a:cubicBezTo>
                    <a:pt x="16456" y="4439"/>
                    <a:pt x="16389" y="4262"/>
                    <a:pt x="16331" y="4081"/>
                  </a:cubicBezTo>
                  <a:lnTo>
                    <a:pt x="16331" y="4081"/>
                  </a:lnTo>
                  <a:cubicBezTo>
                    <a:pt x="15664" y="3415"/>
                    <a:pt x="14865" y="2848"/>
                    <a:pt x="14031" y="2482"/>
                  </a:cubicBezTo>
                  <a:cubicBezTo>
                    <a:pt x="14014" y="2476"/>
                    <a:pt x="13996" y="2473"/>
                    <a:pt x="13979" y="2473"/>
                  </a:cubicBezTo>
                  <a:cubicBezTo>
                    <a:pt x="13901" y="2473"/>
                    <a:pt x="13843" y="2533"/>
                    <a:pt x="13898" y="2615"/>
                  </a:cubicBezTo>
                  <a:cubicBezTo>
                    <a:pt x="13957" y="2730"/>
                    <a:pt x="14011" y="2847"/>
                    <a:pt x="14061" y="2966"/>
                  </a:cubicBezTo>
                  <a:lnTo>
                    <a:pt x="14061" y="2966"/>
                  </a:lnTo>
                  <a:cubicBezTo>
                    <a:pt x="14054" y="2962"/>
                    <a:pt x="14047" y="2958"/>
                    <a:pt x="14040" y="2954"/>
                  </a:cubicBezTo>
                  <a:lnTo>
                    <a:pt x="14040" y="2954"/>
                  </a:lnTo>
                  <a:cubicBezTo>
                    <a:pt x="14049" y="2959"/>
                    <a:pt x="14057" y="2967"/>
                    <a:pt x="14065" y="2976"/>
                  </a:cubicBezTo>
                  <a:lnTo>
                    <a:pt x="14065" y="2976"/>
                  </a:lnTo>
                  <a:cubicBezTo>
                    <a:pt x="14064" y="2972"/>
                    <a:pt x="14062" y="2969"/>
                    <a:pt x="14061" y="2966"/>
                  </a:cubicBezTo>
                  <a:lnTo>
                    <a:pt x="14061" y="2966"/>
                  </a:lnTo>
                  <a:cubicBezTo>
                    <a:pt x="14918" y="3464"/>
                    <a:pt x="15740" y="4092"/>
                    <a:pt x="16366" y="4883"/>
                  </a:cubicBezTo>
                  <a:cubicBezTo>
                    <a:pt x="16467" y="4950"/>
                    <a:pt x="16533" y="5050"/>
                    <a:pt x="16567" y="5150"/>
                  </a:cubicBezTo>
                  <a:cubicBezTo>
                    <a:pt x="16633" y="5250"/>
                    <a:pt x="16700" y="5317"/>
                    <a:pt x="16733" y="5417"/>
                  </a:cubicBezTo>
                  <a:cubicBezTo>
                    <a:pt x="17167" y="6051"/>
                    <a:pt x="17367" y="6751"/>
                    <a:pt x="17567" y="7452"/>
                  </a:cubicBezTo>
                  <a:cubicBezTo>
                    <a:pt x="17534" y="7485"/>
                    <a:pt x="17501" y="7552"/>
                    <a:pt x="17534" y="7585"/>
                  </a:cubicBezTo>
                  <a:cubicBezTo>
                    <a:pt x="17567" y="7752"/>
                    <a:pt x="17634" y="7986"/>
                    <a:pt x="17701" y="8219"/>
                  </a:cubicBezTo>
                  <a:cubicBezTo>
                    <a:pt x="17534" y="8086"/>
                    <a:pt x="17334" y="7952"/>
                    <a:pt x="17167" y="7819"/>
                  </a:cubicBezTo>
                  <a:cubicBezTo>
                    <a:pt x="17134" y="7719"/>
                    <a:pt x="17134" y="7585"/>
                    <a:pt x="17134" y="7452"/>
                  </a:cubicBezTo>
                  <a:cubicBezTo>
                    <a:pt x="17134" y="7385"/>
                    <a:pt x="17092" y="7352"/>
                    <a:pt x="17050" y="7352"/>
                  </a:cubicBezTo>
                  <a:cubicBezTo>
                    <a:pt x="17009" y="7352"/>
                    <a:pt x="16967" y="7385"/>
                    <a:pt x="16967" y="7452"/>
                  </a:cubicBezTo>
                  <a:lnTo>
                    <a:pt x="16967" y="7719"/>
                  </a:lnTo>
                  <a:cubicBezTo>
                    <a:pt x="16500" y="7419"/>
                    <a:pt x="16033" y="7118"/>
                    <a:pt x="15633" y="6751"/>
                  </a:cubicBezTo>
                  <a:cubicBezTo>
                    <a:pt x="15604" y="6726"/>
                    <a:pt x="15576" y="6699"/>
                    <a:pt x="15549" y="6673"/>
                  </a:cubicBezTo>
                  <a:lnTo>
                    <a:pt x="15549" y="6673"/>
                  </a:lnTo>
                  <a:cubicBezTo>
                    <a:pt x="15984" y="7171"/>
                    <a:pt x="16605" y="7525"/>
                    <a:pt x="17200" y="7852"/>
                  </a:cubicBezTo>
                  <a:cubicBezTo>
                    <a:pt x="17223" y="7964"/>
                    <a:pt x="17253" y="8075"/>
                    <a:pt x="17290" y="8186"/>
                  </a:cubicBezTo>
                  <a:lnTo>
                    <a:pt x="17290" y="8186"/>
                  </a:lnTo>
                  <a:cubicBezTo>
                    <a:pt x="17270" y="8174"/>
                    <a:pt x="17252" y="8163"/>
                    <a:pt x="17234" y="8152"/>
                  </a:cubicBezTo>
                  <a:lnTo>
                    <a:pt x="17234" y="8152"/>
                  </a:lnTo>
                  <a:cubicBezTo>
                    <a:pt x="17283" y="8266"/>
                    <a:pt x="17339" y="8372"/>
                    <a:pt x="17404" y="8471"/>
                  </a:cubicBezTo>
                  <a:lnTo>
                    <a:pt x="17404" y="8471"/>
                  </a:lnTo>
                  <a:cubicBezTo>
                    <a:pt x="17360" y="8377"/>
                    <a:pt x="17322" y="8282"/>
                    <a:pt x="17290" y="8186"/>
                  </a:cubicBezTo>
                  <a:lnTo>
                    <a:pt x="17290" y="8186"/>
                  </a:lnTo>
                  <a:cubicBezTo>
                    <a:pt x="17450" y="8281"/>
                    <a:pt x="17652" y="8393"/>
                    <a:pt x="17801" y="8453"/>
                  </a:cubicBezTo>
                  <a:cubicBezTo>
                    <a:pt x="17901" y="8786"/>
                    <a:pt x="18068" y="9053"/>
                    <a:pt x="18335" y="9220"/>
                  </a:cubicBezTo>
                  <a:cubicBezTo>
                    <a:pt x="18301" y="9220"/>
                    <a:pt x="18234" y="9153"/>
                    <a:pt x="18201" y="9153"/>
                  </a:cubicBezTo>
                  <a:cubicBezTo>
                    <a:pt x="18001" y="9086"/>
                    <a:pt x="17801" y="8920"/>
                    <a:pt x="17634" y="8753"/>
                  </a:cubicBezTo>
                  <a:cubicBezTo>
                    <a:pt x="17549" y="8668"/>
                    <a:pt x="17472" y="8573"/>
                    <a:pt x="17404" y="8471"/>
                  </a:cubicBezTo>
                  <a:lnTo>
                    <a:pt x="17404" y="8471"/>
                  </a:lnTo>
                  <a:cubicBezTo>
                    <a:pt x="17460" y="8590"/>
                    <a:pt x="17526" y="8707"/>
                    <a:pt x="17601" y="8820"/>
                  </a:cubicBezTo>
                  <a:cubicBezTo>
                    <a:pt x="17855" y="9106"/>
                    <a:pt x="18231" y="9422"/>
                    <a:pt x="18641" y="9422"/>
                  </a:cubicBezTo>
                  <a:cubicBezTo>
                    <a:pt x="18661" y="9422"/>
                    <a:pt x="18681" y="9422"/>
                    <a:pt x="18701" y="9420"/>
                  </a:cubicBezTo>
                  <a:lnTo>
                    <a:pt x="18701" y="9420"/>
                  </a:lnTo>
                  <a:cubicBezTo>
                    <a:pt x="18401" y="11755"/>
                    <a:pt x="18034" y="14090"/>
                    <a:pt x="17734" y="16425"/>
                  </a:cubicBezTo>
                  <a:cubicBezTo>
                    <a:pt x="17700" y="16302"/>
                    <a:pt x="17664" y="16180"/>
                    <a:pt x="17629" y="16059"/>
                  </a:cubicBezTo>
                  <a:lnTo>
                    <a:pt x="17629" y="16059"/>
                  </a:lnTo>
                  <a:cubicBezTo>
                    <a:pt x="17649" y="16079"/>
                    <a:pt x="17668" y="16088"/>
                    <a:pt x="17685" y="16088"/>
                  </a:cubicBezTo>
                  <a:cubicBezTo>
                    <a:pt x="17714" y="16088"/>
                    <a:pt x="17734" y="16061"/>
                    <a:pt x="17734" y="16025"/>
                  </a:cubicBezTo>
                  <a:cubicBezTo>
                    <a:pt x="17767" y="15391"/>
                    <a:pt x="17601" y="14624"/>
                    <a:pt x="17200" y="14090"/>
                  </a:cubicBezTo>
                  <a:cubicBezTo>
                    <a:pt x="17154" y="14044"/>
                    <a:pt x="17108" y="14019"/>
                    <a:pt x="17071" y="14019"/>
                  </a:cubicBezTo>
                  <a:cubicBezTo>
                    <a:pt x="17029" y="14019"/>
                    <a:pt x="17000" y="14052"/>
                    <a:pt x="17000" y="14123"/>
                  </a:cubicBezTo>
                  <a:cubicBezTo>
                    <a:pt x="16934" y="15024"/>
                    <a:pt x="17234" y="15958"/>
                    <a:pt x="17667" y="16759"/>
                  </a:cubicBezTo>
                  <a:cubicBezTo>
                    <a:pt x="17334" y="19160"/>
                    <a:pt x="17034" y="21595"/>
                    <a:pt x="16867" y="24031"/>
                  </a:cubicBezTo>
                  <a:cubicBezTo>
                    <a:pt x="16700" y="23830"/>
                    <a:pt x="16500" y="23664"/>
                    <a:pt x="16233" y="23664"/>
                  </a:cubicBezTo>
                  <a:cubicBezTo>
                    <a:pt x="16166" y="23664"/>
                    <a:pt x="16100" y="23764"/>
                    <a:pt x="16100" y="23797"/>
                  </a:cubicBezTo>
                  <a:cubicBezTo>
                    <a:pt x="16100" y="24431"/>
                    <a:pt x="16366" y="25031"/>
                    <a:pt x="16600" y="25598"/>
                  </a:cubicBezTo>
                  <a:cubicBezTo>
                    <a:pt x="16667" y="25665"/>
                    <a:pt x="16700" y="25832"/>
                    <a:pt x="16767" y="25932"/>
                  </a:cubicBezTo>
                  <a:cubicBezTo>
                    <a:pt x="16733" y="27133"/>
                    <a:pt x="16700" y="28334"/>
                    <a:pt x="16700" y="29601"/>
                  </a:cubicBezTo>
                  <a:cubicBezTo>
                    <a:pt x="16700" y="30702"/>
                    <a:pt x="16733" y="31836"/>
                    <a:pt x="16767" y="32937"/>
                  </a:cubicBezTo>
                  <a:cubicBezTo>
                    <a:pt x="16600" y="32470"/>
                    <a:pt x="16333" y="32036"/>
                    <a:pt x="16033" y="31703"/>
                  </a:cubicBezTo>
                  <a:cubicBezTo>
                    <a:pt x="16000" y="31680"/>
                    <a:pt x="15959" y="31669"/>
                    <a:pt x="15919" y="31669"/>
                  </a:cubicBezTo>
                  <a:cubicBezTo>
                    <a:pt x="15840" y="31669"/>
                    <a:pt x="15766" y="31714"/>
                    <a:pt x="15766" y="31803"/>
                  </a:cubicBezTo>
                  <a:cubicBezTo>
                    <a:pt x="15899" y="32870"/>
                    <a:pt x="16266" y="33938"/>
                    <a:pt x="16867" y="34838"/>
                  </a:cubicBezTo>
                  <a:lnTo>
                    <a:pt x="16900" y="34872"/>
                  </a:lnTo>
                  <a:cubicBezTo>
                    <a:pt x="17100" y="38141"/>
                    <a:pt x="17434" y="41343"/>
                    <a:pt x="17868" y="44612"/>
                  </a:cubicBezTo>
                  <a:cubicBezTo>
                    <a:pt x="17767" y="44712"/>
                    <a:pt x="17701" y="44879"/>
                    <a:pt x="17667" y="45012"/>
                  </a:cubicBezTo>
                  <a:cubicBezTo>
                    <a:pt x="17034" y="42110"/>
                    <a:pt x="15599" y="39341"/>
                    <a:pt x="14165" y="36706"/>
                  </a:cubicBezTo>
                  <a:lnTo>
                    <a:pt x="14165" y="36640"/>
                  </a:lnTo>
                  <a:cubicBezTo>
                    <a:pt x="14265" y="36273"/>
                    <a:pt x="14265" y="35772"/>
                    <a:pt x="14232" y="35372"/>
                  </a:cubicBezTo>
                  <a:cubicBezTo>
                    <a:pt x="14198" y="34938"/>
                    <a:pt x="14098" y="34438"/>
                    <a:pt x="13765" y="34104"/>
                  </a:cubicBezTo>
                  <a:cubicBezTo>
                    <a:pt x="13738" y="34065"/>
                    <a:pt x="13702" y="34046"/>
                    <a:pt x="13665" y="34046"/>
                  </a:cubicBezTo>
                  <a:cubicBezTo>
                    <a:pt x="13608" y="34046"/>
                    <a:pt x="13551" y="34090"/>
                    <a:pt x="13531" y="34171"/>
                  </a:cubicBezTo>
                  <a:cubicBezTo>
                    <a:pt x="13398" y="34605"/>
                    <a:pt x="13398" y="35005"/>
                    <a:pt x="13431" y="35439"/>
                  </a:cubicBezTo>
                  <a:cubicBezTo>
                    <a:pt x="13331" y="35205"/>
                    <a:pt x="13198" y="34972"/>
                    <a:pt x="13064" y="34772"/>
                  </a:cubicBezTo>
                  <a:cubicBezTo>
                    <a:pt x="12364" y="33471"/>
                    <a:pt x="11730" y="32136"/>
                    <a:pt x="11163" y="30835"/>
                  </a:cubicBezTo>
                  <a:lnTo>
                    <a:pt x="11196" y="30835"/>
                  </a:lnTo>
                  <a:cubicBezTo>
                    <a:pt x="11763" y="30335"/>
                    <a:pt x="11730" y="29134"/>
                    <a:pt x="11663" y="28434"/>
                  </a:cubicBezTo>
                  <a:cubicBezTo>
                    <a:pt x="11663" y="28363"/>
                    <a:pt x="11596" y="28292"/>
                    <a:pt x="11522" y="28292"/>
                  </a:cubicBezTo>
                  <a:cubicBezTo>
                    <a:pt x="11491" y="28292"/>
                    <a:pt x="11459" y="28304"/>
                    <a:pt x="11430" y="28334"/>
                  </a:cubicBezTo>
                  <a:cubicBezTo>
                    <a:pt x="11029" y="28867"/>
                    <a:pt x="10896" y="29568"/>
                    <a:pt x="10896" y="30268"/>
                  </a:cubicBezTo>
                  <a:cubicBezTo>
                    <a:pt x="9595" y="27133"/>
                    <a:pt x="8661" y="23930"/>
                    <a:pt x="7894" y="20595"/>
                  </a:cubicBezTo>
                  <a:cubicBezTo>
                    <a:pt x="7927" y="20495"/>
                    <a:pt x="8027" y="20428"/>
                    <a:pt x="8061" y="20295"/>
                  </a:cubicBezTo>
                  <a:cubicBezTo>
                    <a:pt x="8261" y="20128"/>
                    <a:pt x="8394" y="19861"/>
                    <a:pt x="8494" y="19661"/>
                  </a:cubicBezTo>
                  <a:cubicBezTo>
                    <a:pt x="9261" y="19594"/>
                    <a:pt x="10062" y="19327"/>
                    <a:pt x="10729" y="18994"/>
                  </a:cubicBezTo>
                  <a:cubicBezTo>
                    <a:pt x="11096" y="18793"/>
                    <a:pt x="12097" y="17960"/>
                    <a:pt x="11263" y="17593"/>
                  </a:cubicBezTo>
                  <a:cubicBezTo>
                    <a:pt x="11253" y="17573"/>
                    <a:pt x="11240" y="17565"/>
                    <a:pt x="11227" y="17565"/>
                  </a:cubicBezTo>
                  <a:cubicBezTo>
                    <a:pt x="11196" y="17565"/>
                    <a:pt x="11163" y="17612"/>
                    <a:pt x="11163" y="17659"/>
                  </a:cubicBezTo>
                  <a:cubicBezTo>
                    <a:pt x="11263" y="17993"/>
                    <a:pt x="11396" y="18160"/>
                    <a:pt x="11096" y="18460"/>
                  </a:cubicBezTo>
                  <a:cubicBezTo>
                    <a:pt x="10829" y="18693"/>
                    <a:pt x="10396" y="18860"/>
                    <a:pt x="10062" y="19060"/>
                  </a:cubicBezTo>
                  <a:cubicBezTo>
                    <a:pt x="9562" y="19260"/>
                    <a:pt x="9028" y="19427"/>
                    <a:pt x="8427" y="19494"/>
                  </a:cubicBezTo>
                  <a:cubicBezTo>
                    <a:pt x="9161" y="19260"/>
                    <a:pt x="9895" y="18793"/>
                    <a:pt x="10396" y="18326"/>
                  </a:cubicBezTo>
                  <a:cubicBezTo>
                    <a:pt x="11263" y="17626"/>
                    <a:pt x="11930" y="16759"/>
                    <a:pt x="12063" y="15625"/>
                  </a:cubicBezTo>
                  <a:cubicBezTo>
                    <a:pt x="12063" y="15524"/>
                    <a:pt x="11997" y="15491"/>
                    <a:pt x="11930" y="15491"/>
                  </a:cubicBezTo>
                  <a:cubicBezTo>
                    <a:pt x="11855" y="15486"/>
                    <a:pt x="11782" y="15484"/>
                    <a:pt x="11712" y="15484"/>
                  </a:cubicBezTo>
                  <a:cubicBezTo>
                    <a:pt x="10814" y="15484"/>
                    <a:pt x="10292" y="15871"/>
                    <a:pt x="9828" y="16458"/>
                  </a:cubicBezTo>
                  <a:cubicBezTo>
                    <a:pt x="10195" y="15591"/>
                    <a:pt x="10329" y="14657"/>
                    <a:pt x="10162" y="13690"/>
                  </a:cubicBezTo>
                  <a:cubicBezTo>
                    <a:pt x="10162" y="13651"/>
                    <a:pt x="10116" y="13635"/>
                    <a:pt x="10072" y="13635"/>
                  </a:cubicBezTo>
                  <a:cubicBezTo>
                    <a:pt x="10040" y="13635"/>
                    <a:pt x="10009" y="13643"/>
                    <a:pt x="9995" y="13656"/>
                  </a:cubicBezTo>
                  <a:cubicBezTo>
                    <a:pt x="9428" y="14257"/>
                    <a:pt x="8995" y="14824"/>
                    <a:pt x="8594" y="15558"/>
                  </a:cubicBezTo>
                  <a:cubicBezTo>
                    <a:pt x="8528" y="14624"/>
                    <a:pt x="8227" y="13690"/>
                    <a:pt x="7727" y="12856"/>
                  </a:cubicBezTo>
                  <a:cubicBezTo>
                    <a:pt x="7703" y="12832"/>
                    <a:pt x="7646" y="12809"/>
                    <a:pt x="7603" y="12809"/>
                  </a:cubicBezTo>
                  <a:cubicBezTo>
                    <a:pt x="7585" y="12809"/>
                    <a:pt x="7570" y="12813"/>
                    <a:pt x="7560" y="12822"/>
                  </a:cubicBezTo>
                  <a:cubicBezTo>
                    <a:pt x="7047" y="13361"/>
                    <a:pt x="6766" y="14024"/>
                    <a:pt x="6692" y="14747"/>
                  </a:cubicBezTo>
                  <a:lnTo>
                    <a:pt x="6692" y="14747"/>
                  </a:lnTo>
                  <a:cubicBezTo>
                    <a:pt x="6750" y="14406"/>
                    <a:pt x="6850" y="14072"/>
                    <a:pt x="6993" y="13756"/>
                  </a:cubicBezTo>
                  <a:cubicBezTo>
                    <a:pt x="7099" y="13519"/>
                    <a:pt x="7205" y="13421"/>
                    <a:pt x="7308" y="13421"/>
                  </a:cubicBezTo>
                  <a:cubicBezTo>
                    <a:pt x="7754" y="13421"/>
                    <a:pt x="8133" y="15278"/>
                    <a:pt x="8161" y="15658"/>
                  </a:cubicBezTo>
                  <a:cubicBezTo>
                    <a:pt x="8227" y="16325"/>
                    <a:pt x="8061" y="16959"/>
                    <a:pt x="7860" y="17593"/>
                  </a:cubicBezTo>
                  <a:cubicBezTo>
                    <a:pt x="7794" y="17593"/>
                    <a:pt x="7727" y="17593"/>
                    <a:pt x="7694" y="17659"/>
                  </a:cubicBezTo>
                  <a:cubicBezTo>
                    <a:pt x="7527" y="17993"/>
                    <a:pt x="7460" y="18393"/>
                    <a:pt x="7360" y="18727"/>
                  </a:cubicBezTo>
                  <a:cubicBezTo>
                    <a:pt x="7360" y="18660"/>
                    <a:pt x="7327" y="18660"/>
                    <a:pt x="7327" y="18627"/>
                  </a:cubicBezTo>
                  <a:cubicBezTo>
                    <a:pt x="7360" y="18393"/>
                    <a:pt x="7393" y="18160"/>
                    <a:pt x="7360" y="17926"/>
                  </a:cubicBezTo>
                  <a:lnTo>
                    <a:pt x="7360" y="17826"/>
                  </a:lnTo>
                  <a:cubicBezTo>
                    <a:pt x="7293" y="17259"/>
                    <a:pt x="7026" y="16659"/>
                    <a:pt x="6693" y="16125"/>
                  </a:cubicBezTo>
                  <a:cubicBezTo>
                    <a:pt x="6657" y="15910"/>
                    <a:pt x="6638" y="15692"/>
                    <a:pt x="6636" y="15475"/>
                  </a:cubicBezTo>
                  <a:lnTo>
                    <a:pt x="6636" y="15475"/>
                  </a:lnTo>
                  <a:cubicBezTo>
                    <a:pt x="6152" y="14778"/>
                    <a:pt x="5642" y="14201"/>
                    <a:pt x="5225" y="13623"/>
                  </a:cubicBezTo>
                  <a:cubicBezTo>
                    <a:pt x="5206" y="13584"/>
                    <a:pt x="5163" y="13568"/>
                    <a:pt x="5118" y="13568"/>
                  </a:cubicBezTo>
                  <a:cubicBezTo>
                    <a:pt x="5086" y="13568"/>
                    <a:pt x="5053" y="13576"/>
                    <a:pt x="5025" y="13590"/>
                  </a:cubicBezTo>
                  <a:cubicBezTo>
                    <a:pt x="4457" y="14289"/>
                    <a:pt x="4333" y="15173"/>
                    <a:pt x="4520" y="16019"/>
                  </a:cubicBezTo>
                  <a:lnTo>
                    <a:pt x="4520" y="16019"/>
                  </a:lnTo>
                  <a:cubicBezTo>
                    <a:pt x="4498" y="15839"/>
                    <a:pt x="4491" y="15652"/>
                    <a:pt x="4491" y="15458"/>
                  </a:cubicBezTo>
                  <a:cubicBezTo>
                    <a:pt x="4491" y="15212"/>
                    <a:pt x="4626" y="14270"/>
                    <a:pt x="4913" y="14270"/>
                  </a:cubicBezTo>
                  <a:cubicBezTo>
                    <a:pt x="4977" y="14270"/>
                    <a:pt x="5047" y="14316"/>
                    <a:pt x="5125" y="14424"/>
                  </a:cubicBezTo>
                  <a:cubicBezTo>
                    <a:pt x="5625" y="15091"/>
                    <a:pt x="6193" y="15791"/>
                    <a:pt x="6626" y="16492"/>
                  </a:cubicBezTo>
                  <a:cubicBezTo>
                    <a:pt x="6693" y="16892"/>
                    <a:pt x="6860" y="17259"/>
                    <a:pt x="7060" y="17593"/>
                  </a:cubicBezTo>
                  <a:cubicBezTo>
                    <a:pt x="7127" y="17826"/>
                    <a:pt x="7160" y="18126"/>
                    <a:pt x="7160" y="18427"/>
                  </a:cubicBezTo>
                  <a:cubicBezTo>
                    <a:pt x="7115" y="18418"/>
                    <a:pt x="7075" y="18413"/>
                    <a:pt x="7041" y="18413"/>
                  </a:cubicBezTo>
                  <a:cubicBezTo>
                    <a:pt x="6947" y="18413"/>
                    <a:pt x="6893" y="18444"/>
                    <a:pt x="6893" y="18493"/>
                  </a:cubicBezTo>
                  <a:cubicBezTo>
                    <a:pt x="6860" y="18727"/>
                    <a:pt x="6860" y="18927"/>
                    <a:pt x="6893" y="19127"/>
                  </a:cubicBezTo>
                  <a:cubicBezTo>
                    <a:pt x="6893" y="19160"/>
                    <a:pt x="6893" y="19160"/>
                    <a:pt x="6860" y="19227"/>
                  </a:cubicBezTo>
                  <a:cubicBezTo>
                    <a:pt x="6793" y="19160"/>
                    <a:pt x="6726" y="19127"/>
                    <a:pt x="6660" y="19094"/>
                  </a:cubicBezTo>
                  <a:lnTo>
                    <a:pt x="6526" y="18827"/>
                  </a:lnTo>
                  <a:cubicBezTo>
                    <a:pt x="6526" y="18793"/>
                    <a:pt x="6526" y="18760"/>
                    <a:pt x="6493" y="18727"/>
                  </a:cubicBezTo>
                  <a:cubicBezTo>
                    <a:pt x="6459" y="18727"/>
                    <a:pt x="6459" y="18660"/>
                    <a:pt x="6393" y="18660"/>
                  </a:cubicBezTo>
                  <a:cubicBezTo>
                    <a:pt x="6126" y="18326"/>
                    <a:pt x="5726" y="17993"/>
                    <a:pt x="5325" y="17793"/>
                  </a:cubicBezTo>
                  <a:cubicBezTo>
                    <a:pt x="5193" y="17627"/>
                    <a:pt x="5076" y="17444"/>
                    <a:pt x="4972" y="17254"/>
                  </a:cubicBezTo>
                  <a:lnTo>
                    <a:pt x="4972" y="17254"/>
                  </a:lnTo>
                  <a:cubicBezTo>
                    <a:pt x="4199" y="16911"/>
                    <a:pt x="3402" y="16723"/>
                    <a:pt x="2823" y="16659"/>
                  </a:cubicBezTo>
                  <a:cubicBezTo>
                    <a:pt x="2723" y="16659"/>
                    <a:pt x="2657" y="16759"/>
                    <a:pt x="2690" y="16825"/>
                  </a:cubicBezTo>
                  <a:cubicBezTo>
                    <a:pt x="2728" y="16966"/>
                    <a:pt x="2772" y="17101"/>
                    <a:pt x="2822" y="17230"/>
                  </a:cubicBezTo>
                  <a:lnTo>
                    <a:pt x="2822" y="17230"/>
                  </a:lnTo>
                  <a:cubicBezTo>
                    <a:pt x="4046" y="17402"/>
                    <a:pt x="5298" y="17968"/>
                    <a:pt x="6059" y="18894"/>
                  </a:cubicBezTo>
                  <a:cubicBezTo>
                    <a:pt x="6026" y="18927"/>
                    <a:pt x="5992" y="18994"/>
                    <a:pt x="6026" y="19094"/>
                  </a:cubicBezTo>
                  <a:cubicBezTo>
                    <a:pt x="6174" y="19301"/>
                    <a:pt x="6401" y="19692"/>
                    <a:pt x="6636" y="19964"/>
                  </a:cubicBezTo>
                  <a:lnTo>
                    <a:pt x="6636" y="19964"/>
                  </a:lnTo>
                  <a:cubicBezTo>
                    <a:pt x="4983" y="19637"/>
                    <a:pt x="3446" y="18849"/>
                    <a:pt x="2822" y="17230"/>
                  </a:cubicBezTo>
                  <a:lnTo>
                    <a:pt x="2822" y="17230"/>
                  </a:lnTo>
                  <a:cubicBezTo>
                    <a:pt x="2811" y="17229"/>
                    <a:pt x="2801" y="17227"/>
                    <a:pt x="2790" y="17226"/>
                  </a:cubicBezTo>
                  <a:lnTo>
                    <a:pt x="2790" y="17226"/>
                  </a:lnTo>
                  <a:cubicBezTo>
                    <a:pt x="3357" y="18927"/>
                    <a:pt x="5058" y="19761"/>
                    <a:pt x="6726" y="20061"/>
                  </a:cubicBezTo>
                  <a:cubicBezTo>
                    <a:pt x="6696" y="20031"/>
                    <a:pt x="6666" y="19998"/>
                    <a:pt x="6636" y="19964"/>
                  </a:cubicBezTo>
                  <a:lnTo>
                    <a:pt x="6636" y="19964"/>
                  </a:lnTo>
                  <a:cubicBezTo>
                    <a:pt x="6832" y="20002"/>
                    <a:pt x="7029" y="20035"/>
                    <a:pt x="7227" y="20061"/>
                  </a:cubicBezTo>
                  <a:cubicBezTo>
                    <a:pt x="7260" y="20061"/>
                    <a:pt x="7260" y="20061"/>
                    <a:pt x="7260" y="19994"/>
                  </a:cubicBezTo>
                  <a:cubicBezTo>
                    <a:pt x="7327" y="19994"/>
                    <a:pt x="7327" y="20061"/>
                    <a:pt x="7360" y="20061"/>
                  </a:cubicBezTo>
                  <a:cubicBezTo>
                    <a:pt x="7427" y="20061"/>
                    <a:pt x="7527" y="19961"/>
                    <a:pt x="7427" y="19928"/>
                  </a:cubicBezTo>
                  <a:cubicBezTo>
                    <a:pt x="7327" y="19794"/>
                    <a:pt x="7193" y="19661"/>
                    <a:pt x="7060" y="19494"/>
                  </a:cubicBezTo>
                  <a:lnTo>
                    <a:pt x="7060" y="19427"/>
                  </a:lnTo>
                  <a:cubicBezTo>
                    <a:pt x="7227" y="19561"/>
                    <a:pt x="7360" y="19727"/>
                    <a:pt x="7493" y="19894"/>
                  </a:cubicBezTo>
                  <a:lnTo>
                    <a:pt x="7493" y="19928"/>
                  </a:lnTo>
                  <a:cubicBezTo>
                    <a:pt x="7493" y="20061"/>
                    <a:pt x="7560" y="20094"/>
                    <a:pt x="7660" y="20094"/>
                  </a:cubicBezTo>
                  <a:cubicBezTo>
                    <a:pt x="7660" y="20128"/>
                    <a:pt x="7660" y="20161"/>
                    <a:pt x="7694" y="20261"/>
                  </a:cubicBezTo>
                  <a:cubicBezTo>
                    <a:pt x="7694" y="20295"/>
                    <a:pt x="7660" y="20328"/>
                    <a:pt x="7660" y="20328"/>
                  </a:cubicBezTo>
                  <a:lnTo>
                    <a:pt x="7660" y="20395"/>
                  </a:lnTo>
                  <a:cubicBezTo>
                    <a:pt x="7594" y="20495"/>
                    <a:pt x="7694" y="20628"/>
                    <a:pt x="7760" y="20628"/>
                  </a:cubicBezTo>
                  <a:cubicBezTo>
                    <a:pt x="8094" y="22229"/>
                    <a:pt x="8494" y="23764"/>
                    <a:pt x="8894" y="25298"/>
                  </a:cubicBezTo>
                  <a:lnTo>
                    <a:pt x="8861" y="25298"/>
                  </a:lnTo>
                  <a:cubicBezTo>
                    <a:pt x="8227" y="25298"/>
                    <a:pt x="7660" y="24798"/>
                    <a:pt x="7660" y="24164"/>
                  </a:cubicBezTo>
                  <a:lnTo>
                    <a:pt x="7660" y="24164"/>
                  </a:lnTo>
                  <a:cubicBezTo>
                    <a:pt x="7827" y="24297"/>
                    <a:pt x="8027" y="24431"/>
                    <a:pt x="8161" y="24631"/>
                  </a:cubicBezTo>
                  <a:cubicBezTo>
                    <a:pt x="8327" y="24831"/>
                    <a:pt x="8427" y="25065"/>
                    <a:pt x="8661" y="25231"/>
                  </a:cubicBezTo>
                  <a:cubicBezTo>
                    <a:pt x="8670" y="25236"/>
                    <a:pt x="8680" y="25238"/>
                    <a:pt x="8690" y="25238"/>
                  </a:cubicBezTo>
                  <a:cubicBezTo>
                    <a:pt x="8752" y="25238"/>
                    <a:pt x="8818" y="25160"/>
                    <a:pt x="8761" y="25131"/>
                  </a:cubicBezTo>
                  <a:cubicBezTo>
                    <a:pt x="8694" y="24898"/>
                    <a:pt x="8494" y="24631"/>
                    <a:pt x="8327" y="24464"/>
                  </a:cubicBezTo>
                  <a:cubicBezTo>
                    <a:pt x="8094" y="24231"/>
                    <a:pt x="7860" y="23997"/>
                    <a:pt x="7560" y="23897"/>
                  </a:cubicBezTo>
                  <a:cubicBezTo>
                    <a:pt x="7541" y="23878"/>
                    <a:pt x="7518" y="23869"/>
                    <a:pt x="7496" y="23869"/>
                  </a:cubicBezTo>
                  <a:cubicBezTo>
                    <a:pt x="7443" y="23869"/>
                    <a:pt x="7393" y="23917"/>
                    <a:pt x="7393" y="23964"/>
                  </a:cubicBezTo>
                  <a:cubicBezTo>
                    <a:pt x="7236" y="24750"/>
                    <a:pt x="7939" y="25507"/>
                    <a:pt x="8719" y="25507"/>
                  </a:cubicBezTo>
                  <a:cubicBezTo>
                    <a:pt x="8766" y="25507"/>
                    <a:pt x="8813" y="25504"/>
                    <a:pt x="8861" y="25498"/>
                  </a:cubicBezTo>
                  <a:cubicBezTo>
                    <a:pt x="8894" y="25498"/>
                    <a:pt x="8894" y="25465"/>
                    <a:pt x="8894" y="25465"/>
                  </a:cubicBezTo>
                  <a:cubicBezTo>
                    <a:pt x="9562" y="27800"/>
                    <a:pt x="10396" y="30135"/>
                    <a:pt x="11430" y="32336"/>
                  </a:cubicBezTo>
                  <a:cubicBezTo>
                    <a:pt x="10896" y="31636"/>
                    <a:pt x="10362" y="30969"/>
                    <a:pt x="9828" y="30268"/>
                  </a:cubicBezTo>
                  <a:cubicBezTo>
                    <a:pt x="7760" y="26666"/>
                    <a:pt x="4758" y="23297"/>
                    <a:pt x="322" y="23230"/>
                  </a:cubicBezTo>
                  <a:cubicBezTo>
                    <a:pt x="222" y="23230"/>
                    <a:pt x="188" y="23330"/>
                    <a:pt x="322" y="23397"/>
                  </a:cubicBezTo>
                  <a:cubicBezTo>
                    <a:pt x="2590" y="23897"/>
                    <a:pt x="4491" y="24431"/>
                    <a:pt x="6259" y="25965"/>
                  </a:cubicBezTo>
                  <a:cubicBezTo>
                    <a:pt x="7327" y="26899"/>
                    <a:pt x="8161" y="28000"/>
                    <a:pt x="8928" y="29168"/>
                  </a:cubicBezTo>
                  <a:cubicBezTo>
                    <a:pt x="6660" y="26499"/>
                    <a:pt x="4024" y="24164"/>
                    <a:pt x="422" y="23463"/>
                  </a:cubicBezTo>
                  <a:cubicBezTo>
                    <a:pt x="355" y="23463"/>
                    <a:pt x="355" y="23564"/>
                    <a:pt x="388" y="23597"/>
                  </a:cubicBezTo>
                  <a:cubicBezTo>
                    <a:pt x="3090" y="24631"/>
                    <a:pt x="5259" y="25765"/>
                    <a:pt x="7360" y="27800"/>
                  </a:cubicBezTo>
                  <a:cubicBezTo>
                    <a:pt x="8226" y="28633"/>
                    <a:pt x="9026" y="29598"/>
                    <a:pt x="9825" y="30564"/>
                  </a:cubicBezTo>
                  <a:lnTo>
                    <a:pt x="9825" y="30564"/>
                  </a:lnTo>
                  <a:cubicBezTo>
                    <a:pt x="8694" y="29421"/>
                    <a:pt x="7144" y="28826"/>
                    <a:pt x="5726" y="28133"/>
                  </a:cubicBezTo>
                  <a:cubicBezTo>
                    <a:pt x="3524" y="27066"/>
                    <a:pt x="1856" y="25231"/>
                    <a:pt x="155" y="23463"/>
                  </a:cubicBezTo>
                  <a:cubicBezTo>
                    <a:pt x="143" y="23457"/>
                    <a:pt x="129" y="23455"/>
                    <a:pt x="116" y="23455"/>
                  </a:cubicBezTo>
                  <a:cubicBezTo>
                    <a:pt x="57" y="23455"/>
                    <a:pt x="0" y="23509"/>
                    <a:pt x="55" y="23564"/>
                  </a:cubicBezTo>
                  <a:cubicBezTo>
                    <a:pt x="1322" y="24965"/>
                    <a:pt x="2590" y="26299"/>
                    <a:pt x="4158" y="27433"/>
                  </a:cubicBezTo>
                  <a:cubicBezTo>
                    <a:pt x="5992" y="28767"/>
                    <a:pt x="8094" y="29434"/>
                    <a:pt x="9895" y="30802"/>
                  </a:cubicBezTo>
                  <a:cubicBezTo>
                    <a:pt x="9906" y="30813"/>
                    <a:pt x="9921" y="30817"/>
                    <a:pt x="9937" y="30817"/>
                  </a:cubicBezTo>
                  <a:cubicBezTo>
                    <a:pt x="9969" y="30817"/>
                    <a:pt x="10006" y="30802"/>
                    <a:pt x="10029" y="30802"/>
                  </a:cubicBezTo>
                  <a:cubicBezTo>
                    <a:pt x="10029" y="30835"/>
                    <a:pt x="10062" y="30835"/>
                    <a:pt x="10062" y="30902"/>
                  </a:cubicBezTo>
                  <a:cubicBezTo>
                    <a:pt x="10062" y="30935"/>
                    <a:pt x="10095" y="30935"/>
                    <a:pt x="10162" y="30935"/>
                  </a:cubicBezTo>
                  <a:cubicBezTo>
                    <a:pt x="10696" y="31603"/>
                    <a:pt x="11229" y="32303"/>
                    <a:pt x="11763" y="32970"/>
                  </a:cubicBezTo>
                  <a:cubicBezTo>
                    <a:pt x="13097" y="35639"/>
                    <a:pt x="14532" y="38174"/>
                    <a:pt x="15699" y="40809"/>
                  </a:cubicBezTo>
                  <a:cubicBezTo>
                    <a:pt x="15266" y="40309"/>
                    <a:pt x="14565" y="39909"/>
                    <a:pt x="13998" y="39842"/>
                  </a:cubicBezTo>
                  <a:cubicBezTo>
                    <a:pt x="13865" y="39842"/>
                    <a:pt x="13831" y="39975"/>
                    <a:pt x="13865" y="40075"/>
                  </a:cubicBezTo>
                  <a:cubicBezTo>
                    <a:pt x="14232" y="40742"/>
                    <a:pt x="14999" y="41343"/>
                    <a:pt x="15833" y="41343"/>
                  </a:cubicBezTo>
                  <a:cubicBezTo>
                    <a:pt x="15899" y="41343"/>
                    <a:pt x="15899" y="41310"/>
                    <a:pt x="15899" y="41243"/>
                  </a:cubicBezTo>
                  <a:cubicBezTo>
                    <a:pt x="16500" y="42610"/>
                    <a:pt x="17034" y="44078"/>
                    <a:pt x="17434" y="45579"/>
                  </a:cubicBezTo>
                  <a:cubicBezTo>
                    <a:pt x="17067" y="46346"/>
                    <a:pt x="16767" y="47147"/>
                    <a:pt x="16500" y="47981"/>
                  </a:cubicBezTo>
                  <a:cubicBezTo>
                    <a:pt x="16567" y="47314"/>
                    <a:pt x="16533" y="46513"/>
                    <a:pt x="16000" y="46080"/>
                  </a:cubicBezTo>
                  <a:cubicBezTo>
                    <a:pt x="15960" y="46040"/>
                    <a:pt x="15915" y="46021"/>
                    <a:pt x="15874" y="46021"/>
                  </a:cubicBezTo>
                  <a:cubicBezTo>
                    <a:pt x="15810" y="46021"/>
                    <a:pt x="15753" y="46066"/>
                    <a:pt x="15733" y="46146"/>
                  </a:cubicBezTo>
                  <a:cubicBezTo>
                    <a:pt x="15599" y="46813"/>
                    <a:pt x="15733" y="47781"/>
                    <a:pt x="16266" y="48281"/>
                  </a:cubicBezTo>
                  <a:lnTo>
                    <a:pt x="16266" y="48415"/>
                  </a:lnTo>
                  <a:cubicBezTo>
                    <a:pt x="16266" y="48448"/>
                    <a:pt x="16333" y="48448"/>
                    <a:pt x="16333" y="48448"/>
                  </a:cubicBezTo>
                  <a:cubicBezTo>
                    <a:pt x="16000" y="49449"/>
                    <a:pt x="15733" y="50449"/>
                    <a:pt x="15533" y="51484"/>
                  </a:cubicBezTo>
                  <a:cubicBezTo>
                    <a:pt x="15432" y="51850"/>
                    <a:pt x="15399" y="52251"/>
                    <a:pt x="15332" y="52618"/>
                  </a:cubicBezTo>
                  <a:cubicBezTo>
                    <a:pt x="15366" y="51784"/>
                    <a:pt x="15399" y="50950"/>
                    <a:pt x="15399" y="50083"/>
                  </a:cubicBezTo>
                  <a:cubicBezTo>
                    <a:pt x="15399" y="48081"/>
                    <a:pt x="14699" y="46313"/>
                    <a:pt x="14332" y="44412"/>
                  </a:cubicBezTo>
                  <a:cubicBezTo>
                    <a:pt x="14298" y="44345"/>
                    <a:pt x="14232" y="44312"/>
                    <a:pt x="14169" y="44312"/>
                  </a:cubicBezTo>
                  <a:cubicBezTo>
                    <a:pt x="14107" y="44312"/>
                    <a:pt x="14048" y="44345"/>
                    <a:pt x="14031" y="44412"/>
                  </a:cubicBezTo>
                  <a:cubicBezTo>
                    <a:pt x="13342" y="47266"/>
                    <a:pt x="13470" y="50176"/>
                    <a:pt x="14134" y="52992"/>
                  </a:cubicBezTo>
                  <a:lnTo>
                    <a:pt x="14134" y="52992"/>
                  </a:lnTo>
                  <a:cubicBezTo>
                    <a:pt x="13616" y="50507"/>
                    <a:pt x="13497" y="47960"/>
                    <a:pt x="13965" y="45412"/>
                  </a:cubicBezTo>
                  <a:lnTo>
                    <a:pt x="13965" y="45412"/>
                  </a:lnTo>
                  <a:cubicBezTo>
                    <a:pt x="13965" y="45413"/>
                    <a:pt x="14398" y="46880"/>
                    <a:pt x="14432" y="46947"/>
                  </a:cubicBezTo>
                  <a:cubicBezTo>
                    <a:pt x="14799" y="48014"/>
                    <a:pt x="14865" y="49115"/>
                    <a:pt x="14899" y="50249"/>
                  </a:cubicBezTo>
                  <a:cubicBezTo>
                    <a:pt x="14999" y="51617"/>
                    <a:pt x="14865" y="53018"/>
                    <a:pt x="14732" y="54419"/>
                  </a:cubicBezTo>
                  <a:cubicBezTo>
                    <a:pt x="14565" y="52918"/>
                    <a:pt x="14332" y="51450"/>
                    <a:pt x="14365" y="49949"/>
                  </a:cubicBezTo>
                  <a:cubicBezTo>
                    <a:pt x="14365" y="49882"/>
                    <a:pt x="14315" y="49849"/>
                    <a:pt x="14265" y="49849"/>
                  </a:cubicBezTo>
                  <a:cubicBezTo>
                    <a:pt x="14215" y="49849"/>
                    <a:pt x="14165" y="49882"/>
                    <a:pt x="14165" y="49949"/>
                  </a:cubicBezTo>
                  <a:cubicBezTo>
                    <a:pt x="14133" y="51565"/>
                    <a:pt x="14319" y="53181"/>
                    <a:pt x="14635" y="54797"/>
                  </a:cubicBezTo>
                  <a:lnTo>
                    <a:pt x="14635" y="54797"/>
                  </a:lnTo>
                  <a:cubicBezTo>
                    <a:pt x="14445" y="54201"/>
                    <a:pt x="14277" y="53598"/>
                    <a:pt x="14134" y="52992"/>
                  </a:cubicBezTo>
                  <a:lnTo>
                    <a:pt x="14134" y="52992"/>
                  </a:lnTo>
                  <a:cubicBezTo>
                    <a:pt x="14281" y="53695"/>
                    <a:pt x="14459" y="54394"/>
                    <a:pt x="14665" y="55086"/>
                  </a:cubicBezTo>
                  <a:lnTo>
                    <a:pt x="14665" y="54986"/>
                  </a:lnTo>
                  <a:lnTo>
                    <a:pt x="14665" y="54953"/>
                  </a:lnTo>
                  <a:cubicBezTo>
                    <a:pt x="14655" y="54901"/>
                    <a:pt x="14645" y="54849"/>
                    <a:pt x="14635" y="54797"/>
                  </a:cubicBezTo>
                  <a:lnTo>
                    <a:pt x="14635" y="54797"/>
                  </a:lnTo>
                  <a:cubicBezTo>
                    <a:pt x="14758" y="55185"/>
                    <a:pt x="14891" y="55571"/>
                    <a:pt x="15032" y="55953"/>
                  </a:cubicBezTo>
                  <a:cubicBezTo>
                    <a:pt x="14932" y="59156"/>
                    <a:pt x="15399" y="62358"/>
                    <a:pt x="16200" y="65494"/>
                  </a:cubicBezTo>
                  <a:cubicBezTo>
                    <a:pt x="15032" y="63359"/>
                    <a:pt x="13264" y="61457"/>
                    <a:pt x="11596" y="59656"/>
                  </a:cubicBezTo>
                  <a:cubicBezTo>
                    <a:pt x="11563" y="59256"/>
                    <a:pt x="11530" y="58789"/>
                    <a:pt x="11430" y="58355"/>
                  </a:cubicBezTo>
                  <a:cubicBezTo>
                    <a:pt x="11897" y="57088"/>
                    <a:pt x="12664" y="55653"/>
                    <a:pt x="12097" y="54319"/>
                  </a:cubicBezTo>
                  <a:cubicBezTo>
                    <a:pt x="12080" y="54252"/>
                    <a:pt x="12038" y="54219"/>
                    <a:pt x="11993" y="54219"/>
                  </a:cubicBezTo>
                  <a:cubicBezTo>
                    <a:pt x="11947" y="54219"/>
                    <a:pt x="11897" y="54252"/>
                    <a:pt x="11863" y="54319"/>
                  </a:cubicBezTo>
                  <a:cubicBezTo>
                    <a:pt x="11696" y="54753"/>
                    <a:pt x="11496" y="55086"/>
                    <a:pt x="11263" y="55453"/>
                  </a:cubicBezTo>
                  <a:cubicBezTo>
                    <a:pt x="11330" y="54753"/>
                    <a:pt x="11330" y="53985"/>
                    <a:pt x="11330" y="53318"/>
                  </a:cubicBezTo>
                  <a:cubicBezTo>
                    <a:pt x="11330" y="53261"/>
                    <a:pt x="11255" y="53178"/>
                    <a:pt x="11192" y="53178"/>
                  </a:cubicBezTo>
                  <a:cubicBezTo>
                    <a:pt x="11182" y="53178"/>
                    <a:pt x="11172" y="53180"/>
                    <a:pt x="11163" y="53185"/>
                  </a:cubicBezTo>
                  <a:cubicBezTo>
                    <a:pt x="10095" y="53618"/>
                    <a:pt x="9695" y="54686"/>
                    <a:pt x="9728" y="55820"/>
                  </a:cubicBezTo>
                  <a:cubicBezTo>
                    <a:pt x="9161" y="55019"/>
                    <a:pt x="8361" y="54419"/>
                    <a:pt x="7493" y="53952"/>
                  </a:cubicBezTo>
                  <a:cubicBezTo>
                    <a:pt x="7470" y="53944"/>
                    <a:pt x="7448" y="53940"/>
                    <a:pt x="7429" y="53940"/>
                  </a:cubicBezTo>
                  <a:cubicBezTo>
                    <a:pt x="7366" y="53940"/>
                    <a:pt x="7327" y="53983"/>
                    <a:pt x="7327" y="54085"/>
                  </a:cubicBezTo>
                  <a:cubicBezTo>
                    <a:pt x="7327" y="54389"/>
                    <a:pt x="7372" y="54696"/>
                    <a:pt x="7447" y="55001"/>
                  </a:cubicBezTo>
                  <a:lnTo>
                    <a:pt x="7447" y="55001"/>
                  </a:lnTo>
                  <a:cubicBezTo>
                    <a:pt x="7401" y="54806"/>
                    <a:pt x="7369" y="54611"/>
                    <a:pt x="7360" y="54419"/>
                  </a:cubicBezTo>
                  <a:lnTo>
                    <a:pt x="7360" y="54419"/>
                  </a:lnTo>
                  <a:cubicBezTo>
                    <a:pt x="8127" y="54819"/>
                    <a:pt x="8794" y="55353"/>
                    <a:pt x="9295" y="56087"/>
                  </a:cubicBezTo>
                  <a:cubicBezTo>
                    <a:pt x="9462" y="56287"/>
                    <a:pt x="9562" y="56487"/>
                    <a:pt x="9662" y="56754"/>
                  </a:cubicBezTo>
                  <a:lnTo>
                    <a:pt x="9888" y="57467"/>
                  </a:lnTo>
                  <a:lnTo>
                    <a:pt x="9888" y="57467"/>
                  </a:lnTo>
                  <a:cubicBezTo>
                    <a:pt x="9877" y="57452"/>
                    <a:pt x="9853" y="57445"/>
                    <a:pt x="9828" y="57421"/>
                  </a:cubicBezTo>
                  <a:cubicBezTo>
                    <a:pt x="9798" y="57391"/>
                    <a:pt x="9768" y="57379"/>
                    <a:pt x="9738" y="57379"/>
                  </a:cubicBezTo>
                  <a:cubicBezTo>
                    <a:pt x="9671" y="57379"/>
                    <a:pt x="9608" y="57441"/>
                    <a:pt x="9562" y="57488"/>
                  </a:cubicBezTo>
                  <a:lnTo>
                    <a:pt x="9562" y="58122"/>
                  </a:lnTo>
                  <a:cubicBezTo>
                    <a:pt x="9462" y="57988"/>
                    <a:pt x="9295" y="57921"/>
                    <a:pt x="9161" y="57821"/>
                  </a:cubicBezTo>
                  <a:cubicBezTo>
                    <a:pt x="8894" y="57521"/>
                    <a:pt x="8561" y="57288"/>
                    <a:pt x="8227" y="57021"/>
                  </a:cubicBezTo>
                  <a:cubicBezTo>
                    <a:pt x="8127" y="56821"/>
                    <a:pt x="8027" y="56621"/>
                    <a:pt x="7960" y="56487"/>
                  </a:cubicBezTo>
                  <a:cubicBezTo>
                    <a:pt x="7959" y="56482"/>
                    <a:pt x="7957" y="56477"/>
                    <a:pt x="7955" y="56471"/>
                  </a:cubicBezTo>
                  <a:lnTo>
                    <a:pt x="7955" y="56471"/>
                  </a:lnTo>
                  <a:cubicBezTo>
                    <a:pt x="7564" y="56211"/>
                    <a:pt x="6927" y="55846"/>
                    <a:pt x="6372" y="55846"/>
                  </a:cubicBezTo>
                  <a:cubicBezTo>
                    <a:pt x="6132" y="55846"/>
                    <a:pt x="5908" y="55914"/>
                    <a:pt x="5726" y="56087"/>
                  </a:cubicBezTo>
                  <a:cubicBezTo>
                    <a:pt x="5367" y="56419"/>
                    <a:pt x="5310" y="56735"/>
                    <a:pt x="5440" y="57024"/>
                  </a:cubicBezTo>
                  <a:lnTo>
                    <a:pt x="5440" y="57024"/>
                  </a:lnTo>
                  <a:cubicBezTo>
                    <a:pt x="5338" y="56696"/>
                    <a:pt x="5534" y="56369"/>
                    <a:pt x="5992" y="56320"/>
                  </a:cubicBezTo>
                  <a:cubicBezTo>
                    <a:pt x="6025" y="56317"/>
                    <a:pt x="6059" y="56316"/>
                    <a:pt x="6092" y="56316"/>
                  </a:cubicBezTo>
                  <a:cubicBezTo>
                    <a:pt x="6806" y="56316"/>
                    <a:pt x="7649" y="56974"/>
                    <a:pt x="8127" y="57388"/>
                  </a:cubicBezTo>
                  <a:lnTo>
                    <a:pt x="8227" y="57521"/>
                  </a:lnTo>
                  <a:cubicBezTo>
                    <a:pt x="8461" y="57855"/>
                    <a:pt x="8728" y="58188"/>
                    <a:pt x="9028" y="58322"/>
                  </a:cubicBezTo>
                  <a:lnTo>
                    <a:pt x="9161" y="58455"/>
                  </a:lnTo>
                  <a:cubicBezTo>
                    <a:pt x="9195" y="58489"/>
                    <a:pt x="9195" y="58522"/>
                    <a:pt x="9228" y="58589"/>
                  </a:cubicBezTo>
                  <a:cubicBezTo>
                    <a:pt x="9053" y="58514"/>
                    <a:pt x="8859" y="58476"/>
                    <a:pt x="8675" y="58476"/>
                  </a:cubicBezTo>
                  <a:cubicBezTo>
                    <a:pt x="8613" y="58476"/>
                    <a:pt x="8553" y="58480"/>
                    <a:pt x="8494" y="58489"/>
                  </a:cubicBezTo>
                  <a:cubicBezTo>
                    <a:pt x="8528" y="58489"/>
                    <a:pt x="8494" y="58522"/>
                    <a:pt x="8461" y="58589"/>
                  </a:cubicBezTo>
                  <a:cubicBezTo>
                    <a:pt x="8127" y="58455"/>
                    <a:pt x="7794" y="58355"/>
                    <a:pt x="7460" y="58322"/>
                  </a:cubicBezTo>
                  <a:cubicBezTo>
                    <a:pt x="7228" y="58219"/>
                    <a:pt x="7016" y="58155"/>
                    <a:pt x="6809" y="58070"/>
                  </a:cubicBezTo>
                  <a:lnTo>
                    <a:pt x="6809" y="58070"/>
                  </a:lnTo>
                  <a:cubicBezTo>
                    <a:pt x="6848" y="58088"/>
                    <a:pt x="6887" y="58105"/>
                    <a:pt x="6926" y="58122"/>
                  </a:cubicBezTo>
                  <a:lnTo>
                    <a:pt x="6426" y="58122"/>
                  </a:lnTo>
                  <a:cubicBezTo>
                    <a:pt x="5192" y="58255"/>
                    <a:pt x="5058" y="59289"/>
                    <a:pt x="5525" y="60290"/>
                  </a:cubicBezTo>
                  <a:cubicBezTo>
                    <a:pt x="5539" y="60346"/>
                    <a:pt x="5577" y="60367"/>
                    <a:pt x="5619" y="60367"/>
                  </a:cubicBezTo>
                  <a:cubicBezTo>
                    <a:pt x="5676" y="60367"/>
                    <a:pt x="5740" y="60328"/>
                    <a:pt x="5759" y="60290"/>
                  </a:cubicBezTo>
                  <a:cubicBezTo>
                    <a:pt x="6225" y="59633"/>
                    <a:pt x="7059" y="59451"/>
                    <a:pt x="7930" y="59451"/>
                  </a:cubicBezTo>
                  <a:cubicBezTo>
                    <a:pt x="8741" y="59451"/>
                    <a:pt x="9584" y="59609"/>
                    <a:pt x="10195" y="59689"/>
                  </a:cubicBezTo>
                  <a:cubicBezTo>
                    <a:pt x="10262" y="59689"/>
                    <a:pt x="10329" y="59623"/>
                    <a:pt x="10229" y="59589"/>
                  </a:cubicBezTo>
                  <a:cubicBezTo>
                    <a:pt x="9641" y="59344"/>
                    <a:pt x="8789" y="59155"/>
                    <a:pt x="7952" y="59155"/>
                  </a:cubicBezTo>
                  <a:cubicBezTo>
                    <a:pt x="7078" y="59155"/>
                    <a:pt x="6220" y="59361"/>
                    <a:pt x="5692" y="59923"/>
                  </a:cubicBezTo>
                  <a:cubicBezTo>
                    <a:pt x="5525" y="59489"/>
                    <a:pt x="5425" y="59022"/>
                    <a:pt x="5759" y="58689"/>
                  </a:cubicBezTo>
                  <a:cubicBezTo>
                    <a:pt x="5971" y="58477"/>
                    <a:pt x="6304" y="58426"/>
                    <a:pt x="6638" y="58426"/>
                  </a:cubicBezTo>
                  <a:cubicBezTo>
                    <a:pt x="6830" y="58426"/>
                    <a:pt x="7023" y="58443"/>
                    <a:pt x="7193" y="58455"/>
                  </a:cubicBezTo>
                  <a:cubicBezTo>
                    <a:pt x="8094" y="58522"/>
                    <a:pt x="8828" y="58989"/>
                    <a:pt x="9662" y="59256"/>
                  </a:cubicBezTo>
                  <a:lnTo>
                    <a:pt x="9695" y="59256"/>
                  </a:lnTo>
                  <a:cubicBezTo>
                    <a:pt x="10004" y="59436"/>
                    <a:pt x="10353" y="59577"/>
                    <a:pt x="10696" y="59647"/>
                  </a:cubicBezTo>
                  <a:lnTo>
                    <a:pt x="10696" y="59647"/>
                  </a:lnTo>
                  <a:cubicBezTo>
                    <a:pt x="10106" y="59477"/>
                    <a:pt x="9486" y="59149"/>
                    <a:pt x="8995" y="58789"/>
                  </a:cubicBezTo>
                  <a:lnTo>
                    <a:pt x="8995" y="58789"/>
                  </a:lnTo>
                  <a:cubicBezTo>
                    <a:pt x="9295" y="58822"/>
                    <a:pt x="9562" y="58956"/>
                    <a:pt x="9828" y="59056"/>
                  </a:cubicBezTo>
                  <a:cubicBezTo>
                    <a:pt x="9995" y="59189"/>
                    <a:pt x="10195" y="59356"/>
                    <a:pt x="10396" y="59456"/>
                  </a:cubicBezTo>
                  <a:lnTo>
                    <a:pt x="10529" y="59456"/>
                  </a:lnTo>
                  <a:cubicBezTo>
                    <a:pt x="10562" y="59456"/>
                    <a:pt x="10629" y="59456"/>
                    <a:pt x="10662" y="59423"/>
                  </a:cubicBezTo>
                  <a:cubicBezTo>
                    <a:pt x="10695" y="59488"/>
                    <a:pt x="10696" y="59586"/>
                    <a:pt x="10728" y="59653"/>
                  </a:cubicBezTo>
                  <a:lnTo>
                    <a:pt x="10728" y="59653"/>
                  </a:lnTo>
                  <a:cubicBezTo>
                    <a:pt x="10818" y="59670"/>
                    <a:pt x="10908" y="59683"/>
                    <a:pt x="10996" y="59689"/>
                  </a:cubicBezTo>
                  <a:lnTo>
                    <a:pt x="10996" y="59756"/>
                  </a:lnTo>
                  <a:cubicBezTo>
                    <a:pt x="11017" y="59820"/>
                    <a:pt x="11092" y="59843"/>
                    <a:pt x="11152" y="59843"/>
                  </a:cubicBezTo>
                  <a:cubicBezTo>
                    <a:pt x="11187" y="59843"/>
                    <a:pt x="11217" y="59835"/>
                    <a:pt x="11229" y="59823"/>
                  </a:cubicBezTo>
                  <a:cubicBezTo>
                    <a:pt x="11263" y="59856"/>
                    <a:pt x="11330" y="59856"/>
                    <a:pt x="11363" y="59856"/>
                  </a:cubicBezTo>
                  <a:cubicBezTo>
                    <a:pt x="11363" y="59956"/>
                    <a:pt x="11396" y="59990"/>
                    <a:pt x="11396" y="60090"/>
                  </a:cubicBezTo>
                  <a:cubicBezTo>
                    <a:pt x="11411" y="60133"/>
                    <a:pt x="11464" y="60158"/>
                    <a:pt x="11518" y="60158"/>
                  </a:cubicBezTo>
                  <a:cubicBezTo>
                    <a:pt x="11589" y="60158"/>
                    <a:pt x="11663" y="60117"/>
                    <a:pt x="11663" y="60023"/>
                  </a:cubicBezTo>
                  <a:lnTo>
                    <a:pt x="11663" y="59956"/>
                  </a:lnTo>
                  <a:cubicBezTo>
                    <a:pt x="12530" y="60924"/>
                    <a:pt x="13331" y="61924"/>
                    <a:pt x="14098" y="62958"/>
                  </a:cubicBezTo>
                  <a:cubicBezTo>
                    <a:pt x="15066" y="64193"/>
                    <a:pt x="15733" y="65627"/>
                    <a:pt x="16600" y="66928"/>
                  </a:cubicBezTo>
                  <a:cubicBezTo>
                    <a:pt x="16667" y="67028"/>
                    <a:pt x="16667" y="67128"/>
                    <a:pt x="16700" y="67261"/>
                  </a:cubicBezTo>
                  <a:cubicBezTo>
                    <a:pt x="16867" y="67862"/>
                    <a:pt x="17067" y="68462"/>
                    <a:pt x="17267" y="69096"/>
                  </a:cubicBezTo>
                  <a:cubicBezTo>
                    <a:pt x="15253" y="65960"/>
                    <a:pt x="11933" y="62824"/>
                    <a:pt x="8599" y="62824"/>
                  </a:cubicBezTo>
                  <a:cubicBezTo>
                    <a:pt x="8564" y="62824"/>
                    <a:pt x="8529" y="62824"/>
                    <a:pt x="8494" y="62825"/>
                  </a:cubicBezTo>
                  <a:cubicBezTo>
                    <a:pt x="8361" y="62825"/>
                    <a:pt x="8261" y="62992"/>
                    <a:pt x="8361" y="63092"/>
                  </a:cubicBezTo>
                  <a:cubicBezTo>
                    <a:pt x="8510" y="63251"/>
                    <a:pt x="8655" y="63416"/>
                    <a:pt x="8796" y="63587"/>
                  </a:cubicBezTo>
                  <a:lnTo>
                    <a:pt x="8796" y="63587"/>
                  </a:lnTo>
                  <a:cubicBezTo>
                    <a:pt x="8683" y="63426"/>
                    <a:pt x="8683" y="63326"/>
                    <a:pt x="8927" y="63326"/>
                  </a:cubicBezTo>
                  <a:cubicBezTo>
                    <a:pt x="9083" y="63326"/>
                    <a:pt x="9339" y="63367"/>
                    <a:pt x="9728" y="63459"/>
                  </a:cubicBezTo>
                  <a:cubicBezTo>
                    <a:pt x="11196" y="63826"/>
                    <a:pt x="12497" y="64960"/>
                    <a:pt x="13564" y="65927"/>
                  </a:cubicBezTo>
                  <a:cubicBezTo>
                    <a:pt x="15366" y="67495"/>
                    <a:pt x="16633" y="69296"/>
                    <a:pt x="17801" y="71264"/>
                  </a:cubicBezTo>
                  <a:cubicBezTo>
                    <a:pt x="17868" y="71464"/>
                    <a:pt x="17968" y="71665"/>
                    <a:pt x="18034" y="71931"/>
                  </a:cubicBezTo>
                  <a:cubicBezTo>
                    <a:pt x="17907" y="71677"/>
                    <a:pt x="17719" y="71483"/>
                    <a:pt x="17499" y="71321"/>
                  </a:cubicBezTo>
                  <a:lnTo>
                    <a:pt x="17499" y="71321"/>
                  </a:lnTo>
                  <a:cubicBezTo>
                    <a:pt x="17733" y="71613"/>
                    <a:pt x="17967" y="71906"/>
                    <a:pt x="18201" y="72198"/>
                  </a:cubicBezTo>
                  <a:cubicBezTo>
                    <a:pt x="18211" y="72218"/>
                    <a:pt x="18226" y="72226"/>
                    <a:pt x="18242" y="72226"/>
                  </a:cubicBezTo>
                  <a:cubicBezTo>
                    <a:pt x="18279" y="72226"/>
                    <a:pt x="18315" y="72179"/>
                    <a:pt x="18268" y="72132"/>
                  </a:cubicBezTo>
                  <a:cubicBezTo>
                    <a:pt x="18234" y="72032"/>
                    <a:pt x="18201" y="71998"/>
                    <a:pt x="18168" y="71931"/>
                  </a:cubicBezTo>
                  <a:lnTo>
                    <a:pt x="18168" y="71931"/>
                  </a:lnTo>
                  <a:cubicBezTo>
                    <a:pt x="18268" y="72098"/>
                    <a:pt x="18435" y="72265"/>
                    <a:pt x="18568" y="72432"/>
                  </a:cubicBezTo>
                  <a:cubicBezTo>
                    <a:pt x="19102" y="73766"/>
                    <a:pt x="19702" y="75034"/>
                    <a:pt x="20236" y="76368"/>
                  </a:cubicBezTo>
                  <a:cubicBezTo>
                    <a:pt x="20169" y="76335"/>
                    <a:pt x="20036" y="76268"/>
                    <a:pt x="19902" y="76201"/>
                  </a:cubicBezTo>
                  <a:cubicBezTo>
                    <a:pt x="19669" y="75801"/>
                    <a:pt x="19269" y="75367"/>
                    <a:pt x="19002" y="75034"/>
                  </a:cubicBezTo>
                  <a:cubicBezTo>
                    <a:pt x="18668" y="74667"/>
                    <a:pt x="18234" y="74266"/>
                    <a:pt x="17701" y="74133"/>
                  </a:cubicBezTo>
                  <a:cubicBezTo>
                    <a:pt x="17683" y="74129"/>
                    <a:pt x="17666" y="74127"/>
                    <a:pt x="17649" y="74127"/>
                  </a:cubicBezTo>
                  <a:cubicBezTo>
                    <a:pt x="17536" y="74127"/>
                    <a:pt x="17443" y="74217"/>
                    <a:pt x="17501" y="74333"/>
                  </a:cubicBezTo>
                  <a:cubicBezTo>
                    <a:pt x="17934" y="75467"/>
                    <a:pt x="19168" y="76435"/>
                    <a:pt x="20336" y="76768"/>
                  </a:cubicBezTo>
                  <a:cubicBezTo>
                    <a:pt x="21103" y="78803"/>
                    <a:pt x="21837" y="80871"/>
                    <a:pt x="22204" y="83106"/>
                  </a:cubicBezTo>
                  <a:cubicBezTo>
                    <a:pt x="22204" y="83473"/>
                    <a:pt x="22171" y="83840"/>
                    <a:pt x="22104" y="84207"/>
                  </a:cubicBezTo>
                  <a:cubicBezTo>
                    <a:pt x="21904" y="83306"/>
                    <a:pt x="21437" y="82339"/>
                    <a:pt x="20703" y="82039"/>
                  </a:cubicBezTo>
                  <a:cubicBezTo>
                    <a:pt x="20686" y="82034"/>
                    <a:pt x="20668" y="82032"/>
                    <a:pt x="20651" y="82032"/>
                  </a:cubicBezTo>
                  <a:cubicBezTo>
                    <a:pt x="20537" y="82032"/>
                    <a:pt x="20436" y="82127"/>
                    <a:pt x="20436" y="82272"/>
                  </a:cubicBezTo>
                  <a:cubicBezTo>
                    <a:pt x="20603" y="83473"/>
                    <a:pt x="20903" y="85041"/>
                    <a:pt x="22004" y="85775"/>
                  </a:cubicBezTo>
                  <a:cubicBezTo>
                    <a:pt x="21670" y="89377"/>
                    <a:pt x="21036" y="93013"/>
                    <a:pt x="20036" y="96683"/>
                  </a:cubicBezTo>
                  <a:cubicBezTo>
                    <a:pt x="20017" y="96757"/>
                    <a:pt x="20072" y="96801"/>
                    <a:pt x="20130" y="96801"/>
                  </a:cubicBezTo>
                  <a:cubicBezTo>
                    <a:pt x="20175" y="96801"/>
                    <a:pt x="20221" y="96774"/>
                    <a:pt x="20236" y="96716"/>
                  </a:cubicBezTo>
                  <a:cubicBezTo>
                    <a:pt x="21337" y="94047"/>
                    <a:pt x="22004" y="91345"/>
                    <a:pt x="22404" y="88543"/>
                  </a:cubicBezTo>
                  <a:cubicBezTo>
                    <a:pt x="23538" y="87643"/>
                    <a:pt x="24672" y="85841"/>
                    <a:pt x="24439" y="84374"/>
                  </a:cubicBezTo>
                  <a:cubicBezTo>
                    <a:pt x="24439" y="84324"/>
                    <a:pt x="24384" y="84238"/>
                    <a:pt x="24314" y="84238"/>
                  </a:cubicBezTo>
                  <a:cubicBezTo>
                    <a:pt x="24290" y="84238"/>
                    <a:pt x="24264" y="84248"/>
                    <a:pt x="24239" y="84274"/>
                  </a:cubicBezTo>
                  <a:cubicBezTo>
                    <a:pt x="23338" y="84874"/>
                    <a:pt x="23071" y="85841"/>
                    <a:pt x="22604" y="86775"/>
                  </a:cubicBezTo>
                  <a:cubicBezTo>
                    <a:pt x="22871" y="84374"/>
                    <a:pt x="22904" y="81939"/>
                    <a:pt x="22838" y="79504"/>
                  </a:cubicBezTo>
                  <a:cubicBezTo>
                    <a:pt x="23672" y="78536"/>
                    <a:pt x="23905" y="77169"/>
                    <a:pt x="24172" y="75968"/>
                  </a:cubicBezTo>
                  <a:cubicBezTo>
                    <a:pt x="24197" y="75867"/>
                    <a:pt x="24127" y="75766"/>
                    <a:pt x="24034" y="75766"/>
                  </a:cubicBezTo>
                  <a:cubicBezTo>
                    <a:pt x="24004" y="75766"/>
                    <a:pt x="23971" y="75776"/>
                    <a:pt x="23939" y="75801"/>
                  </a:cubicBezTo>
                  <a:cubicBezTo>
                    <a:pt x="23705" y="75968"/>
                    <a:pt x="23105" y="76835"/>
                    <a:pt x="22738" y="77669"/>
                  </a:cubicBezTo>
                  <a:cubicBezTo>
                    <a:pt x="22738" y="77502"/>
                    <a:pt x="22738" y="77335"/>
                    <a:pt x="22704" y="77135"/>
                  </a:cubicBezTo>
                  <a:cubicBezTo>
                    <a:pt x="22904" y="74834"/>
                    <a:pt x="23171" y="72599"/>
                    <a:pt x="23505" y="70364"/>
                  </a:cubicBezTo>
                  <a:cubicBezTo>
                    <a:pt x="25073" y="68596"/>
                    <a:pt x="26374" y="66528"/>
                    <a:pt x="27741" y="64593"/>
                  </a:cubicBezTo>
                  <a:cubicBezTo>
                    <a:pt x="29743" y="61758"/>
                    <a:pt x="31677" y="58989"/>
                    <a:pt x="33112" y="55820"/>
                  </a:cubicBezTo>
                  <a:cubicBezTo>
                    <a:pt x="33170" y="55704"/>
                    <a:pt x="33102" y="55613"/>
                    <a:pt x="32996" y="55613"/>
                  </a:cubicBezTo>
                  <a:cubicBezTo>
                    <a:pt x="32979" y="55613"/>
                    <a:pt x="32963" y="55615"/>
                    <a:pt x="32945" y="55620"/>
                  </a:cubicBezTo>
                  <a:cubicBezTo>
                    <a:pt x="29009" y="56754"/>
                    <a:pt x="26240" y="60023"/>
                    <a:pt x="24672" y="63759"/>
                  </a:cubicBezTo>
                  <a:cubicBezTo>
                    <a:pt x="25006" y="62091"/>
                    <a:pt x="25373" y="60457"/>
                    <a:pt x="25740" y="58789"/>
                  </a:cubicBezTo>
                  <a:lnTo>
                    <a:pt x="25740" y="58822"/>
                  </a:lnTo>
                  <a:cubicBezTo>
                    <a:pt x="25740" y="58839"/>
                    <a:pt x="25773" y="58847"/>
                    <a:pt x="25807" y="58847"/>
                  </a:cubicBezTo>
                  <a:cubicBezTo>
                    <a:pt x="25840" y="58847"/>
                    <a:pt x="25873" y="58839"/>
                    <a:pt x="25873" y="58822"/>
                  </a:cubicBezTo>
                  <a:cubicBezTo>
                    <a:pt x="25940" y="58522"/>
                    <a:pt x="25940" y="58155"/>
                    <a:pt x="25940" y="57821"/>
                  </a:cubicBezTo>
                  <a:lnTo>
                    <a:pt x="26707" y="54953"/>
                  </a:lnTo>
                  <a:cubicBezTo>
                    <a:pt x="27541" y="54519"/>
                    <a:pt x="28342" y="53718"/>
                    <a:pt x="28709" y="52951"/>
                  </a:cubicBezTo>
                  <a:cubicBezTo>
                    <a:pt x="28738" y="52832"/>
                    <a:pt x="28688" y="52713"/>
                    <a:pt x="28582" y="52713"/>
                  </a:cubicBezTo>
                  <a:cubicBezTo>
                    <a:pt x="28569" y="52713"/>
                    <a:pt x="28556" y="52714"/>
                    <a:pt x="28542" y="52718"/>
                  </a:cubicBezTo>
                  <a:cubicBezTo>
                    <a:pt x="28008" y="52851"/>
                    <a:pt x="27441" y="53218"/>
                    <a:pt x="27074" y="53652"/>
                  </a:cubicBezTo>
                  <a:cubicBezTo>
                    <a:pt x="27241" y="52985"/>
                    <a:pt x="27441" y="52317"/>
                    <a:pt x="27608" y="51650"/>
                  </a:cubicBezTo>
                  <a:cubicBezTo>
                    <a:pt x="28108" y="51317"/>
                    <a:pt x="28542" y="50983"/>
                    <a:pt x="28942" y="50550"/>
                  </a:cubicBezTo>
                  <a:lnTo>
                    <a:pt x="28942" y="50550"/>
                  </a:lnTo>
                  <a:cubicBezTo>
                    <a:pt x="28909" y="50650"/>
                    <a:pt x="28875" y="50683"/>
                    <a:pt x="28842" y="50783"/>
                  </a:cubicBezTo>
                  <a:cubicBezTo>
                    <a:pt x="28788" y="50810"/>
                    <a:pt x="28843" y="50859"/>
                    <a:pt x="28884" y="50859"/>
                  </a:cubicBezTo>
                  <a:cubicBezTo>
                    <a:pt x="28894" y="50859"/>
                    <a:pt x="28902" y="50856"/>
                    <a:pt x="28909" y="50850"/>
                  </a:cubicBezTo>
                  <a:cubicBezTo>
                    <a:pt x="29042" y="50783"/>
                    <a:pt x="29176" y="50650"/>
                    <a:pt x="29242" y="50516"/>
                  </a:cubicBezTo>
                  <a:cubicBezTo>
                    <a:pt x="29263" y="50517"/>
                    <a:pt x="29284" y="50517"/>
                    <a:pt x="29304" y="50517"/>
                  </a:cubicBezTo>
                  <a:cubicBezTo>
                    <a:pt x="30595" y="50517"/>
                    <a:pt x="32191" y="49505"/>
                    <a:pt x="33012" y="48848"/>
                  </a:cubicBezTo>
                  <a:cubicBezTo>
                    <a:pt x="33078" y="48782"/>
                    <a:pt x="33012" y="48615"/>
                    <a:pt x="32912" y="48615"/>
                  </a:cubicBezTo>
                  <a:cubicBezTo>
                    <a:pt x="32111" y="48648"/>
                    <a:pt x="31277" y="48848"/>
                    <a:pt x="30510" y="49149"/>
                  </a:cubicBezTo>
                  <a:cubicBezTo>
                    <a:pt x="31511" y="48348"/>
                    <a:pt x="32345" y="47347"/>
                    <a:pt x="32945" y="46313"/>
                  </a:cubicBezTo>
                  <a:cubicBezTo>
                    <a:pt x="33012" y="46213"/>
                    <a:pt x="32945" y="46113"/>
                    <a:pt x="32845" y="46113"/>
                  </a:cubicBezTo>
                  <a:cubicBezTo>
                    <a:pt x="32782" y="46109"/>
                    <a:pt x="32721" y="46108"/>
                    <a:pt x="32660" y="46108"/>
                  </a:cubicBezTo>
                  <a:cubicBezTo>
                    <a:pt x="31588" y="46108"/>
                    <a:pt x="30802" y="46654"/>
                    <a:pt x="30076" y="47381"/>
                  </a:cubicBezTo>
                  <a:cubicBezTo>
                    <a:pt x="30410" y="46313"/>
                    <a:pt x="30376" y="45146"/>
                    <a:pt x="29876" y="44178"/>
                  </a:cubicBezTo>
                  <a:cubicBezTo>
                    <a:pt x="29857" y="44139"/>
                    <a:pt x="29803" y="44123"/>
                    <a:pt x="29755" y="44123"/>
                  </a:cubicBezTo>
                  <a:cubicBezTo>
                    <a:pt x="29721" y="44123"/>
                    <a:pt x="29690" y="44131"/>
                    <a:pt x="29676" y="44145"/>
                  </a:cubicBezTo>
                  <a:cubicBezTo>
                    <a:pt x="28942" y="44779"/>
                    <a:pt x="28442" y="45646"/>
                    <a:pt x="28175" y="46547"/>
                  </a:cubicBezTo>
                  <a:cubicBezTo>
                    <a:pt x="28041" y="46046"/>
                    <a:pt x="27841" y="45613"/>
                    <a:pt x="27541" y="45179"/>
                  </a:cubicBezTo>
                  <a:cubicBezTo>
                    <a:pt x="27339" y="44951"/>
                    <a:pt x="26600" y="44264"/>
                    <a:pt x="26109" y="44264"/>
                  </a:cubicBezTo>
                  <a:cubicBezTo>
                    <a:pt x="25952" y="44264"/>
                    <a:pt x="25821" y="44334"/>
                    <a:pt x="25740" y="44512"/>
                  </a:cubicBezTo>
                  <a:cubicBezTo>
                    <a:pt x="25273" y="45479"/>
                    <a:pt x="25673" y="46647"/>
                    <a:pt x="26007" y="47614"/>
                  </a:cubicBezTo>
                  <a:cubicBezTo>
                    <a:pt x="25539" y="47276"/>
                    <a:pt x="25030" y="47060"/>
                    <a:pt x="24528" y="47060"/>
                  </a:cubicBezTo>
                  <a:cubicBezTo>
                    <a:pt x="24386" y="47060"/>
                    <a:pt x="24245" y="47077"/>
                    <a:pt x="24105" y="47114"/>
                  </a:cubicBezTo>
                  <a:cubicBezTo>
                    <a:pt x="24039" y="47114"/>
                    <a:pt x="24005" y="47180"/>
                    <a:pt x="24005" y="47280"/>
                  </a:cubicBezTo>
                  <a:cubicBezTo>
                    <a:pt x="24005" y="48815"/>
                    <a:pt x="25506" y="50449"/>
                    <a:pt x="27074" y="50516"/>
                  </a:cubicBezTo>
                  <a:cubicBezTo>
                    <a:pt x="27100" y="50594"/>
                    <a:pt x="27126" y="50672"/>
                    <a:pt x="27152" y="50750"/>
                  </a:cubicBezTo>
                  <a:lnTo>
                    <a:pt x="27308" y="50750"/>
                  </a:lnTo>
                  <a:cubicBezTo>
                    <a:pt x="27341" y="50916"/>
                    <a:pt x="27408" y="51117"/>
                    <a:pt x="27474" y="51283"/>
                  </a:cubicBezTo>
                  <a:cubicBezTo>
                    <a:pt x="27426" y="51332"/>
                    <a:pt x="27413" y="51380"/>
                    <a:pt x="27397" y="51428"/>
                  </a:cubicBezTo>
                  <a:lnTo>
                    <a:pt x="27397" y="51428"/>
                  </a:lnTo>
                  <a:lnTo>
                    <a:pt x="27374" y="51383"/>
                  </a:lnTo>
                  <a:cubicBezTo>
                    <a:pt x="27300" y="51186"/>
                    <a:pt x="27226" y="50970"/>
                    <a:pt x="27152" y="50750"/>
                  </a:cubicBezTo>
                  <a:lnTo>
                    <a:pt x="27107" y="50750"/>
                  </a:lnTo>
                  <a:lnTo>
                    <a:pt x="27374" y="51484"/>
                  </a:lnTo>
                  <a:cubicBezTo>
                    <a:pt x="27384" y="51465"/>
                    <a:pt x="27390" y="51446"/>
                    <a:pt x="27397" y="51428"/>
                  </a:cubicBezTo>
                  <a:lnTo>
                    <a:pt x="27397" y="51428"/>
                  </a:lnTo>
                  <a:lnTo>
                    <a:pt x="27408" y="51450"/>
                  </a:lnTo>
                  <a:lnTo>
                    <a:pt x="27408" y="51484"/>
                  </a:lnTo>
                  <a:lnTo>
                    <a:pt x="27408" y="51550"/>
                  </a:lnTo>
                  <a:lnTo>
                    <a:pt x="26540" y="54319"/>
                  </a:lnTo>
                  <a:lnTo>
                    <a:pt x="26540" y="54352"/>
                  </a:lnTo>
                  <a:lnTo>
                    <a:pt x="26407" y="54719"/>
                  </a:lnTo>
                  <a:cubicBezTo>
                    <a:pt x="26274" y="54819"/>
                    <a:pt x="26173" y="54886"/>
                    <a:pt x="26040" y="55019"/>
                  </a:cubicBezTo>
                  <a:cubicBezTo>
                    <a:pt x="25940" y="55053"/>
                    <a:pt x="26040" y="55186"/>
                    <a:pt x="26107" y="55186"/>
                  </a:cubicBezTo>
                  <a:cubicBezTo>
                    <a:pt x="26173" y="55186"/>
                    <a:pt x="26240" y="55153"/>
                    <a:pt x="26274" y="55153"/>
                  </a:cubicBezTo>
                  <a:lnTo>
                    <a:pt x="25773" y="56787"/>
                  </a:lnTo>
                  <a:cubicBezTo>
                    <a:pt x="25673" y="56187"/>
                    <a:pt x="25406" y="55687"/>
                    <a:pt x="25073" y="55286"/>
                  </a:cubicBezTo>
                  <a:cubicBezTo>
                    <a:pt x="25059" y="55244"/>
                    <a:pt x="25027" y="55226"/>
                    <a:pt x="24993" y="55226"/>
                  </a:cubicBezTo>
                  <a:cubicBezTo>
                    <a:pt x="24945" y="55226"/>
                    <a:pt x="24892" y="55261"/>
                    <a:pt x="24873" y="55320"/>
                  </a:cubicBezTo>
                  <a:cubicBezTo>
                    <a:pt x="24706" y="56154"/>
                    <a:pt x="25039" y="57221"/>
                    <a:pt x="25440" y="58022"/>
                  </a:cubicBezTo>
                  <a:cubicBezTo>
                    <a:pt x="25173" y="59056"/>
                    <a:pt x="24906" y="60056"/>
                    <a:pt x="24606" y="61124"/>
                  </a:cubicBezTo>
                  <a:cubicBezTo>
                    <a:pt x="24572" y="60357"/>
                    <a:pt x="24406" y="59556"/>
                    <a:pt x="24005" y="58989"/>
                  </a:cubicBezTo>
                  <a:cubicBezTo>
                    <a:pt x="23972" y="58939"/>
                    <a:pt x="23930" y="58914"/>
                    <a:pt x="23889" y="58914"/>
                  </a:cubicBezTo>
                  <a:cubicBezTo>
                    <a:pt x="23847" y="58914"/>
                    <a:pt x="23805" y="58939"/>
                    <a:pt x="23772" y="58989"/>
                  </a:cubicBezTo>
                  <a:cubicBezTo>
                    <a:pt x="23371" y="59856"/>
                    <a:pt x="23772" y="61190"/>
                    <a:pt x="24406" y="61958"/>
                  </a:cubicBezTo>
                  <a:lnTo>
                    <a:pt x="24406" y="61991"/>
                  </a:lnTo>
                  <a:cubicBezTo>
                    <a:pt x="23772" y="64626"/>
                    <a:pt x="23238" y="67295"/>
                    <a:pt x="22871" y="69963"/>
                  </a:cubicBezTo>
                  <a:cubicBezTo>
                    <a:pt x="22671" y="70464"/>
                    <a:pt x="22404" y="70964"/>
                    <a:pt x="22171" y="71398"/>
                  </a:cubicBezTo>
                  <a:cubicBezTo>
                    <a:pt x="22163" y="71407"/>
                    <a:pt x="22158" y="71417"/>
                    <a:pt x="22154" y="71426"/>
                  </a:cubicBezTo>
                  <a:lnTo>
                    <a:pt x="22154" y="71426"/>
                  </a:lnTo>
                  <a:cubicBezTo>
                    <a:pt x="21838" y="68885"/>
                    <a:pt x="21437" y="66363"/>
                    <a:pt x="21036" y="63859"/>
                  </a:cubicBezTo>
                  <a:lnTo>
                    <a:pt x="21070" y="63826"/>
                  </a:lnTo>
                  <a:cubicBezTo>
                    <a:pt x="21770" y="62825"/>
                    <a:pt x="22237" y="61324"/>
                    <a:pt x="21837" y="60190"/>
                  </a:cubicBezTo>
                  <a:cubicBezTo>
                    <a:pt x="21791" y="60143"/>
                    <a:pt x="21728" y="60081"/>
                    <a:pt x="21660" y="60081"/>
                  </a:cubicBezTo>
                  <a:cubicBezTo>
                    <a:pt x="21631" y="60081"/>
                    <a:pt x="21601" y="60093"/>
                    <a:pt x="21570" y="60123"/>
                  </a:cubicBezTo>
                  <a:cubicBezTo>
                    <a:pt x="21203" y="60623"/>
                    <a:pt x="20870" y="61257"/>
                    <a:pt x="20736" y="61858"/>
                  </a:cubicBezTo>
                  <a:cubicBezTo>
                    <a:pt x="20369" y="59456"/>
                    <a:pt x="19936" y="57088"/>
                    <a:pt x="19669" y="54753"/>
                  </a:cubicBezTo>
                  <a:cubicBezTo>
                    <a:pt x="19502" y="53452"/>
                    <a:pt x="19335" y="52184"/>
                    <a:pt x="19168" y="50916"/>
                  </a:cubicBezTo>
                  <a:cubicBezTo>
                    <a:pt x="19736" y="50183"/>
                    <a:pt x="20169" y="49082"/>
                    <a:pt x="20069" y="48148"/>
                  </a:cubicBezTo>
                  <a:cubicBezTo>
                    <a:pt x="20069" y="48050"/>
                    <a:pt x="19980" y="47988"/>
                    <a:pt x="19906" y="47988"/>
                  </a:cubicBezTo>
                  <a:cubicBezTo>
                    <a:pt x="19879" y="47988"/>
                    <a:pt x="19853" y="47996"/>
                    <a:pt x="19836" y="48014"/>
                  </a:cubicBezTo>
                  <a:cubicBezTo>
                    <a:pt x="19502" y="48415"/>
                    <a:pt x="19168" y="48948"/>
                    <a:pt x="19002" y="49482"/>
                  </a:cubicBezTo>
                  <a:lnTo>
                    <a:pt x="18368" y="44612"/>
                  </a:lnTo>
                  <a:cubicBezTo>
                    <a:pt x="18935" y="43478"/>
                    <a:pt x="19602" y="42444"/>
                    <a:pt x="20369" y="41410"/>
                  </a:cubicBezTo>
                  <a:lnTo>
                    <a:pt x="20436" y="41410"/>
                  </a:lnTo>
                  <a:cubicBezTo>
                    <a:pt x="20718" y="41184"/>
                    <a:pt x="21214" y="41101"/>
                    <a:pt x="21643" y="41101"/>
                  </a:cubicBezTo>
                  <a:cubicBezTo>
                    <a:pt x="21722" y="41101"/>
                    <a:pt x="21798" y="41104"/>
                    <a:pt x="21870" y="41109"/>
                  </a:cubicBezTo>
                  <a:cubicBezTo>
                    <a:pt x="21704" y="41310"/>
                    <a:pt x="21537" y="41476"/>
                    <a:pt x="21270" y="41643"/>
                  </a:cubicBezTo>
                  <a:cubicBezTo>
                    <a:pt x="20936" y="41843"/>
                    <a:pt x="20603" y="41810"/>
                    <a:pt x="20203" y="41843"/>
                  </a:cubicBezTo>
                  <a:cubicBezTo>
                    <a:pt x="20102" y="41843"/>
                    <a:pt x="20036" y="42010"/>
                    <a:pt x="20169" y="42077"/>
                  </a:cubicBezTo>
                  <a:cubicBezTo>
                    <a:pt x="20308" y="42143"/>
                    <a:pt x="20451" y="42172"/>
                    <a:pt x="20595" y="42172"/>
                  </a:cubicBezTo>
                  <a:cubicBezTo>
                    <a:pt x="21246" y="42172"/>
                    <a:pt x="21910" y="41574"/>
                    <a:pt x="22237" y="41109"/>
                  </a:cubicBezTo>
                  <a:cubicBezTo>
                    <a:pt x="22271" y="41009"/>
                    <a:pt x="22237" y="40943"/>
                    <a:pt x="22171" y="40909"/>
                  </a:cubicBezTo>
                  <a:cubicBezTo>
                    <a:pt x="22002" y="40861"/>
                    <a:pt x="21812" y="40835"/>
                    <a:pt x="21615" y="40835"/>
                  </a:cubicBezTo>
                  <a:cubicBezTo>
                    <a:pt x="21268" y="40835"/>
                    <a:pt x="20901" y="40918"/>
                    <a:pt x="20603" y="41109"/>
                  </a:cubicBezTo>
                  <a:cubicBezTo>
                    <a:pt x="21203" y="40342"/>
                    <a:pt x="21770" y="39642"/>
                    <a:pt x="22437" y="38941"/>
                  </a:cubicBezTo>
                  <a:lnTo>
                    <a:pt x="23605" y="37774"/>
                  </a:lnTo>
                  <a:cubicBezTo>
                    <a:pt x="24439" y="37307"/>
                    <a:pt x="25440" y="36973"/>
                    <a:pt x="26340" y="36640"/>
                  </a:cubicBezTo>
                  <a:cubicBezTo>
                    <a:pt x="28442" y="35806"/>
                    <a:pt x="30443" y="35272"/>
                    <a:pt x="32745" y="35005"/>
                  </a:cubicBezTo>
                  <a:cubicBezTo>
                    <a:pt x="32845" y="35005"/>
                    <a:pt x="32845" y="34838"/>
                    <a:pt x="32745" y="34838"/>
                  </a:cubicBezTo>
                  <a:cubicBezTo>
                    <a:pt x="32658" y="34836"/>
                    <a:pt x="32572" y="34835"/>
                    <a:pt x="32486" y="34835"/>
                  </a:cubicBezTo>
                  <a:cubicBezTo>
                    <a:pt x="30122" y="34835"/>
                    <a:pt x="27996" y="35704"/>
                    <a:pt x="25840" y="36573"/>
                  </a:cubicBezTo>
                  <a:cubicBezTo>
                    <a:pt x="25415" y="36723"/>
                    <a:pt x="24990" y="36873"/>
                    <a:pt x="24579" y="37051"/>
                  </a:cubicBezTo>
                  <a:lnTo>
                    <a:pt x="24579" y="37051"/>
                  </a:lnTo>
                  <a:cubicBezTo>
                    <a:pt x="25671" y="36478"/>
                    <a:pt x="26693" y="35771"/>
                    <a:pt x="27741" y="35172"/>
                  </a:cubicBezTo>
                  <a:cubicBezTo>
                    <a:pt x="29176" y="34405"/>
                    <a:pt x="30843" y="34271"/>
                    <a:pt x="32411" y="34271"/>
                  </a:cubicBezTo>
                  <a:cubicBezTo>
                    <a:pt x="32597" y="34271"/>
                    <a:pt x="32937" y="34263"/>
                    <a:pt x="33333" y="34263"/>
                  </a:cubicBezTo>
                  <a:cubicBezTo>
                    <a:pt x="34721" y="34263"/>
                    <a:pt x="36800" y="34364"/>
                    <a:pt x="35347" y="35272"/>
                  </a:cubicBezTo>
                  <a:cubicBezTo>
                    <a:pt x="32912" y="36740"/>
                    <a:pt x="30843" y="37140"/>
                    <a:pt x="28075" y="37240"/>
                  </a:cubicBezTo>
                  <a:cubicBezTo>
                    <a:pt x="26274" y="37273"/>
                    <a:pt x="24606" y="37507"/>
                    <a:pt x="23038" y="38441"/>
                  </a:cubicBezTo>
                  <a:cubicBezTo>
                    <a:pt x="22949" y="38471"/>
                    <a:pt x="22992" y="38580"/>
                    <a:pt x="23050" y="38580"/>
                  </a:cubicBezTo>
                  <a:cubicBezTo>
                    <a:pt x="23057" y="38580"/>
                    <a:pt x="23064" y="38578"/>
                    <a:pt x="23071" y="38574"/>
                  </a:cubicBezTo>
                  <a:cubicBezTo>
                    <a:pt x="25740" y="37507"/>
                    <a:pt x="28342" y="37607"/>
                    <a:pt x="31077" y="37407"/>
                  </a:cubicBezTo>
                  <a:cubicBezTo>
                    <a:pt x="33178" y="37240"/>
                    <a:pt x="35013" y="35772"/>
                    <a:pt x="36748" y="34772"/>
                  </a:cubicBezTo>
                  <a:cubicBezTo>
                    <a:pt x="36881" y="34738"/>
                    <a:pt x="36848" y="34505"/>
                    <a:pt x="36714" y="34471"/>
                  </a:cubicBezTo>
                  <a:cubicBezTo>
                    <a:pt x="35130" y="34222"/>
                    <a:pt x="33577" y="34004"/>
                    <a:pt x="32002" y="34004"/>
                  </a:cubicBezTo>
                  <a:cubicBezTo>
                    <a:pt x="31255" y="34004"/>
                    <a:pt x="30504" y="34053"/>
                    <a:pt x="29743" y="34171"/>
                  </a:cubicBezTo>
                  <a:cubicBezTo>
                    <a:pt x="27908" y="34471"/>
                    <a:pt x="26407" y="35639"/>
                    <a:pt x="24839" y="36606"/>
                  </a:cubicBezTo>
                  <a:cubicBezTo>
                    <a:pt x="25840" y="35672"/>
                    <a:pt x="26841" y="34805"/>
                    <a:pt x="27841" y="33904"/>
                  </a:cubicBezTo>
                  <a:cubicBezTo>
                    <a:pt x="28775" y="32970"/>
                    <a:pt x="29743" y="32136"/>
                    <a:pt x="30777" y="31336"/>
                  </a:cubicBezTo>
                  <a:cubicBezTo>
                    <a:pt x="30822" y="31353"/>
                    <a:pt x="30867" y="31370"/>
                    <a:pt x="30913" y="31387"/>
                  </a:cubicBezTo>
                  <a:lnTo>
                    <a:pt x="30913" y="31387"/>
                  </a:lnTo>
                  <a:cubicBezTo>
                    <a:pt x="31055" y="31272"/>
                    <a:pt x="31210" y="31149"/>
                    <a:pt x="31344" y="31069"/>
                  </a:cubicBezTo>
                  <a:cubicBezTo>
                    <a:pt x="31411" y="31069"/>
                    <a:pt x="31511" y="31069"/>
                    <a:pt x="31544" y="31102"/>
                  </a:cubicBezTo>
                  <a:cubicBezTo>
                    <a:pt x="31811" y="31169"/>
                    <a:pt x="32044" y="31236"/>
                    <a:pt x="32211" y="31336"/>
                  </a:cubicBezTo>
                  <a:cubicBezTo>
                    <a:pt x="32244" y="31402"/>
                    <a:pt x="32178" y="31436"/>
                    <a:pt x="32078" y="31469"/>
                  </a:cubicBezTo>
                  <a:cubicBezTo>
                    <a:pt x="31956" y="31542"/>
                    <a:pt x="31870" y="31580"/>
                    <a:pt x="31742" y="31595"/>
                  </a:cubicBezTo>
                  <a:lnTo>
                    <a:pt x="31742" y="31595"/>
                  </a:lnTo>
                  <a:cubicBezTo>
                    <a:pt x="31466" y="31564"/>
                    <a:pt x="31185" y="31484"/>
                    <a:pt x="30913" y="31387"/>
                  </a:cubicBezTo>
                  <a:lnTo>
                    <a:pt x="30913" y="31387"/>
                  </a:lnTo>
                  <a:cubicBezTo>
                    <a:pt x="30878" y="31415"/>
                    <a:pt x="30843" y="31443"/>
                    <a:pt x="30810" y="31469"/>
                  </a:cubicBezTo>
                  <a:cubicBezTo>
                    <a:pt x="31044" y="31503"/>
                    <a:pt x="31310" y="31603"/>
                    <a:pt x="31577" y="31603"/>
                  </a:cubicBezTo>
                  <a:cubicBezTo>
                    <a:pt x="31641" y="31603"/>
                    <a:pt x="31694" y="31600"/>
                    <a:pt x="31742" y="31595"/>
                  </a:cubicBezTo>
                  <a:lnTo>
                    <a:pt x="31742" y="31595"/>
                  </a:lnTo>
                  <a:cubicBezTo>
                    <a:pt x="31820" y="31603"/>
                    <a:pt x="31898" y="31608"/>
                    <a:pt x="31974" y="31608"/>
                  </a:cubicBezTo>
                  <a:cubicBezTo>
                    <a:pt x="32020" y="31608"/>
                    <a:pt x="32066" y="31606"/>
                    <a:pt x="32111" y="31603"/>
                  </a:cubicBezTo>
                  <a:cubicBezTo>
                    <a:pt x="32378" y="31569"/>
                    <a:pt x="32845" y="31336"/>
                    <a:pt x="32745" y="31002"/>
                  </a:cubicBezTo>
                  <a:cubicBezTo>
                    <a:pt x="32711" y="30735"/>
                    <a:pt x="32345" y="30635"/>
                    <a:pt x="32111" y="30569"/>
                  </a:cubicBezTo>
                  <a:cubicBezTo>
                    <a:pt x="32078" y="30569"/>
                    <a:pt x="32011" y="30502"/>
                    <a:pt x="31911" y="30502"/>
                  </a:cubicBezTo>
                  <a:cubicBezTo>
                    <a:pt x="32511" y="30102"/>
                    <a:pt x="33112" y="29668"/>
                    <a:pt x="33746" y="29334"/>
                  </a:cubicBezTo>
                  <a:cubicBezTo>
                    <a:pt x="33779" y="29401"/>
                    <a:pt x="33846" y="29434"/>
                    <a:pt x="33879" y="29434"/>
                  </a:cubicBezTo>
                  <a:lnTo>
                    <a:pt x="34012" y="29434"/>
                  </a:lnTo>
                  <a:cubicBezTo>
                    <a:pt x="34179" y="29568"/>
                    <a:pt x="34346" y="29635"/>
                    <a:pt x="34546" y="29668"/>
                  </a:cubicBezTo>
                  <a:cubicBezTo>
                    <a:pt x="34579" y="29668"/>
                    <a:pt x="34613" y="29668"/>
                    <a:pt x="34680" y="29635"/>
                  </a:cubicBezTo>
                  <a:lnTo>
                    <a:pt x="34846" y="29635"/>
                  </a:lnTo>
                  <a:cubicBezTo>
                    <a:pt x="34913" y="29752"/>
                    <a:pt x="34981" y="29868"/>
                    <a:pt x="35052" y="29983"/>
                  </a:cubicBezTo>
                  <a:lnTo>
                    <a:pt x="35052" y="29983"/>
                  </a:lnTo>
                  <a:cubicBezTo>
                    <a:pt x="35063" y="29988"/>
                    <a:pt x="35072" y="29994"/>
                    <a:pt x="35080" y="30001"/>
                  </a:cubicBezTo>
                  <a:cubicBezTo>
                    <a:pt x="35680" y="30602"/>
                    <a:pt x="36681" y="30969"/>
                    <a:pt x="37682" y="31036"/>
                  </a:cubicBezTo>
                  <a:cubicBezTo>
                    <a:pt x="38242" y="31661"/>
                    <a:pt x="38704" y="32287"/>
                    <a:pt x="39069" y="33041"/>
                  </a:cubicBezTo>
                  <a:lnTo>
                    <a:pt x="39069" y="33041"/>
                  </a:lnTo>
                  <a:cubicBezTo>
                    <a:pt x="37300" y="32823"/>
                    <a:pt x="35983" y="31501"/>
                    <a:pt x="35052" y="29983"/>
                  </a:cubicBezTo>
                  <a:lnTo>
                    <a:pt x="35052" y="29983"/>
                  </a:lnTo>
                  <a:cubicBezTo>
                    <a:pt x="35016" y="29968"/>
                    <a:pt x="34964" y="29968"/>
                    <a:pt x="34913" y="29968"/>
                  </a:cubicBezTo>
                  <a:cubicBezTo>
                    <a:pt x="35880" y="31469"/>
                    <a:pt x="37248" y="32937"/>
                    <a:pt x="39083" y="33070"/>
                  </a:cubicBezTo>
                  <a:cubicBezTo>
                    <a:pt x="39078" y="33060"/>
                    <a:pt x="39073" y="33051"/>
                    <a:pt x="39069" y="33041"/>
                  </a:cubicBezTo>
                  <a:lnTo>
                    <a:pt x="39069" y="33041"/>
                  </a:lnTo>
                  <a:cubicBezTo>
                    <a:pt x="39193" y="33056"/>
                    <a:pt x="39320" y="33066"/>
                    <a:pt x="39450" y="33070"/>
                  </a:cubicBezTo>
                  <a:cubicBezTo>
                    <a:pt x="39583" y="33070"/>
                    <a:pt x="39616" y="32937"/>
                    <a:pt x="39583" y="32837"/>
                  </a:cubicBezTo>
                  <a:cubicBezTo>
                    <a:pt x="39249" y="32070"/>
                    <a:pt x="38849" y="31302"/>
                    <a:pt x="38182" y="30769"/>
                  </a:cubicBezTo>
                  <a:lnTo>
                    <a:pt x="38182" y="30769"/>
                  </a:lnTo>
                  <a:cubicBezTo>
                    <a:pt x="38245" y="30771"/>
                    <a:pt x="38307" y="30772"/>
                    <a:pt x="38370" y="30772"/>
                  </a:cubicBezTo>
                  <a:cubicBezTo>
                    <a:pt x="39236" y="30772"/>
                    <a:pt x="40041" y="30569"/>
                    <a:pt x="40627" y="30187"/>
                  </a:cubicBezTo>
                  <a:lnTo>
                    <a:pt x="40627" y="30187"/>
                  </a:lnTo>
                  <a:cubicBezTo>
                    <a:pt x="40635" y="30203"/>
                    <a:pt x="40643" y="30219"/>
                    <a:pt x="40650" y="30235"/>
                  </a:cubicBezTo>
                  <a:cubicBezTo>
                    <a:pt x="40650" y="30262"/>
                    <a:pt x="40650" y="30284"/>
                    <a:pt x="40657" y="30284"/>
                  </a:cubicBezTo>
                  <a:cubicBezTo>
                    <a:pt x="40667" y="30284"/>
                    <a:pt x="40692" y="30239"/>
                    <a:pt x="40751" y="30102"/>
                  </a:cubicBezTo>
                  <a:lnTo>
                    <a:pt x="40751" y="30102"/>
                  </a:lnTo>
                  <a:cubicBezTo>
                    <a:pt x="40711" y="30131"/>
                    <a:pt x="40669" y="30159"/>
                    <a:pt x="40627" y="30187"/>
                  </a:cubicBezTo>
                  <a:lnTo>
                    <a:pt x="40627" y="30187"/>
                  </a:lnTo>
                  <a:cubicBezTo>
                    <a:pt x="40142" y="29222"/>
                    <a:pt x="38980" y="28964"/>
                    <a:pt x="37805" y="28964"/>
                  </a:cubicBezTo>
                  <a:cubicBezTo>
                    <a:pt x="37731" y="28964"/>
                    <a:pt x="37656" y="28965"/>
                    <a:pt x="37582" y="28967"/>
                  </a:cubicBezTo>
                  <a:cubicBezTo>
                    <a:pt x="37748" y="28901"/>
                    <a:pt x="37915" y="28834"/>
                    <a:pt x="38049" y="28767"/>
                  </a:cubicBezTo>
                  <a:cubicBezTo>
                    <a:pt x="38716" y="28467"/>
                    <a:pt x="40083" y="27967"/>
                    <a:pt x="40150" y="27099"/>
                  </a:cubicBezTo>
                  <a:cubicBezTo>
                    <a:pt x="40169" y="26487"/>
                    <a:pt x="39629" y="26318"/>
                    <a:pt x="39061" y="26318"/>
                  </a:cubicBezTo>
                  <a:cubicBezTo>
                    <a:pt x="38608" y="26318"/>
                    <a:pt x="38137" y="26425"/>
                    <a:pt x="37915" y="26499"/>
                  </a:cubicBezTo>
                  <a:cubicBezTo>
                    <a:pt x="37682" y="26599"/>
                    <a:pt x="37415" y="26732"/>
                    <a:pt x="37181" y="26833"/>
                  </a:cubicBezTo>
                  <a:cubicBezTo>
                    <a:pt x="37815" y="26132"/>
                    <a:pt x="38249" y="25331"/>
                    <a:pt x="38482" y="24297"/>
                  </a:cubicBezTo>
                  <a:cubicBezTo>
                    <a:pt x="38482" y="24231"/>
                    <a:pt x="38416" y="24131"/>
                    <a:pt x="38349" y="24131"/>
                  </a:cubicBezTo>
                  <a:cubicBezTo>
                    <a:pt x="37148" y="24131"/>
                    <a:pt x="36347" y="24931"/>
                    <a:pt x="35814" y="25899"/>
                  </a:cubicBezTo>
                  <a:cubicBezTo>
                    <a:pt x="36014" y="24664"/>
                    <a:pt x="35580" y="23430"/>
                    <a:pt x="34680" y="22229"/>
                  </a:cubicBezTo>
                  <a:cubicBezTo>
                    <a:pt x="34646" y="22179"/>
                    <a:pt x="34604" y="22154"/>
                    <a:pt x="34559" y="22154"/>
                  </a:cubicBezTo>
                  <a:cubicBezTo>
                    <a:pt x="34513" y="22154"/>
                    <a:pt x="34463" y="22179"/>
                    <a:pt x="34413" y="22229"/>
                  </a:cubicBezTo>
                  <a:cubicBezTo>
                    <a:pt x="34012" y="23130"/>
                    <a:pt x="33779" y="24064"/>
                    <a:pt x="33746" y="24998"/>
                  </a:cubicBezTo>
                  <a:cubicBezTo>
                    <a:pt x="33612" y="24764"/>
                    <a:pt x="33512" y="24564"/>
                    <a:pt x="33379" y="24297"/>
                  </a:cubicBezTo>
                  <a:cubicBezTo>
                    <a:pt x="33345" y="24264"/>
                    <a:pt x="33312" y="24231"/>
                    <a:pt x="33212" y="24231"/>
                  </a:cubicBezTo>
                  <a:cubicBezTo>
                    <a:pt x="33178" y="24164"/>
                    <a:pt x="33178" y="24164"/>
                    <a:pt x="33145" y="24164"/>
                  </a:cubicBezTo>
                  <a:lnTo>
                    <a:pt x="33045" y="24164"/>
                  </a:lnTo>
                  <a:cubicBezTo>
                    <a:pt x="33012" y="24164"/>
                    <a:pt x="32912" y="24231"/>
                    <a:pt x="32912" y="24264"/>
                  </a:cubicBezTo>
                  <a:cubicBezTo>
                    <a:pt x="32411" y="25798"/>
                    <a:pt x="32311" y="27933"/>
                    <a:pt x="33579" y="29134"/>
                  </a:cubicBezTo>
                  <a:lnTo>
                    <a:pt x="33579" y="29301"/>
                  </a:lnTo>
                  <a:cubicBezTo>
                    <a:pt x="32745" y="29668"/>
                    <a:pt x="31978" y="30168"/>
                    <a:pt x="31177" y="30669"/>
                  </a:cubicBezTo>
                  <a:cubicBezTo>
                    <a:pt x="31077" y="30669"/>
                    <a:pt x="31010" y="30735"/>
                    <a:pt x="30910" y="30769"/>
                  </a:cubicBezTo>
                  <a:cubicBezTo>
                    <a:pt x="30877" y="30802"/>
                    <a:pt x="30877" y="30835"/>
                    <a:pt x="30877" y="30835"/>
                  </a:cubicBezTo>
                  <a:cubicBezTo>
                    <a:pt x="30243" y="31302"/>
                    <a:pt x="29609" y="31769"/>
                    <a:pt x="29009" y="32270"/>
                  </a:cubicBezTo>
                  <a:cubicBezTo>
                    <a:pt x="29376" y="31669"/>
                    <a:pt x="29576" y="30902"/>
                    <a:pt x="29242" y="30302"/>
                  </a:cubicBezTo>
                  <a:cubicBezTo>
                    <a:pt x="29223" y="30263"/>
                    <a:pt x="29192" y="30246"/>
                    <a:pt x="29149" y="30246"/>
                  </a:cubicBezTo>
                  <a:cubicBezTo>
                    <a:pt x="29119" y="30246"/>
                    <a:pt x="29084" y="30255"/>
                    <a:pt x="29042" y="30268"/>
                  </a:cubicBezTo>
                  <a:cubicBezTo>
                    <a:pt x="28508" y="30835"/>
                    <a:pt x="28208" y="31736"/>
                    <a:pt x="28475" y="32470"/>
                  </a:cubicBezTo>
                  <a:cubicBezTo>
                    <a:pt x="28408" y="32570"/>
                    <a:pt x="28375" y="32670"/>
                    <a:pt x="28342" y="32770"/>
                  </a:cubicBezTo>
                  <a:lnTo>
                    <a:pt x="28342" y="32803"/>
                  </a:lnTo>
                  <a:cubicBezTo>
                    <a:pt x="26574" y="34305"/>
                    <a:pt x="24906" y="36006"/>
                    <a:pt x="23305" y="37574"/>
                  </a:cubicBezTo>
                  <a:cubicBezTo>
                    <a:pt x="23238" y="37574"/>
                    <a:pt x="23205" y="37607"/>
                    <a:pt x="23171" y="37607"/>
                  </a:cubicBezTo>
                  <a:cubicBezTo>
                    <a:pt x="23105" y="37607"/>
                    <a:pt x="23105" y="37640"/>
                    <a:pt x="23105" y="37674"/>
                  </a:cubicBezTo>
                  <a:cubicBezTo>
                    <a:pt x="22904" y="37907"/>
                    <a:pt x="22704" y="38074"/>
                    <a:pt x="22538" y="38241"/>
                  </a:cubicBezTo>
                  <a:cubicBezTo>
                    <a:pt x="22271" y="38441"/>
                    <a:pt x="22037" y="38641"/>
                    <a:pt x="21870" y="38908"/>
                  </a:cubicBezTo>
                  <a:cubicBezTo>
                    <a:pt x="21704" y="39075"/>
                    <a:pt x="21537" y="39175"/>
                    <a:pt x="21403" y="39341"/>
                  </a:cubicBezTo>
                  <a:cubicBezTo>
                    <a:pt x="22204" y="37907"/>
                    <a:pt x="22704" y="36273"/>
                    <a:pt x="23171" y="34638"/>
                  </a:cubicBezTo>
                  <a:cubicBezTo>
                    <a:pt x="23405" y="33771"/>
                    <a:pt x="23672" y="32837"/>
                    <a:pt x="23905" y="31936"/>
                  </a:cubicBezTo>
                  <a:cubicBezTo>
                    <a:pt x="24272" y="31836"/>
                    <a:pt x="24606" y="31469"/>
                    <a:pt x="24873" y="31169"/>
                  </a:cubicBezTo>
                  <a:cubicBezTo>
                    <a:pt x="25106" y="30869"/>
                    <a:pt x="25273" y="30502"/>
                    <a:pt x="25273" y="30102"/>
                  </a:cubicBezTo>
                  <a:cubicBezTo>
                    <a:pt x="25273" y="30000"/>
                    <a:pt x="25214" y="29956"/>
                    <a:pt x="25142" y="29956"/>
                  </a:cubicBezTo>
                  <a:cubicBezTo>
                    <a:pt x="25120" y="29956"/>
                    <a:pt x="25096" y="29960"/>
                    <a:pt x="25073" y="29968"/>
                  </a:cubicBezTo>
                  <a:cubicBezTo>
                    <a:pt x="24739" y="30168"/>
                    <a:pt x="24439" y="30502"/>
                    <a:pt x="24205" y="30835"/>
                  </a:cubicBezTo>
                  <a:cubicBezTo>
                    <a:pt x="24506" y="29568"/>
                    <a:pt x="24739" y="28300"/>
                    <a:pt x="24839" y="26999"/>
                  </a:cubicBezTo>
                  <a:cubicBezTo>
                    <a:pt x="24867" y="27013"/>
                    <a:pt x="24900" y="27021"/>
                    <a:pt x="24935" y="27021"/>
                  </a:cubicBezTo>
                  <a:cubicBezTo>
                    <a:pt x="24983" y="27021"/>
                    <a:pt x="25034" y="27005"/>
                    <a:pt x="25073" y="26966"/>
                  </a:cubicBezTo>
                  <a:cubicBezTo>
                    <a:pt x="25173" y="26866"/>
                    <a:pt x="25206" y="26766"/>
                    <a:pt x="25273" y="26666"/>
                  </a:cubicBezTo>
                  <a:cubicBezTo>
                    <a:pt x="25373" y="26566"/>
                    <a:pt x="25406" y="26432"/>
                    <a:pt x="25506" y="26299"/>
                  </a:cubicBezTo>
                  <a:cubicBezTo>
                    <a:pt x="27274" y="25798"/>
                    <a:pt x="29076" y="23797"/>
                    <a:pt x="28408" y="21962"/>
                  </a:cubicBezTo>
                  <a:cubicBezTo>
                    <a:pt x="28394" y="21904"/>
                    <a:pt x="28354" y="21877"/>
                    <a:pt x="28316" y="21877"/>
                  </a:cubicBezTo>
                  <a:cubicBezTo>
                    <a:pt x="28267" y="21877"/>
                    <a:pt x="28223" y="21921"/>
                    <a:pt x="28242" y="21996"/>
                  </a:cubicBezTo>
                  <a:cubicBezTo>
                    <a:pt x="28842" y="23697"/>
                    <a:pt x="27241" y="25098"/>
                    <a:pt x="25740" y="25832"/>
                  </a:cubicBezTo>
                  <a:cubicBezTo>
                    <a:pt x="25840" y="25665"/>
                    <a:pt x="25940" y="25465"/>
                    <a:pt x="26040" y="25265"/>
                  </a:cubicBezTo>
                  <a:cubicBezTo>
                    <a:pt x="26073" y="25198"/>
                    <a:pt x="26107" y="25131"/>
                    <a:pt x="26107" y="25031"/>
                  </a:cubicBezTo>
                  <a:lnTo>
                    <a:pt x="26107" y="24965"/>
                  </a:lnTo>
                  <a:cubicBezTo>
                    <a:pt x="27408" y="24097"/>
                    <a:pt x="28242" y="22329"/>
                    <a:pt x="28075" y="20828"/>
                  </a:cubicBezTo>
                  <a:cubicBezTo>
                    <a:pt x="28075" y="20762"/>
                    <a:pt x="28008" y="20695"/>
                    <a:pt x="27941" y="20695"/>
                  </a:cubicBezTo>
                  <a:cubicBezTo>
                    <a:pt x="27408" y="20828"/>
                    <a:pt x="27074" y="21195"/>
                    <a:pt x="26774" y="21629"/>
                  </a:cubicBezTo>
                  <a:cubicBezTo>
                    <a:pt x="26841" y="21028"/>
                    <a:pt x="26774" y="20461"/>
                    <a:pt x="26774" y="19961"/>
                  </a:cubicBezTo>
                  <a:cubicBezTo>
                    <a:pt x="26774" y="19861"/>
                    <a:pt x="26707" y="19828"/>
                    <a:pt x="26607" y="19828"/>
                  </a:cubicBezTo>
                  <a:cubicBezTo>
                    <a:pt x="25840" y="20161"/>
                    <a:pt x="25273" y="20828"/>
                    <a:pt x="25039" y="21629"/>
                  </a:cubicBezTo>
                  <a:cubicBezTo>
                    <a:pt x="24882" y="21341"/>
                    <a:pt x="24254" y="20418"/>
                    <a:pt x="23829" y="20418"/>
                  </a:cubicBezTo>
                  <a:cubicBezTo>
                    <a:pt x="23712" y="20418"/>
                    <a:pt x="23610" y="20488"/>
                    <a:pt x="23538" y="20661"/>
                  </a:cubicBezTo>
                  <a:cubicBezTo>
                    <a:pt x="23505" y="20528"/>
                    <a:pt x="23438" y="20361"/>
                    <a:pt x="23438" y="20261"/>
                  </a:cubicBezTo>
                  <a:cubicBezTo>
                    <a:pt x="23438" y="20172"/>
                    <a:pt x="23394" y="20128"/>
                    <a:pt x="23334" y="20128"/>
                  </a:cubicBezTo>
                  <a:cubicBezTo>
                    <a:pt x="23305" y="20128"/>
                    <a:pt x="23271" y="20139"/>
                    <a:pt x="23238" y="20161"/>
                  </a:cubicBezTo>
                  <a:cubicBezTo>
                    <a:pt x="22104" y="21128"/>
                    <a:pt x="22204" y="24297"/>
                    <a:pt x="23538" y="25265"/>
                  </a:cubicBezTo>
                  <a:cubicBezTo>
                    <a:pt x="22938" y="25098"/>
                    <a:pt x="22404" y="24798"/>
                    <a:pt x="21937" y="24331"/>
                  </a:cubicBezTo>
                  <a:cubicBezTo>
                    <a:pt x="21670" y="24031"/>
                    <a:pt x="21437" y="23630"/>
                    <a:pt x="21403" y="23197"/>
                  </a:cubicBezTo>
                  <a:cubicBezTo>
                    <a:pt x="21337" y="22696"/>
                    <a:pt x="21670" y="22296"/>
                    <a:pt x="21870" y="21862"/>
                  </a:cubicBezTo>
                  <a:cubicBezTo>
                    <a:pt x="21897" y="21835"/>
                    <a:pt x="21859" y="21786"/>
                    <a:pt x="21808" y="21786"/>
                  </a:cubicBezTo>
                  <a:cubicBezTo>
                    <a:pt x="21796" y="21786"/>
                    <a:pt x="21783" y="21789"/>
                    <a:pt x="21770" y="21796"/>
                  </a:cubicBezTo>
                  <a:cubicBezTo>
                    <a:pt x="21003" y="22329"/>
                    <a:pt x="21003" y="23330"/>
                    <a:pt x="21403" y="24097"/>
                  </a:cubicBezTo>
                  <a:cubicBezTo>
                    <a:pt x="21870" y="24931"/>
                    <a:pt x="22871" y="25432"/>
                    <a:pt x="23772" y="25465"/>
                  </a:cubicBezTo>
                  <a:cubicBezTo>
                    <a:pt x="23831" y="25465"/>
                    <a:pt x="23838" y="25465"/>
                    <a:pt x="23838" y="25441"/>
                  </a:cubicBezTo>
                  <a:lnTo>
                    <a:pt x="23838" y="25441"/>
                  </a:lnTo>
                  <a:cubicBezTo>
                    <a:pt x="23882" y="25463"/>
                    <a:pt x="23926" y="25482"/>
                    <a:pt x="23972" y="25498"/>
                  </a:cubicBezTo>
                  <a:cubicBezTo>
                    <a:pt x="23965" y="25487"/>
                    <a:pt x="23959" y="25476"/>
                    <a:pt x="23953" y="25464"/>
                  </a:cubicBezTo>
                  <a:lnTo>
                    <a:pt x="23953" y="25464"/>
                  </a:lnTo>
                  <a:cubicBezTo>
                    <a:pt x="23912" y="25456"/>
                    <a:pt x="23871" y="25448"/>
                    <a:pt x="23838" y="25432"/>
                  </a:cubicBezTo>
                  <a:cubicBezTo>
                    <a:pt x="23838" y="25435"/>
                    <a:pt x="23838" y="25438"/>
                    <a:pt x="23838" y="25441"/>
                  </a:cubicBezTo>
                  <a:lnTo>
                    <a:pt x="23838" y="25441"/>
                  </a:lnTo>
                  <a:cubicBezTo>
                    <a:pt x="22489" y="24775"/>
                    <a:pt x="22266" y="21859"/>
                    <a:pt x="23171" y="20728"/>
                  </a:cubicBezTo>
                  <a:lnTo>
                    <a:pt x="23171" y="20728"/>
                  </a:lnTo>
                  <a:cubicBezTo>
                    <a:pt x="23238" y="21262"/>
                    <a:pt x="23472" y="21796"/>
                    <a:pt x="23705" y="22329"/>
                  </a:cubicBezTo>
                  <a:cubicBezTo>
                    <a:pt x="24139" y="23397"/>
                    <a:pt x="24372" y="24231"/>
                    <a:pt x="24172" y="25298"/>
                  </a:cubicBezTo>
                  <a:cubicBezTo>
                    <a:pt x="24139" y="25165"/>
                    <a:pt x="24039" y="24998"/>
                    <a:pt x="24005" y="24898"/>
                  </a:cubicBezTo>
                  <a:cubicBezTo>
                    <a:pt x="23967" y="24847"/>
                    <a:pt x="23914" y="24825"/>
                    <a:pt x="23865" y="24825"/>
                  </a:cubicBezTo>
                  <a:cubicBezTo>
                    <a:pt x="23786" y="24825"/>
                    <a:pt x="23718" y="24882"/>
                    <a:pt x="23738" y="24965"/>
                  </a:cubicBezTo>
                  <a:cubicBezTo>
                    <a:pt x="23832" y="25120"/>
                    <a:pt x="23867" y="25305"/>
                    <a:pt x="23953" y="25464"/>
                  </a:cubicBezTo>
                  <a:lnTo>
                    <a:pt x="23953" y="25464"/>
                  </a:lnTo>
                  <a:cubicBezTo>
                    <a:pt x="23995" y="25473"/>
                    <a:pt x="24038" y="25481"/>
                    <a:pt x="24072" y="25498"/>
                  </a:cubicBezTo>
                  <a:cubicBezTo>
                    <a:pt x="24172" y="25832"/>
                    <a:pt x="24239" y="26165"/>
                    <a:pt x="24272" y="26499"/>
                  </a:cubicBezTo>
                  <a:cubicBezTo>
                    <a:pt x="24272" y="26591"/>
                    <a:pt x="24353" y="26642"/>
                    <a:pt x="24431" y="26642"/>
                  </a:cubicBezTo>
                  <a:cubicBezTo>
                    <a:pt x="24495" y="26642"/>
                    <a:pt x="24557" y="26607"/>
                    <a:pt x="24572" y="26532"/>
                  </a:cubicBezTo>
                  <a:cubicBezTo>
                    <a:pt x="24606" y="26532"/>
                    <a:pt x="24606" y="26532"/>
                    <a:pt x="24672" y="26499"/>
                  </a:cubicBezTo>
                  <a:lnTo>
                    <a:pt x="24672" y="26499"/>
                  </a:lnTo>
                  <a:cubicBezTo>
                    <a:pt x="24439" y="28934"/>
                    <a:pt x="24005" y="31503"/>
                    <a:pt x="23238" y="33971"/>
                  </a:cubicBezTo>
                  <a:cubicBezTo>
                    <a:pt x="23371" y="33037"/>
                    <a:pt x="23371" y="32136"/>
                    <a:pt x="23205" y="31169"/>
                  </a:cubicBezTo>
                  <a:cubicBezTo>
                    <a:pt x="22871" y="29034"/>
                    <a:pt x="21036" y="28133"/>
                    <a:pt x="20069" y="26332"/>
                  </a:cubicBezTo>
                  <a:cubicBezTo>
                    <a:pt x="20058" y="26310"/>
                    <a:pt x="20032" y="26299"/>
                    <a:pt x="20004" y="26299"/>
                  </a:cubicBezTo>
                  <a:cubicBezTo>
                    <a:pt x="19947" y="26299"/>
                    <a:pt x="19880" y="26343"/>
                    <a:pt x="19902" y="26432"/>
                  </a:cubicBezTo>
                  <a:cubicBezTo>
                    <a:pt x="20403" y="28467"/>
                    <a:pt x="20169" y="30535"/>
                    <a:pt x="20436" y="32637"/>
                  </a:cubicBezTo>
                  <a:cubicBezTo>
                    <a:pt x="20703" y="34838"/>
                    <a:pt x="21770" y="36606"/>
                    <a:pt x="21403" y="38874"/>
                  </a:cubicBezTo>
                  <a:cubicBezTo>
                    <a:pt x="21170" y="39442"/>
                    <a:pt x="20870" y="39942"/>
                    <a:pt x="20569" y="40442"/>
                  </a:cubicBezTo>
                  <a:cubicBezTo>
                    <a:pt x="19669" y="41543"/>
                    <a:pt x="18835" y="42777"/>
                    <a:pt x="18101" y="44011"/>
                  </a:cubicBezTo>
                  <a:cubicBezTo>
                    <a:pt x="17901" y="42377"/>
                    <a:pt x="17734" y="40776"/>
                    <a:pt x="17601" y="39175"/>
                  </a:cubicBezTo>
                  <a:cubicBezTo>
                    <a:pt x="18101" y="38508"/>
                    <a:pt x="18368" y="37540"/>
                    <a:pt x="18201" y="36773"/>
                  </a:cubicBezTo>
                  <a:cubicBezTo>
                    <a:pt x="18182" y="36695"/>
                    <a:pt x="18128" y="36662"/>
                    <a:pt x="18080" y="36662"/>
                  </a:cubicBezTo>
                  <a:cubicBezTo>
                    <a:pt x="18046" y="36662"/>
                    <a:pt x="18015" y="36679"/>
                    <a:pt x="18001" y="36706"/>
                  </a:cubicBezTo>
                  <a:cubicBezTo>
                    <a:pt x="17834" y="36873"/>
                    <a:pt x="17601" y="37107"/>
                    <a:pt x="17501" y="37373"/>
                  </a:cubicBezTo>
                  <a:cubicBezTo>
                    <a:pt x="17334" y="35439"/>
                    <a:pt x="17200" y="33471"/>
                    <a:pt x="17100" y="31503"/>
                  </a:cubicBezTo>
                  <a:cubicBezTo>
                    <a:pt x="17100" y="31002"/>
                    <a:pt x="17067" y="30535"/>
                    <a:pt x="17067" y="30035"/>
                  </a:cubicBezTo>
                  <a:cubicBezTo>
                    <a:pt x="17734" y="29434"/>
                    <a:pt x="18101" y="28300"/>
                    <a:pt x="18068" y="27433"/>
                  </a:cubicBezTo>
                  <a:cubicBezTo>
                    <a:pt x="18068" y="27344"/>
                    <a:pt x="18008" y="27300"/>
                    <a:pt x="17949" y="27300"/>
                  </a:cubicBezTo>
                  <a:cubicBezTo>
                    <a:pt x="17919" y="27300"/>
                    <a:pt x="17890" y="27311"/>
                    <a:pt x="17868" y="27333"/>
                  </a:cubicBezTo>
                  <a:cubicBezTo>
                    <a:pt x="17501" y="27666"/>
                    <a:pt x="17234" y="28133"/>
                    <a:pt x="17067" y="28600"/>
                  </a:cubicBezTo>
                  <a:cubicBezTo>
                    <a:pt x="17067" y="27967"/>
                    <a:pt x="17100" y="27300"/>
                    <a:pt x="17100" y="26666"/>
                  </a:cubicBezTo>
                  <a:lnTo>
                    <a:pt x="17100" y="26632"/>
                  </a:lnTo>
                  <a:cubicBezTo>
                    <a:pt x="17334" y="22930"/>
                    <a:pt x="19168" y="19494"/>
                    <a:pt x="21203" y="16425"/>
                  </a:cubicBezTo>
                  <a:cubicBezTo>
                    <a:pt x="22738" y="14123"/>
                    <a:pt x="24839" y="12255"/>
                    <a:pt x="25873" y="9654"/>
                  </a:cubicBezTo>
                  <a:lnTo>
                    <a:pt x="25873" y="9654"/>
                  </a:lnTo>
                  <a:cubicBezTo>
                    <a:pt x="25907" y="10087"/>
                    <a:pt x="25873" y="10487"/>
                    <a:pt x="25706" y="10854"/>
                  </a:cubicBezTo>
                  <a:cubicBezTo>
                    <a:pt x="25573" y="11355"/>
                    <a:pt x="25406" y="11822"/>
                    <a:pt x="25239" y="12322"/>
                  </a:cubicBezTo>
                  <a:cubicBezTo>
                    <a:pt x="24772" y="13756"/>
                    <a:pt x="24072" y="15091"/>
                    <a:pt x="23271" y="16325"/>
                  </a:cubicBezTo>
                  <a:cubicBezTo>
                    <a:pt x="21937" y="18460"/>
                    <a:pt x="19936" y="20028"/>
                    <a:pt x="18435" y="21996"/>
                  </a:cubicBezTo>
                  <a:cubicBezTo>
                    <a:pt x="18411" y="22068"/>
                    <a:pt x="18473" y="22123"/>
                    <a:pt x="18523" y="22123"/>
                  </a:cubicBezTo>
                  <a:cubicBezTo>
                    <a:pt x="18542" y="22123"/>
                    <a:pt x="18559" y="22114"/>
                    <a:pt x="18568" y="22096"/>
                  </a:cubicBezTo>
                  <a:cubicBezTo>
                    <a:pt x="22371" y="18460"/>
                    <a:pt x="25907" y="14157"/>
                    <a:pt x="26274" y="8686"/>
                  </a:cubicBezTo>
                  <a:cubicBezTo>
                    <a:pt x="26274" y="8621"/>
                    <a:pt x="26217" y="8570"/>
                    <a:pt x="26159" y="8570"/>
                  </a:cubicBezTo>
                  <a:cubicBezTo>
                    <a:pt x="26128" y="8570"/>
                    <a:pt x="26097" y="8585"/>
                    <a:pt x="26073" y="8619"/>
                  </a:cubicBezTo>
                  <a:cubicBezTo>
                    <a:pt x="24339" y="10688"/>
                    <a:pt x="22171" y="12322"/>
                    <a:pt x="20503" y="14490"/>
                  </a:cubicBezTo>
                  <a:cubicBezTo>
                    <a:pt x="18868" y="16625"/>
                    <a:pt x="18034" y="19427"/>
                    <a:pt x="17734" y="22029"/>
                  </a:cubicBezTo>
                  <a:cubicBezTo>
                    <a:pt x="17734" y="22096"/>
                    <a:pt x="17767" y="22129"/>
                    <a:pt x="17834" y="22129"/>
                  </a:cubicBezTo>
                  <a:cubicBezTo>
                    <a:pt x="17601" y="22663"/>
                    <a:pt x="17434" y="23197"/>
                    <a:pt x="17334" y="23764"/>
                  </a:cubicBezTo>
                  <a:cubicBezTo>
                    <a:pt x="17567" y="20461"/>
                    <a:pt x="18034" y="17159"/>
                    <a:pt x="18401" y="13857"/>
                  </a:cubicBezTo>
                  <a:cubicBezTo>
                    <a:pt x="18968" y="13289"/>
                    <a:pt x="19369" y="12489"/>
                    <a:pt x="19502" y="11755"/>
                  </a:cubicBezTo>
                  <a:cubicBezTo>
                    <a:pt x="19502" y="11655"/>
                    <a:pt x="19369" y="11622"/>
                    <a:pt x="19335" y="11622"/>
                  </a:cubicBezTo>
                  <a:cubicBezTo>
                    <a:pt x="19035" y="11788"/>
                    <a:pt x="18835" y="11989"/>
                    <a:pt x="18601" y="12289"/>
                  </a:cubicBezTo>
                  <a:cubicBezTo>
                    <a:pt x="18701" y="11455"/>
                    <a:pt x="18768" y="10621"/>
                    <a:pt x="18868" y="9754"/>
                  </a:cubicBezTo>
                  <a:cubicBezTo>
                    <a:pt x="18902" y="9687"/>
                    <a:pt x="18935" y="9687"/>
                    <a:pt x="18902" y="9620"/>
                  </a:cubicBezTo>
                  <a:cubicBezTo>
                    <a:pt x="18902" y="9587"/>
                    <a:pt x="18868" y="9520"/>
                    <a:pt x="18868" y="9487"/>
                  </a:cubicBezTo>
                  <a:lnTo>
                    <a:pt x="18868" y="9253"/>
                  </a:lnTo>
                  <a:cubicBezTo>
                    <a:pt x="19569" y="8986"/>
                    <a:pt x="20203" y="8386"/>
                    <a:pt x="20336" y="7619"/>
                  </a:cubicBezTo>
                  <a:cubicBezTo>
                    <a:pt x="20369" y="7619"/>
                    <a:pt x="20403" y="7585"/>
                    <a:pt x="20436" y="7585"/>
                  </a:cubicBezTo>
                  <a:cubicBezTo>
                    <a:pt x="20920" y="7951"/>
                    <a:pt x="21460" y="8077"/>
                    <a:pt x="22028" y="8077"/>
                  </a:cubicBezTo>
                  <a:cubicBezTo>
                    <a:pt x="23273" y="8077"/>
                    <a:pt x="24653" y="7472"/>
                    <a:pt x="25874" y="7472"/>
                  </a:cubicBezTo>
                  <a:cubicBezTo>
                    <a:pt x="25975" y="7472"/>
                    <a:pt x="26075" y="7476"/>
                    <a:pt x="26173" y="7485"/>
                  </a:cubicBezTo>
                  <a:cubicBezTo>
                    <a:pt x="26274" y="7485"/>
                    <a:pt x="26340" y="7352"/>
                    <a:pt x="26340" y="7285"/>
                  </a:cubicBezTo>
                  <a:cubicBezTo>
                    <a:pt x="26120" y="6217"/>
                    <a:pt x="25043" y="5948"/>
                    <a:pt x="24082" y="5948"/>
                  </a:cubicBezTo>
                  <a:cubicBezTo>
                    <a:pt x="24023" y="5948"/>
                    <a:pt x="23964" y="5949"/>
                    <a:pt x="23905" y="5951"/>
                  </a:cubicBezTo>
                  <a:cubicBezTo>
                    <a:pt x="24873" y="5250"/>
                    <a:pt x="25340" y="4250"/>
                    <a:pt x="25907" y="3182"/>
                  </a:cubicBezTo>
                  <a:cubicBezTo>
                    <a:pt x="25940" y="3116"/>
                    <a:pt x="25907" y="2982"/>
                    <a:pt x="25773" y="2982"/>
                  </a:cubicBezTo>
                  <a:cubicBezTo>
                    <a:pt x="25523" y="2965"/>
                    <a:pt x="25271" y="2953"/>
                    <a:pt x="25022" y="2953"/>
                  </a:cubicBezTo>
                  <a:cubicBezTo>
                    <a:pt x="24274" y="2953"/>
                    <a:pt x="23555" y="3066"/>
                    <a:pt x="23005" y="3516"/>
                  </a:cubicBezTo>
                  <a:cubicBezTo>
                    <a:pt x="23205" y="2849"/>
                    <a:pt x="23238" y="2148"/>
                    <a:pt x="23105" y="1514"/>
                  </a:cubicBezTo>
                  <a:cubicBezTo>
                    <a:pt x="23105" y="1491"/>
                    <a:pt x="23071" y="1467"/>
                    <a:pt x="23040" y="1467"/>
                  </a:cubicBezTo>
                  <a:cubicBezTo>
                    <a:pt x="23027" y="1467"/>
                    <a:pt x="23014" y="1471"/>
                    <a:pt x="23005" y="1481"/>
                  </a:cubicBezTo>
                  <a:cubicBezTo>
                    <a:pt x="22926" y="1507"/>
                    <a:pt x="22889" y="1554"/>
                    <a:pt x="22876" y="1589"/>
                  </a:cubicBezTo>
                  <a:lnTo>
                    <a:pt x="22876" y="1589"/>
                  </a:lnTo>
                  <a:cubicBezTo>
                    <a:pt x="22949" y="1244"/>
                    <a:pt x="23170" y="1174"/>
                    <a:pt x="23105" y="914"/>
                  </a:cubicBezTo>
                  <a:cubicBezTo>
                    <a:pt x="23105" y="847"/>
                    <a:pt x="23071" y="781"/>
                    <a:pt x="23038" y="781"/>
                  </a:cubicBezTo>
                  <a:cubicBezTo>
                    <a:pt x="22868" y="737"/>
                    <a:pt x="22707" y="717"/>
                    <a:pt x="22554" y="717"/>
                  </a:cubicBezTo>
                  <a:cubicBezTo>
                    <a:pt x="21654" y="717"/>
                    <a:pt x="21040" y="1421"/>
                    <a:pt x="20670" y="2248"/>
                  </a:cubicBezTo>
                  <a:cubicBezTo>
                    <a:pt x="20536" y="1514"/>
                    <a:pt x="20336" y="814"/>
                    <a:pt x="20236" y="113"/>
                  </a:cubicBezTo>
                  <a:cubicBezTo>
                    <a:pt x="20236" y="38"/>
                    <a:pt x="20161" y="1"/>
                    <a:pt x="201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57"/>
            <p:cNvSpPr/>
            <p:nvPr/>
          </p:nvSpPr>
          <p:spPr>
            <a:xfrm>
              <a:off x="4596402" y="3576427"/>
              <a:ext cx="94932" cy="130543"/>
            </a:xfrm>
            <a:custGeom>
              <a:avLst/>
              <a:gdLst/>
              <a:ahLst/>
              <a:cxnLst/>
              <a:rect l="l" t="t" r="r" b="b"/>
              <a:pathLst>
                <a:path w="2018" h="2775" extrusionOk="0">
                  <a:moveTo>
                    <a:pt x="1932" y="1"/>
                  </a:moveTo>
                  <a:cubicBezTo>
                    <a:pt x="1911" y="1"/>
                    <a:pt x="1887" y="9"/>
                    <a:pt x="1860" y="27"/>
                  </a:cubicBezTo>
                  <a:cubicBezTo>
                    <a:pt x="1126" y="794"/>
                    <a:pt x="559" y="1761"/>
                    <a:pt x="25" y="2662"/>
                  </a:cubicBezTo>
                  <a:cubicBezTo>
                    <a:pt x="0" y="2737"/>
                    <a:pt x="69" y="2775"/>
                    <a:pt x="119" y="2775"/>
                  </a:cubicBezTo>
                  <a:cubicBezTo>
                    <a:pt x="136" y="2775"/>
                    <a:pt x="150" y="2771"/>
                    <a:pt x="159" y="2762"/>
                  </a:cubicBezTo>
                  <a:cubicBezTo>
                    <a:pt x="692" y="1862"/>
                    <a:pt x="1493" y="1094"/>
                    <a:pt x="1993" y="160"/>
                  </a:cubicBezTo>
                  <a:cubicBezTo>
                    <a:pt x="2018" y="63"/>
                    <a:pt x="1988" y="1"/>
                    <a:pt x="19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57"/>
            <p:cNvSpPr/>
            <p:nvPr/>
          </p:nvSpPr>
          <p:spPr>
            <a:xfrm>
              <a:off x="4151892" y="3175950"/>
              <a:ext cx="83218" cy="138728"/>
            </a:xfrm>
            <a:custGeom>
              <a:avLst/>
              <a:gdLst/>
              <a:ahLst/>
              <a:cxnLst/>
              <a:rect l="l" t="t" r="r" b="b"/>
              <a:pathLst>
                <a:path w="1769" h="2949" extrusionOk="0">
                  <a:moveTo>
                    <a:pt x="401" y="634"/>
                  </a:moveTo>
                  <a:cubicBezTo>
                    <a:pt x="635" y="934"/>
                    <a:pt x="801" y="1301"/>
                    <a:pt x="968" y="1702"/>
                  </a:cubicBezTo>
                  <a:cubicBezTo>
                    <a:pt x="1068" y="1935"/>
                    <a:pt x="1135" y="2169"/>
                    <a:pt x="1235" y="2369"/>
                  </a:cubicBezTo>
                  <a:cubicBezTo>
                    <a:pt x="768" y="1935"/>
                    <a:pt x="501" y="1268"/>
                    <a:pt x="401" y="634"/>
                  </a:cubicBezTo>
                  <a:close/>
                  <a:moveTo>
                    <a:pt x="154" y="0"/>
                  </a:moveTo>
                  <a:cubicBezTo>
                    <a:pt x="75" y="0"/>
                    <a:pt x="1" y="45"/>
                    <a:pt x="1" y="134"/>
                  </a:cubicBezTo>
                  <a:cubicBezTo>
                    <a:pt x="134" y="1101"/>
                    <a:pt x="568" y="2436"/>
                    <a:pt x="1502" y="2836"/>
                  </a:cubicBezTo>
                  <a:cubicBezTo>
                    <a:pt x="1535" y="2869"/>
                    <a:pt x="1535" y="2936"/>
                    <a:pt x="1602" y="2936"/>
                  </a:cubicBezTo>
                  <a:cubicBezTo>
                    <a:pt x="1611" y="2945"/>
                    <a:pt x="1625" y="2949"/>
                    <a:pt x="1640" y="2949"/>
                  </a:cubicBezTo>
                  <a:cubicBezTo>
                    <a:pt x="1682" y="2949"/>
                    <a:pt x="1735" y="2918"/>
                    <a:pt x="1735" y="2869"/>
                  </a:cubicBezTo>
                  <a:lnTo>
                    <a:pt x="1735" y="2836"/>
                  </a:lnTo>
                  <a:cubicBezTo>
                    <a:pt x="1769" y="2802"/>
                    <a:pt x="1769" y="2702"/>
                    <a:pt x="1669" y="2702"/>
                  </a:cubicBezTo>
                  <a:cubicBezTo>
                    <a:pt x="1602" y="2269"/>
                    <a:pt x="1335" y="1802"/>
                    <a:pt x="1168" y="1435"/>
                  </a:cubicBezTo>
                  <a:cubicBezTo>
                    <a:pt x="968" y="868"/>
                    <a:pt x="668" y="434"/>
                    <a:pt x="268" y="34"/>
                  </a:cubicBezTo>
                  <a:cubicBezTo>
                    <a:pt x="234" y="12"/>
                    <a:pt x="193" y="0"/>
                    <a:pt x="1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57"/>
            <p:cNvSpPr/>
            <p:nvPr/>
          </p:nvSpPr>
          <p:spPr>
            <a:xfrm>
              <a:off x="4227208" y="1129672"/>
              <a:ext cx="73810" cy="43985"/>
            </a:xfrm>
            <a:custGeom>
              <a:avLst/>
              <a:gdLst/>
              <a:ahLst/>
              <a:cxnLst/>
              <a:rect l="l" t="t" r="r" b="b"/>
              <a:pathLst>
                <a:path w="1569" h="935" extrusionOk="0">
                  <a:moveTo>
                    <a:pt x="1502" y="1"/>
                  </a:moveTo>
                  <a:cubicBezTo>
                    <a:pt x="1302" y="1"/>
                    <a:pt x="1135" y="167"/>
                    <a:pt x="968" y="301"/>
                  </a:cubicBezTo>
                  <a:cubicBezTo>
                    <a:pt x="701" y="468"/>
                    <a:pt x="468" y="634"/>
                    <a:pt x="168" y="668"/>
                  </a:cubicBezTo>
                  <a:cubicBezTo>
                    <a:pt x="1" y="668"/>
                    <a:pt x="1" y="935"/>
                    <a:pt x="168" y="935"/>
                  </a:cubicBezTo>
                  <a:cubicBezTo>
                    <a:pt x="501" y="935"/>
                    <a:pt x="735" y="901"/>
                    <a:pt x="1002" y="701"/>
                  </a:cubicBezTo>
                  <a:cubicBezTo>
                    <a:pt x="1202" y="601"/>
                    <a:pt x="1535" y="401"/>
                    <a:pt x="1569" y="134"/>
                  </a:cubicBezTo>
                  <a:cubicBezTo>
                    <a:pt x="1569" y="34"/>
                    <a:pt x="1535" y="1"/>
                    <a:pt x="15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57"/>
            <p:cNvSpPr/>
            <p:nvPr/>
          </p:nvSpPr>
          <p:spPr>
            <a:xfrm>
              <a:off x="4923445" y="2121621"/>
              <a:ext cx="57063" cy="47560"/>
            </a:xfrm>
            <a:custGeom>
              <a:avLst/>
              <a:gdLst/>
              <a:ahLst/>
              <a:cxnLst/>
              <a:rect l="l" t="t" r="r" b="b"/>
              <a:pathLst>
                <a:path w="1213" h="1011" extrusionOk="0">
                  <a:moveTo>
                    <a:pt x="163" y="0"/>
                  </a:moveTo>
                  <a:cubicBezTo>
                    <a:pt x="89" y="0"/>
                    <a:pt x="0" y="74"/>
                    <a:pt x="45" y="163"/>
                  </a:cubicBezTo>
                  <a:cubicBezTo>
                    <a:pt x="112" y="397"/>
                    <a:pt x="245" y="563"/>
                    <a:pt x="445" y="730"/>
                  </a:cubicBezTo>
                  <a:cubicBezTo>
                    <a:pt x="589" y="845"/>
                    <a:pt x="833" y="1010"/>
                    <a:pt x="1025" y="1010"/>
                  </a:cubicBezTo>
                  <a:cubicBezTo>
                    <a:pt x="1056" y="1010"/>
                    <a:pt x="1085" y="1006"/>
                    <a:pt x="1112" y="997"/>
                  </a:cubicBezTo>
                  <a:cubicBezTo>
                    <a:pt x="1179" y="997"/>
                    <a:pt x="1212" y="897"/>
                    <a:pt x="1179" y="864"/>
                  </a:cubicBezTo>
                  <a:cubicBezTo>
                    <a:pt x="1079" y="664"/>
                    <a:pt x="879" y="597"/>
                    <a:pt x="712" y="530"/>
                  </a:cubicBezTo>
                  <a:cubicBezTo>
                    <a:pt x="512" y="397"/>
                    <a:pt x="378" y="230"/>
                    <a:pt x="245" y="63"/>
                  </a:cubicBezTo>
                  <a:cubicBezTo>
                    <a:pt x="234" y="19"/>
                    <a:pt x="201" y="0"/>
                    <a:pt x="1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57"/>
            <p:cNvSpPr/>
            <p:nvPr/>
          </p:nvSpPr>
          <p:spPr>
            <a:xfrm>
              <a:off x="4142484" y="1202871"/>
              <a:ext cx="53393" cy="112808"/>
            </a:xfrm>
            <a:custGeom>
              <a:avLst/>
              <a:gdLst/>
              <a:ahLst/>
              <a:cxnLst/>
              <a:rect l="l" t="t" r="r" b="b"/>
              <a:pathLst>
                <a:path w="1135" h="2398" extrusionOk="0">
                  <a:moveTo>
                    <a:pt x="267" y="246"/>
                  </a:moveTo>
                  <a:lnTo>
                    <a:pt x="267" y="246"/>
                  </a:lnTo>
                  <a:cubicBezTo>
                    <a:pt x="668" y="279"/>
                    <a:pt x="801" y="880"/>
                    <a:pt x="801" y="1447"/>
                  </a:cubicBezTo>
                  <a:cubicBezTo>
                    <a:pt x="534" y="1113"/>
                    <a:pt x="301" y="713"/>
                    <a:pt x="267" y="246"/>
                  </a:cubicBezTo>
                  <a:close/>
                  <a:moveTo>
                    <a:pt x="273" y="0"/>
                  </a:moveTo>
                  <a:cubicBezTo>
                    <a:pt x="229" y="0"/>
                    <a:pt x="183" y="4"/>
                    <a:pt x="134" y="12"/>
                  </a:cubicBezTo>
                  <a:cubicBezTo>
                    <a:pt x="101" y="12"/>
                    <a:pt x="1" y="46"/>
                    <a:pt x="1" y="112"/>
                  </a:cubicBezTo>
                  <a:cubicBezTo>
                    <a:pt x="34" y="746"/>
                    <a:pt x="368" y="1280"/>
                    <a:pt x="801" y="1714"/>
                  </a:cubicBezTo>
                  <a:cubicBezTo>
                    <a:pt x="835" y="2014"/>
                    <a:pt x="835" y="2214"/>
                    <a:pt x="868" y="2347"/>
                  </a:cubicBezTo>
                  <a:cubicBezTo>
                    <a:pt x="868" y="2381"/>
                    <a:pt x="901" y="2397"/>
                    <a:pt x="935" y="2397"/>
                  </a:cubicBezTo>
                  <a:cubicBezTo>
                    <a:pt x="968" y="2397"/>
                    <a:pt x="1001" y="2381"/>
                    <a:pt x="1001" y="2347"/>
                  </a:cubicBezTo>
                  <a:cubicBezTo>
                    <a:pt x="1001" y="2214"/>
                    <a:pt x="1035" y="2047"/>
                    <a:pt x="1035" y="1847"/>
                  </a:cubicBezTo>
                  <a:cubicBezTo>
                    <a:pt x="1101" y="1780"/>
                    <a:pt x="1135" y="1747"/>
                    <a:pt x="1101" y="1714"/>
                  </a:cubicBezTo>
                  <a:lnTo>
                    <a:pt x="1035" y="1680"/>
                  </a:lnTo>
                  <a:cubicBezTo>
                    <a:pt x="1035" y="929"/>
                    <a:pt x="946" y="0"/>
                    <a:pt x="2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9" name="Google Shape;1029;p57"/>
          <p:cNvSpPr txBox="1">
            <a:spLocks noGrp="1"/>
          </p:cNvSpPr>
          <p:nvPr>
            <p:ph type="title"/>
          </p:nvPr>
        </p:nvSpPr>
        <p:spPr>
          <a:xfrm>
            <a:off x="3048000" y="438150"/>
            <a:ext cx="5943600" cy="736850"/>
          </a:xfrm>
          <a:prstGeom prst="rect">
            <a:avLst/>
          </a:prstGeom>
        </p:spPr>
        <p:txBody>
          <a:bodyPr spcFirstLastPara="1" wrap="square" lIns="91425" tIns="91425" rIns="91425" bIns="91425" anchor="t" anchorCtr="0">
            <a:noAutofit/>
          </a:bodyPr>
          <a:lstStyle/>
          <a:p>
            <a:pPr lvl="0"/>
            <a:r>
              <a:rPr lang="fr-FR" i="0" dirty="0">
                <a:solidFill>
                  <a:schemeClr val="bg2">
                    <a:lumMod val="75000"/>
                  </a:schemeClr>
                </a:solidFill>
              </a:rPr>
              <a:t>Un exemple en mathématiques</a:t>
            </a:r>
          </a:p>
        </p:txBody>
      </p:sp>
      <p:sp>
        <p:nvSpPr>
          <p:cNvPr id="1031" name="Google Shape;1031;p57"/>
          <p:cNvSpPr txBox="1"/>
          <p:nvPr/>
        </p:nvSpPr>
        <p:spPr>
          <a:xfrm>
            <a:off x="3505200" y="1504950"/>
            <a:ext cx="5029200" cy="1066800"/>
          </a:xfrm>
          <a:prstGeom prst="rect">
            <a:avLst/>
          </a:prstGeom>
          <a:noFill/>
          <a:ln>
            <a:noFill/>
          </a:ln>
        </p:spPr>
        <p:txBody>
          <a:bodyPr spcFirstLastPara="1" wrap="square" lIns="91425" tIns="91425" rIns="91425" bIns="91425" anchor="t" anchorCtr="0">
            <a:noAutofit/>
          </a:bodyPr>
          <a:lstStyle/>
          <a:p>
            <a:pPr lvl="0"/>
            <a:r>
              <a:rPr lang="fr-MA" sz="1600" b="1" dirty="0">
                <a:solidFill>
                  <a:schemeClr val="tx1"/>
                </a:solidFill>
                <a:latin typeface="Lato" charset="0"/>
              </a:rPr>
              <a:t>Élève : </a:t>
            </a:r>
            <a:r>
              <a:rPr lang="fr-MA" sz="1600" dirty="0">
                <a:solidFill>
                  <a:schemeClr val="tx1"/>
                </a:solidFill>
                <a:latin typeface="Lato" charset="0"/>
              </a:rPr>
              <a:t>2x1=2; 1x2=2 </a:t>
            </a:r>
            <a:endParaRPr lang="fr-FR" sz="1600" dirty="0">
              <a:solidFill>
                <a:schemeClr val="tx1"/>
              </a:solidFill>
              <a:latin typeface="Lato" charset="0"/>
            </a:endParaRPr>
          </a:p>
          <a:p>
            <a:pPr algn="just"/>
            <a:r>
              <a:rPr lang="fr-MA" sz="1600" b="1" dirty="0">
                <a:solidFill>
                  <a:schemeClr val="tx1"/>
                </a:solidFill>
                <a:latin typeface="Lato" charset="0"/>
              </a:rPr>
              <a:t>Professeur: </a:t>
            </a:r>
            <a:r>
              <a:rPr lang="fr-MA" sz="1600" dirty="0">
                <a:solidFill>
                  <a:schemeClr val="tx1"/>
                </a:solidFill>
                <a:latin typeface="Lato" charset="0"/>
              </a:rPr>
              <a:t>C’est bien, tu sais que 1 est neutre pour la multiplication et la multiplication est commutative.</a:t>
            </a:r>
            <a:endParaRPr sz="1600" dirty="0">
              <a:solidFill>
                <a:schemeClr val="tx1"/>
              </a:solidFill>
              <a:latin typeface="Lato" charset="0"/>
              <a:ea typeface="Lato"/>
              <a:cs typeface="Lato"/>
              <a:sym typeface="Lato"/>
            </a:endParaRPr>
          </a:p>
        </p:txBody>
      </p:sp>
      <p:sp>
        <p:nvSpPr>
          <p:cNvPr id="1033" name="Google Shape;1033;p57"/>
          <p:cNvSpPr txBox="1"/>
          <p:nvPr/>
        </p:nvSpPr>
        <p:spPr>
          <a:xfrm>
            <a:off x="3581400" y="2966364"/>
            <a:ext cx="5334000" cy="1219200"/>
          </a:xfrm>
          <a:prstGeom prst="rect">
            <a:avLst/>
          </a:prstGeom>
          <a:noFill/>
          <a:ln>
            <a:noFill/>
          </a:ln>
        </p:spPr>
        <p:txBody>
          <a:bodyPr spcFirstLastPara="1" wrap="square" lIns="91425" tIns="91425" rIns="91425" bIns="91425" anchor="t" anchorCtr="0">
            <a:noAutofit/>
          </a:bodyPr>
          <a:lstStyle/>
          <a:p>
            <a:pPr algn="just"/>
            <a:r>
              <a:rPr lang="fr-MA" sz="1600" dirty="0">
                <a:solidFill>
                  <a:schemeClr val="tx1"/>
                </a:solidFill>
                <a:latin typeface="Lato" charset="0"/>
              </a:rPr>
              <a:t>L’élève obtient donc la bonne réponse par une banale reconnaissance et le professeur atteste la valeur de cette activité par un discours mathématique et épistémologique savant.</a:t>
            </a:r>
            <a:endParaRPr lang="fr-FR" sz="1600" dirty="0">
              <a:solidFill>
                <a:schemeClr val="tx1"/>
              </a:solidFill>
              <a:latin typeface="Lato" charset="0"/>
            </a:endParaRPr>
          </a:p>
          <a:p>
            <a:pPr marL="0" lvl="0" indent="0" algn="just" rtl="0">
              <a:spcBef>
                <a:spcPts val="1600"/>
              </a:spcBef>
              <a:spcAft>
                <a:spcPts val="1600"/>
              </a:spcAft>
              <a:buNone/>
            </a:pPr>
            <a:endParaRPr dirty="0">
              <a:solidFill>
                <a:schemeClr val="dk1"/>
              </a:solidFill>
              <a:latin typeface="Lato"/>
              <a:ea typeface="Lato"/>
              <a:cs typeface="Lato"/>
              <a:sym typeface="Lato"/>
            </a:endParaRPr>
          </a:p>
        </p:txBody>
      </p:sp>
      <p:grpSp>
        <p:nvGrpSpPr>
          <p:cNvPr id="1047" name="Google Shape;1047;p57"/>
          <p:cNvGrpSpPr/>
          <p:nvPr/>
        </p:nvGrpSpPr>
        <p:grpSpPr>
          <a:xfrm>
            <a:off x="2209800" y="590550"/>
            <a:ext cx="577314" cy="368094"/>
            <a:chOff x="2780319" y="649595"/>
            <a:chExt cx="577314" cy="368094"/>
          </a:xfrm>
        </p:grpSpPr>
        <p:sp>
          <p:nvSpPr>
            <p:cNvPr id="1048" name="Google Shape;1048;p57"/>
            <p:cNvSpPr/>
            <p:nvPr/>
          </p:nvSpPr>
          <p:spPr>
            <a:xfrm rot="59522">
              <a:off x="2781431" y="886982"/>
              <a:ext cx="129524" cy="129596"/>
            </a:xfrm>
            <a:custGeom>
              <a:avLst/>
              <a:gdLst/>
              <a:ahLst/>
              <a:cxnLst/>
              <a:rect l="l" t="t" r="r" b="b"/>
              <a:pathLst>
                <a:path w="1794" h="1795" extrusionOk="0">
                  <a:moveTo>
                    <a:pt x="943" y="1"/>
                  </a:moveTo>
                  <a:cubicBezTo>
                    <a:pt x="730" y="426"/>
                    <a:pt x="396" y="730"/>
                    <a:pt x="1" y="882"/>
                  </a:cubicBezTo>
                  <a:lnTo>
                    <a:pt x="1" y="913"/>
                  </a:lnTo>
                  <a:cubicBezTo>
                    <a:pt x="396" y="1065"/>
                    <a:pt x="730" y="1369"/>
                    <a:pt x="882" y="1794"/>
                  </a:cubicBezTo>
                  <a:lnTo>
                    <a:pt x="943" y="1794"/>
                  </a:lnTo>
                  <a:cubicBezTo>
                    <a:pt x="1034" y="1369"/>
                    <a:pt x="1399" y="1065"/>
                    <a:pt x="1794" y="913"/>
                  </a:cubicBezTo>
                  <a:lnTo>
                    <a:pt x="1794" y="882"/>
                  </a:lnTo>
                  <a:cubicBezTo>
                    <a:pt x="1429" y="730"/>
                    <a:pt x="1095" y="426"/>
                    <a:pt x="9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7"/>
            <p:cNvSpPr/>
            <p:nvPr/>
          </p:nvSpPr>
          <p:spPr>
            <a:xfrm rot="59522">
              <a:off x="3176183" y="651141"/>
              <a:ext cx="179990" cy="170171"/>
            </a:xfrm>
            <a:custGeom>
              <a:avLst/>
              <a:gdLst/>
              <a:ahLst/>
              <a:cxnLst/>
              <a:rect l="l" t="t" r="r" b="b"/>
              <a:pathLst>
                <a:path w="2493" h="2357" extrusionOk="0">
                  <a:moveTo>
                    <a:pt x="1262" y="1"/>
                  </a:moveTo>
                  <a:cubicBezTo>
                    <a:pt x="1254" y="1"/>
                    <a:pt x="1247" y="8"/>
                    <a:pt x="1247" y="24"/>
                  </a:cubicBezTo>
                  <a:cubicBezTo>
                    <a:pt x="1034" y="540"/>
                    <a:pt x="578" y="966"/>
                    <a:pt x="61" y="1148"/>
                  </a:cubicBezTo>
                  <a:cubicBezTo>
                    <a:pt x="0" y="1148"/>
                    <a:pt x="0" y="1209"/>
                    <a:pt x="61" y="1209"/>
                  </a:cubicBezTo>
                  <a:cubicBezTo>
                    <a:pt x="578" y="1361"/>
                    <a:pt x="1034" y="1817"/>
                    <a:pt x="1247" y="2334"/>
                  </a:cubicBezTo>
                  <a:cubicBezTo>
                    <a:pt x="1247" y="2349"/>
                    <a:pt x="1254" y="2356"/>
                    <a:pt x="1262" y="2356"/>
                  </a:cubicBezTo>
                  <a:cubicBezTo>
                    <a:pt x="1269" y="2356"/>
                    <a:pt x="1277" y="2349"/>
                    <a:pt x="1277" y="2334"/>
                  </a:cubicBezTo>
                  <a:cubicBezTo>
                    <a:pt x="1459" y="1817"/>
                    <a:pt x="1915" y="1391"/>
                    <a:pt x="2462" y="1209"/>
                  </a:cubicBezTo>
                  <a:cubicBezTo>
                    <a:pt x="2493" y="1209"/>
                    <a:pt x="2493" y="1148"/>
                    <a:pt x="2462" y="1148"/>
                  </a:cubicBezTo>
                  <a:cubicBezTo>
                    <a:pt x="1915" y="996"/>
                    <a:pt x="1459" y="540"/>
                    <a:pt x="1277" y="24"/>
                  </a:cubicBezTo>
                  <a:cubicBezTo>
                    <a:pt x="1277" y="8"/>
                    <a:pt x="1269" y="1"/>
                    <a:pt x="1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1689;p77"/>
          <p:cNvSpPr/>
          <p:nvPr/>
        </p:nvSpPr>
        <p:spPr>
          <a:xfrm>
            <a:off x="3345303" y="3124882"/>
            <a:ext cx="159897" cy="132668"/>
          </a:xfrm>
          <a:custGeom>
            <a:avLst/>
            <a:gdLst/>
            <a:ahLst/>
            <a:cxnLst/>
            <a:rect l="l" t="t" r="r" b="b"/>
            <a:pathLst>
              <a:path w="2626" h="2179" extrusionOk="0">
                <a:moveTo>
                  <a:pt x="0" y="1"/>
                </a:moveTo>
                <a:lnTo>
                  <a:pt x="887" y="1090"/>
                </a:lnTo>
                <a:lnTo>
                  <a:pt x="0" y="2179"/>
                </a:lnTo>
                <a:lnTo>
                  <a:pt x="1644" y="2179"/>
                </a:lnTo>
                <a:lnTo>
                  <a:pt x="2625" y="1090"/>
                </a:lnTo>
                <a:lnTo>
                  <a:pt x="1644" y="1"/>
                </a:lnTo>
                <a:close/>
              </a:path>
            </a:pathLst>
          </a:custGeom>
          <a:solidFill>
            <a:schemeClr val="accent3">
              <a:lumMod val="60000"/>
              <a:lumOff val="40000"/>
            </a:schemeClr>
          </a:solidFill>
          <a:ln w="9525" cap="flat" cmpd="sng">
            <a:solidFill>
              <a:schemeClr val="tx2">
                <a:lumMod val="2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31"/>
                                        </p:tgtEl>
                                        <p:attrNameLst>
                                          <p:attrName>style.visibility</p:attrName>
                                        </p:attrNameLst>
                                      </p:cBhvr>
                                      <p:to>
                                        <p:strVal val="visible"/>
                                      </p:to>
                                    </p:set>
                                    <p:animEffect transition="in" filter="fade">
                                      <p:cBhvr>
                                        <p:cTn id="7" dur="1000"/>
                                        <p:tgtEl>
                                          <p:spTgt spid="1031"/>
                                        </p:tgtEl>
                                      </p:cBhvr>
                                    </p:animEffect>
                                    <p:anim calcmode="lin" valueType="num">
                                      <p:cBhvr>
                                        <p:cTn id="8" dur="1000" fill="hold"/>
                                        <p:tgtEl>
                                          <p:spTgt spid="1031"/>
                                        </p:tgtEl>
                                        <p:attrNameLst>
                                          <p:attrName>ppt_x</p:attrName>
                                        </p:attrNameLst>
                                      </p:cBhvr>
                                      <p:tavLst>
                                        <p:tav tm="0">
                                          <p:val>
                                            <p:strVal val="#ppt_x"/>
                                          </p:val>
                                        </p:tav>
                                        <p:tav tm="100000">
                                          <p:val>
                                            <p:strVal val="#ppt_x"/>
                                          </p:val>
                                        </p:tav>
                                      </p:tavLst>
                                    </p:anim>
                                    <p:anim calcmode="lin" valueType="num">
                                      <p:cBhvr>
                                        <p:cTn id="9" dur="1000" fill="hold"/>
                                        <p:tgtEl>
                                          <p:spTgt spid="103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1033"/>
                                        </p:tgtEl>
                                        <p:attrNameLst>
                                          <p:attrName>style.visibility</p:attrName>
                                        </p:attrNameLst>
                                      </p:cBhvr>
                                      <p:to>
                                        <p:strVal val="visible"/>
                                      </p:to>
                                    </p:set>
                                    <p:anim calcmode="lin" valueType="num">
                                      <p:cBhvr>
                                        <p:cTn id="14" dur="500" fill="hold"/>
                                        <p:tgtEl>
                                          <p:spTgt spid="1033"/>
                                        </p:tgtEl>
                                        <p:attrNameLst>
                                          <p:attrName>ppt_w</p:attrName>
                                        </p:attrNameLst>
                                      </p:cBhvr>
                                      <p:tavLst>
                                        <p:tav tm="0">
                                          <p:val>
                                            <p:fltVal val="0"/>
                                          </p:val>
                                        </p:tav>
                                        <p:tav tm="100000">
                                          <p:val>
                                            <p:strVal val="#ppt_w"/>
                                          </p:val>
                                        </p:tav>
                                      </p:tavLst>
                                    </p:anim>
                                    <p:anim calcmode="lin" valueType="num">
                                      <p:cBhvr>
                                        <p:cTn id="15" dur="500" fill="hold"/>
                                        <p:tgtEl>
                                          <p:spTgt spid="1033"/>
                                        </p:tgtEl>
                                        <p:attrNameLst>
                                          <p:attrName>ppt_h</p:attrName>
                                        </p:attrNameLst>
                                      </p:cBhvr>
                                      <p:tavLst>
                                        <p:tav tm="0">
                                          <p:val>
                                            <p:fltVal val="0"/>
                                          </p:val>
                                        </p:tav>
                                        <p:tav tm="100000">
                                          <p:val>
                                            <p:strVal val="#ppt_h"/>
                                          </p:val>
                                        </p:tav>
                                      </p:tavLst>
                                    </p:anim>
                                    <p:animEffect transition="in" filter="fade">
                                      <p:cBhvr>
                                        <p:cTn id="16" dur="500"/>
                                        <p:tgtEl>
                                          <p:spTgt spid="1033"/>
                                        </p:tgtEl>
                                      </p:cBhvr>
                                    </p:animEffect>
                                  </p:childTnLst>
                                </p:cTn>
                              </p:par>
                              <p:par>
                                <p:cTn id="17" presetID="53"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p:cTn id="19" dur="500" fill="hold"/>
                                        <p:tgtEl>
                                          <p:spTgt spid="34"/>
                                        </p:tgtEl>
                                        <p:attrNameLst>
                                          <p:attrName>ppt_w</p:attrName>
                                        </p:attrNameLst>
                                      </p:cBhvr>
                                      <p:tavLst>
                                        <p:tav tm="0">
                                          <p:val>
                                            <p:fltVal val="0"/>
                                          </p:val>
                                        </p:tav>
                                        <p:tav tm="100000">
                                          <p:val>
                                            <p:strVal val="#ppt_w"/>
                                          </p:val>
                                        </p:tav>
                                      </p:tavLst>
                                    </p:anim>
                                    <p:anim calcmode="lin" valueType="num">
                                      <p:cBhvr>
                                        <p:cTn id="20" dur="500" fill="hold"/>
                                        <p:tgtEl>
                                          <p:spTgt spid="34"/>
                                        </p:tgtEl>
                                        <p:attrNameLst>
                                          <p:attrName>ppt_h</p:attrName>
                                        </p:attrNameLst>
                                      </p:cBhvr>
                                      <p:tavLst>
                                        <p:tav tm="0">
                                          <p:val>
                                            <p:fltVal val="0"/>
                                          </p:val>
                                        </p:tav>
                                        <p:tav tm="100000">
                                          <p:val>
                                            <p:strVal val="#ppt_h"/>
                                          </p:val>
                                        </p:tav>
                                      </p:tavLst>
                                    </p:anim>
                                    <p:animEffect transition="in" filter="fade">
                                      <p:cBhvr>
                                        <p:cTn id="2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1" grpId="0"/>
      <p:bldP spid="1033" grpId="0"/>
      <p:bldP spid="3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grpSp>
        <p:nvGrpSpPr>
          <p:cNvPr id="2" name="Google Shape;895;p55"/>
          <p:cNvGrpSpPr/>
          <p:nvPr/>
        </p:nvGrpSpPr>
        <p:grpSpPr>
          <a:xfrm>
            <a:off x="239085" y="487643"/>
            <a:ext cx="2100543" cy="4111771"/>
            <a:chOff x="2637175" y="2691575"/>
            <a:chExt cx="1010800" cy="1978525"/>
          </a:xfrm>
        </p:grpSpPr>
        <p:sp>
          <p:nvSpPr>
            <p:cNvPr id="896" name="Google Shape;896;p55"/>
            <p:cNvSpPr/>
            <p:nvPr/>
          </p:nvSpPr>
          <p:spPr>
            <a:xfrm>
              <a:off x="2795500" y="2779425"/>
              <a:ext cx="50050" cy="16375"/>
            </a:xfrm>
            <a:custGeom>
              <a:avLst/>
              <a:gdLst/>
              <a:ahLst/>
              <a:cxnLst/>
              <a:rect l="l" t="t" r="r" b="b"/>
              <a:pathLst>
                <a:path w="2002" h="655" extrusionOk="0">
                  <a:moveTo>
                    <a:pt x="466" y="1"/>
                  </a:moveTo>
                  <a:cubicBezTo>
                    <a:pt x="294" y="1"/>
                    <a:pt x="146" y="41"/>
                    <a:pt x="67" y="154"/>
                  </a:cubicBezTo>
                  <a:cubicBezTo>
                    <a:pt x="1" y="254"/>
                    <a:pt x="34" y="388"/>
                    <a:pt x="134" y="454"/>
                  </a:cubicBezTo>
                  <a:cubicBezTo>
                    <a:pt x="201" y="521"/>
                    <a:pt x="301" y="554"/>
                    <a:pt x="434" y="554"/>
                  </a:cubicBezTo>
                  <a:cubicBezTo>
                    <a:pt x="668" y="588"/>
                    <a:pt x="968" y="588"/>
                    <a:pt x="1201" y="621"/>
                  </a:cubicBezTo>
                  <a:cubicBezTo>
                    <a:pt x="1335" y="621"/>
                    <a:pt x="1468" y="655"/>
                    <a:pt x="1602" y="655"/>
                  </a:cubicBezTo>
                  <a:lnTo>
                    <a:pt x="1835" y="655"/>
                  </a:lnTo>
                  <a:cubicBezTo>
                    <a:pt x="1969" y="655"/>
                    <a:pt x="2002" y="488"/>
                    <a:pt x="1935" y="454"/>
                  </a:cubicBezTo>
                  <a:cubicBezTo>
                    <a:pt x="1869" y="421"/>
                    <a:pt x="1869" y="388"/>
                    <a:pt x="1735" y="321"/>
                  </a:cubicBezTo>
                  <a:cubicBezTo>
                    <a:pt x="1635" y="288"/>
                    <a:pt x="1535" y="254"/>
                    <a:pt x="1402" y="221"/>
                  </a:cubicBezTo>
                  <a:cubicBezTo>
                    <a:pt x="1225" y="155"/>
                    <a:pt x="800" y="1"/>
                    <a:pt x="4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55"/>
            <p:cNvSpPr/>
            <p:nvPr/>
          </p:nvSpPr>
          <p:spPr>
            <a:xfrm>
              <a:off x="2772975" y="2815625"/>
              <a:ext cx="87725" cy="42425"/>
            </a:xfrm>
            <a:custGeom>
              <a:avLst/>
              <a:gdLst/>
              <a:ahLst/>
              <a:cxnLst/>
              <a:rect l="l" t="t" r="r" b="b"/>
              <a:pathLst>
                <a:path w="3509" h="1697" extrusionOk="0">
                  <a:moveTo>
                    <a:pt x="984" y="0"/>
                  </a:moveTo>
                  <a:cubicBezTo>
                    <a:pt x="568" y="0"/>
                    <a:pt x="63" y="112"/>
                    <a:pt x="34" y="574"/>
                  </a:cubicBezTo>
                  <a:cubicBezTo>
                    <a:pt x="1" y="741"/>
                    <a:pt x="34" y="774"/>
                    <a:pt x="101" y="774"/>
                  </a:cubicBezTo>
                  <a:cubicBezTo>
                    <a:pt x="470" y="774"/>
                    <a:pt x="755" y="604"/>
                    <a:pt x="1137" y="604"/>
                  </a:cubicBezTo>
                  <a:cubicBezTo>
                    <a:pt x="1169" y="604"/>
                    <a:pt x="1202" y="605"/>
                    <a:pt x="1235" y="608"/>
                  </a:cubicBezTo>
                  <a:cubicBezTo>
                    <a:pt x="1735" y="641"/>
                    <a:pt x="2236" y="841"/>
                    <a:pt x="2703" y="975"/>
                  </a:cubicBezTo>
                  <a:cubicBezTo>
                    <a:pt x="2703" y="1075"/>
                    <a:pt x="2770" y="1141"/>
                    <a:pt x="2870" y="1241"/>
                  </a:cubicBezTo>
                  <a:cubicBezTo>
                    <a:pt x="3003" y="1341"/>
                    <a:pt x="3103" y="1508"/>
                    <a:pt x="3237" y="1642"/>
                  </a:cubicBezTo>
                  <a:cubicBezTo>
                    <a:pt x="3275" y="1680"/>
                    <a:pt x="3315" y="1696"/>
                    <a:pt x="3352" y="1696"/>
                  </a:cubicBezTo>
                  <a:cubicBezTo>
                    <a:pt x="3443" y="1696"/>
                    <a:pt x="3508" y="1594"/>
                    <a:pt x="3437" y="1475"/>
                  </a:cubicBezTo>
                  <a:cubicBezTo>
                    <a:pt x="3370" y="1308"/>
                    <a:pt x="3237" y="1175"/>
                    <a:pt x="3170" y="1075"/>
                  </a:cubicBezTo>
                  <a:cubicBezTo>
                    <a:pt x="3103" y="1008"/>
                    <a:pt x="3103" y="975"/>
                    <a:pt x="3070" y="941"/>
                  </a:cubicBezTo>
                  <a:cubicBezTo>
                    <a:pt x="3170" y="841"/>
                    <a:pt x="3170" y="708"/>
                    <a:pt x="3036" y="674"/>
                  </a:cubicBezTo>
                  <a:cubicBezTo>
                    <a:pt x="2403" y="441"/>
                    <a:pt x="1836" y="141"/>
                    <a:pt x="1168" y="7"/>
                  </a:cubicBezTo>
                  <a:cubicBezTo>
                    <a:pt x="1110" y="3"/>
                    <a:pt x="1048" y="0"/>
                    <a:pt x="9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55"/>
            <p:cNvSpPr/>
            <p:nvPr/>
          </p:nvSpPr>
          <p:spPr>
            <a:xfrm>
              <a:off x="2770600" y="2839625"/>
              <a:ext cx="38875" cy="19550"/>
            </a:xfrm>
            <a:custGeom>
              <a:avLst/>
              <a:gdLst/>
              <a:ahLst/>
              <a:cxnLst/>
              <a:rect l="l" t="t" r="r" b="b"/>
              <a:pathLst>
                <a:path w="1555" h="782" extrusionOk="0">
                  <a:moveTo>
                    <a:pt x="1182" y="1"/>
                  </a:moveTo>
                  <a:cubicBezTo>
                    <a:pt x="743" y="1"/>
                    <a:pt x="0" y="192"/>
                    <a:pt x="29" y="682"/>
                  </a:cubicBezTo>
                  <a:cubicBezTo>
                    <a:pt x="96" y="715"/>
                    <a:pt x="129" y="782"/>
                    <a:pt x="196" y="782"/>
                  </a:cubicBezTo>
                  <a:cubicBezTo>
                    <a:pt x="429" y="782"/>
                    <a:pt x="496" y="615"/>
                    <a:pt x="663" y="515"/>
                  </a:cubicBezTo>
                  <a:cubicBezTo>
                    <a:pt x="863" y="348"/>
                    <a:pt x="1130" y="348"/>
                    <a:pt x="1330" y="348"/>
                  </a:cubicBezTo>
                  <a:cubicBezTo>
                    <a:pt x="1340" y="350"/>
                    <a:pt x="1349" y="350"/>
                    <a:pt x="1357" y="350"/>
                  </a:cubicBezTo>
                  <a:cubicBezTo>
                    <a:pt x="1533" y="350"/>
                    <a:pt x="1554" y="46"/>
                    <a:pt x="1363" y="15"/>
                  </a:cubicBezTo>
                  <a:cubicBezTo>
                    <a:pt x="1313" y="5"/>
                    <a:pt x="1252" y="1"/>
                    <a:pt x="11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55"/>
            <p:cNvSpPr/>
            <p:nvPr/>
          </p:nvSpPr>
          <p:spPr>
            <a:xfrm>
              <a:off x="2762050" y="2883650"/>
              <a:ext cx="39850" cy="15450"/>
            </a:xfrm>
            <a:custGeom>
              <a:avLst/>
              <a:gdLst/>
              <a:ahLst/>
              <a:cxnLst/>
              <a:rect l="l" t="t" r="r" b="b"/>
              <a:pathLst>
                <a:path w="1594" h="618" extrusionOk="0">
                  <a:moveTo>
                    <a:pt x="743" y="0"/>
                  </a:moveTo>
                  <a:cubicBezTo>
                    <a:pt x="544" y="0"/>
                    <a:pt x="346" y="43"/>
                    <a:pt x="171" y="155"/>
                  </a:cubicBezTo>
                  <a:cubicBezTo>
                    <a:pt x="0" y="325"/>
                    <a:pt x="145" y="617"/>
                    <a:pt x="356" y="617"/>
                  </a:cubicBezTo>
                  <a:cubicBezTo>
                    <a:pt x="393" y="617"/>
                    <a:pt x="432" y="608"/>
                    <a:pt x="471" y="589"/>
                  </a:cubicBezTo>
                  <a:cubicBezTo>
                    <a:pt x="660" y="535"/>
                    <a:pt x="915" y="437"/>
                    <a:pt x="1146" y="437"/>
                  </a:cubicBezTo>
                  <a:cubicBezTo>
                    <a:pt x="1201" y="437"/>
                    <a:pt x="1254" y="442"/>
                    <a:pt x="1305" y="455"/>
                  </a:cubicBezTo>
                  <a:cubicBezTo>
                    <a:pt x="1316" y="457"/>
                    <a:pt x="1326" y="458"/>
                    <a:pt x="1336" y="458"/>
                  </a:cubicBezTo>
                  <a:cubicBezTo>
                    <a:pt x="1515" y="458"/>
                    <a:pt x="1593" y="185"/>
                    <a:pt x="1372" y="122"/>
                  </a:cubicBezTo>
                  <a:cubicBezTo>
                    <a:pt x="1180" y="52"/>
                    <a:pt x="961" y="0"/>
                    <a:pt x="7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5"/>
            <p:cNvSpPr/>
            <p:nvPr/>
          </p:nvSpPr>
          <p:spPr>
            <a:xfrm>
              <a:off x="2784000" y="2897950"/>
              <a:ext cx="46175" cy="37250"/>
            </a:xfrm>
            <a:custGeom>
              <a:avLst/>
              <a:gdLst/>
              <a:ahLst/>
              <a:cxnLst/>
              <a:rect l="l" t="t" r="r" b="b"/>
              <a:pathLst>
                <a:path w="1847" h="1490" extrusionOk="0">
                  <a:moveTo>
                    <a:pt x="1585" y="1"/>
                  </a:moveTo>
                  <a:cubicBezTo>
                    <a:pt x="1545" y="1"/>
                    <a:pt x="1502" y="16"/>
                    <a:pt x="1461" y="50"/>
                  </a:cubicBezTo>
                  <a:cubicBezTo>
                    <a:pt x="1228" y="283"/>
                    <a:pt x="961" y="450"/>
                    <a:pt x="727" y="650"/>
                  </a:cubicBezTo>
                  <a:cubicBezTo>
                    <a:pt x="461" y="817"/>
                    <a:pt x="127" y="984"/>
                    <a:pt x="60" y="1284"/>
                  </a:cubicBezTo>
                  <a:cubicBezTo>
                    <a:pt x="1" y="1373"/>
                    <a:pt x="74" y="1489"/>
                    <a:pt x="186" y="1489"/>
                  </a:cubicBezTo>
                  <a:cubicBezTo>
                    <a:pt x="199" y="1489"/>
                    <a:pt x="213" y="1488"/>
                    <a:pt x="227" y="1484"/>
                  </a:cubicBezTo>
                  <a:cubicBezTo>
                    <a:pt x="461" y="1418"/>
                    <a:pt x="661" y="1184"/>
                    <a:pt x="894" y="1017"/>
                  </a:cubicBezTo>
                  <a:cubicBezTo>
                    <a:pt x="1161" y="817"/>
                    <a:pt x="1428" y="584"/>
                    <a:pt x="1661" y="350"/>
                  </a:cubicBezTo>
                  <a:cubicBezTo>
                    <a:pt x="1847" y="218"/>
                    <a:pt x="1738" y="1"/>
                    <a:pt x="1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55"/>
            <p:cNvSpPr/>
            <p:nvPr/>
          </p:nvSpPr>
          <p:spPr>
            <a:xfrm>
              <a:off x="2818275" y="2924175"/>
              <a:ext cx="51925" cy="90250"/>
            </a:xfrm>
            <a:custGeom>
              <a:avLst/>
              <a:gdLst/>
              <a:ahLst/>
              <a:cxnLst/>
              <a:rect l="l" t="t" r="r" b="b"/>
              <a:pathLst>
                <a:path w="2077" h="3610" extrusionOk="0">
                  <a:moveTo>
                    <a:pt x="1896" y="1"/>
                  </a:moveTo>
                  <a:cubicBezTo>
                    <a:pt x="1818" y="1"/>
                    <a:pt x="1740" y="43"/>
                    <a:pt x="1725" y="135"/>
                  </a:cubicBezTo>
                  <a:cubicBezTo>
                    <a:pt x="1558" y="769"/>
                    <a:pt x="1391" y="1336"/>
                    <a:pt x="1124" y="1936"/>
                  </a:cubicBezTo>
                  <a:cubicBezTo>
                    <a:pt x="891" y="2503"/>
                    <a:pt x="424" y="2870"/>
                    <a:pt x="90" y="3371"/>
                  </a:cubicBezTo>
                  <a:cubicBezTo>
                    <a:pt x="1" y="3490"/>
                    <a:pt x="98" y="3609"/>
                    <a:pt x="215" y="3609"/>
                  </a:cubicBezTo>
                  <a:cubicBezTo>
                    <a:pt x="229" y="3609"/>
                    <a:pt x="243" y="3608"/>
                    <a:pt x="257" y="3604"/>
                  </a:cubicBezTo>
                  <a:cubicBezTo>
                    <a:pt x="724" y="3437"/>
                    <a:pt x="1058" y="2804"/>
                    <a:pt x="1258" y="2370"/>
                  </a:cubicBezTo>
                  <a:cubicBezTo>
                    <a:pt x="1625" y="1703"/>
                    <a:pt x="1858" y="936"/>
                    <a:pt x="2058" y="168"/>
                  </a:cubicBezTo>
                  <a:cubicBezTo>
                    <a:pt x="2076" y="60"/>
                    <a:pt x="1987" y="1"/>
                    <a:pt x="18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55"/>
            <p:cNvSpPr/>
            <p:nvPr/>
          </p:nvSpPr>
          <p:spPr>
            <a:xfrm>
              <a:off x="2862225" y="2932850"/>
              <a:ext cx="26750" cy="70075"/>
            </a:xfrm>
            <a:custGeom>
              <a:avLst/>
              <a:gdLst/>
              <a:ahLst/>
              <a:cxnLst/>
              <a:rect l="l" t="t" r="r" b="b"/>
              <a:pathLst>
                <a:path w="1070" h="2803" extrusionOk="0">
                  <a:moveTo>
                    <a:pt x="929" y="0"/>
                  </a:moveTo>
                  <a:cubicBezTo>
                    <a:pt x="860" y="0"/>
                    <a:pt x="783" y="42"/>
                    <a:pt x="767" y="122"/>
                  </a:cubicBezTo>
                  <a:cubicBezTo>
                    <a:pt x="634" y="589"/>
                    <a:pt x="534" y="1022"/>
                    <a:pt x="367" y="1489"/>
                  </a:cubicBezTo>
                  <a:cubicBezTo>
                    <a:pt x="267" y="1856"/>
                    <a:pt x="0" y="2290"/>
                    <a:pt x="33" y="2690"/>
                  </a:cubicBezTo>
                  <a:cubicBezTo>
                    <a:pt x="83" y="2765"/>
                    <a:pt x="152" y="2803"/>
                    <a:pt x="212" y="2803"/>
                  </a:cubicBezTo>
                  <a:cubicBezTo>
                    <a:pt x="232" y="2803"/>
                    <a:pt x="250" y="2798"/>
                    <a:pt x="267" y="2790"/>
                  </a:cubicBezTo>
                  <a:cubicBezTo>
                    <a:pt x="534" y="2523"/>
                    <a:pt x="601" y="2123"/>
                    <a:pt x="667" y="1756"/>
                  </a:cubicBezTo>
                  <a:cubicBezTo>
                    <a:pt x="801" y="1189"/>
                    <a:pt x="934" y="655"/>
                    <a:pt x="1034" y="155"/>
                  </a:cubicBezTo>
                  <a:cubicBezTo>
                    <a:pt x="1069" y="50"/>
                    <a:pt x="1004" y="0"/>
                    <a:pt x="9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5"/>
            <p:cNvSpPr/>
            <p:nvPr/>
          </p:nvSpPr>
          <p:spPr>
            <a:xfrm>
              <a:off x="2891775" y="2924175"/>
              <a:ext cx="16325" cy="63050"/>
            </a:xfrm>
            <a:custGeom>
              <a:avLst/>
              <a:gdLst/>
              <a:ahLst/>
              <a:cxnLst/>
              <a:rect l="l" t="t" r="r" b="b"/>
              <a:pathLst>
                <a:path w="653" h="2522" extrusionOk="0">
                  <a:moveTo>
                    <a:pt x="163" y="1"/>
                  </a:moveTo>
                  <a:cubicBezTo>
                    <a:pt x="81" y="1"/>
                    <a:pt x="1" y="60"/>
                    <a:pt x="19" y="168"/>
                  </a:cubicBezTo>
                  <a:cubicBezTo>
                    <a:pt x="86" y="602"/>
                    <a:pt x="119" y="969"/>
                    <a:pt x="186" y="1403"/>
                  </a:cubicBezTo>
                  <a:cubicBezTo>
                    <a:pt x="252" y="1736"/>
                    <a:pt x="252" y="2136"/>
                    <a:pt x="419" y="2470"/>
                  </a:cubicBezTo>
                  <a:cubicBezTo>
                    <a:pt x="419" y="2507"/>
                    <a:pt x="433" y="2521"/>
                    <a:pt x="453" y="2521"/>
                  </a:cubicBezTo>
                  <a:cubicBezTo>
                    <a:pt x="488" y="2521"/>
                    <a:pt x="544" y="2479"/>
                    <a:pt x="586" y="2437"/>
                  </a:cubicBezTo>
                  <a:cubicBezTo>
                    <a:pt x="653" y="2103"/>
                    <a:pt x="519" y="1669"/>
                    <a:pt x="486" y="1336"/>
                  </a:cubicBezTo>
                  <a:cubicBezTo>
                    <a:pt x="453" y="936"/>
                    <a:pt x="353" y="569"/>
                    <a:pt x="319" y="135"/>
                  </a:cubicBezTo>
                  <a:cubicBezTo>
                    <a:pt x="304" y="43"/>
                    <a:pt x="232" y="1"/>
                    <a:pt x="1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5"/>
            <p:cNvSpPr/>
            <p:nvPr/>
          </p:nvSpPr>
          <p:spPr>
            <a:xfrm>
              <a:off x="2908075" y="2922850"/>
              <a:ext cx="11700" cy="35900"/>
            </a:xfrm>
            <a:custGeom>
              <a:avLst/>
              <a:gdLst/>
              <a:ahLst/>
              <a:cxnLst/>
              <a:rect l="l" t="t" r="r" b="b"/>
              <a:pathLst>
                <a:path w="468" h="1436" extrusionOk="0">
                  <a:moveTo>
                    <a:pt x="148" y="0"/>
                  </a:moveTo>
                  <a:cubicBezTo>
                    <a:pt x="74" y="0"/>
                    <a:pt x="1" y="50"/>
                    <a:pt x="1" y="155"/>
                  </a:cubicBezTo>
                  <a:cubicBezTo>
                    <a:pt x="34" y="355"/>
                    <a:pt x="34" y="522"/>
                    <a:pt x="101" y="722"/>
                  </a:cubicBezTo>
                  <a:cubicBezTo>
                    <a:pt x="134" y="955"/>
                    <a:pt x="101" y="1189"/>
                    <a:pt x="268" y="1389"/>
                  </a:cubicBezTo>
                  <a:cubicBezTo>
                    <a:pt x="268" y="1419"/>
                    <a:pt x="281" y="1435"/>
                    <a:pt x="299" y="1435"/>
                  </a:cubicBezTo>
                  <a:cubicBezTo>
                    <a:pt x="321" y="1435"/>
                    <a:pt x="349" y="1411"/>
                    <a:pt x="368" y="1356"/>
                  </a:cubicBezTo>
                  <a:cubicBezTo>
                    <a:pt x="468" y="1155"/>
                    <a:pt x="368" y="989"/>
                    <a:pt x="368" y="788"/>
                  </a:cubicBezTo>
                  <a:cubicBezTo>
                    <a:pt x="334" y="555"/>
                    <a:pt x="334" y="321"/>
                    <a:pt x="301" y="121"/>
                  </a:cubicBezTo>
                  <a:cubicBezTo>
                    <a:pt x="285" y="42"/>
                    <a:pt x="216" y="0"/>
                    <a:pt x="1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5"/>
            <p:cNvSpPr/>
            <p:nvPr/>
          </p:nvSpPr>
          <p:spPr>
            <a:xfrm>
              <a:off x="2942275" y="2966325"/>
              <a:ext cx="32550" cy="45800"/>
            </a:xfrm>
            <a:custGeom>
              <a:avLst/>
              <a:gdLst/>
              <a:ahLst/>
              <a:cxnLst/>
              <a:rect l="l" t="t" r="r" b="b"/>
              <a:pathLst>
                <a:path w="1302" h="1832" extrusionOk="0">
                  <a:moveTo>
                    <a:pt x="251" y="0"/>
                  </a:moveTo>
                  <a:cubicBezTo>
                    <a:pt x="159" y="0"/>
                    <a:pt x="67" y="50"/>
                    <a:pt x="67" y="150"/>
                  </a:cubicBezTo>
                  <a:cubicBezTo>
                    <a:pt x="0" y="617"/>
                    <a:pt x="0" y="1218"/>
                    <a:pt x="334" y="1585"/>
                  </a:cubicBezTo>
                  <a:cubicBezTo>
                    <a:pt x="459" y="1741"/>
                    <a:pt x="673" y="1832"/>
                    <a:pt x="868" y="1832"/>
                  </a:cubicBezTo>
                  <a:cubicBezTo>
                    <a:pt x="1088" y="1832"/>
                    <a:pt x="1284" y="1716"/>
                    <a:pt x="1301" y="1451"/>
                  </a:cubicBezTo>
                  <a:cubicBezTo>
                    <a:pt x="1301" y="1418"/>
                    <a:pt x="1301" y="1318"/>
                    <a:pt x="1235" y="1318"/>
                  </a:cubicBezTo>
                  <a:cubicBezTo>
                    <a:pt x="1140" y="1294"/>
                    <a:pt x="1063" y="1271"/>
                    <a:pt x="966" y="1271"/>
                  </a:cubicBezTo>
                  <a:cubicBezTo>
                    <a:pt x="926" y="1271"/>
                    <a:pt x="883" y="1275"/>
                    <a:pt x="834" y="1284"/>
                  </a:cubicBezTo>
                  <a:cubicBezTo>
                    <a:pt x="768" y="1284"/>
                    <a:pt x="734" y="1251"/>
                    <a:pt x="668" y="1184"/>
                  </a:cubicBezTo>
                  <a:cubicBezTo>
                    <a:pt x="434" y="951"/>
                    <a:pt x="434" y="484"/>
                    <a:pt x="434" y="150"/>
                  </a:cubicBezTo>
                  <a:cubicBezTo>
                    <a:pt x="434" y="50"/>
                    <a:pt x="342" y="0"/>
                    <a:pt x="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55"/>
            <p:cNvSpPr/>
            <p:nvPr/>
          </p:nvSpPr>
          <p:spPr>
            <a:xfrm>
              <a:off x="2966775" y="2964700"/>
              <a:ext cx="40575" cy="39250"/>
            </a:xfrm>
            <a:custGeom>
              <a:avLst/>
              <a:gdLst/>
              <a:ahLst/>
              <a:cxnLst/>
              <a:rect l="l" t="t" r="r" b="b"/>
              <a:pathLst>
                <a:path w="1623" h="1570" extrusionOk="0">
                  <a:moveTo>
                    <a:pt x="324" y="0"/>
                  </a:moveTo>
                  <a:cubicBezTo>
                    <a:pt x="169" y="0"/>
                    <a:pt x="1" y="153"/>
                    <a:pt x="88" y="349"/>
                  </a:cubicBezTo>
                  <a:cubicBezTo>
                    <a:pt x="271" y="777"/>
                    <a:pt x="735" y="1570"/>
                    <a:pt x="1274" y="1570"/>
                  </a:cubicBezTo>
                  <a:cubicBezTo>
                    <a:pt x="1323" y="1570"/>
                    <a:pt x="1372" y="1563"/>
                    <a:pt x="1422" y="1550"/>
                  </a:cubicBezTo>
                  <a:cubicBezTo>
                    <a:pt x="1622" y="1483"/>
                    <a:pt x="1522" y="1216"/>
                    <a:pt x="1422" y="1149"/>
                  </a:cubicBezTo>
                  <a:cubicBezTo>
                    <a:pt x="988" y="949"/>
                    <a:pt x="688" y="616"/>
                    <a:pt x="521" y="149"/>
                  </a:cubicBezTo>
                  <a:cubicBezTo>
                    <a:pt x="487" y="44"/>
                    <a:pt x="407" y="0"/>
                    <a:pt x="3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5"/>
            <p:cNvSpPr/>
            <p:nvPr/>
          </p:nvSpPr>
          <p:spPr>
            <a:xfrm>
              <a:off x="2974500" y="2947300"/>
              <a:ext cx="37850" cy="23250"/>
            </a:xfrm>
            <a:custGeom>
              <a:avLst/>
              <a:gdLst/>
              <a:ahLst/>
              <a:cxnLst/>
              <a:rect l="l" t="t" r="r" b="b"/>
              <a:pathLst>
                <a:path w="1514" h="930" extrusionOk="0">
                  <a:moveTo>
                    <a:pt x="228" y="1"/>
                  </a:moveTo>
                  <a:cubicBezTo>
                    <a:pt x="123" y="1"/>
                    <a:pt x="1" y="98"/>
                    <a:pt x="46" y="211"/>
                  </a:cubicBezTo>
                  <a:cubicBezTo>
                    <a:pt x="179" y="478"/>
                    <a:pt x="379" y="711"/>
                    <a:pt x="646" y="845"/>
                  </a:cubicBezTo>
                  <a:cubicBezTo>
                    <a:pt x="766" y="898"/>
                    <a:pt x="897" y="930"/>
                    <a:pt x="1021" y="930"/>
                  </a:cubicBezTo>
                  <a:cubicBezTo>
                    <a:pt x="1208" y="930"/>
                    <a:pt x="1380" y="858"/>
                    <a:pt x="1480" y="678"/>
                  </a:cubicBezTo>
                  <a:cubicBezTo>
                    <a:pt x="1513" y="578"/>
                    <a:pt x="1447" y="511"/>
                    <a:pt x="1380" y="511"/>
                  </a:cubicBezTo>
                  <a:cubicBezTo>
                    <a:pt x="1297" y="494"/>
                    <a:pt x="1213" y="494"/>
                    <a:pt x="1126" y="494"/>
                  </a:cubicBezTo>
                  <a:cubicBezTo>
                    <a:pt x="1038" y="494"/>
                    <a:pt x="946" y="494"/>
                    <a:pt x="846" y="478"/>
                  </a:cubicBezTo>
                  <a:cubicBezTo>
                    <a:pt x="646" y="411"/>
                    <a:pt x="479" y="244"/>
                    <a:pt x="346" y="77"/>
                  </a:cubicBezTo>
                  <a:cubicBezTo>
                    <a:pt x="324" y="23"/>
                    <a:pt x="278" y="1"/>
                    <a:pt x="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5"/>
            <p:cNvSpPr/>
            <p:nvPr/>
          </p:nvSpPr>
          <p:spPr>
            <a:xfrm>
              <a:off x="2996525" y="2886775"/>
              <a:ext cx="40850" cy="22200"/>
            </a:xfrm>
            <a:custGeom>
              <a:avLst/>
              <a:gdLst/>
              <a:ahLst/>
              <a:cxnLst/>
              <a:rect l="l" t="t" r="r" b="b"/>
              <a:pathLst>
                <a:path w="1634" h="888" extrusionOk="0">
                  <a:moveTo>
                    <a:pt x="254" y="0"/>
                  </a:moveTo>
                  <a:cubicBezTo>
                    <a:pt x="119" y="0"/>
                    <a:pt x="1" y="141"/>
                    <a:pt x="99" y="263"/>
                  </a:cubicBezTo>
                  <a:cubicBezTo>
                    <a:pt x="299" y="497"/>
                    <a:pt x="566" y="630"/>
                    <a:pt x="833" y="764"/>
                  </a:cubicBezTo>
                  <a:cubicBezTo>
                    <a:pt x="994" y="810"/>
                    <a:pt x="1218" y="888"/>
                    <a:pt x="1397" y="888"/>
                  </a:cubicBezTo>
                  <a:cubicBezTo>
                    <a:pt x="1477" y="888"/>
                    <a:pt x="1548" y="872"/>
                    <a:pt x="1600" y="830"/>
                  </a:cubicBezTo>
                  <a:cubicBezTo>
                    <a:pt x="1633" y="797"/>
                    <a:pt x="1633" y="697"/>
                    <a:pt x="1600" y="664"/>
                  </a:cubicBezTo>
                  <a:cubicBezTo>
                    <a:pt x="1500" y="497"/>
                    <a:pt x="1233" y="497"/>
                    <a:pt x="1066" y="464"/>
                  </a:cubicBezTo>
                  <a:cubicBezTo>
                    <a:pt x="799" y="397"/>
                    <a:pt x="566" y="263"/>
                    <a:pt x="399" y="63"/>
                  </a:cubicBezTo>
                  <a:cubicBezTo>
                    <a:pt x="355" y="19"/>
                    <a:pt x="303" y="0"/>
                    <a:pt x="2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5"/>
            <p:cNvSpPr/>
            <p:nvPr/>
          </p:nvSpPr>
          <p:spPr>
            <a:xfrm>
              <a:off x="3001225" y="2858725"/>
              <a:ext cx="26125" cy="15700"/>
            </a:xfrm>
            <a:custGeom>
              <a:avLst/>
              <a:gdLst/>
              <a:ahLst/>
              <a:cxnLst/>
              <a:rect l="l" t="t" r="r" b="b"/>
              <a:pathLst>
                <a:path w="1045" h="628" extrusionOk="0">
                  <a:moveTo>
                    <a:pt x="958" y="0"/>
                  </a:moveTo>
                  <a:cubicBezTo>
                    <a:pt x="932" y="0"/>
                    <a:pt x="903" y="14"/>
                    <a:pt x="878" y="51"/>
                  </a:cubicBezTo>
                  <a:cubicBezTo>
                    <a:pt x="678" y="251"/>
                    <a:pt x="444" y="285"/>
                    <a:pt x="211" y="351"/>
                  </a:cubicBezTo>
                  <a:cubicBezTo>
                    <a:pt x="1" y="381"/>
                    <a:pt x="34" y="628"/>
                    <a:pt x="189" y="628"/>
                  </a:cubicBezTo>
                  <a:cubicBezTo>
                    <a:pt x="206" y="628"/>
                    <a:pt x="224" y="625"/>
                    <a:pt x="244" y="618"/>
                  </a:cubicBezTo>
                  <a:cubicBezTo>
                    <a:pt x="611" y="585"/>
                    <a:pt x="1045" y="518"/>
                    <a:pt x="1045" y="84"/>
                  </a:cubicBezTo>
                  <a:cubicBezTo>
                    <a:pt x="1045" y="42"/>
                    <a:pt x="1005"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5"/>
            <p:cNvSpPr/>
            <p:nvPr/>
          </p:nvSpPr>
          <p:spPr>
            <a:xfrm>
              <a:off x="2996325" y="2818350"/>
              <a:ext cx="29375" cy="27425"/>
            </a:xfrm>
            <a:custGeom>
              <a:avLst/>
              <a:gdLst/>
              <a:ahLst/>
              <a:cxnLst/>
              <a:rect l="l" t="t" r="r" b="b"/>
              <a:pathLst>
                <a:path w="1175" h="1097" extrusionOk="0">
                  <a:moveTo>
                    <a:pt x="913" y="0"/>
                  </a:moveTo>
                  <a:cubicBezTo>
                    <a:pt x="864" y="0"/>
                    <a:pt x="814" y="11"/>
                    <a:pt x="774" y="32"/>
                  </a:cubicBezTo>
                  <a:cubicBezTo>
                    <a:pt x="640" y="132"/>
                    <a:pt x="574" y="232"/>
                    <a:pt x="474" y="365"/>
                  </a:cubicBezTo>
                  <a:cubicBezTo>
                    <a:pt x="407" y="532"/>
                    <a:pt x="273" y="632"/>
                    <a:pt x="140" y="732"/>
                  </a:cubicBezTo>
                  <a:cubicBezTo>
                    <a:pt x="0" y="844"/>
                    <a:pt x="95" y="1097"/>
                    <a:pt x="247" y="1097"/>
                  </a:cubicBezTo>
                  <a:cubicBezTo>
                    <a:pt x="276" y="1097"/>
                    <a:pt x="308" y="1087"/>
                    <a:pt x="340" y="1066"/>
                  </a:cubicBezTo>
                  <a:cubicBezTo>
                    <a:pt x="674" y="899"/>
                    <a:pt x="1174" y="665"/>
                    <a:pt x="1141" y="198"/>
                  </a:cubicBezTo>
                  <a:cubicBezTo>
                    <a:pt x="1141" y="59"/>
                    <a:pt x="1027" y="0"/>
                    <a:pt x="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5"/>
            <p:cNvSpPr/>
            <p:nvPr/>
          </p:nvSpPr>
          <p:spPr>
            <a:xfrm>
              <a:off x="2979475" y="2787025"/>
              <a:ext cx="28700" cy="30900"/>
            </a:xfrm>
            <a:custGeom>
              <a:avLst/>
              <a:gdLst/>
              <a:ahLst/>
              <a:cxnLst/>
              <a:rect l="l" t="t" r="r" b="b"/>
              <a:pathLst>
                <a:path w="1148" h="1236" extrusionOk="0">
                  <a:moveTo>
                    <a:pt x="877" y="0"/>
                  </a:moveTo>
                  <a:cubicBezTo>
                    <a:pt x="847" y="0"/>
                    <a:pt x="814" y="17"/>
                    <a:pt x="781" y="50"/>
                  </a:cubicBezTo>
                  <a:cubicBezTo>
                    <a:pt x="614" y="117"/>
                    <a:pt x="547" y="284"/>
                    <a:pt x="514" y="451"/>
                  </a:cubicBezTo>
                  <a:cubicBezTo>
                    <a:pt x="480" y="551"/>
                    <a:pt x="480" y="617"/>
                    <a:pt x="447" y="717"/>
                  </a:cubicBezTo>
                  <a:cubicBezTo>
                    <a:pt x="447" y="751"/>
                    <a:pt x="414" y="784"/>
                    <a:pt x="414" y="784"/>
                  </a:cubicBezTo>
                  <a:lnTo>
                    <a:pt x="347" y="784"/>
                  </a:lnTo>
                  <a:cubicBezTo>
                    <a:pt x="329" y="779"/>
                    <a:pt x="312" y="777"/>
                    <a:pt x="296" y="777"/>
                  </a:cubicBezTo>
                  <a:cubicBezTo>
                    <a:pt x="96" y="777"/>
                    <a:pt x="0" y="1125"/>
                    <a:pt x="247" y="1218"/>
                  </a:cubicBezTo>
                  <a:cubicBezTo>
                    <a:pt x="293" y="1229"/>
                    <a:pt x="340" y="1235"/>
                    <a:pt x="386" y="1235"/>
                  </a:cubicBezTo>
                  <a:cubicBezTo>
                    <a:pt x="603" y="1235"/>
                    <a:pt x="804" y="1110"/>
                    <a:pt x="914" y="918"/>
                  </a:cubicBezTo>
                  <a:cubicBezTo>
                    <a:pt x="1014" y="651"/>
                    <a:pt x="1148" y="250"/>
                    <a:pt x="947" y="50"/>
                  </a:cubicBezTo>
                  <a:cubicBezTo>
                    <a:pt x="931" y="17"/>
                    <a:pt x="906" y="0"/>
                    <a:pt x="8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5"/>
            <p:cNvSpPr/>
            <p:nvPr/>
          </p:nvSpPr>
          <p:spPr>
            <a:xfrm>
              <a:off x="2937275" y="2743750"/>
              <a:ext cx="40475" cy="89475"/>
            </a:xfrm>
            <a:custGeom>
              <a:avLst/>
              <a:gdLst/>
              <a:ahLst/>
              <a:cxnLst/>
              <a:rect l="l" t="t" r="r" b="b"/>
              <a:pathLst>
                <a:path w="1619" h="3579" extrusionOk="0">
                  <a:moveTo>
                    <a:pt x="1507" y="1"/>
                  </a:moveTo>
                  <a:cubicBezTo>
                    <a:pt x="1491" y="1"/>
                    <a:pt x="1476" y="5"/>
                    <a:pt x="1468" y="13"/>
                  </a:cubicBezTo>
                  <a:cubicBezTo>
                    <a:pt x="701" y="981"/>
                    <a:pt x="167" y="2215"/>
                    <a:pt x="0" y="3449"/>
                  </a:cubicBezTo>
                  <a:cubicBezTo>
                    <a:pt x="0" y="3537"/>
                    <a:pt x="75" y="3579"/>
                    <a:pt x="145" y="3579"/>
                  </a:cubicBezTo>
                  <a:cubicBezTo>
                    <a:pt x="208" y="3579"/>
                    <a:pt x="267" y="3546"/>
                    <a:pt x="267" y="3483"/>
                  </a:cubicBezTo>
                  <a:cubicBezTo>
                    <a:pt x="434" y="2215"/>
                    <a:pt x="1201" y="1248"/>
                    <a:pt x="1568" y="113"/>
                  </a:cubicBezTo>
                  <a:cubicBezTo>
                    <a:pt x="1618" y="38"/>
                    <a:pt x="1556" y="1"/>
                    <a:pt x="15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5"/>
            <p:cNvSpPr/>
            <p:nvPr/>
          </p:nvSpPr>
          <p:spPr>
            <a:xfrm>
              <a:off x="2924750" y="2731025"/>
              <a:ext cx="25875" cy="91700"/>
            </a:xfrm>
            <a:custGeom>
              <a:avLst/>
              <a:gdLst/>
              <a:ahLst/>
              <a:cxnLst/>
              <a:rect l="l" t="t" r="r" b="b"/>
              <a:pathLst>
                <a:path w="1035" h="3668" extrusionOk="0">
                  <a:moveTo>
                    <a:pt x="899" y="0"/>
                  </a:moveTo>
                  <a:cubicBezTo>
                    <a:pt x="874" y="0"/>
                    <a:pt x="849" y="8"/>
                    <a:pt x="835" y="22"/>
                  </a:cubicBezTo>
                  <a:cubicBezTo>
                    <a:pt x="535" y="356"/>
                    <a:pt x="501" y="889"/>
                    <a:pt x="401" y="1323"/>
                  </a:cubicBezTo>
                  <a:cubicBezTo>
                    <a:pt x="201" y="2023"/>
                    <a:pt x="34" y="2791"/>
                    <a:pt x="1" y="3525"/>
                  </a:cubicBezTo>
                  <a:cubicBezTo>
                    <a:pt x="1" y="3616"/>
                    <a:pt x="81" y="3668"/>
                    <a:pt x="154" y="3668"/>
                  </a:cubicBezTo>
                  <a:cubicBezTo>
                    <a:pt x="214" y="3668"/>
                    <a:pt x="268" y="3633"/>
                    <a:pt x="268" y="3558"/>
                  </a:cubicBezTo>
                  <a:cubicBezTo>
                    <a:pt x="301" y="2824"/>
                    <a:pt x="501" y="2124"/>
                    <a:pt x="668" y="1390"/>
                  </a:cubicBezTo>
                  <a:cubicBezTo>
                    <a:pt x="801" y="1023"/>
                    <a:pt x="1035" y="489"/>
                    <a:pt x="968" y="55"/>
                  </a:cubicBezTo>
                  <a:cubicBezTo>
                    <a:pt x="968" y="16"/>
                    <a:pt x="934" y="0"/>
                    <a:pt x="8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5"/>
            <p:cNvSpPr/>
            <p:nvPr/>
          </p:nvSpPr>
          <p:spPr>
            <a:xfrm>
              <a:off x="2914750" y="2713225"/>
              <a:ext cx="25" cy="25"/>
            </a:xfrm>
            <a:custGeom>
              <a:avLst/>
              <a:gdLst/>
              <a:ahLst/>
              <a:cxnLst/>
              <a:rect l="l" t="t" r="r" b="b"/>
              <a:pathLst>
                <a:path w="1" h="1" extrusionOk="0">
                  <a:moveTo>
                    <a:pt x="1" y="0"/>
                  </a:moveTo>
                  <a:lnTo>
                    <a:pt x="1"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5"/>
            <p:cNvSpPr/>
            <p:nvPr/>
          </p:nvSpPr>
          <p:spPr>
            <a:xfrm>
              <a:off x="2908475" y="2710500"/>
              <a:ext cx="17150" cy="61975"/>
            </a:xfrm>
            <a:custGeom>
              <a:avLst/>
              <a:gdLst/>
              <a:ahLst/>
              <a:cxnLst/>
              <a:rect l="l" t="t" r="r" b="b"/>
              <a:pathLst>
                <a:path w="686" h="2479" extrusionOk="0">
                  <a:moveTo>
                    <a:pt x="366" y="0"/>
                  </a:moveTo>
                  <a:cubicBezTo>
                    <a:pt x="286" y="0"/>
                    <a:pt x="218" y="60"/>
                    <a:pt x="218" y="143"/>
                  </a:cubicBezTo>
                  <a:lnTo>
                    <a:pt x="285" y="143"/>
                  </a:lnTo>
                  <a:cubicBezTo>
                    <a:pt x="185" y="176"/>
                    <a:pt x="185" y="276"/>
                    <a:pt x="152" y="343"/>
                  </a:cubicBezTo>
                  <a:cubicBezTo>
                    <a:pt x="118" y="543"/>
                    <a:pt x="118" y="810"/>
                    <a:pt x="118" y="976"/>
                  </a:cubicBezTo>
                  <a:cubicBezTo>
                    <a:pt x="51" y="1443"/>
                    <a:pt x="51" y="1877"/>
                    <a:pt x="18" y="2311"/>
                  </a:cubicBezTo>
                  <a:cubicBezTo>
                    <a:pt x="0" y="2419"/>
                    <a:pt x="90" y="2479"/>
                    <a:pt x="181" y="2479"/>
                  </a:cubicBezTo>
                  <a:cubicBezTo>
                    <a:pt x="258" y="2479"/>
                    <a:pt x="336" y="2436"/>
                    <a:pt x="352" y="2344"/>
                  </a:cubicBezTo>
                  <a:cubicBezTo>
                    <a:pt x="452" y="1810"/>
                    <a:pt x="585" y="1310"/>
                    <a:pt x="619" y="776"/>
                  </a:cubicBezTo>
                  <a:cubicBezTo>
                    <a:pt x="652" y="443"/>
                    <a:pt x="685" y="42"/>
                    <a:pt x="418" y="9"/>
                  </a:cubicBezTo>
                  <a:cubicBezTo>
                    <a:pt x="401" y="3"/>
                    <a:pt x="383" y="0"/>
                    <a:pt x="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5"/>
            <p:cNvSpPr/>
            <p:nvPr/>
          </p:nvSpPr>
          <p:spPr>
            <a:xfrm>
              <a:off x="2878900" y="2717675"/>
              <a:ext cx="24200" cy="48875"/>
            </a:xfrm>
            <a:custGeom>
              <a:avLst/>
              <a:gdLst/>
              <a:ahLst/>
              <a:cxnLst/>
              <a:rect l="l" t="t" r="r" b="b"/>
              <a:pathLst>
                <a:path w="968" h="1955" extrusionOk="0">
                  <a:moveTo>
                    <a:pt x="266" y="0"/>
                  </a:moveTo>
                  <a:cubicBezTo>
                    <a:pt x="178" y="0"/>
                    <a:pt x="81" y="95"/>
                    <a:pt x="34" y="189"/>
                  </a:cubicBezTo>
                  <a:cubicBezTo>
                    <a:pt x="0" y="489"/>
                    <a:pt x="167" y="756"/>
                    <a:pt x="267" y="1056"/>
                  </a:cubicBezTo>
                  <a:cubicBezTo>
                    <a:pt x="334" y="1357"/>
                    <a:pt x="434" y="1657"/>
                    <a:pt x="601" y="1890"/>
                  </a:cubicBezTo>
                  <a:cubicBezTo>
                    <a:pt x="624" y="1936"/>
                    <a:pt x="663" y="1955"/>
                    <a:pt x="707" y="1955"/>
                  </a:cubicBezTo>
                  <a:cubicBezTo>
                    <a:pt x="790" y="1955"/>
                    <a:pt x="891" y="1889"/>
                    <a:pt x="934" y="1824"/>
                  </a:cubicBezTo>
                  <a:cubicBezTo>
                    <a:pt x="968" y="1523"/>
                    <a:pt x="834" y="1190"/>
                    <a:pt x="767" y="923"/>
                  </a:cubicBezTo>
                  <a:cubicBezTo>
                    <a:pt x="667" y="589"/>
                    <a:pt x="601" y="256"/>
                    <a:pt x="367" y="56"/>
                  </a:cubicBezTo>
                  <a:cubicBezTo>
                    <a:pt x="338" y="17"/>
                    <a:pt x="303" y="0"/>
                    <a:pt x="2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5"/>
            <p:cNvSpPr/>
            <p:nvPr/>
          </p:nvSpPr>
          <p:spPr>
            <a:xfrm>
              <a:off x="2839700" y="2750025"/>
              <a:ext cx="43625" cy="35825"/>
            </a:xfrm>
            <a:custGeom>
              <a:avLst/>
              <a:gdLst/>
              <a:ahLst/>
              <a:cxnLst/>
              <a:rect l="l" t="t" r="r" b="b"/>
              <a:pathLst>
                <a:path w="1745" h="1433" extrusionOk="0">
                  <a:moveTo>
                    <a:pt x="344" y="1"/>
                  </a:moveTo>
                  <a:cubicBezTo>
                    <a:pt x="248" y="1"/>
                    <a:pt x="154" y="19"/>
                    <a:pt x="67" y="63"/>
                  </a:cubicBezTo>
                  <a:cubicBezTo>
                    <a:pt x="0" y="96"/>
                    <a:pt x="0" y="196"/>
                    <a:pt x="34" y="263"/>
                  </a:cubicBezTo>
                  <a:cubicBezTo>
                    <a:pt x="234" y="430"/>
                    <a:pt x="501" y="463"/>
                    <a:pt x="734" y="630"/>
                  </a:cubicBezTo>
                  <a:cubicBezTo>
                    <a:pt x="1001" y="796"/>
                    <a:pt x="1201" y="1063"/>
                    <a:pt x="1335" y="1297"/>
                  </a:cubicBezTo>
                  <a:cubicBezTo>
                    <a:pt x="1370" y="1392"/>
                    <a:pt x="1436" y="1432"/>
                    <a:pt x="1502" y="1432"/>
                  </a:cubicBezTo>
                  <a:cubicBezTo>
                    <a:pt x="1622" y="1432"/>
                    <a:pt x="1745" y="1302"/>
                    <a:pt x="1702" y="1130"/>
                  </a:cubicBezTo>
                  <a:cubicBezTo>
                    <a:pt x="1568" y="796"/>
                    <a:pt x="1368" y="530"/>
                    <a:pt x="1068" y="296"/>
                  </a:cubicBezTo>
                  <a:cubicBezTo>
                    <a:pt x="895" y="148"/>
                    <a:pt x="614" y="1"/>
                    <a:pt x="3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55"/>
            <p:cNvSpPr/>
            <p:nvPr/>
          </p:nvSpPr>
          <p:spPr>
            <a:xfrm>
              <a:off x="2811350" y="2743525"/>
              <a:ext cx="24200" cy="29875"/>
            </a:xfrm>
            <a:custGeom>
              <a:avLst/>
              <a:gdLst/>
              <a:ahLst/>
              <a:cxnLst/>
              <a:rect l="l" t="t" r="r" b="b"/>
              <a:pathLst>
                <a:path w="968" h="1195" extrusionOk="0">
                  <a:moveTo>
                    <a:pt x="301" y="1"/>
                  </a:moveTo>
                  <a:cubicBezTo>
                    <a:pt x="262" y="1"/>
                    <a:pt x="220" y="17"/>
                    <a:pt x="200" y="56"/>
                  </a:cubicBezTo>
                  <a:cubicBezTo>
                    <a:pt x="0" y="389"/>
                    <a:pt x="367" y="856"/>
                    <a:pt x="567" y="1123"/>
                  </a:cubicBezTo>
                  <a:cubicBezTo>
                    <a:pt x="601" y="1173"/>
                    <a:pt x="645" y="1194"/>
                    <a:pt x="689" y="1194"/>
                  </a:cubicBezTo>
                  <a:cubicBezTo>
                    <a:pt x="824" y="1194"/>
                    <a:pt x="968" y="1006"/>
                    <a:pt x="868" y="856"/>
                  </a:cubicBezTo>
                  <a:cubicBezTo>
                    <a:pt x="801" y="690"/>
                    <a:pt x="667" y="556"/>
                    <a:pt x="567" y="389"/>
                  </a:cubicBezTo>
                  <a:cubicBezTo>
                    <a:pt x="501" y="289"/>
                    <a:pt x="501" y="122"/>
                    <a:pt x="367" y="22"/>
                  </a:cubicBezTo>
                  <a:cubicBezTo>
                    <a:pt x="353" y="9"/>
                    <a:pt x="328" y="1"/>
                    <a:pt x="3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55"/>
            <p:cNvSpPr/>
            <p:nvPr/>
          </p:nvSpPr>
          <p:spPr>
            <a:xfrm>
              <a:off x="2798000" y="2930375"/>
              <a:ext cx="51500" cy="35050"/>
            </a:xfrm>
            <a:custGeom>
              <a:avLst/>
              <a:gdLst/>
              <a:ahLst/>
              <a:cxnLst/>
              <a:rect l="l" t="t" r="r" b="b"/>
              <a:pathLst>
                <a:path w="2060" h="1402" extrusionOk="0">
                  <a:moveTo>
                    <a:pt x="1804" y="0"/>
                  </a:moveTo>
                  <a:cubicBezTo>
                    <a:pt x="1782" y="0"/>
                    <a:pt x="1758" y="6"/>
                    <a:pt x="1735" y="20"/>
                  </a:cubicBezTo>
                  <a:cubicBezTo>
                    <a:pt x="1335" y="221"/>
                    <a:pt x="901" y="421"/>
                    <a:pt x="501" y="688"/>
                  </a:cubicBezTo>
                  <a:cubicBezTo>
                    <a:pt x="267" y="821"/>
                    <a:pt x="1" y="1021"/>
                    <a:pt x="167" y="1321"/>
                  </a:cubicBezTo>
                  <a:cubicBezTo>
                    <a:pt x="192" y="1370"/>
                    <a:pt x="234" y="1401"/>
                    <a:pt x="294" y="1401"/>
                  </a:cubicBezTo>
                  <a:cubicBezTo>
                    <a:pt x="316" y="1401"/>
                    <a:pt x="341" y="1397"/>
                    <a:pt x="368" y="1388"/>
                  </a:cubicBezTo>
                  <a:cubicBezTo>
                    <a:pt x="401" y="1371"/>
                    <a:pt x="434" y="1371"/>
                    <a:pt x="468" y="1371"/>
                  </a:cubicBezTo>
                  <a:cubicBezTo>
                    <a:pt x="501" y="1371"/>
                    <a:pt x="534" y="1371"/>
                    <a:pt x="568" y="1355"/>
                  </a:cubicBezTo>
                  <a:cubicBezTo>
                    <a:pt x="701" y="1288"/>
                    <a:pt x="801" y="1155"/>
                    <a:pt x="935" y="1055"/>
                  </a:cubicBezTo>
                  <a:cubicBezTo>
                    <a:pt x="1268" y="754"/>
                    <a:pt x="1602" y="521"/>
                    <a:pt x="2002" y="321"/>
                  </a:cubicBezTo>
                  <a:cubicBezTo>
                    <a:pt x="2059" y="235"/>
                    <a:pt x="1944" y="0"/>
                    <a:pt x="18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55"/>
            <p:cNvSpPr/>
            <p:nvPr/>
          </p:nvSpPr>
          <p:spPr>
            <a:xfrm>
              <a:off x="2828025" y="2945725"/>
              <a:ext cx="25825" cy="21200"/>
            </a:xfrm>
            <a:custGeom>
              <a:avLst/>
              <a:gdLst/>
              <a:ahLst/>
              <a:cxnLst/>
              <a:rect l="l" t="t" r="r" b="b"/>
              <a:pathLst>
                <a:path w="1033" h="848" extrusionOk="0">
                  <a:moveTo>
                    <a:pt x="807" y="0"/>
                  </a:moveTo>
                  <a:cubicBezTo>
                    <a:pt x="772" y="0"/>
                    <a:pt x="736" y="12"/>
                    <a:pt x="701" y="40"/>
                  </a:cubicBezTo>
                  <a:cubicBezTo>
                    <a:pt x="534" y="107"/>
                    <a:pt x="401" y="240"/>
                    <a:pt x="301" y="307"/>
                  </a:cubicBezTo>
                  <a:cubicBezTo>
                    <a:pt x="167" y="441"/>
                    <a:pt x="0" y="474"/>
                    <a:pt x="0" y="674"/>
                  </a:cubicBezTo>
                  <a:cubicBezTo>
                    <a:pt x="0" y="774"/>
                    <a:pt x="34" y="807"/>
                    <a:pt x="134" y="841"/>
                  </a:cubicBezTo>
                  <a:cubicBezTo>
                    <a:pt x="156" y="845"/>
                    <a:pt x="176" y="847"/>
                    <a:pt x="195" y="847"/>
                  </a:cubicBezTo>
                  <a:cubicBezTo>
                    <a:pt x="319" y="847"/>
                    <a:pt x="385" y="757"/>
                    <a:pt x="501" y="641"/>
                  </a:cubicBezTo>
                  <a:cubicBezTo>
                    <a:pt x="634" y="541"/>
                    <a:pt x="801" y="407"/>
                    <a:pt x="901" y="274"/>
                  </a:cubicBezTo>
                  <a:cubicBezTo>
                    <a:pt x="1033" y="168"/>
                    <a:pt x="936" y="0"/>
                    <a:pt x="8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55"/>
            <p:cNvSpPr/>
            <p:nvPr/>
          </p:nvSpPr>
          <p:spPr>
            <a:xfrm>
              <a:off x="3007700" y="2903625"/>
              <a:ext cx="21325" cy="22925"/>
            </a:xfrm>
            <a:custGeom>
              <a:avLst/>
              <a:gdLst/>
              <a:ahLst/>
              <a:cxnLst/>
              <a:rect l="l" t="t" r="r" b="b"/>
              <a:pathLst>
                <a:path w="853" h="917" extrusionOk="0">
                  <a:moveTo>
                    <a:pt x="205" y="0"/>
                  </a:moveTo>
                  <a:cubicBezTo>
                    <a:pt x="103" y="0"/>
                    <a:pt x="0" y="76"/>
                    <a:pt x="19" y="223"/>
                  </a:cubicBezTo>
                  <a:cubicBezTo>
                    <a:pt x="52" y="423"/>
                    <a:pt x="52" y="623"/>
                    <a:pt x="219" y="790"/>
                  </a:cubicBezTo>
                  <a:cubicBezTo>
                    <a:pt x="310" y="863"/>
                    <a:pt x="452" y="917"/>
                    <a:pt x="583" y="917"/>
                  </a:cubicBezTo>
                  <a:cubicBezTo>
                    <a:pt x="691" y="917"/>
                    <a:pt x="792" y="881"/>
                    <a:pt x="853" y="790"/>
                  </a:cubicBezTo>
                  <a:lnTo>
                    <a:pt x="853" y="657"/>
                  </a:lnTo>
                  <a:cubicBezTo>
                    <a:pt x="786" y="523"/>
                    <a:pt x="652" y="623"/>
                    <a:pt x="519" y="523"/>
                  </a:cubicBezTo>
                  <a:cubicBezTo>
                    <a:pt x="452" y="490"/>
                    <a:pt x="452" y="290"/>
                    <a:pt x="386" y="156"/>
                  </a:cubicBezTo>
                  <a:cubicBezTo>
                    <a:pt x="371" y="51"/>
                    <a:pt x="288" y="0"/>
                    <a:pt x="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55"/>
            <p:cNvSpPr/>
            <p:nvPr/>
          </p:nvSpPr>
          <p:spPr>
            <a:xfrm>
              <a:off x="2866375" y="2814125"/>
              <a:ext cx="42025" cy="31875"/>
            </a:xfrm>
            <a:custGeom>
              <a:avLst/>
              <a:gdLst/>
              <a:ahLst/>
              <a:cxnLst/>
              <a:rect l="l" t="t" r="r" b="b"/>
              <a:pathLst>
                <a:path w="1681" h="1275" extrusionOk="0">
                  <a:moveTo>
                    <a:pt x="134" y="0"/>
                  </a:moveTo>
                  <a:cubicBezTo>
                    <a:pt x="34" y="0"/>
                    <a:pt x="1" y="67"/>
                    <a:pt x="1" y="134"/>
                  </a:cubicBezTo>
                  <a:cubicBezTo>
                    <a:pt x="134" y="367"/>
                    <a:pt x="401" y="534"/>
                    <a:pt x="635" y="668"/>
                  </a:cubicBezTo>
                  <a:cubicBezTo>
                    <a:pt x="935" y="868"/>
                    <a:pt x="1168" y="1035"/>
                    <a:pt x="1435" y="1235"/>
                  </a:cubicBezTo>
                  <a:cubicBezTo>
                    <a:pt x="1457" y="1263"/>
                    <a:pt x="1481" y="1275"/>
                    <a:pt x="1505" y="1275"/>
                  </a:cubicBezTo>
                  <a:cubicBezTo>
                    <a:pt x="1594" y="1275"/>
                    <a:pt x="1681" y="1113"/>
                    <a:pt x="1602" y="1035"/>
                  </a:cubicBezTo>
                  <a:cubicBezTo>
                    <a:pt x="1335" y="834"/>
                    <a:pt x="1102" y="668"/>
                    <a:pt x="835" y="467"/>
                  </a:cubicBezTo>
                  <a:cubicBezTo>
                    <a:pt x="635" y="301"/>
                    <a:pt x="401" y="34"/>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55"/>
            <p:cNvSpPr/>
            <p:nvPr/>
          </p:nvSpPr>
          <p:spPr>
            <a:xfrm>
              <a:off x="2888075" y="2810800"/>
              <a:ext cx="19225" cy="24800"/>
            </a:xfrm>
            <a:custGeom>
              <a:avLst/>
              <a:gdLst/>
              <a:ahLst/>
              <a:cxnLst/>
              <a:rect l="l" t="t" r="r" b="b"/>
              <a:pathLst>
                <a:path w="769" h="992" extrusionOk="0">
                  <a:moveTo>
                    <a:pt x="167" y="0"/>
                  </a:moveTo>
                  <a:cubicBezTo>
                    <a:pt x="100" y="0"/>
                    <a:pt x="67" y="33"/>
                    <a:pt x="67" y="133"/>
                  </a:cubicBezTo>
                  <a:cubicBezTo>
                    <a:pt x="0" y="300"/>
                    <a:pt x="134" y="367"/>
                    <a:pt x="167" y="500"/>
                  </a:cubicBezTo>
                  <a:cubicBezTo>
                    <a:pt x="267" y="634"/>
                    <a:pt x="334" y="767"/>
                    <a:pt x="434" y="934"/>
                  </a:cubicBezTo>
                  <a:cubicBezTo>
                    <a:pt x="466" y="974"/>
                    <a:pt x="504" y="991"/>
                    <a:pt x="542" y="991"/>
                  </a:cubicBezTo>
                  <a:cubicBezTo>
                    <a:pt x="659" y="991"/>
                    <a:pt x="768" y="827"/>
                    <a:pt x="667" y="701"/>
                  </a:cubicBezTo>
                  <a:cubicBezTo>
                    <a:pt x="601" y="600"/>
                    <a:pt x="501" y="434"/>
                    <a:pt x="467" y="300"/>
                  </a:cubicBezTo>
                  <a:cubicBezTo>
                    <a:pt x="400" y="133"/>
                    <a:pt x="334" y="0"/>
                    <a:pt x="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55"/>
            <p:cNvSpPr/>
            <p:nvPr/>
          </p:nvSpPr>
          <p:spPr>
            <a:xfrm>
              <a:off x="2853050" y="2863150"/>
              <a:ext cx="29525" cy="13450"/>
            </a:xfrm>
            <a:custGeom>
              <a:avLst/>
              <a:gdLst/>
              <a:ahLst/>
              <a:cxnLst/>
              <a:rect l="l" t="t" r="r" b="b"/>
              <a:pathLst>
                <a:path w="1181" h="538" extrusionOk="0">
                  <a:moveTo>
                    <a:pt x="958" y="0"/>
                  </a:moveTo>
                  <a:cubicBezTo>
                    <a:pt x="940" y="0"/>
                    <a:pt x="921" y="2"/>
                    <a:pt x="901" y="8"/>
                  </a:cubicBezTo>
                  <a:lnTo>
                    <a:pt x="467" y="8"/>
                  </a:lnTo>
                  <a:cubicBezTo>
                    <a:pt x="267" y="74"/>
                    <a:pt x="167" y="41"/>
                    <a:pt x="34" y="208"/>
                  </a:cubicBezTo>
                  <a:cubicBezTo>
                    <a:pt x="0" y="274"/>
                    <a:pt x="0" y="408"/>
                    <a:pt x="67" y="441"/>
                  </a:cubicBezTo>
                  <a:cubicBezTo>
                    <a:pt x="141" y="515"/>
                    <a:pt x="214" y="538"/>
                    <a:pt x="288" y="538"/>
                  </a:cubicBezTo>
                  <a:cubicBezTo>
                    <a:pt x="348" y="538"/>
                    <a:pt x="407" y="523"/>
                    <a:pt x="467" y="508"/>
                  </a:cubicBezTo>
                  <a:lnTo>
                    <a:pt x="934" y="374"/>
                  </a:lnTo>
                  <a:cubicBezTo>
                    <a:pt x="1181" y="344"/>
                    <a:pt x="1171"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55"/>
            <p:cNvSpPr/>
            <p:nvPr/>
          </p:nvSpPr>
          <p:spPr>
            <a:xfrm>
              <a:off x="2838325" y="2884125"/>
              <a:ext cx="24500" cy="12075"/>
            </a:xfrm>
            <a:custGeom>
              <a:avLst/>
              <a:gdLst/>
              <a:ahLst/>
              <a:cxnLst/>
              <a:rect l="l" t="t" r="r" b="b"/>
              <a:pathLst>
                <a:path w="980" h="483" extrusionOk="0">
                  <a:moveTo>
                    <a:pt x="308" y="0"/>
                  </a:moveTo>
                  <a:cubicBezTo>
                    <a:pt x="107" y="0"/>
                    <a:pt x="0" y="346"/>
                    <a:pt x="256" y="403"/>
                  </a:cubicBezTo>
                  <a:cubicBezTo>
                    <a:pt x="347" y="458"/>
                    <a:pt x="439" y="483"/>
                    <a:pt x="531" y="483"/>
                  </a:cubicBezTo>
                  <a:cubicBezTo>
                    <a:pt x="606" y="483"/>
                    <a:pt x="681" y="466"/>
                    <a:pt x="756" y="436"/>
                  </a:cubicBezTo>
                  <a:cubicBezTo>
                    <a:pt x="979" y="404"/>
                    <a:pt x="958" y="67"/>
                    <a:pt x="723" y="67"/>
                  </a:cubicBezTo>
                  <a:cubicBezTo>
                    <a:pt x="712" y="67"/>
                    <a:pt x="701" y="68"/>
                    <a:pt x="689" y="69"/>
                  </a:cubicBezTo>
                  <a:cubicBezTo>
                    <a:pt x="589" y="69"/>
                    <a:pt x="489" y="69"/>
                    <a:pt x="422" y="36"/>
                  </a:cubicBezTo>
                  <a:cubicBezTo>
                    <a:pt x="382" y="11"/>
                    <a:pt x="344" y="0"/>
                    <a:pt x="3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55"/>
            <p:cNvSpPr/>
            <p:nvPr/>
          </p:nvSpPr>
          <p:spPr>
            <a:xfrm>
              <a:off x="2896350" y="2864100"/>
              <a:ext cx="26075" cy="22525"/>
            </a:xfrm>
            <a:custGeom>
              <a:avLst/>
              <a:gdLst/>
              <a:ahLst/>
              <a:cxnLst/>
              <a:rect l="l" t="t" r="r" b="b"/>
              <a:pathLst>
                <a:path w="1043" h="901" extrusionOk="0">
                  <a:moveTo>
                    <a:pt x="333" y="0"/>
                  </a:moveTo>
                  <a:cubicBezTo>
                    <a:pt x="174" y="0"/>
                    <a:pt x="1" y="207"/>
                    <a:pt x="136" y="370"/>
                  </a:cubicBezTo>
                  <a:cubicBezTo>
                    <a:pt x="303" y="537"/>
                    <a:pt x="503" y="737"/>
                    <a:pt x="670" y="870"/>
                  </a:cubicBezTo>
                  <a:cubicBezTo>
                    <a:pt x="705" y="891"/>
                    <a:pt x="743" y="900"/>
                    <a:pt x="779" y="900"/>
                  </a:cubicBezTo>
                  <a:cubicBezTo>
                    <a:pt x="918" y="900"/>
                    <a:pt x="1042" y="769"/>
                    <a:pt x="937" y="637"/>
                  </a:cubicBezTo>
                  <a:cubicBezTo>
                    <a:pt x="770" y="470"/>
                    <a:pt x="637" y="203"/>
                    <a:pt x="436" y="36"/>
                  </a:cubicBezTo>
                  <a:cubicBezTo>
                    <a:pt x="405" y="11"/>
                    <a:pt x="369" y="0"/>
                    <a:pt x="3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55"/>
            <p:cNvSpPr/>
            <p:nvPr/>
          </p:nvSpPr>
          <p:spPr>
            <a:xfrm>
              <a:off x="2891400" y="2897525"/>
              <a:ext cx="49600" cy="23175"/>
            </a:xfrm>
            <a:custGeom>
              <a:avLst/>
              <a:gdLst/>
              <a:ahLst/>
              <a:cxnLst/>
              <a:rect l="l" t="t" r="r" b="b"/>
              <a:pathLst>
                <a:path w="1984" h="927" extrusionOk="0">
                  <a:moveTo>
                    <a:pt x="1746" y="1"/>
                  </a:moveTo>
                  <a:cubicBezTo>
                    <a:pt x="1592" y="1"/>
                    <a:pt x="1427" y="114"/>
                    <a:pt x="1502" y="300"/>
                  </a:cubicBezTo>
                  <a:lnTo>
                    <a:pt x="1502" y="334"/>
                  </a:lnTo>
                  <a:cubicBezTo>
                    <a:pt x="1479" y="334"/>
                    <a:pt x="1457" y="319"/>
                    <a:pt x="1425" y="319"/>
                  </a:cubicBezTo>
                  <a:cubicBezTo>
                    <a:pt x="1409" y="319"/>
                    <a:pt x="1390" y="323"/>
                    <a:pt x="1368" y="334"/>
                  </a:cubicBezTo>
                  <a:cubicBezTo>
                    <a:pt x="1168" y="400"/>
                    <a:pt x="968" y="501"/>
                    <a:pt x="768" y="501"/>
                  </a:cubicBezTo>
                  <a:cubicBezTo>
                    <a:pt x="697" y="529"/>
                    <a:pt x="609" y="539"/>
                    <a:pt x="515" y="539"/>
                  </a:cubicBezTo>
                  <a:cubicBezTo>
                    <a:pt x="387" y="539"/>
                    <a:pt x="250" y="520"/>
                    <a:pt x="134" y="501"/>
                  </a:cubicBezTo>
                  <a:cubicBezTo>
                    <a:pt x="34" y="501"/>
                    <a:pt x="1" y="634"/>
                    <a:pt x="34" y="667"/>
                  </a:cubicBezTo>
                  <a:cubicBezTo>
                    <a:pt x="239" y="857"/>
                    <a:pt x="489" y="926"/>
                    <a:pt x="741" y="926"/>
                  </a:cubicBezTo>
                  <a:cubicBezTo>
                    <a:pt x="1022" y="926"/>
                    <a:pt x="1306" y="840"/>
                    <a:pt x="1535" y="734"/>
                  </a:cubicBezTo>
                  <a:cubicBezTo>
                    <a:pt x="1635" y="701"/>
                    <a:pt x="1668" y="601"/>
                    <a:pt x="1635" y="534"/>
                  </a:cubicBezTo>
                  <a:lnTo>
                    <a:pt x="1635" y="534"/>
                  </a:lnTo>
                  <a:cubicBezTo>
                    <a:pt x="1668" y="551"/>
                    <a:pt x="1706" y="559"/>
                    <a:pt x="1744" y="559"/>
                  </a:cubicBezTo>
                  <a:cubicBezTo>
                    <a:pt x="1856" y="559"/>
                    <a:pt x="1969" y="484"/>
                    <a:pt x="1969" y="334"/>
                  </a:cubicBezTo>
                  <a:lnTo>
                    <a:pt x="1969" y="234"/>
                  </a:lnTo>
                  <a:cubicBezTo>
                    <a:pt x="1983" y="72"/>
                    <a:pt x="1868" y="1"/>
                    <a:pt x="17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55"/>
            <p:cNvSpPr/>
            <p:nvPr/>
          </p:nvSpPr>
          <p:spPr>
            <a:xfrm>
              <a:off x="2873325" y="2909525"/>
              <a:ext cx="18250" cy="13925"/>
            </a:xfrm>
            <a:custGeom>
              <a:avLst/>
              <a:gdLst/>
              <a:ahLst/>
              <a:cxnLst/>
              <a:rect l="l" t="t" r="r" b="b"/>
              <a:pathLst>
                <a:path w="730" h="557" extrusionOk="0">
                  <a:moveTo>
                    <a:pt x="470" y="0"/>
                  </a:moveTo>
                  <a:cubicBezTo>
                    <a:pt x="445" y="0"/>
                    <a:pt x="418" y="7"/>
                    <a:pt x="390" y="21"/>
                  </a:cubicBezTo>
                  <a:cubicBezTo>
                    <a:pt x="357" y="54"/>
                    <a:pt x="257" y="187"/>
                    <a:pt x="223" y="187"/>
                  </a:cubicBezTo>
                  <a:cubicBezTo>
                    <a:pt x="1" y="251"/>
                    <a:pt x="51" y="557"/>
                    <a:pt x="258" y="557"/>
                  </a:cubicBezTo>
                  <a:cubicBezTo>
                    <a:pt x="268" y="557"/>
                    <a:pt x="279" y="556"/>
                    <a:pt x="290" y="554"/>
                  </a:cubicBezTo>
                  <a:cubicBezTo>
                    <a:pt x="423" y="521"/>
                    <a:pt x="490" y="421"/>
                    <a:pt x="557" y="354"/>
                  </a:cubicBezTo>
                  <a:cubicBezTo>
                    <a:pt x="729" y="239"/>
                    <a:pt x="629" y="0"/>
                    <a:pt x="4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55"/>
            <p:cNvSpPr/>
            <p:nvPr/>
          </p:nvSpPr>
          <p:spPr>
            <a:xfrm>
              <a:off x="2935850" y="2924050"/>
              <a:ext cx="16000" cy="10250"/>
            </a:xfrm>
            <a:custGeom>
              <a:avLst/>
              <a:gdLst/>
              <a:ahLst/>
              <a:cxnLst/>
              <a:rect l="l" t="t" r="r" b="b"/>
              <a:pathLst>
                <a:path w="640" h="410" extrusionOk="0">
                  <a:moveTo>
                    <a:pt x="402" y="0"/>
                  </a:moveTo>
                  <a:cubicBezTo>
                    <a:pt x="388" y="0"/>
                    <a:pt x="373" y="2"/>
                    <a:pt x="357" y="7"/>
                  </a:cubicBezTo>
                  <a:cubicBezTo>
                    <a:pt x="324" y="7"/>
                    <a:pt x="257" y="7"/>
                    <a:pt x="224" y="73"/>
                  </a:cubicBezTo>
                  <a:cubicBezTo>
                    <a:pt x="1" y="73"/>
                    <a:pt x="21" y="409"/>
                    <a:pt x="228" y="409"/>
                  </a:cubicBezTo>
                  <a:cubicBezTo>
                    <a:pt x="237" y="409"/>
                    <a:pt x="247" y="408"/>
                    <a:pt x="257" y="407"/>
                  </a:cubicBezTo>
                  <a:lnTo>
                    <a:pt x="391" y="407"/>
                  </a:lnTo>
                  <a:cubicBezTo>
                    <a:pt x="640" y="407"/>
                    <a:pt x="598" y="0"/>
                    <a:pt x="4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55"/>
            <p:cNvSpPr/>
            <p:nvPr/>
          </p:nvSpPr>
          <p:spPr>
            <a:xfrm>
              <a:off x="2911425" y="2990925"/>
              <a:ext cx="20875" cy="22650"/>
            </a:xfrm>
            <a:custGeom>
              <a:avLst/>
              <a:gdLst/>
              <a:ahLst/>
              <a:cxnLst/>
              <a:rect l="l" t="t" r="r" b="b"/>
              <a:pathLst>
                <a:path w="835" h="906" extrusionOk="0">
                  <a:moveTo>
                    <a:pt x="501" y="0"/>
                  </a:moveTo>
                  <a:cubicBezTo>
                    <a:pt x="400" y="0"/>
                    <a:pt x="334" y="67"/>
                    <a:pt x="234" y="67"/>
                  </a:cubicBezTo>
                  <a:cubicBezTo>
                    <a:pt x="0" y="100"/>
                    <a:pt x="34" y="434"/>
                    <a:pt x="234" y="467"/>
                  </a:cubicBezTo>
                  <a:cubicBezTo>
                    <a:pt x="200" y="501"/>
                    <a:pt x="200" y="567"/>
                    <a:pt x="200" y="601"/>
                  </a:cubicBezTo>
                  <a:cubicBezTo>
                    <a:pt x="200" y="601"/>
                    <a:pt x="200" y="634"/>
                    <a:pt x="167" y="634"/>
                  </a:cubicBezTo>
                  <a:cubicBezTo>
                    <a:pt x="45" y="756"/>
                    <a:pt x="173" y="905"/>
                    <a:pt x="298" y="905"/>
                  </a:cubicBezTo>
                  <a:cubicBezTo>
                    <a:pt x="310" y="905"/>
                    <a:pt x="322" y="904"/>
                    <a:pt x="334" y="901"/>
                  </a:cubicBezTo>
                  <a:cubicBezTo>
                    <a:pt x="467" y="834"/>
                    <a:pt x="534" y="734"/>
                    <a:pt x="534" y="567"/>
                  </a:cubicBezTo>
                  <a:cubicBezTo>
                    <a:pt x="534" y="501"/>
                    <a:pt x="534" y="467"/>
                    <a:pt x="501" y="467"/>
                  </a:cubicBezTo>
                  <a:cubicBezTo>
                    <a:pt x="834" y="434"/>
                    <a:pt x="734" y="0"/>
                    <a:pt x="5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55"/>
            <p:cNvSpPr/>
            <p:nvPr/>
          </p:nvSpPr>
          <p:spPr>
            <a:xfrm>
              <a:off x="2957275" y="2884800"/>
              <a:ext cx="17550" cy="27725"/>
            </a:xfrm>
            <a:custGeom>
              <a:avLst/>
              <a:gdLst/>
              <a:ahLst/>
              <a:cxnLst/>
              <a:rect l="l" t="t" r="r" b="b"/>
              <a:pathLst>
                <a:path w="702" h="1109" extrusionOk="0">
                  <a:moveTo>
                    <a:pt x="118" y="0"/>
                  </a:moveTo>
                  <a:cubicBezTo>
                    <a:pt x="46" y="0"/>
                    <a:pt x="1" y="60"/>
                    <a:pt x="1" y="142"/>
                  </a:cubicBezTo>
                  <a:cubicBezTo>
                    <a:pt x="1" y="342"/>
                    <a:pt x="201" y="543"/>
                    <a:pt x="168" y="743"/>
                  </a:cubicBezTo>
                  <a:cubicBezTo>
                    <a:pt x="80" y="961"/>
                    <a:pt x="251" y="1108"/>
                    <a:pt x="398" y="1108"/>
                  </a:cubicBezTo>
                  <a:cubicBezTo>
                    <a:pt x="475" y="1108"/>
                    <a:pt x="545" y="1068"/>
                    <a:pt x="568" y="976"/>
                  </a:cubicBezTo>
                  <a:cubicBezTo>
                    <a:pt x="701" y="543"/>
                    <a:pt x="535" y="209"/>
                    <a:pt x="168" y="9"/>
                  </a:cubicBezTo>
                  <a:cubicBezTo>
                    <a:pt x="150" y="3"/>
                    <a:pt x="133" y="0"/>
                    <a:pt x="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5"/>
            <p:cNvSpPr/>
            <p:nvPr/>
          </p:nvSpPr>
          <p:spPr>
            <a:xfrm>
              <a:off x="2924050" y="2872200"/>
              <a:ext cx="29925" cy="16325"/>
            </a:xfrm>
            <a:custGeom>
              <a:avLst/>
              <a:gdLst/>
              <a:ahLst/>
              <a:cxnLst/>
              <a:rect l="l" t="t" r="r" b="b"/>
              <a:pathLst>
                <a:path w="1197" h="653" extrusionOk="0">
                  <a:moveTo>
                    <a:pt x="317" y="1"/>
                  </a:moveTo>
                  <a:cubicBezTo>
                    <a:pt x="123" y="1"/>
                    <a:pt x="0" y="250"/>
                    <a:pt x="162" y="413"/>
                  </a:cubicBezTo>
                  <a:cubicBezTo>
                    <a:pt x="337" y="558"/>
                    <a:pt x="587" y="653"/>
                    <a:pt x="803" y="653"/>
                  </a:cubicBezTo>
                  <a:cubicBezTo>
                    <a:pt x="835" y="653"/>
                    <a:pt x="866" y="651"/>
                    <a:pt x="896" y="646"/>
                  </a:cubicBezTo>
                  <a:cubicBezTo>
                    <a:pt x="1163" y="546"/>
                    <a:pt x="1196" y="213"/>
                    <a:pt x="963" y="213"/>
                  </a:cubicBezTo>
                  <a:cubicBezTo>
                    <a:pt x="729" y="213"/>
                    <a:pt x="629" y="146"/>
                    <a:pt x="463" y="46"/>
                  </a:cubicBezTo>
                  <a:cubicBezTo>
                    <a:pt x="412" y="14"/>
                    <a:pt x="363" y="1"/>
                    <a:pt x="3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55"/>
            <p:cNvSpPr/>
            <p:nvPr/>
          </p:nvSpPr>
          <p:spPr>
            <a:xfrm>
              <a:off x="2963250" y="2851025"/>
              <a:ext cx="31575" cy="21175"/>
            </a:xfrm>
            <a:custGeom>
              <a:avLst/>
              <a:gdLst/>
              <a:ahLst/>
              <a:cxnLst/>
              <a:rect l="l" t="t" r="r" b="b"/>
              <a:pathLst>
                <a:path w="1263" h="847" extrusionOk="0">
                  <a:moveTo>
                    <a:pt x="879" y="0"/>
                  </a:moveTo>
                  <a:cubicBezTo>
                    <a:pt x="846" y="0"/>
                    <a:pt x="813" y="9"/>
                    <a:pt x="796" y="26"/>
                  </a:cubicBezTo>
                  <a:cubicBezTo>
                    <a:pt x="729" y="92"/>
                    <a:pt x="662" y="226"/>
                    <a:pt x="629" y="359"/>
                  </a:cubicBezTo>
                  <a:cubicBezTo>
                    <a:pt x="615" y="415"/>
                    <a:pt x="601" y="436"/>
                    <a:pt x="579" y="436"/>
                  </a:cubicBezTo>
                  <a:cubicBezTo>
                    <a:pt x="550" y="436"/>
                    <a:pt x="506" y="398"/>
                    <a:pt x="429" y="359"/>
                  </a:cubicBezTo>
                  <a:cubicBezTo>
                    <a:pt x="391" y="327"/>
                    <a:pt x="350" y="314"/>
                    <a:pt x="311" y="314"/>
                  </a:cubicBezTo>
                  <a:cubicBezTo>
                    <a:pt x="144" y="314"/>
                    <a:pt x="0" y="558"/>
                    <a:pt x="162" y="693"/>
                  </a:cubicBezTo>
                  <a:cubicBezTo>
                    <a:pt x="329" y="776"/>
                    <a:pt x="510" y="847"/>
                    <a:pt x="670" y="847"/>
                  </a:cubicBezTo>
                  <a:cubicBezTo>
                    <a:pt x="766" y="847"/>
                    <a:pt x="855" y="822"/>
                    <a:pt x="929" y="759"/>
                  </a:cubicBezTo>
                  <a:cubicBezTo>
                    <a:pt x="1129" y="593"/>
                    <a:pt x="1263" y="192"/>
                    <a:pt x="963" y="26"/>
                  </a:cubicBezTo>
                  <a:cubicBezTo>
                    <a:pt x="946" y="9"/>
                    <a:pt x="913" y="0"/>
                    <a:pt x="8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55"/>
            <p:cNvSpPr/>
            <p:nvPr/>
          </p:nvSpPr>
          <p:spPr>
            <a:xfrm>
              <a:off x="2942275" y="2819125"/>
              <a:ext cx="26700" cy="25350"/>
            </a:xfrm>
            <a:custGeom>
              <a:avLst/>
              <a:gdLst/>
              <a:ahLst/>
              <a:cxnLst/>
              <a:rect l="l" t="t" r="r" b="b"/>
              <a:pathLst>
                <a:path w="1068" h="1014" extrusionOk="0">
                  <a:moveTo>
                    <a:pt x="768" y="1"/>
                  </a:moveTo>
                  <a:cubicBezTo>
                    <a:pt x="634" y="1"/>
                    <a:pt x="634" y="134"/>
                    <a:pt x="501" y="134"/>
                  </a:cubicBezTo>
                  <a:lnTo>
                    <a:pt x="467" y="101"/>
                  </a:lnTo>
                  <a:cubicBezTo>
                    <a:pt x="437" y="71"/>
                    <a:pt x="407" y="54"/>
                    <a:pt x="377" y="54"/>
                  </a:cubicBezTo>
                  <a:cubicBezTo>
                    <a:pt x="341" y="54"/>
                    <a:pt x="304" y="79"/>
                    <a:pt x="267" y="134"/>
                  </a:cubicBezTo>
                  <a:cubicBezTo>
                    <a:pt x="0" y="434"/>
                    <a:pt x="401" y="801"/>
                    <a:pt x="634" y="968"/>
                  </a:cubicBezTo>
                  <a:cubicBezTo>
                    <a:pt x="672" y="1000"/>
                    <a:pt x="713" y="1013"/>
                    <a:pt x="752" y="1013"/>
                  </a:cubicBezTo>
                  <a:cubicBezTo>
                    <a:pt x="919" y="1013"/>
                    <a:pt x="1063" y="769"/>
                    <a:pt x="901" y="634"/>
                  </a:cubicBezTo>
                  <a:lnTo>
                    <a:pt x="768" y="501"/>
                  </a:lnTo>
                  <a:cubicBezTo>
                    <a:pt x="934" y="434"/>
                    <a:pt x="1068" y="301"/>
                    <a:pt x="968" y="134"/>
                  </a:cubicBezTo>
                  <a:cubicBezTo>
                    <a:pt x="934" y="34"/>
                    <a:pt x="834" y="1"/>
                    <a:pt x="7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55"/>
            <p:cNvSpPr/>
            <p:nvPr/>
          </p:nvSpPr>
          <p:spPr>
            <a:xfrm>
              <a:off x="2774650" y="3149550"/>
              <a:ext cx="46125" cy="74100"/>
            </a:xfrm>
            <a:custGeom>
              <a:avLst/>
              <a:gdLst/>
              <a:ahLst/>
              <a:cxnLst/>
              <a:rect l="l" t="t" r="r" b="b"/>
              <a:pathLst>
                <a:path w="1845" h="2964" extrusionOk="0">
                  <a:moveTo>
                    <a:pt x="210" y="0"/>
                  </a:moveTo>
                  <a:cubicBezTo>
                    <a:pt x="123" y="0"/>
                    <a:pt x="34" y="62"/>
                    <a:pt x="34" y="160"/>
                  </a:cubicBezTo>
                  <a:cubicBezTo>
                    <a:pt x="1" y="460"/>
                    <a:pt x="134" y="727"/>
                    <a:pt x="267" y="994"/>
                  </a:cubicBezTo>
                  <a:lnTo>
                    <a:pt x="167" y="994"/>
                  </a:lnTo>
                  <a:cubicBezTo>
                    <a:pt x="34" y="994"/>
                    <a:pt x="34" y="1127"/>
                    <a:pt x="101" y="1227"/>
                  </a:cubicBezTo>
                  <a:cubicBezTo>
                    <a:pt x="201" y="1394"/>
                    <a:pt x="368" y="1494"/>
                    <a:pt x="534" y="1628"/>
                  </a:cubicBezTo>
                  <a:cubicBezTo>
                    <a:pt x="668" y="1961"/>
                    <a:pt x="835" y="2295"/>
                    <a:pt x="968" y="2595"/>
                  </a:cubicBezTo>
                  <a:cubicBezTo>
                    <a:pt x="997" y="2667"/>
                    <a:pt x="1063" y="2702"/>
                    <a:pt x="1129" y="2702"/>
                  </a:cubicBezTo>
                  <a:cubicBezTo>
                    <a:pt x="1216" y="2702"/>
                    <a:pt x="1302" y="2642"/>
                    <a:pt x="1302" y="2528"/>
                  </a:cubicBezTo>
                  <a:cubicBezTo>
                    <a:pt x="1335" y="2628"/>
                    <a:pt x="1368" y="2762"/>
                    <a:pt x="1435" y="2828"/>
                  </a:cubicBezTo>
                  <a:cubicBezTo>
                    <a:pt x="1459" y="2924"/>
                    <a:pt x="1521" y="2964"/>
                    <a:pt x="1588" y="2964"/>
                  </a:cubicBezTo>
                  <a:cubicBezTo>
                    <a:pt x="1708" y="2964"/>
                    <a:pt x="1845" y="2833"/>
                    <a:pt x="1802" y="2662"/>
                  </a:cubicBezTo>
                  <a:cubicBezTo>
                    <a:pt x="1668" y="2261"/>
                    <a:pt x="1468" y="1894"/>
                    <a:pt x="1168" y="1561"/>
                  </a:cubicBezTo>
                  <a:cubicBezTo>
                    <a:pt x="1101" y="1427"/>
                    <a:pt x="968" y="1294"/>
                    <a:pt x="835" y="1227"/>
                  </a:cubicBezTo>
                  <a:lnTo>
                    <a:pt x="835" y="1161"/>
                  </a:lnTo>
                  <a:cubicBezTo>
                    <a:pt x="701" y="794"/>
                    <a:pt x="601" y="293"/>
                    <a:pt x="301" y="26"/>
                  </a:cubicBezTo>
                  <a:cubicBezTo>
                    <a:pt x="274" y="9"/>
                    <a:pt x="242" y="0"/>
                    <a:pt x="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55"/>
            <p:cNvSpPr/>
            <p:nvPr/>
          </p:nvSpPr>
          <p:spPr>
            <a:xfrm>
              <a:off x="2732125" y="3198475"/>
              <a:ext cx="42025" cy="19600"/>
            </a:xfrm>
            <a:custGeom>
              <a:avLst/>
              <a:gdLst/>
              <a:ahLst/>
              <a:cxnLst/>
              <a:rect l="l" t="t" r="r" b="b"/>
              <a:pathLst>
                <a:path w="1681" h="784" extrusionOk="0">
                  <a:moveTo>
                    <a:pt x="229" y="0"/>
                  </a:moveTo>
                  <a:cubicBezTo>
                    <a:pt x="128" y="0"/>
                    <a:pt x="48" y="44"/>
                    <a:pt x="34" y="171"/>
                  </a:cubicBezTo>
                  <a:cubicBezTo>
                    <a:pt x="0" y="471"/>
                    <a:pt x="401" y="571"/>
                    <a:pt x="634" y="671"/>
                  </a:cubicBezTo>
                  <a:cubicBezTo>
                    <a:pt x="834" y="746"/>
                    <a:pt x="1034" y="784"/>
                    <a:pt x="1249" y="784"/>
                  </a:cubicBezTo>
                  <a:cubicBezTo>
                    <a:pt x="1320" y="784"/>
                    <a:pt x="1393" y="780"/>
                    <a:pt x="1468" y="771"/>
                  </a:cubicBezTo>
                  <a:cubicBezTo>
                    <a:pt x="1681" y="711"/>
                    <a:pt x="1644" y="429"/>
                    <a:pt x="1460" y="429"/>
                  </a:cubicBezTo>
                  <a:cubicBezTo>
                    <a:pt x="1442" y="429"/>
                    <a:pt x="1422" y="432"/>
                    <a:pt x="1401" y="438"/>
                  </a:cubicBezTo>
                  <a:cubicBezTo>
                    <a:pt x="1335" y="438"/>
                    <a:pt x="1168" y="338"/>
                    <a:pt x="1068" y="338"/>
                  </a:cubicBezTo>
                  <a:cubicBezTo>
                    <a:pt x="901" y="304"/>
                    <a:pt x="734" y="204"/>
                    <a:pt x="634" y="138"/>
                  </a:cubicBezTo>
                  <a:cubicBezTo>
                    <a:pt x="538" y="80"/>
                    <a:pt x="365" y="0"/>
                    <a:pt x="2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55"/>
            <p:cNvSpPr/>
            <p:nvPr/>
          </p:nvSpPr>
          <p:spPr>
            <a:xfrm>
              <a:off x="2717100" y="3231375"/>
              <a:ext cx="49375" cy="17750"/>
            </a:xfrm>
            <a:custGeom>
              <a:avLst/>
              <a:gdLst/>
              <a:ahLst/>
              <a:cxnLst/>
              <a:rect l="l" t="t" r="r" b="b"/>
              <a:pathLst>
                <a:path w="1975" h="710" extrusionOk="0">
                  <a:moveTo>
                    <a:pt x="631" y="0"/>
                  </a:moveTo>
                  <a:cubicBezTo>
                    <a:pt x="423" y="0"/>
                    <a:pt x="234" y="45"/>
                    <a:pt x="101" y="156"/>
                  </a:cubicBezTo>
                  <a:cubicBezTo>
                    <a:pt x="1" y="223"/>
                    <a:pt x="68" y="356"/>
                    <a:pt x="134" y="389"/>
                  </a:cubicBezTo>
                  <a:cubicBezTo>
                    <a:pt x="268" y="478"/>
                    <a:pt x="446" y="493"/>
                    <a:pt x="609" y="493"/>
                  </a:cubicBezTo>
                  <a:cubicBezTo>
                    <a:pt x="690" y="493"/>
                    <a:pt x="768" y="489"/>
                    <a:pt x="835" y="489"/>
                  </a:cubicBezTo>
                  <a:cubicBezTo>
                    <a:pt x="1135" y="489"/>
                    <a:pt x="1435" y="623"/>
                    <a:pt x="1669" y="690"/>
                  </a:cubicBezTo>
                  <a:cubicBezTo>
                    <a:pt x="1701" y="703"/>
                    <a:pt x="1731" y="710"/>
                    <a:pt x="1758" y="710"/>
                  </a:cubicBezTo>
                  <a:cubicBezTo>
                    <a:pt x="1924" y="710"/>
                    <a:pt x="1975" y="471"/>
                    <a:pt x="1802" y="356"/>
                  </a:cubicBezTo>
                  <a:cubicBezTo>
                    <a:pt x="1535" y="178"/>
                    <a:pt x="1046" y="0"/>
                    <a:pt x="6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55"/>
            <p:cNvSpPr/>
            <p:nvPr/>
          </p:nvSpPr>
          <p:spPr>
            <a:xfrm>
              <a:off x="2692925" y="3264450"/>
              <a:ext cx="51100" cy="18375"/>
            </a:xfrm>
            <a:custGeom>
              <a:avLst/>
              <a:gdLst/>
              <a:ahLst/>
              <a:cxnLst/>
              <a:rect l="l" t="t" r="r" b="b"/>
              <a:pathLst>
                <a:path w="2044" h="735" extrusionOk="0">
                  <a:moveTo>
                    <a:pt x="1101" y="0"/>
                  </a:moveTo>
                  <a:cubicBezTo>
                    <a:pt x="734" y="0"/>
                    <a:pt x="234" y="234"/>
                    <a:pt x="67" y="567"/>
                  </a:cubicBezTo>
                  <a:cubicBezTo>
                    <a:pt x="1" y="667"/>
                    <a:pt x="101" y="734"/>
                    <a:pt x="201" y="734"/>
                  </a:cubicBezTo>
                  <a:cubicBezTo>
                    <a:pt x="468" y="701"/>
                    <a:pt x="668" y="501"/>
                    <a:pt x="935" y="367"/>
                  </a:cubicBezTo>
                  <a:cubicBezTo>
                    <a:pt x="1008" y="334"/>
                    <a:pt x="1082" y="320"/>
                    <a:pt x="1154" y="320"/>
                  </a:cubicBezTo>
                  <a:cubicBezTo>
                    <a:pt x="1376" y="320"/>
                    <a:pt x="1584" y="458"/>
                    <a:pt x="1735" y="634"/>
                  </a:cubicBezTo>
                  <a:cubicBezTo>
                    <a:pt x="1769" y="676"/>
                    <a:pt x="1806" y="692"/>
                    <a:pt x="1842" y="692"/>
                  </a:cubicBezTo>
                  <a:cubicBezTo>
                    <a:pt x="1950" y="692"/>
                    <a:pt x="2044" y="542"/>
                    <a:pt x="1969" y="467"/>
                  </a:cubicBezTo>
                  <a:cubicBezTo>
                    <a:pt x="1769" y="134"/>
                    <a:pt x="1468" y="0"/>
                    <a:pt x="1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55"/>
            <p:cNvSpPr/>
            <p:nvPr/>
          </p:nvSpPr>
          <p:spPr>
            <a:xfrm>
              <a:off x="2731300" y="3331350"/>
              <a:ext cx="59200" cy="54050"/>
            </a:xfrm>
            <a:custGeom>
              <a:avLst/>
              <a:gdLst/>
              <a:ahLst/>
              <a:cxnLst/>
              <a:rect l="l" t="t" r="r" b="b"/>
              <a:pathLst>
                <a:path w="2368" h="2162" extrusionOk="0">
                  <a:moveTo>
                    <a:pt x="1304" y="0"/>
                  </a:moveTo>
                  <a:cubicBezTo>
                    <a:pt x="1277" y="0"/>
                    <a:pt x="1252" y="8"/>
                    <a:pt x="1234" y="26"/>
                  </a:cubicBezTo>
                  <a:cubicBezTo>
                    <a:pt x="1101" y="193"/>
                    <a:pt x="1034" y="393"/>
                    <a:pt x="901" y="560"/>
                  </a:cubicBezTo>
                  <a:cubicBezTo>
                    <a:pt x="701" y="627"/>
                    <a:pt x="467" y="627"/>
                    <a:pt x="267" y="727"/>
                  </a:cubicBezTo>
                  <a:cubicBezTo>
                    <a:pt x="200" y="793"/>
                    <a:pt x="133" y="894"/>
                    <a:pt x="234" y="994"/>
                  </a:cubicBezTo>
                  <a:cubicBezTo>
                    <a:pt x="300" y="1027"/>
                    <a:pt x="434" y="1060"/>
                    <a:pt x="534" y="1127"/>
                  </a:cubicBezTo>
                  <a:cubicBezTo>
                    <a:pt x="467" y="1194"/>
                    <a:pt x="400" y="1294"/>
                    <a:pt x="367" y="1361"/>
                  </a:cubicBezTo>
                  <a:cubicBezTo>
                    <a:pt x="334" y="1494"/>
                    <a:pt x="0" y="1861"/>
                    <a:pt x="133" y="2128"/>
                  </a:cubicBezTo>
                  <a:cubicBezTo>
                    <a:pt x="133" y="2161"/>
                    <a:pt x="200" y="2161"/>
                    <a:pt x="234" y="2161"/>
                  </a:cubicBezTo>
                  <a:cubicBezTo>
                    <a:pt x="467" y="2128"/>
                    <a:pt x="600" y="1661"/>
                    <a:pt x="701" y="1494"/>
                  </a:cubicBezTo>
                  <a:cubicBezTo>
                    <a:pt x="767" y="1361"/>
                    <a:pt x="867" y="1194"/>
                    <a:pt x="901" y="1060"/>
                  </a:cubicBezTo>
                  <a:cubicBezTo>
                    <a:pt x="1401" y="1027"/>
                    <a:pt x="1868" y="727"/>
                    <a:pt x="2235" y="460"/>
                  </a:cubicBezTo>
                  <a:cubicBezTo>
                    <a:pt x="2367" y="327"/>
                    <a:pt x="2268" y="111"/>
                    <a:pt x="2105" y="111"/>
                  </a:cubicBezTo>
                  <a:cubicBezTo>
                    <a:pt x="2063" y="111"/>
                    <a:pt x="2016" y="125"/>
                    <a:pt x="1968" y="160"/>
                  </a:cubicBezTo>
                  <a:cubicBezTo>
                    <a:pt x="1768" y="326"/>
                    <a:pt x="1468" y="460"/>
                    <a:pt x="1234" y="493"/>
                  </a:cubicBezTo>
                  <a:cubicBezTo>
                    <a:pt x="1301" y="360"/>
                    <a:pt x="1368" y="226"/>
                    <a:pt x="1434" y="160"/>
                  </a:cubicBezTo>
                  <a:cubicBezTo>
                    <a:pt x="1459" y="62"/>
                    <a:pt x="1376" y="0"/>
                    <a:pt x="13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55"/>
            <p:cNvSpPr/>
            <p:nvPr/>
          </p:nvSpPr>
          <p:spPr>
            <a:xfrm>
              <a:off x="2748800" y="3368525"/>
              <a:ext cx="38000" cy="53875"/>
            </a:xfrm>
            <a:custGeom>
              <a:avLst/>
              <a:gdLst/>
              <a:ahLst/>
              <a:cxnLst/>
              <a:rect l="l" t="t" r="r" b="b"/>
              <a:pathLst>
                <a:path w="1520" h="2155" extrusionOk="0">
                  <a:moveTo>
                    <a:pt x="1324" y="1"/>
                  </a:moveTo>
                  <a:cubicBezTo>
                    <a:pt x="1239" y="1"/>
                    <a:pt x="1146" y="53"/>
                    <a:pt x="1101" y="174"/>
                  </a:cubicBezTo>
                  <a:cubicBezTo>
                    <a:pt x="1068" y="341"/>
                    <a:pt x="1001" y="441"/>
                    <a:pt x="935" y="641"/>
                  </a:cubicBezTo>
                  <a:cubicBezTo>
                    <a:pt x="734" y="841"/>
                    <a:pt x="534" y="1041"/>
                    <a:pt x="401" y="1308"/>
                  </a:cubicBezTo>
                  <a:cubicBezTo>
                    <a:pt x="267" y="1475"/>
                    <a:pt x="1" y="1875"/>
                    <a:pt x="101" y="2075"/>
                  </a:cubicBezTo>
                  <a:cubicBezTo>
                    <a:pt x="149" y="2124"/>
                    <a:pt x="163" y="2155"/>
                    <a:pt x="179" y="2155"/>
                  </a:cubicBezTo>
                  <a:cubicBezTo>
                    <a:pt x="185" y="2155"/>
                    <a:pt x="192" y="2151"/>
                    <a:pt x="201" y="2142"/>
                  </a:cubicBezTo>
                  <a:cubicBezTo>
                    <a:pt x="434" y="2075"/>
                    <a:pt x="501" y="1742"/>
                    <a:pt x="568" y="1575"/>
                  </a:cubicBezTo>
                  <a:cubicBezTo>
                    <a:pt x="601" y="1475"/>
                    <a:pt x="701" y="1341"/>
                    <a:pt x="768" y="1241"/>
                  </a:cubicBezTo>
                  <a:cubicBezTo>
                    <a:pt x="801" y="1275"/>
                    <a:pt x="834" y="1375"/>
                    <a:pt x="834" y="1475"/>
                  </a:cubicBezTo>
                  <a:cubicBezTo>
                    <a:pt x="851" y="1558"/>
                    <a:pt x="935" y="1600"/>
                    <a:pt x="1018" y="1600"/>
                  </a:cubicBezTo>
                  <a:cubicBezTo>
                    <a:pt x="1101" y="1600"/>
                    <a:pt x="1185" y="1558"/>
                    <a:pt x="1201" y="1475"/>
                  </a:cubicBezTo>
                  <a:cubicBezTo>
                    <a:pt x="1368" y="1041"/>
                    <a:pt x="1402" y="641"/>
                    <a:pt x="1502" y="207"/>
                  </a:cubicBezTo>
                  <a:cubicBezTo>
                    <a:pt x="1520" y="79"/>
                    <a:pt x="1428" y="1"/>
                    <a:pt x="13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55"/>
            <p:cNvSpPr/>
            <p:nvPr/>
          </p:nvSpPr>
          <p:spPr>
            <a:xfrm>
              <a:off x="2785500" y="3377925"/>
              <a:ext cx="23375" cy="61925"/>
            </a:xfrm>
            <a:custGeom>
              <a:avLst/>
              <a:gdLst/>
              <a:ahLst/>
              <a:cxnLst/>
              <a:rect l="l" t="t" r="r" b="b"/>
              <a:pathLst>
                <a:path w="935" h="2477" extrusionOk="0">
                  <a:moveTo>
                    <a:pt x="551" y="0"/>
                  </a:moveTo>
                  <a:cubicBezTo>
                    <a:pt x="429" y="0"/>
                    <a:pt x="300" y="86"/>
                    <a:pt x="300" y="231"/>
                  </a:cubicBezTo>
                  <a:cubicBezTo>
                    <a:pt x="300" y="465"/>
                    <a:pt x="267" y="632"/>
                    <a:pt x="134" y="832"/>
                  </a:cubicBezTo>
                  <a:cubicBezTo>
                    <a:pt x="34" y="999"/>
                    <a:pt x="134" y="1165"/>
                    <a:pt x="267" y="1199"/>
                  </a:cubicBezTo>
                  <a:cubicBezTo>
                    <a:pt x="167" y="1699"/>
                    <a:pt x="0" y="2166"/>
                    <a:pt x="234" y="2433"/>
                  </a:cubicBezTo>
                  <a:cubicBezTo>
                    <a:pt x="261" y="2461"/>
                    <a:pt x="300" y="2477"/>
                    <a:pt x="339" y="2477"/>
                  </a:cubicBezTo>
                  <a:cubicBezTo>
                    <a:pt x="394" y="2477"/>
                    <a:pt x="448" y="2444"/>
                    <a:pt x="467" y="2366"/>
                  </a:cubicBezTo>
                  <a:cubicBezTo>
                    <a:pt x="601" y="2166"/>
                    <a:pt x="534" y="1866"/>
                    <a:pt x="567" y="1632"/>
                  </a:cubicBezTo>
                  <a:cubicBezTo>
                    <a:pt x="601" y="1332"/>
                    <a:pt x="767" y="1032"/>
                    <a:pt x="901" y="732"/>
                  </a:cubicBezTo>
                  <a:cubicBezTo>
                    <a:pt x="934" y="632"/>
                    <a:pt x="868" y="532"/>
                    <a:pt x="767" y="532"/>
                  </a:cubicBezTo>
                  <a:lnTo>
                    <a:pt x="767" y="198"/>
                  </a:lnTo>
                  <a:cubicBezTo>
                    <a:pt x="752" y="61"/>
                    <a:pt x="654" y="0"/>
                    <a:pt x="5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55"/>
            <p:cNvSpPr/>
            <p:nvPr/>
          </p:nvSpPr>
          <p:spPr>
            <a:xfrm>
              <a:off x="2821625" y="3368400"/>
              <a:ext cx="15600" cy="70900"/>
            </a:xfrm>
            <a:custGeom>
              <a:avLst/>
              <a:gdLst/>
              <a:ahLst/>
              <a:cxnLst/>
              <a:rect l="l" t="t" r="r" b="b"/>
              <a:pathLst>
                <a:path w="624" h="2836" extrusionOk="0">
                  <a:moveTo>
                    <a:pt x="262" y="1"/>
                  </a:moveTo>
                  <a:cubicBezTo>
                    <a:pt x="130" y="1"/>
                    <a:pt x="1" y="98"/>
                    <a:pt x="56" y="245"/>
                  </a:cubicBezTo>
                  <a:cubicBezTo>
                    <a:pt x="90" y="379"/>
                    <a:pt x="90" y="512"/>
                    <a:pt x="256" y="579"/>
                  </a:cubicBezTo>
                  <a:cubicBezTo>
                    <a:pt x="223" y="646"/>
                    <a:pt x="223" y="679"/>
                    <a:pt x="223" y="712"/>
                  </a:cubicBezTo>
                  <a:cubicBezTo>
                    <a:pt x="256" y="1079"/>
                    <a:pt x="256" y="1480"/>
                    <a:pt x="223" y="1880"/>
                  </a:cubicBezTo>
                  <a:cubicBezTo>
                    <a:pt x="156" y="2180"/>
                    <a:pt x="90" y="2480"/>
                    <a:pt x="156" y="2747"/>
                  </a:cubicBezTo>
                  <a:cubicBezTo>
                    <a:pt x="187" y="2809"/>
                    <a:pt x="240" y="2835"/>
                    <a:pt x="291" y="2835"/>
                  </a:cubicBezTo>
                  <a:cubicBezTo>
                    <a:pt x="349" y="2835"/>
                    <a:pt x="405" y="2801"/>
                    <a:pt x="423" y="2747"/>
                  </a:cubicBezTo>
                  <a:cubicBezTo>
                    <a:pt x="590" y="2480"/>
                    <a:pt x="557" y="2080"/>
                    <a:pt x="557" y="1813"/>
                  </a:cubicBezTo>
                  <a:cubicBezTo>
                    <a:pt x="557" y="1413"/>
                    <a:pt x="557" y="1046"/>
                    <a:pt x="490" y="712"/>
                  </a:cubicBezTo>
                  <a:cubicBezTo>
                    <a:pt x="490" y="679"/>
                    <a:pt x="457" y="646"/>
                    <a:pt x="457" y="646"/>
                  </a:cubicBezTo>
                  <a:lnTo>
                    <a:pt x="490" y="646"/>
                  </a:lnTo>
                  <a:cubicBezTo>
                    <a:pt x="623" y="446"/>
                    <a:pt x="623" y="312"/>
                    <a:pt x="490" y="212"/>
                  </a:cubicBezTo>
                  <a:cubicBezTo>
                    <a:pt x="475" y="63"/>
                    <a:pt x="367" y="1"/>
                    <a:pt x="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55"/>
            <p:cNvSpPr/>
            <p:nvPr/>
          </p:nvSpPr>
          <p:spPr>
            <a:xfrm>
              <a:off x="2843025" y="3398675"/>
              <a:ext cx="14200" cy="40700"/>
            </a:xfrm>
            <a:custGeom>
              <a:avLst/>
              <a:gdLst/>
              <a:ahLst/>
              <a:cxnLst/>
              <a:rect l="l" t="t" r="r" b="b"/>
              <a:pathLst>
                <a:path w="568" h="1628" extrusionOk="0">
                  <a:moveTo>
                    <a:pt x="175" y="1"/>
                  </a:moveTo>
                  <a:cubicBezTo>
                    <a:pt x="89" y="1"/>
                    <a:pt x="1" y="60"/>
                    <a:pt x="1" y="169"/>
                  </a:cubicBezTo>
                  <a:cubicBezTo>
                    <a:pt x="68" y="469"/>
                    <a:pt x="68" y="702"/>
                    <a:pt x="101" y="1003"/>
                  </a:cubicBezTo>
                  <a:cubicBezTo>
                    <a:pt x="101" y="1203"/>
                    <a:pt x="101" y="1470"/>
                    <a:pt x="268" y="1603"/>
                  </a:cubicBezTo>
                  <a:cubicBezTo>
                    <a:pt x="318" y="1620"/>
                    <a:pt x="351" y="1628"/>
                    <a:pt x="376" y="1628"/>
                  </a:cubicBezTo>
                  <a:cubicBezTo>
                    <a:pt x="401" y="1628"/>
                    <a:pt x="418" y="1620"/>
                    <a:pt x="435" y="1603"/>
                  </a:cubicBezTo>
                  <a:cubicBezTo>
                    <a:pt x="568" y="1436"/>
                    <a:pt x="501" y="1169"/>
                    <a:pt x="468" y="969"/>
                  </a:cubicBezTo>
                  <a:cubicBezTo>
                    <a:pt x="435" y="669"/>
                    <a:pt x="401" y="435"/>
                    <a:pt x="334" y="135"/>
                  </a:cubicBezTo>
                  <a:cubicBezTo>
                    <a:pt x="319" y="43"/>
                    <a:pt x="248" y="1"/>
                    <a:pt x="1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55"/>
            <p:cNvSpPr/>
            <p:nvPr/>
          </p:nvSpPr>
          <p:spPr>
            <a:xfrm>
              <a:off x="2862225" y="3361800"/>
              <a:ext cx="29825" cy="77075"/>
            </a:xfrm>
            <a:custGeom>
              <a:avLst/>
              <a:gdLst/>
              <a:ahLst/>
              <a:cxnLst/>
              <a:rect l="l" t="t" r="r" b="b"/>
              <a:pathLst>
                <a:path w="1193" h="3083" extrusionOk="0">
                  <a:moveTo>
                    <a:pt x="293" y="0"/>
                  </a:moveTo>
                  <a:cubicBezTo>
                    <a:pt x="221" y="0"/>
                    <a:pt x="156" y="41"/>
                    <a:pt x="134" y="143"/>
                  </a:cubicBezTo>
                  <a:cubicBezTo>
                    <a:pt x="33" y="343"/>
                    <a:pt x="33" y="509"/>
                    <a:pt x="33" y="743"/>
                  </a:cubicBezTo>
                  <a:cubicBezTo>
                    <a:pt x="33" y="943"/>
                    <a:pt x="0" y="1177"/>
                    <a:pt x="100" y="1410"/>
                  </a:cubicBezTo>
                  <a:cubicBezTo>
                    <a:pt x="100" y="1443"/>
                    <a:pt x="134" y="1443"/>
                    <a:pt x="134" y="1443"/>
                  </a:cubicBezTo>
                  <a:cubicBezTo>
                    <a:pt x="33" y="1443"/>
                    <a:pt x="0" y="1510"/>
                    <a:pt x="0" y="1644"/>
                  </a:cubicBezTo>
                  <a:cubicBezTo>
                    <a:pt x="0" y="2144"/>
                    <a:pt x="200" y="2945"/>
                    <a:pt x="701" y="3078"/>
                  </a:cubicBezTo>
                  <a:cubicBezTo>
                    <a:pt x="720" y="3081"/>
                    <a:pt x="741" y="3082"/>
                    <a:pt x="761" y="3082"/>
                  </a:cubicBezTo>
                  <a:cubicBezTo>
                    <a:pt x="977" y="3082"/>
                    <a:pt x="1192" y="2922"/>
                    <a:pt x="1101" y="2678"/>
                  </a:cubicBezTo>
                  <a:cubicBezTo>
                    <a:pt x="1001" y="2511"/>
                    <a:pt x="834" y="2411"/>
                    <a:pt x="701" y="2244"/>
                  </a:cubicBezTo>
                  <a:cubicBezTo>
                    <a:pt x="567" y="2077"/>
                    <a:pt x="467" y="1844"/>
                    <a:pt x="434" y="1644"/>
                  </a:cubicBezTo>
                  <a:cubicBezTo>
                    <a:pt x="434" y="1610"/>
                    <a:pt x="434" y="1610"/>
                    <a:pt x="367" y="1577"/>
                  </a:cubicBezTo>
                  <a:cubicBezTo>
                    <a:pt x="467" y="1577"/>
                    <a:pt x="534" y="1477"/>
                    <a:pt x="601" y="1343"/>
                  </a:cubicBezTo>
                  <a:cubicBezTo>
                    <a:pt x="634" y="1177"/>
                    <a:pt x="601" y="1077"/>
                    <a:pt x="534" y="910"/>
                  </a:cubicBezTo>
                  <a:cubicBezTo>
                    <a:pt x="500" y="676"/>
                    <a:pt x="500" y="509"/>
                    <a:pt x="534" y="309"/>
                  </a:cubicBezTo>
                  <a:cubicBezTo>
                    <a:pt x="600" y="155"/>
                    <a:pt x="433" y="0"/>
                    <a:pt x="2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55"/>
            <p:cNvSpPr/>
            <p:nvPr/>
          </p:nvSpPr>
          <p:spPr>
            <a:xfrm>
              <a:off x="2887600" y="3381350"/>
              <a:ext cx="24675" cy="34950"/>
            </a:xfrm>
            <a:custGeom>
              <a:avLst/>
              <a:gdLst/>
              <a:ahLst/>
              <a:cxnLst/>
              <a:rect l="l" t="t" r="r" b="b"/>
              <a:pathLst>
                <a:path w="987" h="1398" extrusionOk="0">
                  <a:moveTo>
                    <a:pt x="289" y="0"/>
                  </a:moveTo>
                  <a:cubicBezTo>
                    <a:pt x="142" y="0"/>
                    <a:pt x="1" y="110"/>
                    <a:pt x="19" y="328"/>
                  </a:cubicBezTo>
                  <a:cubicBezTo>
                    <a:pt x="79" y="596"/>
                    <a:pt x="218" y="1398"/>
                    <a:pt x="629" y="1398"/>
                  </a:cubicBezTo>
                  <a:cubicBezTo>
                    <a:pt x="677" y="1398"/>
                    <a:pt x="730" y="1387"/>
                    <a:pt x="786" y="1362"/>
                  </a:cubicBezTo>
                  <a:cubicBezTo>
                    <a:pt x="953" y="1295"/>
                    <a:pt x="987" y="1128"/>
                    <a:pt x="920" y="962"/>
                  </a:cubicBezTo>
                  <a:cubicBezTo>
                    <a:pt x="853" y="862"/>
                    <a:pt x="786" y="795"/>
                    <a:pt x="753" y="695"/>
                  </a:cubicBezTo>
                  <a:cubicBezTo>
                    <a:pt x="653" y="528"/>
                    <a:pt x="620" y="395"/>
                    <a:pt x="586" y="228"/>
                  </a:cubicBezTo>
                  <a:cubicBezTo>
                    <a:pt x="541" y="76"/>
                    <a:pt x="413" y="0"/>
                    <a:pt x="2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55"/>
            <p:cNvSpPr/>
            <p:nvPr/>
          </p:nvSpPr>
          <p:spPr>
            <a:xfrm>
              <a:off x="2925025" y="3356925"/>
              <a:ext cx="32800" cy="28225"/>
            </a:xfrm>
            <a:custGeom>
              <a:avLst/>
              <a:gdLst/>
              <a:ahLst/>
              <a:cxnLst/>
              <a:rect l="l" t="t" r="r" b="b"/>
              <a:pathLst>
                <a:path w="1312" h="1129" extrusionOk="0">
                  <a:moveTo>
                    <a:pt x="225" y="1"/>
                  </a:moveTo>
                  <a:cubicBezTo>
                    <a:pt x="78" y="1"/>
                    <a:pt x="1" y="211"/>
                    <a:pt x="157" y="304"/>
                  </a:cubicBezTo>
                  <a:cubicBezTo>
                    <a:pt x="490" y="438"/>
                    <a:pt x="690" y="805"/>
                    <a:pt x="924" y="1038"/>
                  </a:cubicBezTo>
                  <a:cubicBezTo>
                    <a:pt x="970" y="1103"/>
                    <a:pt x="1024" y="1129"/>
                    <a:pt x="1074" y="1129"/>
                  </a:cubicBezTo>
                  <a:cubicBezTo>
                    <a:pt x="1205" y="1129"/>
                    <a:pt x="1311" y="949"/>
                    <a:pt x="1191" y="805"/>
                  </a:cubicBezTo>
                  <a:cubicBezTo>
                    <a:pt x="991" y="471"/>
                    <a:pt x="657" y="137"/>
                    <a:pt x="257" y="4"/>
                  </a:cubicBezTo>
                  <a:cubicBezTo>
                    <a:pt x="246" y="2"/>
                    <a:pt x="235" y="1"/>
                    <a:pt x="2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5"/>
            <p:cNvSpPr/>
            <p:nvPr/>
          </p:nvSpPr>
          <p:spPr>
            <a:xfrm>
              <a:off x="2865550" y="3305600"/>
              <a:ext cx="14475" cy="17025"/>
            </a:xfrm>
            <a:custGeom>
              <a:avLst/>
              <a:gdLst/>
              <a:ahLst/>
              <a:cxnLst/>
              <a:rect l="l" t="t" r="r" b="b"/>
              <a:pathLst>
                <a:path w="579" h="681" extrusionOk="0">
                  <a:moveTo>
                    <a:pt x="158" y="0"/>
                  </a:moveTo>
                  <a:cubicBezTo>
                    <a:pt x="113" y="0"/>
                    <a:pt x="67" y="16"/>
                    <a:pt x="67" y="56"/>
                  </a:cubicBezTo>
                  <a:cubicBezTo>
                    <a:pt x="1" y="322"/>
                    <a:pt x="134" y="489"/>
                    <a:pt x="301" y="656"/>
                  </a:cubicBezTo>
                  <a:cubicBezTo>
                    <a:pt x="318" y="673"/>
                    <a:pt x="337" y="680"/>
                    <a:pt x="358" y="680"/>
                  </a:cubicBezTo>
                  <a:cubicBezTo>
                    <a:pt x="459" y="680"/>
                    <a:pt x="578" y="500"/>
                    <a:pt x="468" y="389"/>
                  </a:cubicBezTo>
                  <a:cubicBezTo>
                    <a:pt x="334" y="322"/>
                    <a:pt x="301" y="122"/>
                    <a:pt x="234" y="22"/>
                  </a:cubicBezTo>
                  <a:cubicBezTo>
                    <a:pt x="220" y="8"/>
                    <a:pt x="189" y="0"/>
                    <a:pt x="1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5"/>
            <p:cNvSpPr/>
            <p:nvPr/>
          </p:nvSpPr>
          <p:spPr>
            <a:xfrm>
              <a:off x="2842200" y="3323500"/>
              <a:ext cx="15875" cy="17400"/>
            </a:xfrm>
            <a:custGeom>
              <a:avLst/>
              <a:gdLst/>
              <a:ahLst/>
              <a:cxnLst/>
              <a:rect l="l" t="t" r="r" b="b"/>
              <a:pathLst>
                <a:path w="635" h="696" extrusionOk="0">
                  <a:moveTo>
                    <a:pt x="478" y="1"/>
                  </a:moveTo>
                  <a:cubicBezTo>
                    <a:pt x="378" y="1"/>
                    <a:pt x="267" y="79"/>
                    <a:pt x="267" y="207"/>
                  </a:cubicBezTo>
                  <a:cubicBezTo>
                    <a:pt x="267" y="340"/>
                    <a:pt x="101" y="340"/>
                    <a:pt x="67" y="440"/>
                  </a:cubicBezTo>
                  <a:cubicBezTo>
                    <a:pt x="1" y="507"/>
                    <a:pt x="67" y="540"/>
                    <a:pt x="101" y="640"/>
                  </a:cubicBezTo>
                  <a:cubicBezTo>
                    <a:pt x="120" y="680"/>
                    <a:pt x="174" y="696"/>
                    <a:pt x="222" y="696"/>
                  </a:cubicBezTo>
                  <a:cubicBezTo>
                    <a:pt x="256" y="696"/>
                    <a:pt x="287" y="688"/>
                    <a:pt x="301" y="674"/>
                  </a:cubicBezTo>
                  <a:cubicBezTo>
                    <a:pt x="501" y="640"/>
                    <a:pt x="634" y="374"/>
                    <a:pt x="634" y="173"/>
                  </a:cubicBezTo>
                  <a:cubicBezTo>
                    <a:pt x="634" y="53"/>
                    <a:pt x="560" y="1"/>
                    <a:pt x="4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55"/>
            <p:cNvSpPr/>
            <p:nvPr/>
          </p:nvSpPr>
          <p:spPr>
            <a:xfrm>
              <a:off x="2787150" y="3352800"/>
              <a:ext cx="15625" cy="16550"/>
            </a:xfrm>
            <a:custGeom>
              <a:avLst/>
              <a:gdLst/>
              <a:ahLst/>
              <a:cxnLst/>
              <a:rect l="l" t="t" r="r" b="b"/>
              <a:pathLst>
                <a:path w="625" h="662" extrusionOk="0">
                  <a:moveTo>
                    <a:pt x="190" y="1"/>
                  </a:moveTo>
                  <a:cubicBezTo>
                    <a:pt x="143" y="1"/>
                    <a:pt x="101" y="38"/>
                    <a:pt x="101" y="102"/>
                  </a:cubicBezTo>
                  <a:cubicBezTo>
                    <a:pt x="34" y="202"/>
                    <a:pt x="1" y="336"/>
                    <a:pt x="1" y="469"/>
                  </a:cubicBezTo>
                  <a:cubicBezTo>
                    <a:pt x="1" y="593"/>
                    <a:pt x="111" y="662"/>
                    <a:pt x="222" y="662"/>
                  </a:cubicBezTo>
                  <a:cubicBezTo>
                    <a:pt x="261" y="662"/>
                    <a:pt x="300" y="653"/>
                    <a:pt x="335" y="636"/>
                  </a:cubicBezTo>
                  <a:cubicBezTo>
                    <a:pt x="468" y="569"/>
                    <a:pt x="501" y="469"/>
                    <a:pt x="535" y="336"/>
                  </a:cubicBezTo>
                  <a:cubicBezTo>
                    <a:pt x="624" y="156"/>
                    <a:pt x="446" y="30"/>
                    <a:pt x="312" y="30"/>
                  </a:cubicBezTo>
                  <a:cubicBezTo>
                    <a:pt x="296" y="30"/>
                    <a:pt x="282" y="32"/>
                    <a:pt x="268" y="36"/>
                  </a:cubicBezTo>
                  <a:cubicBezTo>
                    <a:pt x="244" y="12"/>
                    <a:pt x="216" y="1"/>
                    <a:pt x="1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55"/>
            <p:cNvSpPr/>
            <p:nvPr/>
          </p:nvSpPr>
          <p:spPr>
            <a:xfrm>
              <a:off x="2737125" y="3286750"/>
              <a:ext cx="44600" cy="18900"/>
            </a:xfrm>
            <a:custGeom>
              <a:avLst/>
              <a:gdLst/>
              <a:ahLst/>
              <a:cxnLst/>
              <a:rect l="l" t="t" r="r" b="b"/>
              <a:pathLst>
                <a:path w="1784" h="756" extrusionOk="0">
                  <a:moveTo>
                    <a:pt x="1495" y="0"/>
                  </a:moveTo>
                  <a:cubicBezTo>
                    <a:pt x="1476" y="0"/>
                    <a:pt x="1456" y="3"/>
                    <a:pt x="1435" y="9"/>
                  </a:cubicBezTo>
                  <a:cubicBezTo>
                    <a:pt x="1168" y="142"/>
                    <a:pt x="868" y="176"/>
                    <a:pt x="634" y="242"/>
                  </a:cubicBezTo>
                  <a:cubicBezTo>
                    <a:pt x="434" y="276"/>
                    <a:pt x="201" y="242"/>
                    <a:pt x="34" y="409"/>
                  </a:cubicBezTo>
                  <a:cubicBezTo>
                    <a:pt x="1" y="443"/>
                    <a:pt x="1" y="576"/>
                    <a:pt x="101" y="609"/>
                  </a:cubicBezTo>
                  <a:cubicBezTo>
                    <a:pt x="211" y="720"/>
                    <a:pt x="314" y="756"/>
                    <a:pt x="420" y="756"/>
                  </a:cubicBezTo>
                  <a:cubicBezTo>
                    <a:pt x="538" y="756"/>
                    <a:pt x="660" y="711"/>
                    <a:pt x="801" y="676"/>
                  </a:cubicBezTo>
                  <a:cubicBezTo>
                    <a:pt x="1101" y="643"/>
                    <a:pt x="1335" y="509"/>
                    <a:pt x="1602" y="409"/>
                  </a:cubicBezTo>
                  <a:cubicBezTo>
                    <a:pt x="1784" y="288"/>
                    <a:pt x="1690" y="0"/>
                    <a:pt x="14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55"/>
            <p:cNvSpPr/>
            <p:nvPr/>
          </p:nvSpPr>
          <p:spPr>
            <a:xfrm>
              <a:off x="2766325" y="3252100"/>
              <a:ext cx="20150" cy="14075"/>
            </a:xfrm>
            <a:custGeom>
              <a:avLst/>
              <a:gdLst/>
              <a:ahLst/>
              <a:cxnLst/>
              <a:rect l="l" t="t" r="r" b="b"/>
              <a:pathLst>
                <a:path w="806" h="563" extrusionOk="0">
                  <a:moveTo>
                    <a:pt x="496" y="0"/>
                  </a:moveTo>
                  <a:cubicBezTo>
                    <a:pt x="466" y="0"/>
                    <a:pt x="433" y="8"/>
                    <a:pt x="400" y="27"/>
                  </a:cubicBezTo>
                  <a:cubicBezTo>
                    <a:pt x="367" y="27"/>
                    <a:pt x="334" y="61"/>
                    <a:pt x="300" y="61"/>
                  </a:cubicBezTo>
                  <a:cubicBezTo>
                    <a:pt x="167" y="61"/>
                    <a:pt x="67" y="61"/>
                    <a:pt x="33" y="194"/>
                  </a:cubicBezTo>
                  <a:cubicBezTo>
                    <a:pt x="0" y="361"/>
                    <a:pt x="33" y="494"/>
                    <a:pt x="167" y="528"/>
                  </a:cubicBezTo>
                  <a:cubicBezTo>
                    <a:pt x="208" y="552"/>
                    <a:pt x="248" y="563"/>
                    <a:pt x="288" y="563"/>
                  </a:cubicBezTo>
                  <a:cubicBezTo>
                    <a:pt x="413" y="563"/>
                    <a:pt x="533" y="462"/>
                    <a:pt x="634" y="361"/>
                  </a:cubicBezTo>
                  <a:cubicBezTo>
                    <a:pt x="806" y="304"/>
                    <a:pt x="682" y="0"/>
                    <a:pt x="4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55"/>
            <p:cNvSpPr/>
            <p:nvPr/>
          </p:nvSpPr>
          <p:spPr>
            <a:xfrm>
              <a:off x="2802500" y="3329075"/>
              <a:ext cx="15550" cy="14725"/>
            </a:xfrm>
            <a:custGeom>
              <a:avLst/>
              <a:gdLst/>
              <a:ahLst/>
              <a:cxnLst/>
              <a:rect l="l" t="t" r="r" b="b"/>
              <a:pathLst>
                <a:path w="622" h="589" extrusionOk="0">
                  <a:moveTo>
                    <a:pt x="245" y="1"/>
                  </a:moveTo>
                  <a:cubicBezTo>
                    <a:pt x="127" y="1"/>
                    <a:pt x="1" y="89"/>
                    <a:pt x="21" y="251"/>
                  </a:cubicBezTo>
                  <a:cubicBezTo>
                    <a:pt x="21" y="434"/>
                    <a:pt x="132" y="589"/>
                    <a:pt x="329" y="589"/>
                  </a:cubicBezTo>
                  <a:cubicBezTo>
                    <a:pt x="348" y="589"/>
                    <a:pt x="367" y="587"/>
                    <a:pt x="388" y="584"/>
                  </a:cubicBezTo>
                  <a:cubicBezTo>
                    <a:pt x="588" y="551"/>
                    <a:pt x="621" y="217"/>
                    <a:pt x="421" y="117"/>
                  </a:cubicBezTo>
                  <a:cubicBezTo>
                    <a:pt x="395" y="38"/>
                    <a:pt x="322" y="1"/>
                    <a:pt x="2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55"/>
            <p:cNvSpPr/>
            <p:nvPr/>
          </p:nvSpPr>
          <p:spPr>
            <a:xfrm>
              <a:off x="2841500" y="3384225"/>
              <a:ext cx="19775" cy="14800"/>
            </a:xfrm>
            <a:custGeom>
              <a:avLst/>
              <a:gdLst/>
              <a:ahLst/>
              <a:cxnLst/>
              <a:rect l="l" t="t" r="r" b="b"/>
              <a:pathLst>
                <a:path w="791" h="592" extrusionOk="0">
                  <a:moveTo>
                    <a:pt x="298" y="1"/>
                  </a:moveTo>
                  <a:cubicBezTo>
                    <a:pt x="122" y="1"/>
                    <a:pt x="0" y="245"/>
                    <a:pt x="162" y="380"/>
                  </a:cubicBezTo>
                  <a:cubicBezTo>
                    <a:pt x="262" y="413"/>
                    <a:pt x="295" y="513"/>
                    <a:pt x="362" y="546"/>
                  </a:cubicBezTo>
                  <a:cubicBezTo>
                    <a:pt x="407" y="578"/>
                    <a:pt x="451" y="592"/>
                    <a:pt x="493" y="592"/>
                  </a:cubicBezTo>
                  <a:cubicBezTo>
                    <a:pt x="669" y="592"/>
                    <a:pt x="791" y="348"/>
                    <a:pt x="629" y="213"/>
                  </a:cubicBezTo>
                  <a:cubicBezTo>
                    <a:pt x="529" y="180"/>
                    <a:pt x="496" y="79"/>
                    <a:pt x="429" y="46"/>
                  </a:cubicBezTo>
                  <a:cubicBezTo>
                    <a:pt x="384" y="14"/>
                    <a:pt x="340" y="1"/>
                    <a:pt x="2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55"/>
            <p:cNvSpPr/>
            <p:nvPr/>
          </p:nvSpPr>
          <p:spPr>
            <a:xfrm>
              <a:off x="2797175" y="3245375"/>
              <a:ext cx="21700" cy="23700"/>
            </a:xfrm>
            <a:custGeom>
              <a:avLst/>
              <a:gdLst/>
              <a:ahLst/>
              <a:cxnLst/>
              <a:rect l="l" t="t" r="r" b="b"/>
              <a:pathLst>
                <a:path w="868" h="948" extrusionOk="0">
                  <a:moveTo>
                    <a:pt x="540" y="0"/>
                  </a:moveTo>
                  <a:cubicBezTo>
                    <a:pt x="494" y="0"/>
                    <a:pt x="445" y="18"/>
                    <a:pt x="401" y="63"/>
                  </a:cubicBezTo>
                  <a:lnTo>
                    <a:pt x="134" y="296"/>
                  </a:lnTo>
                  <a:cubicBezTo>
                    <a:pt x="67" y="330"/>
                    <a:pt x="67" y="463"/>
                    <a:pt x="67" y="563"/>
                  </a:cubicBezTo>
                  <a:cubicBezTo>
                    <a:pt x="100" y="597"/>
                    <a:pt x="0" y="663"/>
                    <a:pt x="67" y="730"/>
                  </a:cubicBezTo>
                  <a:cubicBezTo>
                    <a:pt x="121" y="839"/>
                    <a:pt x="332" y="948"/>
                    <a:pt x="498" y="948"/>
                  </a:cubicBezTo>
                  <a:cubicBezTo>
                    <a:pt x="535" y="948"/>
                    <a:pt x="570" y="942"/>
                    <a:pt x="601" y="930"/>
                  </a:cubicBezTo>
                  <a:cubicBezTo>
                    <a:pt x="801" y="830"/>
                    <a:pt x="868" y="630"/>
                    <a:pt x="801" y="430"/>
                  </a:cubicBezTo>
                  <a:cubicBezTo>
                    <a:pt x="801" y="330"/>
                    <a:pt x="767" y="296"/>
                    <a:pt x="701" y="263"/>
                  </a:cubicBezTo>
                  <a:cubicBezTo>
                    <a:pt x="774" y="141"/>
                    <a:pt x="668" y="0"/>
                    <a:pt x="5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55"/>
            <p:cNvSpPr/>
            <p:nvPr/>
          </p:nvSpPr>
          <p:spPr>
            <a:xfrm>
              <a:off x="2766325" y="3221500"/>
              <a:ext cx="14750" cy="11075"/>
            </a:xfrm>
            <a:custGeom>
              <a:avLst/>
              <a:gdLst/>
              <a:ahLst/>
              <a:cxnLst/>
              <a:rect l="l" t="t" r="r" b="b"/>
              <a:pathLst>
                <a:path w="590" h="443" extrusionOk="0">
                  <a:moveTo>
                    <a:pt x="138" y="0"/>
                  </a:moveTo>
                  <a:cubicBezTo>
                    <a:pt x="117" y="0"/>
                    <a:pt x="100" y="17"/>
                    <a:pt x="100" y="50"/>
                  </a:cubicBezTo>
                  <a:cubicBezTo>
                    <a:pt x="33" y="84"/>
                    <a:pt x="33" y="117"/>
                    <a:pt x="33" y="151"/>
                  </a:cubicBezTo>
                  <a:cubicBezTo>
                    <a:pt x="0" y="251"/>
                    <a:pt x="33" y="384"/>
                    <a:pt x="133" y="417"/>
                  </a:cubicBezTo>
                  <a:cubicBezTo>
                    <a:pt x="167" y="434"/>
                    <a:pt x="209" y="442"/>
                    <a:pt x="250" y="442"/>
                  </a:cubicBezTo>
                  <a:cubicBezTo>
                    <a:pt x="292" y="442"/>
                    <a:pt x="334" y="434"/>
                    <a:pt x="367" y="417"/>
                  </a:cubicBezTo>
                  <a:cubicBezTo>
                    <a:pt x="589" y="386"/>
                    <a:pt x="539" y="81"/>
                    <a:pt x="304" y="81"/>
                  </a:cubicBezTo>
                  <a:cubicBezTo>
                    <a:pt x="292" y="81"/>
                    <a:pt x="280" y="82"/>
                    <a:pt x="267" y="84"/>
                  </a:cubicBezTo>
                  <a:lnTo>
                    <a:pt x="200" y="84"/>
                  </a:lnTo>
                  <a:cubicBezTo>
                    <a:pt x="300" y="84"/>
                    <a:pt x="267" y="84"/>
                    <a:pt x="200" y="50"/>
                  </a:cubicBezTo>
                  <a:cubicBezTo>
                    <a:pt x="183" y="17"/>
                    <a:pt x="158" y="0"/>
                    <a:pt x="1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55"/>
            <p:cNvSpPr/>
            <p:nvPr/>
          </p:nvSpPr>
          <p:spPr>
            <a:xfrm>
              <a:off x="2818850" y="3160200"/>
              <a:ext cx="14200" cy="43325"/>
            </a:xfrm>
            <a:custGeom>
              <a:avLst/>
              <a:gdLst/>
              <a:ahLst/>
              <a:cxnLst/>
              <a:rect l="l" t="t" r="r" b="b"/>
              <a:pathLst>
                <a:path w="568" h="1733" extrusionOk="0">
                  <a:moveTo>
                    <a:pt x="267" y="1"/>
                  </a:moveTo>
                  <a:cubicBezTo>
                    <a:pt x="1" y="67"/>
                    <a:pt x="67" y="668"/>
                    <a:pt x="67" y="868"/>
                  </a:cubicBezTo>
                  <a:cubicBezTo>
                    <a:pt x="67" y="1135"/>
                    <a:pt x="101" y="1535"/>
                    <a:pt x="334" y="1702"/>
                  </a:cubicBezTo>
                  <a:cubicBezTo>
                    <a:pt x="349" y="1724"/>
                    <a:pt x="368" y="1733"/>
                    <a:pt x="388" y="1733"/>
                  </a:cubicBezTo>
                  <a:cubicBezTo>
                    <a:pt x="462" y="1733"/>
                    <a:pt x="553" y="1613"/>
                    <a:pt x="501" y="1535"/>
                  </a:cubicBezTo>
                  <a:cubicBezTo>
                    <a:pt x="367" y="1402"/>
                    <a:pt x="401" y="968"/>
                    <a:pt x="434" y="801"/>
                  </a:cubicBezTo>
                  <a:cubicBezTo>
                    <a:pt x="434" y="634"/>
                    <a:pt x="568" y="301"/>
                    <a:pt x="434" y="67"/>
                  </a:cubicBezTo>
                  <a:cubicBezTo>
                    <a:pt x="401" y="1"/>
                    <a:pt x="334" y="1"/>
                    <a:pt x="2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55"/>
            <p:cNvSpPr/>
            <p:nvPr/>
          </p:nvSpPr>
          <p:spPr>
            <a:xfrm>
              <a:off x="2846375" y="3189325"/>
              <a:ext cx="18375" cy="47500"/>
            </a:xfrm>
            <a:custGeom>
              <a:avLst/>
              <a:gdLst/>
              <a:ahLst/>
              <a:cxnLst/>
              <a:rect l="l" t="t" r="r" b="b"/>
              <a:pathLst>
                <a:path w="735" h="1900" extrusionOk="0">
                  <a:moveTo>
                    <a:pt x="329" y="0"/>
                  </a:moveTo>
                  <a:cubicBezTo>
                    <a:pt x="262" y="0"/>
                    <a:pt x="208" y="29"/>
                    <a:pt x="167" y="70"/>
                  </a:cubicBezTo>
                  <a:cubicBezTo>
                    <a:pt x="0" y="303"/>
                    <a:pt x="100" y="537"/>
                    <a:pt x="134" y="804"/>
                  </a:cubicBezTo>
                  <a:cubicBezTo>
                    <a:pt x="134" y="1137"/>
                    <a:pt x="134" y="1404"/>
                    <a:pt x="234" y="1738"/>
                  </a:cubicBezTo>
                  <a:cubicBezTo>
                    <a:pt x="248" y="1853"/>
                    <a:pt x="318" y="1900"/>
                    <a:pt x="394" y="1900"/>
                  </a:cubicBezTo>
                  <a:cubicBezTo>
                    <a:pt x="493" y="1900"/>
                    <a:pt x="601" y="1818"/>
                    <a:pt x="601" y="1704"/>
                  </a:cubicBezTo>
                  <a:cubicBezTo>
                    <a:pt x="601" y="1404"/>
                    <a:pt x="634" y="1071"/>
                    <a:pt x="634" y="804"/>
                  </a:cubicBezTo>
                  <a:cubicBezTo>
                    <a:pt x="634" y="537"/>
                    <a:pt x="734" y="237"/>
                    <a:pt x="467" y="37"/>
                  </a:cubicBezTo>
                  <a:cubicBezTo>
                    <a:pt x="416" y="11"/>
                    <a:pt x="370" y="0"/>
                    <a:pt x="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55"/>
            <p:cNvSpPr/>
            <p:nvPr/>
          </p:nvSpPr>
          <p:spPr>
            <a:xfrm>
              <a:off x="2916425" y="3235050"/>
              <a:ext cx="16700" cy="19825"/>
            </a:xfrm>
            <a:custGeom>
              <a:avLst/>
              <a:gdLst/>
              <a:ahLst/>
              <a:cxnLst/>
              <a:rect l="l" t="t" r="r" b="b"/>
              <a:pathLst>
                <a:path w="668" h="793" extrusionOk="0">
                  <a:moveTo>
                    <a:pt x="417" y="0"/>
                  </a:moveTo>
                  <a:cubicBezTo>
                    <a:pt x="402" y="0"/>
                    <a:pt x="385" y="3"/>
                    <a:pt x="367" y="9"/>
                  </a:cubicBezTo>
                  <a:cubicBezTo>
                    <a:pt x="100" y="42"/>
                    <a:pt x="0" y="376"/>
                    <a:pt x="100" y="643"/>
                  </a:cubicBezTo>
                  <a:cubicBezTo>
                    <a:pt x="117" y="743"/>
                    <a:pt x="209" y="793"/>
                    <a:pt x="296" y="793"/>
                  </a:cubicBezTo>
                  <a:cubicBezTo>
                    <a:pt x="384" y="793"/>
                    <a:pt x="467" y="743"/>
                    <a:pt x="467" y="643"/>
                  </a:cubicBezTo>
                  <a:lnTo>
                    <a:pt x="467" y="509"/>
                  </a:lnTo>
                  <a:cubicBezTo>
                    <a:pt x="467" y="452"/>
                    <a:pt x="489" y="428"/>
                    <a:pt x="489" y="423"/>
                  </a:cubicBezTo>
                  <a:lnTo>
                    <a:pt x="489" y="423"/>
                  </a:lnTo>
                  <a:cubicBezTo>
                    <a:pt x="504" y="416"/>
                    <a:pt x="519" y="409"/>
                    <a:pt x="534" y="409"/>
                  </a:cubicBezTo>
                  <a:cubicBezTo>
                    <a:pt x="601" y="376"/>
                    <a:pt x="634" y="342"/>
                    <a:pt x="634" y="309"/>
                  </a:cubicBezTo>
                  <a:cubicBezTo>
                    <a:pt x="667" y="242"/>
                    <a:pt x="634" y="176"/>
                    <a:pt x="601" y="142"/>
                  </a:cubicBezTo>
                  <a:cubicBezTo>
                    <a:pt x="546" y="60"/>
                    <a:pt x="491" y="0"/>
                    <a:pt x="4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55"/>
            <p:cNvSpPr/>
            <p:nvPr/>
          </p:nvSpPr>
          <p:spPr>
            <a:xfrm>
              <a:off x="2859525" y="3173750"/>
              <a:ext cx="40025" cy="53450"/>
            </a:xfrm>
            <a:custGeom>
              <a:avLst/>
              <a:gdLst/>
              <a:ahLst/>
              <a:cxnLst/>
              <a:rect l="l" t="t" r="r" b="b"/>
              <a:pathLst>
                <a:path w="1601" h="2138" extrusionOk="0">
                  <a:moveTo>
                    <a:pt x="1387" y="0"/>
                  </a:moveTo>
                  <a:cubicBezTo>
                    <a:pt x="1349" y="0"/>
                    <a:pt x="1310" y="9"/>
                    <a:pt x="1276" y="26"/>
                  </a:cubicBezTo>
                  <a:cubicBezTo>
                    <a:pt x="975" y="193"/>
                    <a:pt x="809" y="693"/>
                    <a:pt x="642" y="993"/>
                  </a:cubicBezTo>
                  <a:cubicBezTo>
                    <a:pt x="575" y="1160"/>
                    <a:pt x="442" y="1360"/>
                    <a:pt x="375" y="1527"/>
                  </a:cubicBezTo>
                  <a:cubicBezTo>
                    <a:pt x="308" y="1594"/>
                    <a:pt x="242" y="1827"/>
                    <a:pt x="208" y="1827"/>
                  </a:cubicBezTo>
                  <a:cubicBezTo>
                    <a:pt x="0" y="1916"/>
                    <a:pt x="83" y="2138"/>
                    <a:pt x="246" y="2138"/>
                  </a:cubicBezTo>
                  <a:cubicBezTo>
                    <a:pt x="265" y="2138"/>
                    <a:pt x="286" y="2135"/>
                    <a:pt x="308" y="2127"/>
                  </a:cubicBezTo>
                  <a:cubicBezTo>
                    <a:pt x="575" y="2027"/>
                    <a:pt x="775" y="1627"/>
                    <a:pt x="909" y="1427"/>
                  </a:cubicBezTo>
                  <a:cubicBezTo>
                    <a:pt x="1042" y="1193"/>
                    <a:pt x="1142" y="993"/>
                    <a:pt x="1276" y="760"/>
                  </a:cubicBezTo>
                  <a:cubicBezTo>
                    <a:pt x="1376" y="593"/>
                    <a:pt x="1542" y="426"/>
                    <a:pt x="1576" y="193"/>
                  </a:cubicBezTo>
                  <a:cubicBezTo>
                    <a:pt x="1601" y="69"/>
                    <a:pt x="1497" y="0"/>
                    <a:pt x="13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55"/>
            <p:cNvSpPr/>
            <p:nvPr/>
          </p:nvSpPr>
          <p:spPr>
            <a:xfrm>
              <a:off x="2898900" y="3176575"/>
              <a:ext cx="34225" cy="95425"/>
            </a:xfrm>
            <a:custGeom>
              <a:avLst/>
              <a:gdLst/>
              <a:ahLst/>
              <a:cxnLst/>
              <a:rect l="l" t="t" r="r" b="b"/>
              <a:pathLst>
                <a:path w="1369" h="3817" extrusionOk="0">
                  <a:moveTo>
                    <a:pt x="1191" y="1"/>
                  </a:moveTo>
                  <a:cubicBezTo>
                    <a:pt x="1170" y="1"/>
                    <a:pt x="1151" y="5"/>
                    <a:pt x="1135" y="13"/>
                  </a:cubicBezTo>
                  <a:cubicBezTo>
                    <a:pt x="635" y="346"/>
                    <a:pt x="468" y="1047"/>
                    <a:pt x="334" y="1581"/>
                  </a:cubicBezTo>
                  <a:cubicBezTo>
                    <a:pt x="301" y="1814"/>
                    <a:pt x="201" y="2014"/>
                    <a:pt x="168" y="2214"/>
                  </a:cubicBezTo>
                  <a:cubicBezTo>
                    <a:pt x="68" y="2415"/>
                    <a:pt x="34" y="2648"/>
                    <a:pt x="34" y="2848"/>
                  </a:cubicBezTo>
                  <a:cubicBezTo>
                    <a:pt x="34" y="2882"/>
                    <a:pt x="34" y="2915"/>
                    <a:pt x="68" y="2982"/>
                  </a:cubicBezTo>
                  <a:cubicBezTo>
                    <a:pt x="34" y="3182"/>
                    <a:pt x="34" y="3415"/>
                    <a:pt x="1" y="3649"/>
                  </a:cubicBezTo>
                  <a:cubicBezTo>
                    <a:pt x="1" y="3757"/>
                    <a:pt x="79" y="3817"/>
                    <a:pt x="151" y="3817"/>
                  </a:cubicBezTo>
                  <a:cubicBezTo>
                    <a:pt x="212" y="3817"/>
                    <a:pt x="268" y="3774"/>
                    <a:pt x="268" y="3682"/>
                  </a:cubicBezTo>
                  <a:cubicBezTo>
                    <a:pt x="368" y="3182"/>
                    <a:pt x="434" y="2715"/>
                    <a:pt x="568" y="2248"/>
                  </a:cubicBezTo>
                  <a:cubicBezTo>
                    <a:pt x="668" y="2181"/>
                    <a:pt x="668" y="2081"/>
                    <a:pt x="735" y="2048"/>
                  </a:cubicBezTo>
                  <a:cubicBezTo>
                    <a:pt x="901" y="1814"/>
                    <a:pt x="1202" y="1681"/>
                    <a:pt x="1335" y="1481"/>
                  </a:cubicBezTo>
                  <a:cubicBezTo>
                    <a:pt x="1368" y="1380"/>
                    <a:pt x="1335" y="1314"/>
                    <a:pt x="1235" y="1247"/>
                  </a:cubicBezTo>
                  <a:cubicBezTo>
                    <a:pt x="1135" y="1247"/>
                    <a:pt x="1035" y="1247"/>
                    <a:pt x="901" y="1314"/>
                  </a:cubicBezTo>
                  <a:cubicBezTo>
                    <a:pt x="1068" y="913"/>
                    <a:pt x="1302" y="547"/>
                    <a:pt x="1335" y="146"/>
                  </a:cubicBezTo>
                  <a:cubicBezTo>
                    <a:pt x="1335" y="44"/>
                    <a:pt x="1257" y="1"/>
                    <a:pt x="11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55"/>
            <p:cNvSpPr/>
            <p:nvPr/>
          </p:nvSpPr>
          <p:spPr>
            <a:xfrm>
              <a:off x="2935850" y="3280300"/>
              <a:ext cx="30625" cy="21750"/>
            </a:xfrm>
            <a:custGeom>
              <a:avLst/>
              <a:gdLst/>
              <a:ahLst/>
              <a:cxnLst/>
              <a:rect l="l" t="t" r="r" b="b"/>
              <a:pathLst>
                <a:path w="1225" h="870" extrusionOk="0">
                  <a:moveTo>
                    <a:pt x="1058" y="0"/>
                  </a:moveTo>
                  <a:cubicBezTo>
                    <a:pt x="925" y="0"/>
                    <a:pt x="891" y="67"/>
                    <a:pt x="824" y="100"/>
                  </a:cubicBezTo>
                  <a:lnTo>
                    <a:pt x="658" y="100"/>
                  </a:lnTo>
                  <a:cubicBezTo>
                    <a:pt x="634" y="40"/>
                    <a:pt x="575" y="14"/>
                    <a:pt x="512" y="14"/>
                  </a:cubicBezTo>
                  <a:cubicBezTo>
                    <a:pt x="402" y="14"/>
                    <a:pt x="282" y="94"/>
                    <a:pt x="324" y="200"/>
                  </a:cubicBezTo>
                  <a:cubicBezTo>
                    <a:pt x="324" y="267"/>
                    <a:pt x="391" y="334"/>
                    <a:pt x="424" y="400"/>
                  </a:cubicBezTo>
                  <a:cubicBezTo>
                    <a:pt x="357" y="434"/>
                    <a:pt x="324" y="500"/>
                    <a:pt x="224" y="500"/>
                  </a:cubicBezTo>
                  <a:cubicBezTo>
                    <a:pt x="1" y="532"/>
                    <a:pt x="21" y="870"/>
                    <a:pt x="228" y="870"/>
                  </a:cubicBezTo>
                  <a:cubicBezTo>
                    <a:pt x="237" y="870"/>
                    <a:pt x="247" y="869"/>
                    <a:pt x="257" y="867"/>
                  </a:cubicBezTo>
                  <a:cubicBezTo>
                    <a:pt x="491" y="801"/>
                    <a:pt x="658" y="767"/>
                    <a:pt x="858" y="634"/>
                  </a:cubicBezTo>
                  <a:cubicBezTo>
                    <a:pt x="991" y="567"/>
                    <a:pt x="1225" y="334"/>
                    <a:pt x="1191" y="100"/>
                  </a:cubicBezTo>
                  <a:cubicBezTo>
                    <a:pt x="1191" y="33"/>
                    <a:pt x="1091" y="0"/>
                    <a:pt x="10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55"/>
            <p:cNvSpPr/>
            <p:nvPr/>
          </p:nvSpPr>
          <p:spPr>
            <a:xfrm>
              <a:off x="2825525" y="3262900"/>
              <a:ext cx="53475" cy="16200"/>
            </a:xfrm>
            <a:custGeom>
              <a:avLst/>
              <a:gdLst/>
              <a:ahLst/>
              <a:cxnLst/>
              <a:rect l="l" t="t" r="r" b="b"/>
              <a:pathLst>
                <a:path w="2139" h="648" extrusionOk="0">
                  <a:moveTo>
                    <a:pt x="1836" y="0"/>
                  </a:moveTo>
                  <a:cubicBezTo>
                    <a:pt x="1804" y="0"/>
                    <a:pt x="1770" y="9"/>
                    <a:pt x="1735" y="29"/>
                  </a:cubicBezTo>
                  <a:lnTo>
                    <a:pt x="1468" y="129"/>
                  </a:lnTo>
                  <a:cubicBezTo>
                    <a:pt x="1435" y="129"/>
                    <a:pt x="1435" y="196"/>
                    <a:pt x="1401" y="196"/>
                  </a:cubicBezTo>
                  <a:cubicBezTo>
                    <a:pt x="1335" y="129"/>
                    <a:pt x="1301" y="96"/>
                    <a:pt x="1235" y="96"/>
                  </a:cubicBezTo>
                  <a:lnTo>
                    <a:pt x="601" y="96"/>
                  </a:lnTo>
                  <a:cubicBezTo>
                    <a:pt x="517" y="96"/>
                    <a:pt x="426" y="87"/>
                    <a:pt x="338" y="87"/>
                  </a:cubicBezTo>
                  <a:cubicBezTo>
                    <a:pt x="251" y="87"/>
                    <a:pt x="167" y="96"/>
                    <a:pt x="100" y="129"/>
                  </a:cubicBezTo>
                  <a:cubicBezTo>
                    <a:pt x="0" y="229"/>
                    <a:pt x="0" y="363"/>
                    <a:pt x="100" y="429"/>
                  </a:cubicBezTo>
                  <a:cubicBezTo>
                    <a:pt x="184" y="463"/>
                    <a:pt x="276" y="471"/>
                    <a:pt x="367" y="471"/>
                  </a:cubicBezTo>
                  <a:cubicBezTo>
                    <a:pt x="459" y="471"/>
                    <a:pt x="551" y="463"/>
                    <a:pt x="634" y="463"/>
                  </a:cubicBezTo>
                  <a:lnTo>
                    <a:pt x="1101" y="463"/>
                  </a:lnTo>
                  <a:cubicBezTo>
                    <a:pt x="1101" y="563"/>
                    <a:pt x="1168" y="629"/>
                    <a:pt x="1301" y="629"/>
                  </a:cubicBezTo>
                  <a:cubicBezTo>
                    <a:pt x="1350" y="642"/>
                    <a:pt x="1397" y="647"/>
                    <a:pt x="1442" y="647"/>
                  </a:cubicBezTo>
                  <a:cubicBezTo>
                    <a:pt x="1642" y="647"/>
                    <a:pt x="1805" y="538"/>
                    <a:pt x="1968" y="429"/>
                  </a:cubicBezTo>
                  <a:cubicBezTo>
                    <a:pt x="2139" y="287"/>
                    <a:pt x="2019" y="0"/>
                    <a:pt x="18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55"/>
            <p:cNvSpPr/>
            <p:nvPr/>
          </p:nvSpPr>
          <p:spPr>
            <a:xfrm>
              <a:off x="2885900" y="3312075"/>
              <a:ext cx="15350" cy="15950"/>
            </a:xfrm>
            <a:custGeom>
              <a:avLst/>
              <a:gdLst/>
              <a:ahLst/>
              <a:cxnLst/>
              <a:rect l="l" t="t" r="r" b="b"/>
              <a:pathLst>
                <a:path w="614" h="638" extrusionOk="0">
                  <a:moveTo>
                    <a:pt x="211" y="0"/>
                  </a:moveTo>
                  <a:cubicBezTo>
                    <a:pt x="111" y="0"/>
                    <a:pt x="1" y="64"/>
                    <a:pt x="20" y="163"/>
                  </a:cubicBezTo>
                  <a:cubicBezTo>
                    <a:pt x="20" y="230"/>
                    <a:pt x="54" y="297"/>
                    <a:pt x="87" y="330"/>
                  </a:cubicBezTo>
                  <a:cubicBezTo>
                    <a:pt x="87" y="397"/>
                    <a:pt x="154" y="430"/>
                    <a:pt x="187" y="464"/>
                  </a:cubicBezTo>
                  <a:cubicBezTo>
                    <a:pt x="201" y="587"/>
                    <a:pt x="282" y="637"/>
                    <a:pt x="366" y="637"/>
                  </a:cubicBezTo>
                  <a:cubicBezTo>
                    <a:pt x="487" y="637"/>
                    <a:pt x="613" y="534"/>
                    <a:pt x="554" y="397"/>
                  </a:cubicBezTo>
                  <a:cubicBezTo>
                    <a:pt x="521" y="264"/>
                    <a:pt x="387" y="230"/>
                    <a:pt x="354" y="97"/>
                  </a:cubicBezTo>
                  <a:cubicBezTo>
                    <a:pt x="341" y="29"/>
                    <a:pt x="278" y="0"/>
                    <a:pt x="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55"/>
            <p:cNvSpPr/>
            <p:nvPr/>
          </p:nvSpPr>
          <p:spPr>
            <a:xfrm>
              <a:off x="2879250" y="3337950"/>
              <a:ext cx="21925" cy="13075"/>
            </a:xfrm>
            <a:custGeom>
              <a:avLst/>
              <a:gdLst/>
              <a:ahLst/>
              <a:cxnLst/>
              <a:rect l="l" t="t" r="r" b="b"/>
              <a:pathLst>
                <a:path w="877" h="523" extrusionOk="0">
                  <a:moveTo>
                    <a:pt x="573" y="0"/>
                  </a:moveTo>
                  <a:cubicBezTo>
                    <a:pt x="518" y="0"/>
                    <a:pt x="463" y="19"/>
                    <a:pt x="420" y="62"/>
                  </a:cubicBezTo>
                  <a:lnTo>
                    <a:pt x="420" y="96"/>
                  </a:lnTo>
                  <a:cubicBezTo>
                    <a:pt x="385" y="68"/>
                    <a:pt x="346" y="56"/>
                    <a:pt x="307" y="56"/>
                  </a:cubicBezTo>
                  <a:cubicBezTo>
                    <a:pt x="157" y="56"/>
                    <a:pt x="0" y="230"/>
                    <a:pt x="53" y="363"/>
                  </a:cubicBezTo>
                  <a:cubicBezTo>
                    <a:pt x="137" y="475"/>
                    <a:pt x="244" y="522"/>
                    <a:pt x="353" y="522"/>
                  </a:cubicBezTo>
                  <a:cubicBezTo>
                    <a:pt x="504" y="522"/>
                    <a:pt x="657" y="431"/>
                    <a:pt x="753" y="296"/>
                  </a:cubicBezTo>
                  <a:cubicBezTo>
                    <a:pt x="877" y="148"/>
                    <a:pt x="727" y="0"/>
                    <a:pt x="5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55"/>
            <p:cNvSpPr/>
            <p:nvPr/>
          </p:nvSpPr>
          <p:spPr>
            <a:xfrm>
              <a:off x="2836450" y="3354900"/>
              <a:ext cx="18275" cy="25625"/>
            </a:xfrm>
            <a:custGeom>
              <a:avLst/>
              <a:gdLst/>
              <a:ahLst/>
              <a:cxnLst/>
              <a:rect l="l" t="t" r="r" b="b"/>
              <a:pathLst>
                <a:path w="731" h="1025" extrusionOk="0">
                  <a:moveTo>
                    <a:pt x="551" y="1"/>
                  </a:moveTo>
                  <a:cubicBezTo>
                    <a:pt x="458" y="1"/>
                    <a:pt x="364" y="77"/>
                    <a:pt x="364" y="218"/>
                  </a:cubicBezTo>
                  <a:cubicBezTo>
                    <a:pt x="364" y="519"/>
                    <a:pt x="97" y="519"/>
                    <a:pt x="30" y="752"/>
                  </a:cubicBezTo>
                  <a:cubicBezTo>
                    <a:pt x="1" y="902"/>
                    <a:pt x="51" y="1024"/>
                    <a:pt x="182" y="1024"/>
                  </a:cubicBezTo>
                  <a:cubicBezTo>
                    <a:pt x="197" y="1024"/>
                    <a:pt x="213" y="1022"/>
                    <a:pt x="231" y="1019"/>
                  </a:cubicBezTo>
                  <a:cubicBezTo>
                    <a:pt x="631" y="1019"/>
                    <a:pt x="731" y="452"/>
                    <a:pt x="731" y="185"/>
                  </a:cubicBezTo>
                  <a:cubicBezTo>
                    <a:pt x="715" y="60"/>
                    <a:pt x="634" y="1"/>
                    <a:pt x="5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55"/>
            <p:cNvSpPr/>
            <p:nvPr/>
          </p:nvSpPr>
          <p:spPr>
            <a:xfrm>
              <a:off x="2908075" y="3320625"/>
              <a:ext cx="12550" cy="12225"/>
            </a:xfrm>
            <a:custGeom>
              <a:avLst/>
              <a:gdLst/>
              <a:ahLst/>
              <a:cxnLst/>
              <a:rect l="l" t="t" r="r" b="b"/>
              <a:pathLst>
                <a:path w="502" h="489" extrusionOk="0">
                  <a:moveTo>
                    <a:pt x="240" y="0"/>
                  </a:moveTo>
                  <a:cubicBezTo>
                    <a:pt x="165" y="0"/>
                    <a:pt x="101" y="50"/>
                    <a:pt x="101" y="155"/>
                  </a:cubicBezTo>
                  <a:cubicBezTo>
                    <a:pt x="1" y="322"/>
                    <a:pt x="134" y="489"/>
                    <a:pt x="301" y="489"/>
                  </a:cubicBezTo>
                  <a:cubicBezTo>
                    <a:pt x="468" y="455"/>
                    <a:pt x="501" y="288"/>
                    <a:pt x="434" y="155"/>
                  </a:cubicBezTo>
                  <a:lnTo>
                    <a:pt x="434" y="122"/>
                  </a:lnTo>
                  <a:cubicBezTo>
                    <a:pt x="387" y="42"/>
                    <a:pt x="308" y="0"/>
                    <a:pt x="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55"/>
            <p:cNvSpPr/>
            <p:nvPr/>
          </p:nvSpPr>
          <p:spPr>
            <a:xfrm>
              <a:off x="2933450" y="3342800"/>
              <a:ext cx="29700" cy="14325"/>
            </a:xfrm>
            <a:custGeom>
              <a:avLst/>
              <a:gdLst/>
              <a:ahLst/>
              <a:cxnLst/>
              <a:rect l="l" t="t" r="r" b="b"/>
              <a:pathLst>
                <a:path w="1188" h="573" extrusionOk="0">
                  <a:moveTo>
                    <a:pt x="260" y="0"/>
                  </a:moveTo>
                  <a:cubicBezTo>
                    <a:pt x="194" y="0"/>
                    <a:pt x="135" y="29"/>
                    <a:pt x="120" y="102"/>
                  </a:cubicBezTo>
                  <a:cubicBezTo>
                    <a:pt x="1" y="479"/>
                    <a:pt x="224" y="573"/>
                    <a:pt x="495" y="573"/>
                  </a:cubicBezTo>
                  <a:cubicBezTo>
                    <a:pt x="679" y="573"/>
                    <a:pt x="885" y="529"/>
                    <a:pt x="1021" y="502"/>
                  </a:cubicBezTo>
                  <a:cubicBezTo>
                    <a:pt x="1121" y="502"/>
                    <a:pt x="1187" y="402"/>
                    <a:pt x="1187" y="269"/>
                  </a:cubicBezTo>
                  <a:lnTo>
                    <a:pt x="1187" y="169"/>
                  </a:lnTo>
                  <a:cubicBezTo>
                    <a:pt x="1154" y="69"/>
                    <a:pt x="1021" y="2"/>
                    <a:pt x="954" y="2"/>
                  </a:cubicBezTo>
                  <a:cubicBezTo>
                    <a:pt x="820" y="2"/>
                    <a:pt x="687" y="35"/>
                    <a:pt x="520" y="69"/>
                  </a:cubicBezTo>
                  <a:cubicBezTo>
                    <a:pt x="487" y="69"/>
                    <a:pt x="453" y="69"/>
                    <a:pt x="453" y="102"/>
                  </a:cubicBezTo>
                  <a:cubicBezTo>
                    <a:pt x="435" y="46"/>
                    <a:pt x="343" y="0"/>
                    <a:pt x="2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55"/>
            <p:cNvSpPr/>
            <p:nvPr/>
          </p:nvSpPr>
          <p:spPr>
            <a:xfrm>
              <a:off x="2922150" y="3309825"/>
              <a:ext cx="23475" cy="20350"/>
            </a:xfrm>
            <a:custGeom>
              <a:avLst/>
              <a:gdLst/>
              <a:ahLst/>
              <a:cxnLst/>
              <a:rect l="l" t="t" r="r" b="b"/>
              <a:pathLst>
                <a:path w="939" h="814" extrusionOk="0">
                  <a:moveTo>
                    <a:pt x="239" y="0"/>
                  </a:moveTo>
                  <a:cubicBezTo>
                    <a:pt x="121" y="0"/>
                    <a:pt x="1" y="89"/>
                    <a:pt x="38" y="220"/>
                  </a:cubicBezTo>
                  <a:cubicBezTo>
                    <a:pt x="72" y="420"/>
                    <a:pt x="105" y="654"/>
                    <a:pt x="305" y="720"/>
                  </a:cubicBezTo>
                  <a:cubicBezTo>
                    <a:pt x="380" y="780"/>
                    <a:pt x="482" y="813"/>
                    <a:pt x="584" y="813"/>
                  </a:cubicBezTo>
                  <a:cubicBezTo>
                    <a:pt x="708" y="813"/>
                    <a:pt x="832" y="764"/>
                    <a:pt x="905" y="654"/>
                  </a:cubicBezTo>
                  <a:cubicBezTo>
                    <a:pt x="939" y="587"/>
                    <a:pt x="905" y="520"/>
                    <a:pt x="905" y="487"/>
                  </a:cubicBezTo>
                  <a:cubicBezTo>
                    <a:pt x="739" y="287"/>
                    <a:pt x="539" y="420"/>
                    <a:pt x="438" y="187"/>
                  </a:cubicBezTo>
                  <a:cubicBezTo>
                    <a:pt x="424" y="55"/>
                    <a:pt x="332" y="0"/>
                    <a:pt x="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55"/>
            <p:cNvSpPr/>
            <p:nvPr/>
          </p:nvSpPr>
          <p:spPr>
            <a:xfrm>
              <a:off x="2928375" y="3218875"/>
              <a:ext cx="41300" cy="43500"/>
            </a:xfrm>
            <a:custGeom>
              <a:avLst/>
              <a:gdLst/>
              <a:ahLst/>
              <a:cxnLst/>
              <a:rect l="l" t="t" r="r" b="b"/>
              <a:pathLst>
                <a:path w="1652" h="1740" extrusionOk="0">
                  <a:moveTo>
                    <a:pt x="1144" y="0"/>
                  </a:moveTo>
                  <a:cubicBezTo>
                    <a:pt x="931" y="0"/>
                    <a:pt x="699" y="129"/>
                    <a:pt x="523" y="322"/>
                  </a:cubicBezTo>
                  <a:cubicBezTo>
                    <a:pt x="223" y="689"/>
                    <a:pt x="123" y="1156"/>
                    <a:pt x="23" y="1623"/>
                  </a:cubicBezTo>
                  <a:cubicBezTo>
                    <a:pt x="1" y="1688"/>
                    <a:pt x="78" y="1739"/>
                    <a:pt x="163" y="1739"/>
                  </a:cubicBezTo>
                  <a:cubicBezTo>
                    <a:pt x="208" y="1739"/>
                    <a:pt x="255" y="1725"/>
                    <a:pt x="290" y="1690"/>
                  </a:cubicBezTo>
                  <a:cubicBezTo>
                    <a:pt x="390" y="1423"/>
                    <a:pt x="523" y="1156"/>
                    <a:pt x="690" y="856"/>
                  </a:cubicBezTo>
                  <a:cubicBezTo>
                    <a:pt x="790" y="689"/>
                    <a:pt x="890" y="522"/>
                    <a:pt x="1023" y="456"/>
                  </a:cubicBezTo>
                  <a:cubicBezTo>
                    <a:pt x="1090" y="402"/>
                    <a:pt x="1157" y="381"/>
                    <a:pt x="1221" y="381"/>
                  </a:cubicBezTo>
                  <a:cubicBezTo>
                    <a:pt x="1318" y="381"/>
                    <a:pt x="1410" y="429"/>
                    <a:pt x="1490" y="489"/>
                  </a:cubicBezTo>
                  <a:cubicBezTo>
                    <a:pt x="1502" y="495"/>
                    <a:pt x="1515" y="498"/>
                    <a:pt x="1528" y="498"/>
                  </a:cubicBezTo>
                  <a:cubicBezTo>
                    <a:pt x="1588" y="498"/>
                    <a:pt x="1651" y="438"/>
                    <a:pt x="1624" y="356"/>
                  </a:cubicBezTo>
                  <a:cubicBezTo>
                    <a:pt x="1513" y="103"/>
                    <a:pt x="1336" y="0"/>
                    <a:pt x="11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55"/>
            <p:cNvSpPr/>
            <p:nvPr/>
          </p:nvSpPr>
          <p:spPr>
            <a:xfrm>
              <a:off x="2792175" y="3566325"/>
              <a:ext cx="315850" cy="245050"/>
            </a:xfrm>
            <a:custGeom>
              <a:avLst/>
              <a:gdLst/>
              <a:ahLst/>
              <a:cxnLst/>
              <a:rect l="l" t="t" r="r" b="b"/>
              <a:pathLst>
                <a:path w="12634" h="9802" extrusionOk="0">
                  <a:moveTo>
                    <a:pt x="200" y="1"/>
                  </a:moveTo>
                  <a:cubicBezTo>
                    <a:pt x="100" y="1"/>
                    <a:pt x="0" y="134"/>
                    <a:pt x="100" y="234"/>
                  </a:cubicBezTo>
                  <a:cubicBezTo>
                    <a:pt x="3703" y="4104"/>
                    <a:pt x="9173" y="5471"/>
                    <a:pt x="12476" y="9774"/>
                  </a:cubicBezTo>
                  <a:cubicBezTo>
                    <a:pt x="12485" y="9793"/>
                    <a:pt x="12502" y="9801"/>
                    <a:pt x="12521" y="9801"/>
                  </a:cubicBezTo>
                  <a:cubicBezTo>
                    <a:pt x="12571" y="9801"/>
                    <a:pt x="12633" y="9746"/>
                    <a:pt x="12609" y="9674"/>
                  </a:cubicBezTo>
                  <a:cubicBezTo>
                    <a:pt x="10975" y="7273"/>
                    <a:pt x="8506" y="5771"/>
                    <a:pt x="6104" y="4304"/>
                  </a:cubicBezTo>
                  <a:cubicBezTo>
                    <a:pt x="4670" y="3470"/>
                    <a:pt x="3302" y="2636"/>
                    <a:pt x="2002" y="1635"/>
                  </a:cubicBezTo>
                  <a:cubicBezTo>
                    <a:pt x="1421" y="1183"/>
                    <a:pt x="1020" y="662"/>
                    <a:pt x="1310" y="662"/>
                  </a:cubicBezTo>
                  <a:cubicBezTo>
                    <a:pt x="1470" y="662"/>
                    <a:pt x="1839" y="820"/>
                    <a:pt x="2502" y="1235"/>
                  </a:cubicBezTo>
                  <a:cubicBezTo>
                    <a:pt x="3269" y="1668"/>
                    <a:pt x="3903" y="2336"/>
                    <a:pt x="4637" y="2836"/>
                  </a:cubicBezTo>
                  <a:cubicBezTo>
                    <a:pt x="4652" y="2852"/>
                    <a:pt x="4670" y="2858"/>
                    <a:pt x="4687" y="2858"/>
                  </a:cubicBezTo>
                  <a:cubicBezTo>
                    <a:pt x="4743" y="2858"/>
                    <a:pt x="4796" y="2787"/>
                    <a:pt x="4770" y="2736"/>
                  </a:cubicBezTo>
                  <a:cubicBezTo>
                    <a:pt x="3603" y="1335"/>
                    <a:pt x="2068" y="267"/>
                    <a:pt x="2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55"/>
            <p:cNvSpPr/>
            <p:nvPr/>
          </p:nvSpPr>
          <p:spPr>
            <a:xfrm>
              <a:off x="3254900" y="3133800"/>
              <a:ext cx="45975" cy="70950"/>
            </a:xfrm>
            <a:custGeom>
              <a:avLst/>
              <a:gdLst/>
              <a:ahLst/>
              <a:cxnLst/>
              <a:rect l="l" t="t" r="r" b="b"/>
              <a:pathLst>
                <a:path w="1839" h="2838" extrusionOk="0">
                  <a:moveTo>
                    <a:pt x="141" y="1"/>
                  </a:moveTo>
                  <a:cubicBezTo>
                    <a:pt x="63" y="1"/>
                    <a:pt x="0" y="95"/>
                    <a:pt x="71" y="189"/>
                  </a:cubicBezTo>
                  <a:cubicBezTo>
                    <a:pt x="671" y="1023"/>
                    <a:pt x="1005" y="2057"/>
                    <a:pt x="1672" y="2791"/>
                  </a:cubicBezTo>
                  <a:cubicBezTo>
                    <a:pt x="1702" y="2821"/>
                    <a:pt x="1739" y="2838"/>
                    <a:pt x="1770" y="2838"/>
                  </a:cubicBezTo>
                  <a:cubicBezTo>
                    <a:pt x="1809" y="2838"/>
                    <a:pt x="1839" y="2813"/>
                    <a:pt x="1839" y="2758"/>
                  </a:cubicBezTo>
                  <a:cubicBezTo>
                    <a:pt x="1605" y="1757"/>
                    <a:pt x="905" y="790"/>
                    <a:pt x="238" y="56"/>
                  </a:cubicBezTo>
                  <a:cubicBezTo>
                    <a:pt x="209" y="17"/>
                    <a:pt x="173"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55"/>
            <p:cNvSpPr/>
            <p:nvPr/>
          </p:nvSpPr>
          <p:spPr>
            <a:xfrm>
              <a:off x="2637175" y="2691575"/>
              <a:ext cx="875525" cy="1978525"/>
            </a:xfrm>
            <a:custGeom>
              <a:avLst/>
              <a:gdLst/>
              <a:ahLst/>
              <a:cxnLst/>
              <a:rect l="l" t="t" r="r" b="b"/>
              <a:pathLst>
                <a:path w="35021" h="79141" extrusionOk="0">
                  <a:moveTo>
                    <a:pt x="29034" y="6995"/>
                  </a:moveTo>
                  <a:cubicBezTo>
                    <a:pt x="29156" y="6995"/>
                    <a:pt x="29257" y="7117"/>
                    <a:pt x="29317" y="7438"/>
                  </a:cubicBezTo>
                  <a:cubicBezTo>
                    <a:pt x="29450" y="8238"/>
                    <a:pt x="29450" y="9072"/>
                    <a:pt x="29383" y="9873"/>
                  </a:cubicBezTo>
                  <a:cubicBezTo>
                    <a:pt x="29317" y="11040"/>
                    <a:pt x="28950" y="11974"/>
                    <a:pt x="28416" y="12908"/>
                  </a:cubicBezTo>
                  <a:cubicBezTo>
                    <a:pt x="28516" y="12074"/>
                    <a:pt x="28549" y="11240"/>
                    <a:pt x="28516" y="10406"/>
                  </a:cubicBezTo>
                  <a:cubicBezTo>
                    <a:pt x="28516" y="10331"/>
                    <a:pt x="28462" y="10297"/>
                    <a:pt x="28402" y="10297"/>
                  </a:cubicBezTo>
                  <a:cubicBezTo>
                    <a:pt x="28330" y="10297"/>
                    <a:pt x="28249" y="10348"/>
                    <a:pt x="28249" y="10440"/>
                  </a:cubicBezTo>
                  <a:cubicBezTo>
                    <a:pt x="28316" y="11541"/>
                    <a:pt x="28016" y="12641"/>
                    <a:pt x="27916" y="13775"/>
                  </a:cubicBezTo>
                  <a:lnTo>
                    <a:pt x="27916" y="13809"/>
                  </a:lnTo>
                  <a:cubicBezTo>
                    <a:pt x="27899" y="13792"/>
                    <a:pt x="27882" y="13784"/>
                    <a:pt x="27870" y="13784"/>
                  </a:cubicBezTo>
                  <a:cubicBezTo>
                    <a:pt x="27857" y="13784"/>
                    <a:pt x="27849" y="13792"/>
                    <a:pt x="27849" y="13809"/>
                  </a:cubicBezTo>
                  <a:cubicBezTo>
                    <a:pt x="27315" y="11807"/>
                    <a:pt x="27215" y="9539"/>
                    <a:pt x="28316" y="7738"/>
                  </a:cubicBezTo>
                  <a:cubicBezTo>
                    <a:pt x="28531" y="7394"/>
                    <a:pt x="28815" y="6995"/>
                    <a:pt x="29034" y="6995"/>
                  </a:cubicBezTo>
                  <a:close/>
                  <a:moveTo>
                    <a:pt x="12171" y="15443"/>
                  </a:moveTo>
                  <a:lnTo>
                    <a:pt x="12171" y="15443"/>
                  </a:lnTo>
                  <a:cubicBezTo>
                    <a:pt x="12538" y="15610"/>
                    <a:pt x="12805" y="15944"/>
                    <a:pt x="13005" y="16277"/>
                  </a:cubicBezTo>
                  <a:cubicBezTo>
                    <a:pt x="12972" y="16311"/>
                    <a:pt x="12972" y="16311"/>
                    <a:pt x="12972" y="16377"/>
                  </a:cubicBezTo>
                  <a:cubicBezTo>
                    <a:pt x="12972" y="16344"/>
                    <a:pt x="12972" y="16344"/>
                    <a:pt x="12967" y="16344"/>
                  </a:cubicBezTo>
                  <a:cubicBezTo>
                    <a:pt x="12963" y="16344"/>
                    <a:pt x="12955" y="16344"/>
                    <a:pt x="12938" y="16311"/>
                  </a:cubicBezTo>
                  <a:cubicBezTo>
                    <a:pt x="12771" y="16244"/>
                    <a:pt x="12638" y="16077"/>
                    <a:pt x="12538" y="15944"/>
                  </a:cubicBezTo>
                  <a:lnTo>
                    <a:pt x="12171" y="15443"/>
                  </a:lnTo>
                  <a:close/>
                  <a:moveTo>
                    <a:pt x="14606" y="16978"/>
                  </a:moveTo>
                  <a:cubicBezTo>
                    <a:pt x="14840" y="17745"/>
                    <a:pt x="14673" y="18479"/>
                    <a:pt x="14639" y="19246"/>
                  </a:cubicBezTo>
                  <a:cubicBezTo>
                    <a:pt x="14606" y="19179"/>
                    <a:pt x="14539" y="19079"/>
                    <a:pt x="14506" y="18946"/>
                  </a:cubicBezTo>
                  <a:cubicBezTo>
                    <a:pt x="14473" y="18312"/>
                    <a:pt x="14439" y="17612"/>
                    <a:pt x="14606" y="16978"/>
                  </a:cubicBezTo>
                  <a:close/>
                  <a:moveTo>
                    <a:pt x="30851" y="16477"/>
                  </a:moveTo>
                  <a:lnTo>
                    <a:pt x="30851" y="16477"/>
                  </a:lnTo>
                  <a:cubicBezTo>
                    <a:pt x="30551" y="17245"/>
                    <a:pt x="30117" y="17878"/>
                    <a:pt x="29517" y="18412"/>
                  </a:cubicBezTo>
                  <a:cubicBezTo>
                    <a:pt x="29350" y="18546"/>
                    <a:pt x="29183" y="18646"/>
                    <a:pt x="29050" y="18779"/>
                  </a:cubicBezTo>
                  <a:cubicBezTo>
                    <a:pt x="29317" y="18445"/>
                    <a:pt x="29517" y="18012"/>
                    <a:pt x="29617" y="17645"/>
                  </a:cubicBezTo>
                  <a:cubicBezTo>
                    <a:pt x="29634" y="17557"/>
                    <a:pt x="29568" y="17515"/>
                    <a:pt x="29497" y="17515"/>
                  </a:cubicBezTo>
                  <a:cubicBezTo>
                    <a:pt x="29434" y="17515"/>
                    <a:pt x="29366" y="17549"/>
                    <a:pt x="29350" y="17612"/>
                  </a:cubicBezTo>
                  <a:cubicBezTo>
                    <a:pt x="29283" y="17978"/>
                    <a:pt x="29050" y="18279"/>
                    <a:pt x="28816" y="18579"/>
                  </a:cubicBezTo>
                  <a:cubicBezTo>
                    <a:pt x="28549" y="18812"/>
                    <a:pt x="28216" y="18979"/>
                    <a:pt x="27982" y="19246"/>
                  </a:cubicBezTo>
                  <a:cubicBezTo>
                    <a:pt x="27949" y="19279"/>
                    <a:pt x="27949" y="19313"/>
                    <a:pt x="27982" y="19313"/>
                  </a:cubicBezTo>
                  <a:cubicBezTo>
                    <a:pt x="27849" y="19379"/>
                    <a:pt x="27715" y="19446"/>
                    <a:pt x="27615" y="19480"/>
                  </a:cubicBezTo>
                  <a:cubicBezTo>
                    <a:pt x="27615" y="19413"/>
                    <a:pt x="27549" y="19346"/>
                    <a:pt x="27549" y="19279"/>
                  </a:cubicBezTo>
                  <a:cubicBezTo>
                    <a:pt x="27549" y="19146"/>
                    <a:pt x="27549" y="18979"/>
                    <a:pt x="27615" y="18812"/>
                  </a:cubicBezTo>
                  <a:cubicBezTo>
                    <a:pt x="28116" y="17511"/>
                    <a:pt x="29550" y="16911"/>
                    <a:pt x="30851" y="16477"/>
                  </a:cubicBezTo>
                  <a:close/>
                  <a:moveTo>
                    <a:pt x="23512" y="14676"/>
                  </a:moveTo>
                  <a:cubicBezTo>
                    <a:pt x="25514" y="15443"/>
                    <a:pt x="26715" y="17645"/>
                    <a:pt x="27048" y="19780"/>
                  </a:cubicBezTo>
                  <a:cubicBezTo>
                    <a:pt x="26982" y="19846"/>
                    <a:pt x="26982" y="19980"/>
                    <a:pt x="27115" y="20013"/>
                  </a:cubicBezTo>
                  <a:cubicBezTo>
                    <a:pt x="27115" y="20080"/>
                    <a:pt x="27115" y="20147"/>
                    <a:pt x="27148" y="20180"/>
                  </a:cubicBezTo>
                  <a:cubicBezTo>
                    <a:pt x="27115" y="20447"/>
                    <a:pt x="27048" y="20747"/>
                    <a:pt x="27048" y="20981"/>
                  </a:cubicBezTo>
                  <a:cubicBezTo>
                    <a:pt x="25714" y="20447"/>
                    <a:pt x="24980" y="19413"/>
                    <a:pt x="24446" y="18145"/>
                  </a:cubicBezTo>
                  <a:cubicBezTo>
                    <a:pt x="24113" y="17478"/>
                    <a:pt x="23879" y="16778"/>
                    <a:pt x="23713" y="16010"/>
                  </a:cubicBezTo>
                  <a:cubicBezTo>
                    <a:pt x="23679" y="15910"/>
                    <a:pt x="23512" y="14676"/>
                    <a:pt x="23512" y="14676"/>
                  </a:cubicBezTo>
                  <a:close/>
                  <a:moveTo>
                    <a:pt x="30050" y="22982"/>
                  </a:moveTo>
                  <a:lnTo>
                    <a:pt x="30050" y="22982"/>
                  </a:lnTo>
                  <a:cubicBezTo>
                    <a:pt x="29784" y="24450"/>
                    <a:pt x="29183" y="25751"/>
                    <a:pt x="28216" y="26685"/>
                  </a:cubicBezTo>
                  <a:cubicBezTo>
                    <a:pt x="28549" y="26251"/>
                    <a:pt x="28816" y="25717"/>
                    <a:pt x="28850" y="25117"/>
                  </a:cubicBezTo>
                  <a:cubicBezTo>
                    <a:pt x="28850" y="25025"/>
                    <a:pt x="28789" y="24974"/>
                    <a:pt x="28729" y="24974"/>
                  </a:cubicBezTo>
                  <a:cubicBezTo>
                    <a:pt x="28680" y="24974"/>
                    <a:pt x="28631" y="25008"/>
                    <a:pt x="28616" y="25084"/>
                  </a:cubicBezTo>
                  <a:cubicBezTo>
                    <a:pt x="28516" y="25651"/>
                    <a:pt x="28283" y="26118"/>
                    <a:pt x="27882" y="26518"/>
                  </a:cubicBezTo>
                  <a:cubicBezTo>
                    <a:pt x="27549" y="26952"/>
                    <a:pt x="27048" y="27252"/>
                    <a:pt x="26781" y="27652"/>
                  </a:cubicBezTo>
                  <a:lnTo>
                    <a:pt x="26781" y="27752"/>
                  </a:lnTo>
                  <a:cubicBezTo>
                    <a:pt x="26648" y="27785"/>
                    <a:pt x="26548" y="27852"/>
                    <a:pt x="26448" y="27919"/>
                  </a:cubicBezTo>
                  <a:cubicBezTo>
                    <a:pt x="26481" y="27585"/>
                    <a:pt x="26515" y="27218"/>
                    <a:pt x="26615" y="26818"/>
                  </a:cubicBezTo>
                  <a:cubicBezTo>
                    <a:pt x="27349" y="25150"/>
                    <a:pt x="28483" y="23949"/>
                    <a:pt x="30050" y="22982"/>
                  </a:cubicBezTo>
                  <a:close/>
                  <a:moveTo>
                    <a:pt x="20392" y="967"/>
                  </a:moveTo>
                  <a:cubicBezTo>
                    <a:pt x="20448" y="967"/>
                    <a:pt x="20506" y="1169"/>
                    <a:pt x="20610" y="1633"/>
                  </a:cubicBezTo>
                  <a:cubicBezTo>
                    <a:pt x="21644" y="7237"/>
                    <a:pt x="20444" y="13108"/>
                    <a:pt x="19610" y="18646"/>
                  </a:cubicBezTo>
                  <a:cubicBezTo>
                    <a:pt x="19143" y="21614"/>
                    <a:pt x="18476" y="24550"/>
                    <a:pt x="18109" y="27485"/>
                  </a:cubicBezTo>
                  <a:cubicBezTo>
                    <a:pt x="18009" y="27886"/>
                    <a:pt x="18009" y="28319"/>
                    <a:pt x="17975" y="28786"/>
                  </a:cubicBezTo>
                  <a:cubicBezTo>
                    <a:pt x="17708" y="25084"/>
                    <a:pt x="18042" y="21481"/>
                    <a:pt x="18542" y="17812"/>
                  </a:cubicBezTo>
                  <a:cubicBezTo>
                    <a:pt x="19043" y="14142"/>
                    <a:pt x="20043" y="10740"/>
                    <a:pt x="19710" y="6971"/>
                  </a:cubicBezTo>
                  <a:cubicBezTo>
                    <a:pt x="19710" y="6879"/>
                    <a:pt x="19629" y="6828"/>
                    <a:pt x="19545" y="6828"/>
                  </a:cubicBezTo>
                  <a:cubicBezTo>
                    <a:pt x="19477" y="6828"/>
                    <a:pt x="19406" y="6862"/>
                    <a:pt x="19376" y="6937"/>
                  </a:cubicBezTo>
                  <a:cubicBezTo>
                    <a:pt x="18709" y="8538"/>
                    <a:pt x="18876" y="10140"/>
                    <a:pt x="18842" y="11807"/>
                  </a:cubicBezTo>
                  <a:cubicBezTo>
                    <a:pt x="18842" y="11901"/>
                    <a:pt x="18906" y="11942"/>
                    <a:pt x="18961" y="11942"/>
                  </a:cubicBezTo>
                  <a:cubicBezTo>
                    <a:pt x="19004" y="11942"/>
                    <a:pt x="19043" y="11918"/>
                    <a:pt x="19043" y="11874"/>
                  </a:cubicBezTo>
                  <a:cubicBezTo>
                    <a:pt x="19209" y="10940"/>
                    <a:pt x="19276" y="10039"/>
                    <a:pt x="19276" y="9072"/>
                  </a:cubicBezTo>
                  <a:cubicBezTo>
                    <a:pt x="19276" y="8605"/>
                    <a:pt x="19343" y="8205"/>
                    <a:pt x="19476" y="7771"/>
                  </a:cubicBezTo>
                  <a:cubicBezTo>
                    <a:pt x="19543" y="8538"/>
                    <a:pt x="19543" y="9272"/>
                    <a:pt x="19510" y="10039"/>
                  </a:cubicBezTo>
                  <a:cubicBezTo>
                    <a:pt x="19443" y="12408"/>
                    <a:pt x="18809" y="14743"/>
                    <a:pt x="18375" y="17078"/>
                  </a:cubicBezTo>
                  <a:cubicBezTo>
                    <a:pt x="17842" y="20080"/>
                    <a:pt x="17475" y="23216"/>
                    <a:pt x="17542" y="26284"/>
                  </a:cubicBezTo>
                  <a:cubicBezTo>
                    <a:pt x="17508" y="26151"/>
                    <a:pt x="17508" y="25984"/>
                    <a:pt x="17475" y="25884"/>
                  </a:cubicBezTo>
                  <a:cubicBezTo>
                    <a:pt x="16974" y="22749"/>
                    <a:pt x="17175" y="19580"/>
                    <a:pt x="17275" y="16411"/>
                  </a:cubicBezTo>
                  <a:cubicBezTo>
                    <a:pt x="17341" y="13742"/>
                    <a:pt x="17708" y="11107"/>
                    <a:pt x="18209" y="8538"/>
                  </a:cubicBezTo>
                  <a:cubicBezTo>
                    <a:pt x="18509" y="6971"/>
                    <a:pt x="18943" y="5470"/>
                    <a:pt x="19376" y="4035"/>
                  </a:cubicBezTo>
                  <a:cubicBezTo>
                    <a:pt x="19610" y="3268"/>
                    <a:pt x="19843" y="2534"/>
                    <a:pt x="20110" y="1767"/>
                  </a:cubicBezTo>
                  <a:cubicBezTo>
                    <a:pt x="20257" y="1271"/>
                    <a:pt x="20323" y="967"/>
                    <a:pt x="20392" y="967"/>
                  </a:cubicBezTo>
                  <a:close/>
                  <a:moveTo>
                    <a:pt x="22478" y="22080"/>
                  </a:moveTo>
                  <a:cubicBezTo>
                    <a:pt x="22634" y="22080"/>
                    <a:pt x="22842" y="22170"/>
                    <a:pt x="23112" y="22382"/>
                  </a:cubicBezTo>
                  <a:cubicBezTo>
                    <a:pt x="24980" y="23783"/>
                    <a:pt x="25147" y="26618"/>
                    <a:pt x="25681" y="28786"/>
                  </a:cubicBezTo>
                  <a:cubicBezTo>
                    <a:pt x="25547" y="28753"/>
                    <a:pt x="25514" y="28753"/>
                    <a:pt x="25481" y="28719"/>
                  </a:cubicBezTo>
                  <a:lnTo>
                    <a:pt x="25481" y="28619"/>
                  </a:lnTo>
                  <a:cubicBezTo>
                    <a:pt x="25214" y="27652"/>
                    <a:pt x="24547" y="26685"/>
                    <a:pt x="24113" y="25817"/>
                  </a:cubicBezTo>
                  <a:cubicBezTo>
                    <a:pt x="24080" y="25784"/>
                    <a:pt x="24035" y="25769"/>
                    <a:pt x="23993" y="25769"/>
                  </a:cubicBezTo>
                  <a:cubicBezTo>
                    <a:pt x="23909" y="25769"/>
                    <a:pt x="23835" y="25829"/>
                    <a:pt x="23879" y="25917"/>
                  </a:cubicBezTo>
                  <a:cubicBezTo>
                    <a:pt x="24213" y="26685"/>
                    <a:pt x="24547" y="27652"/>
                    <a:pt x="25114" y="28419"/>
                  </a:cubicBezTo>
                  <a:cubicBezTo>
                    <a:pt x="24146" y="27719"/>
                    <a:pt x="23512" y="26618"/>
                    <a:pt x="23012" y="25584"/>
                  </a:cubicBezTo>
                  <a:cubicBezTo>
                    <a:pt x="22645" y="24817"/>
                    <a:pt x="22378" y="23983"/>
                    <a:pt x="22178" y="23216"/>
                  </a:cubicBezTo>
                  <a:cubicBezTo>
                    <a:pt x="22036" y="22623"/>
                    <a:pt x="22096" y="22080"/>
                    <a:pt x="22478" y="22080"/>
                  </a:cubicBezTo>
                  <a:close/>
                  <a:moveTo>
                    <a:pt x="28950" y="31421"/>
                  </a:moveTo>
                  <a:cubicBezTo>
                    <a:pt x="28883" y="32722"/>
                    <a:pt x="28483" y="33990"/>
                    <a:pt x="27816" y="35124"/>
                  </a:cubicBezTo>
                  <a:cubicBezTo>
                    <a:pt x="27449" y="35791"/>
                    <a:pt x="26948" y="36292"/>
                    <a:pt x="26348" y="36658"/>
                  </a:cubicBezTo>
                  <a:cubicBezTo>
                    <a:pt x="26815" y="35991"/>
                    <a:pt x="27115" y="35091"/>
                    <a:pt x="27349" y="34424"/>
                  </a:cubicBezTo>
                  <a:cubicBezTo>
                    <a:pt x="27412" y="34317"/>
                    <a:pt x="27327" y="34238"/>
                    <a:pt x="27239" y="34238"/>
                  </a:cubicBezTo>
                  <a:cubicBezTo>
                    <a:pt x="27189" y="34238"/>
                    <a:pt x="27139" y="34263"/>
                    <a:pt x="27115" y="34323"/>
                  </a:cubicBezTo>
                  <a:cubicBezTo>
                    <a:pt x="26882" y="34824"/>
                    <a:pt x="26681" y="35324"/>
                    <a:pt x="26448" y="35791"/>
                  </a:cubicBezTo>
                  <a:cubicBezTo>
                    <a:pt x="26181" y="36258"/>
                    <a:pt x="25847" y="36625"/>
                    <a:pt x="25614" y="37092"/>
                  </a:cubicBezTo>
                  <a:cubicBezTo>
                    <a:pt x="25547" y="37092"/>
                    <a:pt x="25547" y="37125"/>
                    <a:pt x="25514" y="37125"/>
                  </a:cubicBezTo>
                  <a:cubicBezTo>
                    <a:pt x="25547" y="36892"/>
                    <a:pt x="25514" y="36592"/>
                    <a:pt x="25481" y="36292"/>
                  </a:cubicBezTo>
                  <a:cubicBezTo>
                    <a:pt x="25481" y="36158"/>
                    <a:pt x="25514" y="36091"/>
                    <a:pt x="25514" y="35958"/>
                  </a:cubicBezTo>
                  <a:cubicBezTo>
                    <a:pt x="26281" y="34157"/>
                    <a:pt x="27449" y="32656"/>
                    <a:pt x="28950" y="31421"/>
                  </a:cubicBezTo>
                  <a:close/>
                  <a:moveTo>
                    <a:pt x="20747" y="30327"/>
                  </a:moveTo>
                  <a:cubicBezTo>
                    <a:pt x="21124" y="30327"/>
                    <a:pt x="21842" y="30941"/>
                    <a:pt x="22111" y="31088"/>
                  </a:cubicBezTo>
                  <a:cubicBezTo>
                    <a:pt x="22879" y="31655"/>
                    <a:pt x="23412" y="32489"/>
                    <a:pt x="23946" y="33323"/>
                  </a:cubicBezTo>
                  <a:cubicBezTo>
                    <a:pt x="24513" y="34390"/>
                    <a:pt x="24813" y="35491"/>
                    <a:pt x="25014" y="36625"/>
                  </a:cubicBezTo>
                  <a:cubicBezTo>
                    <a:pt x="24980" y="36892"/>
                    <a:pt x="24980" y="37159"/>
                    <a:pt x="24947" y="37426"/>
                  </a:cubicBezTo>
                  <a:cubicBezTo>
                    <a:pt x="24880" y="37426"/>
                    <a:pt x="24847" y="37459"/>
                    <a:pt x="24780" y="37492"/>
                  </a:cubicBezTo>
                  <a:cubicBezTo>
                    <a:pt x="24346" y="36425"/>
                    <a:pt x="23546" y="35291"/>
                    <a:pt x="22845" y="34390"/>
                  </a:cubicBezTo>
                  <a:cubicBezTo>
                    <a:pt x="22825" y="34350"/>
                    <a:pt x="22796" y="34334"/>
                    <a:pt x="22767" y="34334"/>
                  </a:cubicBezTo>
                  <a:cubicBezTo>
                    <a:pt x="22699" y="34334"/>
                    <a:pt x="22632" y="34420"/>
                    <a:pt x="22679" y="34490"/>
                  </a:cubicBezTo>
                  <a:cubicBezTo>
                    <a:pt x="23346" y="35458"/>
                    <a:pt x="23779" y="36792"/>
                    <a:pt x="24613" y="37592"/>
                  </a:cubicBezTo>
                  <a:lnTo>
                    <a:pt x="24647" y="37626"/>
                  </a:lnTo>
                  <a:cubicBezTo>
                    <a:pt x="24647" y="37654"/>
                    <a:pt x="24647" y="37707"/>
                    <a:pt x="24667" y="37722"/>
                  </a:cubicBezTo>
                  <a:lnTo>
                    <a:pt x="24667" y="37722"/>
                  </a:lnTo>
                  <a:cubicBezTo>
                    <a:pt x="22039" y="36880"/>
                    <a:pt x="20310" y="33119"/>
                    <a:pt x="20510" y="30621"/>
                  </a:cubicBezTo>
                  <a:cubicBezTo>
                    <a:pt x="20519" y="30408"/>
                    <a:pt x="20611" y="30327"/>
                    <a:pt x="20747" y="30327"/>
                  </a:cubicBezTo>
                  <a:close/>
                  <a:moveTo>
                    <a:pt x="20310" y="40161"/>
                  </a:moveTo>
                  <a:cubicBezTo>
                    <a:pt x="20477" y="40828"/>
                    <a:pt x="20644" y="41462"/>
                    <a:pt x="20811" y="42129"/>
                  </a:cubicBezTo>
                  <a:cubicBezTo>
                    <a:pt x="20544" y="41762"/>
                    <a:pt x="20310" y="41295"/>
                    <a:pt x="20177" y="40895"/>
                  </a:cubicBezTo>
                  <a:cubicBezTo>
                    <a:pt x="20010" y="40395"/>
                    <a:pt x="20110" y="40194"/>
                    <a:pt x="20310" y="40161"/>
                  </a:cubicBezTo>
                  <a:close/>
                  <a:moveTo>
                    <a:pt x="20610" y="40228"/>
                  </a:moveTo>
                  <a:lnTo>
                    <a:pt x="20610" y="40228"/>
                  </a:lnTo>
                  <a:cubicBezTo>
                    <a:pt x="20811" y="40261"/>
                    <a:pt x="21044" y="40395"/>
                    <a:pt x="21278" y="40461"/>
                  </a:cubicBezTo>
                  <a:cubicBezTo>
                    <a:pt x="22011" y="40795"/>
                    <a:pt x="22645" y="41395"/>
                    <a:pt x="23146" y="41996"/>
                  </a:cubicBezTo>
                  <a:cubicBezTo>
                    <a:pt x="23779" y="42730"/>
                    <a:pt x="24180" y="43497"/>
                    <a:pt x="24513" y="44331"/>
                  </a:cubicBezTo>
                  <a:lnTo>
                    <a:pt x="24513" y="44497"/>
                  </a:lnTo>
                  <a:cubicBezTo>
                    <a:pt x="24113" y="43964"/>
                    <a:pt x="23613" y="43497"/>
                    <a:pt x="23212" y="43063"/>
                  </a:cubicBezTo>
                  <a:cubicBezTo>
                    <a:pt x="23186" y="43028"/>
                    <a:pt x="23156" y="43014"/>
                    <a:pt x="23126" y="43014"/>
                  </a:cubicBezTo>
                  <a:cubicBezTo>
                    <a:pt x="23041" y="43014"/>
                    <a:pt x="22963" y="43131"/>
                    <a:pt x="23012" y="43230"/>
                  </a:cubicBezTo>
                  <a:cubicBezTo>
                    <a:pt x="23346" y="43664"/>
                    <a:pt x="23646" y="44131"/>
                    <a:pt x="23979" y="44564"/>
                  </a:cubicBezTo>
                  <a:cubicBezTo>
                    <a:pt x="24146" y="44764"/>
                    <a:pt x="24313" y="44998"/>
                    <a:pt x="24480" y="45265"/>
                  </a:cubicBezTo>
                  <a:lnTo>
                    <a:pt x="24480" y="45298"/>
                  </a:lnTo>
                  <a:cubicBezTo>
                    <a:pt x="23312" y="44831"/>
                    <a:pt x="22145" y="43930"/>
                    <a:pt x="21311" y="42896"/>
                  </a:cubicBezTo>
                  <a:cubicBezTo>
                    <a:pt x="21044" y="41996"/>
                    <a:pt x="20844" y="41095"/>
                    <a:pt x="20610" y="40228"/>
                  </a:cubicBezTo>
                  <a:close/>
                  <a:moveTo>
                    <a:pt x="29517" y="41562"/>
                  </a:moveTo>
                  <a:lnTo>
                    <a:pt x="29517" y="41562"/>
                  </a:lnTo>
                  <a:cubicBezTo>
                    <a:pt x="29183" y="43297"/>
                    <a:pt x="28149" y="44297"/>
                    <a:pt x="26781" y="44964"/>
                  </a:cubicBezTo>
                  <a:cubicBezTo>
                    <a:pt x="27115" y="44731"/>
                    <a:pt x="27382" y="44431"/>
                    <a:pt x="27649" y="44131"/>
                  </a:cubicBezTo>
                  <a:cubicBezTo>
                    <a:pt x="27698" y="44032"/>
                    <a:pt x="27620" y="43915"/>
                    <a:pt x="27548" y="43915"/>
                  </a:cubicBezTo>
                  <a:cubicBezTo>
                    <a:pt x="27523" y="43915"/>
                    <a:pt x="27499" y="43929"/>
                    <a:pt x="27482" y="43964"/>
                  </a:cubicBezTo>
                  <a:cubicBezTo>
                    <a:pt x="26848" y="44564"/>
                    <a:pt x="26081" y="44964"/>
                    <a:pt x="25347" y="45431"/>
                  </a:cubicBezTo>
                  <a:cubicBezTo>
                    <a:pt x="25347" y="45098"/>
                    <a:pt x="25280" y="44798"/>
                    <a:pt x="25180" y="44464"/>
                  </a:cubicBezTo>
                  <a:cubicBezTo>
                    <a:pt x="25981" y="42896"/>
                    <a:pt x="27849" y="42129"/>
                    <a:pt x="29517" y="41562"/>
                  </a:cubicBezTo>
                  <a:close/>
                  <a:moveTo>
                    <a:pt x="1040" y="30110"/>
                  </a:moveTo>
                  <a:cubicBezTo>
                    <a:pt x="1172" y="30110"/>
                    <a:pt x="1364" y="30154"/>
                    <a:pt x="1630" y="30254"/>
                  </a:cubicBezTo>
                  <a:cubicBezTo>
                    <a:pt x="2698" y="30654"/>
                    <a:pt x="3732" y="31155"/>
                    <a:pt x="4799" y="31722"/>
                  </a:cubicBezTo>
                  <a:cubicBezTo>
                    <a:pt x="7201" y="32956"/>
                    <a:pt x="9402" y="34490"/>
                    <a:pt x="11504" y="36225"/>
                  </a:cubicBezTo>
                  <a:cubicBezTo>
                    <a:pt x="15073" y="39094"/>
                    <a:pt x="17842" y="42463"/>
                    <a:pt x="20377" y="46165"/>
                  </a:cubicBezTo>
                  <a:cubicBezTo>
                    <a:pt x="20510" y="46466"/>
                    <a:pt x="20677" y="46766"/>
                    <a:pt x="20844" y="47066"/>
                  </a:cubicBezTo>
                  <a:cubicBezTo>
                    <a:pt x="17975" y="44464"/>
                    <a:pt x="15540" y="41429"/>
                    <a:pt x="12038" y="39594"/>
                  </a:cubicBezTo>
                  <a:cubicBezTo>
                    <a:pt x="8268" y="37626"/>
                    <a:pt x="4265" y="35257"/>
                    <a:pt x="1664" y="31788"/>
                  </a:cubicBezTo>
                  <a:cubicBezTo>
                    <a:pt x="1219" y="31204"/>
                    <a:pt x="380" y="30110"/>
                    <a:pt x="1040" y="30110"/>
                  </a:cubicBezTo>
                  <a:close/>
                  <a:moveTo>
                    <a:pt x="21544" y="43764"/>
                  </a:moveTo>
                  <a:cubicBezTo>
                    <a:pt x="22312" y="44598"/>
                    <a:pt x="23379" y="45565"/>
                    <a:pt x="24480" y="45665"/>
                  </a:cubicBezTo>
                  <a:lnTo>
                    <a:pt x="24480" y="45765"/>
                  </a:lnTo>
                  <a:cubicBezTo>
                    <a:pt x="24446" y="45765"/>
                    <a:pt x="24346" y="45798"/>
                    <a:pt x="24313" y="45798"/>
                  </a:cubicBezTo>
                  <a:cubicBezTo>
                    <a:pt x="24146" y="45832"/>
                    <a:pt x="24113" y="46132"/>
                    <a:pt x="24313" y="46132"/>
                  </a:cubicBezTo>
                  <a:lnTo>
                    <a:pt x="24480" y="46132"/>
                  </a:lnTo>
                  <a:cubicBezTo>
                    <a:pt x="24480" y="46332"/>
                    <a:pt x="24446" y="46566"/>
                    <a:pt x="24446" y="46799"/>
                  </a:cubicBezTo>
                  <a:cubicBezTo>
                    <a:pt x="24346" y="48467"/>
                    <a:pt x="24346" y="50101"/>
                    <a:pt x="24346" y="51769"/>
                  </a:cubicBezTo>
                  <a:cubicBezTo>
                    <a:pt x="24346" y="51736"/>
                    <a:pt x="24313" y="51736"/>
                    <a:pt x="24313" y="51669"/>
                  </a:cubicBezTo>
                  <a:cubicBezTo>
                    <a:pt x="23379" y="49268"/>
                    <a:pt x="22512" y="46832"/>
                    <a:pt x="21778" y="44464"/>
                  </a:cubicBezTo>
                  <a:cubicBezTo>
                    <a:pt x="21678" y="44231"/>
                    <a:pt x="21644" y="43964"/>
                    <a:pt x="21544" y="43764"/>
                  </a:cubicBezTo>
                  <a:close/>
                  <a:moveTo>
                    <a:pt x="30084" y="49735"/>
                  </a:moveTo>
                  <a:cubicBezTo>
                    <a:pt x="30217" y="49735"/>
                    <a:pt x="29517" y="51236"/>
                    <a:pt x="29417" y="51302"/>
                  </a:cubicBezTo>
                  <a:cubicBezTo>
                    <a:pt x="29050" y="51869"/>
                    <a:pt x="28483" y="52336"/>
                    <a:pt x="27949" y="52770"/>
                  </a:cubicBezTo>
                  <a:cubicBezTo>
                    <a:pt x="27315" y="53270"/>
                    <a:pt x="26548" y="53637"/>
                    <a:pt x="25814" y="53904"/>
                  </a:cubicBezTo>
                  <a:cubicBezTo>
                    <a:pt x="25781" y="53804"/>
                    <a:pt x="25681" y="53671"/>
                    <a:pt x="25614" y="53571"/>
                  </a:cubicBezTo>
                  <a:cubicBezTo>
                    <a:pt x="25948" y="53337"/>
                    <a:pt x="26214" y="53104"/>
                    <a:pt x="26481" y="52903"/>
                  </a:cubicBezTo>
                  <a:cubicBezTo>
                    <a:pt x="26982" y="52470"/>
                    <a:pt x="27349" y="51969"/>
                    <a:pt x="27549" y="51336"/>
                  </a:cubicBezTo>
                  <a:cubicBezTo>
                    <a:pt x="27612" y="51230"/>
                    <a:pt x="27528" y="51165"/>
                    <a:pt x="27441" y="51165"/>
                  </a:cubicBezTo>
                  <a:cubicBezTo>
                    <a:pt x="27391" y="51165"/>
                    <a:pt x="27340" y="51187"/>
                    <a:pt x="27315" y="51236"/>
                  </a:cubicBezTo>
                  <a:cubicBezTo>
                    <a:pt x="27015" y="51803"/>
                    <a:pt x="26615" y="52270"/>
                    <a:pt x="26081" y="52670"/>
                  </a:cubicBezTo>
                  <a:cubicBezTo>
                    <a:pt x="25847" y="52903"/>
                    <a:pt x="25614" y="53004"/>
                    <a:pt x="25347" y="53170"/>
                  </a:cubicBezTo>
                  <a:cubicBezTo>
                    <a:pt x="25180" y="52970"/>
                    <a:pt x="25047" y="52703"/>
                    <a:pt x="24880" y="52503"/>
                  </a:cubicBezTo>
                  <a:cubicBezTo>
                    <a:pt x="25814" y="50902"/>
                    <a:pt x="28483" y="49868"/>
                    <a:pt x="30084" y="49735"/>
                  </a:cubicBezTo>
                  <a:close/>
                  <a:moveTo>
                    <a:pt x="19439" y="51454"/>
                  </a:moveTo>
                  <a:cubicBezTo>
                    <a:pt x="21263" y="51454"/>
                    <a:pt x="23199" y="52258"/>
                    <a:pt x="24213" y="53737"/>
                  </a:cubicBezTo>
                  <a:cubicBezTo>
                    <a:pt x="23946" y="53604"/>
                    <a:pt x="23613" y="53504"/>
                    <a:pt x="23312" y="53437"/>
                  </a:cubicBezTo>
                  <a:cubicBezTo>
                    <a:pt x="22812" y="53304"/>
                    <a:pt x="22312" y="53170"/>
                    <a:pt x="21811" y="53104"/>
                  </a:cubicBezTo>
                  <a:cubicBezTo>
                    <a:pt x="21802" y="53101"/>
                    <a:pt x="21794" y="53100"/>
                    <a:pt x="21786" y="53100"/>
                  </a:cubicBezTo>
                  <a:cubicBezTo>
                    <a:pt x="21670" y="53100"/>
                    <a:pt x="21618" y="53306"/>
                    <a:pt x="21711" y="53337"/>
                  </a:cubicBezTo>
                  <a:cubicBezTo>
                    <a:pt x="22145" y="53471"/>
                    <a:pt x="22612" y="53637"/>
                    <a:pt x="23012" y="53771"/>
                  </a:cubicBezTo>
                  <a:cubicBezTo>
                    <a:pt x="23446" y="53904"/>
                    <a:pt x="23879" y="54104"/>
                    <a:pt x="24346" y="54138"/>
                  </a:cubicBezTo>
                  <a:lnTo>
                    <a:pt x="24346" y="54271"/>
                  </a:lnTo>
                  <a:cubicBezTo>
                    <a:pt x="22111" y="54271"/>
                    <a:pt x="19710" y="53437"/>
                    <a:pt x="18275" y="51569"/>
                  </a:cubicBezTo>
                  <a:cubicBezTo>
                    <a:pt x="18651" y="51492"/>
                    <a:pt x="19042" y="51454"/>
                    <a:pt x="19439" y="51454"/>
                  </a:cubicBezTo>
                  <a:close/>
                  <a:moveTo>
                    <a:pt x="27415" y="59508"/>
                  </a:moveTo>
                  <a:cubicBezTo>
                    <a:pt x="27615" y="59508"/>
                    <a:pt x="27715" y="59575"/>
                    <a:pt x="27882" y="59608"/>
                  </a:cubicBezTo>
                  <a:cubicBezTo>
                    <a:pt x="27749" y="59675"/>
                    <a:pt x="27682" y="59775"/>
                    <a:pt x="27549" y="59842"/>
                  </a:cubicBezTo>
                  <a:cubicBezTo>
                    <a:pt x="27515" y="59742"/>
                    <a:pt x="27482" y="59642"/>
                    <a:pt x="27415" y="59508"/>
                  </a:cubicBezTo>
                  <a:close/>
                  <a:moveTo>
                    <a:pt x="24947" y="54605"/>
                  </a:moveTo>
                  <a:cubicBezTo>
                    <a:pt x="25481" y="55972"/>
                    <a:pt x="26014" y="57340"/>
                    <a:pt x="26548" y="58774"/>
                  </a:cubicBezTo>
                  <a:cubicBezTo>
                    <a:pt x="26615" y="58908"/>
                    <a:pt x="26681" y="59075"/>
                    <a:pt x="26715" y="59241"/>
                  </a:cubicBezTo>
                  <a:cubicBezTo>
                    <a:pt x="26114" y="59441"/>
                    <a:pt x="25514" y="59808"/>
                    <a:pt x="25147" y="60309"/>
                  </a:cubicBezTo>
                  <a:cubicBezTo>
                    <a:pt x="25147" y="60275"/>
                    <a:pt x="25147" y="60175"/>
                    <a:pt x="25114" y="60142"/>
                  </a:cubicBezTo>
                  <a:cubicBezTo>
                    <a:pt x="24980" y="58307"/>
                    <a:pt x="24880" y="56439"/>
                    <a:pt x="24847" y="54605"/>
                  </a:cubicBezTo>
                  <a:close/>
                  <a:moveTo>
                    <a:pt x="26882" y="59642"/>
                  </a:moveTo>
                  <a:cubicBezTo>
                    <a:pt x="26982" y="59808"/>
                    <a:pt x="27015" y="59942"/>
                    <a:pt x="27115" y="60109"/>
                  </a:cubicBezTo>
                  <a:cubicBezTo>
                    <a:pt x="26781" y="60275"/>
                    <a:pt x="26448" y="60409"/>
                    <a:pt x="26048" y="60509"/>
                  </a:cubicBezTo>
                  <a:cubicBezTo>
                    <a:pt x="26148" y="60442"/>
                    <a:pt x="26214" y="60342"/>
                    <a:pt x="26281" y="60275"/>
                  </a:cubicBezTo>
                  <a:cubicBezTo>
                    <a:pt x="26306" y="60200"/>
                    <a:pt x="26256" y="60163"/>
                    <a:pt x="26201" y="60163"/>
                  </a:cubicBezTo>
                  <a:cubicBezTo>
                    <a:pt x="26183" y="60163"/>
                    <a:pt x="26164" y="60167"/>
                    <a:pt x="26148" y="60175"/>
                  </a:cubicBezTo>
                  <a:lnTo>
                    <a:pt x="25781" y="60442"/>
                  </a:lnTo>
                  <a:cubicBezTo>
                    <a:pt x="25681" y="60476"/>
                    <a:pt x="25614" y="60509"/>
                    <a:pt x="25481" y="60509"/>
                  </a:cubicBezTo>
                  <a:cubicBezTo>
                    <a:pt x="25847" y="60142"/>
                    <a:pt x="26381" y="59808"/>
                    <a:pt x="26882" y="59642"/>
                  </a:cubicBezTo>
                  <a:close/>
                  <a:moveTo>
                    <a:pt x="18190" y="56713"/>
                  </a:moveTo>
                  <a:cubicBezTo>
                    <a:pt x="18332" y="56713"/>
                    <a:pt x="18507" y="56725"/>
                    <a:pt x="18709" y="56740"/>
                  </a:cubicBezTo>
                  <a:cubicBezTo>
                    <a:pt x="20977" y="56840"/>
                    <a:pt x="24113" y="58307"/>
                    <a:pt x="24813" y="60609"/>
                  </a:cubicBezTo>
                  <a:cubicBezTo>
                    <a:pt x="24780" y="60676"/>
                    <a:pt x="24813" y="60776"/>
                    <a:pt x="24813" y="60842"/>
                  </a:cubicBezTo>
                  <a:cubicBezTo>
                    <a:pt x="24780" y="60809"/>
                    <a:pt x="24713" y="60776"/>
                    <a:pt x="24680" y="60776"/>
                  </a:cubicBezTo>
                  <a:lnTo>
                    <a:pt x="24446" y="60776"/>
                  </a:lnTo>
                  <a:cubicBezTo>
                    <a:pt x="23846" y="60009"/>
                    <a:pt x="22779" y="59575"/>
                    <a:pt x="21945" y="59275"/>
                  </a:cubicBezTo>
                  <a:cubicBezTo>
                    <a:pt x="21932" y="59272"/>
                    <a:pt x="21920" y="59271"/>
                    <a:pt x="21908" y="59271"/>
                  </a:cubicBezTo>
                  <a:cubicBezTo>
                    <a:pt x="21764" y="59271"/>
                    <a:pt x="21690" y="59447"/>
                    <a:pt x="21845" y="59508"/>
                  </a:cubicBezTo>
                  <a:cubicBezTo>
                    <a:pt x="22345" y="59742"/>
                    <a:pt x="22812" y="59975"/>
                    <a:pt x="23212" y="60275"/>
                  </a:cubicBezTo>
                  <a:cubicBezTo>
                    <a:pt x="23479" y="60442"/>
                    <a:pt x="23713" y="60642"/>
                    <a:pt x="23979" y="60809"/>
                  </a:cubicBezTo>
                  <a:cubicBezTo>
                    <a:pt x="22378" y="60776"/>
                    <a:pt x="21044" y="60142"/>
                    <a:pt x="19776" y="59141"/>
                  </a:cubicBezTo>
                  <a:cubicBezTo>
                    <a:pt x="19143" y="58641"/>
                    <a:pt x="18609" y="58074"/>
                    <a:pt x="18109" y="57473"/>
                  </a:cubicBezTo>
                  <a:cubicBezTo>
                    <a:pt x="17591" y="56852"/>
                    <a:pt x="17696" y="56713"/>
                    <a:pt x="18190" y="56713"/>
                  </a:cubicBezTo>
                  <a:close/>
                  <a:moveTo>
                    <a:pt x="21262" y="62951"/>
                  </a:moveTo>
                  <a:cubicBezTo>
                    <a:pt x="22779" y="62951"/>
                    <a:pt x="23968" y="63857"/>
                    <a:pt x="24880" y="65012"/>
                  </a:cubicBezTo>
                  <a:cubicBezTo>
                    <a:pt x="23312" y="64745"/>
                    <a:pt x="21644" y="64478"/>
                    <a:pt x="20811" y="62977"/>
                  </a:cubicBezTo>
                  <a:cubicBezTo>
                    <a:pt x="20964" y="62960"/>
                    <a:pt x="21115" y="62951"/>
                    <a:pt x="21262" y="62951"/>
                  </a:cubicBezTo>
                  <a:close/>
                  <a:moveTo>
                    <a:pt x="27622" y="63574"/>
                  </a:moveTo>
                  <a:cubicBezTo>
                    <a:pt x="27653" y="63574"/>
                    <a:pt x="27684" y="63575"/>
                    <a:pt x="27715" y="63578"/>
                  </a:cubicBezTo>
                  <a:cubicBezTo>
                    <a:pt x="27515" y="63978"/>
                    <a:pt x="27215" y="64312"/>
                    <a:pt x="26882" y="64645"/>
                  </a:cubicBezTo>
                  <a:cubicBezTo>
                    <a:pt x="26615" y="64912"/>
                    <a:pt x="26314" y="64979"/>
                    <a:pt x="25981" y="65079"/>
                  </a:cubicBezTo>
                  <a:cubicBezTo>
                    <a:pt x="26206" y="64373"/>
                    <a:pt x="26832" y="63574"/>
                    <a:pt x="27622" y="63574"/>
                  </a:cubicBezTo>
                  <a:close/>
                  <a:moveTo>
                    <a:pt x="20252" y="0"/>
                  </a:moveTo>
                  <a:cubicBezTo>
                    <a:pt x="20201" y="0"/>
                    <a:pt x="20157" y="29"/>
                    <a:pt x="20143" y="99"/>
                  </a:cubicBezTo>
                  <a:cubicBezTo>
                    <a:pt x="18042" y="5603"/>
                    <a:pt x="16841" y="11274"/>
                    <a:pt x="16674" y="17145"/>
                  </a:cubicBezTo>
                  <a:cubicBezTo>
                    <a:pt x="16608" y="19913"/>
                    <a:pt x="16341" y="22982"/>
                    <a:pt x="16741" y="25851"/>
                  </a:cubicBezTo>
                  <a:cubicBezTo>
                    <a:pt x="16074" y="23849"/>
                    <a:pt x="15373" y="21915"/>
                    <a:pt x="14639" y="19947"/>
                  </a:cubicBezTo>
                  <a:cubicBezTo>
                    <a:pt x="14639" y="19947"/>
                    <a:pt x="14673" y="19947"/>
                    <a:pt x="14673" y="19913"/>
                  </a:cubicBezTo>
                  <a:cubicBezTo>
                    <a:pt x="15006" y="18912"/>
                    <a:pt x="15006" y="17511"/>
                    <a:pt x="14473" y="16611"/>
                  </a:cubicBezTo>
                  <a:cubicBezTo>
                    <a:pt x="14437" y="16557"/>
                    <a:pt x="14373" y="16523"/>
                    <a:pt x="14315" y="16523"/>
                  </a:cubicBezTo>
                  <a:cubicBezTo>
                    <a:pt x="14266" y="16523"/>
                    <a:pt x="14221" y="16549"/>
                    <a:pt x="14206" y="16611"/>
                  </a:cubicBezTo>
                  <a:cubicBezTo>
                    <a:pt x="14039" y="17111"/>
                    <a:pt x="14006" y="17645"/>
                    <a:pt x="14006" y="18179"/>
                  </a:cubicBezTo>
                  <a:cubicBezTo>
                    <a:pt x="13405" y="16511"/>
                    <a:pt x="12938" y="14843"/>
                    <a:pt x="12538" y="13142"/>
                  </a:cubicBezTo>
                  <a:cubicBezTo>
                    <a:pt x="12523" y="13112"/>
                    <a:pt x="12488" y="13095"/>
                    <a:pt x="12454" y="13095"/>
                  </a:cubicBezTo>
                  <a:cubicBezTo>
                    <a:pt x="12412" y="13095"/>
                    <a:pt x="12371" y="13120"/>
                    <a:pt x="12371" y="13175"/>
                  </a:cubicBezTo>
                  <a:cubicBezTo>
                    <a:pt x="12471" y="14109"/>
                    <a:pt x="12671" y="15010"/>
                    <a:pt x="12872" y="15944"/>
                  </a:cubicBezTo>
                  <a:cubicBezTo>
                    <a:pt x="12638" y="15443"/>
                    <a:pt x="12038" y="15110"/>
                    <a:pt x="11504" y="15076"/>
                  </a:cubicBezTo>
                  <a:cubicBezTo>
                    <a:pt x="11337" y="15076"/>
                    <a:pt x="11237" y="15243"/>
                    <a:pt x="11337" y="15343"/>
                  </a:cubicBezTo>
                  <a:cubicBezTo>
                    <a:pt x="11637" y="15777"/>
                    <a:pt x="11904" y="16177"/>
                    <a:pt x="12338" y="16511"/>
                  </a:cubicBezTo>
                  <a:cubicBezTo>
                    <a:pt x="12433" y="16606"/>
                    <a:pt x="12563" y="16685"/>
                    <a:pt x="12691" y="16685"/>
                  </a:cubicBezTo>
                  <a:cubicBezTo>
                    <a:pt x="12741" y="16685"/>
                    <a:pt x="12791" y="16673"/>
                    <a:pt x="12838" y="16644"/>
                  </a:cubicBezTo>
                  <a:cubicBezTo>
                    <a:pt x="12905" y="16611"/>
                    <a:pt x="12972" y="16577"/>
                    <a:pt x="12972" y="16477"/>
                  </a:cubicBezTo>
                  <a:cubicBezTo>
                    <a:pt x="12972" y="16477"/>
                    <a:pt x="13005" y="16444"/>
                    <a:pt x="13005" y="16411"/>
                  </a:cubicBezTo>
                  <a:lnTo>
                    <a:pt x="13005" y="16344"/>
                  </a:lnTo>
                  <a:cubicBezTo>
                    <a:pt x="13906" y="19580"/>
                    <a:pt x="15473" y="22749"/>
                    <a:pt x="16407" y="25817"/>
                  </a:cubicBezTo>
                  <a:cubicBezTo>
                    <a:pt x="16874" y="27419"/>
                    <a:pt x="17341" y="28953"/>
                    <a:pt x="17708" y="30521"/>
                  </a:cubicBezTo>
                  <a:cubicBezTo>
                    <a:pt x="17742" y="32189"/>
                    <a:pt x="17975" y="33923"/>
                    <a:pt x="18042" y="35524"/>
                  </a:cubicBezTo>
                  <a:cubicBezTo>
                    <a:pt x="18042" y="35608"/>
                    <a:pt x="18109" y="35649"/>
                    <a:pt x="18179" y="35649"/>
                  </a:cubicBezTo>
                  <a:cubicBezTo>
                    <a:pt x="18250" y="35649"/>
                    <a:pt x="18325" y="35608"/>
                    <a:pt x="18342" y="35524"/>
                  </a:cubicBezTo>
                  <a:cubicBezTo>
                    <a:pt x="18375" y="34657"/>
                    <a:pt x="18342" y="33790"/>
                    <a:pt x="18342" y="32856"/>
                  </a:cubicBezTo>
                  <a:lnTo>
                    <a:pt x="18342" y="32856"/>
                  </a:lnTo>
                  <a:cubicBezTo>
                    <a:pt x="18876" y="35124"/>
                    <a:pt x="19376" y="37359"/>
                    <a:pt x="19977" y="39627"/>
                  </a:cubicBezTo>
                  <a:cubicBezTo>
                    <a:pt x="19910" y="39627"/>
                    <a:pt x="19843" y="39594"/>
                    <a:pt x="19810" y="39594"/>
                  </a:cubicBezTo>
                  <a:cubicBezTo>
                    <a:pt x="19710" y="39594"/>
                    <a:pt x="19576" y="39627"/>
                    <a:pt x="19543" y="39694"/>
                  </a:cubicBezTo>
                  <a:cubicBezTo>
                    <a:pt x="19176" y="40928"/>
                    <a:pt x="20077" y="42162"/>
                    <a:pt x="20877" y="43096"/>
                  </a:cubicBezTo>
                  <a:cubicBezTo>
                    <a:pt x="21511" y="45331"/>
                    <a:pt x="22212" y="47533"/>
                    <a:pt x="23012" y="49768"/>
                  </a:cubicBezTo>
                  <a:lnTo>
                    <a:pt x="22979" y="49701"/>
                  </a:lnTo>
                  <a:cubicBezTo>
                    <a:pt x="20710" y="45865"/>
                    <a:pt x="18909" y="41829"/>
                    <a:pt x="16741" y="37959"/>
                  </a:cubicBezTo>
                  <a:cubicBezTo>
                    <a:pt x="16541" y="37626"/>
                    <a:pt x="16374" y="37292"/>
                    <a:pt x="16174" y="36925"/>
                  </a:cubicBezTo>
                  <a:cubicBezTo>
                    <a:pt x="16207" y="36925"/>
                    <a:pt x="16241" y="36859"/>
                    <a:pt x="16307" y="36792"/>
                  </a:cubicBezTo>
                  <a:cubicBezTo>
                    <a:pt x="16541" y="35758"/>
                    <a:pt x="16341" y="34424"/>
                    <a:pt x="16007" y="33423"/>
                  </a:cubicBezTo>
                  <a:cubicBezTo>
                    <a:pt x="15965" y="33325"/>
                    <a:pt x="15899" y="33285"/>
                    <a:pt x="15835" y="33285"/>
                  </a:cubicBezTo>
                  <a:cubicBezTo>
                    <a:pt x="15746" y="33285"/>
                    <a:pt x="15659" y="33360"/>
                    <a:pt x="15640" y="33456"/>
                  </a:cubicBezTo>
                  <a:cubicBezTo>
                    <a:pt x="15507" y="33957"/>
                    <a:pt x="15507" y="34490"/>
                    <a:pt x="15573" y="34991"/>
                  </a:cubicBezTo>
                  <a:cubicBezTo>
                    <a:pt x="15640" y="35358"/>
                    <a:pt x="15707" y="35691"/>
                    <a:pt x="15740" y="36091"/>
                  </a:cubicBezTo>
                  <a:cubicBezTo>
                    <a:pt x="14172" y="32989"/>
                    <a:pt x="12872" y="29820"/>
                    <a:pt x="10903" y="26952"/>
                  </a:cubicBezTo>
                  <a:cubicBezTo>
                    <a:pt x="10884" y="26912"/>
                    <a:pt x="10856" y="26896"/>
                    <a:pt x="10827" y="26896"/>
                  </a:cubicBezTo>
                  <a:cubicBezTo>
                    <a:pt x="10759" y="26896"/>
                    <a:pt x="10689" y="26991"/>
                    <a:pt x="10737" y="27085"/>
                  </a:cubicBezTo>
                  <a:cubicBezTo>
                    <a:pt x="12004" y="28986"/>
                    <a:pt x="13005" y="31021"/>
                    <a:pt x="14006" y="33123"/>
                  </a:cubicBezTo>
                  <a:cubicBezTo>
                    <a:pt x="13669" y="32762"/>
                    <a:pt x="13211" y="32488"/>
                    <a:pt x="12744" y="32488"/>
                  </a:cubicBezTo>
                  <a:cubicBezTo>
                    <a:pt x="12564" y="32488"/>
                    <a:pt x="12381" y="32529"/>
                    <a:pt x="12204" y="32622"/>
                  </a:cubicBezTo>
                  <a:cubicBezTo>
                    <a:pt x="12071" y="32656"/>
                    <a:pt x="12071" y="32789"/>
                    <a:pt x="12138" y="32922"/>
                  </a:cubicBezTo>
                  <a:cubicBezTo>
                    <a:pt x="12332" y="33256"/>
                    <a:pt x="13012" y="34143"/>
                    <a:pt x="13561" y="34143"/>
                  </a:cubicBezTo>
                  <a:cubicBezTo>
                    <a:pt x="13672" y="34143"/>
                    <a:pt x="13777" y="34107"/>
                    <a:pt x="13872" y="34023"/>
                  </a:cubicBezTo>
                  <a:cubicBezTo>
                    <a:pt x="13956" y="33967"/>
                    <a:pt x="13899" y="33841"/>
                    <a:pt x="13839" y="33841"/>
                  </a:cubicBezTo>
                  <a:cubicBezTo>
                    <a:pt x="13828" y="33841"/>
                    <a:pt x="13816" y="33846"/>
                    <a:pt x="13806" y="33856"/>
                  </a:cubicBezTo>
                  <a:cubicBezTo>
                    <a:pt x="13784" y="33869"/>
                    <a:pt x="13760" y="33875"/>
                    <a:pt x="13734" y="33875"/>
                  </a:cubicBezTo>
                  <a:cubicBezTo>
                    <a:pt x="13557" y="33875"/>
                    <a:pt x="13288" y="33610"/>
                    <a:pt x="13172" y="33523"/>
                  </a:cubicBezTo>
                  <a:cubicBezTo>
                    <a:pt x="12972" y="33323"/>
                    <a:pt x="12738" y="33123"/>
                    <a:pt x="12571" y="32922"/>
                  </a:cubicBezTo>
                  <a:cubicBezTo>
                    <a:pt x="12635" y="32909"/>
                    <a:pt x="12697" y="32902"/>
                    <a:pt x="12758" y="32902"/>
                  </a:cubicBezTo>
                  <a:cubicBezTo>
                    <a:pt x="13431" y="32902"/>
                    <a:pt x="13941" y="33700"/>
                    <a:pt x="14339" y="34190"/>
                  </a:cubicBezTo>
                  <a:cubicBezTo>
                    <a:pt x="14356" y="34223"/>
                    <a:pt x="14389" y="34240"/>
                    <a:pt x="14418" y="34240"/>
                  </a:cubicBezTo>
                  <a:cubicBezTo>
                    <a:pt x="14448" y="34240"/>
                    <a:pt x="14473" y="34223"/>
                    <a:pt x="14473" y="34190"/>
                  </a:cubicBezTo>
                  <a:cubicBezTo>
                    <a:pt x="15073" y="35491"/>
                    <a:pt x="15707" y="36825"/>
                    <a:pt x="16407" y="38093"/>
                  </a:cubicBezTo>
                  <a:cubicBezTo>
                    <a:pt x="17308" y="39661"/>
                    <a:pt x="18042" y="41362"/>
                    <a:pt x="18809" y="43096"/>
                  </a:cubicBezTo>
                  <a:cubicBezTo>
                    <a:pt x="17141" y="40962"/>
                    <a:pt x="15173" y="38994"/>
                    <a:pt x="13238" y="37259"/>
                  </a:cubicBezTo>
                  <a:cubicBezTo>
                    <a:pt x="9502" y="33823"/>
                    <a:pt x="5133" y="30988"/>
                    <a:pt x="296" y="29353"/>
                  </a:cubicBezTo>
                  <a:cubicBezTo>
                    <a:pt x="278" y="29349"/>
                    <a:pt x="260" y="29347"/>
                    <a:pt x="241" y="29347"/>
                  </a:cubicBezTo>
                  <a:cubicBezTo>
                    <a:pt x="121" y="29347"/>
                    <a:pt x="0" y="29433"/>
                    <a:pt x="29" y="29520"/>
                  </a:cubicBezTo>
                  <a:cubicBezTo>
                    <a:pt x="1130" y="33590"/>
                    <a:pt x="5366" y="36191"/>
                    <a:pt x="8702" y="38193"/>
                  </a:cubicBezTo>
                  <a:cubicBezTo>
                    <a:pt x="10837" y="39494"/>
                    <a:pt x="13038" y="40495"/>
                    <a:pt x="14973" y="42096"/>
                  </a:cubicBezTo>
                  <a:cubicBezTo>
                    <a:pt x="17041" y="43797"/>
                    <a:pt x="18809" y="45798"/>
                    <a:pt x="20877" y="47500"/>
                  </a:cubicBezTo>
                  <a:cubicBezTo>
                    <a:pt x="21211" y="48133"/>
                    <a:pt x="21544" y="48700"/>
                    <a:pt x="21911" y="49301"/>
                  </a:cubicBezTo>
                  <a:cubicBezTo>
                    <a:pt x="22512" y="50168"/>
                    <a:pt x="23079" y="51102"/>
                    <a:pt x="23713" y="51969"/>
                  </a:cubicBezTo>
                  <a:cubicBezTo>
                    <a:pt x="23846" y="52303"/>
                    <a:pt x="23979" y="52637"/>
                    <a:pt x="24080" y="52937"/>
                  </a:cubicBezTo>
                  <a:cubicBezTo>
                    <a:pt x="22982" y="51583"/>
                    <a:pt x="21004" y="50914"/>
                    <a:pt x="19209" y="50914"/>
                  </a:cubicBezTo>
                  <a:cubicBezTo>
                    <a:pt x="18659" y="50914"/>
                    <a:pt x="18127" y="50977"/>
                    <a:pt x="17642" y="51102"/>
                  </a:cubicBezTo>
                  <a:cubicBezTo>
                    <a:pt x="17475" y="51136"/>
                    <a:pt x="17375" y="51302"/>
                    <a:pt x="17508" y="51436"/>
                  </a:cubicBezTo>
                  <a:cubicBezTo>
                    <a:pt x="18613" y="53021"/>
                    <a:pt x="20967" y="54559"/>
                    <a:pt x="23081" y="54559"/>
                  </a:cubicBezTo>
                  <a:cubicBezTo>
                    <a:pt x="23458" y="54559"/>
                    <a:pt x="23827" y="54510"/>
                    <a:pt x="24180" y="54405"/>
                  </a:cubicBezTo>
                  <a:cubicBezTo>
                    <a:pt x="24213" y="55972"/>
                    <a:pt x="24346" y="57607"/>
                    <a:pt x="24413" y="59175"/>
                  </a:cubicBezTo>
                  <a:cubicBezTo>
                    <a:pt x="23846" y="58441"/>
                    <a:pt x="22912" y="57840"/>
                    <a:pt x="22212" y="57440"/>
                  </a:cubicBezTo>
                  <a:cubicBezTo>
                    <a:pt x="21092" y="56793"/>
                    <a:pt x="19619" y="56220"/>
                    <a:pt x="18237" y="56220"/>
                  </a:cubicBezTo>
                  <a:cubicBezTo>
                    <a:pt x="17767" y="56220"/>
                    <a:pt x="17307" y="56287"/>
                    <a:pt x="16874" y="56439"/>
                  </a:cubicBezTo>
                  <a:cubicBezTo>
                    <a:pt x="16741" y="56473"/>
                    <a:pt x="16741" y="56639"/>
                    <a:pt x="16808" y="56740"/>
                  </a:cubicBezTo>
                  <a:cubicBezTo>
                    <a:pt x="18210" y="58709"/>
                    <a:pt x="20520" y="61079"/>
                    <a:pt x="23141" y="61079"/>
                  </a:cubicBezTo>
                  <a:cubicBezTo>
                    <a:pt x="23450" y="61079"/>
                    <a:pt x="23763" y="61046"/>
                    <a:pt x="24080" y="60976"/>
                  </a:cubicBezTo>
                  <a:cubicBezTo>
                    <a:pt x="24146" y="60976"/>
                    <a:pt x="24146" y="61009"/>
                    <a:pt x="24180" y="61009"/>
                  </a:cubicBezTo>
                  <a:cubicBezTo>
                    <a:pt x="24196" y="61025"/>
                    <a:pt x="24212" y="61032"/>
                    <a:pt x="24227" y="61032"/>
                  </a:cubicBezTo>
                  <a:cubicBezTo>
                    <a:pt x="24275" y="61032"/>
                    <a:pt x="24313" y="60968"/>
                    <a:pt x="24313" y="60943"/>
                  </a:cubicBezTo>
                  <a:cubicBezTo>
                    <a:pt x="24346" y="60943"/>
                    <a:pt x="24413" y="60909"/>
                    <a:pt x="24480" y="60909"/>
                  </a:cubicBezTo>
                  <a:lnTo>
                    <a:pt x="24513" y="60842"/>
                  </a:lnTo>
                  <a:lnTo>
                    <a:pt x="24513" y="60842"/>
                  </a:lnTo>
                  <a:cubicBezTo>
                    <a:pt x="24480" y="60943"/>
                    <a:pt x="24480" y="61009"/>
                    <a:pt x="24480" y="61076"/>
                  </a:cubicBezTo>
                  <a:cubicBezTo>
                    <a:pt x="24480" y="61176"/>
                    <a:pt x="24547" y="61243"/>
                    <a:pt x="24647" y="61243"/>
                  </a:cubicBezTo>
                  <a:cubicBezTo>
                    <a:pt x="24713" y="62277"/>
                    <a:pt x="24847" y="63311"/>
                    <a:pt x="24913" y="64345"/>
                  </a:cubicBezTo>
                  <a:cubicBezTo>
                    <a:pt x="24009" y="63186"/>
                    <a:pt x="22435" y="62435"/>
                    <a:pt x="20961" y="62435"/>
                  </a:cubicBezTo>
                  <a:cubicBezTo>
                    <a:pt x="20695" y="62435"/>
                    <a:pt x="20432" y="62459"/>
                    <a:pt x="20177" y="62510"/>
                  </a:cubicBezTo>
                  <a:cubicBezTo>
                    <a:pt x="20043" y="62577"/>
                    <a:pt x="19910" y="62677"/>
                    <a:pt x="20010" y="62811"/>
                  </a:cubicBezTo>
                  <a:cubicBezTo>
                    <a:pt x="20877" y="64645"/>
                    <a:pt x="22879" y="65179"/>
                    <a:pt x="24747" y="65312"/>
                  </a:cubicBezTo>
                  <a:cubicBezTo>
                    <a:pt x="24747" y="65412"/>
                    <a:pt x="24747" y="65446"/>
                    <a:pt x="24847" y="65479"/>
                  </a:cubicBezTo>
                  <a:cubicBezTo>
                    <a:pt x="24880" y="65512"/>
                    <a:pt x="24980" y="65512"/>
                    <a:pt x="25014" y="65579"/>
                  </a:cubicBezTo>
                  <a:cubicBezTo>
                    <a:pt x="25547" y="70082"/>
                    <a:pt x="26314" y="74586"/>
                    <a:pt x="27182" y="79056"/>
                  </a:cubicBezTo>
                  <a:cubicBezTo>
                    <a:pt x="27196" y="79114"/>
                    <a:pt x="27230" y="79140"/>
                    <a:pt x="27264" y="79140"/>
                  </a:cubicBezTo>
                  <a:cubicBezTo>
                    <a:pt x="27306" y="79140"/>
                    <a:pt x="27349" y="79097"/>
                    <a:pt x="27349" y="79022"/>
                  </a:cubicBezTo>
                  <a:cubicBezTo>
                    <a:pt x="27015" y="74652"/>
                    <a:pt x="26081" y="70316"/>
                    <a:pt x="25481" y="65979"/>
                  </a:cubicBezTo>
                  <a:cubicBezTo>
                    <a:pt x="25547" y="65946"/>
                    <a:pt x="25581" y="65879"/>
                    <a:pt x="25581" y="65813"/>
                  </a:cubicBezTo>
                  <a:cubicBezTo>
                    <a:pt x="25581" y="65713"/>
                    <a:pt x="25547" y="65679"/>
                    <a:pt x="25514" y="65613"/>
                  </a:cubicBezTo>
                  <a:cubicBezTo>
                    <a:pt x="26581" y="65512"/>
                    <a:pt x="27582" y="64345"/>
                    <a:pt x="27882" y="63444"/>
                  </a:cubicBezTo>
                  <a:cubicBezTo>
                    <a:pt x="27916" y="63311"/>
                    <a:pt x="27849" y="63177"/>
                    <a:pt x="27715" y="63144"/>
                  </a:cubicBezTo>
                  <a:cubicBezTo>
                    <a:pt x="27582" y="63110"/>
                    <a:pt x="27452" y="63094"/>
                    <a:pt x="27325" y="63094"/>
                  </a:cubicBezTo>
                  <a:cubicBezTo>
                    <a:pt x="26337" y="63094"/>
                    <a:pt x="25554" y="64063"/>
                    <a:pt x="25347" y="64979"/>
                  </a:cubicBezTo>
                  <a:lnTo>
                    <a:pt x="25347" y="65012"/>
                  </a:lnTo>
                  <a:lnTo>
                    <a:pt x="25247" y="65012"/>
                  </a:lnTo>
                  <a:cubicBezTo>
                    <a:pt x="25180" y="64445"/>
                    <a:pt x="25080" y="63911"/>
                    <a:pt x="25047" y="63311"/>
                  </a:cubicBezTo>
                  <a:cubicBezTo>
                    <a:pt x="24980" y="62510"/>
                    <a:pt x="24880" y="61776"/>
                    <a:pt x="24847" y="60976"/>
                  </a:cubicBezTo>
                  <a:lnTo>
                    <a:pt x="24847" y="60976"/>
                  </a:lnTo>
                  <a:cubicBezTo>
                    <a:pt x="24880" y="61009"/>
                    <a:pt x="24913" y="61009"/>
                    <a:pt x="24980" y="61009"/>
                  </a:cubicBezTo>
                  <a:cubicBezTo>
                    <a:pt x="25081" y="61033"/>
                    <a:pt x="25190" y="61044"/>
                    <a:pt x="25304" y="61044"/>
                  </a:cubicBezTo>
                  <a:cubicBezTo>
                    <a:pt x="25828" y="61044"/>
                    <a:pt x="26461" y="60810"/>
                    <a:pt x="26982" y="60509"/>
                  </a:cubicBezTo>
                  <a:cubicBezTo>
                    <a:pt x="28883" y="65579"/>
                    <a:pt x="30317" y="70649"/>
                    <a:pt x="31318" y="75953"/>
                  </a:cubicBezTo>
                  <a:cubicBezTo>
                    <a:pt x="31331" y="75993"/>
                    <a:pt x="31360" y="76011"/>
                    <a:pt x="31390" y="76011"/>
                  </a:cubicBezTo>
                  <a:cubicBezTo>
                    <a:pt x="31436" y="76011"/>
                    <a:pt x="31485" y="75967"/>
                    <a:pt x="31485" y="75887"/>
                  </a:cubicBezTo>
                  <a:cubicBezTo>
                    <a:pt x="30984" y="70483"/>
                    <a:pt x="29317" y="65312"/>
                    <a:pt x="27382" y="60209"/>
                  </a:cubicBezTo>
                  <a:cubicBezTo>
                    <a:pt x="27682" y="60009"/>
                    <a:pt x="27982" y="59775"/>
                    <a:pt x="28149" y="59542"/>
                  </a:cubicBezTo>
                  <a:cubicBezTo>
                    <a:pt x="28216" y="59441"/>
                    <a:pt x="28182" y="59275"/>
                    <a:pt x="28082" y="59175"/>
                  </a:cubicBezTo>
                  <a:cubicBezTo>
                    <a:pt x="27813" y="58933"/>
                    <a:pt x="27501" y="58864"/>
                    <a:pt x="27145" y="58864"/>
                  </a:cubicBezTo>
                  <a:cubicBezTo>
                    <a:pt x="27060" y="58864"/>
                    <a:pt x="26972" y="58868"/>
                    <a:pt x="26882" y="58874"/>
                  </a:cubicBezTo>
                  <a:cubicBezTo>
                    <a:pt x="26314" y="57340"/>
                    <a:pt x="25681" y="55839"/>
                    <a:pt x="25047" y="54304"/>
                  </a:cubicBezTo>
                  <a:cubicBezTo>
                    <a:pt x="25147" y="54304"/>
                    <a:pt x="25214" y="54271"/>
                    <a:pt x="25347" y="54271"/>
                  </a:cubicBezTo>
                  <a:cubicBezTo>
                    <a:pt x="29050" y="59341"/>
                    <a:pt x="32886" y="64345"/>
                    <a:pt x="34887" y="70449"/>
                  </a:cubicBezTo>
                  <a:cubicBezTo>
                    <a:pt x="34899" y="70473"/>
                    <a:pt x="34919" y="70484"/>
                    <a:pt x="34940" y="70484"/>
                  </a:cubicBezTo>
                  <a:cubicBezTo>
                    <a:pt x="34979" y="70484"/>
                    <a:pt x="35021" y="70447"/>
                    <a:pt x="35021" y="70383"/>
                  </a:cubicBezTo>
                  <a:cubicBezTo>
                    <a:pt x="33520" y="64312"/>
                    <a:pt x="29417" y="59275"/>
                    <a:pt x="25747" y="54138"/>
                  </a:cubicBezTo>
                  <a:cubicBezTo>
                    <a:pt x="28316" y="53671"/>
                    <a:pt x="30618" y="51603"/>
                    <a:pt x="30517" y="49501"/>
                  </a:cubicBezTo>
                  <a:cubicBezTo>
                    <a:pt x="30517" y="49401"/>
                    <a:pt x="30384" y="49334"/>
                    <a:pt x="30284" y="49334"/>
                  </a:cubicBezTo>
                  <a:cubicBezTo>
                    <a:pt x="28516" y="49434"/>
                    <a:pt x="25847" y="50435"/>
                    <a:pt x="24780" y="52136"/>
                  </a:cubicBezTo>
                  <a:cubicBezTo>
                    <a:pt x="24780" y="50135"/>
                    <a:pt x="24813" y="48133"/>
                    <a:pt x="24847" y="46132"/>
                  </a:cubicBezTo>
                  <a:cubicBezTo>
                    <a:pt x="27449" y="45932"/>
                    <a:pt x="29617" y="43897"/>
                    <a:pt x="29950" y="41262"/>
                  </a:cubicBezTo>
                  <a:cubicBezTo>
                    <a:pt x="29976" y="41135"/>
                    <a:pt x="29885" y="41027"/>
                    <a:pt x="29767" y="41027"/>
                  </a:cubicBezTo>
                  <a:cubicBezTo>
                    <a:pt x="29730" y="41027"/>
                    <a:pt x="29690" y="41038"/>
                    <a:pt x="29650" y="41062"/>
                  </a:cubicBezTo>
                  <a:cubicBezTo>
                    <a:pt x="27949" y="41662"/>
                    <a:pt x="25847" y="42429"/>
                    <a:pt x="24980" y="44064"/>
                  </a:cubicBezTo>
                  <a:cubicBezTo>
                    <a:pt x="24980" y="43997"/>
                    <a:pt x="24947" y="43964"/>
                    <a:pt x="24947" y="43930"/>
                  </a:cubicBezTo>
                  <a:cubicBezTo>
                    <a:pt x="25014" y="42062"/>
                    <a:pt x="25147" y="40128"/>
                    <a:pt x="25280" y="38260"/>
                  </a:cubicBezTo>
                  <a:cubicBezTo>
                    <a:pt x="25347" y="38260"/>
                    <a:pt x="25447" y="38226"/>
                    <a:pt x="25447" y="38126"/>
                  </a:cubicBezTo>
                  <a:lnTo>
                    <a:pt x="25447" y="38093"/>
                  </a:lnTo>
                  <a:cubicBezTo>
                    <a:pt x="25514" y="38026"/>
                    <a:pt x="25514" y="37959"/>
                    <a:pt x="25447" y="37893"/>
                  </a:cubicBezTo>
                  <a:lnTo>
                    <a:pt x="25447" y="37659"/>
                  </a:lnTo>
                  <a:cubicBezTo>
                    <a:pt x="27982" y="37159"/>
                    <a:pt x="29383" y="33223"/>
                    <a:pt x="29217" y="30988"/>
                  </a:cubicBezTo>
                  <a:cubicBezTo>
                    <a:pt x="29217" y="30890"/>
                    <a:pt x="29127" y="30828"/>
                    <a:pt x="29040" y="30828"/>
                  </a:cubicBezTo>
                  <a:cubicBezTo>
                    <a:pt x="29008" y="30828"/>
                    <a:pt x="28976" y="30836"/>
                    <a:pt x="28950" y="30854"/>
                  </a:cubicBezTo>
                  <a:cubicBezTo>
                    <a:pt x="27482" y="31988"/>
                    <a:pt x="26314" y="33323"/>
                    <a:pt x="25514" y="34957"/>
                  </a:cubicBezTo>
                  <a:cubicBezTo>
                    <a:pt x="25681" y="33356"/>
                    <a:pt x="25814" y="31788"/>
                    <a:pt x="26014" y="30221"/>
                  </a:cubicBezTo>
                  <a:lnTo>
                    <a:pt x="26281" y="28453"/>
                  </a:lnTo>
                  <a:cubicBezTo>
                    <a:pt x="28716" y="27986"/>
                    <a:pt x="30217" y="24883"/>
                    <a:pt x="30451" y="22615"/>
                  </a:cubicBezTo>
                  <a:cubicBezTo>
                    <a:pt x="30451" y="22496"/>
                    <a:pt x="30366" y="22394"/>
                    <a:pt x="30256" y="22394"/>
                  </a:cubicBezTo>
                  <a:cubicBezTo>
                    <a:pt x="30212" y="22394"/>
                    <a:pt x="30165" y="22410"/>
                    <a:pt x="30117" y="22448"/>
                  </a:cubicBezTo>
                  <a:cubicBezTo>
                    <a:pt x="28549" y="23416"/>
                    <a:pt x="27449" y="24450"/>
                    <a:pt x="26615" y="25917"/>
                  </a:cubicBezTo>
                  <a:cubicBezTo>
                    <a:pt x="26781" y="24583"/>
                    <a:pt x="26982" y="23216"/>
                    <a:pt x="27148" y="21881"/>
                  </a:cubicBezTo>
                  <a:cubicBezTo>
                    <a:pt x="27182" y="21881"/>
                    <a:pt x="27215" y="21815"/>
                    <a:pt x="27215" y="21781"/>
                  </a:cubicBezTo>
                  <a:cubicBezTo>
                    <a:pt x="27482" y="21247"/>
                    <a:pt x="27549" y="20614"/>
                    <a:pt x="27515" y="19980"/>
                  </a:cubicBezTo>
                  <a:cubicBezTo>
                    <a:pt x="29283" y="19646"/>
                    <a:pt x="30851" y="17745"/>
                    <a:pt x="31285" y="16144"/>
                  </a:cubicBezTo>
                  <a:cubicBezTo>
                    <a:pt x="31312" y="16005"/>
                    <a:pt x="31178" y="15935"/>
                    <a:pt x="31055" y="15935"/>
                  </a:cubicBezTo>
                  <a:cubicBezTo>
                    <a:pt x="31031" y="15935"/>
                    <a:pt x="31007" y="15938"/>
                    <a:pt x="30984" y="15944"/>
                  </a:cubicBezTo>
                  <a:cubicBezTo>
                    <a:pt x="29684" y="16311"/>
                    <a:pt x="28216" y="16911"/>
                    <a:pt x="27515" y="18045"/>
                  </a:cubicBezTo>
                  <a:cubicBezTo>
                    <a:pt x="27649" y="16878"/>
                    <a:pt x="27715" y="15710"/>
                    <a:pt x="27782" y="14543"/>
                  </a:cubicBezTo>
                  <a:cubicBezTo>
                    <a:pt x="27782" y="14643"/>
                    <a:pt x="27782" y="14743"/>
                    <a:pt x="27816" y="14876"/>
                  </a:cubicBezTo>
                  <a:cubicBezTo>
                    <a:pt x="27816" y="14926"/>
                    <a:pt x="27857" y="14951"/>
                    <a:pt x="27903" y="14951"/>
                  </a:cubicBezTo>
                  <a:cubicBezTo>
                    <a:pt x="27949" y="14951"/>
                    <a:pt x="27999" y="14926"/>
                    <a:pt x="28016" y="14876"/>
                  </a:cubicBezTo>
                  <a:cubicBezTo>
                    <a:pt x="28049" y="14576"/>
                    <a:pt x="28116" y="14276"/>
                    <a:pt x="28182" y="13976"/>
                  </a:cubicBezTo>
                  <a:cubicBezTo>
                    <a:pt x="29850" y="12074"/>
                    <a:pt x="29950" y="8972"/>
                    <a:pt x="29483" y="6604"/>
                  </a:cubicBezTo>
                  <a:cubicBezTo>
                    <a:pt x="29456" y="6493"/>
                    <a:pt x="29359" y="6428"/>
                    <a:pt x="29251" y="6428"/>
                  </a:cubicBezTo>
                  <a:cubicBezTo>
                    <a:pt x="29229" y="6428"/>
                    <a:pt x="29206" y="6431"/>
                    <a:pt x="29183" y="6437"/>
                  </a:cubicBezTo>
                  <a:cubicBezTo>
                    <a:pt x="26681" y="7438"/>
                    <a:pt x="26381" y="12041"/>
                    <a:pt x="27515" y="14242"/>
                  </a:cubicBezTo>
                  <a:cubicBezTo>
                    <a:pt x="27482" y="14276"/>
                    <a:pt x="27449" y="14309"/>
                    <a:pt x="27449" y="14409"/>
                  </a:cubicBezTo>
                  <a:cubicBezTo>
                    <a:pt x="27349" y="14476"/>
                    <a:pt x="27482" y="14609"/>
                    <a:pt x="27549" y="14609"/>
                  </a:cubicBezTo>
                  <a:cubicBezTo>
                    <a:pt x="27449" y="15910"/>
                    <a:pt x="27315" y="17245"/>
                    <a:pt x="27182" y="18546"/>
                  </a:cubicBezTo>
                  <a:cubicBezTo>
                    <a:pt x="26448" y="16644"/>
                    <a:pt x="24780" y="14876"/>
                    <a:pt x="23212" y="14309"/>
                  </a:cubicBezTo>
                  <a:cubicBezTo>
                    <a:pt x="23199" y="14305"/>
                    <a:pt x="23185" y="14303"/>
                    <a:pt x="23171" y="14303"/>
                  </a:cubicBezTo>
                  <a:cubicBezTo>
                    <a:pt x="23079" y="14303"/>
                    <a:pt x="22979" y="14389"/>
                    <a:pt x="22979" y="14476"/>
                  </a:cubicBezTo>
                  <a:cubicBezTo>
                    <a:pt x="23179" y="16878"/>
                    <a:pt x="24146" y="20614"/>
                    <a:pt x="26815" y="21314"/>
                  </a:cubicBezTo>
                  <a:cubicBezTo>
                    <a:pt x="26548" y="23249"/>
                    <a:pt x="26314" y="25217"/>
                    <a:pt x="26014" y="27118"/>
                  </a:cubicBezTo>
                  <a:cubicBezTo>
                    <a:pt x="26014" y="27152"/>
                    <a:pt x="25981" y="27185"/>
                    <a:pt x="25981" y="27252"/>
                  </a:cubicBezTo>
                  <a:lnTo>
                    <a:pt x="25981" y="27385"/>
                  </a:lnTo>
                  <a:cubicBezTo>
                    <a:pt x="25948" y="27619"/>
                    <a:pt x="25881" y="27886"/>
                    <a:pt x="25847" y="28152"/>
                  </a:cubicBezTo>
                  <a:lnTo>
                    <a:pt x="25814" y="28152"/>
                  </a:lnTo>
                  <a:cubicBezTo>
                    <a:pt x="25614" y="26785"/>
                    <a:pt x="25014" y="25317"/>
                    <a:pt x="24513" y="24150"/>
                  </a:cubicBezTo>
                  <a:cubicBezTo>
                    <a:pt x="24002" y="23032"/>
                    <a:pt x="23186" y="21639"/>
                    <a:pt x="21829" y="21639"/>
                  </a:cubicBezTo>
                  <a:cubicBezTo>
                    <a:pt x="21769" y="21639"/>
                    <a:pt x="21707" y="21642"/>
                    <a:pt x="21644" y="21648"/>
                  </a:cubicBezTo>
                  <a:cubicBezTo>
                    <a:pt x="21544" y="21648"/>
                    <a:pt x="21511" y="21748"/>
                    <a:pt x="21511" y="21781"/>
                  </a:cubicBezTo>
                  <a:cubicBezTo>
                    <a:pt x="21344" y="24183"/>
                    <a:pt x="22945" y="28486"/>
                    <a:pt x="25547" y="29153"/>
                  </a:cubicBezTo>
                  <a:cubicBezTo>
                    <a:pt x="25547" y="29253"/>
                    <a:pt x="25614" y="29287"/>
                    <a:pt x="25614" y="29353"/>
                  </a:cubicBezTo>
                  <a:cubicBezTo>
                    <a:pt x="25614" y="29420"/>
                    <a:pt x="25647" y="29420"/>
                    <a:pt x="25647" y="29453"/>
                  </a:cubicBezTo>
                  <a:lnTo>
                    <a:pt x="25514" y="30187"/>
                  </a:lnTo>
                  <a:cubicBezTo>
                    <a:pt x="25314" y="31788"/>
                    <a:pt x="25147" y="33356"/>
                    <a:pt x="24980" y="34957"/>
                  </a:cubicBezTo>
                  <a:cubicBezTo>
                    <a:pt x="24213" y="32622"/>
                    <a:pt x="22478" y="30454"/>
                    <a:pt x="20344" y="29820"/>
                  </a:cubicBezTo>
                  <a:cubicBezTo>
                    <a:pt x="20321" y="29815"/>
                    <a:pt x="20298" y="29812"/>
                    <a:pt x="20275" y="29812"/>
                  </a:cubicBezTo>
                  <a:cubicBezTo>
                    <a:pt x="20167" y="29812"/>
                    <a:pt x="20071" y="29877"/>
                    <a:pt x="20043" y="29987"/>
                  </a:cubicBezTo>
                  <a:cubicBezTo>
                    <a:pt x="19309" y="32789"/>
                    <a:pt x="21544" y="37592"/>
                    <a:pt x="24680" y="38093"/>
                  </a:cubicBezTo>
                  <a:cubicBezTo>
                    <a:pt x="24547" y="39761"/>
                    <a:pt x="24480" y="41429"/>
                    <a:pt x="24346" y="43096"/>
                  </a:cubicBezTo>
                  <a:cubicBezTo>
                    <a:pt x="23479" y="41462"/>
                    <a:pt x="21878" y="40094"/>
                    <a:pt x="20210" y="39761"/>
                  </a:cubicBezTo>
                  <a:cubicBezTo>
                    <a:pt x="20077" y="39160"/>
                    <a:pt x="19910" y="38593"/>
                    <a:pt x="19810" y="38026"/>
                  </a:cubicBezTo>
                  <a:cubicBezTo>
                    <a:pt x="19843" y="38026"/>
                    <a:pt x="19877" y="37993"/>
                    <a:pt x="19877" y="37959"/>
                  </a:cubicBezTo>
                  <a:cubicBezTo>
                    <a:pt x="19977" y="37292"/>
                    <a:pt x="20010" y="36625"/>
                    <a:pt x="20210" y="35958"/>
                  </a:cubicBezTo>
                  <a:lnTo>
                    <a:pt x="20210" y="35958"/>
                  </a:lnTo>
                  <a:cubicBezTo>
                    <a:pt x="20577" y="36759"/>
                    <a:pt x="20210" y="37659"/>
                    <a:pt x="20010" y="38460"/>
                  </a:cubicBezTo>
                  <a:cubicBezTo>
                    <a:pt x="20010" y="38507"/>
                    <a:pt x="20043" y="38554"/>
                    <a:pt x="20086" y="38554"/>
                  </a:cubicBezTo>
                  <a:cubicBezTo>
                    <a:pt x="20104" y="38554"/>
                    <a:pt x="20124" y="38546"/>
                    <a:pt x="20143" y="38527"/>
                  </a:cubicBezTo>
                  <a:cubicBezTo>
                    <a:pt x="20877" y="37826"/>
                    <a:pt x="20877" y="36292"/>
                    <a:pt x="20243" y="35491"/>
                  </a:cubicBezTo>
                  <a:cubicBezTo>
                    <a:pt x="20213" y="35461"/>
                    <a:pt x="20170" y="35444"/>
                    <a:pt x="20128" y="35444"/>
                  </a:cubicBezTo>
                  <a:cubicBezTo>
                    <a:pt x="20077" y="35444"/>
                    <a:pt x="20028" y="35469"/>
                    <a:pt x="20010" y="35524"/>
                  </a:cubicBezTo>
                  <a:cubicBezTo>
                    <a:pt x="19843" y="36125"/>
                    <a:pt x="19676" y="36692"/>
                    <a:pt x="19676" y="37326"/>
                  </a:cubicBezTo>
                  <a:cubicBezTo>
                    <a:pt x="19209" y="35324"/>
                    <a:pt x="18776" y="33356"/>
                    <a:pt x="18242" y="31355"/>
                  </a:cubicBezTo>
                  <a:cubicBezTo>
                    <a:pt x="18209" y="29820"/>
                    <a:pt x="18175" y="28252"/>
                    <a:pt x="18375" y="26685"/>
                  </a:cubicBezTo>
                  <a:cubicBezTo>
                    <a:pt x="18809" y="23516"/>
                    <a:pt x="19510" y="20347"/>
                    <a:pt x="20010" y="17178"/>
                  </a:cubicBezTo>
                  <a:cubicBezTo>
                    <a:pt x="20877" y="11607"/>
                    <a:pt x="21811" y="5736"/>
                    <a:pt x="20444" y="132"/>
                  </a:cubicBezTo>
                  <a:cubicBezTo>
                    <a:pt x="20405" y="55"/>
                    <a:pt x="20321" y="0"/>
                    <a:pt x="202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55"/>
            <p:cNvSpPr/>
            <p:nvPr/>
          </p:nvSpPr>
          <p:spPr>
            <a:xfrm>
              <a:off x="3265000" y="3859375"/>
              <a:ext cx="27225" cy="78525"/>
            </a:xfrm>
            <a:custGeom>
              <a:avLst/>
              <a:gdLst/>
              <a:ahLst/>
              <a:cxnLst/>
              <a:rect l="l" t="t" r="r" b="b"/>
              <a:pathLst>
                <a:path w="1089" h="3141" extrusionOk="0">
                  <a:moveTo>
                    <a:pt x="1033" y="1"/>
                  </a:moveTo>
                  <a:cubicBezTo>
                    <a:pt x="1017" y="1"/>
                    <a:pt x="1001" y="14"/>
                    <a:pt x="1001" y="54"/>
                  </a:cubicBezTo>
                  <a:cubicBezTo>
                    <a:pt x="768" y="1088"/>
                    <a:pt x="167" y="2022"/>
                    <a:pt x="1" y="3056"/>
                  </a:cubicBezTo>
                  <a:cubicBezTo>
                    <a:pt x="1" y="3098"/>
                    <a:pt x="27" y="3140"/>
                    <a:pt x="55" y="3140"/>
                  </a:cubicBezTo>
                  <a:cubicBezTo>
                    <a:pt x="72" y="3140"/>
                    <a:pt x="88" y="3126"/>
                    <a:pt x="101" y="3089"/>
                  </a:cubicBezTo>
                  <a:cubicBezTo>
                    <a:pt x="568" y="2122"/>
                    <a:pt x="868" y="1088"/>
                    <a:pt x="1068" y="54"/>
                  </a:cubicBezTo>
                  <a:cubicBezTo>
                    <a:pt x="1088" y="33"/>
                    <a:pt x="1059" y="1"/>
                    <a:pt x="10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55"/>
            <p:cNvSpPr/>
            <p:nvPr/>
          </p:nvSpPr>
          <p:spPr>
            <a:xfrm>
              <a:off x="3330800" y="3151200"/>
              <a:ext cx="317175" cy="566675"/>
            </a:xfrm>
            <a:custGeom>
              <a:avLst/>
              <a:gdLst/>
              <a:ahLst/>
              <a:cxnLst/>
              <a:rect l="l" t="t" r="r" b="b"/>
              <a:pathLst>
                <a:path w="12687" h="22667" extrusionOk="0">
                  <a:moveTo>
                    <a:pt x="9377" y="8867"/>
                  </a:moveTo>
                  <a:cubicBezTo>
                    <a:pt x="8877" y="9067"/>
                    <a:pt x="8276" y="9200"/>
                    <a:pt x="7709" y="9334"/>
                  </a:cubicBezTo>
                  <a:lnTo>
                    <a:pt x="7609" y="9334"/>
                  </a:lnTo>
                  <a:cubicBezTo>
                    <a:pt x="7609" y="9267"/>
                    <a:pt x="7609" y="9234"/>
                    <a:pt x="7576" y="9234"/>
                  </a:cubicBezTo>
                  <a:cubicBezTo>
                    <a:pt x="7442" y="9134"/>
                    <a:pt x="7709" y="9134"/>
                    <a:pt x="7776" y="9100"/>
                  </a:cubicBezTo>
                  <a:cubicBezTo>
                    <a:pt x="8043" y="9034"/>
                    <a:pt x="8310" y="9000"/>
                    <a:pt x="8577" y="8933"/>
                  </a:cubicBezTo>
                  <a:cubicBezTo>
                    <a:pt x="8810" y="8900"/>
                    <a:pt x="9110" y="8867"/>
                    <a:pt x="9377" y="8867"/>
                  </a:cubicBezTo>
                  <a:close/>
                  <a:moveTo>
                    <a:pt x="7409" y="11902"/>
                  </a:moveTo>
                  <a:lnTo>
                    <a:pt x="7409" y="11902"/>
                  </a:lnTo>
                  <a:cubicBezTo>
                    <a:pt x="6809" y="12403"/>
                    <a:pt x="6041" y="12469"/>
                    <a:pt x="5308" y="12669"/>
                  </a:cubicBezTo>
                  <a:cubicBezTo>
                    <a:pt x="5374" y="12569"/>
                    <a:pt x="5408" y="12536"/>
                    <a:pt x="5441" y="12436"/>
                  </a:cubicBezTo>
                  <a:cubicBezTo>
                    <a:pt x="5456" y="12466"/>
                    <a:pt x="5485" y="12482"/>
                    <a:pt x="5514" y="12482"/>
                  </a:cubicBezTo>
                  <a:cubicBezTo>
                    <a:pt x="5551" y="12482"/>
                    <a:pt x="5589" y="12458"/>
                    <a:pt x="5608" y="12403"/>
                  </a:cubicBezTo>
                  <a:cubicBezTo>
                    <a:pt x="5975" y="12036"/>
                    <a:pt x="6775" y="12002"/>
                    <a:pt x="7409" y="11902"/>
                  </a:cubicBezTo>
                  <a:close/>
                  <a:moveTo>
                    <a:pt x="5308" y="15905"/>
                  </a:moveTo>
                  <a:cubicBezTo>
                    <a:pt x="4941" y="16005"/>
                    <a:pt x="4540" y="16072"/>
                    <a:pt x="4140" y="16105"/>
                  </a:cubicBezTo>
                  <a:cubicBezTo>
                    <a:pt x="4140" y="16072"/>
                    <a:pt x="4140" y="16039"/>
                    <a:pt x="4107" y="16005"/>
                  </a:cubicBezTo>
                  <a:cubicBezTo>
                    <a:pt x="4073" y="16005"/>
                    <a:pt x="4874" y="15905"/>
                    <a:pt x="4941" y="15905"/>
                  </a:cubicBezTo>
                  <a:close/>
                  <a:moveTo>
                    <a:pt x="12521" y="1"/>
                  </a:moveTo>
                  <a:cubicBezTo>
                    <a:pt x="12487" y="1"/>
                    <a:pt x="12448" y="9"/>
                    <a:pt x="12413" y="27"/>
                  </a:cubicBezTo>
                  <a:cubicBezTo>
                    <a:pt x="11746" y="494"/>
                    <a:pt x="11212" y="1228"/>
                    <a:pt x="10745" y="1895"/>
                  </a:cubicBezTo>
                  <a:cubicBezTo>
                    <a:pt x="10714" y="1926"/>
                    <a:pt x="10234" y="2716"/>
                    <a:pt x="10491" y="2716"/>
                  </a:cubicBezTo>
                  <a:cubicBezTo>
                    <a:pt x="10514" y="2716"/>
                    <a:pt x="10543" y="2709"/>
                    <a:pt x="10578" y="2696"/>
                  </a:cubicBezTo>
                  <a:cubicBezTo>
                    <a:pt x="10611" y="2629"/>
                    <a:pt x="10611" y="2596"/>
                    <a:pt x="10611" y="2562"/>
                  </a:cubicBezTo>
                  <a:cubicBezTo>
                    <a:pt x="10611" y="2562"/>
                    <a:pt x="10645" y="2562"/>
                    <a:pt x="10645" y="2462"/>
                  </a:cubicBezTo>
                  <a:cubicBezTo>
                    <a:pt x="10678" y="2395"/>
                    <a:pt x="10778" y="2329"/>
                    <a:pt x="10845" y="2229"/>
                  </a:cubicBezTo>
                  <a:cubicBezTo>
                    <a:pt x="11045" y="1962"/>
                    <a:pt x="11245" y="1762"/>
                    <a:pt x="11412" y="1528"/>
                  </a:cubicBezTo>
                  <a:cubicBezTo>
                    <a:pt x="11645" y="1195"/>
                    <a:pt x="11912" y="894"/>
                    <a:pt x="12246" y="594"/>
                  </a:cubicBezTo>
                  <a:lnTo>
                    <a:pt x="12246" y="594"/>
                  </a:lnTo>
                  <a:cubicBezTo>
                    <a:pt x="12146" y="794"/>
                    <a:pt x="12046" y="1028"/>
                    <a:pt x="11912" y="1228"/>
                  </a:cubicBezTo>
                  <a:cubicBezTo>
                    <a:pt x="11879" y="1295"/>
                    <a:pt x="11779" y="1395"/>
                    <a:pt x="11746" y="1495"/>
                  </a:cubicBezTo>
                  <a:cubicBezTo>
                    <a:pt x="11279" y="2062"/>
                    <a:pt x="10778" y="2662"/>
                    <a:pt x="10278" y="3196"/>
                  </a:cubicBezTo>
                  <a:cubicBezTo>
                    <a:pt x="10211" y="3263"/>
                    <a:pt x="10244" y="3396"/>
                    <a:pt x="10345" y="3430"/>
                  </a:cubicBezTo>
                  <a:cubicBezTo>
                    <a:pt x="9978" y="3997"/>
                    <a:pt x="9611" y="4564"/>
                    <a:pt x="9244" y="5164"/>
                  </a:cubicBezTo>
                  <a:cubicBezTo>
                    <a:pt x="9277" y="4864"/>
                    <a:pt x="9277" y="4564"/>
                    <a:pt x="9244" y="4230"/>
                  </a:cubicBezTo>
                  <a:cubicBezTo>
                    <a:pt x="9244" y="3696"/>
                    <a:pt x="9144" y="3096"/>
                    <a:pt x="9010" y="2562"/>
                  </a:cubicBezTo>
                  <a:cubicBezTo>
                    <a:pt x="9010" y="2529"/>
                    <a:pt x="8977" y="2529"/>
                    <a:pt x="8977" y="2529"/>
                  </a:cubicBezTo>
                  <a:cubicBezTo>
                    <a:pt x="8977" y="2496"/>
                    <a:pt x="8977" y="2395"/>
                    <a:pt x="8944" y="2362"/>
                  </a:cubicBezTo>
                  <a:cubicBezTo>
                    <a:pt x="8927" y="2279"/>
                    <a:pt x="8868" y="2237"/>
                    <a:pt x="8806" y="2237"/>
                  </a:cubicBezTo>
                  <a:cubicBezTo>
                    <a:pt x="8743" y="2237"/>
                    <a:pt x="8677" y="2279"/>
                    <a:pt x="8643" y="2362"/>
                  </a:cubicBezTo>
                  <a:cubicBezTo>
                    <a:pt x="8410" y="3396"/>
                    <a:pt x="8710" y="4497"/>
                    <a:pt x="8810" y="5498"/>
                  </a:cubicBezTo>
                  <a:cubicBezTo>
                    <a:pt x="8810" y="5531"/>
                    <a:pt x="8877" y="5564"/>
                    <a:pt x="8910" y="5598"/>
                  </a:cubicBezTo>
                  <a:lnTo>
                    <a:pt x="8910" y="5664"/>
                  </a:lnTo>
                  <a:cubicBezTo>
                    <a:pt x="8343" y="6532"/>
                    <a:pt x="7809" y="7399"/>
                    <a:pt x="7309" y="8333"/>
                  </a:cubicBezTo>
                  <a:cubicBezTo>
                    <a:pt x="7276" y="7766"/>
                    <a:pt x="7142" y="7232"/>
                    <a:pt x="6975" y="6699"/>
                  </a:cubicBezTo>
                  <a:cubicBezTo>
                    <a:pt x="6942" y="6165"/>
                    <a:pt x="6809" y="5598"/>
                    <a:pt x="6508" y="5064"/>
                  </a:cubicBezTo>
                  <a:cubicBezTo>
                    <a:pt x="6477" y="5001"/>
                    <a:pt x="6423" y="4968"/>
                    <a:pt x="6372" y="4968"/>
                  </a:cubicBezTo>
                  <a:cubicBezTo>
                    <a:pt x="6314" y="4968"/>
                    <a:pt x="6259" y="5009"/>
                    <a:pt x="6242" y="5097"/>
                  </a:cubicBezTo>
                  <a:cubicBezTo>
                    <a:pt x="6075" y="5898"/>
                    <a:pt x="6041" y="7032"/>
                    <a:pt x="6442" y="7766"/>
                  </a:cubicBezTo>
                  <a:cubicBezTo>
                    <a:pt x="6442" y="7866"/>
                    <a:pt x="6475" y="7999"/>
                    <a:pt x="6475" y="8066"/>
                  </a:cubicBezTo>
                  <a:cubicBezTo>
                    <a:pt x="6503" y="8149"/>
                    <a:pt x="6598" y="8208"/>
                    <a:pt x="6686" y="8208"/>
                  </a:cubicBezTo>
                  <a:cubicBezTo>
                    <a:pt x="6705" y="8208"/>
                    <a:pt x="6724" y="8206"/>
                    <a:pt x="6742" y="8200"/>
                  </a:cubicBezTo>
                  <a:cubicBezTo>
                    <a:pt x="6809" y="8266"/>
                    <a:pt x="6909" y="8366"/>
                    <a:pt x="7009" y="8433"/>
                  </a:cubicBezTo>
                  <a:cubicBezTo>
                    <a:pt x="7009" y="8533"/>
                    <a:pt x="7076" y="8600"/>
                    <a:pt x="7109" y="8700"/>
                  </a:cubicBezTo>
                  <a:cubicBezTo>
                    <a:pt x="6942" y="9034"/>
                    <a:pt x="6742" y="9367"/>
                    <a:pt x="6575" y="9701"/>
                  </a:cubicBezTo>
                  <a:cubicBezTo>
                    <a:pt x="6475" y="9734"/>
                    <a:pt x="6408" y="9834"/>
                    <a:pt x="6308" y="9901"/>
                  </a:cubicBezTo>
                  <a:cubicBezTo>
                    <a:pt x="6279" y="9931"/>
                    <a:pt x="6275" y="10040"/>
                    <a:pt x="6322" y="10040"/>
                  </a:cubicBezTo>
                  <a:cubicBezTo>
                    <a:pt x="6328" y="10040"/>
                    <a:pt x="6334" y="10038"/>
                    <a:pt x="6342" y="10034"/>
                  </a:cubicBezTo>
                  <a:lnTo>
                    <a:pt x="6342" y="10034"/>
                  </a:lnTo>
                  <a:cubicBezTo>
                    <a:pt x="6008" y="10668"/>
                    <a:pt x="5741" y="11235"/>
                    <a:pt x="5408" y="11869"/>
                  </a:cubicBezTo>
                  <a:cubicBezTo>
                    <a:pt x="4774" y="13103"/>
                    <a:pt x="4173" y="14337"/>
                    <a:pt x="3573" y="15572"/>
                  </a:cubicBezTo>
                  <a:cubicBezTo>
                    <a:pt x="3573" y="15405"/>
                    <a:pt x="3506" y="15238"/>
                    <a:pt x="3506" y="15071"/>
                  </a:cubicBezTo>
                  <a:cubicBezTo>
                    <a:pt x="3573" y="15038"/>
                    <a:pt x="3573" y="15038"/>
                    <a:pt x="3573" y="14938"/>
                  </a:cubicBezTo>
                  <a:cubicBezTo>
                    <a:pt x="3640" y="13770"/>
                    <a:pt x="3473" y="12669"/>
                    <a:pt x="3106" y="11569"/>
                  </a:cubicBezTo>
                  <a:cubicBezTo>
                    <a:pt x="3090" y="11506"/>
                    <a:pt x="3022" y="11472"/>
                    <a:pt x="2955" y="11472"/>
                  </a:cubicBezTo>
                  <a:cubicBezTo>
                    <a:pt x="2880" y="11472"/>
                    <a:pt x="2806" y="11514"/>
                    <a:pt x="2806" y="11602"/>
                  </a:cubicBezTo>
                  <a:lnTo>
                    <a:pt x="2806" y="12436"/>
                  </a:lnTo>
                  <a:cubicBezTo>
                    <a:pt x="2806" y="12503"/>
                    <a:pt x="2772" y="12503"/>
                    <a:pt x="2772" y="12536"/>
                  </a:cubicBezTo>
                  <a:lnTo>
                    <a:pt x="2772" y="12569"/>
                  </a:lnTo>
                  <a:cubicBezTo>
                    <a:pt x="2772" y="13237"/>
                    <a:pt x="2772" y="13870"/>
                    <a:pt x="2973" y="14504"/>
                  </a:cubicBezTo>
                  <a:cubicBezTo>
                    <a:pt x="3006" y="14871"/>
                    <a:pt x="3073" y="15271"/>
                    <a:pt x="3106" y="15672"/>
                  </a:cubicBezTo>
                  <a:cubicBezTo>
                    <a:pt x="3106" y="15739"/>
                    <a:pt x="3139" y="15768"/>
                    <a:pt x="3178" y="15768"/>
                  </a:cubicBezTo>
                  <a:cubicBezTo>
                    <a:pt x="3235" y="15768"/>
                    <a:pt x="3306" y="15704"/>
                    <a:pt x="3306" y="15605"/>
                  </a:cubicBezTo>
                  <a:lnTo>
                    <a:pt x="3306" y="15438"/>
                  </a:lnTo>
                  <a:cubicBezTo>
                    <a:pt x="3306" y="15505"/>
                    <a:pt x="3340" y="15572"/>
                    <a:pt x="3340" y="15605"/>
                  </a:cubicBezTo>
                  <a:cubicBezTo>
                    <a:pt x="3340" y="15654"/>
                    <a:pt x="3375" y="15685"/>
                    <a:pt x="3408" y="15685"/>
                  </a:cubicBezTo>
                  <a:cubicBezTo>
                    <a:pt x="3419" y="15685"/>
                    <a:pt x="3431" y="15681"/>
                    <a:pt x="3440" y="15672"/>
                  </a:cubicBezTo>
                  <a:lnTo>
                    <a:pt x="3440" y="15672"/>
                  </a:lnTo>
                  <a:cubicBezTo>
                    <a:pt x="3306" y="15905"/>
                    <a:pt x="3173" y="16105"/>
                    <a:pt x="3106" y="16372"/>
                  </a:cubicBezTo>
                  <a:cubicBezTo>
                    <a:pt x="3073" y="16405"/>
                    <a:pt x="3006" y="16439"/>
                    <a:pt x="3006" y="16539"/>
                  </a:cubicBezTo>
                  <a:lnTo>
                    <a:pt x="2506" y="17540"/>
                  </a:lnTo>
                  <a:cubicBezTo>
                    <a:pt x="2139" y="18340"/>
                    <a:pt x="1805" y="19207"/>
                    <a:pt x="1438" y="20075"/>
                  </a:cubicBezTo>
                  <a:cubicBezTo>
                    <a:pt x="1338" y="20108"/>
                    <a:pt x="1305" y="20108"/>
                    <a:pt x="1238" y="20175"/>
                  </a:cubicBezTo>
                  <a:lnTo>
                    <a:pt x="1238" y="20108"/>
                  </a:lnTo>
                  <a:cubicBezTo>
                    <a:pt x="1138" y="19508"/>
                    <a:pt x="971" y="18874"/>
                    <a:pt x="671" y="18273"/>
                  </a:cubicBezTo>
                  <a:cubicBezTo>
                    <a:pt x="656" y="18230"/>
                    <a:pt x="604" y="18205"/>
                    <a:pt x="549" y="18205"/>
                  </a:cubicBezTo>
                  <a:cubicBezTo>
                    <a:pt x="478" y="18205"/>
                    <a:pt x="404" y="18246"/>
                    <a:pt x="404" y="18340"/>
                  </a:cubicBezTo>
                  <a:cubicBezTo>
                    <a:pt x="404" y="18607"/>
                    <a:pt x="404" y="18874"/>
                    <a:pt x="437" y="19174"/>
                  </a:cubicBezTo>
                  <a:cubicBezTo>
                    <a:pt x="437" y="19374"/>
                    <a:pt x="471" y="19574"/>
                    <a:pt x="571" y="19775"/>
                  </a:cubicBezTo>
                  <a:cubicBezTo>
                    <a:pt x="604" y="19941"/>
                    <a:pt x="638" y="20175"/>
                    <a:pt x="671" y="20342"/>
                  </a:cubicBezTo>
                  <a:cubicBezTo>
                    <a:pt x="671" y="20375"/>
                    <a:pt x="738" y="20408"/>
                    <a:pt x="771" y="20408"/>
                  </a:cubicBezTo>
                  <a:cubicBezTo>
                    <a:pt x="804" y="20442"/>
                    <a:pt x="804" y="20508"/>
                    <a:pt x="838" y="20575"/>
                  </a:cubicBezTo>
                  <a:cubicBezTo>
                    <a:pt x="809" y="20662"/>
                    <a:pt x="880" y="20748"/>
                    <a:pt x="943" y="20748"/>
                  </a:cubicBezTo>
                  <a:cubicBezTo>
                    <a:pt x="953" y="20748"/>
                    <a:pt x="962" y="20746"/>
                    <a:pt x="971" y="20742"/>
                  </a:cubicBezTo>
                  <a:cubicBezTo>
                    <a:pt x="988" y="20759"/>
                    <a:pt x="1013" y="20767"/>
                    <a:pt x="1038" y="20767"/>
                  </a:cubicBezTo>
                  <a:cubicBezTo>
                    <a:pt x="1063" y="20767"/>
                    <a:pt x="1088" y="20759"/>
                    <a:pt x="1105" y="20742"/>
                  </a:cubicBezTo>
                  <a:lnTo>
                    <a:pt x="1105" y="20742"/>
                  </a:lnTo>
                  <a:cubicBezTo>
                    <a:pt x="804" y="21376"/>
                    <a:pt x="471" y="22010"/>
                    <a:pt x="71" y="22510"/>
                  </a:cubicBezTo>
                  <a:cubicBezTo>
                    <a:pt x="1" y="22580"/>
                    <a:pt x="61" y="22666"/>
                    <a:pt x="138" y="22666"/>
                  </a:cubicBezTo>
                  <a:cubicBezTo>
                    <a:pt x="171" y="22666"/>
                    <a:pt x="207" y="22650"/>
                    <a:pt x="237" y="22610"/>
                  </a:cubicBezTo>
                  <a:cubicBezTo>
                    <a:pt x="738" y="22076"/>
                    <a:pt x="1071" y="21342"/>
                    <a:pt x="1338" y="20609"/>
                  </a:cubicBezTo>
                  <a:cubicBezTo>
                    <a:pt x="1572" y="20542"/>
                    <a:pt x="1805" y="20408"/>
                    <a:pt x="2005" y="20342"/>
                  </a:cubicBezTo>
                  <a:cubicBezTo>
                    <a:pt x="2472" y="20208"/>
                    <a:pt x="2839" y="20075"/>
                    <a:pt x="3173" y="19741"/>
                  </a:cubicBezTo>
                  <a:cubicBezTo>
                    <a:pt x="3298" y="19678"/>
                    <a:pt x="3247" y="19438"/>
                    <a:pt x="3101" y="19438"/>
                  </a:cubicBezTo>
                  <a:cubicBezTo>
                    <a:pt x="3092" y="19438"/>
                    <a:pt x="3082" y="19439"/>
                    <a:pt x="3073" y="19441"/>
                  </a:cubicBezTo>
                  <a:cubicBezTo>
                    <a:pt x="2672" y="19541"/>
                    <a:pt x="2239" y="19675"/>
                    <a:pt x="1939" y="19908"/>
                  </a:cubicBezTo>
                  <a:cubicBezTo>
                    <a:pt x="1872" y="19908"/>
                    <a:pt x="1772" y="19941"/>
                    <a:pt x="1738" y="19941"/>
                  </a:cubicBezTo>
                  <a:cubicBezTo>
                    <a:pt x="1672" y="19941"/>
                    <a:pt x="1638" y="20008"/>
                    <a:pt x="1605" y="20008"/>
                  </a:cubicBezTo>
                  <a:cubicBezTo>
                    <a:pt x="1672" y="19775"/>
                    <a:pt x="1738" y="19608"/>
                    <a:pt x="1805" y="19408"/>
                  </a:cubicBezTo>
                  <a:cubicBezTo>
                    <a:pt x="2172" y="18507"/>
                    <a:pt x="2639" y="17573"/>
                    <a:pt x="3106" y="16672"/>
                  </a:cubicBezTo>
                  <a:lnTo>
                    <a:pt x="3173" y="16672"/>
                  </a:lnTo>
                  <a:cubicBezTo>
                    <a:pt x="3343" y="16628"/>
                    <a:pt x="3503" y="16612"/>
                    <a:pt x="3659" y="16612"/>
                  </a:cubicBezTo>
                  <a:cubicBezTo>
                    <a:pt x="4045" y="16612"/>
                    <a:pt x="4403" y="16709"/>
                    <a:pt x="4813" y="16709"/>
                  </a:cubicBezTo>
                  <a:cubicBezTo>
                    <a:pt x="4855" y="16709"/>
                    <a:pt x="4897" y="16708"/>
                    <a:pt x="4941" y="16706"/>
                  </a:cubicBezTo>
                  <a:cubicBezTo>
                    <a:pt x="5074" y="16706"/>
                    <a:pt x="5107" y="16539"/>
                    <a:pt x="5007" y="16439"/>
                  </a:cubicBezTo>
                  <a:cubicBezTo>
                    <a:pt x="4907" y="16372"/>
                    <a:pt x="4807" y="16339"/>
                    <a:pt x="4674" y="16272"/>
                  </a:cubicBezTo>
                  <a:cubicBezTo>
                    <a:pt x="5141" y="16205"/>
                    <a:pt x="5608" y="16105"/>
                    <a:pt x="6075" y="15872"/>
                  </a:cubicBezTo>
                  <a:cubicBezTo>
                    <a:pt x="6242" y="15772"/>
                    <a:pt x="6175" y="15572"/>
                    <a:pt x="6008" y="15538"/>
                  </a:cubicBezTo>
                  <a:cubicBezTo>
                    <a:pt x="5725" y="15471"/>
                    <a:pt x="5416" y="15438"/>
                    <a:pt x="5103" y="15438"/>
                  </a:cubicBezTo>
                  <a:cubicBezTo>
                    <a:pt x="4791" y="15438"/>
                    <a:pt x="4474" y="15471"/>
                    <a:pt x="4173" y="15538"/>
                  </a:cubicBezTo>
                  <a:cubicBezTo>
                    <a:pt x="3940" y="15572"/>
                    <a:pt x="3606" y="15772"/>
                    <a:pt x="3840" y="16039"/>
                  </a:cubicBezTo>
                  <a:lnTo>
                    <a:pt x="3340" y="16172"/>
                  </a:lnTo>
                  <a:cubicBezTo>
                    <a:pt x="3840" y="15171"/>
                    <a:pt x="4340" y="14204"/>
                    <a:pt x="4841" y="13237"/>
                  </a:cubicBezTo>
                  <a:cubicBezTo>
                    <a:pt x="4941" y="13103"/>
                    <a:pt x="4974" y="13003"/>
                    <a:pt x="5074" y="12870"/>
                  </a:cubicBezTo>
                  <a:cubicBezTo>
                    <a:pt x="5107" y="12870"/>
                    <a:pt x="5107" y="12903"/>
                    <a:pt x="5141" y="12903"/>
                  </a:cubicBezTo>
                  <a:cubicBezTo>
                    <a:pt x="6108" y="12870"/>
                    <a:pt x="7309" y="12503"/>
                    <a:pt x="7843" y="11702"/>
                  </a:cubicBezTo>
                  <a:cubicBezTo>
                    <a:pt x="7934" y="11580"/>
                    <a:pt x="7859" y="11431"/>
                    <a:pt x="7718" y="11431"/>
                  </a:cubicBezTo>
                  <a:cubicBezTo>
                    <a:pt x="7705" y="11431"/>
                    <a:pt x="7691" y="11432"/>
                    <a:pt x="7676" y="11435"/>
                  </a:cubicBezTo>
                  <a:cubicBezTo>
                    <a:pt x="7076" y="11535"/>
                    <a:pt x="6108" y="11569"/>
                    <a:pt x="5508" y="12002"/>
                  </a:cubicBezTo>
                  <a:cubicBezTo>
                    <a:pt x="5908" y="11268"/>
                    <a:pt x="6308" y="10568"/>
                    <a:pt x="6742" y="9867"/>
                  </a:cubicBezTo>
                  <a:cubicBezTo>
                    <a:pt x="7309" y="9734"/>
                    <a:pt x="7843" y="9534"/>
                    <a:pt x="8410" y="9400"/>
                  </a:cubicBezTo>
                  <a:cubicBezTo>
                    <a:pt x="8977" y="9267"/>
                    <a:pt x="9577" y="9034"/>
                    <a:pt x="10078" y="8700"/>
                  </a:cubicBezTo>
                  <a:cubicBezTo>
                    <a:pt x="10178" y="8600"/>
                    <a:pt x="10144" y="8400"/>
                    <a:pt x="9978" y="8400"/>
                  </a:cubicBezTo>
                  <a:cubicBezTo>
                    <a:pt x="9244" y="8400"/>
                    <a:pt x="8410" y="8533"/>
                    <a:pt x="7676" y="8733"/>
                  </a:cubicBezTo>
                  <a:cubicBezTo>
                    <a:pt x="7576" y="8767"/>
                    <a:pt x="7409" y="8867"/>
                    <a:pt x="7276" y="8933"/>
                  </a:cubicBezTo>
                  <a:cubicBezTo>
                    <a:pt x="7943" y="7866"/>
                    <a:pt x="8610" y="6765"/>
                    <a:pt x="9244" y="5698"/>
                  </a:cubicBezTo>
                  <a:lnTo>
                    <a:pt x="9244" y="5831"/>
                  </a:lnTo>
                  <a:cubicBezTo>
                    <a:pt x="9255" y="5866"/>
                    <a:pt x="9283" y="5881"/>
                    <a:pt x="9315" y="5881"/>
                  </a:cubicBezTo>
                  <a:cubicBezTo>
                    <a:pt x="9373" y="5881"/>
                    <a:pt x="9444" y="5830"/>
                    <a:pt x="9444" y="5765"/>
                  </a:cubicBezTo>
                  <a:cubicBezTo>
                    <a:pt x="9411" y="5598"/>
                    <a:pt x="9777" y="5498"/>
                    <a:pt x="10244" y="5364"/>
                  </a:cubicBezTo>
                  <a:lnTo>
                    <a:pt x="10244" y="5364"/>
                  </a:lnTo>
                  <a:cubicBezTo>
                    <a:pt x="9844" y="5598"/>
                    <a:pt x="9477" y="5898"/>
                    <a:pt x="9110" y="6098"/>
                  </a:cubicBezTo>
                  <a:cubicBezTo>
                    <a:pt x="8943" y="6210"/>
                    <a:pt x="8986" y="6463"/>
                    <a:pt x="9161" y="6463"/>
                  </a:cubicBezTo>
                  <a:cubicBezTo>
                    <a:pt x="9195" y="6463"/>
                    <a:pt x="9234" y="6453"/>
                    <a:pt x="9277" y="6432"/>
                  </a:cubicBezTo>
                  <a:cubicBezTo>
                    <a:pt x="9944" y="6098"/>
                    <a:pt x="10578" y="5731"/>
                    <a:pt x="11178" y="5364"/>
                  </a:cubicBezTo>
                  <a:lnTo>
                    <a:pt x="11178" y="5364"/>
                  </a:lnTo>
                  <a:cubicBezTo>
                    <a:pt x="10745" y="5898"/>
                    <a:pt x="10144" y="6265"/>
                    <a:pt x="9577" y="6732"/>
                  </a:cubicBezTo>
                  <a:cubicBezTo>
                    <a:pt x="9477" y="6765"/>
                    <a:pt x="9511" y="6899"/>
                    <a:pt x="9644" y="6899"/>
                  </a:cubicBezTo>
                  <a:cubicBezTo>
                    <a:pt x="10611" y="6765"/>
                    <a:pt x="11345" y="5898"/>
                    <a:pt x="11846" y="5164"/>
                  </a:cubicBezTo>
                  <a:cubicBezTo>
                    <a:pt x="11946" y="5031"/>
                    <a:pt x="11846" y="4864"/>
                    <a:pt x="11746" y="4864"/>
                  </a:cubicBezTo>
                  <a:cubicBezTo>
                    <a:pt x="11679" y="4831"/>
                    <a:pt x="11645" y="4764"/>
                    <a:pt x="11579" y="4764"/>
                  </a:cubicBezTo>
                  <a:cubicBezTo>
                    <a:pt x="11245" y="4831"/>
                    <a:pt x="9978" y="5031"/>
                    <a:pt x="9477" y="5431"/>
                  </a:cubicBezTo>
                  <a:cubicBezTo>
                    <a:pt x="10011" y="4564"/>
                    <a:pt x="10511" y="3730"/>
                    <a:pt x="11012" y="2862"/>
                  </a:cubicBezTo>
                  <a:cubicBezTo>
                    <a:pt x="11612" y="2229"/>
                    <a:pt x="12112" y="1562"/>
                    <a:pt x="12513" y="828"/>
                  </a:cubicBezTo>
                  <a:cubicBezTo>
                    <a:pt x="12513" y="828"/>
                    <a:pt x="12513" y="761"/>
                    <a:pt x="12579" y="761"/>
                  </a:cubicBezTo>
                  <a:cubicBezTo>
                    <a:pt x="12613" y="694"/>
                    <a:pt x="12579" y="594"/>
                    <a:pt x="12479" y="561"/>
                  </a:cubicBezTo>
                  <a:cubicBezTo>
                    <a:pt x="12513" y="427"/>
                    <a:pt x="12579" y="327"/>
                    <a:pt x="12613" y="161"/>
                  </a:cubicBezTo>
                  <a:cubicBezTo>
                    <a:pt x="12686" y="63"/>
                    <a:pt x="12616" y="1"/>
                    <a:pt x="125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5"/>
            <p:cNvSpPr/>
            <p:nvPr/>
          </p:nvSpPr>
          <p:spPr>
            <a:xfrm>
              <a:off x="3436800" y="3382125"/>
              <a:ext cx="29575" cy="67525"/>
            </a:xfrm>
            <a:custGeom>
              <a:avLst/>
              <a:gdLst/>
              <a:ahLst/>
              <a:cxnLst/>
              <a:rect l="l" t="t" r="r" b="b"/>
              <a:pathLst>
                <a:path w="1183" h="2701" extrusionOk="0">
                  <a:moveTo>
                    <a:pt x="321" y="0"/>
                  </a:moveTo>
                  <a:cubicBezTo>
                    <a:pt x="234" y="0"/>
                    <a:pt x="147" y="64"/>
                    <a:pt x="167" y="163"/>
                  </a:cubicBezTo>
                  <a:cubicBezTo>
                    <a:pt x="200" y="264"/>
                    <a:pt x="200" y="330"/>
                    <a:pt x="200" y="464"/>
                  </a:cubicBezTo>
                  <a:cubicBezTo>
                    <a:pt x="134" y="464"/>
                    <a:pt x="67" y="497"/>
                    <a:pt x="34" y="597"/>
                  </a:cubicBezTo>
                  <a:cubicBezTo>
                    <a:pt x="0" y="1264"/>
                    <a:pt x="0" y="1965"/>
                    <a:pt x="300" y="2599"/>
                  </a:cubicBezTo>
                  <a:cubicBezTo>
                    <a:pt x="319" y="2655"/>
                    <a:pt x="390" y="2700"/>
                    <a:pt x="466" y="2700"/>
                  </a:cubicBezTo>
                  <a:cubicBezTo>
                    <a:pt x="526" y="2700"/>
                    <a:pt x="590" y="2672"/>
                    <a:pt x="634" y="2599"/>
                  </a:cubicBezTo>
                  <a:cubicBezTo>
                    <a:pt x="667" y="2498"/>
                    <a:pt x="667" y="2432"/>
                    <a:pt x="667" y="2332"/>
                  </a:cubicBezTo>
                  <a:cubicBezTo>
                    <a:pt x="734" y="2398"/>
                    <a:pt x="867" y="2498"/>
                    <a:pt x="1001" y="2532"/>
                  </a:cubicBezTo>
                  <a:cubicBezTo>
                    <a:pt x="1020" y="2541"/>
                    <a:pt x="1037" y="2545"/>
                    <a:pt x="1053" y="2545"/>
                  </a:cubicBezTo>
                  <a:cubicBezTo>
                    <a:pt x="1149" y="2545"/>
                    <a:pt x="1182" y="2394"/>
                    <a:pt x="1068" y="2365"/>
                  </a:cubicBezTo>
                  <a:cubicBezTo>
                    <a:pt x="968" y="2332"/>
                    <a:pt x="867" y="2198"/>
                    <a:pt x="834" y="2098"/>
                  </a:cubicBezTo>
                  <a:cubicBezTo>
                    <a:pt x="834" y="2098"/>
                    <a:pt x="867" y="2031"/>
                    <a:pt x="867" y="1998"/>
                  </a:cubicBezTo>
                  <a:cubicBezTo>
                    <a:pt x="834" y="1765"/>
                    <a:pt x="801" y="1531"/>
                    <a:pt x="734" y="1331"/>
                  </a:cubicBezTo>
                  <a:cubicBezTo>
                    <a:pt x="701" y="931"/>
                    <a:pt x="567" y="497"/>
                    <a:pt x="467" y="97"/>
                  </a:cubicBezTo>
                  <a:cubicBezTo>
                    <a:pt x="440" y="29"/>
                    <a:pt x="381" y="0"/>
                    <a:pt x="3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55"/>
            <p:cNvSpPr/>
            <p:nvPr/>
          </p:nvSpPr>
          <p:spPr>
            <a:xfrm>
              <a:off x="2854350" y="3736625"/>
              <a:ext cx="357900" cy="245200"/>
            </a:xfrm>
            <a:custGeom>
              <a:avLst/>
              <a:gdLst/>
              <a:ahLst/>
              <a:cxnLst/>
              <a:rect l="l" t="t" r="r" b="b"/>
              <a:pathLst>
                <a:path w="14316" h="9808" extrusionOk="0">
                  <a:moveTo>
                    <a:pt x="224" y="0"/>
                  </a:moveTo>
                  <a:cubicBezTo>
                    <a:pt x="96" y="0"/>
                    <a:pt x="0" y="158"/>
                    <a:pt x="82" y="294"/>
                  </a:cubicBezTo>
                  <a:cubicBezTo>
                    <a:pt x="234" y="507"/>
                    <a:pt x="1030" y="1728"/>
                    <a:pt x="1522" y="1728"/>
                  </a:cubicBezTo>
                  <a:cubicBezTo>
                    <a:pt x="1567" y="1728"/>
                    <a:pt x="1610" y="1717"/>
                    <a:pt x="1649" y="1695"/>
                  </a:cubicBezTo>
                  <a:cubicBezTo>
                    <a:pt x="2150" y="2195"/>
                    <a:pt x="2683" y="2662"/>
                    <a:pt x="3317" y="2996"/>
                  </a:cubicBezTo>
                  <a:cubicBezTo>
                    <a:pt x="3317" y="2996"/>
                    <a:pt x="3351" y="2996"/>
                    <a:pt x="3351" y="3029"/>
                  </a:cubicBezTo>
                  <a:cubicBezTo>
                    <a:pt x="3386" y="3050"/>
                    <a:pt x="3420" y="3060"/>
                    <a:pt x="3451" y="3060"/>
                  </a:cubicBezTo>
                  <a:cubicBezTo>
                    <a:pt x="3567" y="3060"/>
                    <a:pt x="3644" y="2934"/>
                    <a:pt x="3617" y="2829"/>
                  </a:cubicBezTo>
                  <a:lnTo>
                    <a:pt x="3617" y="2829"/>
                  </a:lnTo>
                  <a:cubicBezTo>
                    <a:pt x="3684" y="2862"/>
                    <a:pt x="3784" y="2929"/>
                    <a:pt x="3918" y="2929"/>
                  </a:cubicBezTo>
                  <a:cubicBezTo>
                    <a:pt x="3984" y="2929"/>
                    <a:pt x="4018" y="2829"/>
                    <a:pt x="3984" y="2796"/>
                  </a:cubicBezTo>
                  <a:lnTo>
                    <a:pt x="3851" y="2662"/>
                  </a:lnTo>
                  <a:lnTo>
                    <a:pt x="3851" y="2662"/>
                  </a:lnTo>
                  <a:cubicBezTo>
                    <a:pt x="4618" y="3162"/>
                    <a:pt x="5352" y="3663"/>
                    <a:pt x="6153" y="4130"/>
                  </a:cubicBezTo>
                  <a:lnTo>
                    <a:pt x="6119" y="4130"/>
                  </a:lnTo>
                  <a:cubicBezTo>
                    <a:pt x="5650" y="4013"/>
                    <a:pt x="5181" y="3964"/>
                    <a:pt x="4719" y="3964"/>
                  </a:cubicBezTo>
                  <a:cubicBezTo>
                    <a:pt x="4392" y="3964"/>
                    <a:pt x="4069" y="3988"/>
                    <a:pt x="3751" y="4030"/>
                  </a:cubicBezTo>
                  <a:cubicBezTo>
                    <a:pt x="3484" y="4096"/>
                    <a:pt x="3517" y="4363"/>
                    <a:pt x="3751" y="4463"/>
                  </a:cubicBezTo>
                  <a:cubicBezTo>
                    <a:pt x="3918" y="4497"/>
                    <a:pt x="4084" y="4530"/>
                    <a:pt x="4251" y="4530"/>
                  </a:cubicBezTo>
                  <a:cubicBezTo>
                    <a:pt x="3751" y="4630"/>
                    <a:pt x="3251" y="4697"/>
                    <a:pt x="2750" y="4864"/>
                  </a:cubicBezTo>
                  <a:cubicBezTo>
                    <a:pt x="2528" y="4959"/>
                    <a:pt x="2608" y="5266"/>
                    <a:pt x="2789" y="5266"/>
                  </a:cubicBezTo>
                  <a:cubicBezTo>
                    <a:pt x="2798" y="5266"/>
                    <a:pt x="2807" y="5266"/>
                    <a:pt x="2817" y="5264"/>
                  </a:cubicBezTo>
                  <a:cubicBezTo>
                    <a:pt x="3584" y="5131"/>
                    <a:pt x="4318" y="5030"/>
                    <a:pt x="5018" y="4830"/>
                  </a:cubicBezTo>
                  <a:cubicBezTo>
                    <a:pt x="5285" y="4797"/>
                    <a:pt x="5519" y="4797"/>
                    <a:pt x="5752" y="4764"/>
                  </a:cubicBezTo>
                  <a:cubicBezTo>
                    <a:pt x="5852" y="4764"/>
                    <a:pt x="5919" y="4630"/>
                    <a:pt x="5919" y="4530"/>
                  </a:cubicBezTo>
                  <a:cubicBezTo>
                    <a:pt x="6019" y="4497"/>
                    <a:pt x="6153" y="4430"/>
                    <a:pt x="6286" y="4363"/>
                  </a:cubicBezTo>
                  <a:cubicBezTo>
                    <a:pt x="6319" y="4363"/>
                    <a:pt x="6319" y="4330"/>
                    <a:pt x="6353" y="4297"/>
                  </a:cubicBezTo>
                  <a:cubicBezTo>
                    <a:pt x="7087" y="4764"/>
                    <a:pt x="7787" y="5164"/>
                    <a:pt x="8488" y="5631"/>
                  </a:cubicBezTo>
                  <a:cubicBezTo>
                    <a:pt x="8097" y="5484"/>
                    <a:pt x="7653" y="5391"/>
                    <a:pt x="7220" y="5391"/>
                  </a:cubicBezTo>
                  <a:cubicBezTo>
                    <a:pt x="7062" y="5391"/>
                    <a:pt x="6905" y="5404"/>
                    <a:pt x="6753" y="5431"/>
                  </a:cubicBezTo>
                  <a:cubicBezTo>
                    <a:pt x="6620" y="5431"/>
                    <a:pt x="6586" y="5598"/>
                    <a:pt x="6653" y="5664"/>
                  </a:cubicBezTo>
                  <a:cubicBezTo>
                    <a:pt x="7487" y="6431"/>
                    <a:pt x="8621" y="6465"/>
                    <a:pt x="9622" y="6765"/>
                  </a:cubicBezTo>
                  <a:cubicBezTo>
                    <a:pt x="9628" y="6768"/>
                    <a:pt x="9634" y="6769"/>
                    <a:pt x="9640" y="6769"/>
                  </a:cubicBezTo>
                  <a:cubicBezTo>
                    <a:pt x="9705" y="6769"/>
                    <a:pt x="9777" y="6629"/>
                    <a:pt x="9655" y="6598"/>
                  </a:cubicBezTo>
                  <a:cubicBezTo>
                    <a:pt x="9622" y="6598"/>
                    <a:pt x="9522" y="6532"/>
                    <a:pt x="9488" y="6532"/>
                  </a:cubicBezTo>
                  <a:cubicBezTo>
                    <a:pt x="9588" y="6532"/>
                    <a:pt x="9622" y="6465"/>
                    <a:pt x="9655" y="6365"/>
                  </a:cubicBezTo>
                  <a:lnTo>
                    <a:pt x="9688" y="6365"/>
                  </a:lnTo>
                  <a:cubicBezTo>
                    <a:pt x="9755" y="6431"/>
                    <a:pt x="9822" y="6465"/>
                    <a:pt x="9855" y="6498"/>
                  </a:cubicBezTo>
                  <a:cubicBezTo>
                    <a:pt x="9955" y="6598"/>
                    <a:pt x="10022" y="6698"/>
                    <a:pt x="10155" y="6798"/>
                  </a:cubicBezTo>
                  <a:cubicBezTo>
                    <a:pt x="10172" y="6815"/>
                    <a:pt x="10197" y="6823"/>
                    <a:pt x="10222" y="6823"/>
                  </a:cubicBezTo>
                  <a:cubicBezTo>
                    <a:pt x="10247" y="6823"/>
                    <a:pt x="10272" y="6815"/>
                    <a:pt x="10289" y="6798"/>
                  </a:cubicBezTo>
                  <a:cubicBezTo>
                    <a:pt x="11623" y="7699"/>
                    <a:pt x="12924" y="8666"/>
                    <a:pt x="14158" y="9801"/>
                  </a:cubicBezTo>
                  <a:cubicBezTo>
                    <a:pt x="14163" y="9805"/>
                    <a:pt x="14170" y="9807"/>
                    <a:pt x="14177" y="9807"/>
                  </a:cubicBezTo>
                  <a:cubicBezTo>
                    <a:pt x="14225" y="9807"/>
                    <a:pt x="14316" y="9729"/>
                    <a:pt x="14258" y="9700"/>
                  </a:cubicBezTo>
                  <a:cubicBezTo>
                    <a:pt x="13091" y="8266"/>
                    <a:pt x="11657" y="7132"/>
                    <a:pt x="10089" y="6131"/>
                  </a:cubicBezTo>
                  <a:cubicBezTo>
                    <a:pt x="10022" y="6065"/>
                    <a:pt x="10022" y="6031"/>
                    <a:pt x="9989" y="5964"/>
                  </a:cubicBezTo>
                  <a:cubicBezTo>
                    <a:pt x="9989" y="5898"/>
                    <a:pt x="9989" y="5864"/>
                    <a:pt x="9955" y="5864"/>
                  </a:cubicBezTo>
                  <a:cubicBezTo>
                    <a:pt x="9655" y="5264"/>
                    <a:pt x="9322" y="4664"/>
                    <a:pt x="8988" y="4096"/>
                  </a:cubicBezTo>
                  <a:cubicBezTo>
                    <a:pt x="8938" y="4009"/>
                    <a:pt x="8869" y="3973"/>
                    <a:pt x="8806" y="3973"/>
                  </a:cubicBezTo>
                  <a:cubicBezTo>
                    <a:pt x="8701" y="3973"/>
                    <a:pt x="8613" y="4072"/>
                    <a:pt x="8654" y="4197"/>
                  </a:cubicBezTo>
                  <a:cubicBezTo>
                    <a:pt x="8788" y="4630"/>
                    <a:pt x="8921" y="5097"/>
                    <a:pt x="9121" y="5497"/>
                  </a:cubicBezTo>
                  <a:cubicBezTo>
                    <a:pt x="8354" y="5030"/>
                    <a:pt x="7587" y="4630"/>
                    <a:pt x="6820" y="4163"/>
                  </a:cubicBezTo>
                  <a:cubicBezTo>
                    <a:pt x="6853" y="4130"/>
                    <a:pt x="6853" y="4096"/>
                    <a:pt x="6853" y="4030"/>
                  </a:cubicBezTo>
                  <a:cubicBezTo>
                    <a:pt x="6853" y="3996"/>
                    <a:pt x="6853" y="3963"/>
                    <a:pt x="6820" y="3930"/>
                  </a:cubicBezTo>
                  <a:lnTo>
                    <a:pt x="6820" y="3930"/>
                  </a:lnTo>
                  <a:lnTo>
                    <a:pt x="6920" y="3996"/>
                  </a:lnTo>
                  <a:cubicBezTo>
                    <a:pt x="6943" y="4027"/>
                    <a:pt x="6970" y="4040"/>
                    <a:pt x="6996" y="4040"/>
                  </a:cubicBezTo>
                  <a:cubicBezTo>
                    <a:pt x="7083" y="4040"/>
                    <a:pt x="7163" y="3899"/>
                    <a:pt x="7087" y="3796"/>
                  </a:cubicBezTo>
                  <a:lnTo>
                    <a:pt x="7087" y="3763"/>
                  </a:lnTo>
                  <a:cubicBezTo>
                    <a:pt x="6920" y="3463"/>
                    <a:pt x="6753" y="3196"/>
                    <a:pt x="6520" y="2962"/>
                  </a:cubicBezTo>
                  <a:cubicBezTo>
                    <a:pt x="6386" y="2662"/>
                    <a:pt x="6286" y="2429"/>
                    <a:pt x="6119" y="2128"/>
                  </a:cubicBezTo>
                  <a:cubicBezTo>
                    <a:pt x="6079" y="2061"/>
                    <a:pt x="6022" y="2032"/>
                    <a:pt x="5971" y="2032"/>
                  </a:cubicBezTo>
                  <a:cubicBezTo>
                    <a:pt x="5896" y="2032"/>
                    <a:pt x="5832" y="2096"/>
                    <a:pt x="5852" y="2195"/>
                  </a:cubicBezTo>
                  <a:lnTo>
                    <a:pt x="5852" y="2262"/>
                  </a:lnTo>
                  <a:cubicBezTo>
                    <a:pt x="5818" y="2248"/>
                    <a:pt x="5781" y="2241"/>
                    <a:pt x="5747" y="2241"/>
                  </a:cubicBezTo>
                  <a:cubicBezTo>
                    <a:pt x="5617" y="2241"/>
                    <a:pt x="5513" y="2337"/>
                    <a:pt x="5619" y="2495"/>
                  </a:cubicBezTo>
                  <a:cubicBezTo>
                    <a:pt x="5852" y="2962"/>
                    <a:pt x="6119" y="3429"/>
                    <a:pt x="6419" y="3863"/>
                  </a:cubicBezTo>
                  <a:cubicBezTo>
                    <a:pt x="5152" y="3162"/>
                    <a:pt x="3918" y="2495"/>
                    <a:pt x="2784" y="1761"/>
                  </a:cubicBezTo>
                  <a:cubicBezTo>
                    <a:pt x="2350" y="1428"/>
                    <a:pt x="1950" y="1094"/>
                    <a:pt x="1449" y="861"/>
                  </a:cubicBezTo>
                  <a:cubicBezTo>
                    <a:pt x="1082" y="594"/>
                    <a:pt x="749" y="294"/>
                    <a:pt x="315" y="27"/>
                  </a:cubicBezTo>
                  <a:cubicBezTo>
                    <a:pt x="284" y="8"/>
                    <a:pt x="253" y="0"/>
                    <a:pt x="2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55"/>
            <p:cNvSpPr/>
            <p:nvPr/>
          </p:nvSpPr>
          <p:spPr>
            <a:xfrm>
              <a:off x="3075700" y="3939925"/>
              <a:ext cx="72575" cy="20775"/>
            </a:xfrm>
            <a:custGeom>
              <a:avLst/>
              <a:gdLst/>
              <a:ahLst/>
              <a:cxnLst/>
              <a:rect l="l" t="t" r="r" b="b"/>
              <a:pathLst>
                <a:path w="2903" h="831" extrusionOk="0">
                  <a:moveTo>
                    <a:pt x="1235" y="368"/>
                  </a:moveTo>
                  <a:cubicBezTo>
                    <a:pt x="1235" y="450"/>
                    <a:pt x="1280" y="510"/>
                    <a:pt x="1370" y="510"/>
                  </a:cubicBezTo>
                  <a:cubicBezTo>
                    <a:pt x="1390" y="510"/>
                    <a:pt x="1411" y="507"/>
                    <a:pt x="1435" y="501"/>
                  </a:cubicBezTo>
                  <a:cubicBezTo>
                    <a:pt x="1668" y="468"/>
                    <a:pt x="1869" y="468"/>
                    <a:pt x="2135" y="401"/>
                  </a:cubicBezTo>
                  <a:lnTo>
                    <a:pt x="2135" y="401"/>
                  </a:lnTo>
                  <a:cubicBezTo>
                    <a:pt x="1921" y="508"/>
                    <a:pt x="1714" y="552"/>
                    <a:pt x="1507" y="552"/>
                  </a:cubicBezTo>
                  <a:cubicBezTo>
                    <a:pt x="1263" y="552"/>
                    <a:pt x="1020" y="491"/>
                    <a:pt x="768" y="401"/>
                  </a:cubicBezTo>
                  <a:cubicBezTo>
                    <a:pt x="935" y="368"/>
                    <a:pt x="1035" y="368"/>
                    <a:pt x="1235" y="368"/>
                  </a:cubicBezTo>
                  <a:close/>
                  <a:moveTo>
                    <a:pt x="2602" y="1"/>
                  </a:moveTo>
                  <a:cubicBezTo>
                    <a:pt x="1802" y="1"/>
                    <a:pt x="1001" y="1"/>
                    <a:pt x="234" y="201"/>
                  </a:cubicBezTo>
                  <a:cubicBezTo>
                    <a:pt x="67" y="234"/>
                    <a:pt x="1" y="468"/>
                    <a:pt x="167" y="501"/>
                  </a:cubicBezTo>
                  <a:cubicBezTo>
                    <a:pt x="578" y="698"/>
                    <a:pt x="1013" y="831"/>
                    <a:pt x="1432" y="831"/>
                  </a:cubicBezTo>
                  <a:cubicBezTo>
                    <a:pt x="1864" y="831"/>
                    <a:pt x="2280" y="690"/>
                    <a:pt x="2636" y="334"/>
                  </a:cubicBezTo>
                  <a:lnTo>
                    <a:pt x="2669" y="334"/>
                  </a:lnTo>
                  <a:cubicBezTo>
                    <a:pt x="2736" y="334"/>
                    <a:pt x="2769" y="301"/>
                    <a:pt x="2803" y="234"/>
                  </a:cubicBezTo>
                  <a:cubicBezTo>
                    <a:pt x="2903" y="201"/>
                    <a:pt x="2903" y="67"/>
                    <a:pt x="2803" y="67"/>
                  </a:cubicBezTo>
                  <a:cubicBezTo>
                    <a:pt x="2736" y="1"/>
                    <a:pt x="2669" y="1"/>
                    <a:pt x="2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0" name="Google Shape;980;p55"/>
          <p:cNvSpPr/>
          <p:nvPr/>
        </p:nvSpPr>
        <p:spPr>
          <a:xfrm>
            <a:off x="3421503" y="582193"/>
            <a:ext cx="3173000" cy="63630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5"/>
          <p:cNvSpPr txBox="1">
            <a:spLocks noGrp="1"/>
          </p:cNvSpPr>
          <p:nvPr>
            <p:ph type="title"/>
          </p:nvPr>
        </p:nvSpPr>
        <p:spPr>
          <a:xfrm>
            <a:off x="2977312" y="575750"/>
            <a:ext cx="3249200" cy="533400"/>
          </a:xfrm>
          <a:prstGeom prst="rect">
            <a:avLst/>
          </a:prstGeom>
        </p:spPr>
        <p:txBody>
          <a:bodyPr spcFirstLastPara="1" wrap="square" lIns="91425" tIns="91425" rIns="91425" bIns="91425" anchor="t" anchorCtr="0">
            <a:noAutofit/>
          </a:bodyPr>
          <a:lstStyle/>
          <a:p>
            <a:pPr lvl="0" algn="r"/>
            <a:r>
              <a:rPr lang="fr-MA" b="1" dirty="0"/>
              <a:t>Effet TOPAZE</a:t>
            </a:r>
            <a:endParaRPr dirty="0"/>
          </a:p>
        </p:txBody>
      </p:sp>
      <p:sp>
        <p:nvSpPr>
          <p:cNvPr id="982" name="Google Shape;982;p55"/>
          <p:cNvSpPr txBox="1">
            <a:spLocks noGrp="1"/>
          </p:cNvSpPr>
          <p:nvPr>
            <p:ph type="subTitle" idx="4294967295"/>
          </p:nvPr>
        </p:nvSpPr>
        <p:spPr>
          <a:xfrm>
            <a:off x="3581400" y="1884363"/>
            <a:ext cx="5562600" cy="2743200"/>
          </a:xfrm>
          <a:prstGeom prst="rect">
            <a:avLst/>
          </a:prstGeom>
        </p:spPr>
        <p:txBody>
          <a:bodyPr spcFirstLastPara="1" wrap="square" lIns="91425" tIns="91425" rIns="91425" bIns="91425" anchor="t" anchorCtr="0">
            <a:noAutofit/>
          </a:bodyPr>
          <a:lstStyle/>
          <a:p>
            <a:pPr algn="just">
              <a:buClr>
                <a:schemeClr val="bg1"/>
              </a:buClr>
              <a:buSzPct val="106000"/>
              <a:buFont typeface="Arial" pitchFamily="34" charset="0"/>
              <a:buChar char="•"/>
            </a:pPr>
            <a:r>
              <a:rPr lang="fr-MA" sz="1600" dirty="0"/>
              <a:t>Lorsqu’un élève rencontre une difficulté, l’effet topaze consiste, d’une manière ou d’une autre à la surmonter à sa place.</a:t>
            </a:r>
            <a:endParaRPr lang="fr-FR" sz="1600" dirty="0"/>
          </a:p>
        </p:txBody>
      </p:sp>
      <p:sp>
        <p:nvSpPr>
          <p:cNvPr id="991" name="Google Shape;991;p55"/>
          <p:cNvSpPr/>
          <p:nvPr/>
        </p:nvSpPr>
        <p:spPr>
          <a:xfrm rot="59522">
            <a:off x="1887708" y="644141"/>
            <a:ext cx="179990" cy="170171"/>
          </a:xfrm>
          <a:custGeom>
            <a:avLst/>
            <a:gdLst/>
            <a:ahLst/>
            <a:cxnLst/>
            <a:rect l="l" t="t" r="r" b="b"/>
            <a:pathLst>
              <a:path w="2493" h="2357" extrusionOk="0">
                <a:moveTo>
                  <a:pt x="1262" y="1"/>
                </a:moveTo>
                <a:cubicBezTo>
                  <a:pt x="1254" y="1"/>
                  <a:pt x="1247" y="8"/>
                  <a:pt x="1247" y="24"/>
                </a:cubicBezTo>
                <a:cubicBezTo>
                  <a:pt x="1034" y="540"/>
                  <a:pt x="578" y="966"/>
                  <a:pt x="61" y="1148"/>
                </a:cubicBezTo>
                <a:cubicBezTo>
                  <a:pt x="0" y="1148"/>
                  <a:pt x="0" y="1209"/>
                  <a:pt x="61" y="1209"/>
                </a:cubicBezTo>
                <a:cubicBezTo>
                  <a:pt x="578" y="1361"/>
                  <a:pt x="1034" y="1817"/>
                  <a:pt x="1247" y="2334"/>
                </a:cubicBezTo>
                <a:cubicBezTo>
                  <a:pt x="1247" y="2349"/>
                  <a:pt x="1254" y="2356"/>
                  <a:pt x="1262" y="2356"/>
                </a:cubicBezTo>
                <a:cubicBezTo>
                  <a:pt x="1269" y="2356"/>
                  <a:pt x="1277" y="2349"/>
                  <a:pt x="1277" y="2334"/>
                </a:cubicBezTo>
                <a:cubicBezTo>
                  <a:pt x="1459" y="1817"/>
                  <a:pt x="1915" y="1391"/>
                  <a:pt x="2462" y="1209"/>
                </a:cubicBezTo>
                <a:cubicBezTo>
                  <a:pt x="2493" y="1209"/>
                  <a:pt x="2493" y="1148"/>
                  <a:pt x="2462" y="1148"/>
                </a:cubicBezTo>
                <a:cubicBezTo>
                  <a:pt x="1915" y="996"/>
                  <a:pt x="1459" y="540"/>
                  <a:pt x="1277" y="24"/>
                </a:cubicBezTo>
                <a:cubicBezTo>
                  <a:pt x="1277" y="8"/>
                  <a:pt x="1269" y="1"/>
                  <a:pt x="1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689;p77">
            <a:extLst>
              <a:ext uri="{FF2B5EF4-FFF2-40B4-BE49-F238E27FC236}">
                <a16:creationId xmlns:a16="http://schemas.microsoft.com/office/drawing/2014/main" id="{AC31CB50-3ADB-4D86-A0E3-F7005F09A25E}"/>
              </a:ext>
            </a:extLst>
          </p:cNvPr>
          <p:cNvSpPr/>
          <p:nvPr/>
        </p:nvSpPr>
        <p:spPr>
          <a:xfrm>
            <a:off x="3421503" y="2058082"/>
            <a:ext cx="159897" cy="132668"/>
          </a:xfrm>
          <a:custGeom>
            <a:avLst/>
            <a:gdLst/>
            <a:ahLst/>
            <a:cxnLst/>
            <a:rect l="l" t="t" r="r" b="b"/>
            <a:pathLst>
              <a:path w="2626" h="2179" extrusionOk="0">
                <a:moveTo>
                  <a:pt x="0" y="1"/>
                </a:moveTo>
                <a:lnTo>
                  <a:pt x="887" y="1090"/>
                </a:lnTo>
                <a:lnTo>
                  <a:pt x="0" y="2179"/>
                </a:lnTo>
                <a:lnTo>
                  <a:pt x="1644" y="2179"/>
                </a:lnTo>
                <a:lnTo>
                  <a:pt x="2625" y="1090"/>
                </a:lnTo>
                <a:lnTo>
                  <a:pt x="1644" y="1"/>
                </a:lnTo>
                <a:close/>
              </a:path>
            </a:pathLst>
          </a:custGeom>
          <a:solidFill>
            <a:schemeClr val="accent3">
              <a:lumMod val="60000"/>
              <a:lumOff val="40000"/>
            </a:schemeClr>
          </a:solidFill>
          <a:ln w="9525" cap="flat" cmpd="sng">
            <a:solidFill>
              <a:schemeClr val="tx2">
                <a:lumMod val="2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980"/>
                                        </p:tgtEl>
                                        <p:attrNameLst>
                                          <p:attrName>style.visibility</p:attrName>
                                        </p:attrNameLst>
                                      </p:cBhvr>
                                      <p:to>
                                        <p:strVal val="visible"/>
                                      </p:to>
                                    </p:set>
                                    <p:anim calcmode="lin" valueType="num">
                                      <p:cBhvr>
                                        <p:cTn id="7" dur="500" fill="hold"/>
                                        <p:tgtEl>
                                          <p:spTgt spid="980"/>
                                        </p:tgtEl>
                                        <p:attrNameLst>
                                          <p:attrName>ppt_w</p:attrName>
                                        </p:attrNameLst>
                                      </p:cBhvr>
                                      <p:tavLst>
                                        <p:tav tm="0">
                                          <p:val>
                                            <p:fltVal val="0"/>
                                          </p:val>
                                        </p:tav>
                                        <p:tav tm="100000">
                                          <p:val>
                                            <p:strVal val="#ppt_w"/>
                                          </p:val>
                                        </p:tav>
                                      </p:tavLst>
                                    </p:anim>
                                    <p:anim calcmode="lin" valueType="num">
                                      <p:cBhvr>
                                        <p:cTn id="8" dur="500" fill="hold"/>
                                        <p:tgtEl>
                                          <p:spTgt spid="980"/>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981"/>
                                        </p:tgtEl>
                                        <p:attrNameLst>
                                          <p:attrName>style.visibility</p:attrName>
                                        </p:attrNameLst>
                                      </p:cBhvr>
                                      <p:to>
                                        <p:strVal val="visible"/>
                                      </p:to>
                                    </p:set>
                                    <p:anim calcmode="lin" valueType="num">
                                      <p:cBhvr>
                                        <p:cTn id="11" dur="500" fill="hold"/>
                                        <p:tgtEl>
                                          <p:spTgt spid="981"/>
                                        </p:tgtEl>
                                        <p:attrNameLst>
                                          <p:attrName>ppt_w</p:attrName>
                                        </p:attrNameLst>
                                      </p:cBhvr>
                                      <p:tavLst>
                                        <p:tav tm="0">
                                          <p:val>
                                            <p:fltVal val="0"/>
                                          </p:val>
                                        </p:tav>
                                        <p:tav tm="100000">
                                          <p:val>
                                            <p:strVal val="#ppt_w"/>
                                          </p:val>
                                        </p:tav>
                                      </p:tavLst>
                                    </p:anim>
                                    <p:anim calcmode="lin" valueType="num">
                                      <p:cBhvr>
                                        <p:cTn id="12" dur="500" fill="hold"/>
                                        <p:tgtEl>
                                          <p:spTgt spid="981"/>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grpId="0" nodeType="clickEffect">
                                  <p:stCondLst>
                                    <p:cond delay="0"/>
                                  </p:stCondLst>
                                  <p:childTnLst>
                                    <p:set>
                                      <p:cBhvr>
                                        <p:cTn id="16" dur="1" fill="hold">
                                          <p:stCondLst>
                                            <p:cond delay="0"/>
                                          </p:stCondLst>
                                        </p:cTn>
                                        <p:tgtEl>
                                          <p:spTgt spid="982">
                                            <p:txEl>
                                              <p:pRg st="0" end="0"/>
                                            </p:txEl>
                                          </p:spTgt>
                                        </p:tgtEl>
                                        <p:attrNameLst>
                                          <p:attrName>style.visibility</p:attrName>
                                        </p:attrNameLst>
                                      </p:cBhvr>
                                      <p:to>
                                        <p:strVal val="visible"/>
                                      </p:to>
                                    </p:set>
                                    <p:animEffect transition="in" filter="fade">
                                      <p:cBhvr>
                                        <p:cTn id="17" dur="1000"/>
                                        <p:tgtEl>
                                          <p:spTgt spid="982">
                                            <p:txEl>
                                              <p:pRg st="0" end="0"/>
                                            </p:txEl>
                                          </p:spTgt>
                                        </p:tgtEl>
                                      </p:cBhvr>
                                    </p:animEffect>
                                    <p:anim calcmode="lin" valueType="num">
                                      <p:cBhvr>
                                        <p:cTn id="18" dur="1000" fill="hold"/>
                                        <p:tgtEl>
                                          <p:spTgt spid="982">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982">
                                            <p:txEl>
                                              <p:pRg st="0" end="0"/>
                                            </p:txEl>
                                          </p:spTgt>
                                        </p:tgtEl>
                                        <p:attrNameLst>
                                          <p:attrName>ppt_y</p:attrName>
                                        </p:attrNameLst>
                                      </p:cBhvr>
                                      <p:tavLst>
                                        <p:tav tm="0">
                                          <p:val>
                                            <p:strVal val="#ppt_y-.1"/>
                                          </p:val>
                                        </p:tav>
                                        <p:tav tm="100000">
                                          <p:val>
                                            <p:strVal val="#ppt_y"/>
                                          </p:val>
                                        </p:tav>
                                      </p:tavLst>
                                    </p:anim>
                                  </p:childTnLst>
                                </p:cTn>
                              </p:par>
                              <p:par>
                                <p:cTn id="20" presetID="53" presetClass="entr" presetSubtype="0" fill="hold" grpId="0" nodeType="withEffect">
                                  <p:stCondLst>
                                    <p:cond delay="0"/>
                                  </p:stCondLst>
                                  <p:childTnLst>
                                    <p:set>
                                      <p:cBhvr>
                                        <p:cTn id="21" dur="1" fill="hold">
                                          <p:stCondLst>
                                            <p:cond delay="0"/>
                                          </p:stCondLst>
                                        </p:cTn>
                                        <p:tgtEl>
                                          <p:spTgt spid="89"/>
                                        </p:tgtEl>
                                        <p:attrNameLst>
                                          <p:attrName>style.visibility</p:attrName>
                                        </p:attrNameLst>
                                      </p:cBhvr>
                                      <p:to>
                                        <p:strVal val="visible"/>
                                      </p:to>
                                    </p:set>
                                    <p:anim calcmode="lin" valueType="num">
                                      <p:cBhvr>
                                        <p:cTn id="22" dur="500" fill="hold"/>
                                        <p:tgtEl>
                                          <p:spTgt spid="89"/>
                                        </p:tgtEl>
                                        <p:attrNameLst>
                                          <p:attrName>ppt_w</p:attrName>
                                        </p:attrNameLst>
                                      </p:cBhvr>
                                      <p:tavLst>
                                        <p:tav tm="0">
                                          <p:val>
                                            <p:fltVal val="0"/>
                                          </p:val>
                                        </p:tav>
                                        <p:tav tm="100000">
                                          <p:val>
                                            <p:strVal val="#ppt_w"/>
                                          </p:val>
                                        </p:tav>
                                      </p:tavLst>
                                    </p:anim>
                                    <p:anim calcmode="lin" valueType="num">
                                      <p:cBhvr>
                                        <p:cTn id="23" dur="500" fill="hold"/>
                                        <p:tgtEl>
                                          <p:spTgt spid="89"/>
                                        </p:tgtEl>
                                        <p:attrNameLst>
                                          <p:attrName>ppt_h</p:attrName>
                                        </p:attrNameLst>
                                      </p:cBhvr>
                                      <p:tavLst>
                                        <p:tav tm="0">
                                          <p:val>
                                            <p:fltVal val="0"/>
                                          </p:val>
                                        </p:tav>
                                        <p:tav tm="100000">
                                          <p:val>
                                            <p:strVal val="#ppt_h"/>
                                          </p:val>
                                        </p:tav>
                                      </p:tavLst>
                                    </p:anim>
                                    <p:animEffect transition="in" filter="fade">
                                      <p:cBhvr>
                                        <p:cTn id="24"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0" grpId="0" animBg="1"/>
      <p:bldP spid="981" grpId="0"/>
      <p:bldP spid="982" grpId="0" build="p"/>
      <p:bldP spid="8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8" name="Google Shape;1018;p57"/>
          <p:cNvSpPr/>
          <p:nvPr/>
        </p:nvSpPr>
        <p:spPr>
          <a:xfrm>
            <a:off x="2971800" y="387100"/>
            <a:ext cx="5638800" cy="73685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1019;p57"/>
          <p:cNvGrpSpPr/>
          <p:nvPr/>
        </p:nvGrpSpPr>
        <p:grpSpPr>
          <a:xfrm>
            <a:off x="713270" y="539510"/>
            <a:ext cx="1945401" cy="4621157"/>
            <a:chOff x="3341200" y="714800"/>
            <a:chExt cx="1917029" cy="4553761"/>
          </a:xfrm>
        </p:grpSpPr>
        <p:sp>
          <p:nvSpPr>
            <p:cNvPr id="1020" name="Google Shape;1020;p57"/>
            <p:cNvSpPr/>
            <p:nvPr/>
          </p:nvSpPr>
          <p:spPr>
            <a:xfrm>
              <a:off x="5126170" y="1939848"/>
              <a:ext cx="22434" cy="23589"/>
            </a:xfrm>
            <a:custGeom>
              <a:avLst/>
              <a:gdLst/>
              <a:ahLst/>
              <a:cxnLst/>
              <a:rect l="l" t="t" r="r" b="b"/>
              <a:pathLst>
                <a:path w="693" h="729" extrusionOk="0">
                  <a:moveTo>
                    <a:pt x="693" y="1"/>
                  </a:moveTo>
                  <a:cubicBezTo>
                    <a:pt x="462" y="231"/>
                    <a:pt x="231" y="480"/>
                    <a:pt x="1" y="728"/>
                  </a:cubicBezTo>
                  <a:cubicBezTo>
                    <a:pt x="284" y="533"/>
                    <a:pt x="533" y="285"/>
                    <a:pt x="693"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7"/>
            <p:cNvSpPr/>
            <p:nvPr/>
          </p:nvSpPr>
          <p:spPr>
            <a:xfrm>
              <a:off x="3341200" y="714800"/>
              <a:ext cx="1917029" cy="4553761"/>
            </a:xfrm>
            <a:custGeom>
              <a:avLst/>
              <a:gdLst/>
              <a:ahLst/>
              <a:cxnLst/>
              <a:rect l="l" t="t" r="r" b="b"/>
              <a:pathLst>
                <a:path w="40751" h="96801" extrusionOk="0">
                  <a:moveTo>
                    <a:pt x="14031" y="2949"/>
                  </a:moveTo>
                  <a:cubicBezTo>
                    <a:pt x="14034" y="2950"/>
                    <a:pt x="14037" y="2952"/>
                    <a:pt x="14040" y="2954"/>
                  </a:cubicBezTo>
                  <a:lnTo>
                    <a:pt x="14040" y="2954"/>
                  </a:lnTo>
                  <a:cubicBezTo>
                    <a:pt x="14037" y="2952"/>
                    <a:pt x="14034" y="2950"/>
                    <a:pt x="14031" y="2949"/>
                  </a:cubicBezTo>
                  <a:close/>
                  <a:moveTo>
                    <a:pt x="16060" y="2660"/>
                  </a:moveTo>
                  <a:lnTo>
                    <a:pt x="16060" y="2660"/>
                  </a:lnTo>
                  <a:cubicBezTo>
                    <a:pt x="16059" y="2745"/>
                    <a:pt x="16061" y="2830"/>
                    <a:pt x="16066" y="2915"/>
                  </a:cubicBezTo>
                  <a:cubicBezTo>
                    <a:pt x="16080" y="3000"/>
                    <a:pt x="16094" y="3083"/>
                    <a:pt x="16108" y="3164"/>
                  </a:cubicBezTo>
                  <a:lnTo>
                    <a:pt x="16108" y="3164"/>
                  </a:lnTo>
                  <a:cubicBezTo>
                    <a:pt x="16084" y="2997"/>
                    <a:pt x="16068" y="2829"/>
                    <a:pt x="16060" y="2660"/>
                  </a:cubicBezTo>
                  <a:close/>
                  <a:moveTo>
                    <a:pt x="14065" y="2976"/>
                  </a:moveTo>
                  <a:lnTo>
                    <a:pt x="14065" y="2976"/>
                  </a:lnTo>
                  <a:cubicBezTo>
                    <a:pt x="14149" y="3176"/>
                    <a:pt x="14221" y="3379"/>
                    <a:pt x="14287" y="3585"/>
                  </a:cubicBezTo>
                  <a:lnTo>
                    <a:pt x="14287" y="3585"/>
                  </a:lnTo>
                  <a:cubicBezTo>
                    <a:pt x="14221" y="3314"/>
                    <a:pt x="14146" y="3064"/>
                    <a:pt x="14065" y="2976"/>
                  </a:cubicBezTo>
                  <a:close/>
                  <a:moveTo>
                    <a:pt x="16108" y="3164"/>
                  </a:moveTo>
                  <a:cubicBezTo>
                    <a:pt x="16151" y="3460"/>
                    <a:pt x="16220" y="3753"/>
                    <a:pt x="16318" y="4040"/>
                  </a:cubicBezTo>
                  <a:lnTo>
                    <a:pt x="16318" y="4040"/>
                  </a:lnTo>
                  <a:cubicBezTo>
                    <a:pt x="16231" y="3761"/>
                    <a:pt x="16164" y="3474"/>
                    <a:pt x="16108" y="3164"/>
                  </a:cubicBezTo>
                  <a:close/>
                  <a:moveTo>
                    <a:pt x="16318" y="4040"/>
                  </a:moveTo>
                  <a:cubicBezTo>
                    <a:pt x="16322" y="4054"/>
                    <a:pt x="16327" y="4067"/>
                    <a:pt x="16331" y="4081"/>
                  </a:cubicBezTo>
                  <a:lnTo>
                    <a:pt x="16331" y="4081"/>
                  </a:lnTo>
                  <a:cubicBezTo>
                    <a:pt x="16332" y="4082"/>
                    <a:pt x="16332" y="4082"/>
                    <a:pt x="16333" y="4083"/>
                  </a:cubicBezTo>
                  <a:cubicBezTo>
                    <a:pt x="16328" y="4069"/>
                    <a:pt x="16323" y="4054"/>
                    <a:pt x="16318" y="4040"/>
                  </a:cubicBezTo>
                  <a:close/>
                  <a:moveTo>
                    <a:pt x="14287" y="3585"/>
                  </a:moveTo>
                  <a:lnTo>
                    <a:pt x="14287" y="3585"/>
                  </a:lnTo>
                  <a:cubicBezTo>
                    <a:pt x="14373" y="3937"/>
                    <a:pt x="14445" y="4326"/>
                    <a:pt x="14498" y="4450"/>
                  </a:cubicBezTo>
                  <a:cubicBezTo>
                    <a:pt x="14690" y="5248"/>
                    <a:pt x="14943" y="6077"/>
                    <a:pt x="15549" y="6673"/>
                  </a:cubicBezTo>
                  <a:lnTo>
                    <a:pt x="15549" y="6673"/>
                  </a:lnTo>
                  <a:cubicBezTo>
                    <a:pt x="15496" y="6612"/>
                    <a:pt x="15446" y="6550"/>
                    <a:pt x="15399" y="6485"/>
                  </a:cubicBezTo>
                  <a:cubicBezTo>
                    <a:pt x="14777" y="5588"/>
                    <a:pt x="14600" y="4562"/>
                    <a:pt x="14287" y="3585"/>
                  </a:cubicBezTo>
                  <a:close/>
                  <a:moveTo>
                    <a:pt x="22742" y="2039"/>
                  </a:moveTo>
                  <a:cubicBezTo>
                    <a:pt x="22981" y="2039"/>
                    <a:pt x="22736" y="3322"/>
                    <a:pt x="22704" y="3449"/>
                  </a:cubicBezTo>
                  <a:cubicBezTo>
                    <a:pt x="22538" y="4083"/>
                    <a:pt x="22237" y="4617"/>
                    <a:pt x="21904" y="5117"/>
                  </a:cubicBezTo>
                  <a:cubicBezTo>
                    <a:pt x="21403" y="5884"/>
                    <a:pt x="20803" y="6485"/>
                    <a:pt x="20069" y="6985"/>
                  </a:cubicBezTo>
                  <a:cubicBezTo>
                    <a:pt x="20870" y="6318"/>
                    <a:pt x="21570" y="5551"/>
                    <a:pt x="22071" y="4650"/>
                  </a:cubicBezTo>
                  <a:cubicBezTo>
                    <a:pt x="22371" y="4216"/>
                    <a:pt x="22504" y="3716"/>
                    <a:pt x="22571" y="3149"/>
                  </a:cubicBezTo>
                  <a:cubicBezTo>
                    <a:pt x="22638" y="2782"/>
                    <a:pt x="22638" y="2415"/>
                    <a:pt x="22704" y="2048"/>
                  </a:cubicBezTo>
                  <a:cubicBezTo>
                    <a:pt x="22718" y="2042"/>
                    <a:pt x="22730" y="2039"/>
                    <a:pt x="22742" y="2039"/>
                  </a:cubicBezTo>
                  <a:close/>
                  <a:moveTo>
                    <a:pt x="22264" y="1085"/>
                  </a:moveTo>
                  <a:cubicBezTo>
                    <a:pt x="22787" y="1085"/>
                    <a:pt x="22367" y="2183"/>
                    <a:pt x="22337" y="2448"/>
                  </a:cubicBezTo>
                  <a:cubicBezTo>
                    <a:pt x="22171" y="3716"/>
                    <a:pt x="21904" y="4483"/>
                    <a:pt x="21137" y="5484"/>
                  </a:cubicBezTo>
                  <a:cubicBezTo>
                    <a:pt x="20703" y="5984"/>
                    <a:pt x="20203" y="6451"/>
                    <a:pt x="19736" y="6885"/>
                  </a:cubicBezTo>
                  <a:cubicBezTo>
                    <a:pt x="19569" y="6985"/>
                    <a:pt x="19469" y="7152"/>
                    <a:pt x="19302" y="7285"/>
                  </a:cubicBezTo>
                  <a:cubicBezTo>
                    <a:pt x="19869" y="6218"/>
                    <a:pt x="20303" y="5117"/>
                    <a:pt x="20503" y="3916"/>
                  </a:cubicBezTo>
                  <a:cubicBezTo>
                    <a:pt x="20569" y="3549"/>
                    <a:pt x="20569" y="3149"/>
                    <a:pt x="20536" y="2782"/>
                  </a:cubicBezTo>
                  <a:cubicBezTo>
                    <a:pt x="20903" y="2148"/>
                    <a:pt x="21237" y="1481"/>
                    <a:pt x="22004" y="1147"/>
                  </a:cubicBezTo>
                  <a:cubicBezTo>
                    <a:pt x="22109" y="1105"/>
                    <a:pt x="22195" y="1085"/>
                    <a:pt x="22264" y="1085"/>
                  </a:cubicBezTo>
                  <a:close/>
                  <a:moveTo>
                    <a:pt x="24749" y="3440"/>
                  </a:moveTo>
                  <a:cubicBezTo>
                    <a:pt x="24880" y="3440"/>
                    <a:pt x="25011" y="3444"/>
                    <a:pt x="25139" y="3449"/>
                  </a:cubicBezTo>
                  <a:cubicBezTo>
                    <a:pt x="25540" y="3449"/>
                    <a:pt x="25373" y="3549"/>
                    <a:pt x="25206" y="3883"/>
                  </a:cubicBezTo>
                  <a:cubicBezTo>
                    <a:pt x="25006" y="4250"/>
                    <a:pt x="24806" y="4617"/>
                    <a:pt x="24539" y="4984"/>
                  </a:cubicBezTo>
                  <a:cubicBezTo>
                    <a:pt x="23572" y="6418"/>
                    <a:pt x="21837" y="6918"/>
                    <a:pt x="20336" y="7552"/>
                  </a:cubicBezTo>
                  <a:lnTo>
                    <a:pt x="20236" y="7552"/>
                  </a:lnTo>
                  <a:cubicBezTo>
                    <a:pt x="20203" y="7452"/>
                    <a:pt x="20136" y="7419"/>
                    <a:pt x="20036" y="7419"/>
                  </a:cubicBezTo>
                  <a:lnTo>
                    <a:pt x="20036" y="7319"/>
                  </a:lnTo>
                  <a:cubicBezTo>
                    <a:pt x="21237" y="6651"/>
                    <a:pt x="22304" y="5417"/>
                    <a:pt x="22804" y="4083"/>
                  </a:cubicBezTo>
                  <a:cubicBezTo>
                    <a:pt x="23312" y="3547"/>
                    <a:pt x="24034" y="3440"/>
                    <a:pt x="24749" y="3440"/>
                  </a:cubicBezTo>
                  <a:close/>
                  <a:moveTo>
                    <a:pt x="23572" y="6284"/>
                  </a:moveTo>
                  <a:cubicBezTo>
                    <a:pt x="23572" y="6318"/>
                    <a:pt x="23638" y="6318"/>
                    <a:pt x="23672" y="6318"/>
                  </a:cubicBezTo>
                  <a:cubicBezTo>
                    <a:pt x="24139" y="6318"/>
                    <a:pt x="24539" y="6418"/>
                    <a:pt x="25006" y="6551"/>
                  </a:cubicBezTo>
                  <a:cubicBezTo>
                    <a:pt x="25132" y="6583"/>
                    <a:pt x="26267" y="7327"/>
                    <a:pt x="25891" y="7327"/>
                  </a:cubicBezTo>
                  <a:cubicBezTo>
                    <a:pt x="25868" y="7327"/>
                    <a:pt x="25840" y="7324"/>
                    <a:pt x="25807" y="7319"/>
                  </a:cubicBezTo>
                  <a:cubicBezTo>
                    <a:pt x="25708" y="7310"/>
                    <a:pt x="25617" y="7305"/>
                    <a:pt x="25530" y="7305"/>
                  </a:cubicBezTo>
                  <a:cubicBezTo>
                    <a:pt x="25292" y="7305"/>
                    <a:pt x="25083" y="7336"/>
                    <a:pt x="24839" y="7385"/>
                  </a:cubicBezTo>
                  <a:cubicBezTo>
                    <a:pt x="23789" y="7525"/>
                    <a:pt x="22903" y="7812"/>
                    <a:pt x="21974" y="7812"/>
                  </a:cubicBezTo>
                  <a:cubicBezTo>
                    <a:pt x="21574" y="7812"/>
                    <a:pt x="21167" y="7759"/>
                    <a:pt x="20736" y="7619"/>
                  </a:cubicBezTo>
                  <a:cubicBezTo>
                    <a:pt x="21737" y="7319"/>
                    <a:pt x="22704" y="6885"/>
                    <a:pt x="23572" y="6284"/>
                  </a:cubicBezTo>
                  <a:close/>
                  <a:moveTo>
                    <a:pt x="19736" y="581"/>
                  </a:moveTo>
                  <a:cubicBezTo>
                    <a:pt x="19793" y="581"/>
                    <a:pt x="19830" y="630"/>
                    <a:pt x="19836" y="747"/>
                  </a:cubicBezTo>
                  <a:cubicBezTo>
                    <a:pt x="19869" y="1047"/>
                    <a:pt x="19969" y="1381"/>
                    <a:pt x="20036" y="1648"/>
                  </a:cubicBezTo>
                  <a:cubicBezTo>
                    <a:pt x="20503" y="3649"/>
                    <a:pt x="19869" y="5217"/>
                    <a:pt x="19168" y="6918"/>
                  </a:cubicBezTo>
                  <a:lnTo>
                    <a:pt x="19168" y="6818"/>
                  </a:lnTo>
                  <a:cubicBezTo>
                    <a:pt x="19152" y="6735"/>
                    <a:pt x="19077" y="6693"/>
                    <a:pt x="19002" y="6693"/>
                  </a:cubicBezTo>
                  <a:cubicBezTo>
                    <a:pt x="18927" y="6693"/>
                    <a:pt x="18852" y="6735"/>
                    <a:pt x="18835" y="6818"/>
                  </a:cubicBezTo>
                  <a:lnTo>
                    <a:pt x="18568" y="8086"/>
                  </a:lnTo>
                  <a:cubicBezTo>
                    <a:pt x="18535" y="7752"/>
                    <a:pt x="18468" y="7452"/>
                    <a:pt x="18368" y="7218"/>
                  </a:cubicBezTo>
                  <a:lnTo>
                    <a:pt x="18368" y="7218"/>
                  </a:lnTo>
                  <a:cubicBezTo>
                    <a:pt x="18377" y="7227"/>
                    <a:pt x="18391" y="7232"/>
                    <a:pt x="18407" y="7232"/>
                  </a:cubicBezTo>
                  <a:cubicBezTo>
                    <a:pt x="18450" y="7232"/>
                    <a:pt x="18510" y="7201"/>
                    <a:pt x="18535" y="7152"/>
                  </a:cubicBezTo>
                  <a:cubicBezTo>
                    <a:pt x="18968" y="5918"/>
                    <a:pt x="18868" y="4617"/>
                    <a:pt x="18468" y="3416"/>
                  </a:cubicBezTo>
                  <a:cubicBezTo>
                    <a:pt x="18501" y="2882"/>
                    <a:pt x="18535" y="2315"/>
                    <a:pt x="18668" y="1815"/>
                  </a:cubicBezTo>
                  <a:cubicBezTo>
                    <a:pt x="18668" y="1787"/>
                    <a:pt x="19454" y="581"/>
                    <a:pt x="19736" y="581"/>
                  </a:cubicBezTo>
                  <a:close/>
                  <a:moveTo>
                    <a:pt x="19702" y="7485"/>
                  </a:moveTo>
                  <a:cubicBezTo>
                    <a:pt x="19669" y="7619"/>
                    <a:pt x="19669" y="7719"/>
                    <a:pt x="19635" y="7786"/>
                  </a:cubicBezTo>
                  <a:cubicBezTo>
                    <a:pt x="19402" y="7986"/>
                    <a:pt x="19302" y="8253"/>
                    <a:pt x="19168" y="8486"/>
                  </a:cubicBezTo>
                  <a:cubicBezTo>
                    <a:pt x="19302" y="8152"/>
                    <a:pt x="19402" y="7819"/>
                    <a:pt x="19635" y="7552"/>
                  </a:cubicBezTo>
                  <a:cubicBezTo>
                    <a:pt x="19669" y="7552"/>
                    <a:pt x="19669" y="7552"/>
                    <a:pt x="19702" y="7485"/>
                  </a:cubicBezTo>
                  <a:close/>
                  <a:moveTo>
                    <a:pt x="19035" y="12122"/>
                  </a:moveTo>
                  <a:lnTo>
                    <a:pt x="19035" y="12122"/>
                  </a:lnTo>
                  <a:cubicBezTo>
                    <a:pt x="18902" y="12622"/>
                    <a:pt x="18635" y="13056"/>
                    <a:pt x="18335" y="13456"/>
                  </a:cubicBezTo>
                  <a:cubicBezTo>
                    <a:pt x="18368" y="13256"/>
                    <a:pt x="18368" y="13089"/>
                    <a:pt x="18401" y="12923"/>
                  </a:cubicBezTo>
                  <a:cubicBezTo>
                    <a:pt x="18568" y="12622"/>
                    <a:pt x="18802" y="12322"/>
                    <a:pt x="19035" y="12122"/>
                  </a:cubicBezTo>
                  <a:close/>
                  <a:moveTo>
                    <a:pt x="17267" y="14624"/>
                  </a:moveTo>
                  <a:lnTo>
                    <a:pt x="17267" y="14624"/>
                  </a:lnTo>
                  <a:cubicBezTo>
                    <a:pt x="17378" y="14935"/>
                    <a:pt x="17415" y="15230"/>
                    <a:pt x="17477" y="15541"/>
                  </a:cubicBezTo>
                  <a:lnTo>
                    <a:pt x="17477" y="15541"/>
                  </a:lnTo>
                  <a:cubicBezTo>
                    <a:pt x="17393" y="15244"/>
                    <a:pt x="17317" y="14942"/>
                    <a:pt x="17267" y="14624"/>
                  </a:cubicBezTo>
                  <a:close/>
                  <a:moveTo>
                    <a:pt x="6692" y="14747"/>
                  </a:moveTo>
                  <a:cubicBezTo>
                    <a:pt x="6652" y="14987"/>
                    <a:pt x="6634" y="15231"/>
                    <a:pt x="6636" y="15475"/>
                  </a:cubicBezTo>
                  <a:lnTo>
                    <a:pt x="6636" y="15475"/>
                  </a:lnTo>
                  <a:cubicBezTo>
                    <a:pt x="6655" y="15502"/>
                    <a:pt x="6674" y="15530"/>
                    <a:pt x="6693" y="15558"/>
                  </a:cubicBezTo>
                  <a:cubicBezTo>
                    <a:pt x="6666" y="15282"/>
                    <a:pt x="6666" y="15011"/>
                    <a:pt x="6692" y="14747"/>
                  </a:cubicBezTo>
                  <a:close/>
                  <a:moveTo>
                    <a:pt x="4520" y="16019"/>
                  </a:moveTo>
                  <a:cubicBezTo>
                    <a:pt x="4548" y="16243"/>
                    <a:pt x="4599" y="16456"/>
                    <a:pt x="4691" y="16659"/>
                  </a:cubicBezTo>
                  <a:cubicBezTo>
                    <a:pt x="4775" y="16860"/>
                    <a:pt x="4868" y="17061"/>
                    <a:pt x="4972" y="17254"/>
                  </a:cubicBezTo>
                  <a:lnTo>
                    <a:pt x="4972" y="17254"/>
                  </a:lnTo>
                  <a:cubicBezTo>
                    <a:pt x="5001" y="17266"/>
                    <a:pt x="5030" y="17279"/>
                    <a:pt x="5058" y="17292"/>
                  </a:cubicBezTo>
                  <a:cubicBezTo>
                    <a:pt x="4805" y="16901"/>
                    <a:pt x="4619" y="16465"/>
                    <a:pt x="4520" y="16019"/>
                  </a:cubicBezTo>
                  <a:close/>
                  <a:moveTo>
                    <a:pt x="9665" y="14345"/>
                  </a:moveTo>
                  <a:cubicBezTo>
                    <a:pt x="9748" y="14345"/>
                    <a:pt x="9808" y="14426"/>
                    <a:pt x="9828" y="14624"/>
                  </a:cubicBezTo>
                  <a:cubicBezTo>
                    <a:pt x="9895" y="15391"/>
                    <a:pt x="9662" y="16092"/>
                    <a:pt x="9328" y="16759"/>
                  </a:cubicBezTo>
                  <a:cubicBezTo>
                    <a:pt x="9028" y="17326"/>
                    <a:pt x="8661" y="17793"/>
                    <a:pt x="8194" y="18260"/>
                  </a:cubicBezTo>
                  <a:cubicBezTo>
                    <a:pt x="8161" y="18260"/>
                    <a:pt x="8061" y="18260"/>
                    <a:pt x="8027" y="18326"/>
                  </a:cubicBezTo>
                  <a:lnTo>
                    <a:pt x="8027" y="17960"/>
                  </a:lnTo>
                  <a:cubicBezTo>
                    <a:pt x="8327" y="17259"/>
                    <a:pt x="8461" y="16592"/>
                    <a:pt x="8394" y="15891"/>
                  </a:cubicBezTo>
                  <a:cubicBezTo>
                    <a:pt x="8461" y="15891"/>
                    <a:pt x="8494" y="15891"/>
                    <a:pt x="8494" y="15825"/>
                  </a:cubicBezTo>
                  <a:cubicBezTo>
                    <a:pt x="8653" y="15559"/>
                    <a:pt x="9340" y="14345"/>
                    <a:pt x="9665" y="14345"/>
                  </a:cubicBezTo>
                  <a:close/>
                  <a:moveTo>
                    <a:pt x="11346" y="15888"/>
                  </a:moveTo>
                  <a:cubicBezTo>
                    <a:pt x="11858" y="15888"/>
                    <a:pt x="11227" y="16932"/>
                    <a:pt x="11129" y="17159"/>
                  </a:cubicBezTo>
                  <a:cubicBezTo>
                    <a:pt x="10796" y="17659"/>
                    <a:pt x="10329" y="18093"/>
                    <a:pt x="9862" y="18460"/>
                  </a:cubicBezTo>
                  <a:cubicBezTo>
                    <a:pt x="9361" y="18827"/>
                    <a:pt x="8828" y="19094"/>
                    <a:pt x="8294" y="19294"/>
                  </a:cubicBezTo>
                  <a:cubicBezTo>
                    <a:pt x="8327" y="19127"/>
                    <a:pt x="8327" y="18960"/>
                    <a:pt x="8361" y="18793"/>
                  </a:cubicBezTo>
                  <a:cubicBezTo>
                    <a:pt x="9328" y="17793"/>
                    <a:pt x="9662" y="15991"/>
                    <a:pt x="11296" y="15891"/>
                  </a:cubicBezTo>
                  <a:cubicBezTo>
                    <a:pt x="11314" y="15889"/>
                    <a:pt x="11330" y="15888"/>
                    <a:pt x="11346" y="15888"/>
                  </a:cubicBezTo>
                  <a:close/>
                  <a:moveTo>
                    <a:pt x="25673" y="9520"/>
                  </a:moveTo>
                  <a:cubicBezTo>
                    <a:pt x="23638" y="13790"/>
                    <a:pt x="19736" y="17326"/>
                    <a:pt x="17901" y="21729"/>
                  </a:cubicBezTo>
                  <a:cubicBezTo>
                    <a:pt x="18301" y="19494"/>
                    <a:pt x="18968" y="17326"/>
                    <a:pt x="20203" y="15391"/>
                  </a:cubicBezTo>
                  <a:cubicBezTo>
                    <a:pt x="21637" y="13123"/>
                    <a:pt x="23872" y="11488"/>
                    <a:pt x="25673" y="9520"/>
                  </a:cubicBezTo>
                  <a:close/>
                  <a:moveTo>
                    <a:pt x="27681" y="21186"/>
                  </a:moveTo>
                  <a:cubicBezTo>
                    <a:pt x="27719" y="21186"/>
                    <a:pt x="27741" y="21208"/>
                    <a:pt x="27741" y="21262"/>
                  </a:cubicBezTo>
                  <a:cubicBezTo>
                    <a:pt x="27741" y="21929"/>
                    <a:pt x="27574" y="22563"/>
                    <a:pt x="27308" y="23130"/>
                  </a:cubicBezTo>
                  <a:cubicBezTo>
                    <a:pt x="26974" y="23897"/>
                    <a:pt x="26407" y="24397"/>
                    <a:pt x="25807" y="24831"/>
                  </a:cubicBezTo>
                  <a:cubicBezTo>
                    <a:pt x="26340" y="24131"/>
                    <a:pt x="26540" y="23230"/>
                    <a:pt x="26640" y="22263"/>
                  </a:cubicBezTo>
                  <a:cubicBezTo>
                    <a:pt x="26707" y="22096"/>
                    <a:pt x="26774" y="21962"/>
                    <a:pt x="26874" y="21796"/>
                  </a:cubicBezTo>
                  <a:cubicBezTo>
                    <a:pt x="26874" y="21796"/>
                    <a:pt x="27484" y="21186"/>
                    <a:pt x="27681" y="21186"/>
                  </a:cubicBezTo>
                  <a:close/>
                  <a:moveTo>
                    <a:pt x="26407" y="20395"/>
                  </a:moveTo>
                  <a:cubicBezTo>
                    <a:pt x="26407" y="20928"/>
                    <a:pt x="26407" y="21462"/>
                    <a:pt x="26374" y="22062"/>
                  </a:cubicBezTo>
                  <a:cubicBezTo>
                    <a:pt x="26274" y="23297"/>
                    <a:pt x="25873" y="24231"/>
                    <a:pt x="25106" y="24998"/>
                  </a:cubicBezTo>
                  <a:lnTo>
                    <a:pt x="25106" y="24831"/>
                  </a:lnTo>
                  <a:cubicBezTo>
                    <a:pt x="25573" y="23997"/>
                    <a:pt x="25440" y="22930"/>
                    <a:pt x="25073" y="22062"/>
                  </a:cubicBezTo>
                  <a:cubicBezTo>
                    <a:pt x="25073" y="21962"/>
                    <a:pt x="25106" y="21929"/>
                    <a:pt x="25106" y="21829"/>
                  </a:cubicBezTo>
                  <a:lnTo>
                    <a:pt x="25073" y="21796"/>
                  </a:lnTo>
                  <a:lnTo>
                    <a:pt x="25306" y="21395"/>
                  </a:lnTo>
                  <a:cubicBezTo>
                    <a:pt x="25340" y="21295"/>
                    <a:pt x="25373" y="21229"/>
                    <a:pt x="25440" y="21128"/>
                  </a:cubicBezTo>
                  <a:cubicBezTo>
                    <a:pt x="25673" y="20762"/>
                    <a:pt x="26007" y="20495"/>
                    <a:pt x="26407" y="20395"/>
                  </a:cubicBezTo>
                  <a:close/>
                  <a:moveTo>
                    <a:pt x="16233" y="24164"/>
                  </a:moveTo>
                  <a:cubicBezTo>
                    <a:pt x="16533" y="24264"/>
                    <a:pt x="16633" y="24564"/>
                    <a:pt x="16667" y="24831"/>
                  </a:cubicBezTo>
                  <a:cubicBezTo>
                    <a:pt x="16667" y="25098"/>
                    <a:pt x="16633" y="25298"/>
                    <a:pt x="16633" y="25565"/>
                  </a:cubicBezTo>
                  <a:cubicBezTo>
                    <a:pt x="16567" y="25465"/>
                    <a:pt x="16533" y="25331"/>
                    <a:pt x="16533" y="25265"/>
                  </a:cubicBezTo>
                  <a:cubicBezTo>
                    <a:pt x="16400" y="24931"/>
                    <a:pt x="16300" y="24564"/>
                    <a:pt x="16233" y="24164"/>
                  </a:cubicBezTo>
                  <a:close/>
                  <a:moveTo>
                    <a:pt x="23702" y="20896"/>
                  </a:moveTo>
                  <a:cubicBezTo>
                    <a:pt x="24100" y="20896"/>
                    <a:pt x="24949" y="22455"/>
                    <a:pt x="25006" y="22596"/>
                  </a:cubicBezTo>
                  <a:cubicBezTo>
                    <a:pt x="25206" y="23230"/>
                    <a:pt x="25173" y="23830"/>
                    <a:pt x="25006" y="24431"/>
                  </a:cubicBezTo>
                  <a:cubicBezTo>
                    <a:pt x="24906" y="24431"/>
                    <a:pt x="24873" y="24464"/>
                    <a:pt x="24839" y="24564"/>
                  </a:cubicBezTo>
                  <a:cubicBezTo>
                    <a:pt x="24672" y="24898"/>
                    <a:pt x="24572" y="25265"/>
                    <a:pt x="24472" y="25665"/>
                  </a:cubicBezTo>
                  <a:cubicBezTo>
                    <a:pt x="24406" y="25732"/>
                    <a:pt x="24406" y="25765"/>
                    <a:pt x="24406" y="25798"/>
                  </a:cubicBezTo>
                  <a:cubicBezTo>
                    <a:pt x="24406" y="25832"/>
                    <a:pt x="24372" y="25932"/>
                    <a:pt x="24372" y="25965"/>
                  </a:cubicBezTo>
                  <a:cubicBezTo>
                    <a:pt x="24339" y="25899"/>
                    <a:pt x="24339" y="25798"/>
                    <a:pt x="24272" y="25732"/>
                  </a:cubicBezTo>
                  <a:cubicBezTo>
                    <a:pt x="24339" y="25665"/>
                    <a:pt x="24272" y="25632"/>
                    <a:pt x="24239" y="25598"/>
                  </a:cubicBezTo>
                  <a:cubicBezTo>
                    <a:pt x="25206" y="24231"/>
                    <a:pt x="23905" y="22563"/>
                    <a:pt x="23505" y="21095"/>
                  </a:cubicBezTo>
                  <a:cubicBezTo>
                    <a:pt x="23505" y="21095"/>
                    <a:pt x="23538" y="21095"/>
                    <a:pt x="23538" y="21062"/>
                  </a:cubicBezTo>
                  <a:cubicBezTo>
                    <a:pt x="23574" y="20946"/>
                    <a:pt x="23630" y="20896"/>
                    <a:pt x="23702" y="20896"/>
                  </a:cubicBezTo>
                  <a:close/>
                  <a:moveTo>
                    <a:pt x="38054" y="24475"/>
                  </a:moveTo>
                  <a:cubicBezTo>
                    <a:pt x="38124" y="24475"/>
                    <a:pt x="38161" y="24501"/>
                    <a:pt x="38149" y="24564"/>
                  </a:cubicBezTo>
                  <a:cubicBezTo>
                    <a:pt x="37715" y="26399"/>
                    <a:pt x="36347" y="27300"/>
                    <a:pt x="34980" y="28334"/>
                  </a:cubicBezTo>
                  <a:cubicBezTo>
                    <a:pt x="35213" y="27633"/>
                    <a:pt x="35513" y="26899"/>
                    <a:pt x="35880" y="26232"/>
                  </a:cubicBezTo>
                  <a:cubicBezTo>
                    <a:pt x="36081" y="25798"/>
                    <a:pt x="36381" y="25398"/>
                    <a:pt x="36748" y="25065"/>
                  </a:cubicBezTo>
                  <a:cubicBezTo>
                    <a:pt x="36856" y="24956"/>
                    <a:pt x="37754" y="24475"/>
                    <a:pt x="38054" y="24475"/>
                  </a:cubicBezTo>
                  <a:close/>
                  <a:moveTo>
                    <a:pt x="34647" y="22781"/>
                  </a:moveTo>
                  <a:cubicBezTo>
                    <a:pt x="34671" y="22781"/>
                    <a:pt x="34693" y="22796"/>
                    <a:pt x="34713" y="22830"/>
                  </a:cubicBezTo>
                  <a:cubicBezTo>
                    <a:pt x="35046" y="23330"/>
                    <a:pt x="35313" y="23830"/>
                    <a:pt x="35480" y="24431"/>
                  </a:cubicBezTo>
                  <a:cubicBezTo>
                    <a:pt x="35814" y="25432"/>
                    <a:pt x="35413" y="26299"/>
                    <a:pt x="34980" y="27166"/>
                  </a:cubicBezTo>
                  <a:cubicBezTo>
                    <a:pt x="34952" y="27152"/>
                    <a:pt x="34924" y="27144"/>
                    <a:pt x="34899" y="27144"/>
                  </a:cubicBezTo>
                  <a:cubicBezTo>
                    <a:pt x="34864" y="27144"/>
                    <a:pt x="34833" y="27160"/>
                    <a:pt x="34813" y="27199"/>
                  </a:cubicBezTo>
                  <a:cubicBezTo>
                    <a:pt x="34413" y="27633"/>
                    <a:pt x="34179" y="28133"/>
                    <a:pt x="34012" y="28667"/>
                  </a:cubicBezTo>
                  <a:lnTo>
                    <a:pt x="33979" y="28734"/>
                  </a:lnTo>
                  <a:cubicBezTo>
                    <a:pt x="33912" y="27166"/>
                    <a:pt x="33846" y="25632"/>
                    <a:pt x="34079" y="24064"/>
                  </a:cubicBezTo>
                  <a:cubicBezTo>
                    <a:pt x="34079" y="24004"/>
                    <a:pt x="34431" y="22781"/>
                    <a:pt x="34647" y="22781"/>
                  </a:cubicBezTo>
                  <a:close/>
                  <a:moveTo>
                    <a:pt x="32965" y="24622"/>
                  </a:moveTo>
                  <a:cubicBezTo>
                    <a:pt x="32975" y="24627"/>
                    <a:pt x="32990" y="24631"/>
                    <a:pt x="33012" y="24631"/>
                  </a:cubicBezTo>
                  <a:lnTo>
                    <a:pt x="33245" y="25131"/>
                  </a:lnTo>
                  <a:cubicBezTo>
                    <a:pt x="33345" y="25298"/>
                    <a:pt x="33512" y="25432"/>
                    <a:pt x="33612" y="25565"/>
                  </a:cubicBezTo>
                  <a:cubicBezTo>
                    <a:pt x="33645" y="26732"/>
                    <a:pt x="33712" y="27900"/>
                    <a:pt x="33779" y="29101"/>
                  </a:cubicBezTo>
                  <a:lnTo>
                    <a:pt x="33679" y="29101"/>
                  </a:lnTo>
                  <a:cubicBezTo>
                    <a:pt x="33012" y="28434"/>
                    <a:pt x="32845" y="27566"/>
                    <a:pt x="32778" y="26666"/>
                  </a:cubicBezTo>
                  <a:cubicBezTo>
                    <a:pt x="32778" y="26232"/>
                    <a:pt x="32845" y="25732"/>
                    <a:pt x="32912" y="25265"/>
                  </a:cubicBezTo>
                  <a:cubicBezTo>
                    <a:pt x="32945" y="25131"/>
                    <a:pt x="32945" y="24965"/>
                    <a:pt x="33012" y="24831"/>
                  </a:cubicBezTo>
                  <a:cubicBezTo>
                    <a:pt x="33012" y="24801"/>
                    <a:pt x="33012" y="24693"/>
                    <a:pt x="32965" y="24622"/>
                  </a:cubicBezTo>
                  <a:close/>
                  <a:moveTo>
                    <a:pt x="34980" y="28834"/>
                  </a:moveTo>
                  <a:lnTo>
                    <a:pt x="34980" y="28834"/>
                  </a:lnTo>
                  <a:cubicBezTo>
                    <a:pt x="34746" y="28967"/>
                    <a:pt x="34513" y="29101"/>
                    <a:pt x="34313" y="29168"/>
                  </a:cubicBezTo>
                  <a:cubicBezTo>
                    <a:pt x="34313" y="29134"/>
                    <a:pt x="34246" y="29134"/>
                    <a:pt x="34213" y="29134"/>
                  </a:cubicBezTo>
                  <a:lnTo>
                    <a:pt x="34213" y="29067"/>
                  </a:lnTo>
                  <a:cubicBezTo>
                    <a:pt x="34479" y="29001"/>
                    <a:pt x="34713" y="28934"/>
                    <a:pt x="34980" y="28834"/>
                  </a:cubicBezTo>
                  <a:close/>
                  <a:moveTo>
                    <a:pt x="39015" y="26593"/>
                  </a:moveTo>
                  <a:cubicBezTo>
                    <a:pt x="39139" y="26593"/>
                    <a:pt x="39261" y="26605"/>
                    <a:pt x="39383" y="26632"/>
                  </a:cubicBezTo>
                  <a:cubicBezTo>
                    <a:pt x="40250" y="26833"/>
                    <a:pt x="39683" y="27566"/>
                    <a:pt x="39316" y="27833"/>
                  </a:cubicBezTo>
                  <a:cubicBezTo>
                    <a:pt x="38249" y="28600"/>
                    <a:pt x="37015" y="28901"/>
                    <a:pt x="35814" y="29234"/>
                  </a:cubicBezTo>
                  <a:cubicBezTo>
                    <a:pt x="35747" y="29168"/>
                    <a:pt x="35714" y="29134"/>
                    <a:pt x="35647" y="29134"/>
                  </a:cubicBezTo>
                  <a:cubicBezTo>
                    <a:pt x="35413" y="29168"/>
                    <a:pt x="35247" y="29168"/>
                    <a:pt x="35046" y="29234"/>
                  </a:cubicBezTo>
                  <a:cubicBezTo>
                    <a:pt x="35347" y="29067"/>
                    <a:pt x="35580" y="28801"/>
                    <a:pt x="35814" y="28500"/>
                  </a:cubicBezTo>
                  <a:cubicBezTo>
                    <a:pt x="35847" y="28400"/>
                    <a:pt x="35814" y="28267"/>
                    <a:pt x="35680" y="28234"/>
                  </a:cubicBezTo>
                  <a:cubicBezTo>
                    <a:pt x="35747" y="28133"/>
                    <a:pt x="35880" y="28000"/>
                    <a:pt x="36014" y="27933"/>
                  </a:cubicBezTo>
                  <a:cubicBezTo>
                    <a:pt x="36081" y="27900"/>
                    <a:pt x="36147" y="27800"/>
                    <a:pt x="36214" y="27767"/>
                  </a:cubicBezTo>
                  <a:cubicBezTo>
                    <a:pt x="36648" y="27433"/>
                    <a:pt x="37181" y="27166"/>
                    <a:pt x="37582" y="26966"/>
                  </a:cubicBezTo>
                  <a:cubicBezTo>
                    <a:pt x="38034" y="26780"/>
                    <a:pt x="38529" y="26593"/>
                    <a:pt x="39015" y="26593"/>
                  </a:cubicBezTo>
                  <a:close/>
                  <a:moveTo>
                    <a:pt x="17667" y="27900"/>
                  </a:moveTo>
                  <a:lnTo>
                    <a:pt x="17667" y="27900"/>
                  </a:lnTo>
                  <a:cubicBezTo>
                    <a:pt x="17634" y="28267"/>
                    <a:pt x="17534" y="28634"/>
                    <a:pt x="17367" y="29001"/>
                  </a:cubicBezTo>
                  <a:cubicBezTo>
                    <a:pt x="17234" y="29268"/>
                    <a:pt x="17134" y="29468"/>
                    <a:pt x="17000" y="29668"/>
                  </a:cubicBezTo>
                  <a:cubicBezTo>
                    <a:pt x="17034" y="29001"/>
                    <a:pt x="17234" y="28400"/>
                    <a:pt x="17667" y="27900"/>
                  </a:cubicBezTo>
                  <a:close/>
                  <a:moveTo>
                    <a:pt x="11196" y="29101"/>
                  </a:moveTo>
                  <a:cubicBezTo>
                    <a:pt x="11196" y="29401"/>
                    <a:pt x="11196" y="29635"/>
                    <a:pt x="11163" y="29935"/>
                  </a:cubicBezTo>
                  <a:cubicBezTo>
                    <a:pt x="11129" y="30168"/>
                    <a:pt x="11029" y="30402"/>
                    <a:pt x="10963" y="30635"/>
                  </a:cubicBezTo>
                  <a:cubicBezTo>
                    <a:pt x="10963" y="30102"/>
                    <a:pt x="10996" y="29568"/>
                    <a:pt x="11196" y="29101"/>
                  </a:cubicBezTo>
                  <a:close/>
                  <a:moveTo>
                    <a:pt x="37734" y="29227"/>
                  </a:moveTo>
                  <a:cubicBezTo>
                    <a:pt x="38795" y="29227"/>
                    <a:pt x="39866" y="29481"/>
                    <a:pt x="40350" y="30235"/>
                  </a:cubicBezTo>
                  <a:cubicBezTo>
                    <a:pt x="40550" y="30549"/>
                    <a:pt x="38484" y="30643"/>
                    <a:pt x="37754" y="30643"/>
                  </a:cubicBezTo>
                  <a:cubicBezTo>
                    <a:pt x="37630" y="30643"/>
                    <a:pt x="37544" y="30640"/>
                    <a:pt x="37515" y="30635"/>
                  </a:cubicBezTo>
                  <a:cubicBezTo>
                    <a:pt x="36748" y="30502"/>
                    <a:pt x="36081" y="30268"/>
                    <a:pt x="35413" y="29901"/>
                  </a:cubicBezTo>
                  <a:lnTo>
                    <a:pt x="35413" y="29768"/>
                  </a:lnTo>
                  <a:cubicBezTo>
                    <a:pt x="35914" y="29668"/>
                    <a:pt x="36481" y="29468"/>
                    <a:pt x="36981" y="29268"/>
                  </a:cubicBezTo>
                  <a:cubicBezTo>
                    <a:pt x="37226" y="29242"/>
                    <a:pt x="37480" y="29227"/>
                    <a:pt x="37734" y="29227"/>
                  </a:cubicBezTo>
                  <a:close/>
                  <a:moveTo>
                    <a:pt x="24973" y="30468"/>
                  </a:moveTo>
                  <a:lnTo>
                    <a:pt x="24973" y="30468"/>
                  </a:lnTo>
                  <a:cubicBezTo>
                    <a:pt x="24906" y="30735"/>
                    <a:pt x="24739" y="30935"/>
                    <a:pt x="24572" y="31136"/>
                  </a:cubicBezTo>
                  <a:lnTo>
                    <a:pt x="24339" y="31369"/>
                  </a:lnTo>
                  <a:cubicBezTo>
                    <a:pt x="24339" y="31374"/>
                    <a:pt x="24339" y="31376"/>
                    <a:pt x="24339" y="31376"/>
                  </a:cubicBezTo>
                  <a:cubicBezTo>
                    <a:pt x="24337" y="31376"/>
                    <a:pt x="24325" y="31302"/>
                    <a:pt x="24239" y="31302"/>
                  </a:cubicBezTo>
                  <a:cubicBezTo>
                    <a:pt x="24305" y="31269"/>
                    <a:pt x="24305" y="31236"/>
                    <a:pt x="24339" y="31169"/>
                  </a:cubicBezTo>
                  <a:cubicBezTo>
                    <a:pt x="24406" y="31069"/>
                    <a:pt x="24506" y="30969"/>
                    <a:pt x="24572" y="30835"/>
                  </a:cubicBezTo>
                  <a:lnTo>
                    <a:pt x="24973" y="30468"/>
                  </a:lnTo>
                  <a:close/>
                  <a:moveTo>
                    <a:pt x="29142" y="30669"/>
                  </a:moveTo>
                  <a:lnTo>
                    <a:pt x="29142" y="30669"/>
                  </a:lnTo>
                  <a:cubicBezTo>
                    <a:pt x="29342" y="31269"/>
                    <a:pt x="28975" y="31769"/>
                    <a:pt x="28642" y="32303"/>
                  </a:cubicBezTo>
                  <a:cubicBezTo>
                    <a:pt x="28542" y="31736"/>
                    <a:pt x="28742" y="31136"/>
                    <a:pt x="29142" y="30669"/>
                  </a:cubicBezTo>
                  <a:close/>
                  <a:moveTo>
                    <a:pt x="15966" y="32503"/>
                  </a:moveTo>
                  <a:cubicBezTo>
                    <a:pt x="16333" y="33070"/>
                    <a:pt x="16400" y="33671"/>
                    <a:pt x="16567" y="34338"/>
                  </a:cubicBezTo>
                  <a:cubicBezTo>
                    <a:pt x="16300" y="33737"/>
                    <a:pt x="16066" y="33137"/>
                    <a:pt x="15966" y="32503"/>
                  </a:cubicBezTo>
                  <a:close/>
                  <a:moveTo>
                    <a:pt x="13564" y="34838"/>
                  </a:moveTo>
                  <a:lnTo>
                    <a:pt x="13564" y="34838"/>
                  </a:lnTo>
                  <a:cubicBezTo>
                    <a:pt x="13831" y="35272"/>
                    <a:pt x="13731" y="35772"/>
                    <a:pt x="13698" y="36306"/>
                  </a:cubicBezTo>
                  <a:cubicBezTo>
                    <a:pt x="13531" y="35839"/>
                    <a:pt x="13498" y="35339"/>
                    <a:pt x="13564" y="34838"/>
                  </a:cubicBezTo>
                  <a:close/>
                  <a:moveTo>
                    <a:pt x="20136" y="27100"/>
                  </a:moveTo>
                  <a:cubicBezTo>
                    <a:pt x="20403" y="27633"/>
                    <a:pt x="21003" y="28134"/>
                    <a:pt x="21403" y="28567"/>
                  </a:cubicBezTo>
                  <a:cubicBezTo>
                    <a:pt x="23405" y="30635"/>
                    <a:pt x="23171" y="33504"/>
                    <a:pt x="22471" y="36106"/>
                  </a:cubicBezTo>
                  <a:cubicBezTo>
                    <a:pt x="22471" y="36139"/>
                    <a:pt x="22471" y="36173"/>
                    <a:pt x="22504" y="36173"/>
                  </a:cubicBezTo>
                  <a:cubicBezTo>
                    <a:pt x="22404" y="36439"/>
                    <a:pt x="22337" y="36673"/>
                    <a:pt x="22237" y="36873"/>
                  </a:cubicBezTo>
                  <a:cubicBezTo>
                    <a:pt x="22738" y="34605"/>
                    <a:pt x="22371" y="31869"/>
                    <a:pt x="21503" y="29835"/>
                  </a:cubicBezTo>
                  <a:cubicBezTo>
                    <a:pt x="21483" y="29814"/>
                    <a:pt x="21462" y="29806"/>
                    <a:pt x="21443" y="29806"/>
                  </a:cubicBezTo>
                  <a:cubicBezTo>
                    <a:pt x="21402" y="29806"/>
                    <a:pt x="21370" y="29845"/>
                    <a:pt x="21370" y="29868"/>
                  </a:cubicBezTo>
                  <a:cubicBezTo>
                    <a:pt x="21704" y="31302"/>
                    <a:pt x="22037" y="32670"/>
                    <a:pt x="22104" y="34138"/>
                  </a:cubicBezTo>
                  <a:cubicBezTo>
                    <a:pt x="22204" y="35305"/>
                    <a:pt x="22004" y="36439"/>
                    <a:pt x="21970" y="37607"/>
                  </a:cubicBezTo>
                  <a:cubicBezTo>
                    <a:pt x="21837" y="37940"/>
                    <a:pt x="21670" y="38274"/>
                    <a:pt x="21503" y="38608"/>
                  </a:cubicBezTo>
                  <a:cubicBezTo>
                    <a:pt x="21670" y="37407"/>
                    <a:pt x="21503" y="36306"/>
                    <a:pt x="21203" y="35105"/>
                  </a:cubicBezTo>
                  <a:cubicBezTo>
                    <a:pt x="20569" y="32670"/>
                    <a:pt x="20536" y="30468"/>
                    <a:pt x="20369" y="28000"/>
                  </a:cubicBezTo>
                  <a:cubicBezTo>
                    <a:pt x="20336" y="27500"/>
                    <a:pt x="20303" y="27433"/>
                    <a:pt x="20136" y="27100"/>
                  </a:cubicBezTo>
                  <a:close/>
                  <a:moveTo>
                    <a:pt x="17868" y="37240"/>
                  </a:moveTo>
                  <a:lnTo>
                    <a:pt x="17868" y="37240"/>
                  </a:lnTo>
                  <a:cubicBezTo>
                    <a:pt x="17901" y="37807"/>
                    <a:pt x="17701" y="38307"/>
                    <a:pt x="17467" y="38841"/>
                  </a:cubicBezTo>
                  <a:cubicBezTo>
                    <a:pt x="17467" y="38541"/>
                    <a:pt x="17401" y="38307"/>
                    <a:pt x="17401" y="38074"/>
                  </a:cubicBezTo>
                  <a:cubicBezTo>
                    <a:pt x="17534" y="37707"/>
                    <a:pt x="17701" y="37440"/>
                    <a:pt x="17868" y="37240"/>
                  </a:cubicBezTo>
                  <a:close/>
                  <a:moveTo>
                    <a:pt x="14065" y="40342"/>
                  </a:moveTo>
                  <a:lnTo>
                    <a:pt x="14065" y="40342"/>
                  </a:lnTo>
                  <a:cubicBezTo>
                    <a:pt x="14632" y="40509"/>
                    <a:pt x="14965" y="40943"/>
                    <a:pt x="15366" y="41243"/>
                  </a:cubicBezTo>
                  <a:cubicBezTo>
                    <a:pt x="14865" y="41043"/>
                    <a:pt x="14398" y="40776"/>
                    <a:pt x="14065" y="40342"/>
                  </a:cubicBezTo>
                  <a:close/>
                  <a:moveTo>
                    <a:pt x="15799" y="46613"/>
                  </a:moveTo>
                  <a:lnTo>
                    <a:pt x="15799" y="46613"/>
                  </a:lnTo>
                  <a:cubicBezTo>
                    <a:pt x="16033" y="46947"/>
                    <a:pt x="16033" y="47414"/>
                    <a:pt x="16033" y="47848"/>
                  </a:cubicBezTo>
                  <a:cubicBezTo>
                    <a:pt x="15833" y="47481"/>
                    <a:pt x="15733" y="47080"/>
                    <a:pt x="15799" y="46613"/>
                  </a:cubicBezTo>
                  <a:close/>
                  <a:moveTo>
                    <a:pt x="29587" y="44751"/>
                  </a:moveTo>
                  <a:cubicBezTo>
                    <a:pt x="29768" y="44751"/>
                    <a:pt x="29980" y="46062"/>
                    <a:pt x="29979" y="46062"/>
                  </a:cubicBezTo>
                  <a:cubicBezTo>
                    <a:pt x="29979" y="46062"/>
                    <a:pt x="29978" y="46057"/>
                    <a:pt x="29976" y="46046"/>
                  </a:cubicBezTo>
                  <a:lnTo>
                    <a:pt x="29976" y="46046"/>
                  </a:lnTo>
                  <a:cubicBezTo>
                    <a:pt x="30010" y="46713"/>
                    <a:pt x="29743" y="47347"/>
                    <a:pt x="29509" y="47948"/>
                  </a:cubicBezTo>
                  <a:cubicBezTo>
                    <a:pt x="29276" y="48481"/>
                    <a:pt x="28942" y="48915"/>
                    <a:pt x="28575" y="49315"/>
                  </a:cubicBezTo>
                  <a:cubicBezTo>
                    <a:pt x="28575" y="49249"/>
                    <a:pt x="28642" y="49182"/>
                    <a:pt x="28642" y="49115"/>
                  </a:cubicBezTo>
                  <a:cubicBezTo>
                    <a:pt x="28642" y="49002"/>
                    <a:pt x="28535" y="48920"/>
                    <a:pt x="28435" y="48920"/>
                  </a:cubicBezTo>
                  <a:cubicBezTo>
                    <a:pt x="28387" y="48920"/>
                    <a:pt x="28341" y="48939"/>
                    <a:pt x="28308" y="48982"/>
                  </a:cubicBezTo>
                  <a:cubicBezTo>
                    <a:pt x="28242" y="49015"/>
                    <a:pt x="28208" y="49048"/>
                    <a:pt x="28208" y="49115"/>
                  </a:cubicBezTo>
                  <a:lnTo>
                    <a:pt x="28208" y="48748"/>
                  </a:lnTo>
                  <a:cubicBezTo>
                    <a:pt x="28208" y="48681"/>
                    <a:pt x="28175" y="48648"/>
                    <a:pt x="28175" y="48615"/>
                  </a:cubicBezTo>
                  <a:cubicBezTo>
                    <a:pt x="28208" y="48181"/>
                    <a:pt x="28208" y="47781"/>
                    <a:pt x="28175" y="47314"/>
                  </a:cubicBezTo>
                  <a:cubicBezTo>
                    <a:pt x="28408" y="46413"/>
                    <a:pt x="28875" y="45479"/>
                    <a:pt x="29543" y="44779"/>
                  </a:cubicBezTo>
                  <a:cubicBezTo>
                    <a:pt x="29557" y="44760"/>
                    <a:pt x="29572" y="44751"/>
                    <a:pt x="29587" y="44751"/>
                  </a:cubicBezTo>
                  <a:close/>
                  <a:moveTo>
                    <a:pt x="26102" y="44850"/>
                  </a:moveTo>
                  <a:cubicBezTo>
                    <a:pt x="26171" y="44850"/>
                    <a:pt x="26250" y="44869"/>
                    <a:pt x="26340" y="44912"/>
                  </a:cubicBezTo>
                  <a:cubicBezTo>
                    <a:pt x="27007" y="45246"/>
                    <a:pt x="27408" y="45813"/>
                    <a:pt x="27708" y="46513"/>
                  </a:cubicBezTo>
                  <a:cubicBezTo>
                    <a:pt x="27841" y="46813"/>
                    <a:pt x="27875" y="47147"/>
                    <a:pt x="27908" y="47481"/>
                  </a:cubicBezTo>
                  <a:cubicBezTo>
                    <a:pt x="27841" y="47981"/>
                    <a:pt x="27741" y="48481"/>
                    <a:pt x="27808" y="48982"/>
                  </a:cubicBezTo>
                  <a:lnTo>
                    <a:pt x="27675" y="49249"/>
                  </a:lnTo>
                  <a:cubicBezTo>
                    <a:pt x="27641" y="48982"/>
                    <a:pt x="27541" y="48748"/>
                    <a:pt x="27408" y="48515"/>
                  </a:cubicBezTo>
                  <a:cubicBezTo>
                    <a:pt x="27395" y="48477"/>
                    <a:pt x="27359" y="48458"/>
                    <a:pt x="27319" y="48458"/>
                  </a:cubicBezTo>
                  <a:cubicBezTo>
                    <a:pt x="27252" y="48458"/>
                    <a:pt x="27174" y="48511"/>
                    <a:pt x="27174" y="48615"/>
                  </a:cubicBezTo>
                  <a:cubicBezTo>
                    <a:pt x="27208" y="49082"/>
                    <a:pt x="27341" y="49515"/>
                    <a:pt x="27474" y="49982"/>
                  </a:cubicBezTo>
                  <a:cubicBezTo>
                    <a:pt x="27341" y="49849"/>
                    <a:pt x="27208" y="49682"/>
                    <a:pt x="27074" y="49582"/>
                  </a:cubicBezTo>
                  <a:lnTo>
                    <a:pt x="27074" y="49515"/>
                  </a:lnTo>
                  <a:cubicBezTo>
                    <a:pt x="26974" y="49082"/>
                    <a:pt x="26640" y="48615"/>
                    <a:pt x="26240" y="48181"/>
                  </a:cubicBezTo>
                  <a:cubicBezTo>
                    <a:pt x="25973" y="47481"/>
                    <a:pt x="25740" y="46680"/>
                    <a:pt x="25673" y="45980"/>
                  </a:cubicBezTo>
                  <a:cubicBezTo>
                    <a:pt x="25644" y="45718"/>
                    <a:pt x="25640" y="44850"/>
                    <a:pt x="26102" y="44850"/>
                  </a:cubicBezTo>
                  <a:close/>
                  <a:moveTo>
                    <a:pt x="24409" y="47565"/>
                  </a:moveTo>
                  <a:cubicBezTo>
                    <a:pt x="24487" y="47565"/>
                    <a:pt x="24586" y="47582"/>
                    <a:pt x="24706" y="47614"/>
                  </a:cubicBezTo>
                  <a:cubicBezTo>
                    <a:pt x="25039" y="47681"/>
                    <a:pt x="25373" y="47914"/>
                    <a:pt x="25640" y="48114"/>
                  </a:cubicBezTo>
                  <a:cubicBezTo>
                    <a:pt x="25840" y="48281"/>
                    <a:pt x="26007" y="48448"/>
                    <a:pt x="26173" y="48648"/>
                  </a:cubicBezTo>
                  <a:cubicBezTo>
                    <a:pt x="26307" y="48982"/>
                    <a:pt x="26474" y="49282"/>
                    <a:pt x="26674" y="49582"/>
                  </a:cubicBezTo>
                  <a:cubicBezTo>
                    <a:pt x="26707" y="49849"/>
                    <a:pt x="26807" y="50149"/>
                    <a:pt x="26841" y="50449"/>
                  </a:cubicBezTo>
                  <a:cubicBezTo>
                    <a:pt x="25706" y="50149"/>
                    <a:pt x="24606" y="49349"/>
                    <a:pt x="24239" y="48114"/>
                  </a:cubicBezTo>
                  <a:cubicBezTo>
                    <a:pt x="24112" y="47734"/>
                    <a:pt x="24159" y="47565"/>
                    <a:pt x="24409" y="47565"/>
                  </a:cubicBezTo>
                  <a:close/>
                  <a:moveTo>
                    <a:pt x="32478" y="46613"/>
                  </a:moveTo>
                  <a:cubicBezTo>
                    <a:pt x="31978" y="47447"/>
                    <a:pt x="31344" y="48148"/>
                    <a:pt x="30643" y="48782"/>
                  </a:cubicBezTo>
                  <a:cubicBezTo>
                    <a:pt x="30210" y="49149"/>
                    <a:pt x="29743" y="49449"/>
                    <a:pt x="29342" y="49782"/>
                  </a:cubicBezTo>
                  <a:cubicBezTo>
                    <a:pt x="29142" y="49849"/>
                    <a:pt x="28975" y="49949"/>
                    <a:pt x="28742" y="50016"/>
                  </a:cubicBezTo>
                  <a:cubicBezTo>
                    <a:pt x="28675" y="50083"/>
                    <a:pt x="28675" y="50183"/>
                    <a:pt x="28742" y="50183"/>
                  </a:cubicBezTo>
                  <a:cubicBezTo>
                    <a:pt x="28675" y="50283"/>
                    <a:pt x="28542" y="50349"/>
                    <a:pt x="28475" y="50449"/>
                  </a:cubicBezTo>
                  <a:cubicBezTo>
                    <a:pt x="28375" y="50449"/>
                    <a:pt x="28342" y="50416"/>
                    <a:pt x="28242" y="50416"/>
                  </a:cubicBezTo>
                  <a:cubicBezTo>
                    <a:pt x="28308" y="50283"/>
                    <a:pt x="28375" y="50149"/>
                    <a:pt x="28408" y="50016"/>
                  </a:cubicBezTo>
                  <a:cubicBezTo>
                    <a:pt x="28975" y="49515"/>
                    <a:pt x="29409" y="48915"/>
                    <a:pt x="29743" y="48181"/>
                  </a:cubicBezTo>
                  <a:cubicBezTo>
                    <a:pt x="30443" y="47314"/>
                    <a:pt x="31344" y="46647"/>
                    <a:pt x="32478" y="46613"/>
                  </a:cubicBezTo>
                  <a:close/>
                  <a:moveTo>
                    <a:pt x="32111" y="49315"/>
                  </a:moveTo>
                  <a:lnTo>
                    <a:pt x="32111" y="49315"/>
                  </a:lnTo>
                  <a:cubicBezTo>
                    <a:pt x="31344" y="49916"/>
                    <a:pt x="30343" y="50416"/>
                    <a:pt x="29342" y="50483"/>
                  </a:cubicBezTo>
                  <a:lnTo>
                    <a:pt x="29476" y="50249"/>
                  </a:lnTo>
                  <a:cubicBezTo>
                    <a:pt x="29509" y="50183"/>
                    <a:pt x="29476" y="50116"/>
                    <a:pt x="29409" y="50116"/>
                  </a:cubicBezTo>
                  <a:cubicBezTo>
                    <a:pt x="30343" y="49916"/>
                    <a:pt x="31210" y="49616"/>
                    <a:pt x="32111" y="49315"/>
                  </a:cubicBezTo>
                  <a:close/>
                  <a:moveTo>
                    <a:pt x="19502" y="48915"/>
                  </a:moveTo>
                  <a:cubicBezTo>
                    <a:pt x="19469" y="49249"/>
                    <a:pt x="19369" y="49582"/>
                    <a:pt x="19235" y="49916"/>
                  </a:cubicBezTo>
                  <a:cubicBezTo>
                    <a:pt x="19135" y="50183"/>
                    <a:pt x="19002" y="50449"/>
                    <a:pt x="18868" y="50750"/>
                  </a:cubicBezTo>
                  <a:lnTo>
                    <a:pt x="18868" y="50650"/>
                  </a:lnTo>
                  <a:cubicBezTo>
                    <a:pt x="18902" y="49982"/>
                    <a:pt x="19168" y="49415"/>
                    <a:pt x="19502" y="48915"/>
                  </a:cubicBezTo>
                  <a:close/>
                  <a:moveTo>
                    <a:pt x="28175" y="53285"/>
                  </a:moveTo>
                  <a:lnTo>
                    <a:pt x="28175" y="53285"/>
                  </a:lnTo>
                  <a:cubicBezTo>
                    <a:pt x="27808" y="53852"/>
                    <a:pt x="27308" y="54252"/>
                    <a:pt x="26707" y="54619"/>
                  </a:cubicBezTo>
                  <a:lnTo>
                    <a:pt x="26741" y="54586"/>
                  </a:lnTo>
                  <a:cubicBezTo>
                    <a:pt x="26841" y="54519"/>
                    <a:pt x="26807" y="54452"/>
                    <a:pt x="26807" y="54419"/>
                  </a:cubicBezTo>
                  <a:cubicBezTo>
                    <a:pt x="27174" y="53952"/>
                    <a:pt x="27641" y="53485"/>
                    <a:pt x="28175" y="53285"/>
                  </a:cubicBezTo>
                  <a:close/>
                  <a:moveTo>
                    <a:pt x="7447" y="55001"/>
                  </a:moveTo>
                  <a:cubicBezTo>
                    <a:pt x="7568" y="55509"/>
                    <a:pt x="7786" y="56016"/>
                    <a:pt x="7955" y="56471"/>
                  </a:cubicBezTo>
                  <a:lnTo>
                    <a:pt x="7955" y="56471"/>
                  </a:lnTo>
                  <a:cubicBezTo>
                    <a:pt x="7980" y="56488"/>
                    <a:pt x="8004" y="56505"/>
                    <a:pt x="8027" y="56520"/>
                  </a:cubicBezTo>
                  <a:cubicBezTo>
                    <a:pt x="8027" y="56587"/>
                    <a:pt x="8061" y="56587"/>
                    <a:pt x="8094" y="56621"/>
                  </a:cubicBezTo>
                  <a:cubicBezTo>
                    <a:pt x="7834" y="56122"/>
                    <a:pt x="7588" y="55567"/>
                    <a:pt x="7447" y="55001"/>
                  </a:cubicBezTo>
                  <a:close/>
                  <a:moveTo>
                    <a:pt x="25006" y="55920"/>
                  </a:moveTo>
                  <a:cubicBezTo>
                    <a:pt x="25306" y="56420"/>
                    <a:pt x="25406" y="56954"/>
                    <a:pt x="25473" y="57488"/>
                  </a:cubicBezTo>
                  <a:cubicBezTo>
                    <a:pt x="25239" y="56987"/>
                    <a:pt x="25006" y="56454"/>
                    <a:pt x="25006" y="55920"/>
                  </a:cubicBezTo>
                  <a:close/>
                  <a:moveTo>
                    <a:pt x="10705" y="53829"/>
                  </a:moveTo>
                  <a:cubicBezTo>
                    <a:pt x="10798" y="53829"/>
                    <a:pt x="10863" y="53943"/>
                    <a:pt x="10863" y="54252"/>
                  </a:cubicBezTo>
                  <a:cubicBezTo>
                    <a:pt x="10863" y="54753"/>
                    <a:pt x="10829" y="55186"/>
                    <a:pt x="10796" y="55687"/>
                  </a:cubicBezTo>
                  <a:cubicBezTo>
                    <a:pt x="10729" y="56287"/>
                    <a:pt x="10662" y="56854"/>
                    <a:pt x="10629" y="57454"/>
                  </a:cubicBezTo>
                  <a:lnTo>
                    <a:pt x="10562" y="57421"/>
                  </a:lnTo>
                  <a:cubicBezTo>
                    <a:pt x="10542" y="57391"/>
                    <a:pt x="10513" y="57379"/>
                    <a:pt x="10481" y="57379"/>
                  </a:cubicBezTo>
                  <a:cubicBezTo>
                    <a:pt x="10410" y="57379"/>
                    <a:pt x="10329" y="57441"/>
                    <a:pt x="10329" y="57488"/>
                  </a:cubicBezTo>
                  <a:lnTo>
                    <a:pt x="10329" y="57521"/>
                  </a:lnTo>
                  <a:cubicBezTo>
                    <a:pt x="10229" y="57154"/>
                    <a:pt x="10062" y="56787"/>
                    <a:pt x="9862" y="56454"/>
                  </a:cubicBezTo>
                  <a:cubicBezTo>
                    <a:pt x="9795" y="55753"/>
                    <a:pt x="9862" y="54953"/>
                    <a:pt x="10229" y="54319"/>
                  </a:cubicBezTo>
                  <a:cubicBezTo>
                    <a:pt x="10368" y="54080"/>
                    <a:pt x="10567" y="53829"/>
                    <a:pt x="10705" y="53829"/>
                  </a:cubicBezTo>
                  <a:close/>
                  <a:moveTo>
                    <a:pt x="5440" y="57024"/>
                  </a:moveTo>
                  <a:cubicBezTo>
                    <a:pt x="5479" y="57150"/>
                    <a:pt x="5563" y="57277"/>
                    <a:pt x="5692" y="57388"/>
                  </a:cubicBezTo>
                  <a:cubicBezTo>
                    <a:pt x="5992" y="57655"/>
                    <a:pt x="6259" y="57821"/>
                    <a:pt x="6626" y="57988"/>
                  </a:cubicBezTo>
                  <a:cubicBezTo>
                    <a:pt x="6687" y="58018"/>
                    <a:pt x="6747" y="58045"/>
                    <a:pt x="6809" y="58070"/>
                  </a:cubicBezTo>
                  <a:lnTo>
                    <a:pt x="6809" y="58070"/>
                  </a:lnTo>
                  <a:cubicBezTo>
                    <a:pt x="6191" y="57795"/>
                    <a:pt x="5625" y="57436"/>
                    <a:pt x="5440" y="57024"/>
                  </a:cubicBezTo>
                  <a:close/>
                  <a:moveTo>
                    <a:pt x="11830" y="54953"/>
                  </a:moveTo>
                  <a:lnTo>
                    <a:pt x="11830" y="54953"/>
                  </a:lnTo>
                  <a:cubicBezTo>
                    <a:pt x="12063" y="55987"/>
                    <a:pt x="11630" y="57088"/>
                    <a:pt x="11229" y="58122"/>
                  </a:cubicBezTo>
                  <a:cubicBezTo>
                    <a:pt x="11196" y="57855"/>
                    <a:pt x="11163" y="57655"/>
                    <a:pt x="11163" y="57454"/>
                  </a:cubicBezTo>
                  <a:cubicBezTo>
                    <a:pt x="11163" y="57379"/>
                    <a:pt x="11088" y="57342"/>
                    <a:pt x="11036" y="57342"/>
                  </a:cubicBezTo>
                  <a:cubicBezTo>
                    <a:pt x="11019" y="57342"/>
                    <a:pt x="11004" y="57346"/>
                    <a:pt x="10996" y="57354"/>
                  </a:cubicBezTo>
                  <a:cubicBezTo>
                    <a:pt x="11063" y="56954"/>
                    <a:pt x="11063" y="56520"/>
                    <a:pt x="11129" y="56120"/>
                  </a:cubicBezTo>
                  <a:cubicBezTo>
                    <a:pt x="11496" y="55787"/>
                    <a:pt x="11696" y="55420"/>
                    <a:pt x="11830" y="54953"/>
                  </a:cubicBezTo>
                  <a:close/>
                  <a:moveTo>
                    <a:pt x="16200" y="56020"/>
                  </a:moveTo>
                  <a:cubicBezTo>
                    <a:pt x="16200" y="56787"/>
                    <a:pt x="15733" y="57454"/>
                    <a:pt x="15366" y="58122"/>
                  </a:cubicBezTo>
                  <a:lnTo>
                    <a:pt x="15366" y="58022"/>
                  </a:lnTo>
                  <a:cubicBezTo>
                    <a:pt x="15633" y="57354"/>
                    <a:pt x="15833" y="56654"/>
                    <a:pt x="16200" y="56020"/>
                  </a:cubicBezTo>
                  <a:close/>
                  <a:moveTo>
                    <a:pt x="9962" y="57855"/>
                  </a:moveTo>
                  <a:lnTo>
                    <a:pt x="9962" y="57855"/>
                  </a:lnTo>
                  <a:cubicBezTo>
                    <a:pt x="10062" y="57988"/>
                    <a:pt x="10162" y="58122"/>
                    <a:pt x="10229" y="58288"/>
                  </a:cubicBezTo>
                  <a:cubicBezTo>
                    <a:pt x="10195" y="58422"/>
                    <a:pt x="10295" y="58522"/>
                    <a:pt x="10329" y="58689"/>
                  </a:cubicBezTo>
                  <a:cubicBezTo>
                    <a:pt x="10295" y="58689"/>
                    <a:pt x="10295" y="58689"/>
                    <a:pt x="10295" y="58755"/>
                  </a:cubicBezTo>
                  <a:cubicBezTo>
                    <a:pt x="10195" y="58655"/>
                    <a:pt x="10129" y="58522"/>
                    <a:pt x="10029" y="58455"/>
                  </a:cubicBezTo>
                  <a:cubicBezTo>
                    <a:pt x="9962" y="58255"/>
                    <a:pt x="9962" y="58088"/>
                    <a:pt x="9962" y="57855"/>
                  </a:cubicBezTo>
                  <a:close/>
                  <a:moveTo>
                    <a:pt x="10729" y="58222"/>
                  </a:moveTo>
                  <a:cubicBezTo>
                    <a:pt x="10829" y="58489"/>
                    <a:pt x="10896" y="58689"/>
                    <a:pt x="10929" y="58956"/>
                  </a:cubicBezTo>
                  <a:lnTo>
                    <a:pt x="10929" y="58989"/>
                  </a:lnTo>
                  <a:cubicBezTo>
                    <a:pt x="10929" y="59022"/>
                    <a:pt x="10929" y="59022"/>
                    <a:pt x="10996" y="59056"/>
                  </a:cubicBezTo>
                  <a:cubicBezTo>
                    <a:pt x="10996" y="59156"/>
                    <a:pt x="11029" y="59289"/>
                    <a:pt x="11029" y="59389"/>
                  </a:cubicBezTo>
                  <a:lnTo>
                    <a:pt x="10963" y="59322"/>
                  </a:lnTo>
                  <a:cubicBezTo>
                    <a:pt x="10896" y="59189"/>
                    <a:pt x="10863" y="59122"/>
                    <a:pt x="10829" y="58989"/>
                  </a:cubicBezTo>
                  <a:cubicBezTo>
                    <a:pt x="10796" y="58822"/>
                    <a:pt x="10729" y="58622"/>
                    <a:pt x="10696" y="58455"/>
                  </a:cubicBezTo>
                  <a:cubicBezTo>
                    <a:pt x="10696" y="58355"/>
                    <a:pt x="10729" y="58322"/>
                    <a:pt x="10729" y="58222"/>
                  </a:cubicBezTo>
                  <a:close/>
                  <a:moveTo>
                    <a:pt x="10696" y="59647"/>
                  </a:moveTo>
                  <a:cubicBezTo>
                    <a:pt x="10707" y="59650"/>
                    <a:pt x="10718" y="59653"/>
                    <a:pt x="10729" y="59656"/>
                  </a:cubicBezTo>
                  <a:cubicBezTo>
                    <a:pt x="10729" y="59655"/>
                    <a:pt x="10728" y="59654"/>
                    <a:pt x="10728" y="59653"/>
                  </a:cubicBezTo>
                  <a:lnTo>
                    <a:pt x="10728" y="59653"/>
                  </a:lnTo>
                  <a:cubicBezTo>
                    <a:pt x="10717" y="59651"/>
                    <a:pt x="10707" y="59649"/>
                    <a:pt x="10696" y="59647"/>
                  </a:cubicBezTo>
                  <a:close/>
                  <a:moveTo>
                    <a:pt x="23838" y="59523"/>
                  </a:moveTo>
                  <a:lnTo>
                    <a:pt x="23838" y="59523"/>
                  </a:lnTo>
                  <a:cubicBezTo>
                    <a:pt x="24205" y="60190"/>
                    <a:pt x="24239" y="60957"/>
                    <a:pt x="24305" y="61691"/>
                  </a:cubicBezTo>
                  <a:cubicBezTo>
                    <a:pt x="23905" y="61024"/>
                    <a:pt x="23672" y="60190"/>
                    <a:pt x="23838" y="59523"/>
                  </a:cubicBezTo>
                  <a:close/>
                  <a:moveTo>
                    <a:pt x="21470" y="60824"/>
                  </a:moveTo>
                  <a:lnTo>
                    <a:pt x="21470" y="60824"/>
                  </a:lnTo>
                  <a:cubicBezTo>
                    <a:pt x="21670" y="61791"/>
                    <a:pt x="21170" y="62625"/>
                    <a:pt x="20803" y="63492"/>
                  </a:cubicBezTo>
                  <a:cubicBezTo>
                    <a:pt x="20636" y="62625"/>
                    <a:pt x="20970" y="61591"/>
                    <a:pt x="21470" y="60824"/>
                  </a:cubicBezTo>
                  <a:close/>
                  <a:moveTo>
                    <a:pt x="8796" y="63587"/>
                  </a:moveTo>
                  <a:cubicBezTo>
                    <a:pt x="8835" y="63643"/>
                    <a:pt x="8889" y="63707"/>
                    <a:pt x="8951" y="63777"/>
                  </a:cubicBezTo>
                  <a:lnTo>
                    <a:pt x="8951" y="63777"/>
                  </a:lnTo>
                  <a:cubicBezTo>
                    <a:pt x="8899" y="63713"/>
                    <a:pt x="8848" y="63649"/>
                    <a:pt x="8796" y="63587"/>
                  </a:cubicBezTo>
                  <a:close/>
                  <a:moveTo>
                    <a:pt x="8951" y="63777"/>
                  </a:moveTo>
                  <a:cubicBezTo>
                    <a:pt x="10157" y="65285"/>
                    <a:pt x="11136" y="67114"/>
                    <a:pt x="12664" y="68296"/>
                  </a:cubicBezTo>
                  <a:cubicBezTo>
                    <a:pt x="13323" y="68816"/>
                    <a:pt x="14080" y="69239"/>
                    <a:pt x="14842" y="69650"/>
                  </a:cubicBezTo>
                  <a:lnTo>
                    <a:pt x="14842" y="69650"/>
                  </a:lnTo>
                  <a:cubicBezTo>
                    <a:pt x="12488" y="68318"/>
                    <a:pt x="11157" y="66654"/>
                    <a:pt x="9562" y="64493"/>
                  </a:cubicBezTo>
                  <a:cubicBezTo>
                    <a:pt x="9381" y="64233"/>
                    <a:pt x="9130" y="63980"/>
                    <a:pt x="8951" y="63777"/>
                  </a:cubicBezTo>
                  <a:close/>
                  <a:moveTo>
                    <a:pt x="14842" y="69650"/>
                  </a:moveTo>
                  <a:cubicBezTo>
                    <a:pt x="14850" y="69654"/>
                    <a:pt x="14858" y="69659"/>
                    <a:pt x="14865" y="69663"/>
                  </a:cubicBezTo>
                  <a:cubicBezTo>
                    <a:pt x="14871" y="69666"/>
                    <a:pt x="14876" y="69668"/>
                    <a:pt x="14881" y="69671"/>
                  </a:cubicBezTo>
                  <a:lnTo>
                    <a:pt x="14881" y="69671"/>
                  </a:lnTo>
                  <a:cubicBezTo>
                    <a:pt x="14868" y="69664"/>
                    <a:pt x="14855" y="69657"/>
                    <a:pt x="14842" y="69650"/>
                  </a:cubicBezTo>
                  <a:close/>
                  <a:moveTo>
                    <a:pt x="32345" y="56187"/>
                  </a:moveTo>
                  <a:cubicBezTo>
                    <a:pt x="32344" y="56187"/>
                    <a:pt x="31077" y="59022"/>
                    <a:pt x="30910" y="59356"/>
                  </a:cubicBezTo>
                  <a:cubicBezTo>
                    <a:pt x="30110" y="60757"/>
                    <a:pt x="29209" y="62091"/>
                    <a:pt x="28242" y="63359"/>
                  </a:cubicBezTo>
                  <a:cubicBezTo>
                    <a:pt x="26674" y="65594"/>
                    <a:pt x="25173" y="67795"/>
                    <a:pt x="23505" y="69930"/>
                  </a:cubicBezTo>
                  <a:cubicBezTo>
                    <a:pt x="23538" y="69463"/>
                    <a:pt x="23638" y="68929"/>
                    <a:pt x="23705" y="68362"/>
                  </a:cubicBezTo>
                  <a:cubicBezTo>
                    <a:pt x="24139" y="67295"/>
                    <a:pt x="24539" y="66194"/>
                    <a:pt x="25173" y="65193"/>
                  </a:cubicBezTo>
                  <a:cubicBezTo>
                    <a:pt x="26407" y="63092"/>
                    <a:pt x="28142" y="61190"/>
                    <a:pt x="29209" y="58956"/>
                  </a:cubicBezTo>
                  <a:cubicBezTo>
                    <a:pt x="29233" y="58883"/>
                    <a:pt x="29188" y="58829"/>
                    <a:pt x="29136" y="58829"/>
                  </a:cubicBezTo>
                  <a:cubicBezTo>
                    <a:pt x="29115" y="58829"/>
                    <a:pt x="29094" y="58837"/>
                    <a:pt x="29076" y="58855"/>
                  </a:cubicBezTo>
                  <a:cubicBezTo>
                    <a:pt x="27775" y="60990"/>
                    <a:pt x="26340" y="62992"/>
                    <a:pt x="25006" y="65093"/>
                  </a:cubicBezTo>
                  <a:cubicBezTo>
                    <a:pt x="24539" y="65794"/>
                    <a:pt x="24205" y="66528"/>
                    <a:pt x="23905" y="67295"/>
                  </a:cubicBezTo>
                  <a:cubicBezTo>
                    <a:pt x="24039" y="66594"/>
                    <a:pt x="24172" y="65927"/>
                    <a:pt x="24272" y="65193"/>
                  </a:cubicBezTo>
                  <a:cubicBezTo>
                    <a:pt x="25706" y="61257"/>
                    <a:pt x="28375" y="57655"/>
                    <a:pt x="32345" y="56187"/>
                  </a:cubicBezTo>
                  <a:close/>
                  <a:moveTo>
                    <a:pt x="19802" y="68329"/>
                  </a:moveTo>
                  <a:cubicBezTo>
                    <a:pt x="20469" y="68696"/>
                    <a:pt x="20836" y="69430"/>
                    <a:pt x="21170" y="70097"/>
                  </a:cubicBezTo>
                  <a:cubicBezTo>
                    <a:pt x="20469" y="69797"/>
                    <a:pt x="19902" y="69096"/>
                    <a:pt x="19802" y="68329"/>
                  </a:cubicBezTo>
                  <a:close/>
                  <a:moveTo>
                    <a:pt x="14881" y="69671"/>
                  </a:moveTo>
                  <a:cubicBezTo>
                    <a:pt x="15153" y="69818"/>
                    <a:pt x="15426" y="69963"/>
                    <a:pt x="15695" y="70111"/>
                  </a:cubicBezTo>
                  <a:lnTo>
                    <a:pt x="15695" y="70111"/>
                  </a:lnTo>
                  <a:cubicBezTo>
                    <a:pt x="15431" y="69957"/>
                    <a:pt x="15159" y="69811"/>
                    <a:pt x="14881" y="69671"/>
                  </a:cubicBezTo>
                  <a:close/>
                  <a:moveTo>
                    <a:pt x="15695" y="70111"/>
                  </a:moveTo>
                  <a:cubicBezTo>
                    <a:pt x="15995" y="70286"/>
                    <a:pt x="16285" y="70470"/>
                    <a:pt x="16567" y="70664"/>
                  </a:cubicBezTo>
                  <a:cubicBezTo>
                    <a:pt x="16545" y="70636"/>
                    <a:pt x="16524" y="70607"/>
                    <a:pt x="16503" y="70579"/>
                  </a:cubicBezTo>
                  <a:lnTo>
                    <a:pt x="16503" y="70579"/>
                  </a:lnTo>
                  <a:cubicBezTo>
                    <a:pt x="16241" y="70417"/>
                    <a:pt x="15970" y="70263"/>
                    <a:pt x="15695" y="70111"/>
                  </a:cubicBezTo>
                  <a:close/>
                  <a:moveTo>
                    <a:pt x="17934" y="57755"/>
                  </a:moveTo>
                  <a:cubicBezTo>
                    <a:pt x="18034" y="59322"/>
                    <a:pt x="18401" y="60957"/>
                    <a:pt x="18401" y="62491"/>
                  </a:cubicBezTo>
                  <a:cubicBezTo>
                    <a:pt x="18368" y="65293"/>
                    <a:pt x="18201" y="68029"/>
                    <a:pt x="18068" y="70797"/>
                  </a:cubicBezTo>
                  <a:cubicBezTo>
                    <a:pt x="18068" y="70697"/>
                    <a:pt x="18034" y="70597"/>
                    <a:pt x="18001" y="70497"/>
                  </a:cubicBezTo>
                  <a:cubicBezTo>
                    <a:pt x="17901" y="68296"/>
                    <a:pt x="17501" y="66127"/>
                    <a:pt x="17701" y="63926"/>
                  </a:cubicBezTo>
                  <a:cubicBezTo>
                    <a:pt x="17701" y="63876"/>
                    <a:pt x="17684" y="63851"/>
                    <a:pt x="17659" y="63851"/>
                  </a:cubicBezTo>
                  <a:cubicBezTo>
                    <a:pt x="17634" y="63851"/>
                    <a:pt x="17601" y="63876"/>
                    <a:pt x="17567" y="63926"/>
                  </a:cubicBezTo>
                  <a:cubicBezTo>
                    <a:pt x="17367" y="65794"/>
                    <a:pt x="17467" y="67695"/>
                    <a:pt x="17667" y="69630"/>
                  </a:cubicBezTo>
                  <a:cubicBezTo>
                    <a:pt x="17467" y="69063"/>
                    <a:pt x="17300" y="68496"/>
                    <a:pt x="17067" y="67929"/>
                  </a:cubicBezTo>
                  <a:cubicBezTo>
                    <a:pt x="17067" y="67862"/>
                    <a:pt x="17100" y="67862"/>
                    <a:pt x="17067" y="67829"/>
                  </a:cubicBezTo>
                  <a:cubicBezTo>
                    <a:pt x="16567" y="65627"/>
                    <a:pt x="16400" y="63592"/>
                    <a:pt x="16900" y="61324"/>
                  </a:cubicBezTo>
                  <a:cubicBezTo>
                    <a:pt x="17200" y="60123"/>
                    <a:pt x="17601" y="58956"/>
                    <a:pt x="17934" y="57755"/>
                  </a:cubicBezTo>
                  <a:close/>
                  <a:moveTo>
                    <a:pt x="12094" y="65891"/>
                  </a:moveTo>
                  <a:cubicBezTo>
                    <a:pt x="12036" y="65891"/>
                    <a:pt x="12005" y="65978"/>
                    <a:pt x="12030" y="66027"/>
                  </a:cubicBezTo>
                  <a:cubicBezTo>
                    <a:pt x="12897" y="67095"/>
                    <a:pt x="14065" y="67762"/>
                    <a:pt x="14999" y="68763"/>
                  </a:cubicBezTo>
                  <a:cubicBezTo>
                    <a:pt x="15542" y="69337"/>
                    <a:pt x="16024" y="69943"/>
                    <a:pt x="16503" y="70579"/>
                  </a:cubicBezTo>
                  <a:lnTo>
                    <a:pt x="16503" y="70579"/>
                  </a:lnTo>
                  <a:cubicBezTo>
                    <a:pt x="16814" y="70771"/>
                    <a:pt x="17114" y="70973"/>
                    <a:pt x="17393" y="71192"/>
                  </a:cubicBezTo>
                  <a:lnTo>
                    <a:pt x="17393" y="71192"/>
                  </a:lnTo>
                  <a:cubicBezTo>
                    <a:pt x="16810" y="70365"/>
                    <a:pt x="16139" y="69599"/>
                    <a:pt x="15499" y="68863"/>
                  </a:cubicBezTo>
                  <a:cubicBezTo>
                    <a:pt x="14498" y="67762"/>
                    <a:pt x="13164" y="67028"/>
                    <a:pt x="12163" y="65927"/>
                  </a:cubicBezTo>
                  <a:cubicBezTo>
                    <a:pt x="12138" y="65901"/>
                    <a:pt x="12114" y="65891"/>
                    <a:pt x="12094" y="65891"/>
                  </a:cubicBezTo>
                  <a:close/>
                  <a:moveTo>
                    <a:pt x="17393" y="71192"/>
                  </a:moveTo>
                  <a:cubicBezTo>
                    <a:pt x="17418" y="71227"/>
                    <a:pt x="17443" y="71262"/>
                    <a:pt x="17467" y="71298"/>
                  </a:cubicBezTo>
                  <a:cubicBezTo>
                    <a:pt x="17478" y="71305"/>
                    <a:pt x="17489" y="71313"/>
                    <a:pt x="17499" y="71321"/>
                  </a:cubicBezTo>
                  <a:lnTo>
                    <a:pt x="17499" y="71321"/>
                  </a:lnTo>
                  <a:cubicBezTo>
                    <a:pt x="17466" y="71280"/>
                    <a:pt x="17433" y="71239"/>
                    <a:pt x="17401" y="71198"/>
                  </a:cubicBezTo>
                  <a:cubicBezTo>
                    <a:pt x="17398" y="71196"/>
                    <a:pt x="17396" y="71194"/>
                    <a:pt x="17393" y="71192"/>
                  </a:cubicBezTo>
                  <a:close/>
                  <a:moveTo>
                    <a:pt x="22738" y="71131"/>
                  </a:moveTo>
                  <a:cubicBezTo>
                    <a:pt x="22604" y="72065"/>
                    <a:pt x="22538" y="72999"/>
                    <a:pt x="22437" y="73966"/>
                  </a:cubicBezTo>
                  <a:cubicBezTo>
                    <a:pt x="22358" y="73152"/>
                    <a:pt x="22266" y="72339"/>
                    <a:pt x="22166" y="71528"/>
                  </a:cubicBezTo>
                  <a:lnTo>
                    <a:pt x="22166" y="71528"/>
                  </a:lnTo>
                  <a:cubicBezTo>
                    <a:pt x="22185" y="71549"/>
                    <a:pt x="22213" y="71561"/>
                    <a:pt x="22242" y="71561"/>
                  </a:cubicBezTo>
                  <a:cubicBezTo>
                    <a:pt x="22278" y="71561"/>
                    <a:pt x="22315" y="71542"/>
                    <a:pt x="22337" y="71498"/>
                  </a:cubicBezTo>
                  <a:cubicBezTo>
                    <a:pt x="22371" y="71398"/>
                    <a:pt x="22404" y="71298"/>
                    <a:pt x="22504" y="71198"/>
                  </a:cubicBezTo>
                  <a:cubicBezTo>
                    <a:pt x="22521" y="71214"/>
                    <a:pt x="22538" y="71223"/>
                    <a:pt x="22563" y="71223"/>
                  </a:cubicBezTo>
                  <a:cubicBezTo>
                    <a:pt x="22588" y="71223"/>
                    <a:pt x="22621" y="71214"/>
                    <a:pt x="22671" y="71198"/>
                  </a:cubicBezTo>
                  <a:lnTo>
                    <a:pt x="22738" y="71131"/>
                  </a:lnTo>
                  <a:close/>
                  <a:moveTo>
                    <a:pt x="17834" y="74800"/>
                  </a:moveTo>
                  <a:lnTo>
                    <a:pt x="17834" y="74800"/>
                  </a:lnTo>
                  <a:cubicBezTo>
                    <a:pt x="18234" y="75034"/>
                    <a:pt x="18568" y="75467"/>
                    <a:pt x="18868" y="75868"/>
                  </a:cubicBezTo>
                  <a:cubicBezTo>
                    <a:pt x="18468" y="75601"/>
                    <a:pt x="18068" y="75200"/>
                    <a:pt x="17834" y="74800"/>
                  </a:cubicBezTo>
                  <a:close/>
                  <a:moveTo>
                    <a:pt x="23572" y="76768"/>
                  </a:moveTo>
                  <a:cubicBezTo>
                    <a:pt x="23371" y="77602"/>
                    <a:pt x="23071" y="78369"/>
                    <a:pt x="22704" y="79137"/>
                  </a:cubicBezTo>
                  <a:cubicBezTo>
                    <a:pt x="22704" y="78936"/>
                    <a:pt x="22704" y="78770"/>
                    <a:pt x="22671" y="78536"/>
                  </a:cubicBezTo>
                  <a:cubicBezTo>
                    <a:pt x="22871" y="78036"/>
                    <a:pt x="23238" y="77269"/>
                    <a:pt x="23572" y="76768"/>
                  </a:cubicBezTo>
                  <a:close/>
                  <a:moveTo>
                    <a:pt x="17801" y="45646"/>
                  </a:moveTo>
                  <a:cubicBezTo>
                    <a:pt x="18034" y="47614"/>
                    <a:pt x="18301" y="49582"/>
                    <a:pt x="18568" y="51517"/>
                  </a:cubicBezTo>
                  <a:cubicBezTo>
                    <a:pt x="19168" y="55787"/>
                    <a:pt x="19836" y="60090"/>
                    <a:pt x="20503" y="64326"/>
                  </a:cubicBezTo>
                  <a:cubicBezTo>
                    <a:pt x="20503" y="64359"/>
                    <a:pt x="20503" y="64426"/>
                    <a:pt x="20536" y="64426"/>
                  </a:cubicBezTo>
                  <a:cubicBezTo>
                    <a:pt x="20803" y="66027"/>
                    <a:pt x="21003" y="67662"/>
                    <a:pt x="21237" y="69330"/>
                  </a:cubicBezTo>
                  <a:cubicBezTo>
                    <a:pt x="20903" y="68696"/>
                    <a:pt x="20369" y="68162"/>
                    <a:pt x="19736" y="67929"/>
                  </a:cubicBezTo>
                  <a:cubicBezTo>
                    <a:pt x="19721" y="67914"/>
                    <a:pt x="19703" y="67907"/>
                    <a:pt x="19684" y="67907"/>
                  </a:cubicBezTo>
                  <a:cubicBezTo>
                    <a:pt x="19617" y="67907"/>
                    <a:pt x="19535" y="67991"/>
                    <a:pt x="19535" y="68095"/>
                  </a:cubicBezTo>
                  <a:cubicBezTo>
                    <a:pt x="19569" y="69129"/>
                    <a:pt x="20336" y="70130"/>
                    <a:pt x="21370" y="70330"/>
                  </a:cubicBezTo>
                  <a:cubicBezTo>
                    <a:pt x="21537" y="71665"/>
                    <a:pt x="21704" y="73032"/>
                    <a:pt x="21837" y="74367"/>
                  </a:cubicBezTo>
                  <a:cubicBezTo>
                    <a:pt x="22037" y="76501"/>
                    <a:pt x="22171" y="78603"/>
                    <a:pt x="22171" y="80638"/>
                  </a:cubicBezTo>
                  <a:cubicBezTo>
                    <a:pt x="21337" y="77302"/>
                    <a:pt x="19502" y="74033"/>
                    <a:pt x="18234" y="70997"/>
                  </a:cubicBezTo>
                  <a:cubicBezTo>
                    <a:pt x="18301" y="70997"/>
                    <a:pt x="18335" y="70997"/>
                    <a:pt x="18335" y="70964"/>
                  </a:cubicBezTo>
                  <a:cubicBezTo>
                    <a:pt x="18802" y="69029"/>
                    <a:pt x="18735" y="66995"/>
                    <a:pt x="18735" y="65027"/>
                  </a:cubicBezTo>
                  <a:cubicBezTo>
                    <a:pt x="18802" y="62825"/>
                    <a:pt x="18902" y="60623"/>
                    <a:pt x="18535" y="58422"/>
                  </a:cubicBezTo>
                  <a:cubicBezTo>
                    <a:pt x="18568" y="57855"/>
                    <a:pt x="18501" y="57354"/>
                    <a:pt x="18234" y="56921"/>
                  </a:cubicBezTo>
                  <a:cubicBezTo>
                    <a:pt x="18335" y="56587"/>
                    <a:pt x="18401" y="56187"/>
                    <a:pt x="18468" y="55820"/>
                  </a:cubicBezTo>
                  <a:cubicBezTo>
                    <a:pt x="18488" y="55702"/>
                    <a:pt x="18391" y="55618"/>
                    <a:pt x="18301" y="55618"/>
                  </a:cubicBezTo>
                  <a:cubicBezTo>
                    <a:pt x="18240" y="55618"/>
                    <a:pt x="18181" y="55658"/>
                    <a:pt x="18168" y="55753"/>
                  </a:cubicBezTo>
                  <a:cubicBezTo>
                    <a:pt x="18134" y="55987"/>
                    <a:pt x="18068" y="56287"/>
                    <a:pt x="18034" y="56520"/>
                  </a:cubicBezTo>
                  <a:cubicBezTo>
                    <a:pt x="17901" y="57088"/>
                    <a:pt x="17801" y="57588"/>
                    <a:pt x="17634" y="58122"/>
                  </a:cubicBezTo>
                  <a:cubicBezTo>
                    <a:pt x="17234" y="59456"/>
                    <a:pt x="16800" y="60690"/>
                    <a:pt x="16500" y="62091"/>
                  </a:cubicBezTo>
                  <a:cubicBezTo>
                    <a:pt x="16233" y="63259"/>
                    <a:pt x="16300" y="64459"/>
                    <a:pt x="16467" y="65660"/>
                  </a:cubicBezTo>
                  <a:cubicBezTo>
                    <a:pt x="15899" y="63459"/>
                    <a:pt x="15533" y="61157"/>
                    <a:pt x="15399" y="58922"/>
                  </a:cubicBezTo>
                  <a:cubicBezTo>
                    <a:pt x="15733" y="58455"/>
                    <a:pt x="15966" y="57821"/>
                    <a:pt x="16200" y="57321"/>
                  </a:cubicBezTo>
                  <a:cubicBezTo>
                    <a:pt x="16400" y="56787"/>
                    <a:pt x="16633" y="56187"/>
                    <a:pt x="16467" y="55620"/>
                  </a:cubicBezTo>
                  <a:cubicBezTo>
                    <a:pt x="16429" y="55545"/>
                    <a:pt x="16360" y="55502"/>
                    <a:pt x="16295" y="55502"/>
                  </a:cubicBezTo>
                  <a:cubicBezTo>
                    <a:pt x="16244" y="55502"/>
                    <a:pt x="16196" y="55528"/>
                    <a:pt x="16166" y="55586"/>
                  </a:cubicBezTo>
                  <a:cubicBezTo>
                    <a:pt x="15833" y="56087"/>
                    <a:pt x="15533" y="56621"/>
                    <a:pt x="15366" y="57188"/>
                  </a:cubicBezTo>
                  <a:cubicBezTo>
                    <a:pt x="15366" y="56420"/>
                    <a:pt x="15366" y="55653"/>
                    <a:pt x="15399" y="54853"/>
                  </a:cubicBezTo>
                  <a:cubicBezTo>
                    <a:pt x="15566" y="51917"/>
                    <a:pt x="16233" y="49082"/>
                    <a:pt x="17401" y="46447"/>
                  </a:cubicBezTo>
                  <a:cubicBezTo>
                    <a:pt x="17467" y="46647"/>
                    <a:pt x="17534" y="46847"/>
                    <a:pt x="17567" y="47080"/>
                  </a:cubicBezTo>
                  <a:cubicBezTo>
                    <a:pt x="17567" y="47108"/>
                    <a:pt x="17596" y="47124"/>
                    <a:pt x="17629" y="47124"/>
                  </a:cubicBezTo>
                  <a:cubicBezTo>
                    <a:pt x="17677" y="47124"/>
                    <a:pt x="17734" y="47092"/>
                    <a:pt x="17734" y="47014"/>
                  </a:cubicBezTo>
                  <a:lnTo>
                    <a:pt x="17634" y="46013"/>
                  </a:lnTo>
                  <a:cubicBezTo>
                    <a:pt x="17667" y="45913"/>
                    <a:pt x="17734" y="45779"/>
                    <a:pt x="17801" y="45646"/>
                  </a:cubicBezTo>
                  <a:close/>
                  <a:moveTo>
                    <a:pt x="20703" y="82672"/>
                  </a:moveTo>
                  <a:lnTo>
                    <a:pt x="20703" y="82672"/>
                  </a:lnTo>
                  <a:cubicBezTo>
                    <a:pt x="21503" y="83273"/>
                    <a:pt x="21503" y="84507"/>
                    <a:pt x="21804" y="85475"/>
                  </a:cubicBezTo>
                  <a:cubicBezTo>
                    <a:pt x="21137" y="84674"/>
                    <a:pt x="20870" y="83673"/>
                    <a:pt x="20703" y="82672"/>
                  </a:cubicBezTo>
                  <a:close/>
                  <a:moveTo>
                    <a:pt x="24005" y="84841"/>
                  </a:moveTo>
                  <a:lnTo>
                    <a:pt x="24005" y="84841"/>
                  </a:lnTo>
                  <a:cubicBezTo>
                    <a:pt x="23872" y="86142"/>
                    <a:pt x="23071" y="87109"/>
                    <a:pt x="22337" y="88110"/>
                  </a:cubicBezTo>
                  <a:cubicBezTo>
                    <a:pt x="22371" y="87943"/>
                    <a:pt x="22404" y="87810"/>
                    <a:pt x="22404" y="87643"/>
                  </a:cubicBezTo>
                  <a:cubicBezTo>
                    <a:pt x="22971" y="86709"/>
                    <a:pt x="23171" y="85508"/>
                    <a:pt x="24005" y="84841"/>
                  </a:cubicBezTo>
                  <a:close/>
                  <a:moveTo>
                    <a:pt x="20109" y="1"/>
                  </a:moveTo>
                  <a:cubicBezTo>
                    <a:pt x="20092" y="1"/>
                    <a:pt x="20077" y="5"/>
                    <a:pt x="20069" y="13"/>
                  </a:cubicBezTo>
                  <a:cubicBezTo>
                    <a:pt x="18768" y="347"/>
                    <a:pt x="18501" y="1614"/>
                    <a:pt x="18435" y="2815"/>
                  </a:cubicBezTo>
                  <a:cubicBezTo>
                    <a:pt x="18034" y="1815"/>
                    <a:pt x="17401" y="914"/>
                    <a:pt x="16667" y="147"/>
                  </a:cubicBezTo>
                  <a:cubicBezTo>
                    <a:pt x="16628" y="121"/>
                    <a:pt x="16585" y="110"/>
                    <a:pt x="16547" y="110"/>
                  </a:cubicBezTo>
                  <a:cubicBezTo>
                    <a:pt x="16484" y="110"/>
                    <a:pt x="16433" y="139"/>
                    <a:pt x="16433" y="180"/>
                  </a:cubicBezTo>
                  <a:cubicBezTo>
                    <a:pt x="16162" y="1015"/>
                    <a:pt x="16021" y="1850"/>
                    <a:pt x="16060" y="2660"/>
                  </a:cubicBezTo>
                  <a:lnTo>
                    <a:pt x="16060" y="2660"/>
                  </a:lnTo>
                  <a:cubicBezTo>
                    <a:pt x="16066" y="2246"/>
                    <a:pt x="16144" y="1835"/>
                    <a:pt x="16200" y="1448"/>
                  </a:cubicBezTo>
                  <a:cubicBezTo>
                    <a:pt x="16285" y="989"/>
                    <a:pt x="16352" y="764"/>
                    <a:pt x="16478" y="764"/>
                  </a:cubicBezTo>
                  <a:cubicBezTo>
                    <a:pt x="16598" y="764"/>
                    <a:pt x="16773" y="972"/>
                    <a:pt x="17067" y="1381"/>
                  </a:cubicBezTo>
                  <a:cubicBezTo>
                    <a:pt x="18401" y="3082"/>
                    <a:pt x="18568" y="4984"/>
                    <a:pt x="18335" y="7085"/>
                  </a:cubicBezTo>
                  <a:cubicBezTo>
                    <a:pt x="18234" y="6818"/>
                    <a:pt x="18068" y="6585"/>
                    <a:pt x="17901" y="6318"/>
                  </a:cubicBezTo>
                  <a:cubicBezTo>
                    <a:pt x="17882" y="6299"/>
                    <a:pt x="17856" y="6291"/>
                    <a:pt x="17828" y="6291"/>
                  </a:cubicBezTo>
                  <a:cubicBezTo>
                    <a:pt x="17757" y="6291"/>
                    <a:pt x="17677" y="6346"/>
                    <a:pt x="17701" y="6418"/>
                  </a:cubicBezTo>
                  <a:lnTo>
                    <a:pt x="17701" y="6585"/>
                  </a:lnTo>
                  <a:cubicBezTo>
                    <a:pt x="17467" y="5884"/>
                    <a:pt x="17034" y="5217"/>
                    <a:pt x="16533" y="4617"/>
                  </a:cubicBezTo>
                  <a:cubicBezTo>
                    <a:pt x="16456" y="4439"/>
                    <a:pt x="16389" y="4262"/>
                    <a:pt x="16331" y="4081"/>
                  </a:cubicBezTo>
                  <a:lnTo>
                    <a:pt x="16331" y="4081"/>
                  </a:lnTo>
                  <a:cubicBezTo>
                    <a:pt x="15664" y="3415"/>
                    <a:pt x="14865" y="2848"/>
                    <a:pt x="14031" y="2482"/>
                  </a:cubicBezTo>
                  <a:cubicBezTo>
                    <a:pt x="14014" y="2476"/>
                    <a:pt x="13996" y="2473"/>
                    <a:pt x="13979" y="2473"/>
                  </a:cubicBezTo>
                  <a:cubicBezTo>
                    <a:pt x="13901" y="2473"/>
                    <a:pt x="13843" y="2533"/>
                    <a:pt x="13898" y="2615"/>
                  </a:cubicBezTo>
                  <a:cubicBezTo>
                    <a:pt x="13957" y="2730"/>
                    <a:pt x="14011" y="2847"/>
                    <a:pt x="14061" y="2966"/>
                  </a:cubicBezTo>
                  <a:lnTo>
                    <a:pt x="14061" y="2966"/>
                  </a:lnTo>
                  <a:cubicBezTo>
                    <a:pt x="14054" y="2962"/>
                    <a:pt x="14047" y="2958"/>
                    <a:pt x="14040" y="2954"/>
                  </a:cubicBezTo>
                  <a:lnTo>
                    <a:pt x="14040" y="2954"/>
                  </a:lnTo>
                  <a:cubicBezTo>
                    <a:pt x="14049" y="2959"/>
                    <a:pt x="14057" y="2967"/>
                    <a:pt x="14065" y="2976"/>
                  </a:cubicBezTo>
                  <a:lnTo>
                    <a:pt x="14065" y="2976"/>
                  </a:lnTo>
                  <a:cubicBezTo>
                    <a:pt x="14064" y="2972"/>
                    <a:pt x="14062" y="2969"/>
                    <a:pt x="14061" y="2966"/>
                  </a:cubicBezTo>
                  <a:lnTo>
                    <a:pt x="14061" y="2966"/>
                  </a:lnTo>
                  <a:cubicBezTo>
                    <a:pt x="14918" y="3464"/>
                    <a:pt x="15740" y="4092"/>
                    <a:pt x="16366" y="4883"/>
                  </a:cubicBezTo>
                  <a:cubicBezTo>
                    <a:pt x="16467" y="4950"/>
                    <a:pt x="16533" y="5050"/>
                    <a:pt x="16567" y="5150"/>
                  </a:cubicBezTo>
                  <a:cubicBezTo>
                    <a:pt x="16633" y="5250"/>
                    <a:pt x="16700" y="5317"/>
                    <a:pt x="16733" y="5417"/>
                  </a:cubicBezTo>
                  <a:cubicBezTo>
                    <a:pt x="17167" y="6051"/>
                    <a:pt x="17367" y="6751"/>
                    <a:pt x="17567" y="7452"/>
                  </a:cubicBezTo>
                  <a:cubicBezTo>
                    <a:pt x="17534" y="7485"/>
                    <a:pt x="17501" y="7552"/>
                    <a:pt x="17534" y="7585"/>
                  </a:cubicBezTo>
                  <a:cubicBezTo>
                    <a:pt x="17567" y="7752"/>
                    <a:pt x="17634" y="7986"/>
                    <a:pt x="17701" y="8219"/>
                  </a:cubicBezTo>
                  <a:cubicBezTo>
                    <a:pt x="17534" y="8086"/>
                    <a:pt x="17334" y="7952"/>
                    <a:pt x="17167" y="7819"/>
                  </a:cubicBezTo>
                  <a:cubicBezTo>
                    <a:pt x="17134" y="7719"/>
                    <a:pt x="17134" y="7585"/>
                    <a:pt x="17134" y="7452"/>
                  </a:cubicBezTo>
                  <a:cubicBezTo>
                    <a:pt x="17134" y="7385"/>
                    <a:pt x="17092" y="7352"/>
                    <a:pt x="17050" y="7352"/>
                  </a:cubicBezTo>
                  <a:cubicBezTo>
                    <a:pt x="17009" y="7352"/>
                    <a:pt x="16967" y="7385"/>
                    <a:pt x="16967" y="7452"/>
                  </a:cubicBezTo>
                  <a:lnTo>
                    <a:pt x="16967" y="7719"/>
                  </a:lnTo>
                  <a:cubicBezTo>
                    <a:pt x="16500" y="7419"/>
                    <a:pt x="16033" y="7118"/>
                    <a:pt x="15633" y="6751"/>
                  </a:cubicBezTo>
                  <a:cubicBezTo>
                    <a:pt x="15604" y="6726"/>
                    <a:pt x="15576" y="6699"/>
                    <a:pt x="15549" y="6673"/>
                  </a:cubicBezTo>
                  <a:lnTo>
                    <a:pt x="15549" y="6673"/>
                  </a:lnTo>
                  <a:cubicBezTo>
                    <a:pt x="15984" y="7171"/>
                    <a:pt x="16605" y="7525"/>
                    <a:pt x="17200" y="7852"/>
                  </a:cubicBezTo>
                  <a:cubicBezTo>
                    <a:pt x="17223" y="7964"/>
                    <a:pt x="17253" y="8075"/>
                    <a:pt x="17290" y="8186"/>
                  </a:cubicBezTo>
                  <a:lnTo>
                    <a:pt x="17290" y="8186"/>
                  </a:lnTo>
                  <a:cubicBezTo>
                    <a:pt x="17270" y="8174"/>
                    <a:pt x="17252" y="8163"/>
                    <a:pt x="17234" y="8152"/>
                  </a:cubicBezTo>
                  <a:lnTo>
                    <a:pt x="17234" y="8152"/>
                  </a:lnTo>
                  <a:cubicBezTo>
                    <a:pt x="17283" y="8266"/>
                    <a:pt x="17339" y="8372"/>
                    <a:pt x="17404" y="8471"/>
                  </a:cubicBezTo>
                  <a:lnTo>
                    <a:pt x="17404" y="8471"/>
                  </a:lnTo>
                  <a:cubicBezTo>
                    <a:pt x="17360" y="8377"/>
                    <a:pt x="17322" y="8282"/>
                    <a:pt x="17290" y="8186"/>
                  </a:cubicBezTo>
                  <a:lnTo>
                    <a:pt x="17290" y="8186"/>
                  </a:lnTo>
                  <a:cubicBezTo>
                    <a:pt x="17450" y="8281"/>
                    <a:pt x="17652" y="8393"/>
                    <a:pt x="17801" y="8453"/>
                  </a:cubicBezTo>
                  <a:cubicBezTo>
                    <a:pt x="17901" y="8786"/>
                    <a:pt x="18068" y="9053"/>
                    <a:pt x="18335" y="9220"/>
                  </a:cubicBezTo>
                  <a:cubicBezTo>
                    <a:pt x="18301" y="9220"/>
                    <a:pt x="18234" y="9153"/>
                    <a:pt x="18201" y="9153"/>
                  </a:cubicBezTo>
                  <a:cubicBezTo>
                    <a:pt x="18001" y="9086"/>
                    <a:pt x="17801" y="8920"/>
                    <a:pt x="17634" y="8753"/>
                  </a:cubicBezTo>
                  <a:cubicBezTo>
                    <a:pt x="17549" y="8668"/>
                    <a:pt x="17472" y="8573"/>
                    <a:pt x="17404" y="8471"/>
                  </a:cubicBezTo>
                  <a:lnTo>
                    <a:pt x="17404" y="8471"/>
                  </a:lnTo>
                  <a:cubicBezTo>
                    <a:pt x="17460" y="8590"/>
                    <a:pt x="17526" y="8707"/>
                    <a:pt x="17601" y="8820"/>
                  </a:cubicBezTo>
                  <a:cubicBezTo>
                    <a:pt x="17855" y="9106"/>
                    <a:pt x="18231" y="9422"/>
                    <a:pt x="18641" y="9422"/>
                  </a:cubicBezTo>
                  <a:cubicBezTo>
                    <a:pt x="18661" y="9422"/>
                    <a:pt x="18681" y="9422"/>
                    <a:pt x="18701" y="9420"/>
                  </a:cubicBezTo>
                  <a:lnTo>
                    <a:pt x="18701" y="9420"/>
                  </a:lnTo>
                  <a:cubicBezTo>
                    <a:pt x="18401" y="11755"/>
                    <a:pt x="18034" y="14090"/>
                    <a:pt x="17734" y="16425"/>
                  </a:cubicBezTo>
                  <a:cubicBezTo>
                    <a:pt x="17700" y="16302"/>
                    <a:pt x="17664" y="16180"/>
                    <a:pt x="17629" y="16059"/>
                  </a:cubicBezTo>
                  <a:lnTo>
                    <a:pt x="17629" y="16059"/>
                  </a:lnTo>
                  <a:cubicBezTo>
                    <a:pt x="17649" y="16079"/>
                    <a:pt x="17668" y="16088"/>
                    <a:pt x="17685" y="16088"/>
                  </a:cubicBezTo>
                  <a:cubicBezTo>
                    <a:pt x="17714" y="16088"/>
                    <a:pt x="17734" y="16061"/>
                    <a:pt x="17734" y="16025"/>
                  </a:cubicBezTo>
                  <a:cubicBezTo>
                    <a:pt x="17767" y="15391"/>
                    <a:pt x="17601" y="14624"/>
                    <a:pt x="17200" y="14090"/>
                  </a:cubicBezTo>
                  <a:cubicBezTo>
                    <a:pt x="17154" y="14044"/>
                    <a:pt x="17108" y="14019"/>
                    <a:pt x="17071" y="14019"/>
                  </a:cubicBezTo>
                  <a:cubicBezTo>
                    <a:pt x="17029" y="14019"/>
                    <a:pt x="17000" y="14052"/>
                    <a:pt x="17000" y="14123"/>
                  </a:cubicBezTo>
                  <a:cubicBezTo>
                    <a:pt x="16934" y="15024"/>
                    <a:pt x="17234" y="15958"/>
                    <a:pt x="17667" y="16759"/>
                  </a:cubicBezTo>
                  <a:cubicBezTo>
                    <a:pt x="17334" y="19160"/>
                    <a:pt x="17034" y="21595"/>
                    <a:pt x="16867" y="24031"/>
                  </a:cubicBezTo>
                  <a:cubicBezTo>
                    <a:pt x="16700" y="23830"/>
                    <a:pt x="16500" y="23664"/>
                    <a:pt x="16233" y="23664"/>
                  </a:cubicBezTo>
                  <a:cubicBezTo>
                    <a:pt x="16166" y="23664"/>
                    <a:pt x="16100" y="23764"/>
                    <a:pt x="16100" y="23797"/>
                  </a:cubicBezTo>
                  <a:cubicBezTo>
                    <a:pt x="16100" y="24431"/>
                    <a:pt x="16366" y="25031"/>
                    <a:pt x="16600" y="25598"/>
                  </a:cubicBezTo>
                  <a:cubicBezTo>
                    <a:pt x="16667" y="25665"/>
                    <a:pt x="16700" y="25832"/>
                    <a:pt x="16767" y="25932"/>
                  </a:cubicBezTo>
                  <a:cubicBezTo>
                    <a:pt x="16733" y="27133"/>
                    <a:pt x="16700" y="28334"/>
                    <a:pt x="16700" y="29601"/>
                  </a:cubicBezTo>
                  <a:cubicBezTo>
                    <a:pt x="16700" y="30702"/>
                    <a:pt x="16733" y="31836"/>
                    <a:pt x="16767" y="32937"/>
                  </a:cubicBezTo>
                  <a:cubicBezTo>
                    <a:pt x="16600" y="32470"/>
                    <a:pt x="16333" y="32036"/>
                    <a:pt x="16033" y="31703"/>
                  </a:cubicBezTo>
                  <a:cubicBezTo>
                    <a:pt x="16000" y="31680"/>
                    <a:pt x="15959" y="31669"/>
                    <a:pt x="15919" y="31669"/>
                  </a:cubicBezTo>
                  <a:cubicBezTo>
                    <a:pt x="15840" y="31669"/>
                    <a:pt x="15766" y="31714"/>
                    <a:pt x="15766" y="31803"/>
                  </a:cubicBezTo>
                  <a:cubicBezTo>
                    <a:pt x="15899" y="32870"/>
                    <a:pt x="16266" y="33938"/>
                    <a:pt x="16867" y="34838"/>
                  </a:cubicBezTo>
                  <a:lnTo>
                    <a:pt x="16900" y="34872"/>
                  </a:lnTo>
                  <a:cubicBezTo>
                    <a:pt x="17100" y="38141"/>
                    <a:pt x="17434" y="41343"/>
                    <a:pt x="17868" y="44612"/>
                  </a:cubicBezTo>
                  <a:cubicBezTo>
                    <a:pt x="17767" y="44712"/>
                    <a:pt x="17701" y="44879"/>
                    <a:pt x="17667" y="45012"/>
                  </a:cubicBezTo>
                  <a:cubicBezTo>
                    <a:pt x="17034" y="42110"/>
                    <a:pt x="15599" y="39341"/>
                    <a:pt x="14165" y="36706"/>
                  </a:cubicBezTo>
                  <a:lnTo>
                    <a:pt x="14165" y="36640"/>
                  </a:lnTo>
                  <a:cubicBezTo>
                    <a:pt x="14265" y="36273"/>
                    <a:pt x="14265" y="35772"/>
                    <a:pt x="14232" y="35372"/>
                  </a:cubicBezTo>
                  <a:cubicBezTo>
                    <a:pt x="14198" y="34938"/>
                    <a:pt x="14098" y="34438"/>
                    <a:pt x="13765" y="34104"/>
                  </a:cubicBezTo>
                  <a:cubicBezTo>
                    <a:pt x="13738" y="34065"/>
                    <a:pt x="13702" y="34046"/>
                    <a:pt x="13665" y="34046"/>
                  </a:cubicBezTo>
                  <a:cubicBezTo>
                    <a:pt x="13608" y="34046"/>
                    <a:pt x="13551" y="34090"/>
                    <a:pt x="13531" y="34171"/>
                  </a:cubicBezTo>
                  <a:cubicBezTo>
                    <a:pt x="13398" y="34605"/>
                    <a:pt x="13398" y="35005"/>
                    <a:pt x="13431" y="35439"/>
                  </a:cubicBezTo>
                  <a:cubicBezTo>
                    <a:pt x="13331" y="35205"/>
                    <a:pt x="13198" y="34972"/>
                    <a:pt x="13064" y="34772"/>
                  </a:cubicBezTo>
                  <a:cubicBezTo>
                    <a:pt x="12364" y="33471"/>
                    <a:pt x="11730" y="32136"/>
                    <a:pt x="11163" y="30835"/>
                  </a:cubicBezTo>
                  <a:lnTo>
                    <a:pt x="11196" y="30835"/>
                  </a:lnTo>
                  <a:cubicBezTo>
                    <a:pt x="11763" y="30335"/>
                    <a:pt x="11730" y="29134"/>
                    <a:pt x="11663" y="28434"/>
                  </a:cubicBezTo>
                  <a:cubicBezTo>
                    <a:pt x="11663" y="28363"/>
                    <a:pt x="11596" y="28292"/>
                    <a:pt x="11522" y="28292"/>
                  </a:cubicBezTo>
                  <a:cubicBezTo>
                    <a:pt x="11491" y="28292"/>
                    <a:pt x="11459" y="28304"/>
                    <a:pt x="11430" y="28334"/>
                  </a:cubicBezTo>
                  <a:cubicBezTo>
                    <a:pt x="11029" y="28867"/>
                    <a:pt x="10896" y="29568"/>
                    <a:pt x="10896" y="30268"/>
                  </a:cubicBezTo>
                  <a:cubicBezTo>
                    <a:pt x="9595" y="27133"/>
                    <a:pt x="8661" y="23930"/>
                    <a:pt x="7894" y="20595"/>
                  </a:cubicBezTo>
                  <a:cubicBezTo>
                    <a:pt x="7927" y="20495"/>
                    <a:pt x="8027" y="20428"/>
                    <a:pt x="8061" y="20295"/>
                  </a:cubicBezTo>
                  <a:cubicBezTo>
                    <a:pt x="8261" y="20128"/>
                    <a:pt x="8394" y="19861"/>
                    <a:pt x="8494" y="19661"/>
                  </a:cubicBezTo>
                  <a:cubicBezTo>
                    <a:pt x="9261" y="19594"/>
                    <a:pt x="10062" y="19327"/>
                    <a:pt x="10729" y="18994"/>
                  </a:cubicBezTo>
                  <a:cubicBezTo>
                    <a:pt x="11096" y="18793"/>
                    <a:pt x="12097" y="17960"/>
                    <a:pt x="11263" y="17593"/>
                  </a:cubicBezTo>
                  <a:cubicBezTo>
                    <a:pt x="11253" y="17573"/>
                    <a:pt x="11240" y="17565"/>
                    <a:pt x="11227" y="17565"/>
                  </a:cubicBezTo>
                  <a:cubicBezTo>
                    <a:pt x="11196" y="17565"/>
                    <a:pt x="11163" y="17612"/>
                    <a:pt x="11163" y="17659"/>
                  </a:cubicBezTo>
                  <a:cubicBezTo>
                    <a:pt x="11263" y="17993"/>
                    <a:pt x="11396" y="18160"/>
                    <a:pt x="11096" y="18460"/>
                  </a:cubicBezTo>
                  <a:cubicBezTo>
                    <a:pt x="10829" y="18693"/>
                    <a:pt x="10396" y="18860"/>
                    <a:pt x="10062" y="19060"/>
                  </a:cubicBezTo>
                  <a:cubicBezTo>
                    <a:pt x="9562" y="19260"/>
                    <a:pt x="9028" y="19427"/>
                    <a:pt x="8427" y="19494"/>
                  </a:cubicBezTo>
                  <a:cubicBezTo>
                    <a:pt x="9161" y="19260"/>
                    <a:pt x="9895" y="18793"/>
                    <a:pt x="10396" y="18326"/>
                  </a:cubicBezTo>
                  <a:cubicBezTo>
                    <a:pt x="11263" y="17626"/>
                    <a:pt x="11930" y="16759"/>
                    <a:pt x="12063" y="15625"/>
                  </a:cubicBezTo>
                  <a:cubicBezTo>
                    <a:pt x="12063" y="15524"/>
                    <a:pt x="11997" y="15491"/>
                    <a:pt x="11930" y="15491"/>
                  </a:cubicBezTo>
                  <a:cubicBezTo>
                    <a:pt x="11855" y="15486"/>
                    <a:pt x="11782" y="15484"/>
                    <a:pt x="11712" y="15484"/>
                  </a:cubicBezTo>
                  <a:cubicBezTo>
                    <a:pt x="10814" y="15484"/>
                    <a:pt x="10292" y="15871"/>
                    <a:pt x="9828" y="16458"/>
                  </a:cubicBezTo>
                  <a:cubicBezTo>
                    <a:pt x="10195" y="15591"/>
                    <a:pt x="10329" y="14657"/>
                    <a:pt x="10162" y="13690"/>
                  </a:cubicBezTo>
                  <a:cubicBezTo>
                    <a:pt x="10162" y="13651"/>
                    <a:pt x="10116" y="13635"/>
                    <a:pt x="10072" y="13635"/>
                  </a:cubicBezTo>
                  <a:cubicBezTo>
                    <a:pt x="10040" y="13635"/>
                    <a:pt x="10009" y="13643"/>
                    <a:pt x="9995" y="13656"/>
                  </a:cubicBezTo>
                  <a:cubicBezTo>
                    <a:pt x="9428" y="14257"/>
                    <a:pt x="8995" y="14824"/>
                    <a:pt x="8594" y="15558"/>
                  </a:cubicBezTo>
                  <a:cubicBezTo>
                    <a:pt x="8528" y="14624"/>
                    <a:pt x="8227" y="13690"/>
                    <a:pt x="7727" y="12856"/>
                  </a:cubicBezTo>
                  <a:cubicBezTo>
                    <a:pt x="7703" y="12832"/>
                    <a:pt x="7646" y="12809"/>
                    <a:pt x="7603" y="12809"/>
                  </a:cubicBezTo>
                  <a:cubicBezTo>
                    <a:pt x="7585" y="12809"/>
                    <a:pt x="7570" y="12813"/>
                    <a:pt x="7560" y="12822"/>
                  </a:cubicBezTo>
                  <a:cubicBezTo>
                    <a:pt x="7047" y="13361"/>
                    <a:pt x="6766" y="14024"/>
                    <a:pt x="6692" y="14747"/>
                  </a:cubicBezTo>
                  <a:lnTo>
                    <a:pt x="6692" y="14747"/>
                  </a:lnTo>
                  <a:cubicBezTo>
                    <a:pt x="6750" y="14406"/>
                    <a:pt x="6850" y="14072"/>
                    <a:pt x="6993" y="13756"/>
                  </a:cubicBezTo>
                  <a:cubicBezTo>
                    <a:pt x="7099" y="13519"/>
                    <a:pt x="7205" y="13421"/>
                    <a:pt x="7308" y="13421"/>
                  </a:cubicBezTo>
                  <a:cubicBezTo>
                    <a:pt x="7754" y="13421"/>
                    <a:pt x="8133" y="15278"/>
                    <a:pt x="8161" y="15658"/>
                  </a:cubicBezTo>
                  <a:cubicBezTo>
                    <a:pt x="8227" y="16325"/>
                    <a:pt x="8061" y="16959"/>
                    <a:pt x="7860" y="17593"/>
                  </a:cubicBezTo>
                  <a:cubicBezTo>
                    <a:pt x="7794" y="17593"/>
                    <a:pt x="7727" y="17593"/>
                    <a:pt x="7694" y="17659"/>
                  </a:cubicBezTo>
                  <a:cubicBezTo>
                    <a:pt x="7527" y="17993"/>
                    <a:pt x="7460" y="18393"/>
                    <a:pt x="7360" y="18727"/>
                  </a:cubicBezTo>
                  <a:cubicBezTo>
                    <a:pt x="7360" y="18660"/>
                    <a:pt x="7327" y="18660"/>
                    <a:pt x="7327" y="18627"/>
                  </a:cubicBezTo>
                  <a:cubicBezTo>
                    <a:pt x="7360" y="18393"/>
                    <a:pt x="7393" y="18160"/>
                    <a:pt x="7360" y="17926"/>
                  </a:cubicBezTo>
                  <a:lnTo>
                    <a:pt x="7360" y="17826"/>
                  </a:lnTo>
                  <a:cubicBezTo>
                    <a:pt x="7293" y="17259"/>
                    <a:pt x="7026" y="16659"/>
                    <a:pt x="6693" y="16125"/>
                  </a:cubicBezTo>
                  <a:cubicBezTo>
                    <a:pt x="6657" y="15910"/>
                    <a:pt x="6638" y="15692"/>
                    <a:pt x="6636" y="15475"/>
                  </a:cubicBezTo>
                  <a:lnTo>
                    <a:pt x="6636" y="15475"/>
                  </a:lnTo>
                  <a:cubicBezTo>
                    <a:pt x="6152" y="14778"/>
                    <a:pt x="5642" y="14201"/>
                    <a:pt x="5225" y="13623"/>
                  </a:cubicBezTo>
                  <a:cubicBezTo>
                    <a:pt x="5206" y="13584"/>
                    <a:pt x="5163" y="13568"/>
                    <a:pt x="5118" y="13568"/>
                  </a:cubicBezTo>
                  <a:cubicBezTo>
                    <a:pt x="5086" y="13568"/>
                    <a:pt x="5053" y="13576"/>
                    <a:pt x="5025" y="13590"/>
                  </a:cubicBezTo>
                  <a:cubicBezTo>
                    <a:pt x="4457" y="14289"/>
                    <a:pt x="4333" y="15173"/>
                    <a:pt x="4520" y="16019"/>
                  </a:cubicBezTo>
                  <a:lnTo>
                    <a:pt x="4520" y="16019"/>
                  </a:lnTo>
                  <a:cubicBezTo>
                    <a:pt x="4498" y="15839"/>
                    <a:pt x="4491" y="15652"/>
                    <a:pt x="4491" y="15458"/>
                  </a:cubicBezTo>
                  <a:cubicBezTo>
                    <a:pt x="4491" y="15212"/>
                    <a:pt x="4626" y="14270"/>
                    <a:pt x="4913" y="14270"/>
                  </a:cubicBezTo>
                  <a:cubicBezTo>
                    <a:pt x="4977" y="14270"/>
                    <a:pt x="5047" y="14316"/>
                    <a:pt x="5125" y="14424"/>
                  </a:cubicBezTo>
                  <a:cubicBezTo>
                    <a:pt x="5625" y="15091"/>
                    <a:pt x="6193" y="15791"/>
                    <a:pt x="6626" y="16492"/>
                  </a:cubicBezTo>
                  <a:cubicBezTo>
                    <a:pt x="6693" y="16892"/>
                    <a:pt x="6860" y="17259"/>
                    <a:pt x="7060" y="17593"/>
                  </a:cubicBezTo>
                  <a:cubicBezTo>
                    <a:pt x="7127" y="17826"/>
                    <a:pt x="7160" y="18126"/>
                    <a:pt x="7160" y="18427"/>
                  </a:cubicBezTo>
                  <a:cubicBezTo>
                    <a:pt x="7115" y="18418"/>
                    <a:pt x="7075" y="18413"/>
                    <a:pt x="7041" y="18413"/>
                  </a:cubicBezTo>
                  <a:cubicBezTo>
                    <a:pt x="6947" y="18413"/>
                    <a:pt x="6893" y="18444"/>
                    <a:pt x="6893" y="18493"/>
                  </a:cubicBezTo>
                  <a:cubicBezTo>
                    <a:pt x="6860" y="18727"/>
                    <a:pt x="6860" y="18927"/>
                    <a:pt x="6893" y="19127"/>
                  </a:cubicBezTo>
                  <a:cubicBezTo>
                    <a:pt x="6893" y="19160"/>
                    <a:pt x="6893" y="19160"/>
                    <a:pt x="6860" y="19227"/>
                  </a:cubicBezTo>
                  <a:cubicBezTo>
                    <a:pt x="6793" y="19160"/>
                    <a:pt x="6726" y="19127"/>
                    <a:pt x="6660" y="19094"/>
                  </a:cubicBezTo>
                  <a:lnTo>
                    <a:pt x="6526" y="18827"/>
                  </a:lnTo>
                  <a:cubicBezTo>
                    <a:pt x="6526" y="18793"/>
                    <a:pt x="6526" y="18760"/>
                    <a:pt x="6493" y="18727"/>
                  </a:cubicBezTo>
                  <a:cubicBezTo>
                    <a:pt x="6459" y="18727"/>
                    <a:pt x="6459" y="18660"/>
                    <a:pt x="6393" y="18660"/>
                  </a:cubicBezTo>
                  <a:cubicBezTo>
                    <a:pt x="6126" y="18326"/>
                    <a:pt x="5726" y="17993"/>
                    <a:pt x="5325" y="17793"/>
                  </a:cubicBezTo>
                  <a:cubicBezTo>
                    <a:pt x="5193" y="17627"/>
                    <a:pt x="5076" y="17444"/>
                    <a:pt x="4972" y="17254"/>
                  </a:cubicBezTo>
                  <a:lnTo>
                    <a:pt x="4972" y="17254"/>
                  </a:lnTo>
                  <a:cubicBezTo>
                    <a:pt x="4199" y="16911"/>
                    <a:pt x="3402" y="16723"/>
                    <a:pt x="2823" y="16659"/>
                  </a:cubicBezTo>
                  <a:cubicBezTo>
                    <a:pt x="2723" y="16659"/>
                    <a:pt x="2657" y="16759"/>
                    <a:pt x="2690" y="16825"/>
                  </a:cubicBezTo>
                  <a:cubicBezTo>
                    <a:pt x="2728" y="16966"/>
                    <a:pt x="2772" y="17101"/>
                    <a:pt x="2822" y="17230"/>
                  </a:cubicBezTo>
                  <a:lnTo>
                    <a:pt x="2822" y="17230"/>
                  </a:lnTo>
                  <a:cubicBezTo>
                    <a:pt x="4046" y="17402"/>
                    <a:pt x="5298" y="17968"/>
                    <a:pt x="6059" y="18894"/>
                  </a:cubicBezTo>
                  <a:cubicBezTo>
                    <a:pt x="6026" y="18927"/>
                    <a:pt x="5992" y="18994"/>
                    <a:pt x="6026" y="19094"/>
                  </a:cubicBezTo>
                  <a:cubicBezTo>
                    <a:pt x="6174" y="19301"/>
                    <a:pt x="6401" y="19692"/>
                    <a:pt x="6636" y="19964"/>
                  </a:cubicBezTo>
                  <a:lnTo>
                    <a:pt x="6636" y="19964"/>
                  </a:lnTo>
                  <a:cubicBezTo>
                    <a:pt x="4983" y="19637"/>
                    <a:pt x="3446" y="18849"/>
                    <a:pt x="2822" y="17230"/>
                  </a:cubicBezTo>
                  <a:lnTo>
                    <a:pt x="2822" y="17230"/>
                  </a:lnTo>
                  <a:cubicBezTo>
                    <a:pt x="2811" y="17229"/>
                    <a:pt x="2801" y="17227"/>
                    <a:pt x="2790" y="17226"/>
                  </a:cubicBezTo>
                  <a:lnTo>
                    <a:pt x="2790" y="17226"/>
                  </a:lnTo>
                  <a:cubicBezTo>
                    <a:pt x="3357" y="18927"/>
                    <a:pt x="5058" y="19761"/>
                    <a:pt x="6726" y="20061"/>
                  </a:cubicBezTo>
                  <a:cubicBezTo>
                    <a:pt x="6696" y="20031"/>
                    <a:pt x="6666" y="19998"/>
                    <a:pt x="6636" y="19964"/>
                  </a:cubicBezTo>
                  <a:lnTo>
                    <a:pt x="6636" y="19964"/>
                  </a:lnTo>
                  <a:cubicBezTo>
                    <a:pt x="6832" y="20002"/>
                    <a:pt x="7029" y="20035"/>
                    <a:pt x="7227" y="20061"/>
                  </a:cubicBezTo>
                  <a:cubicBezTo>
                    <a:pt x="7260" y="20061"/>
                    <a:pt x="7260" y="20061"/>
                    <a:pt x="7260" y="19994"/>
                  </a:cubicBezTo>
                  <a:cubicBezTo>
                    <a:pt x="7327" y="19994"/>
                    <a:pt x="7327" y="20061"/>
                    <a:pt x="7360" y="20061"/>
                  </a:cubicBezTo>
                  <a:cubicBezTo>
                    <a:pt x="7427" y="20061"/>
                    <a:pt x="7527" y="19961"/>
                    <a:pt x="7427" y="19928"/>
                  </a:cubicBezTo>
                  <a:cubicBezTo>
                    <a:pt x="7327" y="19794"/>
                    <a:pt x="7193" y="19661"/>
                    <a:pt x="7060" y="19494"/>
                  </a:cubicBezTo>
                  <a:lnTo>
                    <a:pt x="7060" y="19427"/>
                  </a:lnTo>
                  <a:cubicBezTo>
                    <a:pt x="7227" y="19561"/>
                    <a:pt x="7360" y="19727"/>
                    <a:pt x="7493" y="19894"/>
                  </a:cubicBezTo>
                  <a:lnTo>
                    <a:pt x="7493" y="19928"/>
                  </a:lnTo>
                  <a:cubicBezTo>
                    <a:pt x="7493" y="20061"/>
                    <a:pt x="7560" y="20094"/>
                    <a:pt x="7660" y="20094"/>
                  </a:cubicBezTo>
                  <a:cubicBezTo>
                    <a:pt x="7660" y="20128"/>
                    <a:pt x="7660" y="20161"/>
                    <a:pt x="7694" y="20261"/>
                  </a:cubicBezTo>
                  <a:cubicBezTo>
                    <a:pt x="7694" y="20295"/>
                    <a:pt x="7660" y="20328"/>
                    <a:pt x="7660" y="20328"/>
                  </a:cubicBezTo>
                  <a:lnTo>
                    <a:pt x="7660" y="20395"/>
                  </a:lnTo>
                  <a:cubicBezTo>
                    <a:pt x="7594" y="20495"/>
                    <a:pt x="7694" y="20628"/>
                    <a:pt x="7760" y="20628"/>
                  </a:cubicBezTo>
                  <a:cubicBezTo>
                    <a:pt x="8094" y="22229"/>
                    <a:pt x="8494" y="23764"/>
                    <a:pt x="8894" y="25298"/>
                  </a:cubicBezTo>
                  <a:lnTo>
                    <a:pt x="8861" y="25298"/>
                  </a:lnTo>
                  <a:cubicBezTo>
                    <a:pt x="8227" y="25298"/>
                    <a:pt x="7660" y="24798"/>
                    <a:pt x="7660" y="24164"/>
                  </a:cubicBezTo>
                  <a:lnTo>
                    <a:pt x="7660" y="24164"/>
                  </a:lnTo>
                  <a:cubicBezTo>
                    <a:pt x="7827" y="24297"/>
                    <a:pt x="8027" y="24431"/>
                    <a:pt x="8161" y="24631"/>
                  </a:cubicBezTo>
                  <a:cubicBezTo>
                    <a:pt x="8327" y="24831"/>
                    <a:pt x="8427" y="25065"/>
                    <a:pt x="8661" y="25231"/>
                  </a:cubicBezTo>
                  <a:cubicBezTo>
                    <a:pt x="8670" y="25236"/>
                    <a:pt x="8680" y="25238"/>
                    <a:pt x="8690" y="25238"/>
                  </a:cubicBezTo>
                  <a:cubicBezTo>
                    <a:pt x="8752" y="25238"/>
                    <a:pt x="8818" y="25160"/>
                    <a:pt x="8761" y="25131"/>
                  </a:cubicBezTo>
                  <a:cubicBezTo>
                    <a:pt x="8694" y="24898"/>
                    <a:pt x="8494" y="24631"/>
                    <a:pt x="8327" y="24464"/>
                  </a:cubicBezTo>
                  <a:cubicBezTo>
                    <a:pt x="8094" y="24231"/>
                    <a:pt x="7860" y="23997"/>
                    <a:pt x="7560" y="23897"/>
                  </a:cubicBezTo>
                  <a:cubicBezTo>
                    <a:pt x="7541" y="23878"/>
                    <a:pt x="7518" y="23869"/>
                    <a:pt x="7496" y="23869"/>
                  </a:cubicBezTo>
                  <a:cubicBezTo>
                    <a:pt x="7443" y="23869"/>
                    <a:pt x="7393" y="23917"/>
                    <a:pt x="7393" y="23964"/>
                  </a:cubicBezTo>
                  <a:cubicBezTo>
                    <a:pt x="7236" y="24750"/>
                    <a:pt x="7939" y="25507"/>
                    <a:pt x="8719" y="25507"/>
                  </a:cubicBezTo>
                  <a:cubicBezTo>
                    <a:pt x="8766" y="25507"/>
                    <a:pt x="8813" y="25504"/>
                    <a:pt x="8861" y="25498"/>
                  </a:cubicBezTo>
                  <a:cubicBezTo>
                    <a:pt x="8894" y="25498"/>
                    <a:pt x="8894" y="25465"/>
                    <a:pt x="8894" y="25465"/>
                  </a:cubicBezTo>
                  <a:cubicBezTo>
                    <a:pt x="9562" y="27800"/>
                    <a:pt x="10396" y="30135"/>
                    <a:pt x="11430" y="32336"/>
                  </a:cubicBezTo>
                  <a:cubicBezTo>
                    <a:pt x="10896" y="31636"/>
                    <a:pt x="10362" y="30969"/>
                    <a:pt x="9828" y="30268"/>
                  </a:cubicBezTo>
                  <a:cubicBezTo>
                    <a:pt x="7760" y="26666"/>
                    <a:pt x="4758" y="23297"/>
                    <a:pt x="322" y="23230"/>
                  </a:cubicBezTo>
                  <a:cubicBezTo>
                    <a:pt x="222" y="23230"/>
                    <a:pt x="188" y="23330"/>
                    <a:pt x="322" y="23397"/>
                  </a:cubicBezTo>
                  <a:cubicBezTo>
                    <a:pt x="2590" y="23897"/>
                    <a:pt x="4491" y="24431"/>
                    <a:pt x="6259" y="25965"/>
                  </a:cubicBezTo>
                  <a:cubicBezTo>
                    <a:pt x="7327" y="26899"/>
                    <a:pt x="8161" y="28000"/>
                    <a:pt x="8928" y="29168"/>
                  </a:cubicBezTo>
                  <a:cubicBezTo>
                    <a:pt x="6660" y="26499"/>
                    <a:pt x="4024" y="24164"/>
                    <a:pt x="422" y="23463"/>
                  </a:cubicBezTo>
                  <a:cubicBezTo>
                    <a:pt x="355" y="23463"/>
                    <a:pt x="355" y="23564"/>
                    <a:pt x="388" y="23597"/>
                  </a:cubicBezTo>
                  <a:cubicBezTo>
                    <a:pt x="3090" y="24631"/>
                    <a:pt x="5259" y="25765"/>
                    <a:pt x="7360" y="27800"/>
                  </a:cubicBezTo>
                  <a:cubicBezTo>
                    <a:pt x="8226" y="28633"/>
                    <a:pt x="9026" y="29598"/>
                    <a:pt x="9825" y="30564"/>
                  </a:cubicBezTo>
                  <a:lnTo>
                    <a:pt x="9825" y="30564"/>
                  </a:lnTo>
                  <a:cubicBezTo>
                    <a:pt x="8694" y="29421"/>
                    <a:pt x="7144" y="28826"/>
                    <a:pt x="5726" y="28133"/>
                  </a:cubicBezTo>
                  <a:cubicBezTo>
                    <a:pt x="3524" y="27066"/>
                    <a:pt x="1856" y="25231"/>
                    <a:pt x="155" y="23463"/>
                  </a:cubicBezTo>
                  <a:cubicBezTo>
                    <a:pt x="143" y="23457"/>
                    <a:pt x="129" y="23455"/>
                    <a:pt x="116" y="23455"/>
                  </a:cubicBezTo>
                  <a:cubicBezTo>
                    <a:pt x="57" y="23455"/>
                    <a:pt x="0" y="23509"/>
                    <a:pt x="55" y="23564"/>
                  </a:cubicBezTo>
                  <a:cubicBezTo>
                    <a:pt x="1322" y="24965"/>
                    <a:pt x="2590" y="26299"/>
                    <a:pt x="4158" y="27433"/>
                  </a:cubicBezTo>
                  <a:cubicBezTo>
                    <a:pt x="5992" y="28767"/>
                    <a:pt x="8094" y="29434"/>
                    <a:pt x="9895" y="30802"/>
                  </a:cubicBezTo>
                  <a:cubicBezTo>
                    <a:pt x="9906" y="30813"/>
                    <a:pt x="9921" y="30817"/>
                    <a:pt x="9937" y="30817"/>
                  </a:cubicBezTo>
                  <a:cubicBezTo>
                    <a:pt x="9969" y="30817"/>
                    <a:pt x="10006" y="30802"/>
                    <a:pt x="10029" y="30802"/>
                  </a:cubicBezTo>
                  <a:cubicBezTo>
                    <a:pt x="10029" y="30835"/>
                    <a:pt x="10062" y="30835"/>
                    <a:pt x="10062" y="30902"/>
                  </a:cubicBezTo>
                  <a:cubicBezTo>
                    <a:pt x="10062" y="30935"/>
                    <a:pt x="10095" y="30935"/>
                    <a:pt x="10162" y="30935"/>
                  </a:cubicBezTo>
                  <a:cubicBezTo>
                    <a:pt x="10696" y="31603"/>
                    <a:pt x="11229" y="32303"/>
                    <a:pt x="11763" y="32970"/>
                  </a:cubicBezTo>
                  <a:cubicBezTo>
                    <a:pt x="13097" y="35639"/>
                    <a:pt x="14532" y="38174"/>
                    <a:pt x="15699" y="40809"/>
                  </a:cubicBezTo>
                  <a:cubicBezTo>
                    <a:pt x="15266" y="40309"/>
                    <a:pt x="14565" y="39909"/>
                    <a:pt x="13998" y="39842"/>
                  </a:cubicBezTo>
                  <a:cubicBezTo>
                    <a:pt x="13865" y="39842"/>
                    <a:pt x="13831" y="39975"/>
                    <a:pt x="13865" y="40075"/>
                  </a:cubicBezTo>
                  <a:cubicBezTo>
                    <a:pt x="14232" y="40742"/>
                    <a:pt x="14999" y="41343"/>
                    <a:pt x="15833" y="41343"/>
                  </a:cubicBezTo>
                  <a:cubicBezTo>
                    <a:pt x="15899" y="41343"/>
                    <a:pt x="15899" y="41310"/>
                    <a:pt x="15899" y="41243"/>
                  </a:cubicBezTo>
                  <a:cubicBezTo>
                    <a:pt x="16500" y="42610"/>
                    <a:pt x="17034" y="44078"/>
                    <a:pt x="17434" y="45579"/>
                  </a:cubicBezTo>
                  <a:cubicBezTo>
                    <a:pt x="17067" y="46346"/>
                    <a:pt x="16767" y="47147"/>
                    <a:pt x="16500" y="47981"/>
                  </a:cubicBezTo>
                  <a:cubicBezTo>
                    <a:pt x="16567" y="47314"/>
                    <a:pt x="16533" y="46513"/>
                    <a:pt x="16000" y="46080"/>
                  </a:cubicBezTo>
                  <a:cubicBezTo>
                    <a:pt x="15960" y="46040"/>
                    <a:pt x="15915" y="46021"/>
                    <a:pt x="15874" y="46021"/>
                  </a:cubicBezTo>
                  <a:cubicBezTo>
                    <a:pt x="15810" y="46021"/>
                    <a:pt x="15753" y="46066"/>
                    <a:pt x="15733" y="46146"/>
                  </a:cubicBezTo>
                  <a:cubicBezTo>
                    <a:pt x="15599" y="46813"/>
                    <a:pt x="15733" y="47781"/>
                    <a:pt x="16266" y="48281"/>
                  </a:cubicBezTo>
                  <a:lnTo>
                    <a:pt x="16266" y="48415"/>
                  </a:lnTo>
                  <a:cubicBezTo>
                    <a:pt x="16266" y="48448"/>
                    <a:pt x="16333" y="48448"/>
                    <a:pt x="16333" y="48448"/>
                  </a:cubicBezTo>
                  <a:cubicBezTo>
                    <a:pt x="16000" y="49449"/>
                    <a:pt x="15733" y="50449"/>
                    <a:pt x="15533" y="51484"/>
                  </a:cubicBezTo>
                  <a:cubicBezTo>
                    <a:pt x="15432" y="51850"/>
                    <a:pt x="15399" y="52251"/>
                    <a:pt x="15332" y="52618"/>
                  </a:cubicBezTo>
                  <a:cubicBezTo>
                    <a:pt x="15366" y="51784"/>
                    <a:pt x="15399" y="50950"/>
                    <a:pt x="15399" y="50083"/>
                  </a:cubicBezTo>
                  <a:cubicBezTo>
                    <a:pt x="15399" y="48081"/>
                    <a:pt x="14699" y="46313"/>
                    <a:pt x="14332" y="44412"/>
                  </a:cubicBezTo>
                  <a:cubicBezTo>
                    <a:pt x="14298" y="44345"/>
                    <a:pt x="14232" y="44312"/>
                    <a:pt x="14169" y="44312"/>
                  </a:cubicBezTo>
                  <a:cubicBezTo>
                    <a:pt x="14107" y="44312"/>
                    <a:pt x="14048" y="44345"/>
                    <a:pt x="14031" y="44412"/>
                  </a:cubicBezTo>
                  <a:cubicBezTo>
                    <a:pt x="13342" y="47266"/>
                    <a:pt x="13470" y="50176"/>
                    <a:pt x="14134" y="52992"/>
                  </a:cubicBezTo>
                  <a:lnTo>
                    <a:pt x="14134" y="52992"/>
                  </a:lnTo>
                  <a:cubicBezTo>
                    <a:pt x="13616" y="50507"/>
                    <a:pt x="13497" y="47960"/>
                    <a:pt x="13965" y="45412"/>
                  </a:cubicBezTo>
                  <a:lnTo>
                    <a:pt x="13965" y="45412"/>
                  </a:lnTo>
                  <a:cubicBezTo>
                    <a:pt x="13965" y="45413"/>
                    <a:pt x="14398" y="46880"/>
                    <a:pt x="14432" y="46947"/>
                  </a:cubicBezTo>
                  <a:cubicBezTo>
                    <a:pt x="14799" y="48014"/>
                    <a:pt x="14865" y="49115"/>
                    <a:pt x="14899" y="50249"/>
                  </a:cubicBezTo>
                  <a:cubicBezTo>
                    <a:pt x="14999" y="51617"/>
                    <a:pt x="14865" y="53018"/>
                    <a:pt x="14732" y="54419"/>
                  </a:cubicBezTo>
                  <a:cubicBezTo>
                    <a:pt x="14565" y="52918"/>
                    <a:pt x="14332" y="51450"/>
                    <a:pt x="14365" y="49949"/>
                  </a:cubicBezTo>
                  <a:cubicBezTo>
                    <a:pt x="14365" y="49882"/>
                    <a:pt x="14315" y="49849"/>
                    <a:pt x="14265" y="49849"/>
                  </a:cubicBezTo>
                  <a:cubicBezTo>
                    <a:pt x="14215" y="49849"/>
                    <a:pt x="14165" y="49882"/>
                    <a:pt x="14165" y="49949"/>
                  </a:cubicBezTo>
                  <a:cubicBezTo>
                    <a:pt x="14133" y="51565"/>
                    <a:pt x="14319" y="53181"/>
                    <a:pt x="14635" y="54797"/>
                  </a:cubicBezTo>
                  <a:lnTo>
                    <a:pt x="14635" y="54797"/>
                  </a:lnTo>
                  <a:cubicBezTo>
                    <a:pt x="14445" y="54201"/>
                    <a:pt x="14277" y="53598"/>
                    <a:pt x="14134" y="52992"/>
                  </a:cubicBezTo>
                  <a:lnTo>
                    <a:pt x="14134" y="52992"/>
                  </a:lnTo>
                  <a:cubicBezTo>
                    <a:pt x="14281" y="53695"/>
                    <a:pt x="14459" y="54394"/>
                    <a:pt x="14665" y="55086"/>
                  </a:cubicBezTo>
                  <a:lnTo>
                    <a:pt x="14665" y="54986"/>
                  </a:lnTo>
                  <a:lnTo>
                    <a:pt x="14665" y="54953"/>
                  </a:lnTo>
                  <a:cubicBezTo>
                    <a:pt x="14655" y="54901"/>
                    <a:pt x="14645" y="54849"/>
                    <a:pt x="14635" y="54797"/>
                  </a:cubicBezTo>
                  <a:lnTo>
                    <a:pt x="14635" y="54797"/>
                  </a:lnTo>
                  <a:cubicBezTo>
                    <a:pt x="14758" y="55185"/>
                    <a:pt x="14891" y="55571"/>
                    <a:pt x="15032" y="55953"/>
                  </a:cubicBezTo>
                  <a:cubicBezTo>
                    <a:pt x="14932" y="59156"/>
                    <a:pt x="15399" y="62358"/>
                    <a:pt x="16200" y="65494"/>
                  </a:cubicBezTo>
                  <a:cubicBezTo>
                    <a:pt x="15032" y="63359"/>
                    <a:pt x="13264" y="61457"/>
                    <a:pt x="11596" y="59656"/>
                  </a:cubicBezTo>
                  <a:cubicBezTo>
                    <a:pt x="11563" y="59256"/>
                    <a:pt x="11530" y="58789"/>
                    <a:pt x="11430" y="58355"/>
                  </a:cubicBezTo>
                  <a:cubicBezTo>
                    <a:pt x="11897" y="57088"/>
                    <a:pt x="12664" y="55653"/>
                    <a:pt x="12097" y="54319"/>
                  </a:cubicBezTo>
                  <a:cubicBezTo>
                    <a:pt x="12080" y="54252"/>
                    <a:pt x="12038" y="54219"/>
                    <a:pt x="11993" y="54219"/>
                  </a:cubicBezTo>
                  <a:cubicBezTo>
                    <a:pt x="11947" y="54219"/>
                    <a:pt x="11897" y="54252"/>
                    <a:pt x="11863" y="54319"/>
                  </a:cubicBezTo>
                  <a:cubicBezTo>
                    <a:pt x="11696" y="54753"/>
                    <a:pt x="11496" y="55086"/>
                    <a:pt x="11263" y="55453"/>
                  </a:cubicBezTo>
                  <a:cubicBezTo>
                    <a:pt x="11330" y="54753"/>
                    <a:pt x="11330" y="53985"/>
                    <a:pt x="11330" y="53318"/>
                  </a:cubicBezTo>
                  <a:cubicBezTo>
                    <a:pt x="11330" y="53261"/>
                    <a:pt x="11255" y="53178"/>
                    <a:pt x="11192" y="53178"/>
                  </a:cubicBezTo>
                  <a:cubicBezTo>
                    <a:pt x="11182" y="53178"/>
                    <a:pt x="11172" y="53180"/>
                    <a:pt x="11163" y="53185"/>
                  </a:cubicBezTo>
                  <a:cubicBezTo>
                    <a:pt x="10095" y="53618"/>
                    <a:pt x="9695" y="54686"/>
                    <a:pt x="9728" y="55820"/>
                  </a:cubicBezTo>
                  <a:cubicBezTo>
                    <a:pt x="9161" y="55019"/>
                    <a:pt x="8361" y="54419"/>
                    <a:pt x="7493" y="53952"/>
                  </a:cubicBezTo>
                  <a:cubicBezTo>
                    <a:pt x="7470" y="53944"/>
                    <a:pt x="7448" y="53940"/>
                    <a:pt x="7429" y="53940"/>
                  </a:cubicBezTo>
                  <a:cubicBezTo>
                    <a:pt x="7366" y="53940"/>
                    <a:pt x="7327" y="53983"/>
                    <a:pt x="7327" y="54085"/>
                  </a:cubicBezTo>
                  <a:cubicBezTo>
                    <a:pt x="7327" y="54389"/>
                    <a:pt x="7372" y="54696"/>
                    <a:pt x="7447" y="55001"/>
                  </a:cubicBezTo>
                  <a:lnTo>
                    <a:pt x="7447" y="55001"/>
                  </a:lnTo>
                  <a:cubicBezTo>
                    <a:pt x="7401" y="54806"/>
                    <a:pt x="7369" y="54611"/>
                    <a:pt x="7360" y="54419"/>
                  </a:cubicBezTo>
                  <a:lnTo>
                    <a:pt x="7360" y="54419"/>
                  </a:lnTo>
                  <a:cubicBezTo>
                    <a:pt x="8127" y="54819"/>
                    <a:pt x="8794" y="55353"/>
                    <a:pt x="9295" y="56087"/>
                  </a:cubicBezTo>
                  <a:cubicBezTo>
                    <a:pt x="9462" y="56287"/>
                    <a:pt x="9562" y="56487"/>
                    <a:pt x="9662" y="56754"/>
                  </a:cubicBezTo>
                  <a:lnTo>
                    <a:pt x="9888" y="57467"/>
                  </a:lnTo>
                  <a:lnTo>
                    <a:pt x="9888" y="57467"/>
                  </a:lnTo>
                  <a:cubicBezTo>
                    <a:pt x="9877" y="57452"/>
                    <a:pt x="9853" y="57445"/>
                    <a:pt x="9828" y="57421"/>
                  </a:cubicBezTo>
                  <a:cubicBezTo>
                    <a:pt x="9798" y="57391"/>
                    <a:pt x="9768" y="57379"/>
                    <a:pt x="9738" y="57379"/>
                  </a:cubicBezTo>
                  <a:cubicBezTo>
                    <a:pt x="9671" y="57379"/>
                    <a:pt x="9608" y="57441"/>
                    <a:pt x="9562" y="57488"/>
                  </a:cubicBezTo>
                  <a:lnTo>
                    <a:pt x="9562" y="58122"/>
                  </a:lnTo>
                  <a:cubicBezTo>
                    <a:pt x="9462" y="57988"/>
                    <a:pt x="9295" y="57921"/>
                    <a:pt x="9161" y="57821"/>
                  </a:cubicBezTo>
                  <a:cubicBezTo>
                    <a:pt x="8894" y="57521"/>
                    <a:pt x="8561" y="57288"/>
                    <a:pt x="8227" y="57021"/>
                  </a:cubicBezTo>
                  <a:cubicBezTo>
                    <a:pt x="8127" y="56821"/>
                    <a:pt x="8027" y="56621"/>
                    <a:pt x="7960" y="56487"/>
                  </a:cubicBezTo>
                  <a:cubicBezTo>
                    <a:pt x="7959" y="56482"/>
                    <a:pt x="7957" y="56477"/>
                    <a:pt x="7955" y="56471"/>
                  </a:cubicBezTo>
                  <a:lnTo>
                    <a:pt x="7955" y="56471"/>
                  </a:lnTo>
                  <a:cubicBezTo>
                    <a:pt x="7564" y="56211"/>
                    <a:pt x="6927" y="55846"/>
                    <a:pt x="6372" y="55846"/>
                  </a:cubicBezTo>
                  <a:cubicBezTo>
                    <a:pt x="6132" y="55846"/>
                    <a:pt x="5908" y="55914"/>
                    <a:pt x="5726" y="56087"/>
                  </a:cubicBezTo>
                  <a:cubicBezTo>
                    <a:pt x="5367" y="56419"/>
                    <a:pt x="5310" y="56735"/>
                    <a:pt x="5440" y="57024"/>
                  </a:cubicBezTo>
                  <a:lnTo>
                    <a:pt x="5440" y="57024"/>
                  </a:lnTo>
                  <a:cubicBezTo>
                    <a:pt x="5338" y="56696"/>
                    <a:pt x="5534" y="56369"/>
                    <a:pt x="5992" y="56320"/>
                  </a:cubicBezTo>
                  <a:cubicBezTo>
                    <a:pt x="6025" y="56317"/>
                    <a:pt x="6059" y="56316"/>
                    <a:pt x="6092" y="56316"/>
                  </a:cubicBezTo>
                  <a:cubicBezTo>
                    <a:pt x="6806" y="56316"/>
                    <a:pt x="7649" y="56974"/>
                    <a:pt x="8127" y="57388"/>
                  </a:cubicBezTo>
                  <a:lnTo>
                    <a:pt x="8227" y="57521"/>
                  </a:lnTo>
                  <a:cubicBezTo>
                    <a:pt x="8461" y="57855"/>
                    <a:pt x="8728" y="58188"/>
                    <a:pt x="9028" y="58322"/>
                  </a:cubicBezTo>
                  <a:lnTo>
                    <a:pt x="9161" y="58455"/>
                  </a:lnTo>
                  <a:cubicBezTo>
                    <a:pt x="9195" y="58489"/>
                    <a:pt x="9195" y="58522"/>
                    <a:pt x="9228" y="58589"/>
                  </a:cubicBezTo>
                  <a:cubicBezTo>
                    <a:pt x="9053" y="58514"/>
                    <a:pt x="8859" y="58476"/>
                    <a:pt x="8675" y="58476"/>
                  </a:cubicBezTo>
                  <a:cubicBezTo>
                    <a:pt x="8613" y="58476"/>
                    <a:pt x="8553" y="58480"/>
                    <a:pt x="8494" y="58489"/>
                  </a:cubicBezTo>
                  <a:cubicBezTo>
                    <a:pt x="8528" y="58489"/>
                    <a:pt x="8494" y="58522"/>
                    <a:pt x="8461" y="58589"/>
                  </a:cubicBezTo>
                  <a:cubicBezTo>
                    <a:pt x="8127" y="58455"/>
                    <a:pt x="7794" y="58355"/>
                    <a:pt x="7460" y="58322"/>
                  </a:cubicBezTo>
                  <a:cubicBezTo>
                    <a:pt x="7228" y="58219"/>
                    <a:pt x="7016" y="58155"/>
                    <a:pt x="6809" y="58070"/>
                  </a:cubicBezTo>
                  <a:lnTo>
                    <a:pt x="6809" y="58070"/>
                  </a:lnTo>
                  <a:cubicBezTo>
                    <a:pt x="6848" y="58088"/>
                    <a:pt x="6887" y="58105"/>
                    <a:pt x="6926" y="58122"/>
                  </a:cubicBezTo>
                  <a:lnTo>
                    <a:pt x="6426" y="58122"/>
                  </a:lnTo>
                  <a:cubicBezTo>
                    <a:pt x="5192" y="58255"/>
                    <a:pt x="5058" y="59289"/>
                    <a:pt x="5525" y="60290"/>
                  </a:cubicBezTo>
                  <a:cubicBezTo>
                    <a:pt x="5539" y="60346"/>
                    <a:pt x="5577" y="60367"/>
                    <a:pt x="5619" y="60367"/>
                  </a:cubicBezTo>
                  <a:cubicBezTo>
                    <a:pt x="5676" y="60367"/>
                    <a:pt x="5740" y="60328"/>
                    <a:pt x="5759" y="60290"/>
                  </a:cubicBezTo>
                  <a:cubicBezTo>
                    <a:pt x="6225" y="59633"/>
                    <a:pt x="7059" y="59451"/>
                    <a:pt x="7930" y="59451"/>
                  </a:cubicBezTo>
                  <a:cubicBezTo>
                    <a:pt x="8741" y="59451"/>
                    <a:pt x="9584" y="59609"/>
                    <a:pt x="10195" y="59689"/>
                  </a:cubicBezTo>
                  <a:cubicBezTo>
                    <a:pt x="10262" y="59689"/>
                    <a:pt x="10329" y="59623"/>
                    <a:pt x="10229" y="59589"/>
                  </a:cubicBezTo>
                  <a:cubicBezTo>
                    <a:pt x="9641" y="59344"/>
                    <a:pt x="8789" y="59155"/>
                    <a:pt x="7952" y="59155"/>
                  </a:cubicBezTo>
                  <a:cubicBezTo>
                    <a:pt x="7078" y="59155"/>
                    <a:pt x="6220" y="59361"/>
                    <a:pt x="5692" y="59923"/>
                  </a:cubicBezTo>
                  <a:cubicBezTo>
                    <a:pt x="5525" y="59489"/>
                    <a:pt x="5425" y="59022"/>
                    <a:pt x="5759" y="58689"/>
                  </a:cubicBezTo>
                  <a:cubicBezTo>
                    <a:pt x="5971" y="58477"/>
                    <a:pt x="6304" y="58426"/>
                    <a:pt x="6638" y="58426"/>
                  </a:cubicBezTo>
                  <a:cubicBezTo>
                    <a:pt x="6830" y="58426"/>
                    <a:pt x="7023" y="58443"/>
                    <a:pt x="7193" y="58455"/>
                  </a:cubicBezTo>
                  <a:cubicBezTo>
                    <a:pt x="8094" y="58522"/>
                    <a:pt x="8828" y="58989"/>
                    <a:pt x="9662" y="59256"/>
                  </a:cubicBezTo>
                  <a:lnTo>
                    <a:pt x="9695" y="59256"/>
                  </a:lnTo>
                  <a:cubicBezTo>
                    <a:pt x="10004" y="59436"/>
                    <a:pt x="10353" y="59577"/>
                    <a:pt x="10696" y="59647"/>
                  </a:cubicBezTo>
                  <a:lnTo>
                    <a:pt x="10696" y="59647"/>
                  </a:lnTo>
                  <a:cubicBezTo>
                    <a:pt x="10106" y="59477"/>
                    <a:pt x="9486" y="59149"/>
                    <a:pt x="8995" y="58789"/>
                  </a:cubicBezTo>
                  <a:lnTo>
                    <a:pt x="8995" y="58789"/>
                  </a:lnTo>
                  <a:cubicBezTo>
                    <a:pt x="9295" y="58822"/>
                    <a:pt x="9562" y="58956"/>
                    <a:pt x="9828" y="59056"/>
                  </a:cubicBezTo>
                  <a:cubicBezTo>
                    <a:pt x="9995" y="59189"/>
                    <a:pt x="10195" y="59356"/>
                    <a:pt x="10396" y="59456"/>
                  </a:cubicBezTo>
                  <a:lnTo>
                    <a:pt x="10529" y="59456"/>
                  </a:lnTo>
                  <a:cubicBezTo>
                    <a:pt x="10562" y="59456"/>
                    <a:pt x="10629" y="59456"/>
                    <a:pt x="10662" y="59423"/>
                  </a:cubicBezTo>
                  <a:cubicBezTo>
                    <a:pt x="10695" y="59488"/>
                    <a:pt x="10696" y="59586"/>
                    <a:pt x="10728" y="59653"/>
                  </a:cubicBezTo>
                  <a:lnTo>
                    <a:pt x="10728" y="59653"/>
                  </a:lnTo>
                  <a:cubicBezTo>
                    <a:pt x="10818" y="59670"/>
                    <a:pt x="10908" y="59683"/>
                    <a:pt x="10996" y="59689"/>
                  </a:cubicBezTo>
                  <a:lnTo>
                    <a:pt x="10996" y="59756"/>
                  </a:lnTo>
                  <a:cubicBezTo>
                    <a:pt x="11017" y="59820"/>
                    <a:pt x="11092" y="59843"/>
                    <a:pt x="11152" y="59843"/>
                  </a:cubicBezTo>
                  <a:cubicBezTo>
                    <a:pt x="11187" y="59843"/>
                    <a:pt x="11217" y="59835"/>
                    <a:pt x="11229" y="59823"/>
                  </a:cubicBezTo>
                  <a:cubicBezTo>
                    <a:pt x="11263" y="59856"/>
                    <a:pt x="11330" y="59856"/>
                    <a:pt x="11363" y="59856"/>
                  </a:cubicBezTo>
                  <a:cubicBezTo>
                    <a:pt x="11363" y="59956"/>
                    <a:pt x="11396" y="59990"/>
                    <a:pt x="11396" y="60090"/>
                  </a:cubicBezTo>
                  <a:cubicBezTo>
                    <a:pt x="11411" y="60133"/>
                    <a:pt x="11464" y="60158"/>
                    <a:pt x="11518" y="60158"/>
                  </a:cubicBezTo>
                  <a:cubicBezTo>
                    <a:pt x="11589" y="60158"/>
                    <a:pt x="11663" y="60117"/>
                    <a:pt x="11663" y="60023"/>
                  </a:cubicBezTo>
                  <a:lnTo>
                    <a:pt x="11663" y="59956"/>
                  </a:lnTo>
                  <a:cubicBezTo>
                    <a:pt x="12530" y="60924"/>
                    <a:pt x="13331" y="61924"/>
                    <a:pt x="14098" y="62958"/>
                  </a:cubicBezTo>
                  <a:cubicBezTo>
                    <a:pt x="15066" y="64193"/>
                    <a:pt x="15733" y="65627"/>
                    <a:pt x="16600" y="66928"/>
                  </a:cubicBezTo>
                  <a:cubicBezTo>
                    <a:pt x="16667" y="67028"/>
                    <a:pt x="16667" y="67128"/>
                    <a:pt x="16700" y="67261"/>
                  </a:cubicBezTo>
                  <a:cubicBezTo>
                    <a:pt x="16867" y="67862"/>
                    <a:pt x="17067" y="68462"/>
                    <a:pt x="17267" y="69096"/>
                  </a:cubicBezTo>
                  <a:cubicBezTo>
                    <a:pt x="15253" y="65960"/>
                    <a:pt x="11933" y="62824"/>
                    <a:pt x="8599" y="62824"/>
                  </a:cubicBezTo>
                  <a:cubicBezTo>
                    <a:pt x="8564" y="62824"/>
                    <a:pt x="8529" y="62824"/>
                    <a:pt x="8494" y="62825"/>
                  </a:cubicBezTo>
                  <a:cubicBezTo>
                    <a:pt x="8361" y="62825"/>
                    <a:pt x="8261" y="62992"/>
                    <a:pt x="8361" y="63092"/>
                  </a:cubicBezTo>
                  <a:cubicBezTo>
                    <a:pt x="8510" y="63251"/>
                    <a:pt x="8655" y="63416"/>
                    <a:pt x="8796" y="63587"/>
                  </a:cubicBezTo>
                  <a:lnTo>
                    <a:pt x="8796" y="63587"/>
                  </a:lnTo>
                  <a:cubicBezTo>
                    <a:pt x="8683" y="63426"/>
                    <a:pt x="8683" y="63326"/>
                    <a:pt x="8927" y="63326"/>
                  </a:cubicBezTo>
                  <a:cubicBezTo>
                    <a:pt x="9083" y="63326"/>
                    <a:pt x="9339" y="63367"/>
                    <a:pt x="9728" y="63459"/>
                  </a:cubicBezTo>
                  <a:cubicBezTo>
                    <a:pt x="11196" y="63826"/>
                    <a:pt x="12497" y="64960"/>
                    <a:pt x="13564" y="65927"/>
                  </a:cubicBezTo>
                  <a:cubicBezTo>
                    <a:pt x="15366" y="67495"/>
                    <a:pt x="16633" y="69296"/>
                    <a:pt x="17801" y="71264"/>
                  </a:cubicBezTo>
                  <a:cubicBezTo>
                    <a:pt x="17868" y="71464"/>
                    <a:pt x="17968" y="71665"/>
                    <a:pt x="18034" y="71931"/>
                  </a:cubicBezTo>
                  <a:cubicBezTo>
                    <a:pt x="17907" y="71677"/>
                    <a:pt x="17719" y="71483"/>
                    <a:pt x="17499" y="71321"/>
                  </a:cubicBezTo>
                  <a:lnTo>
                    <a:pt x="17499" y="71321"/>
                  </a:lnTo>
                  <a:cubicBezTo>
                    <a:pt x="17733" y="71613"/>
                    <a:pt x="17967" y="71906"/>
                    <a:pt x="18201" y="72198"/>
                  </a:cubicBezTo>
                  <a:cubicBezTo>
                    <a:pt x="18211" y="72218"/>
                    <a:pt x="18226" y="72226"/>
                    <a:pt x="18242" y="72226"/>
                  </a:cubicBezTo>
                  <a:cubicBezTo>
                    <a:pt x="18279" y="72226"/>
                    <a:pt x="18315" y="72179"/>
                    <a:pt x="18268" y="72132"/>
                  </a:cubicBezTo>
                  <a:cubicBezTo>
                    <a:pt x="18234" y="72032"/>
                    <a:pt x="18201" y="71998"/>
                    <a:pt x="18168" y="71931"/>
                  </a:cubicBezTo>
                  <a:lnTo>
                    <a:pt x="18168" y="71931"/>
                  </a:lnTo>
                  <a:cubicBezTo>
                    <a:pt x="18268" y="72098"/>
                    <a:pt x="18435" y="72265"/>
                    <a:pt x="18568" y="72432"/>
                  </a:cubicBezTo>
                  <a:cubicBezTo>
                    <a:pt x="19102" y="73766"/>
                    <a:pt x="19702" y="75034"/>
                    <a:pt x="20236" y="76368"/>
                  </a:cubicBezTo>
                  <a:cubicBezTo>
                    <a:pt x="20169" y="76335"/>
                    <a:pt x="20036" y="76268"/>
                    <a:pt x="19902" y="76201"/>
                  </a:cubicBezTo>
                  <a:cubicBezTo>
                    <a:pt x="19669" y="75801"/>
                    <a:pt x="19269" y="75367"/>
                    <a:pt x="19002" y="75034"/>
                  </a:cubicBezTo>
                  <a:cubicBezTo>
                    <a:pt x="18668" y="74667"/>
                    <a:pt x="18234" y="74266"/>
                    <a:pt x="17701" y="74133"/>
                  </a:cubicBezTo>
                  <a:cubicBezTo>
                    <a:pt x="17683" y="74129"/>
                    <a:pt x="17666" y="74127"/>
                    <a:pt x="17649" y="74127"/>
                  </a:cubicBezTo>
                  <a:cubicBezTo>
                    <a:pt x="17536" y="74127"/>
                    <a:pt x="17443" y="74217"/>
                    <a:pt x="17501" y="74333"/>
                  </a:cubicBezTo>
                  <a:cubicBezTo>
                    <a:pt x="17934" y="75467"/>
                    <a:pt x="19168" y="76435"/>
                    <a:pt x="20336" y="76768"/>
                  </a:cubicBezTo>
                  <a:cubicBezTo>
                    <a:pt x="21103" y="78803"/>
                    <a:pt x="21837" y="80871"/>
                    <a:pt x="22204" y="83106"/>
                  </a:cubicBezTo>
                  <a:cubicBezTo>
                    <a:pt x="22204" y="83473"/>
                    <a:pt x="22171" y="83840"/>
                    <a:pt x="22104" y="84207"/>
                  </a:cubicBezTo>
                  <a:cubicBezTo>
                    <a:pt x="21904" y="83306"/>
                    <a:pt x="21437" y="82339"/>
                    <a:pt x="20703" y="82039"/>
                  </a:cubicBezTo>
                  <a:cubicBezTo>
                    <a:pt x="20686" y="82034"/>
                    <a:pt x="20668" y="82032"/>
                    <a:pt x="20651" y="82032"/>
                  </a:cubicBezTo>
                  <a:cubicBezTo>
                    <a:pt x="20537" y="82032"/>
                    <a:pt x="20436" y="82127"/>
                    <a:pt x="20436" y="82272"/>
                  </a:cubicBezTo>
                  <a:cubicBezTo>
                    <a:pt x="20603" y="83473"/>
                    <a:pt x="20903" y="85041"/>
                    <a:pt x="22004" y="85775"/>
                  </a:cubicBezTo>
                  <a:cubicBezTo>
                    <a:pt x="21670" y="89377"/>
                    <a:pt x="21036" y="93013"/>
                    <a:pt x="20036" y="96683"/>
                  </a:cubicBezTo>
                  <a:cubicBezTo>
                    <a:pt x="20017" y="96757"/>
                    <a:pt x="20072" y="96801"/>
                    <a:pt x="20130" y="96801"/>
                  </a:cubicBezTo>
                  <a:cubicBezTo>
                    <a:pt x="20175" y="96801"/>
                    <a:pt x="20221" y="96774"/>
                    <a:pt x="20236" y="96716"/>
                  </a:cubicBezTo>
                  <a:cubicBezTo>
                    <a:pt x="21337" y="94047"/>
                    <a:pt x="22004" y="91345"/>
                    <a:pt x="22404" y="88543"/>
                  </a:cubicBezTo>
                  <a:cubicBezTo>
                    <a:pt x="23538" y="87643"/>
                    <a:pt x="24672" y="85841"/>
                    <a:pt x="24439" y="84374"/>
                  </a:cubicBezTo>
                  <a:cubicBezTo>
                    <a:pt x="24439" y="84324"/>
                    <a:pt x="24384" y="84238"/>
                    <a:pt x="24314" y="84238"/>
                  </a:cubicBezTo>
                  <a:cubicBezTo>
                    <a:pt x="24290" y="84238"/>
                    <a:pt x="24264" y="84248"/>
                    <a:pt x="24239" y="84274"/>
                  </a:cubicBezTo>
                  <a:cubicBezTo>
                    <a:pt x="23338" y="84874"/>
                    <a:pt x="23071" y="85841"/>
                    <a:pt x="22604" y="86775"/>
                  </a:cubicBezTo>
                  <a:cubicBezTo>
                    <a:pt x="22871" y="84374"/>
                    <a:pt x="22904" y="81939"/>
                    <a:pt x="22838" y="79504"/>
                  </a:cubicBezTo>
                  <a:cubicBezTo>
                    <a:pt x="23672" y="78536"/>
                    <a:pt x="23905" y="77169"/>
                    <a:pt x="24172" y="75968"/>
                  </a:cubicBezTo>
                  <a:cubicBezTo>
                    <a:pt x="24197" y="75867"/>
                    <a:pt x="24127" y="75766"/>
                    <a:pt x="24034" y="75766"/>
                  </a:cubicBezTo>
                  <a:cubicBezTo>
                    <a:pt x="24004" y="75766"/>
                    <a:pt x="23971" y="75776"/>
                    <a:pt x="23939" y="75801"/>
                  </a:cubicBezTo>
                  <a:cubicBezTo>
                    <a:pt x="23705" y="75968"/>
                    <a:pt x="23105" y="76835"/>
                    <a:pt x="22738" y="77669"/>
                  </a:cubicBezTo>
                  <a:cubicBezTo>
                    <a:pt x="22738" y="77502"/>
                    <a:pt x="22738" y="77335"/>
                    <a:pt x="22704" y="77135"/>
                  </a:cubicBezTo>
                  <a:cubicBezTo>
                    <a:pt x="22904" y="74834"/>
                    <a:pt x="23171" y="72599"/>
                    <a:pt x="23505" y="70364"/>
                  </a:cubicBezTo>
                  <a:cubicBezTo>
                    <a:pt x="25073" y="68596"/>
                    <a:pt x="26374" y="66528"/>
                    <a:pt x="27741" y="64593"/>
                  </a:cubicBezTo>
                  <a:cubicBezTo>
                    <a:pt x="29743" y="61758"/>
                    <a:pt x="31677" y="58989"/>
                    <a:pt x="33112" y="55820"/>
                  </a:cubicBezTo>
                  <a:cubicBezTo>
                    <a:pt x="33170" y="55704"/>
                    <a:pt x="33102" y="55613"/>
                    <a:pt x="32996" y="55613"/>
                  </a:cubicBezTo>
                  <a:cubicBezTo>
                    <a:pt x="32979" y="55613"/>
                    <a:pt x="32963" y="55615"/>
                    <a:pt x="32945" y="55620"/>
                  </a:cubicBezTo>
                  <a:cubicBezTo>
                    <a:pt x="29009" y="56754"/>
                    <a:pt x="26240" y="60023"/>
                    <a:pt x="24672" y="63759"/>
                  </a:cubicBezTo>
                  <a:cubicBezTo>
                    <a:pt x="25006" y="62091"/>
                    <a:pt x="25373" y="60457"/>
                    <a:pt x="25740" y="58789"/>
                  </a:cubicBezTo>
                  <a:lnTo>
                    <a:pt x="25740" y="58822"/>
                  </a:lnTo>
                  <a:cubicBezTo>
                    <a:pt x="25740" y="58839"/>
                    <a:pt x="25773" y="58847"/>
                    <a:pt x="25807" y="58847"/>
                  </a:cubicBezTo>
                  <a:cubicBezTo>
                    <a:pt x="25840" y="58847"/>
                    <a:pt x="25873" y="58839"/>
                    <a:pt x="25873" y="58822"/>
                  </a:cubicBezTo>
                  <a:cubicBezTo>
                    <a:pt x="25940" y="58522"/>
                    <a:pt x="25940" y="58155"/>
                    <a:pt x="25940" y="57821"/>
                  </a:cubicBezTo>
                  <a:lnTo>
                    <a:pt x="26707" y="54953"/>
                  </a:lnTo>
                  <a:cubicBezTo>
                    <a:pt x="27541" y="54519"/>
                    <a:pt x="28342" y="53718"/>
                    <a:pt x="28709" y="52951"/>
                  </a:cubicBezTo>
                  <a:cubicBezTo>
                    <a:pt x="28738" y="52832"/>
                    <a:pt x="28688" y="52713"/>
                    <a:pt x="28582" y="52713"/>
                  </a:cubicBezTo>
                  <a:cubicBezTo>
                    <a:pt x="28569" y="52713"/>
                    <a:pt x="28556" y="52714"/>
                    <a:pt x="28542" y="52718"/>
                  </a:cubicBezTo>
                  <a:cubicBezTo>
                    <a:pt x="28008" y="52851"/>
                    <a:pt x="27441" y="53218"/>
                    <a:pt x="27074" y="53652"/>
                  </a:cubicBezTo>
                  <a:cubicBezTo>
                    <a:pt x="27241" y="52985"/>
                    <a:pt x="27441" y="52317"/>
                    <a:pt x="27608" y="51650"/>
                  </a:cubicBezTo>
                  <a:cubicBezTo>
                    <a:pt x="28108" y="51317"/>
                    <a:pt x="28542" y="50983"/>
                    <a:pt x="28942" y="50550"/>
                  </a:cubicBezTo>
                  <a:lnTo>
                    <a:pt x="28942" y="50550"/>
                  </a:lnTo>
                  <a:cubicBezTo>
                    <a:pt x="28909" y="50650"/>
                    <a:pt x="28875" y="50683"/>
                    <a:pt x="28842" y="50783"/>
                  </a:cubicBezTo>
                  <a:cubicBezTo>
                    <a:pt x="28788" y="50810"/>
                    <a:pt x="28843" y="50859"/>
                    <a:pt x="28884" y="50859"/>
                  </a:cubicBezTo>
                  <a:cubicBezTo>
                    <a:pt x="28894" y="50859"/>
                    <a:pt x="28902" y="50856"/>
                    <a:pt x="28909" y="50850"/>
                  </a:cubicBezTo>
                  <a:cubicBezTo>
                    <a:pt x="29042" y="50783"/>
                    <a:pt x="29176" y="50650"/>
                    <a:pt x="29242" y="50516"/>
                  </a:cubicBezTo>
                  <a:cubicBezTo>
                    <a:pt x="29263" y="50517"/>
                    <a:pt x="29284" y="50517"/>
                    <a:pt x="29304" y="50517"/>
                  </a:cubicBezTo>
                  <a:cubicBezTo>
                    <a:pt x="30595" y="50517"/>
                    <a:pt x="32191" y="49505"/>
                    <a:pt x="33012" y="48848"/>
                  </a:cubicBezTo>
                  <a:cubicBezTo>
                    <a:pt x="33078" y="48782"/>
                    <a:pt x="33012" y="48615"/>
                    <a:pt x="32912" y="48615"/>
                  </a:cubicBezTo>
                  <a:cubicBezTo>
                    <a:pt x="32111" y="48648"/>
                    <a:pt x="31277" y="48848"/>
                    <a:pt x="30510" y="49149"/>
                  </a:cubicBezTo>
                  <a:cubicBezTo>
                    <a:pt x="31511" y="48348"/>
                    <a:pt x="32345" y="47347"/>
                    <a:pt x="32945" y="46313"/>
                  </a:cubicBezTo>
                  <a:cubicBezTo>
                    <a:pt x="33012" y="46213"/>
                    <a:pt x="32945" y="46113"/>
                    <a:pt x="32845" y="46113"/>
                  </a:cubicBezTo>
                  <a:cubicBezTo>
                    <a:pt x="32782" y="46109"/>
                    <a:pt x="32721" y="46108"/>
                    <a:pt x="32660" y="46108"/>
                  </a:cubicBezTo>
                  <a:cubicBezTo>
                    <a:pt x="31588" y="46108"/>
                    <a:pt x="30802" y="46654"/>
                    <a:pt x="30076" y="47381"/>
                  </a:cubicBezTo>
                  <a:cubicBezTo>
                    <a:pt x="30410" y="46313"/>
                    <a:pt x="30376" y="45146"/>
                    <a:pt x="29876" y="44178"/>
                  </a:cubicBezTo>
                  <a:cubicBezTo>
                    <a:pt x="29857" y="44139"/>
                    <a:pt x="29803" y="44123"/>
                    <a:pt x="29755" y="44123"/>
                  </a:cubicBezTo>
                  <a:cubicBezTo>
                    <a:pt x="29721" y="44123"/>
                    <a:pt x="29690" y="44131"/>
                    <a:pt x="29676" y="44145"/>
                  </a:cubicBezTo>
                  <a:cubicBezTo>
                    <a:pt x="28942" y="44779"/>
                    <a:pt x="28442" y="45646"/>
                    <a:pt x="28175" y="46547"/>
                  </a:cubicBezTo>
                  <a:cubicBezTo>
                    <a:pt x="28041" y="46046"/>
                    <a:pt x="27841" y="45613"/>
                    <a:pt x="27541" y="45179"/>
                  </a:cubicBezTo>
                  <a:cubicBezTo>
                    <a:pt x="27339" y="44951"/>
                    <a:pt x="26600" y="44264"/>
                    <a:pt x="26109" y="44264"/>
                  </a:cubicBezTo>
                  <a:cubicBezTo>
                    <a:pt x="25952" y="44264"/>
                    <a:pt x="25821" y="44334"/>
                    <a:pt x="25740" y="44512"/>
                  </a:cubicBezTo>
                  <a:cubicBezTo>
                    <a:pt x="25273" y="45479"/>
                    <a:pt x="25673" y="46647"/>
                    <a:pt x="26007" y="47614"/>
                  </a:cubicBezTo>
                  <a:cubicBezTo>
                    <a:pt x="25539" y="47276"/>
                    <a:pt x="25030" y="47060"/>
                    <a:pt x="24528" y="47060"/>
                  </a:cubicBezTo>
                  <a:cubicBezTo>
                    <a:pt x="24386" y="47060"/>
                    <a:pt x="24245" y="47077"/>
                    <a:pt x="24105" y="47114"/>
                  </a:cubicBezTo>
                  <a:cubicBezTo>
                    <a:pt x="24039" y="47114"/>
                    <a:pt x="24005" y="47180"/>
                    <a:pt x="24005" y="47280"/>
                  </a:cubicBezTo>
                  <a:cubicBezTo>
                    <a:pt x="24005" y="48815"/>
                    <a:pt x="25506" y="50449"/>
                    <a:pt x="27074" y="50516"/>
                  </a:cubicBezTo>
                  <a:cubicBezTo>
                    <a:pt x="27100" y="50594"/>
                    <a:pt x="27126" y="50672"/>
                    <a:pt x="27152" y="50750"/>
                  </a:cubicBezTo>
                  <a:lnTo>
                    <a:pt x="27308" y="50750"/>
                  </a:lnTo>
                  <a:cubicBezTo>
                    <a:pt x="27341" y="50916"/>
                    <a:pt x="27408" y="51117"/>
                    <a:pt x="27474" y="51283"/>
                  </a:cubicBezTo>
                  <a:cubicBezTo>
                    <a:pt x="27426" y="51332"/>
                    <a:pt x="27413" y="51380"/>
                    <a:pt x="27397" y="51428"/>
                  </a:cubicBezTo>
                  <a:lnTo>
                    <a:pt x="27397" y="51428"/>
                  </a:lnTo>
                  <a:lnTo>
                    <a:pt x="27374" y="51383"/>
                  </a:lnTo>
                  <a:cubicBezTo>
                    <a:pt x="27300" y="51186"/>
                    <a:pt x="27226" y="50970"/>
                    <a:pt x="27152" y="50750"/>
                  </a:cubicBezTo>
                  <a:lnTo>
                    <a:pt x="27107" y="50750"/>
                  </a:lnTo>
                  <a:lnTo>
                    <a:pt x="27374" y="51484"/>
                  </a:lnTo>
                  <a:cubicBezTo>
                    <a:pt x="27384" y="51465"/>
                    <a:pt x="27390" y="51446"/>
                    <a:pt x="27397" y="51428"/>
                  </a:cubicBezTo>
                  <a:lnTo>
                    <a:pt x="27397" y="51428"/>
                  </a:lnTo>
                  <a:lnTo>
                    <a:pt x="27408" y="51450"/>
                  </a:lnTo>
                  <a:lnTo>
                    <a:pt x="27408" y="51484"/>
                  </a:lnTo>
                  <a:lnTo>
                    <a:pt x="27408" y="51550"/>
                  </a:lnTo>
                  <a:lnTo>
                    <a:pt x="26540" y="54319"/>
                  </a:lnTo>
                  <a:lnTo>
                    <a:pt x="26540" y="54352"/>
                  </a:lnTo>
                  <a:lnTo>
                    <a:pt x="26407" y="54719"/>
                  </a:lnTo>
                  <a:cubicBezTo>
                    <a:pt x="26274" y="54819"/>
                    <a:pt x="26173" y="54886"/>
                    <a:pt x="26040" y="55019"/>
                  </a:cubicBezTo>
                  <a:cubicBezTo>
                    <a:pt x="25940" y="55053"/>
                    <a:pt x="26040" y="55186"/>
                    <a:pt x="26107" y="55186"/>
                  </a:cubicBezTo>
                  <a:cubicBezTo>
                    <a:pt x="26173" y="55186"/>
                    <a:pt x="26240" y="55153"/>
                    <a:pt x="26274" y="55153"/>
                  </a:cubicBezTo>
                  <a:lnTo>
                    <a:pt x="25773" y="56787"/>
                  </a:lnTo>
                  <a:cubicBezTo>
                    <a:pt x="25673" y="56187"/>
                    <a:pt x="25406" y="55687"/>
                    <a:pt x="25073" y="55286"/>
                  </a:cubicBezTo>
                  <a:cubicBezTo>
                    <a:pt x="25059" y="55244"/>
                    <a:pt x="25027" y="55226"/>
                    <a:pt x="24993" y="55226"/>
                  </a:cubicBezTo>
                  <a:cubicBezTo>
                    <a:pt x="24945" y="55226"/>
                    <a:pt x="24892" y="55261"/>
                    <a:pt x="24873" y="55320"/>
                  </a:cubicBezTo>
                  <a:cubicBezTo>
                    <a:pt x="24706" y="56154"/>
                    <a:pt x="25039" y="57221"/>
                    <a:pt x="25440" y="58022"/>
                  </a:cubicBezTo>
                  <a:cubicBezTo>
                    <a:pt x="25173" y="59056"/>
                    <a:pt x="24906" y="60056"/>
                    <a:pt x="24606" y="61124"/>
                  </a:cubicBezTo>
                  <a:cubicBezTo>
                    <a:pt x="24572" y="60357"/>
                    <a:pt x="24406" y="59556"/>
                    <a:pt x="24005" y="58989"/>
                  </a:cubicBezTo>
                  <a:cubicBezTo>
                    <a:pt x="23972" y="58939"/>
                    <a:pt x="23930" y="58914"/>
                    <a:pt x="23889" y="58914"/>
                  </a:cubicBezTo>
                  <a:cubicBezTo>
                    <a:pt x="23847" y="58914"/>
                    <a:pt x="23805" y="58939"/>
                    <a:pt x="23772" y="58989"/>
                  </a:cubicBezTo>
                  <a:cubicBezTo>
                    <a:pt x="23371" y="59856"/>
                    <a:pt x="23772" y="61190"/>
                    <a:pt x="24406" y="61958"/>
                  </a:cubicBezTo>
                  <a:lnTo>
                    <a:pt x="24406" y="61991"/>
                  </a:lnTo>
                  <a:cubicBezTo>
                    <a:pt x="23772" y="64626"/>
                    <a:pt x="23238" y="67295"/>
                    <a:pt x="22871" y="69963"/>
                  </a:cubicBezTo>
                  <a:cubicBezTo>
                    <a:pt x="22671" y="70464"/>
                    <a:pt x="22404" y="70964"/>
                    <a:pt x="22171" y="71398"/>
                  </a:cubicBezTo>
                  <a:cubicBezTo>
                    <a:pt x="22163" y="71407"/>
                    <a:pt x="22158" y="71417"/>
                    <a:pt x="22154" y="71426"/>
                  </a:cubicBezTo>
                  <a:lnTo>
                    <a:pt x="22154" y="71426"/>
                  </a:lnTo>
                  <a:cubicBezTo>
                    <a:pt x="21838" y="68885"/>
                    <a:pt x="21437" y="66363"/>
                    <a:pt x="21036" y="63859"/>
                  </a:cubicBezTo>
                  <a:lnTo>
                    <a:pt x="21070" y="63826"/>
                  </a:lnTo>
                  <a:cubicBezTo>
                    <a:pt x="21770" y="62825"/>
                    <a:pt x="22237" y="61324"/>
                    <a:pt x="21837" y="60190"/>
                  </a:cubicBezTo>
                  <a:cubicBezTo>
                    <a:pt x="21791" y="60143"/>
                    <a:pt x="21728" y="60081"/>
                    <a:pt x="21660" y="60081"/>
                  </a:cubicBezTo>
                  <a:cubicBezTo>
                    <a:pt x="21631" y="60081"/>
                    <a:pt x="21601" y="60093"/>
                    <a:pt x="21570" y="60123"/>
                  </a:cubicBezTo>
                  <a:cubicBezTo>
                    <a:pt x="21203" y="60623"/>
                    <a:pt x="20870" y="61257"/>
                    <a:pt x="20736" y="61858"/>
                  </a:cubicBezTo>
                  <a:cubicBezTo>
                    <a:pt x="20369" y="59456"/>
                    <a:pt x="19936" y="57088"/>
                    <a:pt x="19669" y="54753"/>
                  </a:cubicBezTo>
                  <a:cubicBezTo>
                    <a:pt x="19502" y="53452"/>
                    <a:pt x="19335" y="52184"/>
                    <a:pt x="19168" y="50916"/>
                  </a:cubicBezTo>
                  <a:cubicBezTo>
                    <a:pt x="19736" y="50183"/>
                    <a:pt x="20169" y="49082"/>
                    <a:pt x="20069" y="48148"/>
                  </a:cubicBezTo>
                  <a:cubicBezTo>
                    <a:pt x="20069" y="48050"/>
                    <a:pt x="19980" y="47988"/>
                    <a:pt x="19906" y="47988"/>
                  </a:cubicBezTo>
                  <a:cubicBezTo>
                    <a:pt x="19879" y="47988"/>
                    <a:pt x="19853" y="47996"/>
                    <a:pt x="19836" y="48014"/>
                  </a:cubicBezTo>
                  <a:cubicBezTo>
                    <a:pt x="19502" y="48415"/>
                    <a:pt x="19168" y="48948"/>
                    <a:pt x="19002" y="49482"/>
                  </a:cubicBezTo>
                  <a:lnTo>
                    <a:pt x="18368" y="44612"/>
                  </a:lnTo>
                  <a:cubicBezTo>
                    <a:pt x="18935" y="43478"/>
                    <a:pt x="19602" y="42444"/>
                    <a:pt x="20369" y="41410"/>
                  </a:cubicBezTo>
                  <a:lnTo>
                    <a:pt x="20436" y="41410"/>
                  </a:lnTo>
                  <a:cubicBezTo>
                    <a:pt x="20718" y="41184"/>
                    <a:pt x="21214" y="41101"/>
                    <a:pt x="21643" y="41101"/>
                  </a:cubicBezTo>
                  <a:cubicBezTo>
                    <a:pt x="21722" y="41101"/>
                    <a:pt x="21798" y="41104"/>
                    <a:pt x="21870" y="41109"/>
                  </a:cubicBezTo>
                  <a:cubicBezTo>
                    <a:pt x="21704" y="41310"/>
                    <a:pt x="21537" y="41476"/>
                    <a:pt x="21270" y="41643"/>
                  </a:cubicBezTo>
                  <a:cubicBezTo>
                    <a:pt x="20936" y="41843"/>
                    <a:pt x="20603" y="41810"/>
                    <a:pt x="20203" y="41843"/>
                  </a:cubicBezTo>
                  <a:cubicBezTo>
                    <a:pt x="20102" y="41843"/>
                    <a:pt x="20036" y="42010"/>
                    <a:pt x="20169" y="42077"/>
                  </a:cubicBezTo>
                  <a:cubicBezTo>
                    <a:pt x="20308" y="42143"/>
                    <a:pt x="20451" y="42172"/>
                    <a:pt x="20595" y="42172"/>
                  </a:cubicBezTo>
                  <a:cubicBezTo>
                    <a:pt x="21246" y="42172"/>
                    <a:pt x="21910" y="41574"/>
                    <a:pt x="22237" y="41109"/>
                  </a:cubicBezTo>
                  <a:cubicBezTo>
                    <a:pt x="22271" y="41009"/>
                    <a:pt x="22237" y="40943"/>
                    <a:pt x="22171" y="40909"/>
                  </a:cubicBezTo>
                  <a:cubicBezTo>
                    <a:pt x="22002" y="40861"/>
                    <a:pt x="21812" y="40835"/>
                    <a:pt x="21615" y="40835"/>
                  </a:cubicBezTo>
                  <a:cubicBezTo>
                    <a:pt x="21268" y="40835"/>
                    <a:pt x="20901" y="40918"/>
                    <a:pt x="20603" y="41109"/>
                  </a:cubicBezTo>
                  <a:cubicBezTo>
                    <a:pt x="21203" y="40342"/>
                    <a:pt x="21770" y="39642"/>
                    <a:pt x="22437" y="38941"/>
                  </a:cubicBezTo>
                  <a:lnTo>
                    <a:pt x="23605" y="37774"/>
                  </a:lnTo>
                  <a:cubicBezTo>
                    <a:pt x="24439" y="37307"/>
                    <a:pt x="25440" y="36973"/>
                    <a:pt x="26340" y="36640"/>
                  </a:cubicBezTo>
                  <a:cubicBezTo>
                    <a:pt x="28442" y="35806"/>
                    <a:pt x="30443" y="35272"/>
                    <a:pt x="32745" y="35005"/>
                  </a:cubicBezTo>
                  <a:cubicBezTo>
                    <a:pt x="32845" y="35005"/>
                    <a:pt x="32845" y="34838"/>
                    <a:pt x="32745" y="34838"/>
                  </a:cubicBezTo>
                  <a:cubicBezTo>
                    <a:pt x="32658" y="34836"/>
                    <a:pt x="32572" y="34835"/>
                    <a:pt x="32486" y="34835"/>
                  </a:cubicBezTo>
                  <a:cubicBezTo>
                    <a:pt x="30122" y="34835"/>
                    <a:pt x="27996" y="35704"/>
                    <a:pt x="25840" y="36573"/>
                  </a:cubicBezTo>
                  <a:cubicBezTo>
                    <a:pt x="25415" y="36723"/>
                    <a:pt x="24990" y="36873"/>
                    <a:pt x="24579" y="37051"/>
                  </a:cubicBezTo>
                  <a:lnTo>
                    <a:pt x="24579" y="37051"/>
                  </a:lnTo>
                  <a:cubicBezTo>
                    <a:pt x="25671" y="36478"/>
                    <a:pt x="26693" y="35771"/>
                    <a:pt x="27741" y="35172"/>
                  </a:cubicBezTo>
                  <a:cubicBezTo>
                    <a:pt x="29176" y="34405"/>
                    <a:pt x="30843" y="34271"/>
                    <a:pt x="32411" y="34271"/>
                  </a:cubicBezTo>
                  <a:cubicBezTo>
                    <a:pt x="32597" y="34271"/>
                    <a:pt x="32937" y="34263"/>
                    <a:pt x="33333" y="34263"/>
                  </a:cubicBezTo>
                  <a:cubicBezTo>
                    <a:pt x="34721" y="34263"/>
                    <a:pt x="36800" y="34364"/>
                    <a:pt x="35347" y="35272"/>
                  </a:cubicBezTo>
                  <a:cubicBezTo>
                    <a:pt x="32912" y="36740"/>
                    <a:pt x="30843" y="37140"/>
                    <a:pt x="28075" y="37240"/>
                  </a:cubicBezTo>
                  <a:cubicBezTo>
                    <a:pt x="26274" y="37273"/>
                    <a:pt x="24606" y="37507"/>
                    <a:pt x="23038" y="38441"/>
                  </a:cubicBezTo>
                  <a:cubicBezTo>
                    <a:pt x="22949" y="38471"/>
                    <a:pt x="22992" y="38580"/>
                    <a:pt x="23050" y="38580"/>
                  </a:cubicBezTo>
                  <a:cubicBezTo>
                    <a:pt x="23057" y="38580"/>
                    <a:pt x="23064" y="38578"/>
                    <a:pt x="23071" y="38574"/>
                  </a:cubicBezTo>
                  <a:cubicBezTo>
                    <a:pt x="25740" y="37507"/>
                    <a:pt x="28342" y="37607"/>
                    <a:pt x="31077" y="37407"/>
                  </a:cubicBezTo>
                  <a:cubicBezTo>
                    <a:pt x="33178" y="37240"/>
                    <a:pt x="35013" y="35772"/>
                    <a:pt x="36748" y="34772"/>
                  </a:cubicBezTo>
                  <a:cubicBezTo>
                    <a:pt x="36881" y="34738"/>
                    <a:pt x="36848" y="34505"/>
                    <a:pt x="36714" y="34471"/>
                  </a:cubicBezTo>
                  <a:cubicBezTo>
                    <a:pt x="35130" y="34222"/>
                    <a:pt x="33577" y="34004"/>
                    <a:pt x="32002" y="34004"/>
                  </a:cubicBezTo>
                  <a:cubicBezTo>
                    <a:pt x="31255" y="34004"/>
                    <a:pt x="30504" y="34053"/>
                    <a:pt x="29743" y="34171"/>
                  </a:cubicBezTo>
                  <a:cubicBezTo>
                    <a:pt x="27908" y="34471"/>
                    <a:pt x="26407" y="35639"/>
                    <a:pt x="24839" y="36606"/>
                  </a:cubicBezTo>
                  <a:cubicBezTo>
                    <a:pt x="25840" y="35672"/>
                    <a:pt x="26841" y="34805"/>
                    <a:pt x="27841" y="33904"/>
                  </a:cubicBezTo>
                  <a:cubicBezTo>
                    <a:pt x="28775" y="32970"/>
                    <a:pt x="29743" y="32136"/>
                    <a:pt x="30777" y="31336"/>
                  </a:cubicBezTo>
                  <a:cubicBezTo>
                    <a:pt x="30822" y="31353"/>
                    <a:pt x="30867" y="31370"/>
                    <a:pt x="30913" y="31387"/>
                  </a:cubicBezTo>
                  <a:lnTo>
                    <a:pt x="30913" y="31387"/>
                  </a:lnTo>
                  <a:cubicBezTo>
                    <a:pt x="31055" y="31272"/>
                    <a:pt x="31210" y="31149"/>
                    <a:pt x="31344" y="31069"/>
                  </a:cubicBezTo>
                  <a:cubicBezTo>
                    <a:pt x="31411" y="31069"/>
                    <a:pt x="31511" y="31069"/>
                    <a:pt x="31544" y="31102"/>
                  </a:cubicBezTo>
                  <a:cubicBezTo>
                    <a:pt x="31811" y="31169"/>
                    <a:pt x="32044" y="31236"/>
                    <a:pt x="32211" y="31336"/>
                  </a:cubicBezTo>
                  <a:cubicBezTo>
                    <a:pt x="32244" y="31402"/>
                    <a:pt x="32178" y="31436"/>
                    <a:pt x="32078" y="31469"/>
                  </a:cubicBezTo>
                  <a:cubicBezTo>
                    <a:pt x="31956" y="31542"/>
                    <a:pt x="31870" y="31580"/>
                    <a:pt x="31742" y="31595"/>
                  </a:cubicBezTo>
                  <a:lnTo>
                    <a:pt x="31742" y="31595"/>
                  </a:lnTo>
                  <a:cubicBezTo>
                    <a:pt x="31466" y="31564"/>
                    <a:pt x="31185" y="31484"/>
                    <a:pt x="30913" y="31387"/>
                  </a:cubicBezTo>
                  <a:lnTo>
                    <a:pt x="30913" y="31387"/>
                  </a:lnTo>
                  <a:cubicBezTo>
                    <a:pt x="30878" y="31415"/>
                    <a:pt x="30843" y="31443"/>
                    <a:pt x="30810" y="31469"/>
                  </a:cubicBezTo>
                  <a:cubicBezTo>
                    <a:pt x="31044" y="31503"/>
                    <a:pt x="31310" y="31603"/>
                    <a:pt x="31577" y="31603"/>
                  </a:cubicBezTo>
                  <a:cubicBezTo>
                    <a:pt x="31641" y="31603"/>
                    <a:pt x="31694" y="31600"/>
                    <a:pt x="31742" y="31595"/>
                  </a:cubicBezTo>
                  <a:lnTo>
                    <a:pt x="31742" y="31595"/>
                  </a:lnTo>
                  <a:cubicBezTo>
                    <a:pt x="31820" y="31603"/>
                    <a:pt x="31898" y="31608"/>
                    <a:pt x="31974" y="31608"/>
                  </a:cubicBezTo>
                  <a:cubicBezTo>
                    <a:pt x="32020" y="31608"/>
                    <a:pt x="32066" y="31606"/>
                    <a:pt x="32111" y="31603"/>
                  </a:cubicBezTo>
                  <a:cubicBezTo>
                    <a:pt x="32378" y="31569"/>
                    <a:pt x="32845" y="31336"/>
                    <a:pt x="32745" y="31002"/>
                  </a:cubicBezTo>
                  <a:cubicBezTo>
                    <a:pt x="32711" y="30735"/>
                    <a:pt x="32345" y="30635"/>
                    <a:pt x="32111" y="30569"/>
                  </a:cubicBezTo>
                  <a:cubicBezTo>
                    <a:pt x="32078" y="30569"/>
                    <a:pt x="32011" y="30502"/>
                    <a:pt x="31911" y="30502"/>
                  </a:cubicBezTo>
                  <a:cubicBezTo>
                    <a:pt x="32511" y="30102"/>
                    <a:pt x="33112" y="29668"/>
                    <a:pt x="33746" y="29334"/>
                  </a:cubicBezTo>
                  <a:cubicBezTo>
                    <a:pt x="33779" y="29401"/>
                    <a:pt x="33846" y="29434"/>
                    <a:pt x="33879" y="29434"/>
                  </a:cubicBezTo>
                  <a:lnTo>
                    <a:pt x="34012" y="29434"/>
                  </a:lnTo>
                  <a:cubicBezTo>
                    <a:pt x="34179" y="29568"/>
                    <a:pt x="34346" y="29635"/>
                    <a:pt x="34546" y="29668"/>
                  </a:cubicBezTo>
                  <a:cubicBezTo>
                    <a:pt x="34579" y="29668"/>
                    <a:pt x="34613" y="29668"/>
                    <a:pt x="34680" y="29635"/>
                  </a:cubicBezTo>
                  <a:lnTo>
                    <a:pt x="34846" y="29635"/>
                  </a:lnTo>
                  <a:cubicBezTo>
                    <a:pt x="34913" y="29752"/>
                    <a:pt x="34981" y="29868"/>
                    <a:pt x="35052" y="29983"/>
                  </a:cubicBezTo>
                  <a:lnTo>
                    <a:pt x="35052" y="29983"/>
                  </a:lnTo>
                  <a:cubicBezTo>
                    <a:pt x="35063" y="29988"/>
                    <a:pt x="35072" y="29994"/>
                    <a:pt x="35080" y="30001"/>
                  </a:cubicBezTo>
                  <a:cubicBezTo>
                    <a:pt x="35680" y="30602"/>
                    <a:pt x="36681" y="30969"/>
                    <a:pt x="37682" y="31036"/>
                  </a:cubicBezTo>
                  <a:cubicBezTo>
                    <a:pt x="38242" y="31661"/>
                    <a:pt x="38704" y="32287"/>
                    <a:pt x="39069" y="33041"/>
                  </a:cubicBezTo>
                  <a:lnTo>
                    <a:pt x="39069" y="33041"/>
                  </a:lnTo>
                  <a:cubicBezTo>
                    <a:pt x="37300" y="32823"/>
                    <a:pt x="35983" y="31501"/>
                    <a:pt x="35052" y="29983"/>
                  </a:cubicBezTo>
                  <a:lnTo>
                    <a:pt x="35052" y="29983"/>
                  </a:lnTo>
                  <a:cubicBezTo>
                    <a:pt x="35016" y="29968"/>
                    <a:pt x="34964" y="29968"/>
                    <a:pt x="34913" y="29968"/>
                  </a:cubicBezTo>
                  <a:cubicBezTo>
                    <a:pt x="35880" y="31469"/>
                    <a:pt x="37248" y="32937"/>
                    <a:pt x="39083" y="33070"/>
                  </a:cubicBezTo>
                  <a:cubicBezTo>
                    <a:pt x="39078" y="33060"/>
                    <a:pt x="39073" y="33051"/>
                    <a:pt x="39069" y="33041"/>
                  </a:cubicBezTo>
                  <a:lnTo>
                    <a:pt x="39069" y="33041"/>
                  </a:lnTo>
                  <a:cubicBezTo>
                    <a:pt x="39193" y="33056"/>
                    <a:pt x="39320" y="33066"/>
                    <a:pt x="39450" y="33070"/>
                  </a:cubicBezTo>
                  <a:cubicBezTo>
                    <a:pt x="39583" y="33070"/>
                    <a:pt x="39616" y="32937"/>
                    <a:pt x="39583" y="32837"/>
                  </a:cubicBezTo>
                  <a:cubicBezTo>
                    <a:pt x="39249" y="32070"/>
                    <a:pt x="38849" y="31302"/>
                    <a:pt x="38182" y="30769"/>
                  </a:cubicBezTo>
                  <a:lnTo>
                    <a:pt x="38182" y="30769"/>
                  </a:lnTo>
                  <a:cubicBezTo>
                    <a:pt x="38245" y="30771"/>
                    <a:pt x="38307" y="30772"/>
                    <a:pt x="38370" y="30772"/>
                  </a:cubicBezTo>
                  <a:cubicBezTo>
                    <a:pt x="39236" y="30772"/>
                    <a:pt x="40041" y="30569"/>
                    <a:pt x="40627" y="30187"/>
                  </a:cubicBezTo>
                  <a:lnTo>
                    <a:pt x="40627" y="30187"/>
                  </a:lnTo>
                  <a:cubicBezTo>
                    <a:pt x="40635" y="30203"/>
                    <a:pt x="40643" y="30219"/>
                    <a:pt x="40650" y="30235"/>
                  </a:cubicBezTo>
                  <a:cubicBezTo>
                    <a:pt x="40650" y="30262"/>
                    <a:pt x="40650" y="30284"/>
                    <a:pt x="40657" y="30284"/>
                  </a:cubicBezTo>
                  <a:cubicBezTo>
                    <a:pt x="40667" y="30284"/>
                    <a:pt x="40692" y="30239"/>
                    <a:pt x="40751" y="30102"/>
                  </a:cubicBezTo>
                  <a:lnTo>
                    <a:pt x="40751" y="30102"/>
                  </a:lnTo>
                  <a:cubicBezTo>
                    <a:pt x="40711" y="30131"/>
                    <a:pt x="40669" y="30159"/>
                    <a:pt x="40627" y="30187"/>
                  </a:cubicBezTo>
                  <a:lnTo>
                    <a:pt x="40627" y="30187"/>
                  </a:lnTo>
                  <a:cubicBezTo>
                    <a:pt x="40142" y="29222"/>
                    <a:pt x="38980" y="28964"/>
                    <a:pt x="37805" y="28964"/>
                  </a:cubicBezTo>
                  <a:cubicBezTo>
                    <a:pt x="37731" y="28964"/>
                    <a:pt x="37656" y="28965"/>
                    <a:pt x="37582" y="28967"/>
                  </a:cubicBezTo>
                  <a:cubicBezTo>
                    <a:pt x="37748" y="28901"/>
                    <a:pt x="37915" y="28834"/>
                    <a:pt x="38049" y="28767"/>
                  </a:cubicBezTo>
                  <a:cubicBezTo>
                    <a:pt x="38716" y="28467"/>
                    <a:pt x="40083" y="27967"/>
                    <a:pt x="40150" y="27099"/>
                  </a:cubicBezTo>
                  <a:cubicBezTo>
                    <a:pt x="40169" y="26487"/>
                    <a:pt x="39629" y="26318"/>
                    <a:pt x="39061" y="26318"/>
                  </a:cubicBezTo>
                  <a:cubicBezTo>
                    <a:pt x="38608" y="26318"/>
                    <a:pt x="38137" y="26425"/>
                    <a:pt x="37915" y="26499"/>
                  </a:cubicBezTo>
                  <a:cubicBezTo>
                    <a:pt x="37682" y="26599"/>
                    <a:pt x="37415" y="26732"/>
                    <a:pt x="37181" y="26833"/>
                  </a:cubicBezTo>
                  <a:cubicBezTo>
                    <a:pt x="37815" y="26132"/>
                    <a:pt x="38249" y="25331"/>
                    <a:pt x="38482" y="24297"/>
                  </a:cubicBezTo>
                  <a:cubicBezTo>
                    <a:pt x="38482" y="24231"/>
                    <a:pt x="38416" y="24131"/>
                    <a:pt x="38349" y="24131"/>
                  </a:cubicBezTo>
                  <a:cubicBezTo>
                    <a:pt x="37148" y="24131"/>
                    <a:pt x="36347" y="24931"/>
                    <a:pt x="35814" y="25899"/>
                  </a:cubicBezTo>
                  <a:cubicBezTo>
                    <a:pt x="36014" y="24664"/>
                    <a:pt x="35580" y="23430"/>
                    <a:pt x="34680" y="22229"/>
                  </a:cubicBezTo>
                  <a:cubicBezTo>
                    <a:pt x="34646" y="22179"/>
                    <a:pt x="34604" y="22154"/>
                    <a:pt x="34559" y="22154"/>
                  </a:cubicBezTo>
                  <a:cubicBezTo>
                    <a:pt x="34513" y="22154"/>
                    <a:pt x="34463" y="22179"/>
                    <a:pt x="34413" y="22229"/>
                  </a:cubicBezTo>
                  <a:cubicBezTo>
                    <a:pt x="34012" y="23130"/>
                    <a:pt x="33779" y="24064"/>
                    <a:pt x="33746" y="24998"/>
                  </a:cubicBezTo>
                  <a:cubicBezTo>
                    <a:pt x="33612" y="24764"/>
                    <a:pt x="33512" y="24564"/>
                    <a:pt x="33379" y="24297"/>
                  </a:cubicBezTo>
                  <a:cubicBezTo>
                    <a:pt x="33345" y="24264"/>
                    <a:pt x="33312" y="24231"/>
                    <a:pt x="33212" y="24231"/>
                  </a:cubicBezTo>
                  <a:cubicBezTo>
                    <a:pt x="33178" y="24164"/>
                    <a:pt x="33178" y="24164"/>
                    <a:pt x="33145" y="24164"/>
                  </a:cubicBezTo>
                  <a:lnTo>
                    <a:pt x="33045" y="24164"/>
                  </a:lnTo>
                  <a:cubicBezTo>
                    <a:pt x="33012" y="24164"/>
                    <a:pt x="32912" y="24231"/>
                    <a:pt x="32912" y="24264"/>
                  </a:cubicBezTo>
                  <a:cubicBezTo>
                    <a:pt x="32411" y="25798"/>
                    <a:pt x="32311" y="27933"/>
                    <a:pt x="33579" y="29134"/>
                  </a:cubicBezTo>
                  <a:lnTo>
                    <a:pt x="33579" y="29301"/>
                  </a:lnTo>
                  <a:cubicBezTo>
                    <a:pt x="32745" y="29668"/>
                    <a:pt x="31978" y="30168"/>
                    <a:pt x="31177" y="30669"/>
                  </a:cubicBezTo>
                  <a:cubicBezTo>
                    <a:pt x="31077" y="30669"/>
                    <a:pt x="31010" y="30735"/>
                    <a:pt x="30910" y="30769"/>
                  </a:cubicBezTo>
                  <a:cubicBezTo>
                    <a:pt x="30877" y="30802"/>
                    <a:pt x="30877" y="30835"/>
                    <a:pt x="30877" y="30835"/>
                  </a:cubicBezTo>
                  <a:cubicBezTo>
                    <a:pt x="30243" y="31302"/>
                    <a:pt x="29609" y="31769"/>
                    <a:pt x="29009" y="32270"/>
                  </a:cubicBezTo>
                  <a:cubicBezTo>
                    <a:pt x="29376" y="31669"/>
                    <a:pt x="29576" y="30902"/>
                    <a:pt x="29242" y="30302"/>
                  </a:cubicBezTo>
                  <a:cubicBezTo>
                    <a:pt x="29223" y="30263"/>
                    <a:pt x="29192" y="30246"/>
                    <a:pt x="29149" y="30246"/>
                  </a:cubicBezTo>
                  <a:cubicBezTo>
                    <a:pt x="29119" y="30246"/>
                    <a:pt x="29084" y="30255"/>
                    <a:pt x="29042" y="30268"/>
                  </a:cubicBezTo>
                  <a:cubicBezTo>
                    <a:pt x="28508" y="30835"/>
                    <a:pt x="28208" y="31736"/>
                    <a:pt x="28475" y="32470"/>
                  </a:cubicBezTo>
                  <a:cubicBezTo>
                    <a:pt x="28408" y="32570"/>
                    <a:pt x="28375" y="32670"/>
                    <a:pt x="28342" y="32770"/>
                  </a:cubicBezTo>
                  <a:lnTo>
                    <a:pt x="28342" y="32803"/>
                  </a:lnTo>
                  <a:cubicBezTo>
                    <a:pt x="26574" y="34305"/>
                    <a:pt x="24906" y="36006"/>
                    <a:pt x="23305" y="37574"/>
                  </a:cubicBezTo>
                  <a:cubicBezTo>
                    <a:pt x="23238" y="37574"/>
                    <a:pt x="23205" y="37607"/>
                    <a:pt x="23171" y="37607"/>
                  </a:cubicBezTo>
                  <a:cubicBezTo>
                    <a:pt x="23105" y="37607"/>
                    <a:pt x="23105" y="37640"/>
                    <a:pt x="23105" y="37674"/>
                  </a:cubicBezTo>
                  <a:cubicBezTo>
                    <a:pt x="22904" y="37907"/>
                    <a:pt x="22704" y="38074"/>
                    <a:pt x="22538" y="38241"/>
                  </a:cubicBezTo>
                  <a:cubicBezTo>
                    <a:pt x="22271" y="38441"/>
                    <a:pt x="22037" y="38641"/>
                    <a:pt x="21870" y="38908"/>
                  </a:cubicBezTo>
                  <a:cubicBezTo>
                    <a:pt x="21704" y="39075"/>
                    <a:pt x="21537" y="39175"/>
                    <a:pt x="21403" y="39341"/>
                  </a:cubicBezTo>
                  <a:cubicBezTo>
                    <a:pt x="22204" y="37907"/>
                    <a:pt x="22704" y="36273"/>
                    <a:pt x="23171" y="34638"/>
                  </a:cubicBezTo>
                  <a:cubicBezTo>
                    <a:pt x="23405" y="33771"/>
                    <a:pt x="23672" y="32837"/>
                    <a:pt x="23905" y="31936"/>
                  </a:cubicBezTo>
                  <a:cubicBezTo>
                    <a:pt x="24272" y="31836"/>
                    <a:pt x="24606" y="31469"/>
                    <a:pt x="24873" y="31169"/>
                  </a:cubicBezTo>
                  <a:cubicBezTo>
                    <a:pt x="25106" y="30869"/>
                    <a:pt x="25273" y="30502"/>
                    <a:pt x="25273" y="30102"/>
                  </a:cubicBezTo>
                  <a:cubicBezTo>
                    <a:pt x="25273" y="30000"/>
                    <a:pt x="25214" y="29956"/>
                    <a:pt x="25142" y="29956"/>
                  </a:cubicBezTo>
                  <a:cubicBezTo>
                    <a:pt x="25120" y="29956"/>
                    <a:pt x="25096" y="29960"/>
                    <a:pt x="25073" y="29968"/>
                  </a:cubicBezTo>
                  <a:cubicBezTo>
                    <a:pt x="24739" y="30168"/>
                    <a:pt x="24439" y="30502"/>
                    <a:pt x="24205" y="30835"/>
                  </a:cubicBezTo>
                  <a:cubicBezTo>
                    <a:pt x="24506" y="29568"/>
                    <a:pt x="24739" y="28300"/>
                    <a:pt x="24839" y="26999"/>
                  </a:cubicBezTo>
                  <a:cubicBezTo>
                    <a:pt x="24867" y="27013"/>
                    <a:pt x="24900" y="27021"/>
                    <a:pt x="24935" y="27021"/>
                  </a:cubicBezTo>
                  <a:cubicBezTo>
                    <a:pt x="24983" y="27021"/>
                    <a:pt x="25034" y="27005"/>
                    <a:pt x="25073" y="26966"/>
                  </a:cubicBezTo>
                  <a:cubicBezTo>
                    <a:pt x="25173" y="26866"/>
                    <a:pt x="25206" y="26766"/>
                    <a:pt x="25273" y="26666"/>
                  </a:cubicBezTo>
                  <a:cubicBezTo>
                    <a:pt x="25373" y="26566"/>
                    <a:pt x="25406" y="26432"/>
                    <a:pt x="25506" y="26299"/>
                  </a:cubicBezTo>
                  <a:cubicBezTo>
                    <a:pt x="27274" y="25798"/>
                    <a:pt x="29076" y="23797"/>
                    <a:pt x="28408" y="21962"/>
                  </a:cubicBezTo>
                  <a:cubicBezTo>
                    <a:pt x="28394" y="21904"/>
                    <a:pt x="28354" y="21877"/>
                    <a:pt x="28316" y="21877"/>
                  </a:cubicBezTo>
                  <a:cubicBezTo>
                    <a:pt x="28267" y="21877"/>
                    <a:pt x="28223" y="21921"/>
                    <a:pt x="28242" y="21996"/>
                  </a:cubicBezTo>
                  <a:cubicBezTo>
                    <a:pt x="28842" y="23697"/>
                    <a:pt x="27241" y="25098"/>
                    <a:pt x="25740" y="25832"/>
                  </a:cubicBezTo>
                  <a:cubicBezTo>
                    <a:pt x="25840" y="25665"/>
                    <a:pt x="25940" y="25465"/>
                    <a:pt x="26040" y="25265"/>
                  </a:cubicBezTo>
                  <a:cubicBezTo>
                    <a:pt x="26073" y="25198"/>
                    <a:pt x="26107" y="25131"/>
                    <a:pt x="26107" y="25031"/>
                  </a:cubicBezTo>
                  <a:lnTo>
                    <a:pt x="26107" y="24965"/>
                  </a:lnTo>
                  <a:cubicBezTo>
                    <a:pt x="27408" y="24097"/>
                    <a:pt x="28242" y="22329"/>
                    <a:pt x="28075" y="20828"/>
                  </a:cubicBezTo>
                  <a:cubicBezTo>
                    <a:pt x="28075" y="20762"/>
                    <a:pt x="28008" y="20695"/>
                    <a:pt x="27941" y="20695"/>
                  </a:cubicBezTo>
                  <a:cubicBezTo>
                    <a:pt x="27408" y="20828"/>
                    <a:pt x="27074" y="21195"/>
                    <a:pt x="26774" y="21629"/>
                  </a:cubicBezTo>
                  <a:cubicBezTo>
                    <a:pt x="26841" y="21028"/>
                    <a:pt x="26774" y="20461"/>
                    <a:pt x="26774" y="19961"/>
                  </a:cubicBezTo>
                  <a:cubicBezTo>
                    <a:pt x="26774" y="19861"/>
                    <a:pt x="26707" y="19828"/>
                    <a:pt x="26607" y="19828"/>
                  </a:cubicBezTo>
                  <a:cubicBezTo>
                    <a:pt x="25840" y="20161"/>
                    <a:pt x="25273" y="20828"/>
                    <a:pt x="25039" y="21629"/>
                  </a:cubicBezTo>
                  <a:cubicBezTo>
                    <a:pt x="24882" y="21341"/>
                    <a:pt x="24254" y="20418"/>
                    <a:pt x="23829" y="20418"/>
                  </a:cubicBezTo>
                  <a:cubicBezTo>
                    <a:pt x="23712" y="20418"/>
                    <a:pt x="23610" y="20488"/>
                    <a:pt x="23538" y="20661"/>
                  </a:cubicBezTo>
                  <a:cubicBezTo>
                    <a:pt x="23505" y="20528"/>
                    <a:pt x="23438" y="20361"/>
                    <a:pt x="23438" y="20261"/>
                  </a:cubicBezTo>
                  <a:cubicBezTo>
                    <a:pt x="23438" y="20172"/>
                    <a:pt x="23394" y="20128"/>
                    <a:pt x="23334" y="20128"/>
                  </a:cubicBezTo>
                  <a:cubicBezTo>
                    <a:pt x="23305" y="20128"/>
                    <a:pt x="23271" y="20139"/>
                    <a:pt x="23238" y="20161"/>
                  </a:cubicBezTo>
                  <a:cubicBezTo>
                    <a:pt x="22104" y="21128"/>
                    <a:pt x="22204" y="24297"/>
                    <a:pt x="23538" y="25265"/>
                  </a:cubicBezTo>
                  <a:cubicBezTo>
                    <a:pt x="22938" y="25098"/>
                    <a:pt x="22404" y="24798"/>
                    <a:pt x="21937" y="24331"/>
                  </a:cubicBezTo>
                  <a:cubicBezTo>
                    <a:pt x="21670" y="24031"/>
                    <a:pt x="21437" y="23630"/>
                    <a:pt x="21403" y="23197"/>
                  </a:cubicBezTo>
                  <a:cubicBezTo>
                    <a:pt x="21337" y="22696"/>
                    <a:pt x="21670" y="22296"/>
                    <a:pt x="21870" y="21862"/>
                  </a:cubicBezTo>
                  <a:cubicBezTo>
                    <a:pt x="21897" y="21835"/>
                    <a:pt x="21859" y="21786"/>
                    <a:pt x="21808" y="21786"/>
                  </a:cubicBezTo>
                  <a:cubicBezTo>
                    <a:pt x="21796" y="21786"/>
                    <a:pt x="21783" y="21789"/>
                    <a:pt x="21770" y="21796"/>
                  </a:cubicBezTo>
                  <a:cubicBezTo>
                    <a:pt x="21003" y="22329"/>
                    <a:pt x="21003" y="23330"/>
                    <a:pt x="21403" y="24097"/>
                  </a:cubicBezTo>
                  <a:cubicBezTo>
                    <a:pt x="21870" y="24931"/>
                    <a:pt x="22871" y="25432"/>
                    <a:pt x="23772" y="25465"/>
                  </a:cubicBezTo>
                  <a:cubicBezTo>
                    <a:pt x="23831" y="25465"/>
                    <a:pt x="23838" y="25465"/>
                    <a:pt x="23838" y="25441"/>
                  </a:cubicBezTo>
                  <a:lnTo>
                    <a:pt x="23838" y="25441"/>
                  </a:lnTo>
                  <a:cubicBezTo>
                    <a:pt x="23882" y="25463"/>
                    <a:pt x="23926" y="25482"/>
                    <a:pt x="23972" y="25498"/>
                  </a:cubicBezTo>
                  <a:cubicBezTo>
                    <a:pt x="23965" y="25487"/>
                    <a:pt x="23959" y="25476"/>
                    <a:pt x="23953" y="25464"/>
                  </a:cubicBezTo>
                  <a:lnTo>
                    <a:pt x="23953" y="25464"/>
                  </a:lnTo>
                  <a:cubicBezTo>
                    <a:pt x="23912" y="25456"/>
                    <a:pt x="23871" y="25448"/>
                    <a:pt x="23838" y="25432"/>
                  </a:cubicBezTo>
                  <a:cubicBezTo>
                    <a:pt x="23838" y="25435"/>
                    <a:pt x="23838" y="25438"/>
                    <a:pt x="23838" y="25441"/>
                  </a:cubicBezTo>
                  <a:lnTo>
                    <a:pt x="23838" y="25441"/>
                  </a:lnTo>
                  <a:cubicBezTo>
                    <a:pt x="22489" y="24775"/>
                    <a:pt x="22266" y="21859"/>
                    <a:pt x="23171" y="20728"/>
                  </a:cubicBezTo>
                  <a:lnTo>
                    <a:pt x="23171" y="20728"/>
                  </a:lnTo>
                  <a:cubicBezTo>
                    <a:pt x="23238" y="21262"/>
                    <a:pt x="23472" y="21796"/>
                    <a:pt x="23705" y="22329"/>
                  </a:cubicBezTo>
                  <a:cubicBezTo>
                    <a:pt x="24139" y="23397"/>
                    <a:pt x="24372" y="24231"/>
                    <a:pt x="24172" y="25298"/>
                  </a:cubicBezTo>
                  <a:cubicBezTo>
                    <a:pt x="24139" y="25165"/>
                    <a:pt x="24039" y="24998"/>
                    <a:pt x="24005" y="24898"/>
                  </a:cubicBezTo>
                  <a:cubicBezTo>
                    <a:pt x="23967" y="24847"/>
                    <a:pt x="23914" y="24825"/>
                    <a:pt x="23865" y="24825"/>
                  </a:cubicBezTo>
                  <a:cubicBezTo>
                    <a:pt x="23786" y="24825"/>
                    <a:pt x="23718" y="24882"/>
                    <a:pt x="23738" y="24965"/>
                  </a:cubicBezTo>
                  <a:cubicBezTo>
                    <a:pt x="23832" y="25120"/>
                    <a:pt x="23867" y="25305"/>
                    <a:pt x="23953" y="25464"/>
                  </a:cubicBezTo>
                  <a:lnTo>
                    <a:pt x="23953" y="25464"/>
                  </a:lnTo>
                  <a:cubicBezTo>
                    <a:pt x="23995" y="25473"/>
                    <a:pt x="24038" y="25481"/>
                    <a:pt x="24072" y="25498"/>
                  </a:cubicBezTo>
                  <a:cubicBezTo>
                    <a:pt x="24172" y="25832"/>
                    <a:pt x="24239" y="26165"/>
                    <a:pt x="24272" y="26499"/>
                  </a:cubicBezTo>
                  <a:cubicBezTo>
                    <a:pt x="24272" y="26591"/>
                    <a:pt x="24353" y="26642"/>
                    <a:pt x="24431" y="26642"/>
                  </a:cubicBezTo>
                  <a:cubicBezTo>
                    <a:pt x="24495" y="26642"/>
                    <a:pt x="24557" y="26607"/>
                    <a:pt x="24572" y="26532"/>
                  </a:cubicBezTo>
                  <a:cubicBezTo>
                    <a:pt x="24606" y="26532"/>
                    <a:pt x="24606" y="26532"/>
                    <a:pt x="24672" y="26499"/>
                  </a:cubicBezTo>
                  <a:lnTo>
                    <a:pt x="24672" y="26499"/>
                  </a:lnTo>
                  <a:cubicBezTo>
                    <a:pt x="24439" y="28934"/>
                    <a:pt x="24005" y="31503"/>
                    <a:pt x="23238" y="33971"/>
                  </a:cubicBezTo>
                  <a:cubicBezTo>
                    <a:pt x="23371" y="33037"/>
                    <a:pt x="23371" y="32136"/>
                    <a:pt x="23205" y="31169"/>
                  </a:cubicBezTo>
                  <a:cubicBezTo>
                    <a:pt x="22871" y="29034"/>
                    <a:pt x="21036" y="28133"/>
                    <a:pt x="20069" y="26332"/>
                  </a:cubicBezTo>
                  <a:cubicBezTo>
                    <a:pt x="20058" y="26310"/>
                    <a:pt x="20032" y="26299"/>
                    <a:pt x="20004" y="26299"/>
                  </a:cubicBezTo>
                  <a:cubicBezTo>
                    <a:pt x="19947" y="26299"/>
                    <a:pt x="19880" y="26343"/>
                    <a:pt x="19902" y="26432"/>
                  </a:cubicBezTo>
                  <a:cubicBezTo>
                    <a:pt x="20403" y="28467"/>
                    <a:pt x="20169" y="30535"/>
                    <a:pt x="20436" y="32637"/>
                  </a:cubicBezTo>
                  <a:cubicBezTo>
                    <a:pt x="20703" y="34838"/>
                    <a:pt x="21770" y="36606"/>
                    <a:pt x="21403" y="38874"/>
                  </a:cubicBezTo>
                  <a:cubicBezTo>
                    <a:pt x="21170" y="39442"/>
                    <a:pt x="20870" y="39942"/>
                    <a:pt x="20569" y="40442"/>
                  </a:cubicBezTo>
                  <a:cubicBezTo>
                    <a:pt x="19669" y="41543"/>
                    <a:pt x="18835" y="42777"/>
                    <a:pt x="18101" y="44011"/>
                  </a:cubicBezTo>
                  <a:cubicBezTo>
                    <a:pt x="17901" y="42377"/>
                    <a:pt x="17734" y="40776"/>
                    <a:pt x="17601" y="39175"/>
                  </a:cubicBezTo>
                  <a:cubicBezTo>
                    <a:pt x="18101" y="38508"/>
                    <a:pt x="18368" y="37540"/>
                    <a:pt x="18201" y="36773"/>
                  </a:cubicBezTo>
                  <a:cubicBezTo>
                    <a:pt x="18182" y="36695"/>
                    <a:pt x="18128" y="36662"/>
                    <a:pt x="18080" y="36662"/>
                  </a:cubicBezTo>
                  <a:cubicBezTo>
                    <a:pt x="18046" y="36662"/>
                    <a:pt x="18015" y="36679"/>
                    <a:pt x="18001" y="36706"/>
                  </a:cubicBezTo>
                  <a:cubicBezTo>
                    <a:pt x="17834" y="36873"/>
                    <a:pt x="17601" y="37107"/>
                    <a:pt x="17501" y="37373"/>
                  </a:cubicBezTo>
                  <a:cubicBezTo>
                    <a:pt x="17334" y="35439"/>
                    <a:pt x="17200" y="33471"/>
                    <a:pt x="17100" y="31503"/>
                  </a:cubicBezTo>
                  <a:cubicBezTo>
                    <a:pt x="17100" y="31002"/>
                    <a:pt x="17067" y="30535"/>
                    <a:pt x="17067" y="30035"/>
                  </a:cubicBezTo>
                  <a:cubicBezTo>
                    <a:pt x="17734" y="29434"/>
                    <a:pt x="18101" y="28300"/>
                    <a:pt x="18068" y="27433"/>
                  </a:cubicBezTo>
                  <a:cubicBezTo>
                    <a:pt x="18068" y="27344"/>
                    <a:pt x="18008" y="27300"/>
                    <a:pt x="17949" y="27300"/>
                  </a:cubicBezTo>
                  <a:cubicBezTo>
                    <a:pt x="17919" y="27300"/>
                    <a:pt x="17890" y="27311"/>
                    <a:pt x="17868" y="27333"/>
                  </a:cubicBezTo>
                  <a:cubicBezTo>
                    <a:pt x="17501" y="27666"/>
                    <a:pt x="17234" y="28133"/>
                    <a:pt x="17067" y="28600"/>
                  </a:cubicBezTo>
                  <a:cubicBezTo>
                    <a:pt x="17067" y="27967"/>
                    <a:pt x="17100" y="27300"/>
                    <a:pt x="17100" y="26666"/>
                  </a:cubicBezTo>
                  <a:lnTo>
                    <a:pt x="17100" y="26632"/>
                  </a:lnTo>
                  <a:cubicBezTo>
                    <a:pt x="17334" y="22930"/>
                    <a:pt x="19168" y="19494"/>
                    <a:pt x="21203" y="16425"/>
                  </a:cubicBezTo>
                  <a:cubicBezTo>
                    <a:pt x="22738" y="14123"/>
                    <a:pt x="24839" y="12255"/>
                    <a:pt x="25873" y="9654"/>
                  </a:cubicBezTo>
                  <a:lnTo>
                    <a:pt x="25873" y="9654"/>
                  </a:lnTo>
                  <a:cubicBezTo>
                    <a:pt x="25907" y="10087"/>
                    <a:pt x="25873" y="10487"/>
                    <a:pt x="25706" y="10854"/>
                  </a:cubicBezTo>
                  <a:cubicBezTo>
                    <a:pt x="25573" y="11355"/>
                    <a:pt x="25406" y="11822"/>
                    <a:pt x="25239" y="12322"/>
                  </a:cubicBezTo>
                  <a:cubicBezTo>
                    <a:pt x="24772" y="13756"/>
                    <a:pt x="24072" y="15091"/>
                    <a:pt x="23271" y="16325"/>
                  </a:cubicBezTo>
                  <a:cubicBezTo>
                    <a:pt x="21937" y="18460"/>
                    <a:pt x="19936" y="20028"/>
                    <a:pt x="18435" y="21996"/>
                  </a:cubicBezTo>
                  <a:cubicBezTo>
                    <a:pt x="18411" y="22068"/>
                    <a:pt x="18473" y="22123"/>
                    <a:pt x="18523" y="22123"/>
                  </a:cubicBezTo>
                  <a:cubicBezTo>
                    <a:pt x="18542" y="22123"/>
                    <a:pt x="18559" y="22114"/>
                    <a:pt x="18568" y="22096"/>
                  </a:cubicBezTo>
                  <a:cubicBezTo>
                    <a:pt x="22371" y="18460"/>
                    <a:pt x="25907" y="14157"/>
                    <a:pt x="26274" y="8686"/>
                  </a:cubicBezTo>
                  <a:cubicBezTo>
                    <a:pt x="26274" y="8621"/>
                    <a:pt x="26217" y="8570"/>
                    <a:pt x="26159" y="8570"/>
                  </a:cubicBezTo>
                  <a:cubicBezTo>
                    <a:pt x="26128" y="8570"/>
                    <a:pt x="26097" y="8585"/>
                    <a:pt x="26073" y="8619"/>
                  </a:cubicBezTo>
                  <a:cubicBezTo>
                    <a:pt x="24339" y="10688"/>
                    <a:pt x="22171" y="12322"/>
                    <a:pt x="20503" y="14490"/>
                  </a:cubicBezTo>
                  <a:cubicBezTo>
                    <a:pt x="18868" y="16625"/>
                    <a:pt x="18034" y="19427"/>
                    <a:pt x="17734" y="22029"/>
                  </a:cubicBezTo>
                  <a:cubicBezTo>
                    <a:pt x="17734" y="22096"/>
                    <a:pt x="17767" y="22129"/>
                    <a:pt x="17834" y="22129"/>
                  </a:cubicBezTo>
                  <a:cubicBezTo>
                    <a:pt x="17601" y="22663"/>
                    <a:pt x="17434" y="23197"/>
                    <a:pt x="17334" y="23764"/>
                  </a:cubicBezTo>
                  <a:cubicBezTo>
                    <a:pt x="17567" y="20461"/>
                    <a:pt x="18034" y="17159"/>
                    <a:pt x="18401" y="13857"/>
                  </a:cubicBezTo>
                  <a:cubicBezTo>
                    <a:pt x="18968" y="13289"/>
                    <a:pt x="19369" y="12489"/>
                    <a:pt x="19502" y="11755"/>
                  </a:cubicBezTo>
                  <a:cubicBezTo>
                    <a:pt x="19502" y="11655"/>
                    <a:pt x="19369" y="11622"/>
                    <a:pt x="19335" y="11622"/>
                  </a:cubicBezTo>
                  <a:cubicBezTo>
                    <a:pt x="19035" y="11788"/>
                    <a:pt x="18835" y="11989"/>
                    <a:pt x="18601" y="12289"/>
                  </a:cubicBezTo>
                  <a:cubicBezTo>
                    <a:pt x="18701" y="11455"/>
                    <a:pt x="18768" y="10621"/>
                    <a:pt x="18868" y="9754"/>
                  </a:cubicBezTo>
                  <a:cubicBezTo>
                    <a:pt x="18902" y="9687"/>
                    <a:pt x="18935" y="9687"/>
                    <a:pt x="18902" y="9620"/>
                  </a:cubicBezTo>
                  <a:cubicBezTo>
                    <a:pt x="18902" y="9587"/>
                    <a:pt x="18868" y="9520"/>
                    <a:pt x="18868" y="9487"/>
                  </a:cubicBezTo>
                  <a:lnTo>
                    <a:pt x="18868" y="9253"/>
                  </a:lnTo>
                  <a:cubicBezTo>
                    <a:pt x="19569" y="8986"/>
                    <a:pt x="20203" y="8386"/>
                    <a:pt x="20336" y="7619"/>
                  </a:cubicBezTo>
                  <a:cubicBezTo>
                    <a:pt x="20369" y="7619"/>
                    <a:pt x="20403" y="7585"/>
                    <a:pt x="20436" y="7585"/>
                  </a:cubicBezTo>
                  <a:cubicBezTo>
                    <a:pt x="20920" y="7951"/>
                    <a:pt x="21460" y="8077"/>
                    <a:pt x="22028" y="8077"/>
                  </a:cubicBezTo>
                  <a:cubicBezTo>
                    <a:pt x="23273" y="8077"/>
                    <a:pt x="24653" y="7472"/>
                    <a:pt x="25874" y="7472"/>
                  </a:cubicBezTo>
                  <a:cubicBezTo>
                    <a:pt x="25975" y="7472"/>
                    <a:pt x="26075" y="7476"/>
                    <a:pt x="26173" y="7485"/>
                  </a:cubicBezTo>
                  <a:cubicBezTo>
                    <a:pt x="26274" y="7485"/>
                    <a:pt x="26340" y="7352"/>
                    <a:pt x="26340" y="7285"/>
                  </a:cubicBezTo>
                  <a:cubicBezTo>
                    <a:pt x="26120" y="6217"/>
                    <a:pt x="25043" y="5948"/>
                    <a:pt x="24082" y="5948"/>
                  </a:cubicBezTo>
                  <a:cubicBezTo>
                    <a:pt x="24023" y="5948"/>
                    <a:pt x="23964" y="5949"/>
                    <a:pt x="23905" y="5951"/>
                  </a:cubicBezTo>
                  <a:cubicBezTo>
                    <a:pt x="24873" y="5250"/>
                    <a:pt x="25340" y="4250"/>
                    <a:pt x="25907" y="3182"/>
                  </a:cubicBezTo>
                  <a:cubicBezTo>
                    <a:pt x="25940" y="3116"/>
                    <a:pt x="25907" y="2982"/>
                    <a:pt x="25773" y="2982"/>
                  </a:cubicBezTo>
                  <a:cubicBezTo>
                    <a:pt x="25523" y="2965"/>
                    <a:pt x="25271" y="2953"/>
                    <a:pt x="25022" y="2953"/>
                  </a:cubicBezTo>
                  <a:cubicBezTo>
                    <a:pt x="24274" y="2953"/>
                    <a:pt x="23555" y="3066"/>
                    <a:pt x="23005" y="3516"/>
                  </a:cubicBezTo>
                  <a:cubicBezTo>
                    <a:pt x="23205" y="2849"/>
                    <a:pt x="23238" y="2148"/>
                    <a:pt x="23105" y="1514"/>
                  </a:cubicBezTo>
                  <a:cubicBezTo>
                    <a:pt x="23105" y="1491"/>
                    <a:pt x="23071" y="1467"/>
                    <a:pt x="23040" y="1467"/>
                  </a:cubicBezTo>
                  <a:cubicBezTo>
                    <a:pt x="23027" y="1467"/>
                    <a:pt x="23014" y="1471"/>
                    <a:pt x="23005" y="1481"/>
                  </a:cubicBezTo>
                  <a:cubicBezTo>
                    <a:pt x="22926" y="1507"/>
                    <a:pt x="22889" y="1554"/>
                    <a:pt x="22876" y="1589"/>
                  </a:cubicBezTo>
                  <a:lnTo>
                    <a:pt x="22876" y="1589"/>
                  </a:lnTo>
                  <a:cubicBezTo>
                    <a:pt x="22949" y="1244"/>
                    <a:pt x="23170" y="1174"/>
                    <a:pt x="23105" y="914"/>
                  </a:cubicBezTo>
                  <a:cubicBezTo>
                    <a:pt x="23105" y="847"/>
                    <a:pt x="23071" y="781"/>
                    <a:pt x="23038" y="781"/>
                  </a:cubicBezTo>
                  <a:cubicBezTo>
                    <a:pt x="22868" y="737"/>
                    <a:pt x="22707" y="717"/>
                    <a:pt x="22554" y="717"/>
                  </a:cubicBezTo>
                  <a:cubicBezTo>
                    <a:pt x="21654" y="717"/>
                    <a:pt x="21040" y="1421"/>
                    <a:pt x="20670" y="2248"/>
                  </a:cubicBezTo>
                  <a:cubicBezTo>
                    <a:pt x="20536" y="1514"/>
                    <a:pt x="20336" y="814"/>
                    <a:pt x="20236" y="113"/>
                  </a:cubicBezTo>
                  <a:cubicBezTo>
                    <a:pt x="20236" y="38"/>
                    <a:pt x="20161" y="1"/>
                    <a:pt x="201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57"/>
            <p:cNvSpPr/>
            <p:nvPr/>
          </p:nvSpPr>
          <p:spPr>
            <a:xfrm>
              <a:off x="4596402" y="3576427"/>
              <a:ext cx="94932" cy="130543"/>
            </a:xfrm>
            <a:custGeom>
              <a:avLst/>
              <a:gdLst/>
              <a:ahLst/>
              <a:cxnLst/>
              <a:rect l="l" t="t" r="r" b="b"/>
              <a:pathLst>
                <a:path w="2018" h="2775" extrusionOk="0">
                  <a:moveTo>
                    <a:pt x="1932" y="1"/>
                  </a:moveTo>
                  <a:cubicBezTo>
                    <a:pt x="1911" y="1"/>
                    <a:pt x="1887" y="9"/>
                    <a:pt x="1860" y="27"/>
                  </a:cubicBezTo>
                  <a:cubicBezTo>
                    <a:pt x="1126" y="794"/>
                    <a:pt x="559" y="1761"/>
                    <a:pt x="25" y="2662"/>
                  </a:cubicBezTo>
                  <a:cubicBezTo>
                    <a:pt x="0" y="2737"/>
                    <a:pt x="69" y="2775"/>
                    <a:pt x="119" y="2775"/>
                  </a:cubicBezTo>
                  <a:cubicBezTo>
                    <a:pt x="136" y="2775"/>
                    <a:pt x="150" y="2771"/>
                    <a:pt x="159" y="2762"/>
                  </a:cubicBezTo>
                  <a:cubicBezTo>
                    <a:pt x="692" y="1862"/>
                    <a:pt x="1493" y="1094"/>
                    <a:pt x="1993" y="160"/>
                  </a:cubicBezTo>
                  <a:cubicBezTo>
                    <a:pt x="2018" y="63"/>
                    <a:pt x="1988" y="1"/>
                    <a:pt x="19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57"/>
            <p:cNvSpPr/>
            <p:nvPr/>
          </p:nvSpPr>
          <p:spPr>
            <a:xfrm>
              <a:off x="4151892" y="3175950"/>
              <a:ext cx="83218" cy="138728"/>
            </a:xfrm>
            <a:custGeom>
              <a:avLst/>
              <a:gdLst/>
              <a:ahLst/>
              <a:cxnLst/>
              <a:rect l="l" t="t" r="r" b="b"/>
              <a:pathLst>
                <a:path w="1769" h="2949" extrusionOk="0">
                  <a:moveTo>
                    <a:pt x="401" y="634"/>
                  </a:moveTo>
                  <a:cubicBezTo>
                    <a:pt x="635" y="934"/>
                    <a:pt x="801" y="1301"/>
                    <a:pt x="968" y="1702"/>
                  </a:cubicBezTo>
                  <a:cubicBezTo>
                    <a:pt x="1068" y="1935"/>
                    <a:pt x="1135" y="2169"/>
                    <a:pt x="1235" y="2369"/>
                  </a:cubicBezTo>
                  <a:cubicBezTo>
                    <a:pt x="768" y="1935"/>
                    <a:pt x="501" y="1268"/>
                    <a:pt x="401" y="634"/>
                  </a:cubicBezTo>
                  <a:close/>
                  <a:moveTo>
                    <a:pt x="154" y="0"/>
                  </a:moveTo>
                  <a:cubicBezTo>
                    <a:pt x="75" y="0"/>
                    <a:pt x="1" y="45"/>
                    <a:pt x="1" y="134"/>
                  </a:cubicBezTo>
                  <a:cubicBezTo>
                    <a:pt x="134" y="1101"/>
                    <a:pt x="568" y="2436"/>
                    <a:pt x="1502" y="2836"/>
                  </a:cubicBezTo>
                  <a:cubicBezTo>
                    <a:pt x="1535" y="2869"/>
                    <a:pt x="1535" y="2936"/>
                    <a:pt x="1602" y="2936"/>
                  </a:cubicBezTo>
                  <a:cubicBezTo>
                    <a:pt x="1611" y="2945"/>
                    <a:pt x="1625" y="2949"/>
                    <a:pt x="1640" y="2949"/>
                  </a:cubicBezTo>
                  <a:cubicBezTo>
                    <a:pt x="1682" y="2949"/>
                    <a:pt x="1735" y="2918"/>
                    <a:pt x="1735" y="2869"/>
                  </a:cubicBezTo>
                  <a:lnTo>
                    <a:pt x="1735" y="2836"/>
                  </a:lnTo>
                  <a:cubicBezTo>
                    <a:pt x="1769" y="2802"/>
                    <a:pt x="1769" y="2702"/>
                    <a:pt x="1669" y="2702"/>
                  </a:cubicBezTo>
                  <a:cubicBezTo>
                    <a:pt x="1602" y="2269"/>
                    <a:pt x="1335" y="1802"/>
                    <a:pt x="1168" y="1435"/>
                  </a:cubicBezTo>
                  <a:cubicBezTo>
                    <a:pt x="968" y="868"/>
                    <a:pt x="668" y="434"/>
                    <a:pt x="268" y="34"/>
                  </a:cubicBezTo>
                  <a:cubicBezTo>
                    <a:pt x="234" y="12"/>
                    <a:pt x="193" y="0"/>
                    <a:pt x="1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57"/>
            <p:cNvSpPr/>
            <p:nvPr/>
          </p:nvSpPr>
          <p:spPr>
            <a:xfrm>
              <a:off x="4227208" y="1129672"/>
              <a:ext cx="73810" cy="43985"/>
            </a:xfrm>
            <a:custGeom>
              <a:avLst/>
              <a:gdLst/>
              <a:ahLst/>
              <a:cxnLst/>
              <a:rect l="l" t="t" r="r" b="b"/>
              <a:pathLst>
                <a:path w="1569" h="935" extrusionOk="0">
                  <a:moveTo>
                    <a:pt x="1502" y="1"/>
                  </a:moveTo>
                  <a:cubicBezTo>
                    <a:pt x="1302" y="1"/>
                    <a:pt x="1135" y="167"/>
                    <a:pt x="968" y="301"/>
                  </a:cubicBezTo>
                  <a:cubicBezTo>
                    <a:pt x="701" y="468"/>
                    <a:pt x="468" y="634"/>
                    <a:pt x="168" y="668"/>
                  </a:cubicBezTo>
                  <a:cubicBezTo>
                    <a:pt x="1" y="668"/>
                    <a:pt x="1" y="935"/>
                    <a:pt x="168" y="935"/>
                  </a:cubicBezTo>
                  <a:cubicBezTo>
                    <a:pt x="501" y="935"/>
                    <a:pt x="735" y="901"/>
                    <a:pt x="1002" y="701"/>
                  </a:cubicBezTo>
                  <a:cubicBezTo>
                    <a:pt x="1202" y="601"/>
                    <a:pt x="1535" y="401"/>
                    <a:pt x="1569" y="134"/>
                  </a:cubicBezTo>
                  <a:cubicBezTo>
                    <a:pt x="1569" y="34"/>
                    <a:pt x="1535" y="1"/>
                    <a:pt x="15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57"/>
            <p:cNvSpPr/>
            <p:nvPr/>
          </p:nvSpPr>
          <p:spPr>
            <a:xfrm>
              <a:off x="4923445" y="2121621"/>
              <a:ext cx="57063" cy="47560"/>
            </a:xfrm>
            <a:custGeom>
              <a:avLst/>
              <a:gdLst/>
              <a:ahLst/>
              <a:cxnLst/>
              <a:rect l="l" t="t" r="r" b="b"/>
              <a:pathLst>
                <a:path w="1213" h="1011" extrusionOk="0">
                  <a:moveTo>
                    <a:pt x="163" y="0"/>
                  </a:moveTo>
                  <a:cubicBezTo>
                    <a:pt x="89" y="0"/>
                    <a:pt x="0" y="74"/>
                    <a:pt x="45" y="163"/>
                  </a:cubicBezTo>
                  <a:cubicBezTo>
                    <a:pt x="112" y="397"/>
                    <a:pt x="245" y="563"/>
                    <a:pt x="445" y="730"/>
                  </a:cubicBezTo>
                  <a:cubicBezTo>
                    <a:pt x="589" y="845"/>
                    <a:pt x="833" y="1010"/>
                    <a:pt x="1025" y="1010"/>
                  </a:cubicBezTo>
                  <a:cubicBezTo>
                    <a:pt x="1056" y="1010"/>
                    <a:pt x="1085" y="1006"/>
                    <a:pt x="1112" y="997"/>
                  </a:cubicBezTo>
                  <a:cubicBezTo>
                    <a:pt x="1179" y="997"/>
                    <a:pt x="1212" y="897"/>
                    <a:pt x="1179" y="864"/>
                  </a:cubicBezTo>
                  <a:cubicBezTo>
                    <a:pt x="1079" y="664"/>
                    <a:pt x="879" y="597"/>
                    <a:pt x="712" y="530"/>
                  </a:cubicBezTo>
                  <a:cubicBezTo>
                    <a:pt x="512" y="397"/>
                    <a:pt x="378" y="230"/>
                    <a:pt x="245" y="63"/>
                  </a:cubicBezTo>
                  <a:cubicBezTo>
                    <a:pt x="234" y="19"/>
                    <a:pt x="201" y="0"/>
                    <a:pt x="1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57"/>
            <p:cNvSpPr/>
            <p:nvPr/>
          </p:nvSpPr>
          <p:spPr>
            <a:xfrm>
              <a:off x="4142484" y="1202871"/>
              <a:ext cx="53393" cy="112808"/>
            </a:xfrm>
            <a:custGeom>
              <a:avLst/>
              <a:gdLst/>
              <a:ahLst/>
              <a:cxnLst/>
              <a:rect l="l" t="t" r="r" b="b"/>
              <a:pathLst>
                <a:path w="1135" h="2398" extrusionOk="0">
                  <a:moveTo>
                    <a:pt x="267" y="246"/>
                  </a:moveTo>
                  <a:lnTo>
                    <a:pt x="267" y="246"/>
                  </a:lnTo>
                  <a:cubicBezTo>
                    <a:pt x="668" y="279"/>
                    <a:pt x="801" y="880"/>
                    <a:pt x="801" y="1447"/>
                  </a:cubicBezTo>
                  <a:cubicBezTo>
                    <a:pt x="534" y="1113"/>
                    <a:pt x="301" y="713"/>
                    <a:pt x="267" y="246"/>
                  </a:cubicBezTo>
                  <a:close/>
                  <a:moveTo>
                    <a:pt x="273" y="0"/>
                  </a:moveTo>
                  <a:cubicBezTo>
                    <a:pt x="229" y="0"/>
                    <a:pt x="183" y="4"/>
                    <a:pt x="134" y="12"/>
                  </a:cubicBezTo>
                  <a:cubicBezTo>
                    <a:pt x="101" y="12"/>
                    <a:pt x="1" y="46"/>
                    <a:pt x="1" y="112"/>
                  </a:cubicBezTo>
                  <a:cubicBezTo>
                    <a:pt x="34" y="746"/>
                    <a:pt x="368" y="1280"/>
                    <a:pt x="801" y="1714"/>
                  </a:cubicBezTo>
                  <a:cubicBezTo>
                    <a:pt x="835" y="2014"/>
                    <a:pt x="835" y="2214"/>
                    <a:pt x="868" y="2347"/>
                  </a:cubicBezTo>
                  <a:cubicBezTo>
                    <a:pt x="868" y="2381"/>
                    <a:pt x="901" y="2397"/>
                    <a:pt x="935" y="2397"/>
                  </a:cubicBezTo>
                  <a:cubicBezTo>
                    <a:pt x="968" y="2397"/>
                    <a:pt x="1001" y="2381"/>
                    <a:pt x="1001" y="2347"/>
                  </a:cubicBezTo>
                  <a:cubicBezTo>
                    <a:pt x="1001" y="2214"/>
                    <a:pt x="1035" y="2047"/>
                    <a:pt x="1035" y="1847"/>
                  </a:cubicBezTo>
                  <a:cubicBezTo>
                    <a:pt x="1101" y="1780"/>
                    <a:pt x="1135" y="1747"/>
                    <a:pt x="1101" y="1714"/>
                  </a:cubicBezTo>
                  <a:lnTo>
                    <a:pt x="1035" y="1680"/>
                  </a:lnTo>
                  <a:cubicBezTo>
                    <a:pt x="1035" y="929"/>
                    <a:pt x="946" y="0"/>
                    <a:pt x="2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9" name="Google Shape;1029;p57"/>
          <p:cNvSpPr txBox="1">
            <a:spLocks noGrp="1"/>
          </p:cNvSpPr>
          <p:nvPr>
            <p:ph type="title"/>
          </p:nvPr>
        </p:nvSpPr>
        <p:spPr>
          <a:xfrm>
            <a:off x="3048000" y="395388"/>
            <a:ext cx="5943600" cy="736850"/>
          </a:xfrm>
          <a:prstGeom prst="rect">
            <a:avLst/>
          </a:prstGeom>
        </p:spPr>
        <p:txBody>
          <a:bodyPr spcFirstLastPara="1" wrap="square" lIns="91425" tIns="91425" rIns="91425" bIns="91425" anchor="t" anchorCtr="0">
            <a:noAutofit/>
          </a:bodyPr>
          <a:lstStyle/>
          <a:p>
            <a:pPr lvl="0"/>
            <a:r>
              <a:rPr lang="fr-FR" i="0" dirty="0">
                <a:solidFill>
                  <a:schemeClr val="bg2">
                    <a:lumMod val="75000"/>
                  </a:schemeClr>
                </a:solidFill>
              </a:rPr>
              <a:t>Un exemple en mathématiques</a:t>
            </a:r>
          </a:p>
        </p:txBody>
      </p:sp>
      <p:sp>
        <p:nvSpPr>
          <p:cNvPr id="1031" name="Google Shape;1031;p57"/>
          <p:cNvSpPr txBox="1"/>
          <p:nvPr/>
        </p:nvSpPr>
        <p:spPr>
          <a:xfrm>
            <a:off x="3276600" y="1509537"/>
            <a:ext cx="5029200" cy="1066800"/>
          </a:xfrm>
          <a:prstGeom prst="rect">
            <a:avLst/>
          </a:prstGeom>
          <a:noFill/>
          <a:ln>
            <a:noFill/>
          </a:ln>
        </p:spPr>
        <p:txBody>
          <a:bodyPr spcFirstLastPara="1" wrap="square" lIns="91425" tIns="91425" rIns="91425" bIns="91425" anchor="t" anchorCtr="0">
            <a:noAutofit/>
          </a:bodyPr>
          <a:lstStyle/>
          <a:p>
            <a:pPr algn="just"/>
            <a:r>
              <a:rPr lang="fr-MA" sz="1600" dirty="0">
                <a:solidFill>
                  <a:schemeClr val="tx1"/>
                </a:solidFill>
                <a:latin typeface="Lato" charset="0"/>
              </a:rPr>
              <a:t> Passage de la multiplication à l’addition: </a:t>
            </a:r>
            <a:endParaRPr lang="fr-FR" sz="1600" dirty="0">
              <a:solidFill>
                <a:schemeClr val="tx1"/>
              </a:solidFill>
              <a:latin typeface="Lato" charset="0"/>
            </a:endParaRPr>
          </a:p>
          <a:p>
            <a:pPr algn="just"/>
            <a:r>
              <a:rPr lang="fr-MA" sz="1600" dirty="0">
                <a:solidFill>
                  <a:schemeClr val="tx1"/>
                </a:solidFill>
                <a:latin typeface="Lato" charset="0"/>
              </a:rPr>
              <a:t> </a:t>
            </a:r>
            <a:r>
              <a:rPr lang="fr-MA" sz="1600" b="1" dirty="0">
                <a:solidFill>
                  <a:schemeClr val="tx1"/>
                </a:solidFill>
                <a:latin typeface="Lato" charset="0"/>
              </a:rPr>
              <a:t>L’enseignant: </a:t>
            </a:r>
            <a:r>
              <a:rPr lang="fr-MA" sz="1600" dirty="0">
                <a:solidFill>
                  <a:schemeClr val="tx1"/>
                </a:solidFill>
                <a:latin typeface="Lato" charset="0"/>
              </a:rPr>
              <a:t>5x4 </a:t>
            </a:r>
            <a:endParaRPr lang="fr-FR" sz="1600" dirty="0">
              <a:solidFill>
                <a:schemeClr val="tx1"/>
              </a:solidFill>
              <a:latin typeface="Lato" charset="0"/>
            </a:endParaRPr>
          </a:p>
          <a:p>
            <a:pPr algn="just"/>
            <a:r>
              <a:rPr lang="fr-MA" sz="1600" dirty="0">
                <a:solidFill>
                  <a:schemeClr val="tx1"/>
                </a:solidFill>
                <a:latin typeface="Lato" charset="0"/>
              </a:rPr>
              <a:t> </a:t>
            </a:r>
            <a:r>
              <a:rPr lang="fr-MA" sz="1600" b="1" dirty="0">
                <a:solidFill>
                  <a:schemeClr val="tx1"/>
                </a:solidFill>
                <a:latin typeface="Lato" charset="0"/>
              </a:rPr>
              <a:t>L’élève: </a:t>
            </a:r>
            <a:r>
              <a:rPr lang="fr-MA" sz="1600" dirty="0">
                <a:solidFill>
                  <a:schemeClr val="tx1"/>
                </a:solidFill>
                <a:latin typeface="Lato" charset="0"/>
              </a:rPr>
              <a:t>4+4+4+4+4= 8+4+4+4=12+4+4=16+4=20 </a:t>
            </a:r>
            <a:endParaRPr lang="fr-FR" sz="1600" dirty="0">
              <a:solidFill>
                <a:schemeClr val="tx1"/>
              </a:solidFill>
              <a:latin typeface="Lato" charset="0"/>
            </a:endParaRPr>
          </a:p>
        </p:txBody>
      </p:sp>
      <p:sp>
        <p:nvSpPr>
          <p:cNvPr id="1033" name="Google Shape;1033;p57"/>
          <p:cNvSpPr txBox="1"/>
          <p:nvPr/>
        </p:nvSpPr>
        <p:spPr>
          <a:xfrm>
            <a:off x="3352800" y="2952750"/>
            <a:ext cx="5334000" cy="1447800"/>
          </a:xfrm>
          <a:prstGeom prst="rect">
            <a:avLst/>
          </a:prstGeom>
          <a:noFill/>
          <a:ln>
            <a:noFill/>
          </a:ln>
        </p:spPr>
        <p:txBody>
          <a:bodyPr spcFirstLastPara="1" wrap="square" lIns="91425" tIns="91425" rIns="91425" bIns="91425" anchor="t" anchorCtr="0">
            <a:noAutofit/>
          </a:bodyPr>
          <a:lstStyle/>
          <a:p>
            <a:pPr algn="just"/>
            <a:r>
              <a:rPr lang="fr-MA" sz="1600" dirty="0">
                <a:solidFill>
                  <a:schemeClr val="tx1"/>
                </a:solidFill>
                <a:latin typeface="Lato" charset="0"/>
              </a:rPr>
              <a:t>Le professeur simplifie la tâche en faisant en sorte que l’élève obtienne la bonne réponse par une banale lecture des questions du professeur et non par une authentique activité mathématique spécifique sur la structure proposée.</a:t>
            </a:r>
            <a:endParaRPr dirty="0">
              <a:solidFill>
                <a:schemeClr val="tx1"/>
              </a:solidFill>
              <a:latin typeface="Lato" charset="0"/>
              <a:ea typeface="Lato"/>
              <a:cs typeface="Lato"/>
              <a:sym typeface="Lato"/>
            </a:endParaRPr>
          </a:p>
        </p:txBody>
      </p:sp>
      <p:grpSp>
        <p:nvGrpSpPr>
          <p:cNvPr id="3" name="Google Shape;1047;p57"/>
          <p:cNvGrpSpPr/>
          <p:nvPr/>
        </p:nvGrpSpPr>
        <p:grpSpPr>
          <a:xfrm>
            <a:off x="2209800" y="590550"/>
            <a:ext cx="577314" cy="368094"/>
            <a:chOff x="2780319" y="649595"/>
            <a:chExt cx="577314" cy="368094"/>
          </a:xfrm>
        </p:grpSpPr>
        <p:sp>
          <p:nvSpPr>
            <p:cNvPr id="1048" name="Google Shape;1048;p57"/>
            <p:cNvSpPr/>
            <p:nvPr/>
          </p:nvSpPr>
          <p:spPr>
            <a:xfrm rot="59522">
              <a:off x="2781431" y="886982"/>
              <a:ext cx="129524" cy="129596"/>
            </a:xfrm>
            <a:custGeom>
              <a:avLst/>
              <a:gdLst/>
              <a:ahLst/>
              <a:cxnLst/>
              <a:rect l="l" t="t" r="r" b="b"/>
              <a:pathLst>
                <a:path w="1794" h="1795" extrusionOk="0">
                  <a:moveTo>
                    <a:pt x="943" y="1"/>
                  </a:moveTo>
                  <a:cubicBezTo>
                    <a:pt x="730" y="426"/>
                    <a:pt x="396" y="730"/>
                    <a:pt x="1" y="882"/>
                  </a:cubicBezTo>
                  <a:lnTo>
                    <a:pt x="1" y="913"/>
                  </a:lnTo>
                  <a:cubicBezTo>
                    <a:pt x="396" y="1065"/>
                    <a:pt x="730" y="1369"/>
                    <a:pt x="882" y="1794"/>
                  </a:cubicBezTo>
                  <a:lnTo>
                    <a:pt x="943" y="1794"/>
                  </a:lnTo>
                  <a:cubicBezTo>
                    <a:pt x="1034" y="1369"/>
                    <a:pt x="1399" y="1065"/>
                    <a:pt x="1794" y="913"/>
                  </a:cubicBezTo>
                  <a:lnTo>
                    <a:pt x="1794" y="882"/>
                  </a:lnTo>
                  <a:cubicBezTo>
                    <a:pt x="1429" y="730"/>
                    <a:pt x="1095" y="426"/>
                    <a:pt x="9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7"/>
            <p:cNvSpPr/>
            <p:nvPr/>
          </p:nvSpPr>
          <p:spPr>
            <a:xfrm rot="59522">
              <a:off x="3176183" y="651141"/>
              <a:ext cx="179990" cy="170171"/>
            </a:xfrm>
            <a:custGeom>
              <a:avLst/>
              <a:gdLst/>
              <a:ahLst/>
              <a:cxnLst/>
              <a:rect l="l" t="t" r="r" b="b"/>
              <a:pathLst>
                <a:path w="2493" h="2357" extrusionOk="0">
                  <a:moveTo>
                    <a:pt x="1262" y="1"/>
                  </a:moveTo>
                  <a:cubicBezTo>
                    <a:pt x="1254" y="1"/>
                    <a:pt x="1247" y="8"/>
                    <a:pt x="1247" y="24"/>
                  </a:cubicBezTo>
                  <a:cubicBezTo>
                    <a:pt x="1034" y="540"/>
                    <a:pt x="578" y="966"/>
                    <a:pt x="61" y="1148"/>
                  </a:cubicBezTo>
                  <a:cubicBezTo>
                    <a:pt x="0" y="1148"/>
                    <a:pt x="0" y="1209"/>
                    <a:pt x="61" y="1209"/>
                  </a:cubicBezTo>
                  <a:cubicBezTo>
                    <a:pt x="578" y="1361"/>
                    <a:pt x="1034" y="1817"/>
                    <a:pt x="1247" y="2334"/>
                  </a:cubicBezTo>
                  <a:cubicBezTo>
                    <a:pt x="1247" y="2349"/>
                    <a:pt x="1254" y="2356"/>
                    <a:pt x="1262" y="2356"/>
                  </a:cubicBezTo>
                  <a:cubicBezTo>
                    <a:pt x="1269" y="2356"/>
                    <a:pt x="1277" y="2349"/>
                    <a:pt x="1277" y="2334"/>
                  </a:cubicBezTo>
                  <a:cubicBezTo>
                    <a:pt x="1459" y="1817"/>
                    <a:pt x="1915" y="1391"/>
                    <a:pt x="2462" y="1209"/>
                  </a:cubicBezTo>
                  <a:cubicBezTo>
                    <a:pt x="2493" y="1209"/>
                    <a:pt x="2493" y="1148"/>
                    <a:pt x="2462" y="1148"/>
                  </a:cubicBezTo>
                  <a:cubicBezTo>
                    <a:pt x="1915" y="996"/>
                    <a:pt x="1459" y="540"/>
                    <a:pt x="1277" y="24"/>
                  </a:cubicBezTo>
                  <a:cubicBezTo>
                    <a:pt x="1277" y="8"/>
                    <a:pt x="1269" y="1"/>
                    <a:pt x="1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1689;p77"/>
          <p:cNvSpPr/>
          <p:nvPr/>
        </p:nvSpPr>
        <p:spPr>
          <a:xfrm>
            <a:off x="3150734" y="3105150"/>
            <a:ext cx="159897" cy="132668"/>
          </a:xfrm>
          <a:custGeom>
            <a:avLst/>
            <a:gdLst/>
            <a:ahLst/>
            <a:cxnLst/>
            <a:rect l="l" t="t" r="r" b="b"/>
            <a:pathLst>
              <a:path w="2626" h="2179" extrusionOk="0">
                <a:moveTo>
                  <a:pt x="0" y="1"/>
                </a:moveTo>
                <a:lnTo>
                  <a:pt x="887" y="1090"/>
                </a:lnTo>
                <a:lnTo>
                  <a:pt x="0" y="2179"/>
                </a:lnTo>
                <a:lnTo>
                  <a:pt x="1644" y="2179"/>
                </a:lnTo>
                <a:lnTo>
                  <a:pt x="2625" y="1090"/>
                </a:lnTo>
                <a:lnTo>
                  <a:pt x="1644" y="1"/>
                </a:lnTo>
                <a:close/>
              </a:path>
            </a:pathLst>
          </a:custGeom>
          <a:solidFill>
            <a:schemeClr val="accent3">
              <a:lumMod val="60000"/>
              <a:lumOff val="40000"/>
            </a:schemeClr>
          </a:solidFill>
          <a:ln w="9525" cap="flat" cmpd="sng">
            <a:solidFill>
              <a:schemeClr val="tx2">
                <a:lumMod val="2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31"/>
                                        </p:tgtEl>
                                        <p:attrNameLst>
                                          <p:attrName>style.visibility</p:attrName>
                                        </p:attrNameLst>
                                      </p:cBhvr>
                                      <p:to>
                                        <p:strVal val="visible"/>
                                      </p:to>
                                    </p:set>
                                    <p:animEffect transition="in" filter="fade">
                                      <p:cBhvr>
                                        <p:cTn id="7" dur="1000"/>
                                        <p:tgtEl>
                                          <p:spTgt spid="1031"/>
                                        </p:tgtEl>
                                      </p:cBhvr>
                                    </p:animEffect>
                                    <p:anim calcmode="lin" valueType="num">
                                      <p:cBhvr>
                                        <p:cTn id="8" dur="1000" fill="hold"/>
                                        <p:tgtEl>
                                          <p:spTgt spid="1031"/>
                                        </p:tgtEl>
                                        <p:attrNameLst>
                                          <p:attrName>ppt_x</p:attrName>
                                        </p:attrNameLst>
                                      </p:cBhvr>
                                      <p:tavLst>
                                        <p:tav tm="0">
                                          <p:val>
                                            <p:strVal val="#ppt_x"/>
                                          </p:val>
                                        </p:tav>
                                        <p:tav tm="100000">
                                          <p:val>
                                            <p:strVal val="#ppt_x"/>
                                          </p:val>
                                        </p:tav>
                                      </p:tavLst>
                                    </p:anim>
                                    <p:anim calcmode="lin" valueType="num">
                                      <p:cBhvr>
                                        <p:cTn id="9" dur="1000" fill="hold"/>
                                        <p:tgtEl>
                                          <p:spTgt spid="103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1033"/>
                                        </p:tgtEl>
                                        <p:attrNameLst>
                                          <p:attrName>style.visibility</p:attrName>
                                        </p:attrNameLst>
                                      </p:cBhvr>
                                      <p:to>
                                        <p:strVal val="visible"/>
                                      </p:to>
                                    </p:set>
                                    <p:anim calcmode="lin" valueType="num">
                                      <p:cBhvr>
                                        <p:cTn id="14" dur="500" fill="hold"/>
                                        <p:tgtEl>
                                          <p:spTgt spid="1033"/>
                                        </p:tgtEl>
                                        <p:attrNameLst>
                                          <p:attrName>ppt_w</p:attrName>
                                        </p:attrNameLst>
                                      </p:cBhvr>
                                      <p:tavLst>
                                        <p:tav tm="0">
                                          <p:val>
                                            <p:fltVal val="0"/>
                                          </p:val>
                                        </p:tav>
                                        <p:tav tm="100000">
                                          <p:val>
                                            <p:strVal val="#ppt_w"/>
                                          </p:val>
                                        </p:tav>
                                      </p:tavLst>
                                    </p:anim>
                                    <p:anim calcmode="lin" valueType="num">
                                      <p:cBhvr>
                                        <p:cTn id="15" dur="500" fill="hold"/>
                                        <p:tgtEl>
                                          <p:spTgt spid="1033"/>
                                        </p:tgtEl>
                                        <p:attrNameLst>
                                          <p:attrName>ppt_h</p:attrName>
                                        </p:attrNameLst>
                                      </p:cBhvr>
                                      <p:tavLst>
                                        <p:tav tm="0">
                                          <p:val>
                                            <p:fltVal val="0"/>
                                          </p:val>
                                        </p:tav>
                                        <p:tav tm="100000">
                                          <p:val>
                                            <p:strVal val="#ppt_h"/>
                                          </p:val>
                                        </p:tav>
                                      </p:tavLst>
                                    </p:anim>
                                    <p:animEffect transition="in" filter="fade">
                                      <p:cBhvr>
                                        <p:cTn id="16" dur="500"/>
                                        <p:tgtEl>
                                          <p:spTgt spid="1033"/>
                                        </p:tgtEl>
                                      </p:cBhvr>
                                    </p:animEffect>
                                  </p:childTnLst>
                                </p:cTn>
                              </p:par>
                              <p:par>
                                <p:cTn id="17" presetID="53"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p:cTn id="19" dur="500" fill="hold"/>
                                        <p:tgtEl>
                                          <p:spTgt spid="34"/>
                                        </p:tgtEl>
                                        <p:attrNameLst>
                                          <p:attrName>ppt_w</p:attrName>
                                        </p:attrNameLst>
                                      </p:cBhvr>
                                      <p:tavLst>
                                        <p:tav tm="0">
                                          <p:val>
                                            <p:fltVal val="0"/>
                                          </p:val>
                                        </p:tav>
                                        <p:tav tm="100000">
                                          <p:val>
                                            <p:strVal val="#ppt_w"/>
                                          </p:val>
                                        </p:tav>
                                      </p:tavLst>
                                    </p:anim>
                                    <p:anim calcmode="lin" valueType="num">
                                      <p:cBhvr>
                                        <p:cTn id="20" dur="500" fill="hold"/>
                                        <p:tgtEl>
                                          <p:spTgt spid="34"/>
                                        </p:tgtEl>
                                        <p:attrNameLst>
                                          <p:attrName>ppt_h</p:attrName>
                                        </p:attrNameLst>
                                      </p:cBhvr>
                                      <p:tavLst>
                                        <p:tav tm="0">
                                          <p:val>
                                            <p:fltVal val="0"/>
                                          </p:val>
                                        </p:tav>
                                        <p:tav tm="100000">
                                          <p:val>
                                            <p:strVal val="#ppt_h"/>
                                          </p:val>
                                        </p:tav>
                                      </p:tavLst>
                                    </p:anim>
                                    <p:animEffect transition="in" filter="fade">
                                      <p:cBhvr>
                                        <p:cTn id="2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1" grpId="0"/>
      <p:bldP spid="1033" grpId="0"/>
      <p:bldP spid="3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grpSp>
        <p:nvGrpSpPr>
          <p:cNvPr id="2" name="Google Shape;895;p55"/>
          <p:cNvGrpSpPr/>
          <p:nvPr/>
        </p:nvGrpSpPr>
        <p:grpSpPr>
          <a:xfrm>
            <a:off x="239085" y="487643"/>
            <a:ext cx="2100543" cy="4111771"/>
            <a:chOff x="2637175" y="2691575"/>
            <a:chExt cx="1010800" cy="1978525"/>
          </a:xfrm>
        </p:grpSpPr>
        <p:sp>
          <p:nvSpPr>
            <p:cNvPr id="896" name="Google Shape;896;p55"/>
            <p:cNvSpPr/>
            <p:nvPr/>
          </p:nvSpPr>
          <p:spPr>
            <a:xfrm>
              <a:off x="2795500" y="2779425"/>
              <a:ext cx="50050" cy="16375"/>
            </a:xfrm>
            <a:custGeom>
              <a:avLst/>
              <a:gdLst/>
              <a:ahLst/>
              <a:cxnLst/>
              <a:rect l="l" t="t" r="r" b="b"/>
              <a:pathLst>
                <a:path w="2002" h="655" extrusionOk="0">
                  <a:moveTo>
                    <a:pt x="466" y="1"/>
                  </a:moveTo>
                  <a:cubicBezTo>
                    <a:pt x="294" y="1"/>
                    <a:pt x="146" y="41"/>
                    <a:pt x="67" y="154"/>
                  </a:cubicBezTo>
                  <a:cubicBezTo>
                    <a:pt x="1" y="254"/>
                    <a:pt x="34" y="388"/>
                    <a:pt x="134" y="454"/>
                  </a:cubicBezTo>
                  <a:cubicBezTo>
                    <a:pt x="201" y="521"/>
                    <a:pt x="301" y="554"/>
                    <a:pt x="434" y="554"/>
                  </a:cubicBezTo>
                  <a:cubicBezTo>
                    <a:pt x="668" y="588"/>
                    <a:pt x="968" y="588"/>
                    <a:pt x="1201" y="621"/>
                  </a:cubicBezTo>
                  <a:cubicBezTo>
                    <a:pt x="1335" y="621"/>
                    <a:pt x="1468" y="655"/>
                    <a:pt x="1602" y="655"/>
                  </a:cubicBezTo>
                  <a:lnTo>
                    <a:pt x="1835" y="655"/>
                  </a:lnTo>
                  <a:cubicBezTo>
                    <a:pt x="1969" y="655"/>
                    <a:pt x="2002" y="488"/>
                    <a:pt x="1935" y="454"/>
                  </a:cubicBezTo>
                  <a:cubicBezTo>
                    <a:pt x="1869" y="421"/>
                    <a:pt x="1869" y="388"/>
                    <a:pt x="1735" y="321"/>
                  </a:cubicBezTo>
                  <a:cubicBezTo>
                    <a:pt x="1635" y="288"/>
                    <a:pt x="1535" y="254"/>
                    <a:pt x="1402" y="221"/>
                  </a:cubicBezTo>
                  <a:cubicBezTo>
                    <a:pt x="1225" y="155"/>
                    <a:pt x="800" y="1"/>
                    <a:pt x="4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55"/>
            <p:cNvSpPr/>
            <p:nvPr/>
          </p:nvSpPr>
          <p:spPr>
            <a:xfrm>
              <a:off x="2772975" y="2815625"/>
              <a:ext cx="87725" cy="42425"/>
            </a:xfrm>
            <a:custGeom>
              <a:avLst/>
              <a:gdLst/>
              <a:ahLst/>
              <a:cxnLst/>
              <a:rect l="l" t="t" r="r" b="b"/>
              <a:pathLst>
                <a:path w="3509" h="1697" extrusionOk="0">
                  <a:moveTo>
                    <a:pt x="984" y="0"/>
                  </a:moveTo>
                  <a:cubicBezTo>
                    <a:pt x="568" y="0"/>
                    <a:pt x="63" y="112"/>
                    <a:pt x="34" y="574"/>
                  </a:cubicBezTo>
                  <a:cubicBezTo>
                    <a:pt x="1" y="741"/>
                    <a:pt x="34" y="774"/>
                    <a:pt x="101" y="774"/>
                  </a:cubicBezTo>
                  <a:cubicBezTo>
                    <a:pt x="470" y="774"/>
                    <a:pt x="755" y="604"/>
                    <a:pt x="1137" y="604"/>
                  </a:cubicBezTo>
                  <a:cubicBezTo>
                    <a:pt x="1169" y="604"/>
                    <a:pt x="1202" y="605"/>
                    <a:pt x="1235" y="608"/>
                  </a:cubicBezTo>
                  <a:cubicBezTo>
                    <a:pt x="1735" y="641"/>
                    <a:pt x="2236" y="841"/>
                    <a:pt x="2703" y="975"/>
                  </a:cubicBezTo>
                  <a:cubicBezTo>
                    <a:pt x="2703" y="1075"/>
                    <a:pt x="2770" y="1141"/>
                    <a:pt x="2870" y="1241"/>
                  </a:cubicBezTo>
                  <a:cubicBezTo>
                    <a:pt x="3003" y="1341"/>
                    <a:pt x="3103" y="1508"/>
                    <a:pt x="3237" y="1642"/>
                  </a:cubicBezTo>
                  <a:cubicBezTo>
                    <a:pt x="3275" y="1680"/>
                    <a:pt x="3315" y="1696"/>
                    <a:pt x="3352" y="1696"/>
                  </a:cubicBezTo>
                  <a:cubicBezTo>
                    <a:pt x="3443" y="1696"/>
                    <a:pt x="3508" y="1594"/>
                    <a:pt x="3437" y="1475"/>
                  </a:cubicBezTo>
                  <a:cubicBezTo>
                    <a:pt x="3370" y="1308"/>
                    <a:pt x="3237" y="1175"/>
                    <a:pt x="3170" y="1075"/>
                  </a:cubicBezTo>
                  <a:cubicBezTo>
                    <a:pt x="3103" y="1008"/>
                    <a:pt x="3103" y="975"/>
                    <a:pt x="3070" y="941"/>
                  </a:cubicBezTo>
                  <a:cubicBezTo>
                    <a:pt x="3170" y="841"/>
                    <a:pt x="3170" y="708"/>
                    <a:pt x="3036" y="674"/>
                  </a:cubicBezTo>
                  <a:cubicBezTo>
                    <a:pt x="2403" y="441"/>
                    <a:pt x="1836" y="141"/>
                    <a:pt x="1168" y="7"/>
                  </a:cubicBezTo>
                  <a:cubicBezTo>
                    <a:pt x="1110" y="3"/>
                    <a:pt x="1048" y="0"/>
                    <a:pt x="9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55"/>
            <p:cNvSpPr/>
            <p:nvPr/>
          </p:nvSpPr>
          <p:spPr>
            <a:xfrm>
              <a:off x="2770600" y="2839625"/>
              <a:ext cx="38875" cy="19550"/>
            </a:xfrm>
            <a:custGeom>
              <a:avLst/>
              <a:gdLst/>
              <a:ahLst/>
              <a:cxnLst/>
              <a:rect l="l" t="t" r="r" b="b"/>
              <a:pathLst>
                <a:path w="1555" h="782" extrusionOk="0">
                  <a:moveTo>
                    <a:pt x="1182" y="1"/>
                  </a:moveTo>
                  <a:cubicBezTo>
                    <a:pt x="743" y="1"/>
                    <a:pt x="0" y="192"/>
                    <a:pt x="29" y="682"/>
                  </a:cubicBezTo>
                  <a:cubicBezTo>
                    <a:pt x="96" y="715"/>
                    <a:pt x="129" y="782"/>
                    <a:pt x="196" y="782"/>
                  </a:cubicBezTo>
                  <a:cubicBezTo>
                    <a:pt x="429" y="782"/>
                    <a:pt x="496" y="615"/>
                    <a:pt x="663" y="515"/>
                  </a:cubicBezTo>
                  <a:cubicBezTo>
                    <a:pt x="863" y="348"/>
                    <a:pt x="1130" y="348"/>
                    <a:pt x="1330" y="348"/>
                  </a:cubicBezTo>
                  <a:cubicBezTo>
                    <a:pt x="1340" y="350"/>
                    <a:pt x="1349" y="350"/>
                    <a:pt x="1357" y="350"/>
                  </a:cubicBezTo>
                  <a:cubicBezTo>
                    <a:pt x="1533" y="350"/>
                    <a:pt x="1554" y="46"/>
                    <a:pt x="1363" y="15"/>
                  </a:cubicBezTo>
                  <a:cubicBezTo>
                    <a:pt x="1313" y="5"/>
                    <a:pt x="1252" y="1"/>
                    <a:pt x="11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55"/>
            <p:cNvSpPr/>
            <p:nvPr/>
          </p:nvSpPr>
          <p:spPr>
            <a:xfrm>
              <a:off x="2762050" y="2883650"/>
              <a:ext cx="39850" cy="15450"/>
            </a:xfrm>
            <a:custGeom>
              <a:avLst/>
              <a:gdLst/>
              <a:ahLst/>
              <a:cxnLst/>
              <a:rect l="l" t="t" r="r" b="b"/>
              <a:pathLst>
                <a:path w="1594" h="618" extrusionOk="0">
                  <a:moveTo>
                    <a:pt x="743" y="0"/>
                  </a:moveTo>
                  <a:cubicBezTo>
                    <a:pt x="544" y="0"/>
                    <a:pt x="346" y="43"/>
                    <a:pt x="171" y="155"/>
                  </a:cubicBezTo>
                  <a:cubicBezTo>
                    <a:pt x="0" y="325"/>
                    <a:pt x="145" y="617"/>
                    <a:pt x="356" y="617"/>
                  </a:cubicBezTo>
                  <a:cubicBezTo>
                    <a:pt x="393" y="617"/>
                    <a:pt x="432" y="608"/>
                    <a:pt x="471" y="589"/>
                  </a:cubicBezTo>
                  <a:cubicBezTo>
                    <a:pt x="660" y="535"/>
                    <a:pt x="915" y="437"/>
                    <a:pt x="1146" y="437"/>
                  </a:cubicBezTo>
                  <a:cubicBezTo>
                    <a:pt x="1201" y="437"/>
                    <a:pt x="1254" y="442"/>
                    <a:pt x="1305" y="455"/>
                  </a:cubicBezTo>
                  <a:cubicBezTo>
                    <a:pt x="1316" y="457"/>
                    <a:pt x="1326" y="458"/>
                    <a:pt x="1336" y="458"/>
                  </a:cubicBezTo>
                  <a:cubicBezTo>
                    <a:pt x="1515" y="458"/>
                    <a:pt x="1593" y="185"/>
                    <a:pt x="1372" y="122"/>
                  </a:cubicBezTo>
                  <a:cubicBezTo>
                    <a:pt x="1180" y="52"/>
                    <a:pt x="961" y="0"/>
                    <a:pt x="7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5"/>
            <p:cNvSpPr/>
            <p:nvPr/>
          </p:nvSpPr>
          <p:spPr>
            <a:xfrm>
              <a:off x="2784000" y="2897950"/>
              <a:ext cx="46175" cy="37250"/>
            </a:xfrm>
            <a:custGeom>
              <a:avLst/>
              <a:gdLst/>
              <a:ahLst/>
              <a:cxnLst/>
              <a:rect l="l" t="t" r="r" b="b"/>
              <a:pathLst>
                <a:path w="1847" h="1490" extrusionOk="0">
                  <a:moveTo>
                    <a:pt x="1585" y="1"/>
                  </a:moveTo>
                  <a:cubicBezTo>
                    <a:pt x="1545" y="1"/>
                    <a:pt x="1502" y="16"/>
                    <a:pt x="1461" y="50"/>
                  </a:cubicBezTo>
                  <a:cubicBezTo>
                    <a:pt x="1228" y="283"/>
                    <a:pt x="961" y="450"/>
                    <a:pt x="727" y="650"/>
                  </a:cubicBezTo>
                  <a:cubicBezTo>
                    <a:pt x="461" y="817"/>
                    <a:pt x="127" y="984"/>
                    <a:pt x="60" y="1284"/>
                  </a:cubicBezTo>
                  <a:cubicBezTo>
                    <a:pt x="1" y="1373"/>
                    <a:pt x="74" y="1489"/>
                    <a:pt x="186" y="1489"/>
                  </a:cubicBezTo>
                  <a:cubicBezTo>
                    <a:pt x="199" y="1489"/>
                    <a:pt x="213" y="1488"/>
                    <a:pt x="227" y="1484"/>
                  </a:cubicBezTo>
                  <a:cubicBezTo>
                    <a:pt x="461" y="1418"/>
                    <a:pt x="661" y="1184"/>
                    <a:pt x="894" y="1017"/>
                  </a:cubicBezTo>
                  <a:cubicBezTo>
                    <a:pt x="1161" y="817"/>
                    <a:pt x="1428" y="584"/>
                    <a:pt x="1661" y="350"/>
                  </a:cubicBezTo>
                  <a:cubicBezTo>
                    <a:pt x="1847" y="218"/>
                    <a:pt x="1738" y="1"/>
                    <a:pt x="1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55"/>
            <p:cNvSpPr/>
            <p:nvPr/>
          </p:nvSpPr>
          <p:spPr>
            <a:xfrm>
              <a:off x="2818275" y="2924175"/>
              <a:ext cx="51925" cy="90250"/>
            </a:xfrm>
            <a:custGeom>
              <a:avLst/>
              <a:gdLst/>
              <a:ahLst/>
              <a:cxnLst/>
              <a:rect l="l" t="t" r="r" b="b"/>
              <a:pathLst>
                <a:path w="2077" h="3610" extrusionOk="0">
                  <a:moveTo>
                    <a:pt x="1896" y="1"/>
                  </a:moveTo>
                  <a:cubicBezTo>
                    <a:pt x="1818" y="1"/>
                    <a:pt x="1740" y="43"/>
                    <a:pt x="1725" y="135"/>
                  </a:cubicBezTo>
                  <a:cubicBezTo>
                    <a:pt x="1558" y="769"/>
                    <a:pt x="1391" y="1336"/>
                    <a:pt x="1124" y="1936"/>
                  </a:cubicBezTo>
                  <a:cubicBezTo>
                    <a:pt x="891" y="2503"/>
                    <a:pt x="424" y="2870"/>
                    <a:pt x="90" y="3371"/>
                  </a:cubicBezTo>
                  <a:cubicBezTo>
                    <a:pt x="1" y="3490"/>
                    <a:pt x="98" y="3609"/>
                    <a:pt x="215" y="3609"/>
                  </a:cubicBezTo>
                  <a:cubicBezTo>
                    <a:pt x="229" y="3609"/>
                    <a:pt x="243" y="3608"/>
                    <a:pt x="257" y="3604"/>
                  </a:cubicBezTo>
                  <a:cubicBezTo>
                    <a:pt x="724" y="3437"/>
                    <a:pt x="1058" y="2804"/>
                    <a:pt x="1258" y="2370"/>
                  </a:cubicBezTo>
                  <a:cubicBezTo>
                    <a:pt x="1625" y="1703"/>
                    <a:pt x="1858" y="936"/>
                    <a:pt x="2058" y="168"/>
                  </a:cubicBezTo>
                  <a:cubicBezTo>
                    <a:pt x="2076" y="60"/>
                    <a:pt x="1987" y="1"/>
                    <a:pt x="18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55"/>
            <p:cNvSpPr/>
            <p:nvPr/>
          </p:nvSpPr>
          <p:spPr>
            <a:xfrm>
              <a:off x="2862225" y="2932850"/>
              <a:ext cx="26750" cy="70075"/>
            </a:xfrm>
            <a:custGeom>
              <a:avLst/>
              <a:gdLst/>
              <a:ahLst/>
              <a:cxnLst/>
              <a:rect l="l" t="t" r="r" b="b"/>
              <a:pathLst>
                <a:path w="1070" h="2803" extrusionOk="0">
                  <a:moveTo>
                    <a:pt x="929" y="0"/>
                  </a:moveTo>
                  <a:cubicBezTo>
                    <a:pt x="860" y="0"/>
                    <a:pt x="783" y="42"/>
                    <a:pt x="767" y="122"/>
                  </a:cubicBezTo>
                  <a:cubicBezTo>
                    <a:pt x="634" y="589"/>
                    <a:pt x="534" y="1022"/>
                    <a:pt x="367" y="1489"/>
                  </a:cubicBezTo>
                  <a:cubicBezTo>
                    <a:pt x="267" y="1856"/>
                    <a:pt x="0" y="2290"/>
                    <a:pt x="33" y="2690"/>
                  </a:cubicBezTo>
                  <a:cubicBezTo>
                    <a:pt x="83" y="2765"/>
                    <a:pt x="152" y="2803"/>
                    <a:pt x="212" y="2803"/>
                  </a:cubicBezTo>
                  <a:cubicBezTo>
                    <a:pt x="232" y="2803"/>
                    <a:pt x="250" y="2798"/>
                    <a:pt x="267" y="2790"/>
                  </a:cubicBezTo>
                  <a:cubicBezTo>
                    <a:pt x="534" y="2523"/>
                    <a:pt x="601" y="2123"/>
                    <a:pt x="667" y="1756"/>
                  </a:cubicBezTo>
                  <a:cubicBezTo>
                    <a:pt x="801" y="1189"/>
                    <a:pt x="934" y="655"/>
                    <a:pt x="1034" y="155"/>
                  </a:cubicBezTo>
                  <a:cubicBezTo>
                    <a:pt x="1069" y="50"/>
                    <a:pt x="1004" y="0"/>
                    <a:pt x="9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5"/>
            <p:cNvSpPr/>
            <p:nvPr/>
          </p:nvSpPr>
          <p:spPr>
            <a:xfrm>
              <a:off x="2891775" y="2924175"/>
              <a:ext cx="16325" cy="63050"/>
            </a:xfrm>
            <a:custGeom>
              <a:avLst/>
              <a:gdLst/>
              <a:ahLst/>
              <a:cxnLst/>
              <a:rect l="l" t="t" r="r" b="b"/>
              <a:pathLst>
                <a:path w="653" h="2522" extrusionOk="0">
                  <a:moveTo>
                    <a:pt x="163" y="1"/>
                  </a:moveTo>
                  <a:cubicBezTo>
                    <a:pt x="81" y="1"/>
                    <a:pt x="1" y="60"/>
                    <a:pt x="19" y="168"/>
                  </a:cubicBezTo>
                  <a:cubicBezTo>
                    <a:pt x="86" y="602"/>
                    <a:pt x="119" y="969"/>
                    <a:pt x="186" y="1403"/>
                  </a:cubicBezTo>
                  <a:cubicBezTo>
                    <a:pt x="252" y="1736"/>
                    <a:pt x="252" y="2136"/>
                    <a:pt x="419" y="2470"/>
                  </a:cubicBezTo>
                  <a:cubicBezTo>
                    <a:pt x="419" y="2507"/>
                    <a:pt x="433" y="2521"/>
                    <a:pt x="453" y="2521"/>
                  </a:cubicBezTo>
                  <a:cubicBezTo>
                    <a:pt x="488" y="2521"/>
                    <a:pt x="544" y="2479"/>
                    <a:pt x="586" y="2437"/>
                  </a:cubicBezTo>
                  <a:cubicBezTo>
                    <a:pt x="653" y="2103"/>
                    <a:pt x="519" y="1669"/>
                    <a:pt x="486" y="1336"/>
                  </a:cubicBezTo>
                  <a:cubicBezTo>
                    <a:pt x="453" y="936"/>
                    <a:pt x="353" y="569"/>
                    <a:pt x="319" y="135"/>
                  </a:cubicBezTo>
                  <a:cubicBezTo>
                    <a:pt x="304" y="43"/>
                    <a:pt x="232" y="1"/>
                    <a:pt x="1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5"/>
            <p:cNvSpPr/>
            <p:nvPr/>
          </p:nvSpPr>
          <p:spPr>
            <a:xfrm>
              <a:off x="2908075" y="2922850"/>
              <a:ext cx="11700" cy="35900"/>
            </a:xfrm>
            <a:custGeom>
              <a:avLst/>
              <a:gdLst/>
              <a:ahLst/>
              <a:cxnLst/>
              <a:rect l="l" t="t" r="r" b="b"/>
              <a:pathLst>
                <a:path w="468" h="1436" extrusionOk="0">
                  <a:moveTo>
                    <a:pt x="148" y="0"/>
                  </a:moveTo>
                  <a:cubicBezTo>
                    <a:pt x="74" y="0"/>
                    <a:pt x="1" y="50"/>
                    <a:pt x="1" y="155"/>
                  </a:cubicBezTo>
                  <a:cubicBezTo>
                    <a:pt x="34" y="355"/>
                    <a:pt x="34" y="522"/>
                    <a:pt x="101" y="722"/>
                  </a:cubicBezTo>
                  <a:cubicBezTo>
                    <a:pt x="134" y="955"/>
                    <a:pt x="101" y="1189"/>
                    <a:pt x="268" y="1389"/>
                  </a:cubicBezTo>
                  <a:cubicBezTo>
                    <a:pt x="268" y="1419"/>
                    <a:pt x="281" y="1435"/>
                    <a:pt x="299" y="1435"/>
                  </a:cubicBezTo>
                  <a:cubicBezTo>
                    <a:pt x="321" y="1435"/>
                    <a:pt x="349" y="1411"/>
                    <a:pt x="368" y="1356"/>
                  </a:cubicBezTo>
                  <a:cubicBezTo>
                    <a:pt x="468" y="1155"/>
                    <a:pt x="368" y="989"/>
                    <a:pt x="368" y="788"/>
                  </a:cubicBezTo>
                  <a:cubicBezTo>
                    <a:pt x="334" y="555"/>
                    <a:pt x="334" y="321"/>
                    <a:pt x="301" y="121"/>
                  </a:cubicBezTo>
                  <a:cubicBezTo>
                    <a:pt x="285" y="42"/>
                    <a:pt x="216" y="0"/>
                    <a:pt x="1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5"/>
            <p:cNvSpPr/>
            <p:nvPr/>
          </p:nvSpPr>
          <p:spPr>
            <a:xfrm>
              <a:off x="2942275" y="2966325"/>
              <a:ext cx="32550" cy="45800"/>
            </a:xfrm>
            <a:custGeom>
              <a:avLst/>
              <a:gdLst/>
              <a:ahLst/>
              <a:cxnLst/>
              <a:rect l="l" t="t" r="r" b="b"/>
              <a:pathLst>
                <a:path w="1302" h="1832" extrusionOk="0">
                  <a:moveTo>
                    <a:pt x="251" y="0"/>
                  </a:moveTo>
                  <a:cubicBezTo>
                    <a:pt x="159" y="0"/>
                    <a:pt x="67" y="50"/>
                    <a:pt x="67" y="150"/>
                  </a:cubicBezTo>
                  <a:cubicBezTo>
                    <a:pt x="0" y="617"/>
                    <a:pt x="0" y="1218"/>
                    <a:pt x="334" y="1585"/>
                  </a:cubicBezTo>
                  <a:cubicBezTo>
                    <a:pt x="459" y="1741"/>
                    <a:pt x="673" y="1832"/>
                    <a:pt x="868" y="1832"/>
                  </a:cubicBezTo>
                  <a:cubicBezTo>
                    <a:pt x="1088" y="1832"/>
                    <a:pt x="1284" y="1716"/>
                    <a:pt x="1301" y="1451"/>
                  </a:cubicBezTo>
                  <a:cubicBezTo>
                    <a:pt x="1301" y="1418"/>
                    <a:pt x="1301" y="1318"/>
                    <a:pt x="1235" y="1318"/>
                  </a:cubicBezTo>
                  <a:cubicBezTo>
                    <a:pt x="1140" y="1294"/>
                    <a:pt x="1063" y="1271"/>
                    <a:pt x="966" y="1271"/>
                  </a:cubicBezTo>
                  <a:cubicBezTo>
                    <a:pt x="926" y="1271"/>
                    <a:pt x="883" y="1275"/>
                    <a:pt x="834" y="1284"/>
                  </a:cubicBezTo>
                  <a:cubicBezTo>
                    <a:pt x="768" y="1284"/>
                    <a:pt x="734" y="1251"/>
                    <a:pt x="668" y="1184"/>
                  </a:cubicBezTo>
                  <a:cubicBezTo>
                    <a:pt x="434" y="951"/>
                    <a:pt x="434" y="484"/>
                    <a:pt x="434" y="150"/>
                  </a:cubicBezTo>
                  <a:cubicBezTo>
                    <a:pt x="434" y="50"/>
                    <a:pt x="342" y="0"/>
                    <a:pt x="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55"/>
            <p:cNvSpPr/>
            <p:nvPr/>
          </p:nvSpPr>
          <p:spPr>
            <a:xfrm>
              <a:off x="2966775" y="2964700"/>
              <a:ext cx="40575" cy="39250"/>
            </a:xfrm>
            <a:custGeom>
              <a:avLst/>
              <a:gdLst/>
              <a:ahLst/>
              <a:cxnLst/>
              <a:rect l="l" t="t" r="r" b="b"/>
              <a:pathLst>
                <a:path w="1623" h="1570" extrusionOk="0">
                  <a:moveTo>
                    <a:pt x="324" y="0"/>
                  </a:moveTo>
                  <a:cubicBezTo>
                    <a:pt x="169" y="0"/>
                    <a:pt x="1" y="153"/>
                    <a:pt x="88" y="349"/>
                  </a:cubicBezTo>
                  <a:cubicBezTo>
                    <a:pt x="271" y="777"/>
                    <a:pt x="735" y="1570"/>
                    <a:pt x="1274" y="1570"/>
                  </a:cubicBezTo>
                  <a:cubicBezTo>
                    <a:pt x="1323" y="1570"/>
                    <a:pt x="1372" y="1563"/>
                    <a:pt x="1422" y="1550"/>
                  </a:cubicBezTo>
                  <a:cubicBezTo>
                    <a:pt x="1622" y="1483"/>
                    <a:pt x="1522" y="1216"/>
                    <a:pt x="1422" y="1149"/>
                  </a:cubicBezTo>
                  <a:cubicBezTo>
                    <a:pt x="988" y="949"/>
                    <a:pt x="688" y="616"/>
                    <a:pt x="521" y="149"/>
                  </a:cubicBezTo>
                  <a:cubicBezTo>
                    <a:pt x="487" y="44"/>
                    <a:pt x="407" y="0"/>
                    <a:pt x="3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5"/>
            <p:cNvSpPr/>
            <p:nvPr/>
          </p:nvSpPr>
          <p:spPr>
            <a:xfrm>
              <a:off x="2974500" y="2947300"/>
              <a:ext cx="37850" cy="23250"/>
            </a:xfrm>
            <a:custGeom>
              <a:avLst/>
              <a:gdLst/>
              <a:ahLst/>
              <a:cxnLst/>
              <a:rect l="l" t="t" r="r" b="b"/>
              <a:pathLst>
                <a:path w="1514" h="930" extrusionOk="0">
                  <a:moveTo>
                    <a:pt x="228" y="1"/>
                  </a:moveTo>
                  <a:cubicBezTo>
                    <a:pt x="123" y="1"/>
                    <a:pt x="1" y="98"/>
                    <a:pt x="46" y="211"/>
                  </a:cubicBezTo>
                  <a:cubicBezTo>
                    <a:pt x="179" y="478"/>
                    <a:pt x="379" y="711"/>
                    <a:pt x="646" y="845"/>
                  </a:cubicBezTo>
                  <a:cubicBezTo>
                    <a:pt x="766" y="898"/>
                    <a:pt x="897" y="930"/>
                    <a:pt x="1021" y="930"/>
                  </a:cubicBezTo>
                  <a:cubicBezTo>
                    <a:pt x="1208" y="930"/>
                    <a:pt x="1380" y="858"/>
                    <a:pt x="1480" y="678"/>
                  </a:cubicBezTo>
                  <a:cubicBezTo>
                    <a:pt x="1513" y="578"/>
                    <a:pt x="1447" y="511"/>
                    <a:pt x="1380" y="511"/>
                  </a:cubicBezTo>
                  <a:cubicBezTo>
                    <a:pt x="1297" y="494"/>
                    <a:pt x="1213" y="494"/>
                    <a:pt x="1126" y="494"/>
                  </a:cubicBezTo>
                  <a:cubicBezTo>
                    <a:pt x="1038" y="494"/>
                    <a:pt x="946" y="494"/>
                    <a:pt x="846" y="478"/>
                  </a:cubicBezTo>
                  <a:cubicBezTo>
                    <a:pt x="646" y="411"/>
                    <a:pt x="479" y="244"/>
                    <a:pt x="346" y="77"/>
                  </a:cubicBezTo>
                  <a:cubicBezTo>
                    <a:pt x="324" y="23"/>
                    <a:pt x="278" y="1"/>
                    <a:pt x="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5"/>
            <p:cNvSpPr/>
            <p:nvPr/>
          </p:nvSpPr>
          <p:spPr>
            <a:xfrm>
              <a:off x="2996525" y="2886775"/>
              <a:ext cx="40850" cy="22200"/>
            </a:xfrm>
            <a:custGeom>
              <a:avLst/>
              <a:gdLst/>
              <a:ahLst/>
              <a:cxnLst/>
              <a:rect l="l" t="t" r="r" b="b"/>
              <a:pathLst>
                <a:path w="1634" h="888" extrusionOk="0">
                  <a:moveTo>
                    <a:pt x="254" y="0"/>
                  </a:moveTo>
                  <a:cubicBezTo>
                    <a:pt x="119" y="0"/>
                    <a:pt x="1" y="141"/>
                    <a:pt x="99" y="263"/>
                  </a:cubicBezTo>
                  <a:cubicBezTo>
                    <a:pt x="299" y="497"/>
                    <a:pt x="566" y="630"/>
                    <a:pt x="833" y="764"/>
                  </a:cubicBezTo>
                  <a:cubicBezTo>
                    <a:pt x="994" y="810"/>
                    <a:pt x="1218" y="888"/>
                    <a:pt x="1397" y="888"/>
                  </a:cubicBezTo>
                  <a:cubicBezTo>
                    <a:pt x="1477" y="888"/>
                    <a:pt x="1548" y="872"/>
                    <a:pt x="1600" y="830"/>
                  </a:cubicBezTo>
                  <a:cubicBezTo>
                    <a:pt x="1633" y="797"/>
                    <a:pt x="1633" y="697"/>
                    <a:pt x="1600" y="664"/>
                  </a:cubicBezTo>
                  <a:cubicBezTo>
                    <a:pt x="1500" y="497"/>
                    <a:pt x="1233" y="497"/>
                    <a:pt x="1066" y="464"/>
                  </a:cubicBezTo>
                  <a:cubicBezTo>
                    <a:pt x="799" y="397"/>
                    <a:pt x="566" y="263"/>
                    <a:pt x="399" y="63"/>
                  </a:cubicBezTo>
                  <a:cubicBezTo>
                    <a:pt x="355" y="19"/>
                    <a:pt x="303" y="0"/>
                    <a:pt x="2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5"/>
            <p:cNvSpPr/>
            <p:nvPr/>
          </p:nvSpPr>
          <p:spPr>
            <a:xfrm>
              <a:off x="3001225" y="2858725"/>
              <a:ext cx="26125" cy="15700"/>
            </a:xfrm>
            <a:custGeom>
              <a:avLst/>
              <a:gdLst/>
              <a:ahLst/>
              <a:cxnLst/>
              <a:rect l="l" t="t" r="r" b="b"/>
              <a:pathLst>
                <a:path w="1045" h="628" extrusionOk="0">
                  <a:moveTo>
                    <a:pt x="958" y="0"/>
                  </a:moveTo>
                  <a:cubicBezTo>
                    <a:pt x="932" y="0"/>
                    <a:pt x="903" y="14"/>
                    <a:pt x="878" y="51"/>
                  </a:cubicBezTo>
                  <a:cubicBezTo>
                    <a:pt x="678" y="251"/>
                    <a:pt x="444" y="285"/>
                    <a:pt x="211" y="351"/>
                  </a:cubicBezTo>
                  <a:cubicBezTo>
                    <a:pt x="1" y="381"/>
                    <a:pt x="34" y="628"/>
                    <a:pt x="189" y="628"/>
                  </a:cubicBezTo>
                  <a:cubicBezTo>
                    <a:pt x="206" y="628"/>
                    <a:pt x="224" y="625"/>
                    <a:pt x="244" y="618"/>
                  </a:cubicBezTo>
                  <a:cubicBezTo>
                    <a:pt x="611" y="585"/>
                    <a:pt x="1045" y="518"/>
                    <a:pt x="1045" y="84"/>
                  </a:cubicBezTo>
                  <a:cubicBezTo>
                    <a:pt x="1045" y="42"/>
                    <a:pt x="1005"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5"/>
            <p:cNvSpPr/>
            <p:nvPr/>
          </p:nvSpPr>
          <p:spPr>
            <a:xfrm>
              <a:off x="2996325" y="2818350"/>
              <a:ext cx="29375" cy="27425"/>
            </a:xfrm>
            <a:custGeom>
              <a:avLst/>
              <a:gdLst/>
              <a:ahLst/>
              <a:cxnLst/>
              <a:rect l="l" t="t" r="r" b="b"/>
              <a:pathLst>
                <a:path w="1175" h="1097" extrusionOk="0">
                  <a:moveTo>
                    <a:pt x="913" y="0"/>
                  </a:moveTo>
                  <a:cubicBezTo>
                    <a:pt x="864" y="0"/>
                    <a:pt x="814" y="11"/>
                    <a:pt x="774" y="32"/>
                  </a:cubicBezTo>
                  <a:cubicBezTo>
                    <a:pt x="640" y="132"/>
                    <a:pt x="574" y="232"/>
                    <a:pt x="474" y="365"/>
                  </a:cubicBezTo>
                  <a:cubicBezTo>
                    <a:pt x="407" y="532"/>
                    <a:pt x="273" y="632"/>
                    <a:pt x="140" y="732"/>
                  </a:cubicBezTo>
                  <a:cubicBezTo>
                    <a:pt x="0" y="844"/>
                    <a:pt x="95" y="1097"/>
                    <a:pt x="247" y="1097"/>
                  </a:cubicBezTo>
                  <a:cubicBezTo>
                    <a:pt x="276" y="1097"/>
                    <a:pt x="308" y="1087"/>
                    <a:pt x="340" y="1066"/>
                  </a:cubicBezTo>
                  <a:cubicBezTo>
                    <a:pt x="674" y="899"/>
                    <a:pt x="1174" y="665"/>
                    <a:pt x="1141" y="198"/>
                  </a:cubicBezTo>
                  <a:cubicBezTo>
                    <a:pt x="1141" y="59"/>
                    <a:pt x="1027" y="0"/>
                    <a:pt x="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5"/>
            <p:cNvSpPr/>
            <p:nvPr/>
          </p:nvSpPr>
          <p:spPr>
            <a:xfrm>
              <a:off x="2979475" y="2787025"/>
              <a:ext cx="28700" cy="30900"/>
            </a:xfrm>
            <a:custGeom>
              <a:avLst/>
              <a:gdLst/>
              <a:ahLst/>
              <a:cxnLst/>
              <a:rect l="l" t="t" r="r" b="b"/>
              <a:pathLst>
                <a:path w="1148" h="1236" extrusionOk="0">
                  <a:moveTo>
                    <a:pt x="877" y="0"/>
                  </a:moveTo>
                  <a:cubicBezTo>
                    <a:pt x="847" y="0"/>
                    <a:pt x="814" y="17"/>
                    <a:pt x="781" y="50"/>
                  </a:cubicBezTo>
                  <a:cubicBezTo>
                    <a:pt x="614" y="117"/>
                    <a:pt x="547" y="284"/>
                    <a:pt x="514" y="451"/>
                  </a:cubicBezTo>
                  <a:cubicBezTo>
                    <a:pt x="480" y="551"/>
                    <a:pt x="480" y="617"/>
                    <a:pt x="447" y="717"/>
                  </a:cubicBezTo>
                  <a:cubicBezTo>
                    <a:pt x="447" y="751"/>
                    <a:pt x="414" y="784"/>
                    <a:pt x="414" y="784"/>
                  </a:cubicBezTo>
                  <a:lnTo>
                    <a:pt x="347" y="784"/>
                  </a:lnTo>
                  <a:cubicBezTo>
                    <a:pt x="329" y="779"/>
                    <a:pt x="312" y="777"/>
                    <a:pt x="296" y="777"/>
                  </a:cubicBezTo>
                  <a:cubicBezTo>
                    <a:pt x="96" y="777"/>
                    <a:pt x="0" y="1125"/>
                    <a:pt x="247" y="1218"/>
                  </a:cubicBezTo>
                  <a:cubicBezTo>
                    <a:pt x="293" y="1229"/>
                    <a:pt x="340" y="1235"/>
                    <a:pt x="386" y="1235"/>
                  </a:cubicBezTo>
                  <a:cubicBezTo>
                    <a:pt x="603" y="1235"/>
                    <a:pt x="804" y="1110"/>
                    <a:pt x="914" y="918"/>
                  </a:cubicBezTo>
                  <a:cubicBezTo>
                    <a:pt x="1014" y="651"/>
                    <a:pt x="1148" y="250"/>
                    <a:pt x="947" y="50"/>
                  </a:cubicBezTo>
                  <a:cubicBezTo>
                    <a:pt x="931" y="17"/>
                    <a:pt x="906" y="0"/>
                    <a:pt x="8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5"/>
            <p:cNvSpPr/>
            <p:nvPr/>
          </p:nvSpPr>
          <p:spPr>
            <a:xfrm>
              <a:off x="2937275" y="2743750"/>
              <a:ext cx="40475" cy="89475"/>
            </a:xfrm>
            <a:custGeom>
              <a:avLst/>
              <a:gdLst/>
              <a:ahLst/>
              <a:cxnLst/>
              <a:rect l="l" t="t" r="r" b="b"/>
              <a:pathLst>
                <a:path w="1619" h="3579" extrusionOk="0">
                  <a:moveTo>
                    <a:pt x="1507" y="1"/>
                  </a:moveTo>
                  <a:cubicBezTo>
                    <a:pt x="1491" y="1"/>
                    <a:pt x="1476" y="5"/>
                    <a:pt x="1468" y="13"/>
                  </a:cubicBezTo>
                  <a:cubicBezTo>
                    <a:pt x="701" y="981"/>
                    <a:pt x="167" y="2215"/>
                    <a:pt x="0" y="3449"/>
                  </a:cubicBezTo>
                  <a:cubicBezTo>
                    <a:pt x="0" y="3537"/>
                    <a:pt x="75" y="3579"/>
                    <a:pt x="145" y="3579"/>
                  </a:cubicBezTo>
                  <a:cubicBezTo>
                    <a:pt x="208" y="3579"/>
                    <a:pt x="267" y="3546"/>
                    <a:pt x="267" y="3483"/>
                  </a:cubicBezTo>
                  <a:cubicBezTo>
                    <a:pt x="434" y="2215"/>
                    <a:pt x="1201" y="1248"/>
                    <a:pt x="1568" y="113"/>
                  </a:cubicBezTo>
                  <a:cubicBezTo>
                    <a:pt x="1618" y="38"/>
                    <a:pt x="1556" y="1"/>
                    <a:pt x="15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5"/>
            <p:cNvSpPr/>
            <p:nvPr/>
          </p:nvSpPr>
          <p:spPr>
            <a:xfrm>
              <a:off x="2924750" y="2731025"/>
              <a:ext cx="25875" cy="91700"/>
            </a:xfrm>
            <a:custGeom>
              <a:avLst/>
              <a:gdLst/>
              <a:ahLst/>
              <a:cxnLst/>
              <a:rect l="l" t="t" r="r" b="b"/>
              <a:pathLst>
                <a:path w="1035" h="3668" extrusionOk="0">
                  <a:moveTo>
                    <a:pt x="899" y="0"/>
                  </a:moveTo>
                  <a:cubicBezTo>
                    <a:pt x="874" y="0"/>
                    <a:pt x="849" y="8"/>
                    <a:pt x="835" y="22"/>
                  </a:cubicBezTo>
                  <a:cubicBezTo>
                    <a:pt x="535" y="356"/>
                    <a:pt x="501" y="889"/>
                    <a:pt x="401" y="1323"/>
                  </a:cubicBezTo>
                  <a:cubicBezTo>
                    <a:pt x="201" y="2023"/>
                    <a:pt x="34" y="2791"/>
                    <a:pt x="1" y="3525"/>
                  </a:cubicBezTo>
                  <a:cubicBezTo>
                    <a:pt x="1" y="3616"/>
                    <a:pt x="81" y="3668"/>
                    <a:pt x="154" y="3668"/>
                  </a:cubicBezTo>
                  <a:cubicBezTo>
                    <a:pt x="214" y="3668"/>
                    <a:pt x="268" y="3633"/>
                    <a:pt x="268" y="3558"/>
                  </a:cubicBezTo>
                  <a:cubicBezTo>
                    <a:pt x="301" y="2824"/>
                    <a:pt x="501" y="2124"/>
                    <a:pt x="668" y="1390"/>
                  </a:cubicBezTo>
                  <a:cubicBezTo>
                    <a:pt x="801" y="1023"/>
                    <a:pt x="1035" y="489"/>
                    <a:pt x="968" y="55"/>
                  </a:cubicBezTo>
                  <a:cubicBezTo>
                    <a:pt x="968" y="16"/>
                    <a:pt x="934" y="0"/>
                    <a:pt x="8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5"/>
            <p:cNvSpPr/>
            <p:nvPr/>
          </p:nvSpPr>
          <p:spPr>
            <a:xfrm>
              <a:off x="2914750" y="2713225"/>
              <a:ext cx="25" cy="25"/>
            </a:xfrm>
            <a:custGeom>
              <a:avLst/>
              <a:gdLst/>
              <a:ahLst/>
              <a:cxnLst/>
              <a:rect l="l" t="t" r="r" b="b"/>
              <a:pathLst>
                <a:path w="1" h="1" extrusionOk="0">
                  <a:moveTo>
                    <a:pt x="1" y="0"/>
                  </a:moveTo>
                  <a:lnTo>
                    <a:pt x="1"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5"/>
            <p:cNvSpPr/>
            <p:nvPr/>
          </p:nvSpPr>
          <p:spPr>
            <a:xfrm>
              <a:off x="2908475" y="2710500"/>
              <a:ext cx="17150" cy="61975"/>
            </a:xfrm>
            <a:custGeom>
              <a:avLst/>
              <a:gdLst/>
              <a:ahLst/>
              <a:cxnLst/>
              <a:rect l="l" t="t" r="r" b="b"/>
              <a:pathLst>
                <a:path w="686" h="2479" extrusionOk="0">
                  <a:moveTo>
                    <a:pt x="366" y="0"/>
                  </a:moveTo>
                  <a:cubicBezTo>
                    <a:pt x="286" y="0"/>
                    <a:pt x="218" y="60"/>
                    <a:pt x="218" y="143"/>
                  </a:cubicBezTo>
                  <a:lnTo>
                    <a:pt x="285" y="143"/>
                  </a:lnTo>
                  <a:cubicBezTo>
                    <a:pt x="185" y="176"/>
                    <a:pt x="185" y="276"/>
                    <a:pt x="152" y="343"/>
                  </a:cubicBezTo>
                  <a:cubicBezTo>
                    <a:pt x="118" y="543"/>
                    <a:pt x="118" y="810"/>
                    <a:pt x="118" y="976"/>
                  </a:cubicBezTo>
                  <a:cubicBezTo>
                    <a:pt x="51" y="1443"/>
                    <a:pt x="51" y="1877"/>
                    <a:pt x="18" y="2311"/>
                  </a:cubicBezTo>
                  <a:cubicBezTo>
                    <a:pt x="0" y="2419"/>
                    <a:pt x="90" y="2479"/>
                    <a:pt x="181" y="2479"/>
                  </a:cubicBezTo>
                  <a:cubicBezTo>
                    <a:pt x="258" y="2479"/>
                    <a:pt x="336" y="2436"/>
                    <a:pt x="352" y="2344"/>
                  </a:cubicBezTo>
                  <a:cubicBezTo>
                    <a:pt x="452" y="1810"/>
                    <a:pt x="585" y="1310"/>
                    <a:pt x="619" y="776"/>
                  </a:cubicBezTo>
                  <a:cubicBezTo>
                    <a:pt x="652" y="443"/>
                    <a:pt x="685" y="42"/>
                    <a:pt x="418" y="9"/>
                  </a:cubicBezTo>
                  <a:cubicBezTo>
                    <a:pt x="401" y="3"/>
                    <a:pt x="383" y="0"/>
                    <a:pt x="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5"/>
            <p:cNvSpPr/>
            <p:nvPr/>
          </p:nvSpPr>
          <p:spPr>
            <a:xfrm>
              <a:off x="2878900" y="2717675"/>
              <a:ext cx="24200" cy="48875"/>
            </a:xfrm>
            <a:custGeom>
              <a:avLst/>
              <a:gdLst/>
              <a:ahLst/>
              <a:cxnLst/>
              <a:rect l="l" t="t" r="r" b="b"/>
              <a:pathLst>
                <a:path w="968" h="1955" extrusionOk="0">
                  <a:moveTo>
                    <a:pt x="266" y="0"/>
                  </a:moveTo>
                  <a:cubicBezTo>
                    <a:pt x="178" y="0"/>
                    <a:pt x="81" y="95"/>
                    <a:pt x="34" y="189"/>
                  </a:cubicBezTo>
                  <a:cubicBezTo>
                    <a:pt x="0" y="489"/>
                    <a:pt x="167" y="756"/>
                    <a:pt x="267" y="1056"/>
                  </a:cubicBezTo>
                  <a:cubicBezTo>
                    <a:pt x="334" y="1357"/>
                    <a:pt x="434" y="1657"/>
                    <a:pt x="601" y="1890"/>
                  </a:cubicBezTo>
                  <a:cubicBezTo>
                    <a:pt x="624" y="1936"/>
                    <a:pt x="663" y="1955"/>
                    <a:pt x="707" y="1955"/>
                  </a:cubicBezTo>
                  <a:cubicBezTo>
                    <a:pt x="790" y="1955"/>
                    <a:pt x="891" y="1889"/>
                    <a:pt x="934" y="1824"/>
                  </a:cubicBezTo>
                  <a:cubicBezTo>
                    <a:pt x="968" y="1523"/>
                    <a:pt x="834" y="1190"/>
                    <a:pt x="767" y="923"/>
                  </a:cubicBezTo>
                  <a:cubicBezTo>
                    <a:pt x="667" y="589"/>
                    <a:pt x="601" y="256"/>
                    <a:pt x="367" y="56"/>
                  </a:cubicBezTo>
                  <a:cubicBezTo>
                    <a:pt x="338" y="17"/>
                    <a:pt x="303" y="0"/>
                    <a:pt x="2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5"/>
            <p:cNvSpPr/>
            <p:nvPr/>
          </p:nvSpPr>
          <p:spPr>
            <a:xfrm>
              <a:off x="2839700" y="2750025"/>
              <a:ext cx="43625" cy="35825"/>
            </a:xfrm>
            <a:custGeom>
              <a:avLst/>
              <a:gdLst/>
              <a:ahLst/>
              <a:cxnLst/>
              <a:rect l="l" t="t" r="r" b="b"/>
              <a:pathLst>
                <a:path w="1745" h="1433" extrusionOk="0">
                  <a:moveTo>
                    <a:pt x="344" y="1"/>
                  </a:moveTo>
                  <a:cubicBezTo>
                    <a:pt x="248" y="1"/>
                    <a:pt x="154" y="19"/>
                    <a:pt x="67" y="63"/>
                  </a:cubicBezTo>
                  <a:cubicBezTo>
                    <a:pt x="0" y="96"/>
                    <a:pt x="0" y="196"/>
                    <a:pt x="34" y="263"/>
                  </a:cubicBezTo>
                  <a:cubicBezTo>
                    <a:pt x="234" y="430"/>
                    <a:pt x="501" y="463"/>
                    <a:pt x="734" y="630"/>
                  </a:cubicBezTo>
                  <a:cubicBezTo>
                    <a:pt x="1001" y="796"/>
                    <a:pt x="1201" y="1063"/>
                    <a:pt x="1335" y="1297"/>
                  </a:cubicBezTo>
                  <a:cubicBezTo>
                    <a:pt x="1370" y="1392"/>
                    <a:pt x="1436" y="1432"/>
                    <a:pt x="1502" y="1432"/>
                  </a:cubicBezTo>
                  <a:cubicBezTo>
                    <a:pt x="1622" y="1432"/>
                    <a:pt x="1745" y="1302"/>
                    <a:pt x="1702" y="1130"/>
                  </a:cubicBezTo>
                  <a:cubicBezTo>
                    <a:pt x="1568" y="796"/>
                    <a:pt x="1368" y="530"/>
                    <a:pt x="1068" y="296"/>
                  </a:cubicBezTo>
                  <a:cubicBezTo>
                    <a:pt x="895" y="148"/>
                    <a:pt x="614" y="1"/>
                    <a:pt x="3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55"/>
            <p:cNvSpPr/>
            <p:nvPr/>
          </p:nvSpPr>
          <p:spPr>
            <a:xfrm>
              <a:off x="2811350" y="2743525"/>
              <a:ext cx="24200" cy="29875"/>
            </a:xfrm>
            <a:custGeom>
              <a:avLst/>
              <a:gdLst/>
              <a:ahLst/>
              <a:cxnLst/>
              <a:rect l="l" t="t" r="r" b="b"/>
              <a:pathLst>
                <a:path w="968" h="1195" extrusionOk="0">
                  <a:moveTo>
                    <a:pt x="301" y="1"/>
                  </a:moveTo>
                  <a:cubicBezTo>
                    <a:pt x="262" y="1"/>
                    <a:pt x="220" y="17"/>
                    <a:pt x="200" y="56"/>
                  </a:cubicBezTo>
                  <a:cubicBezTo>
                    <a:pt x="0" y="389"/>
                    <a:pt x="367" y="856"/>
                    <a:pt x="567" y="1123"/>
                  </a:cubicBezTo>
                  <a:cubicBezTo>
                    <a:pt x="601" y="1173"/>
                    <a:pt x="645" y="1194"/>
                    <a:pt x="689" y="1194"/>
                  </a:cubicBezTo>
                  <a:cubicBezTo>
                    <a:pt x="824" y="1194"/>
                    <a:pt x="968" y="1006"/>
                    <a:pt x="868" y="856"/>
                  </a:cubicBezTo>
                  <a:cubicBezTo>
                    <a:pt x="801" y="690"/>
                    <a:pt x="667" y="556"/>
                    <a:pt x="567" y="389"/>
                  </a:cubicBezTo>
                  <a:cubicBezTo>
                    <a:pt x="501" y="289"/>
                    <a:pt x="501" y="122"/>
                    <a:pt x="367" y="22"/>
                  </a:cubicBezTo>
                  <a:cubicBezTo>
                    <a:pt x="353" y="9"/>
                    <a:pt x="328" y="1"/>
                    <a:pt x="3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55"/>
            <p:cNvSpPr/>
            <p:nvPr/>
          </p:nvSpPr>
          <p:spPr>
            <a:xfrm>
              <a:off x="2798000" y="2930375"/>
              <a:ext cx="51500" cy="35050"/>
            </a:xfrm>
            <a:custGeom>
              <a:avLst/>
              <a:gdLst/>
              <a:ahLst/>
              <a:cxnLst/>
              <a:rect l="l" t="t" r="r" b="b"/>
              <a:pathLst>
                <a:path w="2060" h="1402" extrusionOk="0">
                  <a:moveTo>
                    <a:pt x="1804" y="0"/>
                  </a:moveTo>
                  <a:cubicBezTo>
                    <a:pt x="1782" y="0"/>
                    <a:pt x="1758" y="6"/>
                    <a:pt x="1735" y="20"/>
                  </a:cubicBezTo>
                  <a:cubicBezTo>
                    <a:pt x="1335" y="221"/>
                    <a:pt x="901" y="421"/>
                    <a:pt x="501" y="688"/>
                  </a:cubicBezTo>
                  <a:cubicBezTo>
                    <a:pt x="267" y="821"/>
                    <a:pt x="1" y="1021"/>
                    <a:pt x="167" y="1321"/>
                  </a:cubicBezTo>
                  <a:cubicBezTo>
                    <a:pt x="192" y="1370"/>
                    <a:pt x="234" y="1401"/>
                    <a:pt x="294" y="1401"/>
                  </a:cubicBezTo>
                  <a:cubicBezTo>
                    <a:pt x="316" y="1401"/>
                    <a:pt x="341" y="1397"/>
                    <a:pt x="368" y="1388"/>
                  </a:cubicBezTo>
                  <a:cubicBezTo>
                    <a:pt x="401" y="1371"/>
                    <a:pt x="434" y="1371"/>
                    <a:pt x="468" y="1371"/>
                  </a:cubicBezTo>
                  <a:cubicBezTo>
                    <a:pt x="501" y="1371"/>
                    <a:pt x="534" y="1371"/>
                    <a:pt x="568" y="1355"/>
                  </a:cubicBezTo>
                  <a:cubicBezTo>
                    <a:pt x="701" y="1288"/>
                    <a:pt x="801" y="1155"/>
                    <a:pt x="935" y="1055"/>
                  </a:cubicBezTo>
                  <a:cubicBezTo>
                    <a:pt x="1268" y="754"/>
                    <a:pt x="1602" y="521"/>
                    <a:pt x="2002" y="321"/>
                  </a:cubicBezTo>
                  <a:cubicBezTo>
                    <a:pt x="2059" y="235"/>
                    <a:pt x="1944" y="0"/>
                    <a:pt x="18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55"/>
            <p:cNvSpPr/>
            <p:nvPr/>
          </p:nvSpPr>
          <p:spPr>
            <a:xfrm>
              <a:off x="2828025" y="2945725"/>
              <a:ext cx="25825" cy="21200"/>
            </a:xfrm>
            <a:custGeom>
              <a:avLst/>
              <a:gdLst/>
              <a:ahLst/>
              <a:cxnLst/>
              <a:rect l="l" t="t" r="r" b="b"/>
              <a:pathLst>
                <a:path w="1033" h="848" extrusionOk="0">
                  <a:moveTo>
                    <a:pt x="807" y="0"/>
                  </a:moveTo>
                  <a:cubicBezTo>
                    <a:pt x="772" y="0"/>
                    <a:pt x="736" y="12"/>
                    <a:pt x="701" y="40"/>
                  </a:cubicBezTo>
                  <a:cubicBezTo>
                    <a:pt x="534" y="107"/>
                    <a:pt x="401" y="240"/>
                    <a:pt x="301" y="307"/>
                  </a:cubicBezTo>
                  <a:cubicBezTo>
                    <a:pt x="167" y="441"/>
                    <a:pt x="0" y="474"/>
                    <a:pt x="0" y="674"/>
                  </a:cubicBezTo>
                  <a:cubicBezTo>
                    <a:pt x="0" y="774"/>
                    <a:pt x="34" y="807"/>
                    <a:pt x="134" y="841"/>
                  </a:cubicBezTo>
                  <a:cubicBezTo>
                    <a:pt x="156" y="845"/>
                    <a:pt x="176" y="847"/>
                    <a:pt x="195" y="847"/>
                  </a:cubicBezTo>
                  <a:cubicBezTo>
                    <a:pt x="319" y="847"/>
                    <a:pt x="385" y="757"/>
                    <a:pt x="501" y="641"/>
                  </a:cubicBezTo>
                  <a:cubicBezTo>
                    <a:pt x="634" y="541"/>
                    <a:pt x="801" y="407"/>
                    <a:pt x="901" y="274"/>
                  </a:cubicBezTo>
                  <a:cubicBezTo>
                    <a:pt x="1033" y="168"/>
                    <a:pt x="936" y="0"/>
                    <a:pt x="8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55"/>
            <p:cNvSpPr/>
            <p:nvPr/>
          </p:nvSpPr>
          <p:spPr>
            <a:xfrm>
              <a:off x="3007700" y="2903625"/>
              <a:ext cx="21325" cy="22925"/>
            </a:xfrm>
            <a:custGeom>
              <a:avLst/>
              <a:gdLst/>
              <a:ahLst/>
              <a:cxnLst/>
              <a:rect l="l" t="t" r="r" b="b"/>
              <a:pathLst>
                <a:path w="853" h="917" extrusionOk="0">
                  <a:moveTo>
                    <a:pt x="205" y="0"/>
                  </a:moveTo>
                  <a:cubicBezTo>
                    <a:pt x="103" y="0"/>
                    <a:pt x="0" y="76"/>
                    <a:pt x="19" y="223"/>
                  </a:cubicBezTo>
                  <a:cubicBezTo>
                    <a:pt x="52" y="423"/>
                    <a:pt x="52" y="623"/>
                    <a:pt x="219" y="790"/>
                  </a:cubicBezTo>
                  <a:cubicBezTo>
                    <a:pt x="310" y="863"/>
                    <a:pt x="452" y="917"/>
                    <a:pt x="583" y="917"/>
                  </a:cubicBezTo>
                  <a:cubicBezTo>
                    <a:pt x="691" y="917"/>
                    <a:pt x="792" y="881"/>
                    <a:pt x="853" y="790"/>
                  </a:cubicBezTo>
                  <a:lnTo>
                    <a:pt x="853" y="657"/>
                  </a:lnTo>
                  <a:cubicBezTo>
                    <a:pt x="786" y="523"/>
                    <a:pt x="652" y="623"/>
                    <a:pt x="519" y="523"/>
                  </a:cubicBezTo>
                  <a:cubicBezTo>
                    <a:pt x="452" y="490"/>
                    <a:pt x="452" y="290"/>
                    <a:pt x="386" y="156"/>
                  </a:cubicBezTo>
                  <a:cubicBezTo>
                    <a:pt x="371" y="51"/>
                    <a:pt x="288" y="0"/>
                    <a:pt x="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55"/>
            <p:cNvSpPr/>
            <p:nvPr/>
          </p:nvSpPr>
          <p:spPr>
            <a:xfrm>
              <a:off x="2866375" y="2814125"/>
              <a:ext cx="42025" cy="31875"/>
            </a:xfrm>
            <a:custGeom>
              <a:avLst/>
              <a:gdLst/>
              <a:ahLst/>
              <a:cxnLst/>
              <a:rect l="l" t="t" r="r" b="b"/>
              <a:pathLst>
                <a:path w="1681" h="1275" extrusionOk="0">
                  <a:moveTo>
                    <a:pt x="134" y="0"/>
                  </a:moveTo>
                  <a:cubicBezTo>
                    <a:pt x="34" y="0"/>
                    <a:pt x="1" y="67"/>
                    <a:pt x="1" y="134"/>
                  </a:cubicBezTo>
                  <a:cubicBezTo>
                    <a:pt x="134" y="367"/>
                    <a:pt x="401" y="534"/>
                    <a:pt x="635" y="668"/>
                  </a:cubicBezTo>
                  <a:cubicBezTo>
                    <a:pt x="935" y="868"/>
                    <a:pt x="1168" y="1035"/>
                    <a:pt x="1435" y="1235"/>
                  </a:cubicBezTo>
                  <a:cubicBezTo>
                    <a:pt x="1457" y="1263"/>
                    <a:pt x="1481" y="1275"/>
                    <a:pt x="1505" y="1275"/>
                  </a:cubicBezTo>
                  <a:cubicBezTo>
                    <a:pt x="1594" y="1275"/>
                    <a:pt x="1681" y="1113"/>
                    <a:pt x="1602" y="1035"/>
                  </a:cubicBezTo>
                  <a:cubicBezTo>
                    <a:pt x="1335" y="834"/>
                    <a:pt x="1102" y="668"/>
                    <a:pt x="835" y="467"/>
                  </a:cubicBezTo>
                  <a:cubicBezTo>
                    <a:pt x="635" y="301"/>
                    <a:pt x="401" y="34"/>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55"/>
            <p:cNvSpPr/>
            <p:nvPr/>
          </p:nvSpPr>
          <p:spPr>
            <a:xfrm>
              <a:off x="2888075" y="2810800"/>
              <a:ext cx="19225" cy="24800"/>
            </a:xfrm>
            <a:custGeom>
              <a:avLst/>
              <a:gdLst/>
              <a:ahLst/>
              <a:cxnLst/>
              <a:rect l="l" t="t" r="r" b="b"/>
              <a:pathLst>
                <a:path w="769" h="992" extrusionOk="0">
                  <a:moveTo>
                    <a:pt x="167" y="0"/>
                  </a:moveTo>
                  <a:cubicBezTo>
                    <a:pt x="100" y="0"/>
                    <a:pt x="67" y="33"/>
                    <a:pt x="67" y="133"/>
                  </a:cubicBezTo>
                  <a:cubicBezTo>
                    <a:pt x="0" y="300"/>
                    <a:pt x="134" y="367"/>
                    <a:pt x="167" y="500"/>
                  </a:cubicBezTo>
                  <a:cubicBezTo>
                    <a:pt x="267" y="634"/>
                    <a:pt x="334" y="767"/>
                    <a:pt x="434" y="934"/>
                  </a:cubicBezTo>
                  <a:cubicBezTo>
                    <a:pt x="466" y="974"/>
                    <a:pt x="504" y="991"/>
                    <a:pt x="542" y="991"/>
                  </a:cubicBezTo>
                  <a:cubicBezTo>
                    <a:pt x="659" y="991"/>
                    <a:pt x="768" y="827"/>
                    <a:pt x="667" y="701"/>
                  </a:cubicBezTo>
                  <a:cubicBezTo>
                    <a:pt x="601" y="600"/>
                    <a:pt x="501" y="434"/>
                    <a:pt x="467" y="300"/>
                  </a:cubicBezTo>
                  <a:cubicBezTo>
                    <a:pt x="400" y="133"/>
                    <a:pt x="334" y="0"/>
                    <a:pt x="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55"/>
            <p:cNvSpPr/>
            <p:nvPr/>
          </p:nvSpPr>
          <p:spPr>
            <a:xfrm>
              <a:off x="2853050" y="2863150"/>
              <a:ext cx="29525" cy="13450"/>
            </a:xfrm>
            <a:custGeom>
              <a:avLst/>
              <a:gdLst/>
              <a:ahLst/>
              <a:cxnLst/>
              <a:rect l="l" t="t" r="r" b="b"/>
              <a:pathLst>
                <a:path w="1181" h="538" extrusionOk="0">
                  <a:moveTo>
                    <a:pt x="958" y="0"/>
                  </a:moveTo>
                  <a:cubicBezTo>
                    <a:pt x="940" y="0"/>
                    <a:pt x="921" y="2"/>
                    <a:pt x="901" y="8"/>
                  </a:cubicBezTo>
                  <a:lnTo>
                    <a:pt x="467" y="8"/>
                  </a:lnTo>
                  <a:cubicBezTo>
                    <a:pt x="267" y="74"/>
                    <a:pt x="167" y="41"/>
                    <a:pt x="34" y="208"/>
                  </a:cubicBezTo>
                  <a:cubicBezTo>
                    <a:pt x="0" y="274"/>
                    <a:pt x="0" y="408"/>
                    <a:pt x="67" y="441"/>
                  </a:cubicBezTo>
                  <a:cubicBezTo>
                    <a:pt x="141" y="515"/>
                    <a:pt x="214" y="538"/>
                    <a:pt x="288" y="538"/>
                  </a:cubicBezTo>
                  <a:cubicBezTo>
                    <a:pt x="348" y="538"/>
                    <a:pt x="407" y="523"/>
                    <a:pt x="467" y="508"/>
                  </a:cubicBezTo>
                  <a:lnTo>
                    <a:pt x="934" y="374"/>
                  </a:lnTo>
                  <a:cubicBezTo>
                    <a:pt x="1181" y="344"/>
                    <a:pt x="1171"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55"/>
            <p:cNvSpPr/>
            <p:nvPr/>
          </p:nvSpPr>
          <p:spPr>
            <a:xfrm>
              <a:off x="2838325" y="2884125"/>
              <a:ext cx="24500" cy="12075"/>
            </a:xfrm>
            <a:custGeom>
              <a:avLst/>
              <a:gdLst/>
              <a:ahLst/>
              <a:cxnLst/>
              <a:rect l="l" t="t" r="r" b="b"/>
              <a:pathLst>
                <a:path w="980" h="483" extrusionOk="0">
                  <a:moveTo>
                    <a:pt x="308" y="0"/>
                  </a:moveTo>
                  <a:cubicBezTo>
                    <a:pt x="107" y="0"/>
                    <a:pt x="0" y="346"/>
                    <a:pt x="256" y="403"/>
                  </a:cubicBezTo>
                  <a:cubicBezTo>
                    <a:pt x="347" y="458"/>
                    <a:pt x="439" y="483"/>
                    <a:pt x="531" y="483"/>
                  </a:cubicBezTo>
                  <a:cubicBezTo>
                    <a:pt x="606" y="483"/>
                    <a:pt x="681" y="466"/>
                    <a:pt x="756" y="436"/>
                  </a:cubicBezTo>
                  <a:cubicBezTo>
                    <a:pt x="979" y="404"/>
                    <a:pt x="958" y="67"/>
                    <a:pt x="723" y="67"/>
                  </a:cubicBezTo>
                  <a:cubicBezTo>
                    <a:pt x="712" y="67"/>
                    <a:pt x="701" y="68"/>
                    <a:pt x="689" y="69"/>
                  </a:cubicBezTo>
                  <a:cubicBezTo>
                    <a:pt x="589" y="69"/>
                    <a:pt x="489" y="69"/>
                    <a:pt x="422" y="36"/>
                  </a:cubicBezTo>
                  <a:cubicBezTo>
                    <a:pt x="382" y="11"/>
                    <a:pt x="344" y="0"/>
                    <a:pt x="3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55"/>
            <p:cNvSpPr/>
            <p:nvPr/>
          </p:nvSpPr>
          <p:spPr>
            <a:xfrm>
              <a:off x="2896350" y="2864100"/>
              <a:ext cx="26075" cy="22525"/>
            </a:xfrm>
            <a:custGeom>
              <a:avLst/>
              <a:gdLst/>
              <a:ahLst/>
              <a:cxnLst/>
              <a:rect l="l" t="t" r="r" b="b"/>
              <a:pathLst>
                <a:path w="1043" h="901" extrusionOk="0">
                  <a:moveTo>
                    <a:pt x="333" y="0"/>
                  </a:moveTo>
                  <a:cubicBezTo>
                    <a:pt x="174" y="0"/>
                    <a:pt x="1" y="207"/>
                    <a:pt x="136" y="370"/>
                  </a:cubicBezTo>
                  <a:cubicBezTo>
                    <a:pt x="303" y="537"/>
                    <a:pt x="503" y="737"/>
                    <a:pt x="670" y="870"/>
                  </a:cubicBezTo>
                  <a:cubicBezTo>
                    <a:pt x="705" y="891"/>
                    <a:pt x="743" y="900"/>
                    <a:pt x="779" y="900"/>
                  </a:cubicBezTo>
                  <a:cubicBezTo>
                    <a:pt x="918" y="900"/>
                    <a:pt x="1042" y="769"/>
                    <a:pt x="937" y="637"/>
                  </a:cubicBezTo>
                  <a:cubicBezTo>
                    <a:pt x="770" y="470"/>
                    <a:pt x="637" y="203"/>
                    <a:pt x="436" y="36"/>
                  </a:cubicBezTo>
                  <a:cubicBezTo>
                    <a:pt x="405" y="11"/>
                    <a:pt x="369" y="0"/>
                    <a:pt x="3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55"/>
            <p:cNvSpPr/>
            <p:nvPr/>
          </p:nvSpPr>
          <p:spPr>
            <a:xfrm>
              <a:off x="2891400" y="2897525"/>
              <a:ext cx="49600" cy="23175"/>
            </a:xfrm>
            <a:custGeom>
              <a:avLst/>
              <a:gdLst/>
              <a:ahLst/>
              <a:cxnLst/>
              <a:rect l="l" t="t" r="r" b="b"/>
              <a:pathLst>
                <a:path w="1984" h="927" extrusionOk="0">
                  <a:moveTo>
                    <a:pt x="1746" y="1"/>
                  </a:moveTo>
                  <a:cubicBezTo>
                    <a:pt x="1592" y="1"/>
                    <a:pt x="1427" y="114"/>
                    <a:pt x="1502" y="300"/>
                  </a:cubicBezTo>
                  <a:lnTo>
                    <a:pt x="1502" y="334"/>
                  </a:lnTo>
                  <a:cubicBezTo>
                    <a:pt x="1479" y="334"/>
                    <a:pt x="1457" y="319"/>
                    <a:pt x="1425" y="319"/>
                  </a:cubicBezTo>
                  <a:cubicBezTo>
                    <a:pt x="1409" y="319"/>
                    <a:pt x="1390" y="323"/>
                    <a:pt x="1368" y="334"/>
                  </a:cubicBezTo>
                  <a:cubicBezTo>
                    <a:pt x="1168" y="400"/>
                    <a:pt x="968" y="501"/>
                    <a:pt x="768" y="501"/>
                  </a:cubicBezTo>
                  <a:cubicBezTo>
                    <a:pt x="697" y="529"/>
                    <a:pt x="609" y="539"/>
                    <a:pt x="515" y="539"/>
                  </a:cubicBezTo>
                  <a:cubicBezTo>
                    <a:pt x="387" y="539"/>
                    <a:pt x="250" y="520"/>
                    <a:pt x="134" y="501"/>
                  </a:cubicBezTo>
                  <a:cubicBezTo>
                    <a:pt x="34" y="501"/>
                    <a:pt x="1" y="634"/>
                    <a:pt x="34" y="667"/>
                  </a:cubicBezTo>
                  <a:cubicBezTo>
                    <a:pt x="239" y="857"/>
                    <a:pt x="489" y="926"/>
                    <a:pt x="741" y="926"/>
                  </a:cubicBezTo>
                  <a:cubicBezTo>
                    <a:pt x="1022" y="926"/>
                    <a:pt x="1306" y="840"/>
                    <a:pt x="1535" y="734"/>
                  </a:cubicBezTo>
                  <a:cubicBezTo>
                    <a:pt x="1635" y="701"/>
                    <a:pt x="1668" y="601"/>
                    <a:pt x="1635" y="534"/>
                  </a:cubicBezTo>
                  <a:lnTo>
                    <a:pt x="1635" y="534"/>
                  </a:lnTo>
                  <a:cubicBezTo>
                    <a:pt x="1668" y="551"/>
                    <a:pt x="1706" y="559"/>
                    <a:pt x="1744" y="559"/>
                  </a:cubicBezTo>
                  <a:cubicBezTo>
                    <a:pt x="1856" y="559"/>
                    <a:pt x="1969" y="484"/>
                    <a:pt x="1969" y="334"/>
                  </a:cubicBezTo>
                  <a:lnTo>
                    <a:pt x="1969" y="234"/>
                  </a:lnTo>
                  <a:cubicBezTo>
                    <a:pt x="1983" y="72"/>
                    <a:pt x="1868" y="1"/>
                    <a:pt x="17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55"/>
            <p:cNvSpPr/>
            <p:nvPr/>
          </p:nvSpPr>
          <p:spPr>
            <a:xfrm>
              <a:off x="2873325" y="2909525"/>
              <a:ext cx="18250" cy="13925"/>
            </a:xfrm>
            <a:custGeom>
              <a:avLst/>
              <a:gdLst/>
              <a:ahLst/>
              <a:cxnLst/>
              <a:rect l="l" t="t" r="r" b="b"/>
              <a:pathLst>
                <a:path w="730" h="557" extrusionOk="0">
                  <a:moveTo>
                    <a:pt x="470" y="0"/>
                  </a:moveTo>
                  <a:cubicBezTo>
                    <a:pt x="445" y="0"/>
                    <a:pt x="418" y="7"/>
                    <a:pt x="390" y="21"/>
                  </a:cubicBezTo>
                  <a:cubicBezTo>
                    <a:pt x="357" y="54"/>
                    <a:pt x="257" y="187"/>
                    <a:pt x="223" y="187"/>
                  </a:cubicBezTo>
                  <a:cubicBezTo>
                    <a:pt x="1" y="251"/>
                    <a:pt x="51" y="557"/>
                    <a:pt x="258" y="557"/>
                  </a:cubicBezTo>
                  <a:cubicBezTo>
                    <a:pt x="268" y="557"/>
                    <a:pt x="279" y="556"/>
                    <a:pt x="290" y="554"/>
                  </a:cubicBezTo>
                  <a:cubicBezTo>
                    <a:pt x="423" y="521"/>
                    <a:pt x="490" y="421"/>
                    <a:pt x="557" y="354"/>
                  </a:cubicBezTo>
                  <a:cubicBezTo>
                    <a:pt x="729" y="239"/>
                    <a:pt x="629" y="0"/>
                    <a:pt x="4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55"/>
            <p:cNvSpPr/>
            <p:nvPr/>
          </p:nvSpPr>
          <p:spPr>
            <a:xfrm>
              <a:off x="2935850" y="2924050"/>
              <a:ext cx="16000" cy="10250"/>
            </a:xfrm>
            <a:custGeom>
              <a:avLst/>
              <a:gdLst/>
              <a:ahLst/>
              <a:cxnLst/>
              <a:rect l="l" t="t" r="r" b="b"/>
              <a:pathLst>
                <a:path w="640" h="410" extrusionOk="0">
                  <a:moveTo>
                    <a:pt x="402" y="0"/>
                  </a:moveTo>
                  <a:cubicBezTo>
                    <a:pt x="388" y="0"/>
                    <a:pt x="373" y="2"/>
                    <a:pt x="357" y="7"/>
                  </a:cubicBezTo>
                  <a:cubicBezTo>
                    <a:pt x="324" y="7"/>
                    <a:pt x="257" y="7"/>
                    <a:pt x="224" y="73"/>
                  </a:cubicBezTo>
                  <a:cubicBezTo>
                    <a:pt x="1" y="73"/>
                    <a:pt x="21" y="409"/>
                    <a:pt x="228" y="409"/>
                  </a:cubicBezTo>
                  <a:cubicBezTo>
                    <a:pt x="237" y="409"/>
                    <a:pt x="247" y="408"/>
                    <a:pt x="257" y="407"/>
                  </a:cubicBezTo>
                  <a:lnTo>
                    <a:pt x="391" y="407"/>
                  </a:lnTo>
                  <a:cubicBezTo>
                    <a:pt x="640" y="407"/>
                    <a:pt x="598" y="0"/>
                    <a:pt x="4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55"/>
            <p:cNvSpPr/>
            <p:nvPr/>
          </p:nvSpPr>
          <p:spPr>
            <a:xfrm>
              <a:off x="2911425" y="2990925"/>
              <a:ext cx="20875" cy="22650"/>
            </a:xfrm>
            <a:custGeom>
              <a:avLst/>
              <a:gdLst/>
              <a:ahLst/>
              <a:cxnLst/>
              <a:rect l="l" t="t" r="r" b="b"/>
              <a:pathLst>
                <a:path w="835" h="906" extrusionOk="0">
                  <a:moveTo>
                    <a:pt x="501" y="0"/>
                  </a:moveTo>
                  <a:cubicBezTo>
                    <a:pt x="400" y="0"/>
                    <a:pt x="334" y="67"/>
                    <a:pt x="234" y="67"/>
                  </a:cubicBezTo>
                  <a:cubicBezTo>
                    <a:pt x="0" y="100"/>
                    <a:pt x="34" y="434"/>
                    <a:pt x="234" y="467"/>
                  </a:cubicBezTo>
                  <a:cubicBezTo>
                    <a:pt x="200" y="501"/>
                    <a:pt x="200" y="567"/>
                    <a:pt x="200" y="601"/>
                  </a:cubicBezTo>
                  <a:cubicBezTo>
                    <a:pt x="200" y="601"/>
                    <a:pt x="200" y="634"/>
                    <a:pt x="167" y="634"/>
                  </a:cubicBezTo>
                  <a:cubicBezTo>
                    <a:pt x="45" y="756"/>
                    <a:pt x="173" y="905"/>
                    <a:pt x="298" y="905"/>
                  </a:cubicBezTo>
                  <a:cubicBezTo>
                    <a:pt x="310" y="905"/>
                    <a:pt x="322" y="904"/>
                    <a:pt x="334" y="901"/>
                  </a:cubicBezTo>
                  <a:cubicBezTo>
                    <a:pt x="467" y="834"/>
                    <a:pt x="534" y="734"/>
                    <a:pt x="534" y="567"/>
                  </a:cubicBezTo>
                  <a:cubicBezTo>
                    <a:pt x="534" y="501"/>
                    <a:pt x="534" y="467"/>
                    <a:pt x="501" y="467"/>
                  </a:cubicBezTo>
                  <a:cubicBezTo>
                    <a:pt x="834" y="434"/>
                    <a:pt x="734" y="0"/>
                    <a:pt x="5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55"/>
            <p:cNvSpPr/>
            <p:nvPr/>
          </p:nvSpPr>
          <p:spPr>
            <a:xfrm>
              <a:off x="2957275" y="2884800"/>
              <a:ext cx="17550" cy="27725"/>
            </a:xfrm>
            <a:custGeom>
              <a:avLst/>
              <a:gdLst/>
              <a:ahLst/>
              <a:cxnLst/>
              <a:rect l="l" t="t" r="r" b="b"/>
              <a:pathLst>
                <a:path w="702" h="1109" extrusionOk="0">
                  <a:moveTo>
                    <a:pt x="118" y="0"/>
                  </a:moveTo>
                  <a:cubicBezTo>
                    <a:pt x="46" y="0"/>
                    <a:pt x="1" y="60"/>
                    <a:pt x="1" y="142"/>
                  </a:cubicBezTo>
                  <a:cubicBezTo>
                    <a:pt x="1" y="342"/>
                    <a:pt x="201" y="543"/>
                    <a:pt x="168" y="743"/>
                  </a:cubicBezTo>
                  <a:cubicBezTo>
                    <a:pt x="80" y="961"/>
                    <a:pt x="251" y="1108"/>
                    <a:pt x="398" y="1108"/>
                  </a:cubicBezTo>
                  <a:cubicBezTo>
                    <a:pt x="475" y="1108"/>
                    <a:pt x="545" y="1068"/>
                    <a:pt x="568" y="976"/>
                  </a:cubicBezTo>
                  <a:cubicBezTo>
                    <a:pt x="701" y="543"/>
                    <a:pt x="535" y="209"/>
                    <a:pt x="168" y="9"/>
                  </a:cubicBezTo>
                  <a:cubicBezTo>
                    <a:pt x="150" y="3"/>
                    <a:pt x="133" y="0"/>
                    <a:pt x="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5"/>
            <p:cNvSpPr/>
            <p:nvPr/>
          </p:nvSpPr>
          <p:spPr>
            <a:xfrm>
              <a:off x="2924050" y="2872200"/>
              <a:ext cx="29925" cy="16325"/>
            </a:xfrm>
            <a:custGeom>
              <a:avLst/>
              <a:gdLst/>
              <a:ahLst/>
              <a:cxnLst/>
              <a:rect l="l" t="t" r="r" b="b"/>
              <a:pathLst>
                <a:path w="1197" h="653" extrusionOk="0">
                  <a:moveTo>
                    <a:pt x="317" y="1"/>
                  </a:moveTo>
                  <a:cubicBezTo>
                    <a:pt x="123" y="1"/>
                    <a:pt x="0" y="250"/>
                    <a:pt x="162" y="413"/>
                  </a:cubicBezTo>
                  <a:cubicBezTo>
                    <a:pt x="337" y="558"/>
                    <a:pt x="587" y="653"/>
                    <a:pt x="803" y="653"/>
                  </a:cubicBezTo>
                  <a:cubicBezTo>
                    <a:pt x="835" y="653"/>
                    <a:pt x="866" y="651"/>
                    <a:pt x="896" y="646"/>
                  </a:cubicBezTo>
                  <a:cubicBezTo>
                    <a:pt x="1163" y="546"/>
                    <a:pt x="1196" y="213"/>
                    <a:pt x="963" y="213"/>
                  </a:cubicBezTo>
                  <a:cubicBezTo>
                    <a:pt x="729" y="213"/>
                    <a:pt x="629" y="146"/>
                    <a:pt x="463" y="46"/>
                  </a:cubicBezTo>
                  <a:cubicBezTo>
                    <a:pt x="412" y="14"/>
                    <a:pt x="363" y="1"/>
                    <a:pt x="3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55"/>
            <p:cNvSpPr/>
            <p:nvPr/>
          </p:nvSpPr>
          <p:spPr>
            <a:xfrm>
              <a:off x="2963250" y="2851025"/>
              <a:ext cx="31575" cy="21175"/>
            </a:xfrm>
            <a:custGeom>
              <a:avLst/>
              <a:gdLst/>
              <a:ahLst/>
              <a:cxnLst/>
              <a:rect l="l" t="t" r="r" b="b"/>
              <a:pathLst>
                <a:path w="1263" h="847" extrusionOk="0">
                  <a:moveTo>
                    <a:pt x="879" y="0"/>
                  </a:moveTo>
                  <a:cubicBezTo>
                    <a:pt x="846" y="0"/>
                    <a:pt x="813" y="9"/>
                    <a:pt x="796" y="26"/>
                  </a:cubicBezTo>
                  <a:cubicBezTo>
                    <a:pt x="729" y="92"/>
                    <a:pt x="662" y="226"/>
                    <a:pt x="629" y="359"/>
                  </a:cubicBezTo>
                  <a:cubicBezTo>
                    <a:pt x="615" y="415"/>
                    <a:pt x="601" y="436"/>
                    <a:pt x="579" y="436"/>
                  </a:cubicBezTo>
                  <a:cubicBezTo>
                    <a:pt x="550" y="436"/>
                    <a:pt x="506" y="398"/>
                    <a:pt x="429" y="359"/>
                  </a:cubicBezTo>
                  <a:cubicBezTo>
                    <a:pt x="391" y="327"/>
                    <a:pt x="350" y="314"/>
                    <a:pt x="311" y="314"/>
                  </a:cubicBezTo>
                  <a:cubicBezTo>
                    <a:pt x="144" y="314"/>
                    <a:pt x="0" y="558"/>
                    <a:pt x="162" y="693"/>
                  </a:cubicBezTo>
                  <a:cubicBezTo>
                    <a:pt x="329" y="776"/>
                    <a:pt x="510" y="847"/>
                    <a:pt x="670" y="847"/>
                  </a:cubicBezTo>
                  <a:cubicBezTo>
                    <a:pt x="766" y="847"/>
                    <a:pt x="855" y="822"/>
                    <a:pt x="929" y="759"/>
                  </a:cubicBezTo>
                  <a:cubicBezTo>
                    <a:pt x="1129" y="593"/>
                    <a:pt x="1263" y="192"/>
                    <a:pt x="963" y="26"/>
                  </a:cubicBezTo>
                  <a:cubicBezTo>
                    <a:pt x="946" y="9"/>
                    <a:pt x="913" y="0"/>
                    <a:pt x="8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55"/>
            <p:cNvSpPr/>
            <p:nvPr/>
          </p:nvSpPr>
          <p:spPr>
            <a:xfrm>
              <a:off x="2942275" y="2819125"/>
              <a:ext cx="26700" cy="25350"/>
            </a:xfrm>
            <a:custGeom>
              <a:avLst/>
              <a:gdLst/>
              <a:ahLst/>
              <a:cxnLst/>
              <a:rect l="l" t="t" r="r" b="b"/>
              <a:pathLst>
                <a:path w="1068" h="1014" extrusionOk="0">
                  <a:moveTo>
                    <a:pt x="768" y="1"/>
                  </a:moveTo>
                  <a:cubicBezTo>
                    <a:pt x="634" y="1"/>
                    <a:pt x="634" y="134"/>
                    <a:pt x="501" y="134"/>
                  </a:cubicBezTo>
                  <a:lnTo>
                    <a:pt x="467" y="101"/>
                  </a:lnTo>
                  <a:cubicBezTo>
                    <a:pt x="437" y="71"/>
                    <a:pt x="407" y="54"/>
                    <a:pt x="377" y="54"/>
                  </a:cubicBezTo>
                  <a:cubicBezTo>
                    <a:pt x="341" y="54"/>
                    <a:pt x="304" y="79"/>
                    <a:pt x="267" y="134"/>
                  </a:cubicBezTo>
                  <a:cubicBezTo>
                    <a:pt x="0" y="434"/>
                    <a:pt x="401" y="801"/>
                    <a:pt x="634" y="968"/>
                  </a:cubicBezTo>
                  <a:cubicBezTo>
                    <a:pt x="672" y="1000"/>
                    <a:pt x="713" y="1013"/>
                    <a:pt x="752" y="1013"/>
                  </a:cubicBezTo>
                  <a:cubicBezTo>
                    <a:pt x="919" y="1013"/>
                    <a:pt x="1063" y="769"/>
                    <a:pt x="901" y="634"/>
                  </a:cubicBezTo>
                  <a:lnTo>
                    <a:pt x="768" y="501"/>
                  </a:lnTo>
                  <a:cubicBezTo>
                    <a:pt x="934" y="434"/>
                    <a:pt x="1068" y="301"/>
                    <a:pt x="968" y="134"/>
                  </a:cubicBezTo>
                  <a:cubicBezTo>
                    <a:pt x="934" y="34"/>
                    <a:pt x="834" y="1"/>
                    <a:pt x="7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55"/>
            <p:cNvSpPr/>
            <p:nvPr/>
          </p:nvSpPr>
          <p:spPr>
            <a:xfrm>
              <a:off x="2774650" y="3149550"/>
              <a:ext cx="46125" cy="74100"/>
            </a:xfrm>
            <a:custGeom>
              <a:avLst/>
              <a:gdLst/>
              <a:ahLst/>
              <a:cxnLst/>
              <a:rect l="l" t="t" r="r" b="b"/>
              <a:pathLst>
                <a:path w="1845" h="2964" extrusionOk="0">
                  <a:moveTo>
                    <a:pt x="210" y="0"/>
                  </a:moveTo>
                  <a:cubicBezTo>
                    <a:pt x="123" y="0"/>
                    <a:pt x="34" y="62"/>
                    <a:pt x="34" y="160"/>
                  </a:cubicBezTo>
                  <a:cubicBezTo>
                    <a:pt x="1" y="460"/>
                    <a:pt x="134" y="727"/>
                    <a:pt x="267" y="994"/>
                  </a:cubicBezTo>
                  <a:lnTo>
                    <a:pt x="167" y="994"/>
                  </a:lnTo>
                  <a:cubicBezTo>
                    <a:pt x="34" y="994"/>
                    <a:pt x="34" y="1127"/>
                    <a:pt x="101" y="1227"/>
                  </a:cubicBezTo>
                  <a:cubicBezTo>
                    <a:pt x="201" y="1394"/>
                    <a:pt x="368" y="1494"/>
                    <a:pt x="534" y="1628"/>
                  </a:cubicBezTo>
                  <a:cubicBezTo>
                    <a:pt x="668" y="1961"/>
                    <a:pt x="835" y="2295"/>
                    <a:pt x="968" y="2595"/>
                  </a:cubicBezTo>
                  <a:cubicBezTo>
                    <a:pt x="997" y="2667"/>
                    <a:pt x="1063" y="2702"/>
                    <a:pt x="1129" y="2702"/>
                  </a:cubicBezTo>
                  <a:cubicBezTo>
                    <a:pt x="1216" y="2702"/>
                    <a:pt x="1302" y="2642"/>
                    <a:pt x="1302" y="2528"/>
                  </a:cubicBezTo>
                  <a:cubicBezTo>
                    <a:pt x="1335" y="2628"/>
                    <a:pt x="1368" y="2762"/>
                    <a:pt x="1435" y="2828"/>
                  </a:cubicBezTo>
                  <a:cubicBezTo>
                    <a:pt x="1459" y="2924"/>
                    <a:pt x="1521" y="2964"/>
                    <a:pt x="1588" y="2964"/>
                  </a:cubicBezTo>
                  <a:cubicBezTo>
                    <a:pt x="1708" y="2964"/>
                    <a:pt x="1845" y="2833"/>
                    <a:pt x="1802" y="2662"/>
                  </a:cubicBezTo>
                  <a:cubicBezTo>
                    <a:pt x="1668" y="2261"/>
                    <a:pt x="1468" y="1894"/>
                    <a:pt x="1168" y="1561"/>
                  </a:cubicBezTo>
                  <a:cubicBezTo>
                    <a:pt x="1101" y="1427"/>
                    <a:pt x="968" y="1294"/>
                    <a:pt x="835" y="1227"/>
                  </a:cubicBezTo>
                  <a:lnTo>
                    <a:pt x="835" y="1161"/>
                  </a:lnTo>
                  <a:cubicBezTo>
                    <a:pt x="701" y="794"/>
                    <a:pt x="601" y="293"/>
                    <a:pt x="301" y="26"/>
                  </a:cubicBezTo>
                  <a:cubicBezTo>
                    <a:pt x="274" y="9"/>
                    <a:pt x="242" y="0"/>
                    <a:pt x="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55"/>
            <p:cNvSpPr/>
            <p:nvPr/>
          </p:nvSpPr>
          <p:spPr>
            <a:xfrm>
              <a:off x="2732125" y="3198475"/>
              <a:ext cx="42025" cy="19600"/>
            </a:xfrm>
            <a:custGeom>
              <a:avLst/>
              <a:gdLst/>
              <a:ahLst/>
              <a:cxnLst/>
              <a:rect l="l" t="t" r="r" b="b"/>
              <a:pathLst>
                <a:path w="1681" h="784" extrusionOk="0">
                  <a:moveTo>
                    <a:pt x="229" y="0"/>
                  </a:moveTo>
                  <a:cubicBezTo>
                    <a:pt x="128" y="0"/>
                    <a:pt x="48" y="44"/>
                    <a:pt x="34" y="171"/>
                  </a:cubicBezTo>
                  <a:cubicBezTo>
                    <a:pt x="0" y="471"/>
                    <a:pt x="401" y="571"/>
                    <a:pt x="634" y="671"/>
                  </a:cubicBezTo>
                  <a:cubicBezTo>
                    <a:pt x="834" y="746"/>
                    <a:pt x="1034" y="784"/>
                    <a:pt x="1249" y="784"/>
                  </a:cubicBezTo>
                  <a:cubicBezTo>
                    <a:pt x="1320" y="784"/>
                    <a:pt x="1393" y="780"/>
                    <a:pt x="1468" y="771"/>
                  </a:cubicBezTo>
                  <a:cubicBezTo>
                    <a:pt x="1681" y="711"/>
                    <a:pt x="1644" y="429"/>
                    <a:pt x="1460" y="429"/>
                  </a:cubicBezTo>
                  <a:cubicBezTo>
                    <a:pt x="1442" y="429"/>
                    <a:pt x="1422" y="432"/>
                    <a:pt x="1401" y="438"/>
                  </a:cubicBezTo>
                  <a:cubicBezTo>
                    <a:pt x="1335" y="438"/>
                    <a:pt x="1168" y="338"/>
                    <a:pt x="1068" y="338"/>
                  </a:cubicBezTo>
                  <a:cubicBezTo>
                    <a:pt x="901" y="304"/>
                    <a:pt x="734" y="204"/>
                    <a:pt x="634" y="138"/>
                  </a:cubicBezTo>
                  <a:cubicBezTo>
                    <a:pt x="538" y="80"/>
                    <a:pt x="365" y="0"/>
                    <a:pt x="2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55"/>
            <p:cNvSpPr/>
            <p:nvPr/>
          </p:nvSpPr>
          <p:spPr>
            <a:xfrm>
              <a:off x="2717100" y="3231375"/>
              <a:ext cx="49375" cy="17750"/>
            </a:xfrm>
            <a:custGeom>
              <a:avLst/>
              <a:gdLst/>
              <a:ahLst/>
              <a:cxnLst/>
              <a:rect l="l" t="t" r="r" b="b"/>
              <a:pathLst>
                <a:path w="1975" h="710" extrusionOk="0">
                  <a:moveTo>
                    <a:pt x="631" y="0"/>
                  </a:moveTo>
                  <a:cubicBezTo>
                    <a:pt x="423" y="0"/>
                    <a:pt x="234" y="45"/>
                    <a:pt x="101" y="156"/>
                  </a:cubicBezTo>
                  <a:cubicBezTo>
                    <a:pt x="1" y="223"/>
                    <a:pt x="68" y="356"/>
                    <a:pt x="134" y="389"/>
                  </a:cubicBezTo>
                  <a:cubicBezTo>
                    <a:pt x="268" y="478"/>
                    <a:pt x="446" y="493"/>
                    <a:pt x="609" y="493"/>
                  </a:cubicBezTo>
                  <a:cubicBezTo>
                    <a:pt x="690" y="493"/>
                    <a:pt x="768" y="489"/>
                    <a:pt x="835" y="489"/>
                  </a:cubicBezTo>
                  <a:cubicBezTo>
                    <a:pt x="1135" y="489"/>
                    <a:pt x="1435" y="623"/>
                    <a:pt x="1669" y="690"/>
                  </a:cubicBezTo>
                  <a:cubicBezTo>
                    <a:pt x="1701" y="703"/>
                    <a:pt x="1731" y="710"/>
                    <a:pt x="1758" y="710"/>
                  </a:cubicBezTo>
                  <a:cubicBezTo>
                    <a:pt x="1924" y="710"/>
                    <a:pt x="1975" y="471"/>
                    <a:pt x="1802" y="356"/>
                  </a:cubicBezTo>
                  <a:cubicBezTo>
                    <a:pt x="1535" y="178"/>
                    <a:pt x="1046" y="0"/>
                    <a:pt x="6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55"/>
            <p:cNvSpPr/>
            <p:nvPr/>
          </p:nvSpPr>
          <p:spPr>
            <a:xfrm>
              <a:off x="2692925" y="3264450"/>
              <a:ext cx="51100" cy="18375"/>
            </a:xfrm>
            <a:custGeom>
              <a:avLst/>
              <a:gdLst/>
              <a:ahLst/>
              <a:cxnLst/>
              <a:rect l="l" t="t" r="r" b="b"/>
              <a:pathLst>
                <a:path w="2044" h="735" extrusionOk="0">
                  <a:moveTo>
                    <a:pt x="1101" y="0"/>
                  </a:moveTo>
                  <a:cubicBezTo>
                    <a:pt x="734" y="0"/>
                    <a:pt x="234" y="234"/>
                    <a:pt x="67" y="567"/>
                  </a:cubicBezTo>
                  <a:cubicBezTo>
                    <a:pt x="1" y="667"/>
                    <a:pt x="101" y="734"/>
                    <a:pt x="201" y="734"/>
                  </a:cubicBezTo>
                  <a:cubicBezTo>
                    <a:pt x="468" y="701"/>
                    <a:pt x="668" y="501"/>
                    <a:pt x="935" y="367"/>
                  </a:cubicBezTo>
                  <a:cubicBezTo>
                    <a:pt x="1008" y="334"/>
                    <a:pt x="1082" y="320"/>
                    <a:pt x="1154" y="320"/>
                  </a:cubicBezTo>
                  <a:cubicBezTo>
                    <a:pt x="1376" y="320"/>
                    <a:pt x="1584" y="458"/>
                    <a:pt x="1735" y="634"/>
                  </a:cubicBezTo>
                  <a:cubicBezTo>
                    <a:pt x="1769" y="676"/>
                    <a:pt x="1806" y="692"/>
                    <a:pt x="1842" y="692"/>
                  </a:cubicBezTo>
                  <a:cubicBezTo>
                    <a:pt x="1950" y="692"/>
                    <a:pt x="2044" y="542"/>
                    <a:pt x="1969" y="467"/>
                  </a:cubicBezTo>
                  <a:cubicBezTo>
                    <a:pt x="1769" y="134"/>
                    <a:pt x="1468" y="0"/>
                    <a:pt x="1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55"/>
            <p:cNvSpPr/>
            <p:nvPr/>
          </p:nvSpPr>
          <p:spPr>
            <a:xfrm>
              <a:off x="2731300" y="3331350"/>
              <a:ext cx="59200" cy="54050"/>
            </a:xfrm>
            <a:custGeom>
              <a:avLst/>
              <a:gdLst/>
              <a:ahLst/>
              <a:cxnLst/>
              <a:rect l="l" t="t" r="r" b="b"/>
              <a:pathLst>
                <a:path w="2368" h="2162" extrusionOk="0">
                  <a:moveTo>
                    <a:pt x="1304" y="0"/>
                  </a:moveTo>
                  <a:cubicBezTo>
                    <a:pt x="1277" y="0"/>
                    <a:pt x="1252" y="8"/>
                    <a:pt x="1234" y="26"/>
                  </a:cubicBezTo>
                  <a:cubicBezTo>
                    <a:pt x="1101" y="193"/>
                    <a:pt x="1034" y="393"/>
                    <a:pt x="901" y="560"/>
                  </a:cubicBezTo>
                  <a:cubicBezTo>
                    <a:pt x="701" y="627"/>
                    <a:pt x="467" y="627"/>
                    <a:pt x="267" y="727"/>
                  </a:cubicBezTo>
                  <a:cubicBezTo>
                    <a:pt x="200" y="793"/>
                    <a:pt x="133" y="894"/>
                    <a:pt x="234" y="994"/>
                  </a:cubicBezTo>
                  <a:cubicBezTo>
                    <a:pt x="300" y="1027"/>
                    <a:pt x="434" y="1060"/>
                    <a:pt x="534" y="1127"/>
                  </a:cubicBezTo>
                  <a:cubicBezTo>
                    <a:pt x="467" y="1194"/>
                    <a:pt x="400" y="1294"/>
                    <a:pt x="367" y="1361"/>
                  </a:cubicBezTo>
                  <a:cubicBezTo>
                    <a:pt x="334" y="1494"/>
                    <a:pt x="0" y="1861"/>
                    <a:pt x="133" y="2128"/>
                  </a:cubicBezTo>
                  <a:cubicBezTo>
                    <a:pt x="133" y="2161"/>
                    <a:pt x="200" y="2161"/>
                    <a:pt x="234" y="2161"/>
                  </a:cubicBezTo>
                  <a:cubicBezTo>
                    <a:pt x="467" y="2128"/>
                    <a:pt x="600" y="1661"/>
                    <a:pt x="701" y="1494"/>
                  </a:cubicBezTo>
                  <a:cubicBezTo>
                    <a:pt x="767" y="1361"/>
                    <a:pt x="867" y="1194"/>
                    <a:pt x="901" y="1060"/>
                  </a:cubicBezTo>
                  <a:cubicBezTo>
                    <a:pt x="1401" y="1027"/>
                    <a:pt x="1868" y="727"/>
                    <a:pt x="2235" y="460"/>
                  </a:cubicBezTo>
                  <a:cubicBezTo>
                    <a:pt x="2367" y="327"/>
                    <a:pt x="2268" y="111"/>
                    <a:pt x="2105" y="111"/>
                  </a:cubicBezTo>
                  <a:cubicBezTo>
                    <a:pt x="2063" y="111"/>
                    <a:pt x="2016" y="125"/>
                    <a:pt x="1968" y="160"/>
                  </a:cubicBezTo>
                  <a:cubicBezTo>
                    <a:pt x="1768" y="326"/>
                    <a:pt x="1468" y="460"/>
                    <a:pt x="1234" y="493"/>
                  </a:cubicBezTo>
                  <a:cubicBezTo>
                    <a:pt x="1301" y="360"/>
                    <a:pt x="1368" y="226"/>
                    <a:pt x="1434" y="160"/>
                  </a:cubicBezTo>
                  <a:cubicBezTo>
                    <a:pt x="1459" y="62"/>
                    <a:pt x="1376" y="0"/>
                    <a:pt x="13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55"/>
            <p:cNvSpPr/>
            <p:nvPr/>
          </p:nvSpPr>
          <p:spPr>
            <a:xfrm>
              <a:off x="2748800" y="3368525"/>
              <a:ext cx="38000" cy="53875"/>
            </a:xfrm>
            <a:custGeom>
              <a:avLst/>
              <a:gdLst/>
              <a:ahLst/>
              <a:cxnLst/>
              <a:rect l="l" t="t" r="r" b="b"/>
              <a:pathLst>
                <a:path w="1520" h="2155" extrusionOk="0">
                  <a:moveTo>
                    <a:pt x="1324" y="1"/>
                  </a:moveTo>
                  <a:cubicBezTo>
                    <a:pt x="1239" y="1"/>
                    <a:pt x="1146" y="53"/>
                    <a:pt x="1101" y="174"/>
                  </a:cubicBezTo>
                  <a:cubicBezTo>
                    <a:pt x="1068" y="341"/>
                    <a:pt x="1001" y="441"/>
                    <a:pt x="935" y="641"/>
                  </a:cubicBezTo>
                  <a:cubicBezTo>
                    <a:pt x="734" y="841"/>
                    <a:pt x="534" y="1041"/>
                    <a:pt x="401" y="1308"/>
                  </a:cubicBezTo>
                  <a:cubicBezTo>
                    <a:pt x="267" y="1475"/>
                    <a:pt x="1" y="1875"/>
                    <a:pt x="101" y="2075"/>
                  </a:cubicBezTo>
                  <a:cubicBezTo>
                    <a:pt x="149" y="2124"/>
                    <a:pt x="163" y="2155"/>
                    <a:pt x="179" y="2155"/>
                  </a:cubicBezTo>
                  <a:cubicBezTo>
                    <a:pt x="185" y="2155"/>
                    <a:pt x="192" y="2151"/>
                    <a:pt x="201" y="2142"/>
                  </a:cubicBezTo>
                  <a:cubicBezTo>
                    <a:pt x="434" y="2075"/>
                    <a:pt x="501" y="1742"/>
                    <a:pt x="568" y="1575"/>
                  </a:cubicBezTo>
                  <a:cubicBezTo>
                    <a:pt x="601" y="1475"/>
                    <a:pt x="701" y="1341"/>
                    <a:pt x="768" y="1241"/>
                  </a:cubicBezTo>
                  <a:cubicBezTo>
                    <a:pt x="801" y="1275"/>
                    <a:pt x="834" y="1375"/>
                    <a:pt x="834" y="1475"/>
                  </a:cubicBezTo>
                  <a:cubicBezTo>
                    <a:pt x="851" y="1558"/>
                    <a:pt x="935" y="1600"/>
                    <a:pt x="1018" y="1600"/>
                  </a:cubicBezTo>
                  <a:cubicBezTo>
                    <a:pt x="1101" y="1600"/>
                    <a:pt x="1185" y="1558"/>
                    <a:pt x="1201" y="1475"/>
                  </a:cubicBezTo>
                  <a:cubicBezTo>
                    <a:pt x="1368" y="1041"/>
                    <a:pt x="1402" y="641"/>
                    <a:pt x="1502" y="207"/>
                  </a:cubicBezTo>
                  <a:cubicBezTo>
                    <a:pt x="1520" y="79"/>
                    <a:pt x="1428" y="1"/>
                    <a:pt x="13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55"/>
            <p:cNvSpPr/>
            <p:nvPr/>
          </p:nvSpPr>
          <p:spPr>
            <a:xfrm>
              <a:off x="2785500" y="3377925"/>
              <a:ext cx="23375" cy="61925"/>
            </a:xfrm>
            <a:custGeom>
              <a:avLst/>
              <a:gdLst/>
              <a:ahLst/>
              <a:cxnLst/>
              <a:rect l="l" t="t" r="r" b="b"/>
              <a:pathLst>
                <a:path w="935" h="2477" extrusionOk="0">
                  <a:moveTo>
                    <a:pt x="551" y="0"/>
                  </a:moveTo>
                  <a:cubicBezTo>
                    <a:pt x="429" y="0"/>
                    <a:pt x="300" y="86"/>
                    <a:pt x="300" y="231"/>
                  </a:cubicBezTo>
                  <a:cubicBezTo>
                    <a:pt x="300" y="465"/>
                    <a:pt x="267" y="632"/>
                    <a:pt x="134" y="832"/>
                  </a:cubicBezTo>
                  <a:cubicBezTo>
                    <a:pt x="34" y="999"/>
                    <a:pt x="134" y="1165"/>
                    <a:pt x="267" y="1199"/>
                  </a:cubicBezTo>
                  <a:cubicBezTo>
                    <a:pt x="167" y="1699"/>
                    <a:pt x="0" y="2166"/>
                    <a:pt x="234" y="2433"/>
                  </a:cubicBezTo>
                  <a:cubicBezTo>
                    <a:pt x="261" y="2461"/>
                    <a:pt x="300" y="2477"/>
                    <a:pt x="339" y="2477"/>
                  </a:cubicBezTo>
                  <a:cubicBezTo>
                    <a:pt x="394" y="2477"/>
                    <a:pt x="448" y="2444"/>
                    <a:pt x="467" y="2366"/>
                  </a:cubicBezTo>
                  <a:cubicBezTo>
                    <a:pt x="601" y="2166"/>
                    <a:pt x="534" y="1866"/>
                    <a:pt x="567" y="1632"/>
                  </a:cubicBezTo>
                  <a:cubicBezTo>
                    <a:pt x="601" y="1332"/>
                    <a:pt x="767" y="1032"/>
                    <a:pt x="901" y="732"/>
                  </a:cubicBezTo>
                  <a:cubicBezTo>
                    <a:pt x="934" y="632"/>
                    <a:pt x="868" y="532"/>
                    <a:pt x="767" y="532"/>
                  </a:cubicBezTo>
                  <a:lnTo>
                    <a:pt x="767" y="198"/>
                  </a:lnTo>
                  <a:cubicBezTo>
                    <a:pt x="752" y="61"/>
                    <a:pt x="654" y="0"/>
                    <a:pt x="5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55"/>
            <p:cNvSpPr/>
            <p:nvPr/>
          </p:nvSpPr>
          <p:spPr>
            <a:xfrm>
              <a:off x="2821625" y="3368400"/>
              <a:ext cx="15600" cy="70900"/>
            </a:xfrm>
            <a:custGeom>
              <a:avLst/>
              <a:gdLst/>
              <a:ahLst/>
              <a:cxnLst/>
              <a:rect l="l" t="t" r="r" b="b"/>
              <a:pathLst>
                <a:path w="624" h="2836" extrusionOk="0">
                  <a:moveTo>
                    <a:pt x="262" y="1"/>
                  </a:moveTo>
                  <a:cubicBezTo>
                    <a:pt x="130" y="1"/>
                    <a:pt x="1" y="98"/>
                    <a:pt x="56" y="245"/>
                  </a:cubicBezTo>
                  <a:cubicBezTo>
                    <a:pt x="90" y="379"/>
                    <a:pt x="90" y="512"/>
                    <a:pt x="256" y="579"/>
                  </a:cubicBezTo>
                  <a:cubicBezTo>
                    <a:pt x="223" y="646"/>
                    <a:pt x="223" y="679"/>
                    <a:pt x="223" y="712"/>
                  </a:cubicBezTo>
                  <a:cubicBezTo>
                    <a:pt x="256" y="1079"/>
                    <a:pt x="256" y="1480"/>
                    <a:pt x="223" y="1880"/>
                  </a:cubicBezTo>
                  <a:cubicBezTo>
                    <a:pt x="156" y="2180"/>
                    <a:pt x="90" y="2480"/>
                    <a:pt x="156" y="2747"/>
                  </a:cubicBezTo>
                  <a:cubicBezTo>
                    <a:pt x="187" y="2809"/>
                    <a:pt x="240" y="2835"/>
                    <a:pt x="291" y="2835"/>
                  </a:cubicBezTo>
                  <a:cubicBezTo>
                    <a:pt x="349" y="2835"/>
                    <a:pt x="405" y="2801"/>
                    <a:pt x="423" y="2747"/>
                  </a:cubicBezTo>
                  <a:cubicBezTo>
                    <a:pt x="590" y="2480"/>
                    <a:pt x="557" y="2080"/>
                    <a:pt x="557" y="1813"/>
                  </a:cubicBezTo>
                  <a:cubicBezTo>
                    <a:pt x="557" y="1413"/>
                    <a:pt x="557" y="1046"/>
                    <a:pt x="490" y="712"/>
                  </a:cubicBezTo>
                  <a:cubicBezTo>
                    <a:pt x="490" y="679"/>
                    <a:pt x="457" y="646"/>
                    <a:pt x="457" y="646"/>
                  </a:cubicBezTo>
                  <a:lnTo>
                    <a:pt x="490" y="646"/>
                  </a:lnTo>
                  <a:cubicBezTo>
                    <a:pt x="623" y="446"/>
                    <a:pt x="623" y="312"/>
                    <a:pt x="490" y="212"/>
                  </a:cubicBezTo>
                  <a:cubicBezTo>
                    <a:pt x="475" y="63"/>
                    <a:pt x="367" y="1"/>
                    <a:pt x="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55"/>
            <p:cNvSpPr/>
            <p:nvPr/>
          </p:nvSpPr>
          <p:spPr>
            <a:xfrm>
              <a:off x="2843025" y="3398675"/>
              <a:ext cx="14200" cy="40700"/>
            </a:xfrm>
            <a:custGeom>
              <a:avLst/>
              <a:gdLst/>
              <a:ahLst/>
              <a:cxnLst/>
              <a:rect l="l" t="t" r="r" b="b"/>
              <a:pathLst>
                <a:path w="568" h="1628" extrusionOk="0">
                  <a:moveTo>
                    <a:pt x="175" y="1"/>
                  </a:moveTo>
                  <a:cubicBezTo>
                    <a:pt x="89" y="1"/>
                    <a:pt x="1" y="60"/>
                    <a:pt x="1" y="169"/>
                  </a:cubicBezTo>
                  <a:cubicBezTo>
                    <a:pt x="68" y="469"/>
                    <a:pt x="68" y="702"/>
                    <a:pt x="101" y="1003"/>
                  </a:cubicBezTo>
                  <a:cubicBezTo>
                    <a:pt x="101" y="1203"/>
                    <a:pt x="101" y="1470"/>
                    <a:pt x="268" y="1603"/>
                  </a:cubicBezTo>
                  <a:cubicBezTo>
                    <a:pt x="318" y="1620"/>
                    <a:pt x="351" y="1628"/>
                    <a:pt x="376" y="1628"/>
                  </a:cubicBezTo>
                  <a:cubicBezTo>
                    <a:pt x="401" y="1628"/>
                    <a:pt x="418" y="1620"/>
                    <a:pt x="435" y="1603"/>
                  </a:cubicBezTo>
                  <a:cubicBezTo>
                    <a:pt x="568" y="1436"/>
                    <a:pt x="501" y="1169"/>
                    <a:pt x="468" y="969"/>
                  </a:cubicBezTo>
                  <a:cubicBezTo>
                    <a:pt x="435" y="669"/>
                    <a:pt x="401" y="435"/>
                    <a:pt x="334" y="135"/>
                  </a:cubicBezTo>
                  <a:cubicBezTo>
                    <a:pt x="319" y="43"/>
                    <a:pt x="248" y="1"/>
                    <a:pt x="1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55"/>
            <p:cNvSpPr/>
            <p:nvPr/>
          </p:nvSpPr>
          <p:spPr>
            <a:xfrm>
              <a:off x="2862225" y="3361800"/>
              <a:ext cx="29825" cy="77075"/>
            </a:xfrm>
            <a:custGeom>
              <a:avLst/>
              <a:gdLst/>
              <a:ahLst/>
              <a:cxnLst/>
              <a:rect l="l" t="t" r="r" b="b"/>
              <a:pathLst>
                <a:path w="1193" h="3083" extrusionOk="0">
                  <a:moveTo>
                    <a:pt x="293" y="0"/>
                  </a:moveTo>
                  <a:cubicBezTo>
                    <a:pt x="221" y="0"/>
                    <a:pt x="156" y="41"/>
                    <a:pt x="134" y="143"/>
                  </a:cubicBezTo>
                  <a:cubicBezTo>
                    <a:pt x="33" y="343"/>
                    <a:pt x="33" y="509"/>
                    <a:pt x="33" y="743"/>
                  </a:cubicBezTo>
                  <a:cubicBezTo>
                    <a:pt x="33" y="943"/>
                    <a:pt x="0" y="1177"/>
                    <a:pt x="100" y="1410"/>
                  </a:cubicBezTo>
                  <a:cubicBezTo>
                    <a:pt x="100" y="1443"/>
                    <a:pt x="134" y="1443"/>
                    <a:pt x="134" y="1443"/>
                  </a:cubicBezTo>
                  <a:cubicBezTo>
                    <a:pt x="33" y="1443"/>
                    <a:pt x="0" y="1510"/>
                    <a:pt x="0" y="1644"/>
                  </a:cubicBezTo>
                  <a:cubicBezTo>
                    <a:pt x="0" y="2144"/>
                    <a:pt x="200" y="2945"/>
                    <a:pt x="701" y="3078"/>
                  </a:cubicBezTo>
                  <a:cubicBezTo>
                    <a:pt x="720" y="3081"/>
                    <a:pt x="741" y="3082"/>
                    <a:pt x="761" y="3082"/>
                  </a:cubicBezTo>
                  <a:cubicBezTo>
                    <a:pt x="977" y="3082"/>
                    <a:pt x="1192" y="2922"/>
                    <a:pt x="1101" y="2678"/>
                  </a:cubicBezTo>
                  <a:cubicBezTo>
                    <a:pt x="1001" y="2511"/>
                    <a:pt x="834" y="2411"/>
                    <a:pt x="701" y="2244"/>
                  </a:cubicBezTo>
                  <a:cubicBezTo>
                    <a:pt x="567" y="2077"/>
                    <a:pt x="467" y="1844"/>
                    <a:pt x="434" y="1644"/>
                  </a:cubicBezTo>
                  <a:cubicBezTo>
                    <a:pt x="434" y="1610"/>
                    <a:pt x="434" y="1610"/>
                    <a:pt x="367" y="1577"/>
                  </a:cubicBezTo>
                  <a:cubicBezTo>
                    <a:pt x="467" y="1577"/>
                    <a:pt x="534" y="1477"/>
                    <a:pt x="601" y="1343"/>
                  </a:cubicBezTo>
                  <a:cubicBezTo>
                    <a:pt x="634" y="1177"/>
                    <a:pt x="601" y="1077"/>
                    <a:pt x="534" y="910"/>
                  </a:cubicBezTo>
                  <a:cubicBezTo>
                    <a:pt x="500" y="676"/>
                    <a:pt x="500" y="509"/>
                    <a:pt x="534" y="309"/>
                  </a:cubicBezTo>
                  <a:cubicBezTo>
                    <a:pt x="600" y="155"/>
                    <a:pt x="433" y="0"/>
                    <a:pt x="2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55"/>
            <p:cNvSpPr/>
            <p:nvPr/>
          </p:nvSpPr>
          <p:spPr>
            <a:xfrm>
              <a:off x="2887600" y="3381350"/>
              <a:ext cx="24675" cy="34950"/>
            </a:xfrm>
            <a:custGeom>
              <a:avLst/>
              <a:gdLst/>
              <a:ahLst/>
              <a:cxnLst/>
              <a:rect l="l" t="t" r="r" b="b"/>
              <a:pathLst>
                <a:path w="987" h="1398" extrusionOk="0">
                  <a:moveTo>
                    <a:pt x="289" y="0"/>
                  </a:moveTo>
                  <a:cubicBezTo>
                    <a:pt x="142" y="0"/>
                    <a:pt x="1" y="110"/>
                    <a:pt x="19" y="328"/>
                  </a:cubicBezTo>
                  <a:cubicBezTo>
                    <a:pt x="79" y="596"/>
                    <a:pt x="218" y="1398"/>
                    <a:pt x="629" y="1398"/>
                  </a:cubicBezTo>
                  <a:cubicBezTo>
                    <a:pt x="677" y="1398"/>
                    <a:pt x="730" y="1387"/>
                    <a:pt x="786" y="1362"/>
                  </a:cubicBezTo>
                  <a:cubicBezTo>
                    <a:pt x="953" y="1295"/>
                    <a:pt x="987" y="1128"/>
                    <a:pt x="920" y="962"/>
                  </a:cubicBezTo>
                  <a:cubicBezTo>
                    <a:pt x="853" y="862"/>
                    <a:pt x="786" y="795"/>
                    <a:pt x="753" y="695"/>
                  </a:cubicBezTo>
                  <a:cubicBezTo>
                    <a:pt x="653" y="528"/>
                    <a:pt x="620" y="395"/>
                    <a:pt x="586" y="228"/>
                  </a:cubicBezTo>
                  <a:cubicBezTo>
                    <a:pt x="541" y="76"/>
                    <a:pt x="413" y="0"/>
                    <a:pt x="2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55"/>
            <p:cNvSpPr/>
            <p:nvPr/>
          </p:nvSpPr>
          <p:spPr>
            <a:xfrm>
              <a:off x="2925025" y="3356925"/>
              <a:ext cx="32800" cy="28225"/>
            </a:xfrm>
            <a:custGeom>
              <a:avLst/>
              <a:gdLst/>
              <a:ahLst/>
              <a:cxnLst/>
              <a:rect l="l" t="t" r="r" b="b"/>
              <a:pathLst>
                <a:path w="1312" h="1129" extrusionOk="0">
                  <a:moveTo>
                    <a:pt x="225" y="1"/>
                  </a:moveTo>
                  <a:cubicBezTo>
                    <a:pt x="78" y="1"/>
                    <a:pt x="1" y="211"/>
                    <a:pt x="157" y="304"/>
                  </a:cubicBezTo>
                  <a:cubicBezTo>
                    <a:pt x="490" y="438"/>
                    <a:pt x="690" y="805"/>
                    <a:pt x="924" y="1038"/>
                  </a:cubicBezTo>
                  <a:cubicBezTo>
                    <a:pt x="970" y="1103"/>
                    <a:pt x="1024" y="1129"/>
                    <a:pt x="1074" y="1129"/>
                  </a:cubicBezTo>
                  <a:cubicBezTo>
                    <a:pt x="1205" y="1129"/>
                    <a:pt x="1311" y="949"/>
                    <a:pt x="1191" y="805"/>
                  </a:cubicBezTo>
                  <a:cubicBezTo>
                    <a:pt x="991" y="471"/>
                    <a:pt x="657" y="137"/>
                    <a:pt x="257" y="4"/>
                  </a:cubicBezTo>
                  <a:cubicBezTo>
                    <a:pt x="246" y="2"/>
                    <a:pt x="235" y="1"/>
                    <a:pt x="2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5"/>
            <p:cNvSpPr/>
            <p:nvPr/>
          </p:nvSpPr>
          <p:spPr>
            <a:xfrm>
              <a:off x="2865550" y="3305600"/>
              <a:ext cx="14475" cy="17025"/>
            </a:xfrm>
            <a:custGeom>
              <a:avLst/>
              <a:gdLst/>
              <a:ahLst/>
              <a:cxnLst/>
              <a:rect l="l" t="t" r="r" b="b"/>
              <a:pathLst>
                <a:path w="579" h="681" extrusionOk="0">
                  <a:moveTo>
                    <a:pt x="158" y="0"/>
                  </a:moveTo>
                  <a:cubicBezTo>
                    <a:pt x="113" y="0"/>
                    <a:pt x="67" y="16"/>
                    <a:pt x="67" y="56"/>
                  </a:cubicBezTo>
                  <a:cubicBezTo>
                    <a:pt x="1" y="322"/>
                    <a:pt x="134" y="489"/>
                    <a:pt x="301" y="656"/>
                  </a:cubicBezTo>
                  <a:cubicBezTo>
                    <a:pt x="318" y="673"/>
                    <a:pt x="337" y="680"/>
                    <a:pt x="358" y="680"/>
                  </a:cubicBezTo>
                  <a:cubicBezTo>
                    <a:pt x="459" y="680"/>
                    <a:pt x="578" y="500"/>
                    <a:pt x="468" y="389"/>
                  </a:cubicBezTo>
                  <a:cubicBezTo>
                    <a:pt x="334" y="322"/>
                    <a:pt x="301" y="122"/>
                    <a:pt x="234" y="22"/>
                  </a:cubicBezTo>
                  <a:cubicBezTo>
                    <a:pt x="220" y="8"/>
                    <a:pt x="189" y="0"/>
                    <a:pt x="1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5"/>
            <p:cNvSpPr/>
            <p:nvPr/>
          </p:nvSpPr>
          <p:spPr>
            <a:xfrm>
              <a:off x="2842200" y="3323500"/>
              <a:ext cx="15875" cy="17400"/>
            </a:xfrm>
            <a:custGeom>
              <a:avLst/>
              <a:gdLst/>
              <a:ahLst/>
              <a:cxnLst/>
              <a:rect l="l" t="t" r="r" b="b"/>
              <a:pathLst>
                <a:path w="635" h="696" extrusionOk="0">
                  <a:moveTo>
                    <a:pt x="478" y="1"/>
                  </a:moveTo>
                  <a:cubicBezTo>
                    <a:pt x="378" y="1"/>
                    <a:pt x="267" y="79"/>
                    <a:pt x="267" y="207"/>
                  </a:cubicBezTo>
                  <a:cubicBezTo>
                    <a:pt x="267" y="340"/>
                    <a:pt x="101" y="340"/>
                    <a:pt x="67" y="440"/>
                  </a:cubicBezTo>
                  <a:cubicBezTo>
                    <a:pt x="1" y="507"/>
                    <a:pt x="67" y="540"/>
                    <a:pt x="101" y="640"/>
                  </a:cubicBezTo>
                  <a:cubicBezTo>
                    <a:pt x="120" y="680"/>
                    <a:pt x="174" y="696"/>
                    <a:pt x="222" y="696"/>
                  </a:cubicBezTo>
                  <a:cubicBezTo>
                    <a:pt x="256" y="696"/>
                    <a:pt x="287" y="688"/>
                    <a:pt x="301" y="674"/>
                  </a:cubicBezTo>
                  <a:cubicBezTo>
                    <a:pt x="501" y="640"/>
                    <a:pt x="634" y="374"/>
                    <a:pt x="634" y="173"/>
                  </a:cubicBezTo>
                  <a:cubicBezTo>
                    <a:pt x="634" y="53"/>
                    <a:pt x="560" y="1"/>
                    <a:pt x="4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55"/>
            <p:cNvSpPr/>
            <p:nvPr/>
          </p:nvSpPr>
          <p:spPr>
            <a:xfrm>
              <a:off x="2787150" y="3352800"/>
              <a:ext cx="15625" cy="16550"/>
            </a:xfrm>
            <a:custGeom>
              <a:avLst/>
              <a:gdLst/>
              <a:ahLst/>
              <a:cxnLst/>
              <a:rect l="l" t="t" r="r" b="b"/>
              <a:pathLst>
                <a:path w="625" h="662" extrusionOk="0">
                  <a:moveTo>
                    <a:pt x="190" y="1"/>
                  </a:moveTo>
                  <a:cubicBezTo>
                    <a:pt x="143" y="1"/>
                    <a:pt x="101" y="38"/>
                    <a:pt x="101" y="102"/>
                  </a:cubicBezTo>
                  <a:cubicBezTo>
                    <a:pt x="34" y="202"/>
                    <a:pt x="1" y="336"/>
                    <a:pt x="1" y="469"/>
                  </a:cubicBezTo>
                  <a:cubicBezTo>
                    <a:pt x="1" y="593"/>
                    <a:pt x="111" y="662"/>
                    <a:pt x="222" y="662"/>
                  </a:cubicBezTo>
                  <a:cubicBezTo>
                    <a:pt x="261" y="662"/>
                    <a:pt x="300" y="653"/>
                    <a:pt x="335" y="636"/>
                  </a:cubicBezTo>
                  <a:cubicBezTo>
                    <a:pt x="468" y="569"/>
                    <a:pt x="501" y="469"/>
                    <a:pt x="535" y="336"/>
                  </a:cubicBezTo>
                  <a:cubicBezTo>
                    <a:pt x="624" y="156"/>
                    <a:pt x="446" y="30"/>
                    <a:pt x="312" y="30"/>
                  </a:cubicBezTo>
                  <a:cubicBezTo>
                    <a:pt x="296" y="30"/>
                    <a:pt x="282" y="32"/>
                    <a:pt x="268" y="36"/>
                  </a:cubicBezTo>
                  <a:cubicBezTo>
                    <a:pt x="244" y="12"/>
                    <a:pt x="216" y="1"/>
                    <a:pt x="1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55"/>
            <p:cNvSpPr/>
            <p:nvPr/>
          </p:nvSpPr>
          <p:spPr>
            <a:xfrm>
              <a:off x="2737125" y="3286750"/>
              <a:ext cx="44600" cy="18900"/>
            </a:xfrm>
            <a:custGeom>
              <a:avLst/>
              <a:gdLst/>
              <a:ahLst/>
              <a:cxnLst/>
              <a:rect l="l" t="t" r="r" b="b"/>
              <a:pathLst>
                <a:path w="1784" h="756" extrusionOk="0">
                  <a:moveTo>
                    <a:pt x="1495" y="0"/>
                  </a:moveTo>
                  <a:cubicBezTo>
                    <a:pt x="1476" y="0"/>
                    <a:pt x="1456" y="3"/>
                    <a:pt x="1435" y="9"/>
                  </a:cubicBezTo>
                  <a:cubicBezTo>
                    <a:pt x="1168" y="142"/>
                    <a:pt x="868" y="176"/>
                    <a:pt x="634" y="242"/>
                  </a:cubicBezTo>
                  <a:cubicBezTo>
                    <a:pt x="434" y="276"/>
                    <a:pt x="201" y="242"/>
                    <a:pt x="34" y="409"/>
                  </a:cubicBezTo>
                  <a:cubicBezTo>
                    <a:pt x="1" y="443"/>
                    <a:pt x="1" y="576"/>
                    <a:pt x="101" y="609"/>
                  </a:cubicBezTo>
                  <a:cubicBezTo>
                    <a:pt x="211" y="720"/>
                    <a:pt x="314" y="756"/>
                    <a:pt x="420" y="756"/>
                  </a:cubicBezTo>
                  <a:cubicBezTo>
                    <a:pt x="538" y="756"/>
                    <a:pt x="660" y="711"/>
                    <a:pt x="801" y="676"/>
                  </a:cubicBezTo>
                  <a:cubicBezTo>
                    <a:pt x="1101" y="643"/>
                    <a:pt x="1335" y="509"/>
                    <a:pt x="1602" y="409"/>
                  </a:cubicBezTo>
                  <a:cubicBezTo>
                    <a:pt x="1784" y="288"/>
                    <a:pt x="1690" y="0"/>
                    <a:pt x="14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55"/>
            <p:cNvSpPr/>
            <p:nvPr/>
          </p:nvSpPr>
          <p:spPr>
            <a:xfrm>
              <a:off x="2766325" y="3252100"/>
              <a:ext cx="20150" cy="14075"/>
            </a:xfrm>
            <a:custGeom>
              <a:avLst/>
              <a:gdLst/>
              <a:ahLst/>
              <a:cxnLst/>
              <a:rect l="l" t="t" r="r" b="b"/>
              <a:pathLst>
                <a:path w="806" h="563" extrusionOk="0">
                  <a:moveTo>
                    <a:pt x="496" y="0"/>
                  </a:moveTo>
                  <a:cubicBezTo>
                    <a:pt x="466" y="0"/>
                    <a:pt x="433" y="8"/>
                    <a:pt x="400" y="27"/>
                  </a:cubicBezTo>
                  <a:cubicBezTo>
                    <a:pt x="367" y="27"/>
                    <a:pt x="334" y="61"/>
                    <a:pt x="300" y="61"/>
                  </a:cubicBezTo>
                  <a:cubicBezTo>
                    <a:pt x="167" y="61"/>
                    <a:pt x="67" y="61"/>
                    <a:pt x="33" y="194"/>
                  </a:cubicBezTo>
                  <a:cubicBezTo>
                    <a:pt x="0" y="361"/>
                    <a:pt x="33" y="494"/>
                    <a:pt x="167" y="528"/>
                  </a:cubicBezTo>
                  <a:cubicBezTo>
                    <a:pt x="208" y="552"/>
                    <a:pt x="248" y="563"/>
                    <a:pt x="288" y="563"/>
                  </a:cubicBezTo>
                  <a:cubicBezTo>
                    <a:pt x="413" y="563"/>
                    <a:pt x="533" y="462"/>
                    <a:pt x="634" y="361"/>
                  </a:cubicBezTo>
                  <a:cubicBezTo>
                    <a:pt x="806" y="304"/>
                    <a:pt x="682" y="0"/>
                    <a:pt x="4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55"/>
            <p:cNvSpPr/>
            <p:nvPr/>
          </p:nvSpPr>
          <p:spPr>
            <a:xfrm>
              <a:off x="2802500" y="3329075"/>
              <a:ext cx="15550" cy="14725"/>
            </a:xfrm>
            <a:custGeom>
              <a:avLst/>
              <a:gdLst/>
              <a:ahLst/>
              <a:cxnLst/>
              <a:rect l="l" t="t" r="r" b="b"/>
              <a:pathLst>
                <a:path w="622" h="589" extrusionOk="0">
                  <a:moveTo>
                    <a:pt x="245" y="1"/>
                  </a:moveTo>
                  <a:cubicBezTo>
                    <a:pt x="127" y="1"/>
                    <a:pt x="1" y="89"/>
                    <a:pt x="21" y="251"/>
                  </a:cubicBezTo>
                  <a:cubicBezTo>
                    <a:pt x="21" y="434"/>
                    <a:pt x="132" y="589"/>
                    <a:pt x="329" y="589"/>
                  </a:cubicBezTo>
                  <a:cubicBezTo>
                    <a:pt x="348" y="589"/>
                    <a:pt x="367" y="587"/>
                    <a:pt x="388" y="584"/>
                  </a:cubicBezTo>
                  <a:cubicBezTo>
                    <a:pt x="588" y="551"/>
                    <a:pt x="621" y="217"/>
                    <a:pt x="421" y="117"/>
                  </a:cubicBezTo>
                  <a:cubicBezTo>
                    <a:pt x="395" y="38"/>
                    <a:pt x="322" y="1"/>
                    <a:pt x="2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55"/>
            <p:cNvSpPr/>
            <p:nvPr/>
          </p:nvSpPr>
          <p:spPr>
            <a:xfrm>
              <a:off x="2841500" y="3384225"/>
              <a:ext cx="19775" cy="14800"/>
            </a:xfrm>
            <a:custGeom>
              <a:avLst/>
              <a:gdLst/>
              <a:ahLst/>
              <a:cxnLst/>
              <a:rect l="l" t="t" r="r" b="b"/>
              <a:pathLst>
                <a:path w="791" h="592" extrusionOk="0">
                  <a:moveTo>
                    <a:pt x="298" y="1"/>
                  </a:moveTo>
                  <a:cubicBezTo>
                    <a:pt x="122" y="1"/>
                    <a:pt x="0" y="245"/>
                    <a:pt x="162" y="380"/>
                  </a:cubicBezTo>
                  <a:cubicBezTo>
                    <a:pt x="262" y="413"/>
                    <a:pt x="295" y="513"/>
                    <a:pt x="362" y="546"/>
                  </a:cubicBezTo>
                  <a:cubicBezTo>
                    <a:pt x="407" y="578"/>
                    <a:pt x="451" y="592"/>
                    <a:pt x="493" y="592"/>
                  </a:cubicBezTo>
                  <a:cubicBezTo>
                    <a:pt x="669" y="592"/>
                    <a:pt x="791" y="348"/>
                    <a:pt x="629" y="213"/>
                  </a:cubicBezTo>
                  <a:cubicBezTo>
                    <a:pt x="529" y="180"/>
                    <a:pt x="496" y="79"/>
                    <a:pt x="429" y="46"/>
                  </a:cubicBezTo>
                  <a:cubicBezTo>
                    <a:pt x="384" y="14"/>
                    <a:pt x="340" y="1"/>
                    <a:pt x="2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55"/>
            <p:cNvSpPr/>
            <p:nvPr/>
          </p:nvSpPr>
          <p:spPr>
            <a:xfrm>
              <a:off x="2797175" y="3245375"/>
              <a:ext cx="21700" cy="23700"/>
            </a:xfrm>
            <a:custGeom>
              <a:avLst/>
              <a:gdLst/>
              <a:ahLst/>
              <a:cxnLst/>
              <a:rect l="l" t="t" r="r" b="b"/>
              <a:pathLst>
                <a:path w="868" h="948" extrusionOk="0">
                  <a:moveTo>
                    <a:pt x="540" y="0"/>
                  </a:moveTo>
                  <a:cubicBezTo>
                    <a:pt x="494" y="0"/>
                    <a:pt x="445" y="18"/>
                    <a:pt x="401" y="63"/>
                  </a:cubicBezTo>
                  <a:lnTo>
                    <a:pt x="134" y="296"/>
                  </a:lnTo>
                  <a:cubicBezTo>
                    <a:pt x="67" y="330"/>
                    <a:pt x="67" y="463"/>
                    <a:pt x="67" y="563"/>
                  </a:cubicBezTo>
                  <a:cubicBezTo>
                    <a:pt x="100" y="597"/>
                    <a:pt x="0" y="663"/>
                    <a:pt x="67" y="730"/>
                  </a:cubicBezTo>
                  <a:cubicBezTo>
                    <a:pt x="121" y="839"/>
                    <a:pt x="332" y="948"/>
                    <a:pt x="498" y="948"/>
                  </a:cubicBezTo>
                  <a:cubicBezTo>
                    <a:pt x="535" y="948"/>
                    <a:pt x="570" y="942"/>
                    <a:pt x="601" y="930"/>
                  </a:cubicBezTo>
                  <a:cubicBezTo>
                    <a:pt x="801" y="830"/>
                    <a:pt x="868" y="630"/>
                    <a:pt x="801" y="430"/>
                  </a:cubicBezTo>
                  <a:cubicBezTo>
                    <a:pt x="801" y="330"/>
                    <a:pt x="767" y="296"/>
                    <a:pt x="701" y="263"/>
                  </a:cubicBezTo>
                  <a:cubicBezTo>
                    <a:pt x="774" y="141"/>
                    <a:pt x="668" y="0"/>
                    <a:pt x="5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55"/>
            <p:cNvSpPr/>
            <p:nvPr/>
          </p:nvSpPr>
          <p:spPr>
            <a:xfrm>
              <a:off x="2766325" y="3221500"/>
              <a:ext cx="14750" cy="11075"/>
            </a:xfrm>
            <a:custGeom>
              <a:avLst/>
              <a:gdLst/>
              <a:ahLst/>
              <a:cxnLst/>
              <a:rect l="l" t="t" r="r" b="b"/>
              <a:pathLst>
                <a:path w="590" h="443" extrusionOk="0">
                  <a:moveTo>
                    <a:pt x="138" y="0"/>
                  </a:moveTo>
                  <a:cubicBezTo>
                    <a:pt x="117" y="0"/>
                    <a:pt x="100" y="17"/>
                    <a:pt x="100" y="50"/>
                  </a:cubicBezTo>
                  <a:cubicBezTo>
                    <a:pt x="33" y="84"/>
                    <a:pt x="33" y="117"/>
                    <a:pt x="33" y="151"/>
                  </a:cubicBezTo>
                  <a:cubicBezTo>
                    <a:pt x="0" y="251"/>
                    <a:pt x="33" y="384"/>
                    <a:pt x="133" y="417"/>
                  </a:cubicBezTo>
                  <a:cubicBezTo>
                    <a:pt x="167" y="434"/>
                    <a:pt x="209" y="442"/>
                    <a:pt x="250" y="442"/>
                  </a:cubicBezTo>
                  <a:cubicBezTo>
                    <a:pt x="292" y="442"/>
                    <a:pt x="334" y="434"/>
                    <a:pt x="367" y="417"/>
                  </a:cubicBezTo>
                  <a:cubicBezTo>
                    <a:pt x="589" y="386"/>
                    <a:pt x="539" y="81"/>
                    <a:pt x="304" y="81"/>
                  </a:cubicBezTo>
                  <a:cubicBezTo>
                    <a:pt x="292" y="81"/>
                    <a:pt x="280" y="82"/>
                    <a:pt x="267" y="84"/>
                  </a:cubicBezTo>
                  <a:lnTo>
                    <a:pt x="200" y="84"/>
                  </a:lnTo>
                  <a:cubicBezTo>
                    <a:pt x="300" y="84"/>
                    <a:pt x="267" y="84"/>
                    <a:pt x="200" y="50"/>
                  </a:cubicBezTo>
                  <a:cubicBezTo>
                    <a:pt x="183" y="17"/>
                    <a:pt x="158" y="0"/>
                    <a:pt x="1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55"/>
            <p:cNvSpPr/>
            <p:nvPr/>
          </p:nvSpPr>
          <p:spPr>
            <a:xfrm>
              <a:off x="2818850" y="3160200"/>
              <a:ext cx="14200" cy="43325"/>
            </a:xfrm>
            <a:custGeom>
              <a:avLst/>
              <a:gdLst/>
              <a:ahLst/>
              <a:cxnLst/>
              <a:rect l="l" t="t" r="r" b="b"/>
              <a:pathLst>
                <a:path w="568" h="1733" extrusionOk="0">
                  <a:moveTo>
                    <a:pt x="267" y="1"/>
                  </a:moveTo>
                  <a:cubicBezTo>
                    <a:pt x="1" y="67"/>
                    <a:pt x="67" y="668"/>
                    <a:pt x="67" y="868"/>
                  </a:cubicBezTo>
                  <a:cubicBezTo>
                    <a:pt x="67" y="1135"/>
                    <a:pt x="101" y="1535"/>
                    <a:pt x="334" y="1702"/>
                  </a:cubicBezTo>
                  <a:cubicBezTo>
                    <a:pt x="349" y="1724"/>
                    <a:pt x="368" y="1733"/>
                    <a:pt x="388" y="1733"/>
                  </a:cubicBezTo>
                  <a:cubicBezTo>
                    <a:pt x="462" y="1733"/>
                    <a:pt x="553" y="1613"/>
                    <a:pt x="501" y="1535"/>
                  </a:cubicBezTo>
                  <a:cubicBezTo>
                    <a:pt x="367" y="1402"/>
                    <a:pt x="401" y="968"/>
                    <a:pt x="434" y="801"/>
                  </a:cubicBezTo>
                  <a:cubicBezTo>
                    <a:pt x="434" y="634"/>
                    <a:pt x="568" y="301"/>
                    <a:pt x="434" y="67"/>
                  </a:cubicBezTo>
                  <a:cubicBezTo>
                    <a:pt x="401" y="1"/>
                    <a:pt x="334" y="1"/>
                    <a:pt x="2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55"/>
            <p:cNvSpPr/>
            <p:nvPr/>
          </p:nvSpPr>
          <p:spPr>
            <a:xfrm>
              <a:off x="2846375" y="3189325"/>
              <a:ext cx="18375" cy="47500"/>
            </a:xfrm>
            <a:custGeom>
              <a:avLst/>
              <a:gdLst/>
              <a:ahLst/>
              <a:cxnLst/>
              <a:rect l="l" t="t" r="r" b="b"/>
              <a:pathLst>
                <a:path w="735" h="1900" extrusionOk="0">
                  <a:moveTo>
                    <a:pt x="329" y="0"/>
                  </a:moveTo>
                  <a:cubicBezTo>
                    <a:pt x="262" y="0"/>
                    <a:pt x="208" y="29"/>
                    <a:pt x="167" y="70"/>
                  </a:cubicBezTo>
                  <a:cubicBezTo>
                    <a:pt x="0" y="303"/>
                    <a:pt x="100" y="537"/>
                    <a:pt x="134" y="804"/>
                  </a:cubicBezTo>
                  <a:cubicBezTo>
                    <a:pt x="134" y="1137"/>
                    <a:pt x="134" y="1404"/>
                    <a:pt x="234" y="1738"/>
                  </a:cubicBezTo>
                  <a:cubicBezTo>
                    <a:pt x="248" y="1853"/>
                    <a:pt x="318" y="1900"/>
                    <a:pt x="394" y="1900"/>
                  </a:cubicBezTo>
                  <a:cubicBezTo>
                    <a:pt x="493" y="1900"/>
                    <a:pt x="601" y="1818"/>
                    <a:pt x="601" y="1704"/>
                  </a:cubicBezTo>
                  <a:cubicBezTo>
                    <a:pt x="601" y="1404"/>
                    <a:pt x="634" y="1071"/>
                    <a:pt x="634" y="804"/>
                  </a:cubicBezTo>
                  <a:cubicBezTo>
                    <a:pt x="634" y="537"/>
                    <a:pt x="734" y="237"/>
                    <a:pt x="467" y="37"/>
                  </a:cubicBezTo>
                  <a:cubicBezTo>
                    <a:pt x="416" y="11"/>
                    <a:pt x="370" y="0"/>
                    <a:pt x="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55"/>
            <p:cNvSpPr/>
            <p:nvPr/>
          </p:nvSpPr>
          <p:spPr>
            <a:xfrm>
              <a:off x="2916425" y="3235050"/>
              <a:ext cx="16700" cy="19825"/>
            </a:xfrm>
            <a:custGeom>
              <a:avLst/>
              <a:gdLst/>
              <a:ahLst/>
              <a:cxnLst/>
              <a:rect l="l" t="t" r="r" b="b"/>
              <a:pathLst>
                <a:path w="668" h="793" extrusionOk="0">
                  <a:moveTo>
                    <a:pt x="417" y="0"/>
                  </a:moveTo>
                  <a:cubicBezTo>
                    <a:pt x="402" y="0"/>
                    <a:pt x="385" y="3"/>
                    <a:pt x="367" y="9"/>
                  </a:cubicBezTo>
                  <a:cubicBezTo>
                    <a:pt x="100" y="42"/>
                    <a:pt x="0" y="376"/>
                    <a:pt x="100" y="643"/>
                  </a:cubicBezTo>
                  <a:cubicBezTo>
                    <a:pt x="117" y="743"/>
                    <a:pt x="209" y="793"/>
                    <a:pt x="296" y="793"/>
                  </a:cubicBezTo>
                  <a:cubicBezTo>
                    <a:pt x="384" y="793"/>
                    <a:pt x="467" y="743"/>
                    <a:pt x="467" y="643"/>
                  </a:cubicBezTo>
                  <a:lnTo>
                    <a:pt x="467" y="509"/>
                  </a:lnTo>
                  <a:cubicBezTo>
                    <a:pt x="467" y="452"/>
                    <a:pt x="489" y="428"/>
                    <a:pt x="489" y="423"/>
                  </a:cubicBezTo>
                  <a:lnTo>
                    <a:pt x="489" y="423"/>
                  </a:lnTo>
                  <a:cubicBezTo>
                    <a:pt x="504" y="416"/>
                    <a:pt x="519" y="409"/>
                    <a:pt x="534" y="409"/>
                  </a:cubicBezTo>
                  <a:cubicBezTo>
                    <a:pt x="601" y="376"/>
                    <a:pt x="634" y="342"/>
                    <a:pt x="634" y="309"/>
                  </a:cubicBezTo>
                  <a:cubicBezTo>
                    <a:pt x="667" y="242"/>
                    <a:pt x="634" y="176"/>
                    <a:pt x="601" y="142"/>
                  </a:cubicBezTo>
                  <a:cubicBezTo>
                    <a:pt x="546" y="60"/>
                    <a:pt x="491" y="0"/>
                    <a:pt x="4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55"/>
            <p:cNvSpPr/>
            <p:nvPr/>
          </p:nvSpPr>
          <p:spPr>
            <a:xfrm>
              <a:off x="2859525" y="3173750"/>
              <a:ext cx="40025" cy="53450"/>
            </a:xfrm>
            <a:custGeom>
              <a:avLst/>
              <a:gdLst/>
              <a:ahLst/>
              <a:cxnLst/>
              <a:rect l="l" t="t" r="r" b="b"/>
              <a:pathLst>
                <a:path w="1601" h="2138" extrusionOk="0">
                  <a:moveTo>
                    <a:pt x="1387" y="0"/>
                  </a:moveTo>
                  <a:cubicBezTo>
                    <a:pt x="1349" y="0"/>
                    <a:pt x="1310" y="9"/>
                    <a:pt x="1276" y="26"/>
                  </a:cubicBezTo>
                  <a:cubicBezTo>
                    <a:pt x="975" y="193"/>
                    <a:pt x="809" y="693"/>
                    <a:pt x="642" y="993"/>
                  </a:cubicBezTo>
                  <a:cubicBezTo>
                    <a:pt x="575" y="1160"/>
                    <a:pt x="442" y="1360"/>
                    <a:pt x="375" y="1527"/>
                  </a:cubicBezTo>
                  <a:cubicBezTo>
                    <a:pt x="308" y="1594"/>
                    <a:pt x="242" y="1827"/>
                    <a:pt x="208" y="1827"/>
                  </a:cubicBezTo>
                  <a:cubicBezTo>
                    <a:pt x="0" y="1916"/>
                    <a:pt x="83" y="2138"/>
                    <a:pt x="246" y="2138"/>
                  </a:cubicBezTo>
                  <a:cubicBezTo>
                    <a:pt x="265" y="2138"/>
                    <a:pt x="286" y="2135"/>
                    <a:pt x="308" y="2127"/>
                  </a:cubicBezTo>
                  <a:cubicBezTo>
                    <a:pt x="575" y="2027"/>
                    <a:pt x="775" y="1627"/>
                    <a:pt x="909" y="1427"/>
                  </a:cubicBezTo>
                  <a:cubicBezTo>
                    <a:pt x="1042" y="1193"/>
                    <a:pt x="1142" y="993"/>
                    <a:pt x="1276" y="760"/>
                  </a:cubicBezTo>
                  <a:cubicBezTo>
                    <a:pt x="1376" y="593"/>
                    <a:pt x="1542" y="426"/>
                    <a:pt x="1576" y="193"/>
                  </a:cubicBezTo>
                  <a:cubicBezTo>
                    <a:pt x="1601" y="69"/>
                    <a:pt x="1497" y="0"/>
                    <a:pt x="13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55"/>
            <p:cNvSpPr/>
            <p:nvPr/>
          </p:nvSpPr>
          <p:spPr>
            <a:xfrm>
              <a:off x="2898900" y="3176575"/>
              <a:ext cx="34225" cy="95425"/>
            </a:xfrm>
            <a:custGeom>
              <a:avLst/>
              <a:gdLst/>
              <a:ahLst/>
              <a:cxnLst/>
              <a:rect l="l" t="t" r="r" b="b"/>
              <a:pathLst>
                <a:path w="1369" h="3817" extrusionOk="0">
                  <a:moveTo>
                    <a:pt x="1191" y="1"/>
                  </a:moveTo>
                  <a:cubicBezTo>
                    <a:pt x="1170" y="1"/>
                    <a:pt x="1151" y="5"/>
                    <a:pt x="1135" y="13"/>
                  </a:cubicBezTo>
                  <a:cubicBezTo>
                    <a:pt x="635" y="346"/>
                    <a:pt x="468" y="1047"/>
                    <a:pt x="334" y="1581"/>
                  </a:cubicBezTo>
                  <a:cubicBezTo>
                    <a:pt x="301" y="1814"/>
                    <a:pt x="201" y="2014"/>
                    <a:pt x="168" y="2214"/>
                  </a:cubicBezTo>
                  <a:cubicBezTo>
                    <a:pt x="68" y="2415"/>
                    <a:pt x="34" y="2648"/>
                    <a:pt x="34" y="2848"/>
                  </a:cubicBezTo>
                  <a:cubicBezTo>
                    <a:pt x="34" y="2882"/>
                    <a:pt x="34" y="2915"/>
                    <a:pt x="68" y="2982"/>
                  </a:cubicBezTo>
                  <a:cubicBezTo>
                    <a:pt x="34" y="3182"/>
                    <a:pt x="34" y="3415"/>
                    <a:pt x="1" y="3649"/>
                  </a:cubicBezTo>
                  <a:cubicBezTo>
                    <a:pt x="1" y="3757"/>
                    <a:pt x="79" y="3817"/>
                    <a:pt x="151" y="3817"/>
                  </a:cubicBezTo>
                  <a:cubicBezTo>
                    <a:pt x="212" y="3817"/>
                    <a:pt x="268" y="3774"/>
                    <a:pt x="268" y="3682"/>
                  </a:cubicBezTo>
                  <a:cubicBezTo>
                    <a:pt x="368" y="3182"/>
                    <a:pt x="434" y="2715"/>
                    <a:pt x="568" y="2248"/>
                  </a:cubicBezTo>
                  <a:cubicBezTo>
                    <a:pt x="668" y="2181"/>
                    <a:pt x="668" y="2081"/>
                    <a:pt x="735" y="2048"/>
                  </a:cubicBezTo>
                  <a:cubicBezTo>
                    <a:pt x="901" y="1814"/>
                    <a:pt x="1202" y="1681"/>
                    <a:pt x="1335" y="1481"/>
                  </a:cubicBezTo>
                  <a:cubicBezTo>
                    <a:pt x="1368" y="1380"/>
                    <a:pt x="1335" y="1314"/>
                    <a:pt x="1235" y="1247"/>
                  </a:cubicBezTo>
                  <a:cubicBezTo>
                    <a:pt x="1135" y="1247"/>
                    <a:pt x="1035" y="1247"/>
                    <a:pt x="901" y="1314"/>
                  </a:cubicBezTo>
                  <a:cubicBezTo>
                    <a:pt x="1068" y="913"/>
                    <a:pt x="1302" y="547"/>
                    <a:pt x="1335" y="146"/>
                  </a:cubicBezTo>
                  <a:cubicBezTo>
                    <a:pt x="1335" y="44"/>
                    <a:pt x="1257" y="1"/>
                    <a:pt x="11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55"/>
            <p:cNvSpPr/>
            <p:nvPr/>
          </p:nvSpPr>
          <p:spPr>
            <a:xfrm>
              <a:off x="2935850" y="3280300"/>
              <a:ext cx="30625" cy="21750"/>
            </a:xfrm>
            <a:custGeom>
              <a:avLst/>
              <a:gdLst/>
              <a:ahLst/>
              <a:cxnLst/>
              <a:rect l="l" t="t" r="r" b="b"/>
              <a:pathLst>
                <a:path w="1225" h="870" extrusionOk="0">
                  <a:moveTo>
                    <a:pt x="1058" y="0"/>
                  </a:moveTo>
                  <a:cubicBezTo>
                    <a:pt x="925" y="0"/>
                    <a:pt x="891" y="67"/>
                    <a:pt x="824" y="100"/>
                  </a:cubicBezTo>
                  <a:lnTo>
                    <a:pt x="658" y="100"/>
                  </a:lnTo>
                  <a:cubicBezTo>
                    <a:pt x="634" y="40"/>
                    <a:pt x="575" y="14"/>
                    <a:pt x="512" y="14"/>
                  </a:cubicBezTo>
                  <a:cubicBezTo>
                    <a:pt x="402" y="14"/>
                    <a:pt x="282" y="94"/>
                    <a:pt x="324" y="200"/>
                  </a:cubicBezTo>
                  <a:cubicBezTo>
                    <a:pt x="324" y="267"/>
                    <a:pt x="391" y="334"/>
                    <a:pt x="424" y="400"/>
                  </a:cubicBezTo>
                  <a:cubicBezTo>
                    <a:pt x="357" y="434"/>
                    <a:pt x="324" y="500"/>
                    <a:pt x="224" y="500"/>
                  </a:cubicBezTo>
                  <a:cubicBezTo>
                    <a:pt x="1" y="532"/>
                    <a:pt x="21" y="870"/>
                    <a:pt x="228" y="870"/>
                  </a:cubicBezTo>
                  <a:cubicBezTo>
                    <a:pt x="237" y="870"/>
                    <a:pt x="247" y="869"/>
                    <a:pt x="257" y="867"/>
                  </a:cubicBezTo>
                  <a:cubicBezTo>
                    <a:pt x="491" y="801"/>
                    <a:pt x="658" y="767"/>
                    <a:pt x="858" y="634"/>
                  </a:cubicBezTo>
                  <a:cubicBezTo>
                    <a:pt x="991" y="567"/>
                    <a:pt x="1225" y="334"/>
                    <a:pt x="1191" y="100"/>
                  </a:cubicBezTo>
                  <a:cubicBezTo>
                    <a:pt x="1191" y="33"/>
                    <a:pt x="1091" y="0"/>
                    <a:pt x="10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55"/>
            <p:cNvSpPr/>
            <p:nvPr/>
          </p:nvSpPr>
          <p:spPr>
            <a:xfrm>
              <a:off x="2825525" y="3262900"/>
              <a:ext cx="53475" cy="16200"/>
            </a:xfrm>
            <a:custGeom>
              <a:avLst/>
              <a:gdLst/>
              <a:ahLst/>
              <a:cxnLst/>
              <a:rect l="l" t="t" r="r" b="b"/>
              <a:pathLst>
                <a:path w="2139" h="648" extrusionOk="0">
                  <a:moveTo>
                    <a:pt x="1836" y="0"/>
                  </a:moveTo>
                  <a:cubicBezTo>
                    <a:pt x="1804" y="0"/>
                    <a:pt x="1770" y="9"/>
                    <a:pt x="1735" y="29"/>
                  </a:cubicBezTo>
                  <a:lnTo>
                    <a:pt x="1468" y="129"/>
                  </a:lnTo>
                  <a:cubicBezTo>
                    <a:pt x="1435" y="129"/>
                    <a:pt x="1435" y="196"/>
                    <a:pt x="1401" y="196"/>
                  </a:cubicBezTo>
                  <a:cubicBezTo>
                    <a:pt x="1335" y="129"/>
                    <a:pt x="1301" y="96"/>
                    <a:pt x="1235" y="96"/>
                  </a:cubicBezTo>
                  <a:lnTo>
                    <a:pt x="601" y="96"/>
                  </a:lnTo>
                  <a:cubicBezTo>
                    <a:pt x="517" y="96"/>
                    <a:pt x="426" y="87"/>
                    <a:pt x="338" y="87"/>
                  </a:cubicBezTo>
                  <a:cubicBezTo>
                    <a:pt x="251" y="87"/>
                    <a:pt x="167" y="96"/>
                    <a:pt x="100" y="129"/>
                  </a:cubicBezTo>
                  <a:cubicBezTo>
                    <a:pt x="0" y="229"/>
                    <a:pt x="0" y="363"/>
                    <a:pt x="100" y="429"/>
                  </a:cubicBezTo>
                  <a:cubicBezTo>
                    <a:pt x="184" y="463"/>
                    <a:pt x="276" y="471"/>
                    <a:pt x="367" y="471"/>
                  </a:cubicBezTo>
                  <a:cubicBezTo>
                    <a:pt x="459" y="471"/>
                    <a:pt x="551" y="463"/>
                    <a:pt x="634" y="463"/>
                  </a:cubicBezTo>
                  <a:lnTo>
                    <a:pt x="1101" y="463"/>
                  </a:lnTo>
                  <a:cubicBezTo>
                    <a:pt x="1101" y="563"/>
                    <a:pt x="1168" y="629"/>
                    <a:pt x="1301" y="629"/>
                  </a:cubicBezTo>
                  <a:cubicBezTo>
                    <a:pt x="1350" y="642"/>
                    <a:pt x="1397" y="647"/>
                    <a:pt x="1442" y="647"/>
                  </a:cubicBezTo>
                  <a:cubicBezTo>
                    <a:pt x="1642" y="647"/>
                    <a:pt x="1805" y="538"/>
                    <a:pt x="1968" y="429"/>
                  </a:cubicBezTo>
                  <a:cubicBezTo>
                    <a:pt x="2139" y="287"/>
                    <a:pt x="2019" y="0"/>
                    <a:pt x="18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55"/>
            <p:cNvSpPr/>
            <p:nvPr/>
          </p:nvSpPr>
          <p:spPr>
            <a:xfrm>
              <a:off x="2885900" y="3312075"/>
              <a:ext cx="15350" cy="15950"/>
            </a:xfrm>
            <a:custGeom>
              <a:avLst/>
              <a:gdLst/>
              <a:ahLst/>
              <a:cxnLst/>
              <a:rect l="l" t="t" r="r" b="b"/>
              <a:pathLst>
                <a:path w="614" h="638" extrusionOk="0">
                  <a:moveTo>
                    <a:pt x="211" y="0"/>
                  </a:moveTo>
                  <a:cubicBezTo>
                    <a:pt x="111" y="0"/>
                    <a:pt x="1" y="64"/>
                    <a:pt x="20" y="163"/>
                  </a:cubicBezTo>
                  <a:cubicBezTo>
                    <a:pt x="20" y="230"/>
                    <a:pt x="54" y="297"/>
                    <a:pt x="87" y="330"/>
                  </a:cubicBezTo>
                  <a:cubicBezTo>
                    <a:pt x="87" y="397"/>
                    <a:pt x="154" y="430"/>
                    <a:pt x="187" y="464"/>
                  </a:cubicBezTo>
                  <a:cubicBezTo>
                    <a:pt x="201" y="587"/>
                    <a:pt x="282" y="637"/>
                    <a:pt x="366" y="637"/>
                  </a:cubicBezTo>
                  <a:cubicBezTo>
                    <a:pt x="487" y="637"/>
                    <a:pt x="613" y="534"/>
                    <a:pt x="554" y="397"/>
                  </a:cubicBezTo>
                  <a:cubicBezTo>
                    <a:pt x="521" y="264"/>
                    <a:pt x="387" y="230"/>
                    <a:pt x="354" y="97"/>
                  </a:cubicBezTo>
                  <a:cubicBezTo>
                    <a:pt x="341" y="29"/>
                    <a:pt x="278" y="0"/>
                    <a:pt x="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55"/>
            <p:cNvSpPr/>
            <p:nvPr/>
          </p:nvSpPr>
          <p:spPr>
            <a:xfrm>
              <a:off x="2879250" y="3337950"/>
              <a:ext cx="21925" cy="13075"/>
            </a:xfrm>
            <a:custGeom>
              <a:avLst/>
              <a:gdLst/>
              <a:ahLst/>
              <a:cxnLst/>
              <a:rect l="l" t="t" r="r" b="b"/>
              <a:pathLst>
                <a:path w="877" h="523" extrusionOk="0">
                  <a:moveTo>
                    <a:pt x="573" y="0"/>
                  </a:moveTo>
                  <a:cubicBezTo>
                    <a:pt x="518" y="0"/>
                    <a:pt x="463" y="19"/>
                    <a:pt x="420" y="62"/>
                  </a:cubicBezTo>
                  <a:lnTo>
                    <a:pt x="420" y="96"/>
                  </a:lnTo>
                  <a:cubicBezTo>
                    <a:pt x="385" y="68"/>
                    <a:pt x="346" y="56"/>
                    <a:pt x="307" y="56"/>
                  </a:cubicBezTo>
                  <a:cubicBezTo>
                    <a:pt x="157" y="56"/>
                    <a:pt x="0" y="230"/>
                    <a:pt x="53" y="363"/>
                  </a:cubicBezTo>
                  <a:cubicBezTo>
                    <a:pt x="137" y="475"/>
                    <a:pt x="244" y="522"/>
                    <a:pt x="353" y="522"/>
                  </a:cubicBezTo>
                  <a:cubicBezTo>
                    <a:pt x="504" y="522"/>
                    <a:pt x="657" y="431"/>
                    <a:pt x="753" y="296"/>
                  </a:cubicBezTo>
                  <a:cubicBezTo>
                    <a:pt x="877" y="148"/>
                    <a:pt x="727" y="0"/>
                    <a:pt x="5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55"/>
            <p:cNvSpPr/>
            <p:nvPr/>
          </p:nvSpPr>
          <p:spPr>
            <a:xfrm>
              <a:off x="2836450" y="3354900"/>
              <a:ext cx="18275" cy="25625"/>
            </a:xfrm>
            <a:custGeom>
              <a:avLst/>
              <a:gdLst/>
              <a:ahLst/>
              <a:cxnLst/>
              <a:rect l="l" t="t" r="r" b="b"/>
              <a:pathLst>
                <a:path w="731" h="1025" extrusionOk="0">
                  <a:moveTo>
                    <a:pt x="551" y="1"/>
                  </a:moveTo>
                  <a:cubicBezTo>
                    <a:pt x="458" y="1"/>
                    <a:pt x="364" y="77"/>
                    <a:pt x="364" y="218"/>
                  </a:cubicBezTo>
                  <a:cubicBezTo>
                    <a:pt x="364" y="519"/>
                    <a:pt x="97" y="519"/>
                    <a:pt x="30" y="752"/>
                  </a:cubicBezTo>
                  <a:cubicBezTo>
                    <a:pt x="1" y="902"/>
                    <a:pt x="51" y="1024"/>
                    <a:pt x="182" y="1024"/>
                  </a:cubicBezTo>
                  <a:cubicBezTo>
                    <a:pt x="197" y="1024"/>
                    <a:pt x="213" y="1022"/>
                    <a:pt x="231" y="1019"/>
                  </a:cubicBezTo>
                  <a:cubicBezTo>
                    <a:pt x="631" y="1019"/>
                    <a:pt x="731" y="452"/>
                    <a:pt x="731" y="185"/>
                  </a:cubicBezTo>
                  <a:cubicBezTo>
                    <a:pt x="715" y="60"/>
                    <a:pt x="634" y="1"/>
                    <a:pt x="5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55"/>
            <p:cNvSpPr/>
            <p:nvPr/>
          </p:nvSpPr>
          <p:spPr>
            <a:xfrm>
              <a:off x="2908075" y="3320625"/>
              <a:ext cx="12550" cy="12225"/>
            </a:xfrm>
            <a:custGeom>
              <a:avLst/>
              <a:gdLst/>
              <a:ahLst/>
              <a:cxnLst/>
              <a:rect l="l" t="t" r="r" b="b"/>
              <a:pathLst>
                <a:path w="502" h="489" extrusionOk="0">
                  <a:moveTo>
                    <a:pt x="240" y="0"/>
                  </a:moveTo>
                  <a:cubicBezTo>
                    <a:pt x="165" y="0"/>
                    <a:pt x="101" y="50"/>
                    <a:pt x="101" y="155"/>
                  </a:cubicBezTo>
                  <a:cubicBezTo>
                    <a:pt x="1" y="322"/>
                    <a:pt x="134" y="489"/>
                    <a:pt x="301" y="489"/>
                  </a:cubicBezTo>
                  <a:cubicBezTo>
                    <a:pt x="468" y="455"/>
                    <a:pt x="501" y="288"/>
                    <a:pt x="434" y="155"/>
                  </a:cubicBezTo>
                  <a:lnTo>
                    <a:pt x="434" y="122"/>
                  </a:lnTo>
                  <a:cubicBezTo>
                    <a:pt x="387" y="42"/>
                    <a:pt x="308" y="0"/>
                    <a:pt x="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55"/>
            <p:cNvSpPr/>
            <p:nvPr/>
          </p:nvSpPr>
          <p:spPr>
            <a:xfrm>
              <a:off x="2933450" y="3342800"/>
              <a:ext cx="29700" cy="14325"/>
            </a:xfrm>
            <a:custGeom>
              <a:avLst/>
              <a:gdLst/>
              <a:ahLst/>
              <a:cxnLst/>
              <a:rect l="l" t="t" r="r" b="b"/>
              <a:pathLst>
                <a:path w="1188" h="573" extrusionOk="0">
                  <a:moveTo>
                    <a:pt x="260" y="0"/>
                  </a:moveTo>
                  <a:cubicBezTo>
                    <a:pt x="194" y="0"/>
                    <a:pt x="135" y="29"/>
                    <a:pt x="120" y="102"/>
                  </a:cubicBezTo>
                  <a:cubicBezTo>
                    <a:pt x="1" y="479"/>
                    <a:pt x="224" y="573"/>
                    <a:pt x="495" y="573"/>
                  </a:cubicBezTo>
                  <a:cubicBezTo>
                    <a:pt x="679" y="573"/>
                    <a:pt x="885" y="529"/>
                    <a:pt x="1021" y="502"/>
                  </a:cubicBezTo>
                  <a:cubicBezTo>
                    <a:pt x="1121" y="502"/>
                    <a:pt x="1187" y="402"/>
                    <a:pt x="1187" y="269"/>
                  </a:cubicBezTo>
                  <a:lnTo>
                    <a:pt x="1187" y="169"/>
                  </a:lnTo>
                  <a:cubicBezTo>
                    <a:pt x="1154" y="69"/>
                    <a:pt x="1021" y="2"/>
                    <a:pt x="954" y="2"/>
                  </a:cubicBezTo>
                  <a:cubicBezTo>
                    <a:pt x="820" y="2"/>
                    <a:pt x="687" y="35"/>
                    <a:pt x="520" y="69"/>
                  </a:cubicBezTo>
                  <a:cubicBezTo>
                    <a:pt x="487" y="69"/>
                    <a:pt x="453" y="69"/>
                    <a:pt x="453" y="102"/>
                  </a:cubicBezTo>
                  <a:cubicBezTo>
                    <a:pt x="435" y="46"/>
                    <a:pt x="343" y="0"/>
                    <a:pt x="2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55"/>
            <p:cNvSpPr/>
            <p:nvPr/>
          </p:nvSpPr>
          <p:spPr>
            <a:xfrm>
              <a:off x="2922150" y="3309825"/>
              <a:ext cx="23475" cy="20350"/>
            </a:xfrm>
            <a:custGeom>
              <a:avLst/>
              <a:gdLst/>
              <a:ahLst/>
              <a:cxnLst/>
              <a:rect l="l" t="t" r="r" b="b"/>
              <a:pathLst>
                <a:path w="939" h="814" extrusionOk="0">
                  <a:moveTo>
                    <a:pt x="239" y="0"/>
                  </a:moveTo>
                  <a:cubicBezTo>
                    <a:pt x="121" y="0"/>
                    <a:pt x="1" y="89"/>
                    <a:pt x="38" y="220"/>
                  </a:cubicBezTo>
                  <a:cubicBezTo>
                    <a:pt x="72" y="420"/>
                    <a:pt x="105" y="654"/>
                    <a:pt x="305" y="720"/>
                  </a:cubicBezTo>
                  <a:cubicBezTo>
                    <a:pt x="380" y="780"/>
                    <a:pt x="482" y="813"/>
                    <a:pt x="584" y="813"/>
                  </a:cubicBezTo>
                  <a:cubicBezTo>
                    <a:pt x="708" y="813"/>
                    <a:pt x="832" y="764"/>
                    <a:pt x="905" y="654"/>
                  </a:cubicBezTo>
                  <a:cubicBezTo>
                    <a:pt x="939" y="587"/>
                    <a:pt x="905" y="520"/>
                    <a:pt x="905" y="487"/>
                  </a:cubicBezTo>
                  <a:cubicBezTo>
                    <a:pt x="739" y="287"/>
                    <a:pt x="539" y="420"/>
                    <a:pt x="438" y="187"/>
                  </a:cubicBezTo>
                  <a:cubicBezTo>
                    <a:pt x="424" y="55"/>
                    <a:pt x="332" y="0"/>
                    <a:pt x="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55"/>
            <p:cNvSpPr/>
            <p:nvPr/>
          </p:nvSpPr>
          <p:spPr>
            <a:xfrm>
              <a:off x="2928375" y="3218875"/>
              <a:ext cx="41300" cy="43500"/>
            </a:xfrm>
            <a:custGeom>
              <a:avLst/>
              <a:gdLst/>
              <a:ahLst/>
              <a:cxnLst/>
              <a:rect l="l" t="t" r="r" b="b"/>
              <a:pathLst>
                <a:path w="1652" h="1740" extrusionOk="0">
                  <a:moveTo>
                    <a:pt x="1144" y="0"/>
                  </a:moveTo>
                  <a:cubicBezTo>
                    <a:pt x="931" y="0"/>
                    <a:pt x="699" y="129"/>
                    <a:pt x="523" y="322"/>
                  </a:cubicBezTo>
                  <a:cubicBezTo>
                    <a:pt x="223" y="689"/>
                    <a:pt x="123" y="1156"/>
                    <a:pt x="23" y="1623"/>
                  </a:cubicBezTo>
                  <a:cubicBezTo>
                    <a:pt x="1" y="1688"/>
                    <a:pt x="78" y="1739"/>
                    <a:pt x="163" y="1739"/>
                  </a:cubicBezTo>
                  <a:cubicBezTo>
                    <a:pt x="208" y="1739"/>
                    <a:pt x="255" y="1725"/>
                    <a:pt x="290" y="1690"/>
                  </a:cubicBezTo>
                  <a:cubicBezTo>
                    <a:pt x="390" y="1423"/>
                    <a:pt x="523" y="1156"/>
                    <a:pt x="690" y="856"/>
                  </a:cubicBezTo>
                  <a:cubicBezTo>
                    <a:pt x="790" y="689"/>
                    <a:pt x="890" y="522"/>
                    <a:pt x="1023" y="456"/>
                  </a:cubicBezTo>
                  <a:cubicBezTo>
                    <a:pt x="1090" y="402"/>
                    <a:pt x="1157" y="381"/>
                    <a:pt x="1221" y="381"/>
                  </a:cubicBezTo>
                  <a:cubicBezTo>
                    <a:pt x="1318" y="381"/>
                    <a:pt x="1410" y="429"/>
                    <a:pt x="1490" y="489"/>
                  </a:cubicBezTo>
                  <a:cubicBezTo>
                    <a:pt x="1502" y="495"/>
                    <a:pt x="1515" y="498"/>
                    <a:pt x="1528" y="498"/>
                  </a:cubicBezTo>
                  <a:cubicBezTo>
                    <a:pt x="1588" y="498"/>
                    <a:pt x="1651" y="438"/>
                    <a:pt x="1624" y="356"/>
                  </a:cubicBezTo>
                  <a:cubicBezTo>
                    <a:pt x="1513" y="103"/>
                    <a:pt x="1336" y="0"/>
                    <a:pt x="11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55"/>
            <p:cNvSpPr/>
            <p:nvPr/>
          </p:nvSpPr>
          <p:spPr>
            <a:xfrm>
              <a:off x="2792175" y="3566325"/>
              <a:ext cx="315850" cy="245050"/>
            </a:xfrm>
            <a:custGeom>
              <a:avLst/>
              <a:gdLst/>
              <a:ahLst/>
              <a:cxnLst/>
              <a:rect l="l" t="t" r="r" b="b"/>
              <a:pathLst>
                <a:path w="12634" h="9802" extrusionOk="0">
                  <a:moveTo>
                    <a:pt x="200" y="1"/>
                  </a:moveTo>
                  <a:cubicBezTo>
                    <a:pt x="100" y="1"/>
                    <a:pt x="0" y="134"/>
                    <a:pt x="100" y="234"/>
                  </a:cubicBezTo>
                  <a:cubicBezTo>
                    <a:pt x="3703" y="4104"/>
                    <a:pt x="9173" y="5471"/>
                    <a:pt x="12476" y="9774"/>
                  </a:cubicBezTo>
                  <a:cubicBezTo>
                    <a:pt x="12485" y="9793"/>
                    <a:pt x="12502" y="9801"/>
                    <a:pt x="12521" y="9801"/>
                  </a:cubicBezTo>
                  <a:cubicBezTo>
                    <a:pt x="12571" y="9801"/>
                    <a:pt x="12633" y="9746"/>
                    <a:pt x="12609" y="9674"/>
                  </a:cubicBezTo>
                  <a:cubicBezTo>
                    <a:pt x="10975" y="7273"/>
                    <a:pt x="8506" y="5771"/>
                    <a:pt x="6104" y="4304"/>
                  </a:cubicBezTo>
                  <a:cubicBezTo>
                    <a:pt x="4670" y="3470"/>
                    <a:pt x="3302" y="2636"/>
                    <a:pt x="2002" y="1635"/>
                  </a:cubicBezTo>
                  <a:cubicBezTo>
                    <a:pt x="1421" y="1183"/>
                    <a:pt x="1020" y="662"/>
                    <a:pt x="1310" y="662"/>
                  </a:cubicBezTo>
                  <a:cubicBezTo>
                    <a:pt x="1470" y="662"/>
                    <a:pt x="1839" y="820"/>
                    <a:pt x="2502" y="1235"/>
                  </a:cubicBezTo>
                  <a:cubicBezTo>
                    <a:pt x="3269" y="1668"/>
                    <a:pt x="3903" y="2336"/>
                    <a:pt x="4637" y="2836"/>
                  </a:cubicBezTo>
                  <a:cubicBezTo>
                    <a:pt x="4652" y="2852"/>
                    <a:pt x="4670" y="2858"/>
                    <a:pt x="4687" y="2858"/>
                  </a:cubicBezTo>
                  <a:cubicBezTo>
                    <a:pt x="4743" y="2858"/>
                    <a:pt x="4796" y="2787"/>
                    <a:pt x="4770" y="2736"/>
                  </a:cubicBezTo>
                  <a:cubicBezTo>
                    <a:pt x="3603" y="1335"/>
                    <a:pt x="2068" y="267"/>
                    <a:pt x="2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55"/>
            <p:cNvSpPr/>
            <p:nvPr/>
          </p:nvSpPr>
          <p:spPr>
            <a:xfrm>
              <a:off x="3254900" y="3133800"/>
              <a:ext cx="45975" cy="70950"/>
            </a:xfrm>
            <a:custGeom>
              <a:avLst/>
              <a:gdLst/>
              <a:ahLst/>
              <a:cxnLst/>
              <a:rect l="l" t="t" r="r" b="b"/>
              <a:pathLst>
                <a:path w="1839" h="2838" extrusionOk="0">
                  <a:moveTo>
                    <a:pt x="141" y="1"/>
                  </a:moveTo>
                  <a:cubicBezTo>
                    <a:pt x="63" y="1"/>
                    <a:pt x="0" y="95"/>
                    <a:pt x="71" y="189"/>
                  </a:cubicBezTo>
                  <a:cubicBezTo>
                    <a:pt x="671" y="1023"/>
                    <a:pt x="1005" y="2057"/>
                    <a:pt x="1672" y="2791"/>
                  </a:cubicBezTo>
                  <a:cubicBezTo>
                    <a:pt x="1702" y="2821"/>
                    <a:pt x="1739" y="2838"/>
                    <a:pt x="1770" y="2838"/>
                  </a:cubicBezTo>
                  <a:cubicBezTo>
                    <a:pt x="1809" y="2838"/>
                    <a:pt x="1839" y="2813"/>
                    <a:pt x="1839" y="2758"/>
                  </a:cubicBezTo>
                  <a:cubicBezTo>
                    <a:pt x="1605" y="1757"/>
                    <a:pt x="905" y="790"/>
                    <a:pt x="238" y="56"/>
                  </a:cubicBezTo>
                  <a:cubicBezTo>
                    <a:pt x="209" y="17"/>
                    <a:pt x="173"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55"/>
            <p:cNvSpPr/>
            <p:nvPr/>
          </p:nvSpPr>
          <p:spPr>
            <a:xfrm>
              <a:off x="2637175" y="2691575"/>
              <a:ext cx="875525" cy="1978525"/>
            </a:xfrm>
            <a:custGeom>
              <a:avLst/>
              <a:gdLst/>
              <a:ahLst/>
              <a:cxnLst/>
              <a:rect l="l" t="t" r="r" b="b"/>
              <a:pathLst>
                <a:path w="35021" h="79141" extrusionOk="0">
                  <a:moveTo>
                    <a:pt x="29034" y="6995"/>
                  </a:moveTo>
                  <a:cubicBezTo>
                    <a:pt x="29156" y="6995"/>
                    <a:pt x="29257" y="7117"/>
                    <a:pt x="29317" y="7438"/>
                  </a:cubicBezTo>
                  <a:cubicBezTo>
                    <a:pt x="29450" y="8238"/>
                    <a:pt x="29450" y="9072"/>
                    <a:pt x="29383" y="9873"/>
                  </a:cubicBezTo>
                  <a:cubicBezTo>
                    <a:pt x="29317" y="11040"/>
                    <a:pt x="28950" y="11974"/>
                    <a:pt x="28416" y="12908"/>
                  </a:cubicBezTo>
                  <a:cubicBezTo>
                    <a:pt x="28516" y="12074"/>
                    <a:pt x="28549" y="11240"/>
                    <a:pt x="28516" y="10406"/>
                  </a:cubicBezTo>
                  <a:cubicBezTo>
                    <a:pt x="28516" y="10331"/>
                    <a:pt x="28462" y="10297"/>
                    <a:pt x="28402" y="10297"/>
                  </a:cubicBezTo>
                  <a:cubicBezTo>
                    <a:pt x="28330" y="10297"/>
                    <a:pt x="28249" y="10348"/>
                    <a:pt x="28249" y="10440"/>
                  </a:cubicBezTo>
                  <a:cubicBezTo>
                    <a:pt x="28316" y="11541"/>
                    <a:pt x="28016" y="12641"/>
                    <a:pt x="27916" y="13775"/>
                  </a:cubicBezTo>
                  <a:lnTo>
                    <a:pt x="27916" y="13809"/>
                  </a:lnTo>
                  <a:cubicBezTo>
                    <a:pt x="27899" y="13792"/>
                    <a:pt x="27882" y="13784"/>
                    <a:pt x="27870" y="13784"/>
                  </a:cubicBezTo>
                  <a:cubicBezTo>
                    <a:pt x="27857" y="13784"/>
                    <a:pt x="27849" y="13792"/>
                    <a:pt x="27849" y="13809"/>
                  </a:cubicBezTo>
                  <a:cubicBezTo>
                    <a:pt x="27315" y="11807"/>
                    <a:pt x="27215" y="9539"/>
                    <a:pt x="28316" y="7738"/>
                  </a:cubicBezTo>
                  <a:cubicBezTo>
                    <a:pt x="28531" y="7394"/>
                    <a:pt x="28815" y="6995"/>
                    <a:pt x="29034" y="6995"/>
                  </a:cubicBezTo>
                  <a:close/>
                  <a:moveTo>
                    <a:pt x="12171" y="15443"/>
                  </a:moveTo>
                  <a:lnTo>
                    <a:pt x="12171" y="15443"/>
                  </a:lnTo>
                  <a:cubicBezTo>
                    <a:pt x="12538" y="15610"/>
                    <a:pt x="12805" y="15944"/>
                    <a:pt x="13005" y="16277"/>
                  </a:cubicBezTo>
                  <a:cubicBezTo>
                    <a:pt x="12972" y="16311"/>
                    <a:pt x="12972" y="16311"/>
                    <a:pt x="12972" y="16377"/>
                  </a:cubicBezTo>
                  <a:cubicBezTo>
                    <a:pt x="12972" y="16344"/>
                    <a:pt x="12972" y="16344"/>
                    <a:pt x="12967" y="16344"/>
                  </a:cubicBezTo>
                  <a:cubicBezTo>
                    <a:pt x="12963" y="16344"/>
                    <a:pt x="12955" y="16344"/>
                    <a:pt x="12938" y="16311"/>
                  </a:cubicBezTo>
                  <a:cubicBezTo>
                    <a:pt x="12771" y="16244"/>
                    <a:pt x="12638" y="16077"/>
                    <a:pt x="12538" y="15944"/>
                  </a:cubicBezTo>
                  <a:lnTo>
                    <a:pt x="12171" y="15443"/>
                  </a:lnTo>
                  <a:close/>
                  <a:moveTo>
                    <a:pt x="14606" y="16978"/>
                  </a:moveTo>
                  <a:cubicBezTo>
                    <a:pt x="14840" y="17745"/>
                    <a:pt x="14673" y="18479"/>
                    <a:pt x="14639" y="19246"/>
                  </a:cubicBezTo>
                  <a:cubicBezTo>
                    <a:pt x="14606" y="19179"/>
                    <a:pt x="14539" y="19079"/>
                    <a:pt x="14506" y="18946"/>
                  </a:cubicBezTo>
                  <a:cubicBezTo>
                    <a:pt x="14473" y="18312"/>
                    <a:pt x="14439" y="17612"/>
                    <a:pt x="14606" y="16978"/>
                  </a:cubicBezTo>
                  <a:close/>
                  <a:moveTo>
                    <a:pt x="30851" y="16477"/>
                  </a:moveTo>
                  <a:lnTo>
                    <a:pt x="30851" y="16477"/>
                  </a:lnTo>
                  <a:cubicBezTo>
                    <a:pt x="30551" y="17245"/>
                    <a:pt x="30117" y="17878"/>
                    <a:pt x="29517" y="18412"/>
                  </a:cubicBezTo>
                  <a:cubicBezTo>
                    <a:pt x="29350" y="18546"/>
                    <a:pt x="29183" y="18646"/>
                    <a:pt x="29050" y="18779"/>
                  </a:cubicBezTo>
                  <a:cubicBezTo>
                    <a:pt x="29317" y="18445"/>
                    <a:pt x="29517" y="18012"/>
                    <a:pt x="29617" y="17645"/>
                  </a:cubicBezTo>
                  <a:cubicBezTo>
                    <a:pt x="29634" y="17557"/>
                    <a:pt x="29568" y="17515"/>
                    <a:pt x="29497" y="17515"/>
                  </a:cubicBezTo>
                  <a:cubicBezTo>
                    <a:pt x="29434" y="17515"/>
                    <a:pt x="29366" y="17549"/>
                    <a:pt x="29350" y="17612"/>
                  </a:cubicBezTo>
                  <a:cubicBezTo>
                    <a:pt x="29283" y="17978"/>
                    <a:pt x="29050" y="18279"/>
                    <a:pt x="28816" y="18579"/>
                  </a:cubicBezTo>
                  <a:cubicBezTo>
                    <a:pt x="28549" y="18812"/>
                    <a:pt x="28216" y="18979"/>
                    <a:pt x="27982" y="19246"/>
                  </a:cubicBezTo>
                  <a:cubicBezTo>
                    <a:pt x="27949" y="19279"/>
                    <a:pt x="27949" y="19313"/>
                    <a:pt x="27982" y="19313"/>
                  </a:cubicBezTo>
                  <a:cubicBezTo>
                    <a:pt x="27849" y="19379"/>
                    <a:pt x="27715" y="19446"/>
                    <a:pt x="27615" y="19480"/>
                  </a:cubicBezTo>
                  <a:cubicBezTo>
                    <a:pt x="27615" y="19413"/>
                    <a:pt x="27549" y="19346"/>
                    <a:pt x="27549" y="19279"/>
                  </a:cubicBezTo>
                  <a:cubicBezTo>
                    <a:pt x="27549" y="19146"/>
                    <a:pt x="27549" y="18979"/>
                    <a:pt x="27615" y="18812"/>
                  </a:cubicBezTo>
                  <a:cubicBezTo>
                    <a:pt x="28116" y="17511"/>
                    <a:pt x="29550" y="16911"/>
                    <a:pt x="30851" y="16477"/>
                  </a:cubicBezTo>
                  <a:close/>
                  <a:moveTo>
                    <a:pt x="23512" y="14676"/>
                  </a:moveTo>
                  <a:cubicBezTo>
                    <a:pt x="25514" y="15443"/>
                    <a:pt x="26715" y="17645"/>
                    <a:pt x="27048" y="19780"/>
                  </a:cubicBezTo>
                  <a:cubicBezTo>
                    <a:pt x="26982" y="19846"/>
                    <a:pt x="26982" y="19980"/>
                    <a:pt x="27115" y="20013"/>
                  </a:cubicBezTo>
                  <a:cubicBezTo>
                    <a:pt x="27115" y="20080"/>
                    <a:pt x="27115" y="20147"/>
                    <a:pt x="27148" y="20180"/>
                  </a:cubicBezTo>
                  <a:cubicBezTo>
                    <a:pt x="27115" y="20447"/>
                    <a:pt x="27048" y="20747"/>
                    <a:pt x="27048" y="20981"/>
                  </a:cubicBezTo>
                  <a:cubicBezTo>
                    <a:pt x="25714" y="20447"/>
                    <a:pt x="24980" y="19413"/>
                    <a:pt x="24446" y="18145"/>
                  </a:cubicBezTo>
                  <a:cubicBezTo>
                    <a:pt x="24113" y="17478"/>
                    <a:pt x="23879" y="16778"/>
                    <a:pt x="23713" y="16010"/>
                  </a:cubicBezTo>
                  <a:cubicBezTo>
                    <a:pt x="23679" y="15910"/>
                    <a:pt x="23512" y="14676"/>
                    <a:pt x="23512" y="14676"/>
                  </a:cubicBezTo>
                  <a:close/>
                  <a:moveTo>
                    <a:pt x="30050" y="22982"/>
                  </a:moveTo>
                  <a:lnTo>
                    <a:pt x="30050" y="22982"/>
                  </a:lnTo>
                  <a:cubicBezTo>
                    <a:pt x="29784" y="24450"/>
                    <a:pt x="29183" y="25751"/>
                    <a:pt x="28216" y="26685"/>
                  </a:cubicBezTo>
                  <a:cubicBezTo>
                    <a:pt x="28549" y="26251"/>
                    <a:pt x="28816" y="25717"/>
                    <a:pt x="28850" y="25117"/>
                  </a:cubicBezTo>
                  <a:cubicBezTo>
                    <a:pt x="28850" y="25025"/>
                    <a:pt x="28789" y="24974"/>
                    <a:pt x="28729" y="24974"/>
                  </a:cubicBezTo>
                  <a:cubicBezTo>
                    <a:pt x="28680" y="24974"/>
                    <a:pt x="28631" y="25008"/>
                    <a:pt x="28616" y="25084"/>
                  </a:cubicBezTo>
                  <a:cubicBezTo>
                    <a:pt x="28516" y="25651"/>
                    <a:pt x="28283" y="26118"/>
                    <a:pt x="27882" y="26518"/>
                  </a:cubicBezTo>
                  <a:cubicBezTo>
                    <a:pt x="27549" y="26952"/>
                    <a:pt x="27048" y="27252"/>
                    <a:pt x="26781" y="27652"/>
                  </a:cubicBezTo>
                  <a:lnTo>
                    <a:pt x="26781" y="27752"/>
                  </a:lnTo>
                  <a:cubicBezTo>
                    <a:pt x="26648" y="27785"/>
                    <a:pt x="26548" y="27852"/>
                    <a:pt x="26448" y="27919"/>
                  </a:cubicBezTo>
                  <a:cubicBezTo>
                    <a:pt x="26481" y="27585"/>
                    <a:pt x="26515" y="27218"/>
                    <a:pt x="26615" y="26818"/>
                  </a:cubicBezTo>
                  <a:cubicBezTo>
                    <a:pt x="27349" y="25150"/>
                    <a:pt x="28483" y="23949"/>
                    <a:pt x="30050" y="22982"/>
                  </a:cubicBezTo>
                  <a:close/>
                  <a:moveTo>
                    <a:pt x="20392" y="967"/>
                  </a:moveTo>
                  <a:cubicBezTo>
                    <a:pt x="20448" y="967"/>
                    <a:pt x="20506" y="1169"/>
                    <a:pt x="20610" y="1633"/>
                  </a:cubicBezTo>
                  <a:cubicBezTo>
                    <a:pt x="21644" y="7237"/>
                    <a:pt x="20444" y="13108"/>
                    <a:pt x="19610" y="18646"/>
                  </a:cubicBezTo>
                  <a:cubicBezTo>
                    <a:pt x="19143" y="21614"/>
                    <a:pt x="18476" y="24550"/>
                    <a:pt x="18109" y="27485"/>
                  </a:cubicBezTo>
                  <a:cubicBezTo>
                    <a:pt x="18009" y="27886"/>
                    <a:pt x="18009" y="28319"/>
                    <a:pt x="17975" y="28786"/>
                  </a:cubicBezTo>
                  <a:cubicBezTo>
                    <a:pt x="17708" y="25084"/>
                    <a:pt x="18042" y="21481"/>
                    <a:pt x="18542" y="17812"/>
                  </a:cubicBezTo>
                  <a:cubicBezTo>
                    <a:pt x="19043" y="14142"/>
                    <a:pt x="20043" y="10740"/>
                    <a:pt x="19710" y="6971"/>
                  </a:cubicBezTo>
                  <a:cubicBezTo>
                    <a:pt x="19710" y="6879"/>
                    <a:pt x="19629" y="6828"/>
                    <a:pt x="19545" y="6828"/>
                  </a:cubicBezTo>
                  <a:cubicBezTo>
                    <a:pt x="19477" y="6828"/>
                    <a:pt x="19406" y="6862"/>
                    <a:pt x="19376" y="6937"/>
                  </a:cubicBezTo>
                  <a:cubicBezTo>
                    <a:pt x="18709" y="8538"/>
                    <a:pt x="18876" y="10140"/>
                    <a:pt x="18842" y="11807"/>
                  </a:cubicBezTo>
                  <a:cubicBezTo>
                    <a:pt x="18842" y="11901"/>
                    <a:pt x="18906" y="11942"/>
                    <a:pt x="18961" y="11942"/>
                  </a:cubicBezTo>
                  <a:cubicBezTo>
                    <a:pt x="19004" y="11942"/>
                    <a:pt x="19043" y="11918"/>
                    <a:pt x="19043" y="11874"/>
                  </a:cubicBezTo>
                  <a:cubicBezTo>
                    <a:pt x="19209" y="10940"/>
                    <a:pt x="19276" y="10039"/>
                    <a:pt x="19276" y="9072"/>
                  </a:cubicBezTo>
                  <a:cubicBezTo>
                    <a:pt x="19276" y="8605"/>
                    <a:pt x="19343" y="8205"/>
                    <a:pt x="19476" y="7771"/>
                  </a:cubicBezTo>
                  <a:cubicBezTo>
                    <a:pt x="19543" y="8538"/>
                    <a:pt x="19543" y="9272"/>
                    <a:pt x="19510" y="10039"/>
                  </a:cubicBezTo>
                  <a:cubicBezTo>
                    <a:pt x="19443" y="12408"/>
                    <a:pt x="18809" y="14743"/>
                    <a:pt x="18375" y="17078"/>
                  </a:cubicBezTo>
                  <a:cubicBezTo>
                    <a:pt x="17842" y="20080"/>
                    <a:pt x="17475" y="23216"/>
                    <a:pt x="17542" y="26284"/>
                  </a:cubicBezTo>
                  <a:cubicBezTo>
                    <a:pt x="17508" y="26151"/>
                    <a:pt x="17508" y="25984"/>
                    <a:pt x="17475" y="25884"/>
                  </a:cubicBezTo>
                  <a:cubicBezTo>
                    <a:pt x="16974" y="22749"/>
                    <a:pt x="17175" y="19580"/>
                    <a:pt x="17275" y="16411"/>
                  </a:cubicBezTo>
                  <a:cubicBezTo>
                    <a:pt x="17341" y="13742"/>
                    <a:pt x="17708" y="11107"/>
                    <a:pt x="18209" y="8538"/>
                  </a:cubicBezTo>
                  <a:cubicBezTo>
                    <a:pt x="18509" y="6971"/>
                    <a:pt x="18943" y="5470"/>
                    <a:pt x="19376" y="4035"/>
                  </a:cubicBezTo>
                  <a:cubicBezTo>
                    <a:pt x="19610" y="3268"/>
                    <a:pt x="19843" y="2534"/>
                    <a:pt x="20110" y="1767"/>
                  </a:cubicBezTo>
                  <a:cubicBezTo>
                    <a:pt x="20257" y="1271"/>
                    <a:pt x="20323" y="967"/>
                    <a:pt x="20392" y="967"/>
                  </a:cubicBezTo>
                  <a:close/>
                  <a:moveTo>
                    <a:pt x="22478" y="22080"/>
                  </a:moveTo>
                  <a:cubicBezTo>
                    <a:pt x="22634" y="22080"/>
                    <a:pt x="22842" y="22170"/>
                    <a:pt x="23112" y="22382"/>
                  </a:cubicBezTo>
                  <a:cubicBezTo>
                    <a:pt x="24980" y="23783"/>
                    <a:pt x="25147" y="26618"/>
                    <a:pt x="25681" y="28786"/>
                  </a:cubicBezTo>
                  <a:cubicBezTo>
                    <a:pt x="25547" y="28753"/>
                    <a:pt x="25514" y="28753"/>
                    <a:pt x="25481" y="28719"/>
                  </a:cubicBezTo>
                  <a:lnTo>
                    <a:pt x="25481" y="28619"/>
                  </a:lnTo>
                  <a:cubicBezTo>
                    <a:pt x="25214" y="27652"/>
                    <a:pt x="24547" y="26685"/>
                    <a:pt x="24113" y="25817"/>
                  </a:cubicBezTo>
                  <a:cubicBezTo>
                    <a:pt x="24080" y="25784"/>
                    <a:pt x="24035" y="25769"/>
                    <a:pt x="23993" y="25769"/>
                  </a:cubicBezTo>
                  <a:cubicBezTo>
                    <a:pt x="23909" y="25769"/>
                    <a:pt x="23835" y="25829"/>
                    <a:pt x="23879" y="25917"/>
                  </a:cubicBezTo>
                  <a:cubicBezTo>
                    <a:pt x="24213" y="26685"/>
                    <a:pt x="24547" y="27652"/>
                    <a:pt x="25114" y="28419"/>
                  </a:cubicBezTo>
                  <a:cubicBezTo>
                    <a:pt x="24146" y="27719"/>
                    <a:pt x="23512" y="26618"/>
                    <a:pt x="23012" y="25584"/>
                  </a:cubicBezTo>
                  <a:cubicBezTo>
                    <a:pt x="22645" y="24817"/>
                    <a:pt x="22378" y="23983"/>
                    <a:pt x="22178" y="23216"/>
                  </a:cubicBezTo>
                  <a:cubicBezTo>
                    <a:pt x="22036" y="22623"/>
                    <a:pt x="22096" y="22080"/>
                    <a:pt x="22478" y="22080"/>
                  </a:cubicBezTo>
                  <a:close/>
                  <a:moveTo>
                    <a:pt x="28950" y="31421"/>
                  </a:moveTo>
                  <a:cubicBezTo>
                    <a:pt x="28883" y="32722"/>
                    <a:pt x="28483" y="33990"/>
                    <a:pt x="27816" y="35124"/>
                  </a:cubicBezTo>
                  <a:cubicBezTo>
                    <a:pt x="27449" y="35791"/>
                    <a:pt x="26948" y="36292"/>
                    <a:pt x="26348" y="36658"/>
                  </a:cubicBezTo>
                  <a:cubicBezTo>
                    <a:pt x="26815" y="35991"/>
                    <a:pt x="27115" y="35091"/>
                    <a:pt x="27349" y="34424"/>
                  </a:cubicBezTo>
                  <a:cubicBezTo>
                    <a:pt x="27412" y="34317"/>
                    <a:pt x="27327" y="34238"/>
                    <a:pt x="27239" y="34238"/>
                  </a:cubicBezTo>
                  <a:cubicBezTo>
                    <a:pt x="27189" y="34238"/>
                    <a:pt x="27139" y="34263"/>
                    <a:pt x="27115" y="34323"/>
                  </a:cubicBezTo>
                  <a:cubicBezTo>
                    <a:pt x="26882" y="34824"/>
                    <a:pt x="26681" y="35324"/>
                    <a:pt x="26448" y="35791"/>
                  </a:cubicBezTo>
                  <a:cubicBezTo>
                    <a:pt x="26181" y="36258"/>
                    <a:pt x="25847" y="36625"/>
                    <a:pt x="25614" y="37092"/>
                  </a:cubicBezTo>
                  <a:cubicBezTo>
                    <a:pt x="25547" y="37092"/>
                    <a:pt x="25547" y="37125"/>
                    <a:pt x="25514" y="37125"/>
                  </a:cubicBezTo>
                  <a:cubicBezTo>
                    <a:pt x="25547" y="36892"/>
                    <a:pt x="25514" y="36592"/>
                    <a:pt x="25481" y="36292"/>
                  </a:cubicBezTo>
                  <a:cubicBezTo>
                    <a:pt x="25481" y="36158"/>
                    <a:pt x="25514" y="36091"/>
                    <a:pt x="25514" y="35958"/>
                  </a:cubicBezTo>
                  <a:cubicBezTo>
                    <a:pt x="26281" y="34157"/>
                    <a:pt x="27449" y="32656"/>
                    <a:pt x="28950" y="31421"/>
                  </a:cubicBezTo>
                  <a:close/>
                  <a:moveTo>
                    <a:pt x="20747" y="30327"/>
                  </a:moveTo>
                  <a:cubicBezTo>
                    <a:pt x="21124" y="30327"/>
                    <a:pt x="21842" y="30941"/>
                    <a:pt x="22111" y="31088"/>
                  </a:cubicBezTo>
                  <a:cubicBezTo>
                    <a:pt x="22879" y="31655"/>
                    <a:pt x="23412" y="32489"/>
                    <a:pt x="23946" y="33323"/>
                  </a:cubicBezTo>
                  <a:cubicBezTo>
                    <a:pt x="24513" y="34390"/>
                    <a:pt x="24813" y="35491"/>
                    <a:pt x="25014" y="36625"/>
                  </a:cubicBezTo>
                  <a:cubicBezTo>
                    <a:pt x="24980" y="36892"/>
                    <a:pt x="24980" y="37159"/>
                    <a:pt x="24947" y="37426"/>
                  </a:cubicBezTo>
                  <a:cubicBezTo>
                    <a:pt x="24880" y="37426"/>
                    <a:pt x="24847" y="37459"/>
                    <a:pt x="24780" y="37492"/>
                  </a:cubicBezTo>
                  <a:cubicBezTo>
                    <a:pt x="24346" y="36425"/>
                    <a:pt x="23546" y="35291"/>
                    <a:pt x="22845" y="34390"/>
                  </a:cubicBezTo>
                  <a:cubicBezTo>
                    <a:pt x="22825" y="34350"/>
                    <a:pt x="22796" y="34334"/>
                    <a:pt x="22767" y="34334"/>
                  </a:cubicBezTo>
                  <a:cubicBezTo>
                    <a:pt x="22699" y="34334"/>
                    <a:pt x="22632" y="34420"/>
                    <a:pt x="22679" y="34490"/>
                  </a:cubicBezTo>
                  <a:cubicBezTo>
                    <a:pt x="23346" y="35458"/>
                    <a:pt x="23779" y="36792"/>
                    <a:pt x="24613" y="37592"/>
                  </a:cubicBezTo>
                  <a:lnTo>
                    <a:pt x="24647" y="37626"/>
                  </a:lnTo>
                  <a:cubicBezTo>
                    <a:pt x="24647" y="37654"/>
                    <a:pt x="24647" y="37707"/>
                    <a:pt x="24667" y="37722"/>
                  </a:cubicBezTo>
                  <a:lnTo>
                    <a:pt x="24667" y="37722"/>
                  </a:lnTo>
                  <a:cubicBezTo>
                    <a:pt x="22039" y="36880"/>
                    <a:pt x="20310" y="33119"/>
                    <a:pt x="20510" y="30621"/>
                  </a:cubicBezTo>
                  <a:cubicBezTo>
                    <a:pt x="20519" y="30408"/>
                    <a:pt x="20611" y="30327"/>
                    <a:pt x="20747" y="30327"/>
                  </a:cubicBezTo>
                  <a:close/>
                  <a:moveTo>
                    <a:pt x="20310" y="40161"/>
                  </a:moveTo>
                  <a:cubicBezTo>
                    <a:pt x="20477" y="40828"/>
                    <a:pt x="20644" y="41462"/>
                    <a:pt x="20811" y="42129"/>
                  </a:cubicBezTo>
                  <a:cubicBezTo>
                    <a:pt x="20544" y="41762"/>
                    <a:pt x="20310" y="41295"/>
                    <a:pt x="20177" y="40895"/>
                  </a:cubicBezTo>
                  <a:cubicBezTo>
                    <a:pt x="20010" y="40395"/>
                    <a:pt x="20110" y="40194"/>
                    <a:pt x="20310" y="40161"/>
                  </a:cubicBezTo>
                  <a:close/>
                  <a:moveTo>
                    <a:pt x="20610" y="40228"/>
                  </a:moveTo>
                  <a:lnTo>
                    <a:pt x="20610" y="40228"/>
                  </a:lnTo>
                  <a:cubicBezTo>
                    <a:pt x="20811" y="40261"/>
                    <a:pt x="21044" y="40395"/>
                    <a:pt x="21278" y="40461"/>
                  </a:cubicBezTo>
                  <a:cubicBezTo>
                    <a:pt x="22011" y="40795"/>
                    <a:pt x="22645" y="41395"/>
                    <a:pt x="23146" y="41996"/>
                  </a:cubicBezTo>
                  <a:cubicBezTo>
                    <a:pt x="23779" y="42730"/>
                    <a:pt x="24180" y="43497"/>
                    <a:pt x="24513" y="44331"/>
                  </a:cubicBezTo>
                  <a:lnTo>
                    <a:pt x="24513" y="44497"/>
                  </a:lnTo>
                  <a:cubicBezTo>
                    <a:pt x="24113" y="43964"/>
                    <a:pt x="23613" y="43497"/>
                    <a:pt x="23212" y="43063"/>
                  </a:cubicBezTo>
                  <a:cubicBezTo>
                    <a:pt x="23186" y="43028"/>
                    <a:pt x="23156" y="43014"/>
                    <a:pt x="23126" y="43014"/>
                  </a:cubicBezTo>
                  <a:cubicBezTo>
                    <a:pt x="23041" y="43014"/>
                    <a:pt x="22963" y="43131"/>
                    <a:pt x="23012" y="43230"/>
                  </a:cubicBezTo>
                  <a:cubicBezTo>
                    <a:pt x="23346" y="43664"/>
                    <a:pt x="23646" y="44131"/>
                    <a:pt x="23979" y="44564"/>
                  </a:cubicBezTo>
                  <a:cubicBezTo>
                    <a:pt x="24146" y="44764"/>
                    <a:pt x="24313" y="44998"/>
                    <a:pt x="24480" y="45265"/>
                  </a:cubicBezTo>
                  <a:lnTo>
                    <a:pt x="24480" y="45298"/>
                  </a:lnTo>
                  <a:cubicBezTo>
                    <a:pt x="23312" y="44831"/>
                    <a:pt x="22145" y="43930"/>
                    <a:pt x="21311" y="42896"/>
                  </a:cubicBezTo>
                  <a:cubicBezTo>
                    <a:pt x="21044" y="41996"/>
                    <a:pt x="20844" y="41095"/>
                    <a:pt x="20610" y="40228"/>
                  </a:cubicBezTo>
                  <a:close/>
                  <a:moveTo>
                    <a:pt x="29517" y="41562"/>
                  </a:moveTo>
                  <a:lnTo>
                    <a:pt x="29517" y="41562"/>
                  </a:lnTo>
                  <a:cubicBezTo>
                    <a:pt x="29183" y="43297"/>
                    <a:pt x="28149" y="44297"/>
                    <a:pt x="26781" y="44964"/>
                  </a:cubicBezTo>
                  <a:cubicBezTo>
                    <a:pt x="27115" y="44731"/>
                    <a:pt x="27382" y="44431"/>
                    <a:pt x="27649" y="44131"/>
                  </a:cubicBezTo>
                  <a:cubicBezTo>
                    <a:pt x="27698" y="44032"/>
                    <a:pt x="27620" y="43915"/>
                    <a:pt x="27548" y="43915"/>
                  </a:cubicBezTo>
                  <a:cubicBezTo>
                    <a:pt x="27523" y="43915"/>
                    <a:pt x="27499" y="43929"/>
                    <a:pt x="27482" y="43964"/>
                  </a:cubicBezTo>
                  <a:cubicBezTo>
                    <a:pt x="26848" y="44564"/>
                    <a:pt x="26081" y="44964"/>
                    <a:pt x="25347" y="45431"/>
                  </a:cubicBezTo>
                  <a:cubicBezTo>
                    <a:pt x="25347" y="45098"/>
                    <a:pt x="25280" y="44798"/>
                    <a:pt x="25180" y="44464"/>
                  </a:cubicBezTo>
                  <a:cubicBezTo>
                    <a:pt x="25981" y="42896"/>
                    <a:pt x="27849" y="42129"/>
                    <a:pt x="29517" y="41562"/>
                  </a:cubicBezTo>
                  <a:close/>
                  <a:moveTo>
                    <a:pt x="1040" y="30110"/>
                  </a:moveTo>
                  <a:cubicBezTo>
                    <a:pt x="1172" y="30110"/>
                    <a:pt x="1364" y="30154"/>
                    <a:pt x="1630" y="30254"/>
                  </a:cubicBezTo>
                  <a:cubicBezTo>
                    <a:pt x="2698" y="30654"/>
                    <a:pt x="3732" y="31155"/>
                    <a:pt x="4799" y="31722"/>
                  </a:cubicBezTo>
                  <a:cubicBezTo>
                    <a:pt x="7201" y="32956"/>
                    <a:pt x="9402" y="34490"/>
                    <a:pt x="11504" y="36225"/>
                  </a:cubicBezTo>
                  <a:cubicBezTo>
                    <a:pt x="15073" y="39094"/>
                    <a:pt x="17842" y="42463"/>
                    <a:pt x="20377" y="46165"/>
                  </a:cubicBezTo>
                  <a:cubicBezTo>
                    <a:pt x="20510" y="46466"/>
                    <a:pt x="20677" y="46766"/>
                    <a:pt x="20844" y="47066"/>
                  </a:cubicBezTo>
                  <a:cubicBezTo>
                    <a:pt x="17975" y="44464"/>
                    <a:pt x="15540" y="41429"/>
                    <a:pt x="12038" y="39594"/>
                  </a:cubicBezTo>
                  <a:cubicBezTo>
                    <a:pt x="8268" y="37626"/>
                    <a:pt x="4265" y="35257"/>
                    <a:pt x="1664" y="31788"/>
                  </a:cubicBezTo>
                  <a:cubicBezTo>
                    <a:pt x="1219" y="31204"/>
                    <a:pt x="380" y="30110"/>
                    <a:pt x="1040" y="30110"/>
                  </a:cubicBezTo>
                  <a:close/>
                  <a:moveTo>
                    <a:pt x="21544" y="43764"/>
                  </a:moveTo>
                  <a:cubicBezTo>
                    <a:pt x="22312" y="44598"/>
                    <a:pt x="23379" y="45565"/>
                    <a:pt x="24480" y="45665"/>
                  </a:cubicBezTo>
                  <a:lnTo>
                    <a:pt x="24480" y="45765"/>
                  </a:lnTo>
                  <a:cubicBezTo>
                    <a:pt x="24446" y="45765"/>
                    <a:pt x="24346" y="45798"/>
                    <a:pt x="24313" y="45798"/>
                  </a:cubicBezTo>
                  <a:cubicBezTo>
                    <a:pt x="24146" y="45832"/>
                    <a:pt x="24113" y="46132"/>
                    <a:pt x="24313" y="46132"/>
                  </a:cubicBezTo>
                  <a:lnTo>
                    <a:pt x="24480" y="46132"/>
                  </a:lnTo>
                  <a:cubicBezTo>
                    <a:pt x="24480" y="46332"/>
                    <a:pt x="24446" y="46566"/>
                    <a:pt x="24446" y="46799"/>
                  </a:cubicBezTo>
                  <a:cubicBezTo>
                    <a:pt x="24346" y="48467"/>
                    <a:pt x="24346" y="50101"/>
                    <a:pt x="24346" y="51769"/>
                  </a:cubicBezTo>
                  <a:cubicBezTo>
                    <a:pt x="24346" y="51736"/>
                    <a:pt x="24313" y="51736"/>
                    <a:pt x="24313" y="51669"/>
                  </a:cubicBezTo>
                  <a:cubicBezTo>
                    <a:pt x="23379" y="49268"/>
                    <a:pt x="22512" y="46832"/>
                    <a:pt x="21778" y="44464"/>
                  </a:cubicBezTo>
                  <a:cubicBezTo>
                    <a:pt x="21678" y="44231"/>
                    <a:pt x="21644" y="43964"/>
                    <a:pt x="21544" y="43764"/>
                  </a:cubicBezTo>
                  <a:close/>
                  <a:moveTo>
                    <a:pt x="30084" y="49735"/>
                  </a:moveTo>
                  <a:cubicBezTo>
                    <a:pt x="30217" y="49735"/>
                    <a:pt x="29517" y="51236"/>
                    <a:pt x="29417" y="51302"/>
                  </a:cubicBezTo>
                  <a:cubicBezTo>
                    <a:pt x="29050" y="51869"/>
                    <a:pt x="28483" y="52336"/>
                    <a:pt x="27949" y="52770"/>
                  </a:cubicBezTo>
                  <a:cubicBezTo>
                    <a:pt x="27315" y="53270"/>
                    <a:pt x="26548" y="53637"/>
                    <a:pt x="25814" y="53904"/>
                  </a:cubicBezTo>
                  <a:cubicBezTo>
                    <a:pt x="25781" y="53804"/>
                    <a:pt x="25681" y="53671"/>
                    <a:pt x="25614" y="53571"/>
                  </a:cubicBezTo>
                  <a:cubicBezTo>
                    <a:pt x="25948" y="53337"/>
                    <a:pt x="26214" y="53104"/>
                    <a:pt x="26481" y="52903"/>
                  </a:cubicBezTo>
                  <a:cubicBezTo>
                    <a:pt x="26982" y="52470"/>
                    <a:pt x="27349" y="51969"/>
                    <a:pt x="27549" y="51336"/>
                  </a:cubicBezTo>
                  <a:cubicBezTo>
                    <a:pt x="27612" y="51230"/>
                    <a:pt x="27528" y="51165"/>
                    <a:pt x="27441" y="51165"/>
                  </a:cubicBezTo>
                  <a:cubicBezTo>
                    <a:pt x="27391" y="51165"/>
                    <a:pt x="27340" y="51187"/>
                    <a:pt x="27315" y="51236"/>
                  </a:cubicBezTo>
                  <a:cubicBezTo>
                    <a:pt x="27015" y="51803"/>
                    <a:pt x="26615" y="52270"/>
                    <a:pt x="26081" y="52670"/>
                  </a:cubicBezTo>
                  <a:cubicBezTo>
                    <a:pt x="25847" y="52903"/>
                    <a:pt x="25614" y="53004"/>
                    <a:pt x="25347" y="53170"/>
                  </a:cubicBezTo>
                  <a:cubicBezTo>
                    <a:pt x="25180" y="52970"/>
                    <a:pt x="25047" y="52703"/>
                    <a:pt x="24880" y="52503"/>
                  </a:cubicBezTo>
                  <a:cubicBezTo>
                    <a:pt x="25814" y="50902"/>
                    <a:pt x="28483" y="49868"/>
                    <a:pt x="30084" y="49735"/>
                  </a:cubicBezTo>
                  <a:close/>
                  <a:moveTo>
                    <a:pt x="19439" y="51454"/>
                  </a:moveTo>
                  <a:cubicBezTo>
                    <a:pt x="21263" y="51454"/>
                    <a:pt x="23199" y="52258"/>
                    <a:pt x="24213" y="53737"/>
                  </a:cubicBezTo>
                  <a:cubicBezTo>
                    <a:pt x="23946" y="53604"/>
                    <a:pt x="23613" y="53504"/>
                    <a:pt x="23312" y="53437"/>
                  </a:cubicBezTo>
                  <a:cubicBezTo>
                    <a:pt x="22812" y="53304"/>
                    <a:pt x="22312" y="53170"/>
                    <a:pt x="21811" y="53104"/>
                  </a:cubicBezTo>
                  <a:cubicBezTo>
                    <a:pt x="21802" y="53101"/>
                    <a:pt x="21794" y="53100"/>
                    <a:pt x="21786" y="53100"/>
                  </a:cubicBezTo>
                  <a:cubicBezTo>
                    <a:pt x="21670" y="53100"/>
                    <a:pt x="21618" y="53306"/>
                    <a:pt x="21711" y="53337"/>
                  </a:cubicBezTo>
                  <a:cubicBezTo>
                    <a:pt x="22145" y="53471"/>
                    <a:pt x="22612" y="53637"/>
                    <a:pt x="23012" y="53771"/>
                  </a:cubicBezTo>
                  <a:cubicBezTo>
                    <a:pt x="23446" y="53904"/>
                    <a:pt x="23879" y="54104"/>
                    <a:pt x="24346" y="54138"/>
                  </a:cubicBezTo>
                  <a:lnTo>
                    <a:pt x="24346" y="54271"/>
                  </a:lnTo>
                  <a:cubicBezTo>
                    <a:pt x="22111" y="54271"/>
                    <a:pt x="19710" y="53437"/>
                    <a:pt x="18275" y="51569"/>
                  </a:cubicBezTo>
                  <a:cubicBezTo>
                    <a:pt x="18651" y="51492"/>
                    <a:pt x="19042" y="51454"/>
                    <a:pt x="19439" y="51454"/>
                  </a:cubicBezTo>
                  <a:close/>
                  <a:moveTo>
                    <a:pt x="27415" y="59508"/>
                  </a:moveTo>
                  <a:cubicBezTo>
                    <a:pt x="27615" y="59508"/>
                    <a:pt x="27715" y="59575"/>
                    <a:pt x="27882" y="59608"/>
                  </a:cubicBezTo>
                  <a:cubicBezTo>
                    <a:pt x="27749" y="59675"/>
                    <a:pt x="27682" y="59775"/>
                    <a:pt x="27549" y="59842"/>
                  </a:cubicBezTo>
                  <a:cubicBezTo>
                    <a:pt x="27515" y="59742"/>
                    <a:pt x="27482" y="59642"/>
                    <a:pt x="27415" y="59508"/>
                  </a:cubicBezTo>
                  <a:close/>
                  <a:moveTo>
                    <a:pt x="24947" y="54605"/>
                  </a:moveTo>
                  <a:cubicBezTo>
                    <a:pt x="25481" y="55972"/>
                    <a:pt x="26014" y="57340"/>
                    <a:pt x="26548" y="58774"/>
                  </a:cubicBezTo>
                  <a:cubicBezTo>
                    <a:pt x="26615" y="58908"/>
                    <a:pt x="26681" y="59075"/>
                    <a:pt x="26715" y="59241"/>
                  </a:cubicBezTo>
                  <a:cubicBezTo>
                    <a:pt x="26114" y="59441"/>
                    <a:pt x="25514" y="59808"/>
                    <a:pt x="25147" y="60309"/>
                  </a:cubicBezTo>
                  <a:cubicBezTo>
                    <a:pt x="25147" y="60275"/>
                    <a:pt x="25147" y="60175"/>
                    <a:pt x="25114" y="60142"/>
                  </a:cubicBezTo>
                  <a:cubicBezTo>
                    <a:pt x="24980" y="58307"/>
                    <a:pt x="24880" y="56439"/>
                    <a:pt x="24847" y="54605"/>
                  </a:cubicBezTo>
                  <a:close/>
                  <a:moveTo>
                    <a:pt x="26882" y="59642"/>
                  </a:moveTo>
                  <a:cubicBezTo>
                    <a:pt x="26982" y="59808"/>
                    <a:pt x="27015" y="59942"/>
                    <a:pt x="27115" y="60109"/>
                  </a:cubicBezTo>
                  <a:cubicBezTo>
                    <a:pt x="26781" y="60275"/>
                    <a:pt x="26448" y="60409"/>
                    <a:pt x="26048" y="60509"/>
                  </a:cubicBezTo>
                  <a:cubicBezTo>
                    <a:pt x="26148" y="60442"/>
                    <a:pt x="26214" y="60342"/>
                    <a:pt x="26281" y="60275"/>
                  </a:cubicBezTo>
                  <a:cubicBezTo>
                    <a:pt x="26306" y="60200"/>
                    <a:pt x="26256" y="60163"/>
                    <a:pt x="26201" y="60163"/>
                  </a:cubicBezTo>
                  <a:cubicBezTo>
                    <a:pt x="26183" y="60163"/>
                    <a:pt x="26164" y="60167"/>
                    <a:pt x="26148" y="60175"/>
                  </a:cubicBezTo>
                  <a:lnTo>
                    <a:pt x="25781" y="60442"/>
                  </a:lnTo>
                  <a:cubicBezTo>
                    <a:pt x="25681" y="60476"/>
                    <a:pt x="25614" y="60509"/>
                    <a:pt x="25481" y="60509"/>
                  </a:cubicBezTo>
                  <a:cubicBezTo>
                    <a:pt x="25847" y="60142"/>
                    <a:pt x="26381" y="59808"/>
                    <a:pt x="26882" y="59642"/>
                  </a:cubicBezTo>
                  <a:close/>
                  <a:moveTo>
                    <a:pt x="18190" y="56713"/>
                  </a:moveTo>
                  <a:cubicBezTo>
                    <a:pt x="18332" y="56713"/>
                    <a:pt x="18507" y="56725"/>
                    <a:pt x="18709" y="56740"/>
                  </a:cubicBezTo>
                  <a:cubicBezTo>
                    <a:pt x="20977" y="56840"/>
                    <a:pt x="24113" y="58307"/>
                    <a:pt x="24813" y="60609"/>
                  </a:cubicBezTo>
                  <a:cubicBezTo>
                    <a:pt x="24780" y="60676"/>
                    <a:pt x="24813" y="60776"/>
                    <a:pt x="24813" y="60842"/>
                  </a:cubicBezTo>
                  <a:cubicBezTo>
                    <a:pt x="24780" y="60809"/>
                    <a:pt x="24713" y="60776"/>
                    <a:pt x="24680" y="60776"/>
                  </a:cubicBezTo>
                  <a:lnTo>
                    <a:pt x="24446" y="60776"/>
                  </a:lnTo>
                  <a:cubicBezTo>
                    <a:pt x="23846" y="60009"/>
                    <a:pt x="22779" y="59575"/>
                    <a:pt x="21945" y="59275"/>
                  </a:cubicBezTo>
                  <a:cubicBezTo>
                    <a:pt x="21932" y="59272"/>
                    <a:pt x="21920" y="59271"/>
                    <a:pt x="21908" y="59271"/>
                  </a:cubicBezTo>
                  <a:cubicBezTo>
                    <a:pt x="21764" y="59271"/>
                    <a:pt x="21690" y="59447"/>
                    <a:pt x="21845" y="59508"/>
                  </a:cubicBezTo>
                  <a:cubicBezTo>
                    <a:pt x="22345" y="59742"/>
                    <a:pt x="22812" y="59975"/>
                    <a:pt x="23212" y="60275"/>
                  </a:cubicBezTo>
                  <a:cubicBezTo>
                    <a:pt x="23479" y="60442"/>
                    <a:pt x="23713" y="60642"/>
                    <a:pt x="23979" y="60809"/>
                  </a:cubicBezTo>
                  <a:cubicBezTo>
                    <a:pt x="22378" y="60776"/>
                    <a:pt x="21044" y="60142"/>
                    <a:pt x="19776" y="59141"/>
                  </a:cubicBezTo>
                  <a:cubicBezTo>
                    <a:pt x="19143" y="58641"/>
                    <a:pt x="18609" y="58074"/>
                    <a:pt x="18109" y="57473"/>
                  </a:cubicBezTo>
                  <a:cubicBezTo>
                    <a:pt x="17591" y="56852"/>
                    <a:pt x="17696" y="56713"/>
                    <a:pt x="18190" y="56713"/>
                  </a:cubicBezTo>
                  <a:close/>
                  <a:moveTo>
                    <a:pt x="21262" y="62951"/>
                  </a:moveTo>
                  <a:cubicBezTo>
                    <a:pt x="22779" y="62951"/>
                    <a:pt x="23968" y="63857"/>
                    <a:pt x="24880" y="65012"/>
                  </a:cubicBezTo>
                  <a:cubicBezTo>
                    <a:pt x="23312" y="64745"/>
                    <a:pt x="21644" y="64478"/>
                    <a:pt x="20811" y="62977"/>
                  </a:cubicBezTo>
                  <a:cubicBezTo>
                    <a:pt x="20964" y="62960"/>
                    <a:pt x="21115" y="62951"/>
                    <a:pt x="21262" y="62951"/>
                  </a:cubicBezTo>
                  <a:close/>
                  <a:moveTo>
                    <a:pt x="27622" y="63574"/>
                  </a:moveTo>
                  <a:cubicBezTo>
                    <a:pt x="27653" y="63574"/>
                    <a:pt x="27684" y="63575"/>
                    <a:pt x="27715" y="63578"/>
                  </a:cubicBezTo>
                  <a:cubicBezTo>
                    <a:pt x="27515" y="63978"/>
                    <a:pt x="27215" y="64312"/>
                    <a:pt x="26882" y="64645"/>
                  </a:cubicBezTo>
                  <a:cubicBezTo>
                    <a:pt x="26615" y="64912"/>
                    <a:pt x="26314" y="64979"/>
                    <a:pt x="25981" y="65079"/>
                  </a:cubicBezTo>
                  <a:cubicBezTo>
                    <a:pt x="26206" y="64373"/>
                    <a:pt x="26832" y="63574"/>
                    <a:pt x="27622" y="63574"/>
                  </a:cubicBezTo>
                  <a:close/>
                  <a:moveTo>
                    <a:pt x="20252" y="0"/>
                  </a:moveTo>
                  <a:cubicBezTo>
                    <a:pt x="20201" y="0"/>
                    <a:pt x="20157" y="29"/>
                    <a:pt x="20143" y="99"/>
                  </a:cubicBezTo>
                  <a:cubicBezTo>
                    <a:pt x="18042" y="5603"/>
                    <a:pt x="16841" y="11274"/>
                    <a:pt x="16674" y="17145"/>
                  </a:cubicBezTo>
                  <a:cubicBezTo>
                    <a:pt x="16608" y="19913"/>
                    <a:pt x="16341" y="22982"/>
                    <a:pt x="16741" y="25851"/>
                  </a:cubicBezTo>
                  <a:cubicBezTo>
                    <a:pt x="16074" y="23849"/>
                    <a:pt x="15373" y="21915"/>
                    <a:pt x="14639" y="19947"/>
                  </a:cubicBezTo>
                  <a:cubicBezTo>
                    <a:pt x="14639" y="19947"/>
                    <a:pt x="14673" y="19947"/>
                    <a:pt x="14673" y="19913"/>
                  </a:cubicBezTo>
                  <a:cubicBezTo>
                    <a:pt x="15006" y="18912"/>
                    <a:pt x="15006" y="17511"/>
                    <a:pt x="14473" y="16611"/>
                  </a:cubicBezTo>
                  <a:cubicBezTo>
                    <a:pt x="14437" y="16557"/>
                    <a:pt x="14373" y="16523"/>
                    <a:pt x="14315" y="16523"/>
                  </a:cubicBezTo>
                  <a:cubicBezTo>
                    <a:pt x="14266" y="16523"/>
                    <a:pt x="14221" y="16549"/>
                    <a:pt x="14206" y="16611"/>
                  </a:cubicBezTo>
                  <a:cubicBezTo>
                    <a:pt x="14039" y="17111"/>
                    <a:pt x="14006" y="17645"/>
                    <a:pt x="14006" y="18179"/>
                  </a:cubicBezTo>
                  <a:cubicBezTo>
                    <a:pt x="13405" y="16511"/>
                    <a:pt x="12938" y="14843"/>
                    <a:pt x="12538" y="13142"/>
                  </a:cubicBezTo>
                  <a:cubicBezTo>
                    <a:pt x="12523" y="13112"/>
                    <a:pt x="12488" y="13095"/>
                    <a:pt x="12454" y="13095"/>
                  </a:cubicBezTo>
                  <a:cubicBezTo>
                    <a:pt x="12412" y="13095"/>
                    <a:pt x="12371" y="13120"/>
                    <a:pt x="12371" y="13175"/>
                  </a:cubicBezTo>
                  <a:cubicBezTo>
                    <a:pt x="12471" y="14109"/>
                    <a:pt x="12671" y="15010"/>
                    <a:pt x="12872" y="15944"/>
                  </a:cubicBezTo>
                  <a:cubicBezTo>
                    <a:pt x="12638" y="15443"/>
                    <a:pt x="12038" y="15110"/>
                    <a:pt x="11504" y="15076"/>
                  </a:cubicBezTo>
                  <a:cubicBezTo>
                    <a:pt x="11337" y="15076"/>
                    <a:pt x="11237" y="15243"/>
                    <a:pt x="11337" y="15343"/>
                  </a:cubicBezTo>
                  <a:cubicBezTo>
                    <a:pt x="11637" y="15777"/>
                    <a:pt x="11904" y="16177"/>
                    <a:pt x="12338" y="16511"/>
                  </a:cubicBezTo>
                  <a:cubicBezTo>
                    <a:pt x="12433" y="16606"/>
                    <a:pt x="12563" y="16685"/>
                    <a:pt x="12691" y="16685"/>
                  </a:cubicBezTo>
                  <a:cubicBezTo>
                    <a:pt x="12741" y="16685"/>
                    <a:pt x="12791" y="16673"/>
                    <a:pt x="12838" y="16644"/>
                  </a:cubicBezTo>
                  <a:cubicBezTo>
                    <a:pt x="12905" y="16611"/>
                    <a:pt x="12972" y="16577"/>
                    <a:pt x="12972" y="16477"/>
                  </a:cubicBezTo>
                  <a:cubicBezTo>
                    <a:pt x="12972" y="16477"/>
                    <a:pt x="13005" y="16444"/>
                    <a:pt x="13005" y="16411"/>
                  </a:cubicBezTo>
                  <a:lnTo>
                    <a:pt x="13005" y="16344"/>
                  </a:lnTo>
                  <a:cubicBezTo>
                    <a:pt x="13906" y="19580"/>
                    <a:pt x="15473" y="22749"/>
                    <a:pt x="16407" y="25817"/>
                  </a:cubicBezTo>
                  <a:cubicBezTo>
                    <a:pt x="16874" y="27419"/>
                    <a:pt x="17341" y="28953"/>
                    <a:pt x="17708" y="30521"/>
                  </a:cubicBezTo>
                  <a:cubicBezTo>
                    <a:pt x="17742" y="32189"/>
                    <a:pt x="17975" y="33923"/>
                    <a:pt x="18042" y="35524"/>
                  </a:cubicBezTo>
                  <a:cubicBezTo>
                    <a:pt x="18042" y="35608"/>
                    <a:pt x="18109" y="35649"/>
                    <a:pt x="18179" y="35649"/>
                  </a:cubicBezTo>
                  <a:cubicBezTo>
                    <a:pt x="18250" y="35649"/>
                    <a:pt x="18325" y="35608"/>
                    <a:pt x="18342" y="35524"/>
                  </a:cubicBezTo>
                  <a:cubicBezTo>
                    <a:pt x="18375" y="34657"/>
                    <a:pt x="18342" y="33790"/>
                    <a:pt x="18342" y="32856"/>
                  </a:cubicBezTo>
                  <a:lnTo>
                    <a:pt x="18342" y="32856"/>
                  </a:lnTo>
                  <a:cubicBezTo>
                    <a:pt x="18876" y="35124"/>
                    <a:pt x="19376" y="37359"/>
                    <a:pt x="19977" y="39627"/>
                  </a:cubicBezTo>
                  <a:cubicBezTo>
                    <a:pt x="19910" y="39627"/>
                    <a:pt x="19843" y="39594"/>
                    <a:pt x="19810" y="39594"/>
                  </a:cubicBezTo>
                  <a:cubicBezTo>
                    <a:pt x="19710" y="39594"/>
                    <a:pt x="19576" y="39627"/>
                    <a:pt x="19543" y="39694"/>
                  </a:cubicBezTo>
                  <a:cubicBezTo>
                    <a:pt x="19176" y="40928"/>
                    <a:pt x="20077" y="42162"/>
                    <a:pt x="20877" y="43096"/>
                  </a:cubicBezTo>
                  <a:cubicBezTo>
                    <a:pt x="21511" y="45331"/>
                    <a:pt x="22212" y="47533"/>
                    <a:pt x="23012" y="49768"/>
                  </a:cubicBezTo>
                  <a:lnTo>
                    <a:pt x="22979" y="49701"/>
                  </a:lnTo>
                  <a:cubicBezTo>
                    <a:pt x="20710" y="45865"/>
                    <a:pt x="18909" y="41829"/>
                    <a:pt x="16741" y="37959"/>
                  </a:cubicBezTo>
                  <a:cubicBezTo>
                    <a:pt x="16541" y="37626"/>
                    <a:pt x="16374" y="37292"/>
                    <a:pt x="16174" y="36925"/>
                  </a:cubicBezTo>
                  <a:cubicBezTo>
                    <a:pt x="16207" y="36925"/>
                    <a:pt x="16241" y="36859"/>
                    <a:pt x="16307" y="36792"/>
                  </a:cubicBezTo>
                  <a:cubicBezTo>
                    <a:pt x="16541" y="35758"/>
                    <a:pt x="16341" y="34424"/>
                    <a:pt x="16007" y="33423"/>
                  </a:cubicBezTo>
                  <a:cubicBezTo>
                    <a:pt x="15965" y="33325"/>
                    <a:pt x="15899" y="33285"/>
                    <a:pt x="15835" y="33285"/>
                  </a:cubicBezTo>
                  <a:cubicBezTo>
                    <a:pt x="15746" y="33285"/>
                    <a:pt x="15659" y="33360"/>
                    <a:pt x="15640" y="33456"/>
                  </a:cubicBezTo>
                  <a:cubicBezTo>
                    <a:pt x="15507" y="33957"/>
                    <a:pt x="15507" y="34490"/>
                    <a:pt x="15573" y="34991"/>
                  </a:cubicBezTo>
                  <a:cubicBezTo>
                    <a:pt x="15640" y="35358"/>
                    <a:pt x="15707" y="35691"/>
                    <a:pt x="15740" y="36091"/>
                  </a:cubicBezTo>
                  <a:cubicBezTo>
                    <a:pt x="14172" y="32989"/>
                    <a:pt x="12872" y="29820"/>
                    <a:pt x="10903" y="26952"/>
                  </a:cubicBezTo>
                  <a:cubicBezTo>
                    <a:pt x="10884" y="26912"/>
                    <a:pt x="10856" y="26896"/>
                    <a:pt x="10827" y="26896"/>
                  </a:cubicBezTo>
                  <a:cubicBezTo>
                    <a:pt x="10759" y="26896"/>
                    <a:pt x="10689" y="26991"/>
                    <a:pt x="10737" y="27085"/>
                  </a:cubicBezTo>
                  <a:cubicBezTo>
                    <a:pt x="12004" y="28986"/>
                    <a:pt x="13005" y="31021"/>
                    <a:pt x="14006" y="33123"/>
                  </a:cubicBezTo>
                  <a:cubicBezTo>
                    <a:pt x="13669" y="32762"/>
                    <a:pt x="13211" y="32488"/>
                    <a:pt x="12744" y="32488"/>
                  </a:cubicBezTo>
                  <a:cubicBezTo>
                    <a:pt x="12564" y="32488"/>
                    <a:pt x="12381" y="32529"/>
                    <a:pt x="12204" y="32622"/>
                  </a:cubicBezTo>
                  <a:cubicBezTo>
                    <a:pt x="12071" y="32656"/>
                    <a:pt x="12071" y="32789"/>
                    <a:pt x="12138" y="32922"/>
                  </a:cubicBezTo>
                  <a:cubicBezTo>
                    <a:pt x="12332" y="33256"/>
                    <a:pt x="13012" y="34143"/>
                    <a:pt x="13561" y="34143"/>
                  </a:cubicBezTo>
                  <a:cubicBezTo>
                    <a:pt x="13672" y="34143"/>
                    <a:pt x="13777" y="34107"/>
                    <a:pt x="13872" y="34023"/>
                  </a:cubicBezTo>
                  <a:cubicBezTo>
                    <a:pt x="13956" y="33967"/>
                    <a:pt x="13899" y="33841"/>
                    <a:pt x="13839" y="33841"/>
                  </a:cubicBezTo>
                  <a:cubicBezTo>
                    <a:pt x="13828" y="33841"/>
                    <a:pt x="13816" y="33846"/>
                    <a:pt x="13806" y="33856"/>
                  </a:cubicBezTo>
                  <a:cubicBezTo>
                    <a:pt x="13784" y="33869"/>
                    <a:pt x="13760" y="33875"/>
                    <a:pt x="13734" y="33875"/>
                  </a:cubicBezTo>
                  <a:cubicBezTo>
                    <a:pt x="13557" y="33875"/>
                    <a:pt x="13288" y="33610"/>
                    <a:pt x="13172" y="33523"/>
                  </a:cubicBezTo>
                  <a:cubicBezTo>
                    <a:pt x="12972" y="33323"/>
                    <a:pt x="12738" y="33123"/>
                    <a:pt x="12571" y="32922"/>
                  </a:cubicBezTo>
                  <a:cubicBezTo>
                    <a:pt x="12635" y="32909"/>
                    <a:pt x="12697" y="32902"/>
                    <a:pt x="12758" y="32902"/>
                  </a:cubicBezTo>
                  <a:cubicBezTo>
                    <a:pt x="13431" y="32902"/>
                    <a:pt x="13941" y="33700"/>
                    <a:pt x="14339" y="34190"/>
                  </a:cubicBezTo>
                  <a:cubicBezTo>
                    <a:pt x="14356" y="34223"/>
                    <a:pt x="14389" y="34240"/>
                    <a:pt x="14418" y="34240"/>
                  </a:cubicBezTo>
                  <a:cubicBezTo>
                    <a:pt x="14448" y="34240"/>
                    <a:pt x="14473" y="34223"/>
                    <a:pt x="14473" y="34190"/>
                  </a:cubicBezTo>
                  <a:cubicBezTo>
                    <a:pt x="15073" y="35491"/>
                    <a:pt x="15707" y="36825"/>
                    <a:pt x="16407" y="38093"/>
                  </a:cubicBezTo>
                  <a:cubicBezTo>
                    <a:pt x="17308" y="39661"/>
                    <a:pt x="18042" y="41362"/>
                    <a:pt x="18809" y="43096"/>
                  </a:cubicBezTo>
                  <a:cubicBezTo>
                    <a:pt x="17141" y="40962"/>
                    <a:pt x="15173" y="38994"/>
                    <a:pt x="13238" y="37259"/>
                  </a:cubicBezTo>
                  <a:cubicBezTo>
                    <a:pt x="9502" y="33823"/>
                    <a:pt x="5133" y="30988"/>
                    <a:pt x="296" y="29353"/>
                  </a:cubicBezTo>
                  <a:cubicBezTo>
                    <a:pt x="278" y="29349"/>
                    <a:pt x="260" y="29347"/>
                    <a:pt x="241" y="29347"/>
                  </a:cubicBezTo>
                  <a:cubicBezTo>
                    <a:pt x="121" y="29347"/>
                    <a:pt x="0" y="29433"/>
                    <a:pt x="29" y="29520"/>
                  </a:cubicBezTo>
                  <a:cubicBezTo>
                    <a:pt x="1130" y="33590"/>
                    <a:pt x="5366" y="36191"/>
                    <a:pt x="8702" y="38193"/>
                  </a:cubicBezTo>
                  <a:cubicBezTo>
                    <a:pt x="10837" y="39494"/>
                    <a:pt x="13038" y="40495"/>
                    <a:pt x="14973" y="42096"/>
                  </a:cubicBezTo>
                  <a:cubicBezTo>
                    <a:pt x="17041" y="43797"/>
                    <a:pt x="18809" y="45798"/>
                    <a:pt x="20877" y="47500"/>
                  </a:cubicBezTo>
                  <a:cubicBezTo>
                    <a:pt x="21211" y="48133"/>
                    <a:pt x="21544" y="48700"/>
                    <a:pt x="21911" y="49301"/>
                  </a:cubicBezTo>
                  <a:cubicBezTo>
                    <a:pt x="22512" y="50168"/>
                    <a:pt x="23079" y="51102"/>
                    <a:pt x="23713" y="51969"/>
                  </a:cubicBezTo>
                  <a:cubicBezTo>
                    <a:pt x="23846" y="52303"/>
                    <a:pt x="23979" y="52637"/>
                    <a:pt x="24080" y="52937"/>
                  </a:cubicBezTo>
                  <a:cubicBezTo>
                    <a:pt x="22982" y="51583"/>
                    <a:pt x="21004" y="50914"/>
                    <a:pt x="19209" y="50914"/>
                  </a:cubicBezTo>
                  <a:cubicBezTo>
                    <a:pt x="18659" y="50914"/>
                    <a:pt x="18127" y="50977"/>
                    <a:pt x="17642" y="51102"/>
                  </a:cubicBezTo>
                  <a:cubicBezTo>
                    <a:pt x="17475" y="51136"/>
                    <a:pt x="17375" y="51302"/>
                    <a:pt x="17508" y="51436"/>
                  </a:cubicBezTo>
                  <a:cubicBezTo>
                    <a:pt x="18613" y="53021"/>
                    <a:pt x="20967" y="54559"/>
                    <a:pt x="23081" y="54559"/>
                  </a:cubicBezTo>
                  <a:cubicBezTo>
                    <a:pt x="23458" y="54559"/>
                    <a:pt x="23827" y="54510"/>
                    <a:pt x="24180" y="54405"/>
                  </a:cubicBezTo>
                  <a:cubicBezTo>
                    <a:pt x="24213" y="55972"/>
                    <a:pt x="24346" y="57607"/>
                    <a:pt x="24413" y="59175"/>
                  </a:cubicBezTo>
                  <a:cubicBezTo>
                    <a:pt x="23846" y="58441"/>
                    <a:pt x="22912" y="57840"/>
                    <a:pt x="22212" y="57440"/>
                  </a:cubicBezTo>
                  <a:cubicBezTo>
                    <a:pt x="21092" y="56793"/>
                    <a:pt x="19619" y="56220"/>
                    <a:pt x="18237" y="56220"/>
                  </a:cubicBezTo>
                  <a:cubicBezTo>
                    <a:pt x="17767" y="56220"/>
                    <a:pt x="17307" y="56287"/>
                    <a:pt x="16874" y="56439"/>
                  </a:cubicBezTo>
                  <a:cubicBezTo>
                    <a:pt x="16741" y="56473"/>
                    <a:pt x="16741" y="56639"/>
                    <a:pt x="16808" y="56740"/>
                  </a:cubicBezTo>
                  <a:cubicBezTo>
                    <a:pt x="18210" y="58709"/>
                    <a:pt x="20520" y="61079"/>
                    <a:pt x="23141" y="61079"/>
                  </a:cubicBezTo>
                  <a:cubicBezTo>
                    <a:pt x="23450" y="61079"/>
                    <a:pt x="23763" y="61046"/>
                    <a:pt x="24080" y="60976"/>
                  </a:cubicBezTo>
                  <a:cubicBezTo>
                    <a:pt x="24146" y="60976"/>
                    <a:pt x="24146" y="61009"/>
                    <a:pt x="24180" y="61009"/>
                  </a:cubicBezTo>
                  <a:cubicBezTo>
                    <a:pt x="24196" y="61025"/>
                    <a:pt x="24212" y="61032"/>
                    <a:pt x="24227" y="61032"/>
                  </a:cubicBezTo>
                  <a:cubicBezTo>
                    <a:pt x="24275" y="61032"/>
                    <a:pt x="24313" y="60968"/>
                    <a:pt x="24313" y="60943"/>
                  </a:cubicBezTo>
                  <a:cubicBezTo>
                    <a:pt x="24346" y="60943"/>
                    <a:pt x="24413" y="60909"/>
                    <a:pt x="24480" y="60909"/>
                  </a:cubicBezTo>
                  <a:lnTo>
                    <a:pt x="24513" y="60842"/>
                  </a:lnTo>
                  <a:lnTo>
                    <a:pt x="24513" y="60842"/>
                  </a:lnTo>
                  <a:cubicBezTo>
                    <a:pt x="24480" y="60943"/>
                    <a:pt x="24480" y="61009"/>
                    <a:pt x="24480" y="61076"/>
                  </a:cubicBezTo>
                  <a:cubicBezTo>
                    <a:pt x="24480" y="61176"/>
                    <a:pt x="24547" y="61243"/>
                    <a:pt x="24647" y="61243"/>
                  </a:cubicBezTo>
                  <a:cubicBezTo>
                    <a:pt x="24713" y="62277"/>
                    <a:pt x="24847" y="63311"/>
                    <a:pt x="24913" y="64345"/>
                  </a:cubicBezTo>
                  <a:cubicBezTo>
                    <a:pt x="24009" y="63186"/>
                    <a:pt x="22435" y="62435"/>
                    <a:pt x="20961" y="62435"/>
                  </a:cubicBezTo>
                  <a:cubicBezTo>
                    <a:pt x="20695" y="62435"/>
                    <a:pt x="20432" y="62459"/>
                    <a:pt x="20177" y="62510"/>
                  </a:cubicBezTo>
                  <a:cubicBezTo>
                    <a:pt x="20043" y="62577"/>
                    <a:pt x="19910" y="62677"/>
                    <a:pt x="20010" y="62811"/>
                  </a:cubicBezTo>
                  <a:cubicBezTo>
                    <a:pt x="20877" y="64645"/>
                    <a:pt x="22879" y="65179"/>
                    <a:pt x="24747" y="65312"/>
                  </a:cubicBezTo>
                  <a:cubicBezTo>
                    <a:pt x="24747" y="65412"/>
                    <a:pt x="24747" y="65446"/>
                    <a:pt x="24847" y="65479"/>
                  </a:cubicBezTo>
                  <a:cubicBezTo>
                    <a:pt x="24880" y="65512"/>
                    <a:pt x="24980" y="65512"/>
                    <a:pt x="25014" y="65579"/>
                  </a:cubicBezTo>
                  <a:cubicBezTo>
                    <a:pt x="25547" y="70082"/>
                    <a:pt x="26314" y="74586"/>
                    <a:pt x="27182" y="79056"/>
                  </a:cubicBezTo>
                  <a:cubicBezTo>
                    <a:pt x="27196" y="79114"/>
                    <a:pt x="27230" y="79140"/>
                    <a:pt x="27264" y="79140"/>
                  </a:cubicBezTo>
                  <a:cubicBezTo>
                    <a:pt x="27306" y="79140"/>
                    <a:pt x="27349" y="79097"/>
                    <a:pt x="27349" y="79022"/>
                  </a:cubicBezTo>
                  <a:cubicBezTo>
                    <a:pt x="27015" y="74652"/>
                    <a:pt x="26081" y="70316"/>
                    <a:pt x="25481" y="65979"/>
                  </a:cubicBezTo>
                  <a:cubicBezTo>
                    <a:pt x="25547" y="65946"/>
                    <a:pt x="25581" y="65879"/>
                    <a:pt x="25581" y="65813"/>
                  </a:cubicBezTo>
                  <a:cubicBezTo>
                    <a:pt x="25581" y="65713"/>
                    <a:pt x="25547" y="65679"/>
                    <a:pt x="25514" y="65613"/>
                  </a:cubicBezTo>
                  <a:cubicBezTo>
                    <a:pt x="26581" y="65512"/>
                    <a:pt x="27582" y="64345"/>
                    <a:pt x="27882" y="63444"/>
                  </a:cubicBezTo>
                  <a:cubicBezTo>
                    <a:pt x="27916" y="63311"/>
                    <a:pt x="27849" y="63177"/>
                    <a:pt x="27715" y="63144"/>
                  </a:cubicBezTo>
                  <a:cubicBezTo>
                    <a:pt x="27582" y="63110"/>
                    <a:pt x="27452" y="63094"/>
                    <a:pt x="27325" y="63094"/>
                  </a:cubicBezTo>
                  <a:cubicBezTo>
                    <a:pt x="26337" y="63094"/>
                    <a:pt x="25554" y="64063"/>
                    <a:pt x="25347" y="64979"/>
                  </a:cubicBezTo>
                  <a:lnTo>
                    <a:pt x="25347" y="65012"/>
                  </a:lnTo>
                  <a:lnTo>
                    <a:pt x="25247" y="65012"/>
                  </a:lnTo>
                  <a:cubicBezTo>
                    <a:pt x="25180" y="64445"/>
                    <a:pt x="25080" y="63911"/>
                    <a:pt x="25047" y="63311"/>
                  </a:cubicBezTo>
                  <a:cubicBezTo>
                    <a:pt x="24980" y="62510"/>
                    <a:pt x="24880" y="61776"/>
                    <a:pt x="24847" y="60976"/>
                  </a:cubicBezTo>
                  <a:lnTo>
                    <a:pt x="24847" y="60976"/>
                  </a:lnTo>
                  <a:cubicBezTo>
                    <a:pt x="24880" y="61009"/>
                    <a:pt x="24913" y="61009"/>
                    <a:pt x="24980" y="61009"/>
                  </a:cubicBezTo>
                  <a:cubicBezTo>
                    <a:pt x="25081" y="61033"/>
                    <a:pt x="25190" y="61044"/>
                    <a:pt x="25304" y="61044"/>
                  </a:cubicBezTo>
                  <a:cubicBezTo>
                    <a:pt x="25828" y="61044"/>
                    <a:pt x="26461" y="60810"/>
                    <a:pt x="26982" y="60509"/>
                  </a:cubicBezTo>
                  <a:cubicBezTo>
                    <a:pt x="28883" y="65579"/>
                    <a:pt x="30317" y="70649"/>
                    <a:pt x="31318" y="75953"/>
                  </a:cubicBezTo>
                  <a:cubicBezTo>
                    <a:pt x="31331" y="75993"/>
                    <a:pt x="31360" y="76011"/>
                    <a:pt x="31390" y="76011"/>
                  </a:cubicBezTo>
                  <a:cubicBezTo>
                    <a:pt x="31436" y="76011"/>
                    <a:pt x="31485" y="75967"/>
                    <a:pt x="31485" y="75887"/>
                  </a:cubicBezTo>
                  <a:cubicBezTo>
                    <a:pt x="30984" y="70483"/>
                    <a:pt x="29317" y="65312"/>
                    <a:pt x="27382" y="60209"/>
                  </a:cubicBezTo>
                  <a:cubicBezTo>
                    <a:pt x="27682" y="60009"/>
                    <a:pt x="27982" y="59775"/>
                    <a:pt x="28149" y="59542"/>
                  </a:cubicBezTo>
                  <a:cubicBezTo>
                    <a:pt x="28216" y="59441"/>
                    <a:pt x="28182" y="59275"/>
                    <a:pt x="28082" y="59175"/>
                  </a:cubicBezTo>
                  <a:cubicBezTo>
                    <a:pt x="27813" y="58933"/>
                    <a:pt x="27501" y="58864"/>
                    <a:pt x="27145" y="58864"/>
                  </a:cubicBezTo>
                  <a:cubicBezTo>
                    <a:pt x="27060" y="58864"/>
                    <a:pt x="26972" y="58868"/>
                    <a:pt x="26882" y="58874"/>
                  </a:cubicBezTo>
                  <a:cubicBezTo>
                    <a:pt x="26314" y="57340"/>
                    <a:pt x="25681" y="55839"/>
                    <a:pt x="25047" y="54304"/>
                  </a:cubicBezTo>
                  <a:cubicBezTo>
                    <a:pt x="25147" y="54304"/>
                    <a:pt x="25214" y="54271"/>
                    <a:pt x="25347" y="54271"/>
                  </a:cubicBezTo>
                  <a:cubicBezTo>
                    <a:pt x="29050" y="59341"/>
                    <a:pt x="32886" y="64345"/>
                    <a:pt x="34887" y="70449"/>
                  </a:cubicBezTo>
                  <a:cubicBezTo>
                    <a:pt x="34899" y="70473"/>
                    <a:pt x="34919" y="70484"/>
                    <a:pt x="34940" y="70484"/>
                  </a:cubicBezTo>
                  <a:cubicBezTo>
                    <a:pt x="34979" y="70484"/>
                    <a:pt x="35021" y="70447"/>
                    <a:pt x="35021" y="70383"/>
                  </a:cubicBezTo>
                  <a:cubicBezTo>
                    <a:pt x="33520" y="64312"/>
                    <a:pt x="29417" y="59275"/>
                    <a:pt x="25747" y="54138"/>
                  </a:cubicBezTo>
                  <a:cubicBezTo>
                    <a:pt x="28316" y="53671"/>
                    <a:pt x="30618" y="51603"/>
                    <a:pt x="30517" y="49501"/>
                  </a:cubicBezTo>
                  <a:cubicBezTo>
                    <a:pt x="30517" y="49401"/>
                    <a:pt x="30384" y="49334"/>
                    <a:pt x="30284" y="49334"/>
                  </a:cubicBezTo>
                  <a:cubicBezTo>
                    <a:pt x="28516" y="49434"/>
                    <a:pt x="25847" y="50435"/>
                    <a:pt x="24780" y="52136"/>
                  </a:cubicBezTo>
                  <a:cubicBezTo>
                    <a:pt x="24780" y="50135"/>
                    <a:pt x="24813" y="48133"/>
                    <a:pt x="24847" y="46132"/>
                  </a:cubicBezTo>
                  <a:cubicBezTo>
                    <a:pt x="27449" y="45932"/>
                    <a:pt x="29617" y="43897"/>
                    <a:pt x="29950" y="41262"/>
                  </a:cubicBezTo>
                  <a:cubicBezTo>
                    <a:pt x="29976" y="41135"/>
                    <a:pt x="29885" y="41027"/>
                    <a:pt x="29767" y="41027"/>
                  </a:cubicBezTo>
                  <a:cubicBezTo>
                    <a:pt x="29730" y="41027"/>
                    <a:pt x="29690" y="41038"/>
                    <a:pt x="29650" y="41062"/>
                  </a:cubicBezTo>
                  <a:cubicBezTo>
                    <a:pt x="27949" y="41662"/>
                    <a:pt x="25847" y="42429"/>
                    <a:pt x="24980" y="44064"/>
                  </a:cubicBezTo>
                  <a:cubicBezTo>
                    <a:pt x="24980" y="43997"/>
                    <a:pt x="24947" y="43964"/>
                    <a:pt x="24947" y="43930"/>
                  </a:cubicBezTo>
                  <a:cubicBezTo>
                    <a:pt x="25014" y="42062"/>
                    <a:pt x="25147" y="40128"/>
                    <a:pt x="25280" y="38260"/>
                  </a:cubicBezTo>
                  <a:cubicBezTo>
                    <a:pt x="25347" y="38260"/>
                    <a:pt x="25447" y="38226"/>
                    <a:pt x="25447" y="38126"/>
                  </a:cubicBezTo>
                  <a:lnTo>
                    <a:pt x="25447" y="38093"/>
                  </a:lnTo>
                  <a:cubicBezTo>
                    <a:pt x="25514" y="38026"/>
                    <a:pt x="25514" y="37959"/>
                    <a:pt x="25447" y="37893"/>
                  </a:cubicBezTo>
                  <a:lnTo>
                    <a:pt x="25447" y="37659"/>
                  </a:lnTo>
                  <a:cubicBezTo>
                    <a:pt x="27982" y="37159"/>
                    <a:pt x="29383" y="33223"/>
                    <a:pt x="29217" y="30988"/>
                  </a:cubicBezTo>
                  <a:cubicBezTo>
                    <a:pt x="29217" y="30890"/>
                    <a:pt x="29127" y="30828"/>
                    <a:pt x="29040" y="30828"/>
                  </a:cubicBezTo>
                  <a:cubicBezTo>
                    <a:pt x="29008" y="30828"/>
                    <a:pt x="28976" y="30836"/>
                    <a:pt x="28950" y="30854"/>
                  </a:cubicBezTo>
                  <a:cubicBezTo>
                    <a:pt x="27482" y="31988"/>
                    <a:pt x="26314" y="33323"/>
                    <a:pt x="25514" y="34957"/>
                  </a:cubicBezTo>
                  <a:cubicBezTo>
                    <a:pt x="25681" y="33356"/>
                    <a:pt x="25814" y="31788"/>
                    <a:pt x="26014" y="30221"/>
                  </a:cubicBezTo>
                  <a:lnTo>
                    <a:pt x="26281" y="28453"/>
                  </a:lnTo>
                  <a:cubicBezTo>
                    <a:pt x="28716" y="27986"/>
                    <a:pt x="30217" y="24883"/>
                    <a:pt x="30451" y="22615"/>
                  </a:cubicBezTo>
                  <a:cubicBezTo>
                    <a:pt x="30451" y="22496"/>
                    <a:pt x="30366" y="22394"/>
                    <a:pt x="30256" y="22394"/>
                  </a:cubicBezTo>
                  <a:cubicBezTo>
                    <a:pt x="30212" y="22394"/>
                    <a:pt x="30165" y="22410"/>
                    <a:pt x="30117" y="22448"/>
                  </a:cubicBezTo>
                  <a:cubicBezTo>
                    <a:pt x="28549" y="23416"/>
                    <a:pt x="27449" y="24450"/>
                    <a:pt x="26615" y="25917"/>
                  </a:cubicBezTo>
                  <a:cubicBezTo>
                    <a:pt x="26781" y="24583"/>
                    <a:pt x="26982" y="23216"/>
                    <a:pt x="27148" y="21881"/>
                  </a:cubicBezTo>
                  <a:cubicBezTo>
                    <a:pt x="27182" y="21881"/>
                    <a:pt x="27215" y="21815"/>
                    <a:pt x="27215" y="21781"/>
                  </a:cubicBezTo>
                  <a:cubicBezTo>
                    <a:pt x="27482" y="21247"/>
                    <a:pt x="27549" y="20614"/>
                    <a:pt x="27515" y="19980"/>
                  </a:cubicBezTo>
                  <a:cubicBezTo>
                    <a:pt x="29283" y="19646"/>
                    <a:pt x="30851" y="17745"/>
                    <a:pt x="31285" y="16144"/>
                  </a:cubicBezTo>
                  <a:cubicBezTo>
                    <a:pt x="31312" y="16005"/>
                    <a:pt x="31178" y="15935"/>
                    <a:pt x="31055" y="15935"/>
                  </a:cubicBezTo>
                  <a:cubicBezTo>
                    <a:pt x="31031" y="15935"/>
                    <a:pt x="31007" y="15938"/>
                    <a:pt x="30984" y="15944"/>
                  </a:cubicBezTo>
                  <a:cubicBezTo>
                    <a:pt x="29684" y="16311"/>
                    <a:pt x="28216" y="16911"/>
                    <a:pt x="27515" y="18045"/>
                  </a:cubicBezTo>
                  <a:cubicBezTo>
                    <a:pt x="27649" y="16878"/>
                    <a:pt x="27715" y="15710"/>
                    <a:pt x="27782" y="14543"/>
                  </a:cubicBezTo>
                  <a:cubicBezTo>
                    <a:pt x="27782" y="14643"/>
                    <a:pt x="27782" y="14743"/>
                    <a:pt x="27816" y="14876"/>
                  </a:cubicBezTo>
                  <a:cubicBezTo>
                    <a:pt x="27816" y="14926"/>
                    <a:pt x="27857" y="14951"/>
                    <a:pt x="27903" y="14951"/>
                  </a:cubicBezTo>
                  <a:cubicBezTo>
                    <a:pt x="27949" y="14951"/>
                    <a:pt x="27999" y="14926"/>
                    <a:pt x="28016" y="14876"/>
                  </a:cubicBezTo>
                  <a:cubicBezTo>
                    <a:pt x="28049" y="14576"/>
                    <a:pt x="28116" y="14276"/>
                    <a:pt x="28182" y="13976"/>
                  </a:cubicBezTo>
                  <a:cubicBezTo>
                    <a:pt x="29850" y="12074"/>
                    <a:pt x="29950" y="8972"/>
                    <a:pt x="29483" y="6604"/>
                  </a:cubicBezTo>
                  <a:cubicBezTo>
                    <a:pt x="29456" y="6493"/>
                    <a:pt x="29359" y="6428"/>
                    <a:pt x="29251" y="6428"/>
                  </a:cubicBezTo>
                  <a:cubicBezTo>
                    <a:pt x="29229" y="6428"/>
                    <a:pt x="29206" y="6431"/>
                    <a:pt x="29183" y="6437"/>
                  </a:cubicBezTo>
                  <a:cubicBezTo>
                    <a:pt x="26681" y="7438"/>
                    <a:pt x="26381" y="12041"/>
                    <a:pt x="27515" y="14242"/>
                  </a:cubicBezTo>
                  <a:cubicBezTo>
                    <a:pt x="27482" y="14276"/>
                    <a:pt x="27449" y="14309"/>
                    <a:pt x="27449" y="14409"/>
                  </a:cubicBezTo>
                  <a:cubicBezTo>
                    <a:pt x="27349" y="14476"/>
                    <a:pt x="27482" y="14609"/>
                    <a:pt x="27549" y="14609"/>
                  </a:cubicBezTo>
                  <a:cubicBezTo>
                    <a:pt x="27449" y="15910"/>
                    <a:pt x="27315" y="17245"/>
                    <a:pt x="27182" y="18546"/>
                  </a:cubicBezTo>
                  <a:cubicBezTo>
                    <a:pt x="26448" y="16644"/>
                    <a:pt x="24780" y="14876"/>
                    <a:pt x="23212" y="14309"/>
                  </a:cubicBezTo>
                  <a:cubicBezTo>
                    <a:pt x="23199" y="14305"/>
                    <a:pt x="23185" y="14303"/>
                    <a:pt x="23171" y="14303"/>
                  </a:cubicBezTo>
                  <a:cubicBezTo>
                    <a:pt x="23079" y="14303"/>
                    <a:pt x="22979" y="14389"/>
                    <a:pt x="22979" y="14476"/>
                  </a:cubicBezTo>
                  <a:cubicBezTo>
                    <a:pt x="23179" y="16878"/>
                    <a:pt x="24146" y="20614"/>
                    <a:pt x="26815" y="21314"/>
                  </a:cubicBezTo>
                  <a:cubicBezTo>
                    <a:pt x="26548" y="23249"/>
                    <a:pt x="26314" y="25217"/>
                    <a:pt x="26014" y="27118"/>
                  </a:cubicBezTo>
                  <a:cubicBezTo>
                    <a:pt x="26014" y="27152"/>
                    <a:pt x="25981" y="27185"/>
                    <a:pt x="25981" y="27252"/>
                  </a:cubicBezTo>
                  <a:lnTo>
                    <a:pt x="25981" y="27385"/>
                  </a:lnTo>
                  <a:cubicBezTo>
                    <a:pt x="25948" y="27619"/>
                    <a:pt x="25881" y="27886"/>
                    <a:pt x="25847" y="28152"/>
                  </a:cubicBezTo>
                  <a:lnTo>
                    <a:pt x="25814" y="28152"/>
                  </a:lnTo>
                  <a:cubicBezTo>
                    <a:pt x="25614" y="26785"/>
                    <a:pt x="25014" y="25317"/>
                    <a:pt x="24513" y="24150"/>
                  </a:cubicBezTo>
                  <a:cubicBezTo>
                    <a:pt x="24002" y="23032"/>
                    <a:pt x="23186" y="21639"/>
                    <a:pt x="21829" y="21639"/>
                  </a:cubicBezTo>
                  <a:cubicBezTo>
                    <a:pt x="21769" y="21639"/>
                    <a:pt x="21707" y="21642"/>
                    <a:pt x="21644" y="21648"/>
                  </a:cubicBezTo>
                  <a:cubicBezTo>
                    <a:pt x="21544" y="21648"/>
                    <a:pt x="21511" y="21748"/>
                    <a:pt x="21511" y="21781"/>
                  </a:cubicBezTo>
                  <a:cubicBezTo>
                    <a:pt x="21344" y="24183"/>
                    <a:pt x="22945" y="28486"/>
                    <a:pt x="25547" y="29153"/>
                  </a:cubicBezTo>
                  <a:cubicBezTo>
                    <a:pt x="25547" y="29253"/>
                    <a:pt x="25614" y="29287"/>
                    <a:pt x="25614" y="29353"/>
                  </a:cubicBezTo>
                  <a:cubicBezTo>
                    <a:pt x="25614" y="29420"/>
                    <a:pt x="25647" y="29420"/>
                    <a:pt x="25647" y="29453"/>
                  </a:cubicBezTo>
                  <a:lnTo>
                    <a:pt x="25514" y="30187"/>
                  </a:lnTo>
                  <a:cubicBezTo>
                    <a:pt x="25314" y="31788"/>
                    <a:pt x="25147" y="33356"/>
                    <a:pt x="24980" y="34957"/>
                  </a:cubicBezTo>
                  <a:cubicBezTo>
                    <a:pt x="24213" y="32622"/>
                    <a:pt x="22478" y="30454"/>
                    <a:pt x="20344" y="29820"/>
                  </a:cubicBezTo>
                  <a:cubicBezTo>
                    <a:pt x="20321" y="29815"/>
                    <a:pt x="20298" y="29812"/>
                    <a:pt x="20275" y="29812"/>
                  </a:cubicBezTo>
                  <a:cubicBezTo>
                    <a:pt x="20167" y="29812"/>
                    <a:pt x="20071" y="29877"/>
                    <a:pt x="20043" y="29987"/>
                  </a:cubicBezTo>
                  <a:cubicBezTo>
                    <a:pt x="19309" y="32789"/>
                    <a:pt x="21544" y="37592"/>
                    <a:pt x="24680" y="38093"/>
                  </a:cubicBezTo>
                  <a:cubicBezTo>
                    <a:pt x="24547" y="39761"/>
                    <a:pt x="24480" y="41429"/>
                    <a:pt x="24346" y="43096"/>
                  </a:cubicBezTo>
                  <a:cubicBezTo>
                    <a:pt x="23479" y="41462"/>
                    <a:pt x="21878" y="40094"/>
                    <a:pt x="20210" y="39761"/>
                  </a:cubicBezTo>
                  <a:cubicBezTo>
                    <a:pt x="20077" y="39160"/>
                    <a:pt x="19910" y="38593"/>
                    <a:pt x="19810" y="38026"/>
                  </a:cubicBezTo>
                  <a:cubicBezTo>
                    <a:pt x="19843" y="38026"/>
                    <a:pt x="19877" y="37993"/>
                    <a:pt x="19877" y="37959"/>
                  </a:cubicBezTo>
                  <a:cubicBezTo>
                    <a:pt x="19977" y="37292"/>
                    <a:pt x="20010" y="36625"/>
                    <a:pt x="20210" y="35958"/>
                  </a:cubicBezTo>
                  <a:lnTo>
                    <a:pt x="20210" y="35958"/>
                  </a:lnTo>
                  <a:cubicBezTo>
                    <a:pt x="20577" y="36759"/>
                    <a:pt x="20210" y="37659"/>
                    <a:pt x="20010" y="38460"/>
                  </a:cubicBezTo>
                  <a:cubicBezTo>
                    <a:pt x="20010" y="38507"/>
                    <a:pt x="20043" y="38554"/>
                    <a:pt x="20086" y="38554"/>
                  </a:cubicBezTo>
                  <a:cubicBezTo>
                    <a:pt x="20104" y="38554"/>
                    <a:pt x="20124" y="38546"/>
                    <a:pt x="20143" y="38527"/>
                  </a:cubicBezTo>
                  <a:cubicBezTo>
                    <a:pt x="20877" y="37826"/>
                    <a:pt x="20877" y="36292"/>
                    <a:pt x="20243" y="35491"/>
                  </a:cubicBezTo>
                  <a:cubicBezTo>
                    <a:pt x="20213" y="35461"/>
                    <a:pt x="20170" y="35444"/>
                    <a:pt x="20128" y="35444"/>
                  </a:cubicBezTo>
                  <a:cubicBezTo>
                    <a:pt x="20077" y="35444"/>
                    <a:pt x="20028" y="35469"/>
                    <a:pt x="20010" y="35524"/>
                  </a:cubicBezTo>
                  <a:cubicBezTo>
                    <a:pt x="19843" y="36125"/>
                    <a:pt x="19676" y="36692"/>
                    <a:pt x="19676" y="37326"/>
                  </a:cubicBezTo>
                  <a:cubicBezTo>
                    <a:pt x="19209" y="35324"/>
                    <a:pt x="18776" y="33356"/>
                    <a:pt x="18242" y="31355"/>
                  </a:cubicBezTo>
                  <a:cubicBezTo>
                    <a:pt x="18209" y="29820"/>
                    <a:pt x="18175" y="28252"/>
                    <a:pt x="18375" y="26685"/>
                  </a:cubicBezTo>
                  <a:cubicBezTo>
                    <a:pt x="18809" y="23516"/>
                    <a:pt x="19510" y="20347"/>
                    <a:pt x="20010" y="17178"/>
                  </a:cubicBezTo>
                  <a:cubicBezTo>
                    <a:pt x="20877" y="11607"/>
                    <a:pt x="21811" y="5736"/>
                    <a:pt x="20444" y="132"/>
                  </a:cubicBezTo>
                  <a:cubicBezTo>
                    <a:pt x="20405" y="55"/>
                    <a:pt x="20321" y="0"/>
                    <a:pt x="202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55"/>
            <p:cNvSpPr/>
            <p:nvPr/>
          </p:nvSpPr>
          <p:spPr>
            <a:xfrm>
              <a:off x="3265000" y="3859375"/>
              <a:ext cx="27225" cy="78525"/>
            </a:xfrm>
            <a:custGeom>
              <a:avLst/>
              <a:gdLst/>
              <a:ahLst/>
              <a:cxnLst/>
              <a:rect l="l" t="t" r="r" b="b"/>
              <a:pathLst>
                <a:path w="1089" h="3141" extrusionOk="0">
                  <a:moveTo>
                    <a:pt x="1033" y="1"/>
                  </a:moveTo>
                  <a:cubicBezTo>
                    <a:pt x="1017" y="1"/>
                    <a:pt x="1001" y="14"/>
                    <a:pt x="1001" y="54"/>
                  </a:cubicBezTo>
                  <a:cubicBezTo>
                    <a:pt x="768" y="1088"/>
                    <a:pt x="167" y="2022"/>
                    <a:pt x="1" y="3056"/>
                  </a:cubicBezTo>
                  <a:cubicBezTo>
                    <a:pt x="1" y="3098"/>
                    <a:pt x="27" y="3140"/>
                    <a:pt x="55" y="3140"/>
                  </a:cubicBezTo>
                  <a:cubicBezTo>
                    <a:pt x="72" y="3140"/>
                    <a:pt x="88" y="3126"/>
                    <a:pt x="101" y="3089"/>
                  </a:cubicBezTo>
                  <a:cubicBezTo>
                    <a:pt x="568" y="2122"/>
                    <a:pt x="868" y="1088"/>
                    <a:pt x="1068" y="54"/>
                  </a:cubicBezTo>
                  <a:cubicBezTo>
                    <a:pt x="1088" y="33"/>
                    <a:pt x="1059" y="1"/>
                    <a:pt x="10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55"/>
            <p:cNvSpPr/>
            <p:nvPr/>
          </p:nvSpPr>
          <p:spPr>
            <a:xfrm>
              <a:off x="3330800" y="3151200"/>
              <a:ext cx="317175" cy="566675"/>
            </a:xfrm>
            <a:custGeom>
              <a:avLst/>
              <a:gdLst/>
              <a:ahLst/>
              <a:cxnLst/>
              <a:rect l="l" t="t" r="r" b="b"/>
              <a:pathLst>
                <a:path w="12687" h="22667" extrusionOk="0">
                  <a:moveTo>
                    <a:pt x="9377" y="8867"/>
                  </a:moveTo>
                  <a:cubicBezTo>
                    <a:pt x="8877" y="9067"/>
                    <a:pt x="8276" y="9200"/>
                    <a:pt x="7709" y="9334"/>
                  </a:cubicBezTo>
                  <a:lnTo>
                    <a:pt x="7609" y="9334"/>
                  </a:lnTo>
                  <a:cubicBezTo>
                    <a:pt x="7609" y="9267"/>
                    <a:pt x="7609" y="9234"/>
                    <a:pt x="7576" y="9234"/>
                  </a:cubicBezTo>
                  <a:cubicBezTo>
                    <a:pt x="7442" y="9134"/>
                    <a:pt x="7709" y="9134"/>
                    <a:pt x="7776" y="9100"/>
                  </a:cubicBezTo>
                  <a:cubicBezTo>
                    <a:pt x="8043" y="9034"/>
                    <a:pt x="8310" y="9000"/>
                    <a:pt x="8577" y="8933"/>
                  </a:cubicBezTo>
                  <a:cubicBezTo>
                    <a:pt x="8810" y="8900"/>
                    <a:pt x="9110" y="8867"/>
                    <a:pt x="9377" y="8867"/>
                  </a:cubicBezTo>
                  <a:close/>
                  <a:moveTo>
                    <a:pt x="7409" y="11902"/>
                  </a:moveTo>
                  <a:lnTo>
                    <a:pt x="7409" y="11902"/>
                  </a:lnTo>
                  <a:cubicBezTo>
                    <a:pt x="6809" y="12403"/>
                    <a:pt x="6041" y="12469"/>
                    <a:pt x="5308" y="12669"/>
                  </a:cubicBezTo>
                  <a:cubicBezTo>
                    <a:pt x="5374" y="12569"/>
                    <a:pt x="5408" y="12536"/>
                    <a:pt x="5441" y="12436"/>
                  </a:cubicBezTo>
                  <a:cubicBezTo>
                    <a:pt x="5456" y="12466"/>
                    <a:pt x="5485" y="12482"/>
                    <a:pt x="5514" y="12482"/>
                  </a:cubicBezTo>
                  <a:cubicBezTo>
                    <a:pt x="5551" y="12482"/>
                    <a:pt x="5589" y="12458"/>
                    <a:pt x="5608" y="12403"/>
                  </a:cubicBezTo>
                  <a:cubicBezTo>
                    <a:pt x="5975" y="12036"/>
                    <a:pt x="6775" y="12002"/>
                    <a:pt x="7409" y="11902"/>
                  </a:cubicBezTo>
                  <a:close/>
                  <a:moveTo>
                    <a:pt x="5308" y="15905"/>
                  </a:moveTo>
                  <a:cubicBezTo>
                    <a:pt x="4941" y="16005"/>
                    <a:pt x="4540" y="16072"/>
                    <a:pt x="4140" y="16105"/>
                  </a:cubicBezTo>
                  <a:cubicBezTo>
                    <a:pt x="4140" y="16072"/>
                    <a:pt x="4140" y="16039"/>
                    <a:pt x="4107" y="16005"/>
                  </a:cubicBezTo>
                  <a:cubicBezTo>
                    <a:pt x="4073" y="16005"/>
                    <a:pt x="4874" y="15905"/>
                    <a:pt x="4941" y="15905"/>
                  </a:cubicBezTo>
                  <a:close/>
                  <a:moveTo>
                    <a:pt x="12521" y="1"/>
                  </a:moveTo>
                  <a:cubicBezTo>
                    <a:pt x="12487" y="1"/>
                    <a:pt x="12448" y="9"/>
                    <a:pt x="12413" y="27"/>
                  </a:cubicBezTo>
                  <a:cubicBezTo>
                    <a:pt x="11746" y="494"/>
                    <a:pt x="11212" y="1228"/>
                    <a:pt x="10745" y="1895"/>
                  </a:cubicBezTo>
                  <a:cubicBezTo>
                    <a:pt x="10714" y="1926"/>
                    <a:pt x="10234" y="2716"/>
                    <a:pt x="10491" y="2716"/>
                  </a:cubicBezTo>
                  <a:cubicBezTo>
                    <a:pt x="10514" y="2716"/>
                    <a:pt x="10543" y="2709"/>
                    <a:pt x="10578" y="2696"/>
                  </a:cubicBezTo>
                  <a:cubicBezTo>
                    <a:pt x="10611" y="2629"/>
                    <a:pt x="10611" y="2596"/>
                    <a:pt x="10611" y="2562"/>
                  </a:cubicBezTo>
                  <a:cubicBezTo>
                    <a:pt x="10611" y="2562"/>
                    <a:pt x="10645" y="2562"/>
                    <a:pt x="10645" y="2462"/>
                  </a:cubicBezTo>
                  <a:cubicBezTo>
                    <a:pt x="10678" y="2395"/>
                    <a:pt x="10778" y="2329"/>
                    <a:pt x="10845" y="2229"/>
                  </a:cubicBezTo>
                  <a:cubicBezTo>
                    <a:pt x="11045" y="1962"/>
                    <a:pt x="11245" y="1762"/>
                    <a:pt x="11412" y="1528"/>
                  </a:cubicBezTo>
                  <a:cubicBezTo>
                    <a:pt x="11645" y="1195"/>
                    <a:pt x="11912" y="894"/>
                    <a:pt x="12246" y="594"/>
                  </a:cubicBezTo>
                  <a:lnTo>
                    <a:pt x="12246" y="594"/>
                  </a:lnTo>
                  <a:cubicBezTo>
                    <a:pt x="12146" y="794"/>
                    <a:pt x="12046" y="1028"/>
                    <a:pt x="11912" y="1228"/>
                  </a:cubicBezTo>
                  <a:cubicBezTo>
                    <a:pt x="11879" y="1295"/>
                    <a:pt x="11779" y="1395"/>
                    <a:pt x="11746" y="1495"/>
                  </a:cubicBezTo>
                  <a:cubicBezTo>
                    <a:pt x="11279" y="2062"/>
                    <a:pt x="10778" y="2662"/>
                    <a:pt x="10278" y="3196"/>
                  </a:cubicBezTo>
                  <a:cubicBezTo>
                    <a:pt x="10211" y="3263"/>
                    <a:pt x="10244" y="3396"/>
                    <a:pt x="10345" y="3430"/>
                  </a:cubicBezTo>
                  <a:cubicBezTo>
                    <a:pt x="9978" y="3997"/>
                    <a:pt x="9611" y="4564"/>
                    <a:pt x="9244" y="5164"/>
                  </a:cubicBezTo>
                  <a:cubicBezTo>
                    <a:pt x="9277" y="4864"/>
                    <a:pt x="9277" y="4564"/>
                    <a:pt x="9244" y="4230"/>
                  </a:cubicBezTo>
                  <a:cubicBezTo>
                    <a:pt x="9244" y="3696"/>
                    <a:pt x="9144" y="3096"/>
                    <a:pt x="9010" y="2562"/>
                  </a:cubicBezTo>
                  <a:cubicBezTo>
                    <a:pt x="9010" y="2529"/>
                    <a:pt x="8977" y="2529"/>
                    <a:pt x="8977" y="2529"/>
                  </a:cubicBezTo>
                  <a:cubicBezTo>
                    <a:pt x="8977" y="2496"/>
                    <a:pt x="8977" y="2395"/>
                    <a:pt x="8944" y="2362"/>
                  </a:cubicBezTo>
                  <a:cubicBezTo>
                    <a:pt x="8927" y="2279"/>
                    <a:pt x="8868" y="2237"/>
                    <a:pt x="8806" y="2237"/>
                  </a:cubicBezTo>
                  <a:cubicBezTo>
                    <a:pt x="8743" y="2237"/>
                    <a:pt x="8677" y="2279"/>
                    <a:pt x="8643" y="2362"/>
                  </a:cubicBezTo>
                  <a:cubicBezTo>
                    <a:pt x="8410" y="3396"/>
                    <a:pt x="8710" y="4497"/>
                    <a:pt x="8810" y="5498"/>
                  </a:cubicBezTo>
                  <a:cubicBezTo>
                    <a:pt x="8810" y="5531"/>
                    <a:pt x="8877" y="5564"/>
                    <a:pt x="8910" y="5598"/>
                  </a:cubicBezTo>
                  <a:lnTo>
                    <a:pt x="8910" y="5664"/>
                  </a:lnTo>
                  <a:cubicBezTo>
                    <a:pt x="8343" y="6532"/>
                    <a:pt x="7809" y="7399"/>
                    <a:pt x="7309" y="8333"/>
                  </a:cubicBezTo>
                  <a:cubicBezTo>
                    <a:pt x="7276" y="7766"/>
                    <a:pt x="7142" y="7232"/>
                    <a:pt x="6975" y="6699"/>
                  </a:cubicBezTo>
                  <a:cubicBezTo>
                    <a:pt x="6942" y="6165"/>
                    <a:pt x="6809" y="5598"/>
                    <a:pt x="6508" y="5064"/>
                  </a:cubicBezTo>
                  <a:cubicBezTo>
                    <a:pt x="6477" y="5001"/>
                    <a:pt x="6423" y="4968"/>
                    <a:pt x="6372" y="4968"/>
                  </a:cubicBezTo>
                  <a:cubicBezTo>
                    <a:pt x="6314" y="4968"/>
                    <a:pt x="6259" y="5009"/>
                    <a:pt x="6242" y="5097"/>
                  </a:cubicBezTo>
                  <a:cubicBezTo>
                    <a:pt x="6075" y="5898"/>
                    <a:pt x="6041" y="7032"/>
                    <a:pt x="6442" y="7766"/>
                  </a:cubicBezTo>
                  <a:cubicBezTo>
                    <a:pt x="6442" y="7866"/>
                    <a:pt x="6475" y="7999"/>
                    <a:pt x="6475" y="8066"/>
                  </a:cubicBezTo>
                  <a:cubicBezTo>
                    <a:pt x="6503" y="8149"/>
                    <a:pt x="6598" y="8208"/>
                    <a:pt x="6686" y="8208"/>
                  </a:cubicBezTo>
                  <a:cubicBezTo>
                    <a:pt x="6705" y="8208"/>
                    <a:pt x="6724" y="8206"/>
                    <a:pt x="6742" y="8200"/>
                  </a:cubicBezTo>
                  <a:cubicBezTo>
                    <a:pt x="6809" y="8266"/>
                    <a:pt x="6909" y="8366"/>
                    <a:pt x="7009" y="8433"/>
                  </a:cubicBezTo>
                  <a:cubicBezTo>
                    <a:pt x="7009" y="8533"/>
                    <a:pt x="7076" y="8600"/>
                    <a:pt x="7109" y="8700"/>
                  </a:cubicBezTo>
                  <a:cubicBezTo>
                    <a:pt x="6942" y="9034"/>
                    <a:pt x="6742" y="9367"/>
                    <a:pt x="6575" y="9701"/>
                  </a:cubicBezTo>
                  <a:cubicBezTo>
                    <a:pt x="6475" y="9734"/>
                    <a:pt x="6408" y="9834"/>
                    <a:pt x="6308" y="9901"/>
                  </a:cubicBezTo>
                  <a:cubicBezTo>
                    <a:pt x="6279" y="9931"/>
                    <a:pt x="6275" y="10040"/>
                    <a:pt x="6322" y="10040"/>
                  </a:cubicBezTo>
                  <a:cubicBezTo>
                    <a:pt x="6328" y="10040"/>
                    <a:pt x="6334" y="10038"/>
                    <a:pt x="6342" y="10034"/>
                  </a:cubicBezTo>
                  <a:lnTo>
                    <a:pt x="6342" y="10034"/>
                  </a:lnTo>
                  <a:cubicBezTo>
                    <a:pt x="6008" y="10668"/>
                    <a:pt x="5741" y="11235"/>
                    <a:pt x="5408" y="11869"/>
                  </a:cubicBezTo>
                  <a:cubicBezTo>
                    <a:pt x="4774" y="13103"/>
                    <a:pt x="4173" y="14337"/>
                    <a:pt x="3573" y="15572"/>
                  </a:cubicBezTo>
                  <a:cubicBezTo>
                    <a:pt x="3573" y="15405"/>
                    <a:pt x="3506" y="15238"/>
                    <a:pt x="3506" y="15071"/>
                  </a:cubicBezTo>
                  <a:cubicBezTo>
                    <a:pt x="3573" y="15038"/>
                    <a:pt x="3573" y="15038"/>
                    <a:pt x="3573" y="14938"/>
                  </a:cubicBezTo>
                  <a:cubicBezTo>
                    <a:pt x="3640" y="13770"/>
                    <a:pt x="3473" y="12669"/>
                    <a:pt x="3106" y="11569"/>
                  </a:cubicBezTo>
                  <a:cubicBezTo>
                    <a:pt x="3090" y="11506"/>
                    <a:pt x="3022" y="11472"/>
                    <a:pt x="2955" y="11472"/>
                  </a:cubicBezTo>
                  <a:cubicBezTo>
                    <a:pt x="2880" y="11472"/>
                    <a:pt x="2806" y="11514"/>
                    <a:pt x="2806" y="11602"/>
                  </a:cubicBezTo>
                  <a:lnTo>
                    <a:pt x="2806" y="12436"/>
                  </a:lnTo>
                  <a:cubicBezTo>
                    <a:pt x="2806" y="12503"/>
                    <a:pt x="2772" y="12503"/>
                    <a:pt x="2772" y="12536"/>
                  </a:cubicBezTo>
                  <a:lnTo>
                    <a:pt x="2772" y="12569"/>
                  </a:lnTo>
                  <a:cubicBezTo>
                    <a:pt x="2772" y="13237"/>
                    <a:pt x="2772" y="13870"/>
                    <a:pt x="2973" y="14504"/>
                  </a:cubicBezTo>
                  <a:cubicBezTo>
                    <a:pt x="3006" y="14871"/>
                    <a:pt x="3073" y="15271"/>
                    <a:pt x="3106" y="15672"/>
                  </a:cubicBezTo>
                  <a:cubicBezTo>
                    <a:pt x="3106" y="15739"/>
                    <a:pt x="3139" y="15768"/>
                    <a:pt x="3178" y="15768"/>
                  </a:cubicBezTo>
                  <a:cubicBezTo>
                    <a:pt x="3235" y="15768"/>
                    <a:pt x="3306" y="15704"/>
                    <a:pt x="3306" y="15605"/>
                  </a:cubicBezTo>
                  <a:lnTo>
                    <a:pt x="3306" y="15438"/>
                  </a:lnTo>
                  <a:cubicBezTo>
                    <a:pt x="3306" y="15505"/>
                    <a:pt x="3340" y="15572"/>
                    <a:pt x="3340" y="15605"/>
                  </a:cubicBezTo>
                  <a:cubicBezTo>
                    <a:pt x="3340" y="15654"/>
                    <a:pt x="3375" y="15685"/>
                    <a:pt x="3408" y="15685"/>
                  </a:cubicBezTo>
                  <a:cubicBezTo>
                    <a:pt x="3419" y="15685"/>
                    <a:pt x="3431" y="15681"/>
                    <a:pt x="3440" y="15672"/>
                  </a:cubicBezTo>
                  <a:lnTo>
                    <a:pt x="3440" y="15672"/>
                  </a:lnTo>
                  <a:cubicBezTo>
                    <a:pt x="3306" y="15905"/>
                    <a:pt x="3173" y="16105"/>
                    <a:pt x="3106" y="16372"/>
                  </a:cubicBezTo>
                  <a:cubicBezTo>
                    <a:pt x="3073" y="16405"/>
                    <a:pt x="3006" y="16439"/>
                    <a:pt x="3006" y="16539"/>
                  </a:cubicBezTo>
                  <a:lnTo>
                    <a:pt x="2506" y="17540"/>
                  </a:lnTo>
                  <a:cubicBezTo>
                    <a:pt x="2139" y="18340"/>
                    <a:pt x="1805" y="19207"/>
                    <a:pt x="1438" y="20075"/>
                  </a:cubicBezTo>
                  <a:cubicBezTo>
                    <a:pt x="1338" y="20108"/>
                    <a:pt x="1305" y="20108"/>
                    <a:pt x="1238" y="20175"/>
                  </a:cubicBezTo>
                  <a:lnTo>
                    <a:pt x="1238" y="20108"/>
                  </a:lnTo>
                  <a:cubicBezTo>
                    <a:pt x="1138" y="19508"/>
                    <a:pt x="971" y="18874"/>
                    <a:pt x="671" y="18273"/>
                  </a:cubicBezTo>
                  <a:cubicBezTo>
                    <a:pt x="656" y="18230"/>
                    <a:pt x="604" y="18205"/>
                    <a:pt x="549" y="18205"/>
                  </a:cubicBezTo>
                  <a:cubicBezTo>
                    <a:pt x="478" y="18205"/>
                    <a:pt x="404" y="18246"/>
                    <a:pt x="404" y="18340"/>
                  </a:cubicBezTo>
                  <a:cubicBezTo>
                    <a:pt x="404" y="18607"/>
                    <a:pt x="404" y="18874"/>
                    <a:pt x="437" y="19174"/>
                  </a:cubicBezTo>
                  <a:cubicBezTo>
                    <a:pt x="437" y="19374"/>
                    <a:pt x="471" y="19574"/>
                    <a:pt x="571" y="19775"/>
                  </a:cubicBezTo>
                  <a:cubicBezTo>
                    <a:pt x="604" y="19941"/>
                    <a:pt x="638" y="20175"/>
                    <a:pt x="671" y="20342"/>
                  </a:cubicBezTo>
                  <a:cubicBezTo>
                    <a:pt x="671" y="20375"/>
                    <a:pt x="738" y="20408"/>
                    <a:pt x="771" y="20408"/>
                  </a:cubicBezTo>
                  <a:cubicBezTo>
                    <a:pt x="804" y="20442"/>
                    <a:pt x="804" y="20508"/>
                    <a:pt x="838" y="20575"/>
                  </a:cubicBezTo>
                  <a:cubicBezTo>
                    <a:pt x="809" y="20662"/>
                    <a:pt x="880" y="20748"/>
                    <a:pt x="943" y="20748"/>
                  </a:cubicBezTo>
                  <a:cubicBezTo>
                    <a:pt x="953" y="20748"/>
                    <a:pt x="962" y="20746"/>
                    <a:pt x="971" y="20742"/>
                  </a:cubicBezTo>
                  <a:cubicBezTo>
                    <a:pt x="988" y="20759"/>
                    <a:pt x="1013" y="20767"/>
                    <a:pt x="1038" y="20767"/>
                  </a:cubicBezTo>
                  <a:cubicBezTo>
                    <a:pt x="1063" y="20767"/>
                    <a:pt x="1088" y="20759"/>
                    <a:pt x="1105" y="20742"/>
                  </a:cubicBezTo>
                  <a:lnTo>
                    <a:pt x="1105" y="20742"/>
                  </a:lnTo>
                  <a:cubicBezTo>
                    <a:pt x="804" y="21376"/>
                    <a:pt x="471" y="22010"/>
                    <a:pt x="71" y="22510"/>
                  </a:cubicBezTo>
                  <a:cubicBezTo>
                    <a:pt x="1" y="22580"/>
                    <a:pt x="61" y="22666"/>
                    <a:pt x="138" y="22666"/>
                  </a:cubicBezTo>
                  <a:cubicBezTo>
                    <a:pt x="171" y="22666"/>
                    <a:pt x="207" y="22650"/>
                    <a:pt x="237" y="22610"/>
                  </a:cubicBezTo>
                  <a:cubicBezTo>
                    <a:pt x="738" y="22076"/>
                    <a:pt x="1071" y="21342"/>
                    <a:pt x="1338" y="20609"/>
                  </a:cubicBezTo>
                  <a:cubicBezTo>
                    <a:pt x="1572" y="20542"/>
                    <a:pt x="1805" y="20408"/>
                    <a:pt x="2005" y="20342"/>
                  </a:cubicBezTo>
                  <a:cubicBezTo>
                    <a:pt x="2472" y="20208"/>
                    <a:pt x="2839" y="20075"/>
                    <a:pt x="3173" y="19741"/>
                  </a:cubicBezTo>
                  <a:cubicBezTo>
                    <a:pt x="3298" y="19678"/>
                    <a:pt x="3247" y="19438"/>
                    <a:pt x="3101" y="19438"/>
                  </a:cubicBezTo>
                  <a:cubicBezTo>
                    <a:pt x="3092" y="19438"/>
                    <a:pt x="3082" y="19439"/>
                    <a:pt x="3073" y="19441"/>
                  </a:cubicBezTo>
                  <a:cubicBezTo>
                    <a:pt x="2672" y="19541"/>
                    <a:pt x="2239" y="19675"/>
                    <a:pt x="1939" y="19908"/>
                  </a:cubicBezTo>
                  <a:cubicBezTo>
                    <a:pt x="1872" y="19908"/>
                    <a:pt x="1772" y="19941"/>
                    <a:pt x="1738" y="19941"/>
                  </a:cubicBezTo>
                  <a:cubicBezTo>
                    <a:pt x="1672" y="19941"/>
                    <a:pt x="1638" y="20008"/>
                    <a:pt x="1605" y="20008"/>
                  </a:cubicBezTo>
                  <a:cubicBezTo>
                    <a:pt x="1672" y="19775"/>
                    <a:pt x="1738" y="19608"/>
                    <a:pt x="1805" y="19408"/>
                  </a:cubicBezTo>
                  <a:cubicBezTo>
                    <a:pt x="2172" y="18507"/>
                    <a:pt x="2639" y="17573"/>
                    <a:pt x="3106" y="16672"/>
                  </a:cubicBezTo>
                  <a:lnTo>
                    <a:pt x="3173" y="16672"/>
                  </a:lnTo>
                  <a:cubicBezTo>
                    <a:pt x="3343" y="16628"/>
                    <a:pt x="3503" y="16612"/>
                    <a:pt x="3659" y="16612"/>
                  </a:cubicBezTo>
                  <a:cubicBezTo>
                    <a:pt x="4045" y="16612"/>
                    <a:pt x="4403" y="16709"/>
                    <a:pt x="4813" y="16709"/>
                  </a:cubicBezTo>
                  <a:cubicBezTo>
                    <a:pt x="4855" y="16709"/>
                    <a:pt x="4897" y="16708"/>
                    <a:pt x="4941" y="16706"/>
                  </a:cubicBezTo>
                  <a:cubicBezTo>
                    <a:pt x="5074" y="16706"/>
                    <a:pt x="5107" y="16539"/>
                    <a:pt x="5007" y="16439"/>
                  </a:cubicBezTo>
                  <a:cubicBezTo>
                    <a:pt x="4907" y="16372"/>
                    <a:pt x="4807" y="16339"/>
                    <a:pt x="4674" y="16272"/>
                  </a:cubicBezTo>
                  <a:cubicBezTo>
                    <a:pt x="5141" y="16205"/>
                    <a:pt x="5608" y="16105"/>
                    <a:pt x="6075" y="15872"/>
                  </a:cubicBezTo>
                  <a:cubicBezTo>
                    <a:pt x="6242" y="15772"/>
                    <a:pt x="6175" y="15572"/>
                    <a:pt x="6008" y="15538"/>
                  </a:cubicBezTo>
                  <a:cubicBezTo>
                    <a:pt x="5725" y="15471"/>
                    <a:pt x="5416" y="15438"/>
                    <a:pt x="5103" y="15438"/>
                  </a:cubicBezTo>
                  <a:cubicBezTo>
                    <a:pt x="4791" y="15438"/>
                    <a:pt x="4474" y="15471"/>
                    <a:pt x="4173" y="15538"/>
                  </a:cubicBezTo>
                  <a:cubicBezTo>
                    <a:pt x="3940" y="15572"/>
                    <a:pt x="3606" y="15772"/>
                    <a:pt x="3840" y="16039"/>
                  </a:cubicBezTo>
                  <a:lnTo>
                    <a:pt x="3340" y="16172"/>
                  </a:lnTo>
                  <a:cubicBezTo>
                    <a:pt x="3840" y="15171"/>
                    <a:pt x="4340" y="14204"/>
                    <a:pt x="4841" y="13237"/>
                  </a:cubicBezTo>
                  <a:cubicBezTo>
                    <a:pt x="4941" y="13103"/>
                    <a:pt x="4974" y="13003"/>
                    <a:pt x="5074" y="12870"/>
                  </a:cubicBezTo>
                  <a:cubicBezTo>
                    <a:pt x="5107" y="12870"/>
                    <a:pt x="5107" y="12903"/>
                    <a:pt x="5141" y="12903"/>
                  </a:cubicBezTo>
                  <a:cubicBezTo>
                    <a:pt x="6108" y="12870"/>
                    <a:pt x="7309" y="12503"/>
                    <a:pt x="7843" y="11702"/>
                  </a:cubicBezTo>
                  <a:cubicBezTo>
                    <a:pt x="7934" y="11580"/>
                    <a:pt x="7859" y="11431"/>
                    <a:pt x="7718" y="11431"/>
                  </a:cubicBezTo>
                  <a:cubicBezTo>
                    <a:pt x="7705" y="11431"/>
                    <a:pt x="7691" y="11432"/>
                    <a:pt x="7676" y="11435"/>
                  </a:cubicBezTo>
                  <a:cubicBezTo>
                    <a:pt x="7076" y="11535"/>
                    <a:pt x="6108" y="11569"/>
                    <a:pt x="5508" y="12002"/>
                  </a:cubicBezTo>
                  <a:cubicBezTo>
                    <a:pt x="5908" y="11268"/>
                    <a:pt x="6308" y="10568"/>
                    <a:pt x="6742" y="9867"/>
                  </a:cubicBezTo>
                  <a:cubicBezTo>
                    <a:pt x="7309" y="9734"/>
                    <a:pt x="7843" y="9534"/>
                    <a:pt x="8410" y="9400"/>
                  </a:cubicBezTo>
                  <a:cubicBezTo>
                    <a:pt x="8977" y="9267"/>
                    <a:pt x="9577" y="9034"/>
                    <a:pt x="10078" y="8700"/>
                  </a:cubicBezTo>
                  <a:cubicBezTo>
                    <a:pt x="10178" y="8600"/>
                    <a:pt x="10144" y="8400"/>
                    <a:pt x="9978" y="8400"/>
                  </a:cubicBezTo>
                  <a:cubicBezTo>
                    <a:pt x="9244" y="8400"/>
                    <a:pt x="8410" y="8533"/>
                    <a:pt x="7676" y="8733"/>
                  </a:cubicBezTo>
                  <a:cubicBezTo>
                    <a:pt x="7576" y="8767"/>
                    <a:pt x="7409" y="8867"/>
                    <a:pt x="7276" y="8933"/>
                  </a:cubicBezTo>
                  <a:cubicBezTo>
                    <a:pt x="7943" y="7866"/>
                    <a:pt x="8610" y="6765"/>
                    <a:pt x="9244" y="5698"/>
                  </a:cubicBezTo>
                  <a:lnTo>
                    <a:pt x="9244" y="5831"/>
                  </a:lnTo>
                  <a:cubicBezTo>
                    <a:pt x="9255" y="5866"/>
                    <a:pt x="9283" y="5881"/>
                    <a:pt x="9315" y="5881"/>
                  </a:cubicBezTo>
                  <a:cubicBezTo>
                    <a:pt x="9373" y="5881"/>
                    <a:pt x="9444" y="5830"/>
                    <a:pt x="9444" y="5765"/>
                  </a:cubicBezTo>
                  <a:cubicBezTo>
                    <a:pt x="9411" y="5598"/>
                    <a:pt x="9777" y="5498"/>
                    <a:pt x="10244" y="5364"/>
                  </a:cubicBezTo>
                  <a:lnTo>
                    <a:pt x="10244" y="5364"/>
                  </a:lnTo>
                  <a:cubicBezTo>
                    <a:pt x="9844" y="5598"/>
                    <a:pt x="9477" y="5898"/>
                    <a:pt x="9110" y="6098"/>
                  </a:cubicBezTo>
                  <a:cubicBezTo>
                    <a:pt x="8943" y="6210"/>
                    <a:pt x="8986" y="6463"/>
                    <a:pt x="9161" y="6463"/>
                  </a:cubicBezTo>
                  <a:cubicBezTo>
                    <a:pt x="9195" y="6463"/>
                    <a:pt x="9234" y="6453"/>
                    <a:pt x="9277" y="6432"/>
                  </a:cubicBezTo>
                  <a:cubicBezTo>
                    <a:pt x="9944" y="6098"/>
                    <a:pt x="10578" y="5731"/>
                    <a:pt x="11178" y="5364"/>
                  </a:cubicBezTo>
                  <a:lnTo>
                    <a:pt x="11178" y="5364"/>
                  </a:lnTo>
                  <a:cubicBezTo>
                    <a:pt x="10745" y="5898"/>
                    <a:pt x="10144" y="6265"/>
                    <a:pt x="9577" y="6732"/>
                  </a:cubicBezTo>
                  <a:cubicBezTo>
                    <a:pt x="9477" y="6765"/>
                    <a:pt x="9511" y="6899"/>
                    <a:pt x="9644" y="6899"/>
                  </a:cubicBezTo>
                  <a:cubicBezTo>
                    <a:pt x="10611" y="6765"/>
                    <a:pt x="11345" y="5898"/>
                    <a:pt x="11846" y="5164"/>
                  </a:cubicBezTo>
                  <a:cubicBezTo>
                    <a:pt x="11946" y="5031"/>
                    <a:pt x="11846" y="4864"/>
                    <a:pt x="11746" y="4864"/>
                  </a:cubicBezTo>
                  <a:cubicBezTo>
                    <a:pt x="11679" y="4831"/>
                    <a:pt x="11645" y="4764"/>
                    <a:pt x="11579" y="4764"/>
                  </a:cubicBezTo>
                  <a:cubicBezTo>
                    <a:pt x="11245" y="4831"/>
                    <a:pt x="9978" y="5031"/>
                    <a:pt x="9477" y="5431"/>
                  </a:cubicBezTo>
                  <a:cubicBezTo>
                    <a:pt x="10011" y="4564"/>
                    <a:pt x="10511" y="3730"/>
                    <a:pt x="11012" y="2862"/>
                  </a:cubicBezTo>
                  <a:cubicBezTo>
                    <a:pt x="11612" y="2229"/>
                    <a:pt x="12112" y="1562"/>
                    <a:pt x="12513" y="828"/>
                  </a:cubicBezTo>
                  <a:cubicBezTo>
                    <a:pt x="12513" y="828"/>
                    <a:pt x="12513" y="761"/>
                    <a:pt x="12579" y="761"/>
                  </a:cubicBezTo>
                  <a:cubicBezTo>
                    <a:pt x="12613" y="694"/>
                    <a:pt x="12579" y="594"/>
                    <a:pt x="12479" y="561"/>
                  </a:cubicBezTo>
                  <a:cubicBezTo>
                    <a:pt x="12513" y="427"/>
                    <a:pt x="12579" y="327"/>
                    <a:pt x="12613" y="161"/>
                  </a:cubicBezTo>
                  <a:cubicBezTo>
                    <a:pt x="12686" y="63"/>
                    <a:pt x="12616" y="1"/>
                    <a:pt x="125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5"/>
            <p:cNvSpPr/>
            <p:nvPr/>
          </p:nvSpPr>
          <p:spPr>
            <a:xfrm>
              <a:off x="3436800" y="3382125"/>
              <a:ext cx="29575" cy="67525"/>
            </a:xfrm>
            <a:custGeom>
              <a:avLst/>
              <a:gdLst/>
              <a:ahLst/>
              <a:cxnLst/>
              <a:rect l="l" t="t" r="r" b="b"/>
              <a:pathLst>
                <a:path w="1183" h="2701" extrusionOk="0">
                  <a:moveTo>
                    <a:pt x="321" y="0"/>
                  </a:moveTo>
                  <a:cubicBezTo>
                    <a:pt x="234" y="0"/>
                    <a:pt x="147" y="64"/>
                    <a:pt x="167" y="163"/>
                  </a:cubicBezTo>
                  <a:cubicBezTo>
                    <a:pt x="200" y="264"/>
                    <a:pt x="200" y="330"/>
                    <a:pt x="200" y="464"/>
                  </a:cubicBezTo>
                  <a:cubicBezTo>
                    <a:pt x="134" y="464"/>
                    <a:pt x="67" y="497"/>
                    <a:pt x="34" y="597"/>
                  </a:cubicBezTo>
                  <a:cubicBezTo>
                    <a:pt x="0" y="1264"/>
                    <a:pt x="0" y="1965"/>
                    <a:pt x="300" y="2599"/>
                  </a:cubicBezTo>
                  <a:cubicBezTo>
                    <a:pt x="319" y="2655"/>
                    <a:pt x="390" y="2700"/>
                    <a:pt x="466" y="2700"/>
                  </a:cubicBezTo>
                  <a:cubicBezTo>
                    <a:pt x="526" y="2700"/>
                    <a:pt x="590" y="2672"/>
                    <a:pt x="634" y="2599"/>
                  </a:cubicBezTo>
                  <a:cubicBezTo>
                    <a:pt x="667" y="2498"/>
                    <a:pt x="667" y="2432"/>
                    <a:pt x="667" y="2332"/>
                  </a:cubicBezTo>
                  <a:cubicBezTo>
                    <a:pt x="734" y="2398"/>
                    <a:pt x="867" y="2498"/>
                    <a:pt x="1001" y="2532"/>
                  </a:cubicBezTo>
                  <a:cubicBezTo>
                    <a:pt x="1020" y="2541"/>
                    <a:pt x="1037" y="2545"/>
                    <a:pt x="1053" y="2545"/>
                  </a:cubicBezTo>
                  <a:cubicBezTo>
                    <a:pt x="1149" y="2545"/>
                    <a:pt x="1182" y="2394"/>
                    <a:pt x="1068" y="2365"/>
                  </a:cubicBezTo>
                  <a:cubicBezTo>
                    <a:pt x="968" y="2332"/>
                    <a:pt x="867" y="2198"/>
                    <a:pt x="834" y="2098"/>
                  </a:cubicBezTo>
                  <a:cubicBezTo>
                    <a:pt x="834" y="2098"/>
                    <a:pt x="867" y="2031"/>
                    <a:pt x="867" y="1998"/>
                  </a:cubicBezTo>
                  <a:cubicBezTo>
                    <a:pt x="834" y="1765"/>
                    <a:pt x="801" y="1531"/>
                    <a:pt x="734" y="1331"/>
                  </a:cubicBezTo>
                  <a:cubicBezTo>
                    <a:pt x="701" y="931"/>
                    <a:pt x="567" y="497"/>
                    <a:pt x="467" y="97"/>
                  </a:cubicBezTo>
                  <a:cubicBezTo>
                    <a:pt x="440" y="29"/>
                    <a:pt x="381" y="0"/>
                    <a:pt x="3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55"/>
            <p:cNvSpPr/>
            <p:nvPr/>
          </p:nvSpPr>
          <p:spPr>
            <a:xfrm>
              <a:off x="2854350" y="3736625"/>
              <a:ext cx="357900" cy="245200"/>
            </a:xfrm>
            <a:custGeom>
              <a:avLst/>
              <a:gdLst/>
              <a:ahLst/>
              <a:cxnLst/>
              <a:rect l="l" t="t" r="r" b="b"/>
              <a:pathLst>
                <a:path w="14316" h="9808" extrusionOk="0">
                  <a:moveTo>
                    <a:pt x="224" y="0"/>
                  </a:moveTo>
                  <a:cubicBezTo>
                    <a:pt x="96" y="0"/>
                    <a:pt x="0" y="158"/>
                    <a:pt x="82" y="294"/>
                  </a:cubicBezTo>
                  <a:cubicBezTo>
                    <a:pt x="234" y="507"/>
                    <a:pt x="1030" y="1728"/>
                    <a:pt x="1522" y="1728"/>
                  </a:cubicBezTo>
                  <a:cubicBezTo>
                    <a:pt x="1567" y="1728"/>
                    <a:pt x="1610" y="1717"/>
                    <a:pt x="1649" y="1695"/>
                  </a:cubicBezTo>
                  <a:cubicBezTo>
                    <a:pt x="2150" y="2195"/>
                    <a:pt x="2683" y="2662"/>
                    <a:pt x="3317" y="2996"/>
                  </a:cubicBezTo>
                  <a:cubicBezTo>
                    <a:pt x="3317" y="2996"/>
                    <a:pt x="3351" y="2996"/>
                    <a:pt x="3351" y="3029"/>
                  </a:cubicBezTo>
                  <a:cubicBezTo>
                    <a:pt x="3386" y="3050"/>
                    <a:pt x="3420" y="3060"/>
                    <a:pt x="3451" y="3060"/>
                  </a:cubicBezTo>
                  <a:cubicBezTo>
                    <a:pt x="3567" y="3060"/>
                    <a:pt x="3644" y="2934"/>
                    <a:pt x="3617" y="2829"/>
                  </a:cubicBezTo>
                  <a:lnTo>
                    <a:pt x="3617" y="2829"/>
                  </a:lnTo>
                  <a:cubicBezTo>
                    <a:pt x="3684" y="2862"/>
                    <a:pt x="3784" y="2929"/>
                    <a:pt x="3918" y="2929"/>
                  </a:cubicBezTo>
                  <a:cubicBezTo>
                    <a:pt x="3984" y="2929"/>
                    <a:pt x="4018" y="2829"/>
                    <a:pt x="3984" y="2796"/>
                  </a:cubicBezTo>
                  <a:lnTo>
                    <a:pt x="3851" y="2662"/>
                  </a:lnTo>
                  <a:lnTo>
                    <a:pt x="3851" y="2662"/>
                  </a:lnTo>
                  <a:cubicBezTo>
                    <a:pt x="4618" y="3162"/>
                    <a:pt x="5352" y="3663"/>
                    <a:pt x="6153" y="4130"/>
                  </a:cubicBezTo>
                  <a:lnTo>
                    <a:pt x="6119" y="4130"/>
                  </a:lnTo>
                  <a:cubicBezTo>
                    <a:pt x="5650" y="4013"/>
                    <a:pt x="5181" y="3964"/>
                    <a:pt x="4719" y="3964"/>
                  </a:cubicBezTo>
                  <a:cubicBezTo>
                    <a:pt x="4392" y="3964"/>
                    <a:pt x="4069" y="3988"/>
                    <a:pt x="3751" y="4030"/>
                  </a:cubicBezTo>
                  <a:cubicBezTo>
                    <a:pt x="3484" y="4096"/>
                    <a:pt x="3517" y="4363"/>
                    <a:pt x="3751" y="4463"/>
                  </a:cubicBezTo>
                  <a:cubicBezTo>
                    <a:pt x="3918" y="4497"/>
                    <a:pt x="4084" y="4530"/>
                    <a:pt x="4251" y="4530"/>
                  </a:cubicBezTo>
                  <a:cubicBezTo>
                    <a:pt x="3751" y="4630"/>
                    <a:pt x="3251" y="4697"/>
                    <a:pt x="2750" y="4864"/>
                  </a:cubicBezTo>
                  <a:cubicBezTo>
                    <a:pt x="2528" y="4959"/>
                    <a:pt x="2608" y="5266"/>
                    <a:pt x="2789" y="5266"/>
                  </a:cubicBezTo>
                  <a:cubicBezTo>
                    <a:pt x="2798" y="5266"/>
                    <a:pt x="2807" y="5266"/>
                    <a:pt x="2817" y="5264"/>
                  </a:cubicBezTo>
                  <a:cubicBezTo>
                    <a:pt x="3584" y="5131"/>
                    <a:pt x="4318" y="5030"/>
                    <a:pt x="5018" y="4830"/>
                  </a:cubicBezTo>
                  <a:cubicBezTo>
                    <a:pt x="5285" y="4797"/>
                    <a:pt x="5519" y="4797"/>
                    <a:pt x="5752" y="4764"/>
                  </a:cubicBezTo>
                  <a:cubicBezTo>
                    <a:pt x="5852" y="4764"/>
                    <a:pt x="5919" y="4630"/>
                    <a:pt x="5919" y="4530"/>
                  </a:cubicBezTo>
                  <a:cubicBezTo>
                    <a:pt x="6019" y="4497"/>
                    <a:pt x="6153" y="4430"/>
                    <a:pt x="6286" y="4363"/>
                  </a:cubicBezTo>
                  <a:cubicBezTo>
                    <a:pt x="6319" y="4363"/>
                    <a:pt x="6319" y="4330"/>
                    <a:pt x="6353" y="4297"/>
                  </a:cubicBezTo>
                  <a:cubicBezTo>
                    <a:pt x="7087" y="4764"/>
                    <a:pt x="7787" y="5164"/>
                    <a:pt x="8488" y="5631"/>
                  </a:cubicBezTo>
                  <a:cubicBezTo>
                    <a:pt x="8097" y="5484"/>
                    <a:pt x="7653" y="5391"/>
                    <a:pt x="7220" y="5391"/>
                  </a:cubicBezTo>
                  <a:cubicBezTo>
                    <a:pt x="7062" y="5391"/>
                    <a:pt x="6905" y="5404"/>
                    <a:pt x="6753" y="5431"/>
                  </a:cubicBezTo>
                  <a:cubicBezTo>
                    <a:pt x="6620" y="5431"/>
                    <a:pt x="6586" y="5598"/>
                    <a:pt x="6653" y="5664"/>
                  </a:cubicBezTo>
                  <a:cubicBezTo>
                    <a:pt x="7487" y="6431"/>
                    <a:pt x="8621" y="6465"/>
                    <a:pt x="9622" y="6765"/>
                  </a:cubicBezTo>
                  <a:cubicBezTo>
                    <a:pt x="9628" y="6768"/>
                    <a:pt x="9634" y="6769"/>
                    <a:pt x="9640" y="6769"/>
                  </a:cubicBezTo>
                  <a:cubicBezTo>
                    <a:pt x="9705" y="6769"/>
                    <a:pt x="9777" y="6629"/>
                    <a:pt x="9655" y="6598"/>
                  </a:cubicBezTo>
                  <a:cubicBezTo>
                    <a:pt x="9622" y="6598"/>
                    <a:pt x="9522" y="6532"/>
                    <a:pt x="9488" y="6532"/>
                  </a:cubicBezTo>
                  <a:cubicBezTo>
                    <a:pt x="9588" y="6532"/>
                    <a:pt x="9622" y="6465"/>
                    <a:pt x="9655" y="6365"/>
                  </a:cubicBezTo>
                  <a:lnTo>
                    <a:pt x="9688" y="6365"/>
                  </a:lnTo>
                  <a:cubicBezTo>
                    <a:pt x="9755" y="6431"/>
                    <a:pt x="9822" y="6465"/>
                    <a:pt x="9855" y="6498"/>
                  </a:cubicBezTo>
                  <a:cubicBezTo>
                    <a:pt x="9955" y="6598"/>
                    <a:pt x="10022" y="6698"/>
                    <a:pt x="10155" y="6798"/>
                  </a:cubicBezTo>
                  <a:cubicBezTo>
                    <a:pt x="10172" y="6815"/>
                    <a:pt x="10197" y="6823"/>
                    <a:pt x="10222" y="6823"/>
                  </a:cubicBezTo>
                  <a:cubicBezTo>
                    <a:pt x="10247" y="6823"/>
                    <a:pt x="10272" y="6815"/>
                    <a:pt x="10289" y="6798"/>
                  </a:cubicBezTo>
                  <a:cubicBezTo>
                    <a:pt x="11623" y="7699"/>
                    <a:pt x="12924" y="8666"/>
                    <a:pt x="14158" y="9801"/>
                  </a:cubicBezTo>
                  <a:cubicBezTo>
                    <a:pt x="14163" y="9805"/>
                    <a:pt x="14170" y="9807"/>
                    <a:pt x="14177" y="9807"/>
                  </a:cubicBezTo>
                  <a:cubicBezTo>
                    <a:pt x="14225" y="9807"/>
                    <a:pt x="14316" y="9729"/>
                    <a:pt x="14258" y="9700"/>
                  </a:cubicBezTo>
                  <a:cubicBezTo>
                    <a:pt x="13091" y="8266"/>
                    <a:pt x="11657" y="7132"/>
                    <a:pt x="10089" y="6131"/>
                  </a:cubicBezTo>
                  <a:cubicBezTo>
                    <a:pt x="10022" y="6065"/>
                    <a:pt x="10022" y="6031"/>
                    <a:pt x="9989" y="5964"/>
                  </a:cubicBezTo>
                  <a:cubicBezTo>
                    <a:pt x="9989" y="5898"/>
                    <a:pt x="9989" y="5864"/>
                    <a:pt x="9955" y="5864"/>
                  </a:cubicBezTo>
                  <a:cubicBezTo>
                    <a:pt x="9655" y="5264"/>
                    <a:pt x="9322" y="4664"/>
                    <a:pt x="8988" y="4096"/>
                  </a:cubicBezTo>
                  <a:cubicBezTo>
                    <a:pt x="8938" y="4009"/>
                    <a:pt x="8869" y="3973"/>
                    <a:pt x="8806" y="3973"/>
                  </a:cubicBezTo>
                  <a:cubicBezTo>
                    <a:pt x="8701" y="3973"/>
                    <a:pt x="8613" y="4072"/>
                    <a:pt x="8654" y="4197"/>
                  </a:cubicBezTo>
                  <a:cubicBezTo>
                    <a:pt x="8788" y="4630"/>
                    <a:pt x="8921" y="5097"/>
                    <a:pt x="9121" y="5497"/>
                  </a:cubicBezTo>
                  <a:cubicBezTo>
                    <a:pt x="8354" y="5030"/>
                    <a:pt x="7587" y="4630"/>
                    <a:pt x="6820" y="4163"/>
                  </a:cubicBezTo>
                  <a:cubicBezTo>
                    <a:pt x="6853" y="4130"/>
                    <a:pt x="6853" y="4096"/>
                    <a:pt x="6853" y="4030"/>
                  </a:cubicBezTo>
                  <a:cubicBezTo>
                    <a:pt x="6853" y="3996"/>
                    <a:pt x="6853" y="3963"/>
                    <a:pt x="6820" y="3930"/>
                  </a:cubicBezTo>
                  <a:lnTo>
                    <a:pt x="6820" y="3930"/>
                  </a:lnTo>
                  <a:lnTo>
                    <a:pt x="6920" y="3996"/>
                  </a:lnTo>
                  <a:cubicBezTo>
                    <a:pt x="6943" y="4027"/>
                    <a:pt x="6970" y="4040"/>
                    <a:pt x="6996" y="4040"/>
                  </a:cubicBezTo>
                  <a:cubicBezTo>
                    <a:pt x="7083" y="4040"/>
                    <a:pt x="7163" y="3899"/>
                    <a:pt x="7087" y="3796"/>
                  </a:cubicBezTo>
                  <a:lnTo>
                    <a:pt x="7087" y="3763"/>
                  </a:lnTo>
                  <a:cubicBezTo>
                    <a:pt x="6920" y="3463"/>
                    <a:pt x="6753" y="3196"/>
                    <a:pt x="6520" y="2962"/>
                  </a:cubicBezTo>
                  <a:cubicBezTo>
                    <a:pt x="6386" y="2662"/>
                    <a:pt x="6286" y="2429"/>
                    <a:pt x="6119" y="2128"/>
                  </a:cubicBezTo>
                  <a:cubicBezTo>
                    <a:pt x="6079" y="2061"/>
                    <a:pt x="6022" y="2032"/>
                    <a:pt x="5971" y="2032"/>
                  </a:cubicBezTo>
                  <a:cubicBezTo>
                    <a:pt x="5896" y="2032"/>
                    <a:pt x="5832" y="2096"/>
                    <a:pt x="5852" y="2195"/>
                  </a:cubicBezTo>
                  <a:lnTo>
                    <a:pt x="5852" y="2262"/>
                  </a:lnTo>
                  <a:cubicBezTo>
                    <a:pt x="5818" y="2248"/>
                    <a:pt x="5781" y="2241"/>
                    <a:pt x="5747" y="2241"/>
                  </a:cubicBezTo>
                  <a:cubicBezTo>
                    <a:pt x="5617" y="2241"/>
                    <a:pt x="5513" y="2337"/>
                    <a:pt x="5619" y="2495"/>
                  </a:cubicBezTo>
                  <a:cubicBezTo>
                    <a:pt x="5852" y="2962"/>
                    <a:pt x="6119" y="3429"/>
                    <a:pt x="6419" y="3863"/>
                  </a:cubicBezTo>
                  <a:cubicBezTo>
                    <a:pt x="5152" y="3162"/>
                    <a:pt x="3918" y="2495"/>
                    <a:pt x="2784" y="1761"/>
                  </a:cubicBezTo>
                  <a:cubicBezTo>
                    <a:pt x="2350" y="1428"/>
                    <a:pt x="1950" y="1094"/>
                    <a:pt x="1449" y="861"/>
                  </a:cubicBezTo>
                  <a:cubicBezTo>
                    <a:pt x="1082" y="594"/>
                    <a:pt x="749" y="294"/>
                    <a:pt x="315" y="27"/>
                  </a:cubicBezTo>
                  <a:cubicBezTo>
                    <a:pt x="284" y="8"/>
                    <a:pt x="253" y="0"/>
                    <a:pt x="2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55"/>
            <p:cNvSpPr/>
            <p:nvPr/>
          </p:nvSpPr>
          <p:spPr>
            <a:xfrm>
              <a:off x="3075700" y="3939925"/>
              <a:ext cx="72575" cy="20775"/>
            </a:xfrm>
            <a:custGeom>
              <a:avLst/>
              <a:gdLst/>
              <a:ahLst/>
              <a:cxnLst/>
              <a:rect l="l" t="t" r="r" b="b"/>
              <a:pathLst>
                <a:path w="2903" h="831" extrusionOk="0">
                  <a:moveTo>
                    <a:pt x="1235" y="368"/>
                  </a:moveTo>
                  <a:cubicBezTo>
                    <a:pt x="1235" y="450"/>
                    <a:pt x="1280" y="510"/>
                    <a:pt x="1370" y="510"/>
                  </a:cubicBezTo>
                  <a:cubicBezTo>
                    <a:pt x="1390" y="510"/>
                    <a:pt x="1411" y="507"/>
                    <a:pt x="1435" y="501"/>
                  </a:cubicBezTo>
                  <a:cubicBezTo>
                    <a:pt x="1668" y="468"/>
                    <a:pt x="1869" y="468"/>
                    <a:pt x="2135" y="401"/>
                  </a:cubicBezTo>
                  <a:lnTo>
                    <a:pt x="2135" y="401"/>
                  </a:lnTo>
                  <a:cubicBezTo>
                    <a:pt x="1921" y="508"/>
                    <a:pt x="1714" y="552"/>
                    <a:pt x="1507" y="552"/>
                  </a:cubicBezTo>
                  <a:cubicBezTo>
                    <a:pt x="1263" y="552"/>
                    <a:pt x="1020" y="491"/>
                    <a:pt x="768" y="401"/>
                  </a:cubicBezTo>
                  <a:cubicBezTo>
                    <a:pt x="935" y="368"/>
                    <a:pt x="1035" y="368"/>
                    <a:pt x="1235" y="368"/>
                  </a:cubicBezTo>
                  <a:close/>
                  <a:moveTo>
                    <a:pt x="2602" y="1"/>
                  </a:moveTo>
                  <a:cubicBezTo>
                    <a:pt x="1802" y="1"/>
                    <a:pt x="1001" y="1"/>
                    <a:pt x="234" y="201"/>
                  </a:cubicBezTo>
                  <a:cubicBezTo>
                    <a:pt x="67" y="234"/>
                    <a:pt x="1" y="468"/>
                    <a:pt x="167" y="501"/>
                  </a:cubicBezTo>
                  <a:cubicBezTo>
                    <a:pt x="578" y="698"/>
                    <a:pt x="1013" y="831"/>
                    <a:pt x="1432" y="831"/>
                  </a:cubicBezTo>
                  <a:cubicBezTo>
                    <a:pt x="1864" y="831"/>
                    <a:pt x="2280" y="690"/>
                    <a:pt x="2636" y="334"/>
                  </a:cubicBezTo>
                  <a:lnTo>
                    <a:pt x="2669" y="334"/>
                  </a:lnTo>
                  <a:cubicBezTo>
                    <a:pt x="2736" y="334"/>
                    <a:pt x="2769" y="301"/>
                    <a:pt x="2803" y="234"/>
                  </a:cubicBezTo>
                  <a:cubicBezTo>
                    <a:pt x="2903" y="201"/>
                    <a:pt x="2903" y="67"/>
                    <a:pt x="2803" y="67"/>
                  </a:cubicBezTo>
                  <a:cubicBezTo>
                    <a:pt x="2736" y="1"/>
                    <a:pt x="2669" y="1"/>
                    <a:pt x="2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0" name="Google Shape;980;p55"/>
          <p:cNvSpPr/>
          <p:nvPr/>
        </p:nvSpPr>
        <p:spPr>
          <a:xfrm>
            <a:off x="2819400" y="437526"/>
            <a:ext cx="5847954" cy="716284"/>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5"/>
          <p:cNvSpPr txBox="1">
            <a:spLocks noGrp="1"/>
          </p:cNvSpPr>
          <p:nvPr>
            <p:ph type="title"/>
          </p:nvPr>
        </p:nvSpPr>
        <p:spPr>
          <a:xfrm>
            <a:off x="1513489" y="512525"/>
            <a:ext cx="6858000" cy="533400"/>
          </a:xfrm>
          <a:prstGeom prst="rect">
            <a:avLst/>
          </a:prstGeom>
        </p:spPr>
        <p:txBody>
          <a:bodyPr spcFirstLastPara="1" wrap="square" lIns="91425" tIns="91425" rIns="91425" bIns="91425" anchor="t" anchorCtr="0">
            <a:noAutofit/>
          </a:bodyPr>
          <a:lstStyle/>
          <a:p>
            <a:pPr lvl="0" algn="r"/>
            <a:r>
              <a:rPr lang="fr-MA" b="1" dirty="0"/>
              <a:t>Effet de l’attente incomprise</a:t>
            </a:r>
            <a:endParaRPr lang="fr-MA" dirty="0"/>
          </a:p>
        </p:txBody>
      </p:sp>
      <p:sp>
        <p:nvSpPr>
          <p:cNvPr id="982" name="Google Shape;982;p55"/>
          <p:cNvSpPr txBox="1">
            <a:spLocks noGrp="1"/>
          </p:cNvSpPr>
          <p:nvPr>
            <p:ph type="subTitle" idx="4294967295"/>
          </p:nvPr>
        </p:nvSpPr>
        <p:spPr>
          <a:xfrm>
            <a:off x="3581400" y="1962150"/>
            <a:ext cx="5562600" cy="1295400"/>
          </a:xfrm>
          <a:prstGeom prst="rect">
            <a:avLst/>
          </a:prstGeom>
        </p:spPr>
        <p:txBody>
          <a:bodyPr spcFirstLastPara="1" wrap="square" lIns="91425" tIns="91425" rIns="91425" bIns="91425" anchor="t" anchorCtr="0">
            <a:noAutofit/>
          </a:bodyPr>
          <a:lstStyle/>
          <a:p>
            <a:pPr lvl="0" algn="just">
              <a:buClr>
                <a:schemeClr val="bg1"/>
              </a:buClr>
              <a:buFont typeface="Arial" pitchFamily="34" charset="0"/>
              <a:buChar char="•"/>
            </a:pPr>
            <a:r>
              <a:rPr lang="fr-MA" sz="1600" dirty="0"/>
              <a:t>Consiste à croire qu’une réponse attendue des élèves va de soi (Complexité du (des) jeu(x) questions / réponses dans la classe).</a:t>
            </a:r>
            <a:endParaRPr lang="fr-FR" sz="1600" dirty="0"/>
          </a:p>
        </p:txBody>
      </p:sp>
      <p:sp>
        <p:nvSpPr>
          <p:cNvPr id="991" name="Google Shape;991;p55"/>
          <p:cNvSpPr/>
          <p:nvPr/>
        </p:nvSpPr>
        <p:spPr>
          <a:xfrm rot="59522">
            <a:off x="1887708" y="644141"/>
            <a:ext cx="179990" cy="170171"/>
          </a:xfrm>
          <a:custGeom>
            <a:avLst/>
            <a:gdLst/>
            <a:ahLst/>
            <a:cxnLst/>
            <a:rect l="l" t="t" r="r" b="b"/>
            <a:pathLst>
              <a:path w="2493" h="2357" extrusionOk="0">
                <a:moveTo>
                  <a:pt x="1262" y="1"/>
                </a:moveTo>
                <a:cubicBezTo>
                  <a:pt x="1254" y="1"/>
                  <a:pt x="1247" y="8"/>
                  <a:pt x="1247" y="24"/>
                </a:cubicBezTo>
                <a:cubicBezTo>
                  <a:pt x="1034" y="540"/>
                  <a:pt x="578" y="966"/>
                  <a:pt x="61" y="1148"/>
                </a:cubicBezTo>
                <a:cubicBezTo>
                  <a:pt x="0" y="1148"/>
                  <a:pt x="0" y="1209"/>
                  <a:pt x="61" y="1209"/>
                </a:cubicBezTo>
                <a:cubicBezTo>
                  <a:pt x="578" y="1361"/>
                  <a:pt x="1034" y="1817"/>
                  <a:pt x="1247" y="2334"/>
                </a:cubicBezTo>
                <a:cubicBezTo>
                  <a:pt x="1247" y="2349"/>
                  <a:pt x="1254" y="2356"/>
                  <a:pt x="1262" y="2356"/>
                </a:cubicBezTo>
                <a:cubicBezTo>
                  <a:pt x="1269" y="2356"/>
                  <a:pt x="1277" y="2349"/>
                  <a:pt x="1277" y="2334"/>
                </a:cubicBezTo>
                <a:cubicBezTo>
                  <a:pt x="1459" y="1817"/>
                  <a:pt x="1915" y="1391"/>
                  <a:pt x="2462" y="1209"/>
                </a:cubicBezTo>
                <a:cubicBezTo>
                  <a:pt x="2493" y="1209"/>
                  <a:pt x="2493" y="1148"/>
                  <a:pt x="2462" y="1148"/>
                </a:cubicBezTo>
                <a:cubicBezTo>
                  <a:pt x="1915" y="996"/>
                  <a:pt x="1459" y="540"/>
                  <a:pt x="1277" y="24"/>
                </a:cubicBezTo>
                <a:cubicBezTo>
                  <a:pt x="1277" y="8"/>
                  <a:pt x="1269" y="1"/>
                  <a:pt x="1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689;p77">
            <a:extLst>
              <a:ext uri="{FF2B5EF4-FFF2-40B4-BE49-F238E27FC236}">
                <a16:creationId xmlns:a16="http://schemas.microsoft.com/office/drawing/2014/main" id="{9C72CD76-AF7A-466F-893C-93D05898EF4B}"/>
              </a:ext>
            </a:extLst>
          </p:cNvPr>
          <p:cNvSpPr/>
          <p:nvPr/>
        </p:nvSpPr>
        <p:spPr>
          <a:xfrm>
            <a:off x="3150734" y="2114550"/>
            <a:ext cx="159897" cy="132668"/>
          </a:xfrm>
          <a:custGeom>
            <a:avLst/>
            <a:gdLst/>
            <a:ahLst/>
            <a:cxnLst/>
            <a:rect l="l" t="t" r="r" b="b"/>
            <a:pathLst>
              <a:path w="2626" h="2179" extrusionOk="0">
                <a:moveTo>
                  <a:pt x="0" y="1"/>
                </a:moveTo>
                <a:lnTo>
                  <a:pt x="887" y="1090"/>
                </a:lnTo>
                <a:lnTo>
                  <a:pt x="0" y="2179"/>
                </a:lnTo>
                <a:lnTo>
                  <a:pt x="1644" y="2179"/>
                </a:lnTo>
                <a:lnTo>
                  <a:pt x="2625" y="1090"/>
                </a:lnTo>
                <a:lnTo>
                  <a:pt x="1644" y="1"/>
                </a:lnTo>
                <a:close/>
              </a:path>
            </a:pathLst>
          </a:custGeom>
          <a:solidFill>
            <a:schemeClr val="accent3">
              <a:lumMod val="60000"/>
              <a:lumOff val="40000"/>
            </a:schemeClr>
          </a:solidFill>
          <a:ln w="9525" cap="flat" cmpd="sng">
            <a:solidFill>
              <a:schemeClr val="tx2">
                <a:lumMod val="2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980"/>
                                        </p:tgtEl>
                                        <p:attrNameLst>
                                          <p:attrName>style.visibility</p:attrName>
                                        </p:attrNameLst>
                                      </p:cBhvr>
                                      <p:to>
                                        <p:strVal val="visible"/>
                                      </p:to>
                                    </p:set>
                                    <p:anim calcmode="lin" valueType="num">
                                      <p:cBhvr>
                                        <p:cTn id="7" dur="500" fill="hold"/>
                                        <p:tgtEl>
                                          <p:spTgt spid="980"/>
                                        </p:tgtEl>
                                        <p:attrNameLst>
                                          <p:attrName>ppt_w</p:attrName>
                                        </p:attrNameLst>
                                      </p:cBhvr>
                                      <p:tavLst>
                                        <p:tav tm="0">
                                          <p:val>
                                            <p:fltVal val="0"/>
                                          </p:val>
                                        </p:tav>
                                        <p:tav tm="100000">
                                          <p:val>
                                            <p:strVal val="#ppt_w"/>
                                          </p:val>
                                        </p:tav>
                                      </p:tavLst>
                                    </p:anim>
                                    <p:anim calcmode="lin" valueType="num">
                                      <p:cBhvr>
                                        <p:cTn id="8" dur="500" fill="hold"/>
                                        <p:tgtEl>
                                          <p:spTgt spid="980"/>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981"/>
                                        </p:tgtEl>
                                        <p:attrNameLst>
                                          <p:attrName>style.visibility</p:attrName>
                                        </p:attrNameLst>
                                      </p:cBhvr>
                                      <p:to>
                                        <p:strVal val="visible"/>
                                      </p:to>
                                    </p:set>
                                    <p:anim calcmode="lin" valueType="num">
                                      <p:cBhvr>
                                        <p:cTn id="11" dur="500" fill="hold"/>
                                        <p:tgtEl>
                                          <p:spTgt spid="981"/>
                                        </p:tgtEl>
                                        <p:attrNameLst>
                                          <p:attrName>ppt_w</p:attrName>
                                        </p:attrNameLst>
                                      </p:cBhvr>
                                      <p:tavLst>
                                        <p:tav tm="0">
                                          <p:val>
                                            <p:fltVal val="0"/>
                                          </p:val>
                                        </p:tav>
                                        <p:tav tm="100000">
                                          <p:val>
                                            <p:strVal val="#ppt_w"/>
                                          </p:val>
                                        </p:tav>
                                      </p:tavLst>
                                    </p:anim>
                                    <p:anim calcmode="lin" valueType="num">
                                      <p:cBhvr>
                                        <p:cTn id="12" dur="500" fill="hold"/>
                                        <p:tgtEl>
                                          <p:spTgt spid="981"/>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grpId="0" nodeType="clickEffect">
                                  <p:stCondLst>
                                    <p:cond delay="0"/>
                                  </p:stCondLst>
                                  <p:childTnLst>
                                    <p:set>
                                      <p:cBhvr>
                                        <p:cTn id="16" dur="1" fill="hold">
                                          <p:stCondLst>
                                            <p:cond delay="0"/>
                                          </p:stCondLst>
                                        </p:cTn>
                                        <p:tgtEl>
                                          <p:spTgt spid="982">
                                            <p:txEl>
                                              <p:pRg st="0" end="0"/>
                                            </p:txEl>
                                          </p:spTgt>
                                        </p:tgtEl>
                                        <p:attrNameLst>
                                          <p:attrName>style.visibility</p:attrName>
                                        </p:attrNameLst>
                                      </p:cBhvr>
                                      <p:to>
                                        <p:strVal val="visible"/>
                                      </p:to>
                                    </p:set>
                                    <p:animEffect transition="in" filter="fade">
                                      <p:cBhvr>
                                        <p:cTn id="17" dur="1000"/>
                                        <p:tgtEl>
                                          <p:spTgt spid="982">
                                            <p:txEl>
                                              <p:pRg st="0" end="0"/>
                                            </p:txEl>
                                          </p:spTgt>
                                        </p:tgtEl>
                                      </p:cBhvr>
                                    </p:animEffect>
                                    <p:anim calcmode="lin" valueType="num">
                                      <p:cBhvr>
                                        <p:cTn id="18" dur="1000" fill="hold"/>
                                        <p:tgtEl>
                                          <p:spTgt spid="982">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982">
                                            <p:txEl>
                                              <p:pRg st="0" end="0"/>
                                            </p:txEl>
                                          </p:spTgt>
                                        </p:tgtEl>
                                        <p:attrNameLst>
                                          <p:attrName>ppt_y</p:attrName>
                                        </p:attrNameLst>
                                      </p:cBhvr>
                                      <p:tavLst>
                                        <p:tav tm="0">
                                          <p:val>
                                            <p:strVal val="#ppt_y-.1"/>
                                          </p:val>
                                        </p:tav>
                                        <p:tav tm="100000">
                                          <p:val>
                                            <p:strVal val="#ppt_y"/>
                                          </p:val>
                                        </p:tav>
                                      </p:tavLst>
                                    </p:anim>
                                  </p:childTnLst>
                                </p:cTn>
                              </p:par>
                              <p:par>
                                <p:cTn id="20" presetID="53" presetClass="entr" presetSubtype="0" fill="hold" grpId="0" nodeType="withEffect">
                                  <p:stCondLst>
                                    <p:cond delay="0"/>
                                  </p:stCondLst>
                                  <p:childTnLst>
                                    <p:set>
                                      <p:cBhvr>
                                        <p:cTn id="21" dur="1" fill="hold">
                                          <p:stCondLst>
                                            <p:cond delay="0"/>
                                          </p:stCondLst>
                                        </p:cTn>
                                        <p:tgtEl>
                                          <p:spTgt spid="89"/>
                                        </p:tgtEl>
                                        <p:attrNameLst>
                                          <p:attrName>style.visibility</p:attrName>
                                        </p:attrNameLst>
                                      </p:cBhvr>
                                      <p:to>
                                        <p:strVal val="visible"/>
                                      </p:to>
                                    </p:set>
                                    <p:anim calcmode="lin" valueType="num">
                                      <p:cBhvr>
                                        <p:cTn id="22" dur="500" fill="hold"/>
                                        <p:tgtEl>
                                          <p:spTgt spid="89"/>
                                        </p:tgtEl>
                                        <p:attrNameLst>
                                          <p:attrName>ppt_w</p:attrName>
                                        </p:attrNameLst>
                                      </p:cBhvr>
                                      <p:tavLst>
                                        <p:tav tm="0">
                                          <p:val>
                                            <p:fltVal val="0"/>
                                          </p:val>
                                        </p:tav>
                                        <p:tav tm="100000">
                                          <p:val>
                                            <p:strVal val="#ppt_w"/>
                                          </p:val>
                                        </p:tav>
                                      </p:tavLst>
                                    </p:anim>
                                    <p:anim calcmode="lin" valueType="num">
                                      <p:cBhvr>
                                        <p:cTn id="23" dur="500" fill="hold"/>
                                        <p:tgtEl>
                                          <p:spTgt spid="89"/>
                                        </p:tgtEl>
                                        <p:attrNameLst>
                                          <p:attrName>ppt_h</p:attrName>
                                        </p:attrNameLst>
                                      </p:cBhvr>
                                      <p:tavLst>
                                        <p:tav tm="0">
                                          <p:val>
                                            <p:fltVal val="0"/>
                                          </p:val>
                                        </p:tav>
                                        <p:tav tm="100000">
                                          <p:val>
                                            <p:strVal val="#ppt_h"/>
                                          </p:val>
                                        </p:tav>
                                      </p:tavLst>
                                    </p:anim>
                                    <p:animEffect transition="in" filter="fade">
                                      <p:cBhvr>
                                        <p:cTn id="24"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0" grpId="0" animBg="1"/>
      <p:bldP spid="981" grpId="0"/>
      <p:bldP spid="982" grpId="0" build="p"/>
      <p:bldP spid="8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38"/>
          <p:cNvSpPr/>
          <p:nvPr/>
        </p:nvSpPr>
        <p:spPr>
          <a:xfrm>
            <a:off x="3643900" y="3892600"/>
            <a:ext cx="772800" cy="28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8"/>
          <p:cNvSpPr/>
          <p:nvPr/>
        </p:nvSpPr>
        <p:spPr>
          <a:xfrm>
            <a:off x="4664825" y="1978900"/>
            <a:ext cx="772800" cy="28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4664825" y="3302550"/>
            <a:ext cx="772800" cy="28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2971800" y="2647950"/>
            <a:ext cx="772800" cy="28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2933700" y="539500"/>
            <a:ext cx="3372000" cy="60365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de matières:</a:t>
            </a:r>
            <a:endParaRPr dirty="0"/>
          </a:p>
        </p:txBody>
      </p:sp>
      <p:sp>
        <p:nvSpPr>
          <p:cNvPr id="546" name="Google Shape;546;p38"/>
          <p:cNvSpPr txBox="1">
            <a:spLocks noGrp="1"/>
          </p:cNvSpPr>
          <p:nvPr>
            <p:ph type="subTitle" idx="1"/>
          </p:nvPr>
        </p:nvSpPr>
        <p:spPr>
          <a:xfrm>
            <a:off x="914400" y="2170150"/>
            <a:ext cx="2562024" cy="935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Définition du contrat didactique</a:t>
            </a:r>
            <a:endParaRPr/>
          </a:p>
        </p:txBody>
      </p:sp>
      <p:sp>
        <p:nvSpPr>
          <p:cNvPr id="543" name="Google Shape;543;p38"/>
          <p:cNvSpPr txBox="1">
            <a:spLocks noGrp="1"/>
          </p:cNvSpPr>
          <p:nvPr>
            <p:ph type="subTitle" idx="2"/>
          </p:nvPr>
        </p:nvSpPr>
        <p:spPr>
          <a:xfrm>
            <a:off x="1219200" y="3528050"/>
            <a:ext cx="2257224" cy="948700"/>
          </a:xfrm>
          <a:prstGeom prst="rect">
            <a:avLst/>
          </a:prstGeom>
        </p:spPr>
        <p:txBody>
          <a:bodyPr spcFirstLastPara="1" wrap="square" lIns="91425" tIns="91425" rIns="91425" bIns="91425" anchor="t" anchorCtr="0">
            <a:noAutofit/>
          </a:bodyPr>
          <a:lstStyle/>
          <a:p>
            <a:pPr marL="0" indent="0">
              <a:spcAft>
                <a:spcPts val="1600"/>
              </a:spcAft>
            </a:pPr>
            <a:r>
              <a:rPr lang="fr-FR" dirty="0"/>
              <a:t>Les avantages du contrat didactique</a:t>
            </a:r>
          </a:p>
          <a:p>
            <a:pPr marL="0" lvl="0" indent="0">
              <a:spcAft>
                <a:spcPts val="1600"/>
              </a:spcAft>
            </a:pPr>
            <a:endParaRPr/>
          </a:p>
        </p:txBody>
      </p:sp>
      <p:sp>
        <p:nvSpPr>
          <p:cNvPr id="544" name="Google Shape;544;p38"/>
          <p:cNvSpPr txBox="1">
            <a:spLocks noGrp="1"/>
          </p:cNvSpPr>
          <p:nvPr>
            <p:ph type="subTitle" idx="3"/>
          </p:nvPr>
        </p:nvSpPr>
        <p:spPr>
          <a:xfrm>
            <a:off x="5486400" y="1581150"/>
            <a:ext cx="3429000" cy="762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fr-FR" dirty="0"/>
              <a:t>Situation didactique-contrat didactique</a:t>
            </a:r>
            <a:endParaRPr/>
          </a:p>
        </p:txBody>
      </p:sp>
      <p:sp>
        <p:nvSpPr>
          <p:cNvPr id="545" name="Google Shape;545;p38"/>
          <p:cNvSpPr txBox="1">
            <a:spLocks noGrp="1"/>
          </p:cNvSpPr>
          <p:nvPr>
            <p:ph type="subTitle" idx="4"/>
          </p:nvPr>
        </p:nvSpPr>
        <p:spPr>
          <a:xfrm>
            <a:off x="5670298" y="2918450"/>
            <a:ext cx="2254502" cy="872500"/>
          </a:xfrm>
          <a:prstGeom prst="rect">
            <a:avLst/>
          </a:prstGeom>
        </p:spPr>
        <p:txBody>
          <a:bodyPr spcFirstLastPara="1" wrap="square" lIns="91425" tIns="91425" rIns="91425" bIns="91425" anchor="t" anchorCtr="0">
            <a:noAutofit/>
          </a:bodyPr>
          <a:lstStyle/>
          <a:p>
            <a:pPr marL="0" lvl="0" indent="0">
              <a:spcAft>
                <a:spcPts val="1600"/>
              </a:spcAft>
            </a:pPr>
            <a:r>
              <a:rPr lang="fr-FR" dirty="0"/>
              <a:t>Effets pervers du contrat didactique</a:t>
            </a:r>
          </a:p>
        </p:txBody>
      </p:sp>
      <p:sp>
        <p:nvSpPr>
          <p:cNvPr id="553" name="Google Shape;553;p38"/>
          <p:cNvSpPr txBox="1">
            <a:spLocks noGrp="1"/>
          </p:cNvSpPr>
          <p:nvPr>
            <p:ph type="title" idx="9"/>
          </p:nvPr>
        </p:nvSpPr>
        <p:spPr>
          <a:xfrm>
            <a:off x="2667000" y="2495550"/>
            <a:ext cx="933300" cy="404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a:p>
        </p:txBody>
      </p:sp>
      <p:sp>
        <p:nvSpPr>
          <p:cNvPr id="554" name="Google Shape;554;p38"/>
          <p:cNvSpPr txBox="1">
            <a:spLocks noGrp="1"/>
          </p:cNvSpPr>
          <p:nvPr>
            <p:ph type="title" idx="13"/>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a:p>
        </p:txBody>
      </p:sp>
      <p:sp>
        <p:nvSpPr>
          <p:cNvPr id="555" name="Google Shape;555;p38"/>
          <p:cNvSpPr txBox="1">
            <a:spLocks noGrp="1"/>
          </p:cNvSpPr>
          <p:nvPr>
            <p:ph type="title" idx="14"/>
          </p:nvPr>
        </p:nvSpPr>
        <p:spPr>
          <a:xfrm>
            <a:off x="4724400" y="1809750"/>
            <a:ext cx="932700" cy="40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a:p>
        </p:txBody>
      </p:sp>
      <p:sp>
        <p:nvSpPr>
          <p:cNvPr id="556" name="Google Shape;556;p38"/>
          <p:cNvSpPr txBox="1">
            <a:spLocks noGrp="1"/>
          </p:cNvSpPr>
          <p:nvPr>
            <p:ph type="title" idx="15"/>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a:p>
        </p:txBody>
      </p:sp>
      <p:sp>
        <p:nvSpPr>
          <p:cNvPr id="551" name="Google Shape;551;p38"/>
          <p:cNvSpPr/>
          <p:nvPr/>
        </p:nvSpPr>
        <p:spPr>
          <a:xfrm>
            <a:off x="5253392" y="3302546"/>
            <a:ext cx="41" cy="43"/>
          </a:xfrm>
          <a:custGeom>
            <a:avLst/>
            <a:gdLst/>
            <a:ahLst/>
            <a:cxnLst/>
            <a:rect l="l" t="t" r="r" b="b"/>
            <a:pathLst>
              <a:path w="1" h="1" extrusionOk="0">
                <a:moveTo>
                  <a:pt x="0" y="1"/>
                </a:moveTo>
                <a:lnTo>
                  <a:pt x="0" y="1"/>
                </a:lnTo>
                <a:lnTo>
                  <a:pt x="0" y="1"/>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8"/>
          <p:cNvSpPr/>
          <p:nvPr/>
        </p:nvSpPr>
        <p:spPr>
          <a:xfrm>
            <a:off x="8133668" y="3892597"/>
            <a:ext cx="35795" cy="32109"/>
          </a:xfrm>
          <a:custGeom>
            <a:avLst/>
            <a:gdLst/>
            <a:ahLst/>
            <a:cxnLst/>
            <a:rect l="l" t="t" r="r" b="b"/>
            <a:pathLst>
              <a:path w="883" h="750" extrusionOk="0">
                <a:moveTo>
                  <a:pt x="487" y="0"/>
                </a:moveTo>
                <a:cubicBezTo>
                  <a:pt x="153" y="0"/>
                  <a:pt x="1" y="395"/>
                  <a:pt x="213" y="638"/>
                </a:cubicBezTo>
                <a:cubicBezTo>
                  <a:pt x="291" y="716"/>
                  <a:pt x="387" y="750"/>
                  <a:pt x="482" y="750"/>
                </a:cubicBezTo>
                <a:cubicBezTo>
                  <a:pt x="684" y="750"/>
                  <a:pt x="882" y="593"/>
                  <a:pt x="882" y="365"/>
                </a:cubicBezTo>
                <a:cubicBezTo>
                  <a:pt x="882" y="152"/>
                  <a:pt x="700" y="0"/>
                  <a:pt x="48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540"/>
                                        </p:tgtEl>
                                        <p:attrNameLst>
                                          <p:attrName>style.visibility</p:attrName>
                                        </p:attrNameLst>
                                      </p:cBhvr>
                                      <p:to>
                                        <p:strVal val="visible"/>
                                      </p:to>
                                    </p:set>
                                    <p:animEffect transition="in" filter="blinds(horizontal)">
                                      <p:cBhvr>
                                        <p:cTn id="7" dur="500"/>
                                        <p:tgtEl>
                                          <p:spTgt spid="540"/>
                                        </p:tgtEl>
                                      </p:cBhvr>
                                    </p:animEffect>
                                  </p:childTnLst>
                                </p:cTn>
                              </p:par>
                              <p:par>
                                <p:cTn id="8" presetID="3" presetClass="entr" presetSubtype="10" fill="hold" grpId="1" nodeType="withEffect">
                                  <p:stCondLst>
                                    <p:cond delay="0"/>
                                  </p:stCondLst>
                                  <p:childTnLst>
                                    <p:set>
                                      <p:cBhvr>
                                        <p:cTn id="9" dur="1" fill="hold">
                                          <p:stCondLst>
                                            <p:cond delay="0"/>
                                          </p:stCondLst>
                                        </p:cTn>
                                        <p:tgtEl>
                                          <p:spTgt spid="553"/>
                                        </p:tgtEl>
                                        <p:attrNameLst>
                                          <p:attrName>style.visibility</p:attrName>
                                        </p:attrNameLst>
                                      </p:cBhvr>
                                      <p:to>
                                        <p:strVal val="visible"/>
                                      </p:to>
                                    </p:set>
                                    <p:animEffect transition="in" filter="blinds(horizontal)">
                                      <p:cBhvr>
                                        <p:cTn id="10" dur="500"/>
                                        <p:tgtEl>
                                          <p:spTgt spid="553"/>
                                        </p:tgtEl>
                                      </p:cBhvr>
                                    </p:animEffect>
                                  </p:childTnLst>
                                </p:cTn>
                              </p:par>
                            </p:childTnLst>
                          </p:cTn>
                        </p:par>
                      </p:childTnLst>
                    </p:cTn>
                  </p:par>
                  <p:par>
                    <p:cTn id="11" fill="hold">
                      <p:stCondLst>
                        <p:cond delay="indefinite"/>
                      </p:stCondLst>
                      <p:childTnLst>
                        <p:par>
                          <p:cTn id="12" fill="hold">
                            <p:stCondLst>
                              <p:cond delay="0"/>
                            </p:stCondLst>
                            <p:childTnLst>
                              <p:par>
                                <p:cTn id="13" presetID="17" presetClass="entr" presetSubtype="10" fill="hold" grpId="0" nodeType="clickEffect">
                                  <p:stCondLst>
                                    <p:cond delay="0"/>
                                  </p:stCondLst>
                                  <p:childTnLst>
                                    <p:set>
                                      <p:cBhvr>
                                        <p:cTn id="14" dur="1" fill="hold">
                                          <p:stCondLst>
                                            <p:cond delay="0"/>
                                          </p:stCondLst>
                                        </p:cTn>
                                        <p:tgtEl>
                                          <p:spTgt spid="546">
                                            <p:txEl>
                                              <p:pRg st="0" end="0"/>
                                            </p:txEl>
                                          </p:spTgt>
                                        </p:tgtEl>
                                        <p:attrNameLst>
                                          <p:attrName>style.visibility</p:attrName>
                                        </p:attrNameLst>
                                      </p:cBhvr>
                                      <p:to>
                                        <p:strVal val="visible"/>
                                      </p:to>
                                    </p:set>
                                    <p:anim calcmode="lin" valueType="num">
                                      <p:cBhvr>
                                        <p:cTn id="15" dur="500" fill="hold"/>
                                        <p:tgtEl>
                                          <p:spTgt spid="546">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546">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54"/>
                                        </p:tgtEl>
                                        <p:attrNameLst>
                                          <p:attrName>style.visibility</p:attrName>
                                        </p:attrNameLst>
                                      </p:cBhvr>
                                      <p:to>
                                        <p:strVal val="visible"/>
                                      </p:to>
                                    </p:set>
                                    <p:animEffect transition="in" filter="blinds(horizontal)">
                                      <p:cBhvr>
                                        <p:cTn id="21" dur="500"/>
                                        <p:tgtEl>
                                          <p:spTgt spid="554"/>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537"/>
                                        </p:tgtEl>
                                        <p:attrNameLst>
                                          <p:attrName>style.visibility</p:attrName>
                                        </p:attrNameLst>
                                      </p:cBhvr>
                                      <p:to>
                                        <p:strVal val="visible"/>
                                      </p:to>
                                    </p:set>
                                    <p:animEffect transition="in" filter="blinds(horizontal)">
                                      <p:cBhvr>
                                        <p:cTn id="24" dur="500"/>
                                        <p:tgtEl>
                                          <p:spTgt spid="537"/>
                                        </p:tgtEl>
                                      </p:cBhvr>
                                    </p:animEffect>
                                  </p:childTnLst>
                                </p:cTn>
                              </p:par>
                            </p:childTnLst>
                          </p:cTn>
                        </p:par>
                      </p:childTnLst>
                    </p:cTn>
                  </p:par>
                  <p:par>
                    <p:cTn id="25" fill="hold">
                      <p:stCondLst>
                        <p:cond delay="indefinite"/>
                      </p:stCondLst>
                      <p:childTnLst>
                        <p:par>
                          <p:cTn id="26" fill="hold">
                            <p:stCondLst>
                              <p:cond delay="0"/>
                            </p:stCondLst>
                            <p:childTnLst>
                              <p:par>
                                <p:cTn id="27" presetID="17" presetClass="entr" presetSubtype="10" fill="hold" grpId="0" nodeType="clickEffect">
                                  <p:stCondLst>
                                    <p:cond delay="0"/>
                                  </p:stCondLst>
                                  <p:childTnLst>
                                    <p:set>
                                      <p:cBhvr>
                                        <p:cTn id="28" dur="1" fill="hold">
                                          <p:stCondLst>
                                            <p:cond delay="0"/>
                                          </p:stCondLst>
                                        </p:cTn>
                                        <p:tgtEl>
                                          <p:spTgt spid="543">
                                            <p:txEl>
                                              <p:pRg st="0" end="0"/>
                                            </p:txEl>
                                          </p:spTgt>
                                        </p:tgtEl>
                                        <p:attrNameLst>
                                          <p:attrName>style.visibility</p:attrName>
                                        </p:attrNameLst>
                                      </p:cBhvr>
                                      <p:to>
                                        <p:strVal val="visible"/>
                                      </p:to>
                                    </p:set>
                                    <p:anim calcmode="lin" valueType="num">
                                      <p:cBhvr>
                                        <p:cTn id="29" dur="500" fill="hold"/>
                                        <p:tgtEl>
                                          <p:spTgt spid="543">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54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538"/>
                                        </p:tgtEl>
                                        <p:attrNameLst>
                                          <p:attrName>style.visibility</p:attrName>
                                        </p:attrNameLst>
                                      </p:cBhvr>
                                      <p:to>
                                        <p:strVal val="visible"/>
                                      </p:to>
                                    </p:set>
                                    <p:animEffect transition="in" filter="blinds(horizontal)">
                                      <p:cBhvr>
                                        <p:cTn id="35" dur="500"/>
                                        <p:tgtEl>
                                          <p:spTgt spid="538"/>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555"/>
                                        </p:tgtEl>
                                        <p:attrNameLst>
                                          <p:attrName>style.visibility</p:attrName>
                                        </p:attrNameLst>
                                      </p:cBhvr>
                                      <p:to>
                                        <p:strVal val="visible"/>
                                      </p:to>
                                    </p:set>
                                    <p:animEffect transition="in" filter="blinds(horizontal)">
                                      <p:cBhvr>
                                        <p:cTn id="38" dur="500"/>
                                        <p:tgtEl>
                                          <p:spTgt spid="555"/>
                                        </p:tgtEl>
                                      </p:cBhvr>
                                    </p:animEffect>
                                  </p:childTnLst>
                                </p:cTn>
                              </p:par>
                            </p:childTnLst>
                          </p:cTn>
                        </p:par>
                      </p:childTnLst>
                    </p:cTn>
                  </p:par>
                  <p:par>
                    <p:cTn id="39" fill="hold">
                      <p:stCondLst>
                        <p:cond delay="indefinite"/>
                      </p:stCondLst>
                      <p:childTnLst>
                        <p:par>
                          <p:cTn id="40" fill="hold">
                            <p:stCondLst>
                              <p:cond delay="0"/>
                            </p:stCondLst>
                            <p:childTnLst>
                              <p:par>
                                <p:cTn id="41" presetID="17" presetClass="entr" presetSubtype="10" fill="hold" grpId="0" nodeType="clickEffect">
                                  <p:stCondLst>
                                    <p:cond delay="0"/>
                                  </p:stCondLst>
                                  <p:childTnLst>
                                    <p:set>
                                      <p:cBhvr>
                                        <p:cTn id="42" dur="1" fill="hold">
                                          <p:stCondLst>
                                            <p:cond delay="0"/>
                                          </p:stCondLst>
                                        </p:cTn>
                                        <p:tgtEl>
                                          <p:spTgt spid="544">
                                            <p:txEl>
                                              <p:pRg st="0" end="0"/>
                                            </p:txEl>
                                          </p:spTgt>
                                        </p:tgtEl>
                                        <p:attrNameLst>
                                          <p:attrName>style.visibility</p:attrName>
                                        </p:attrNameLst>
                                      </p:cBhvr>
                                      <p:to>
                                        <p:strVal val="visible"/>
                                      </p:to>
                                    </p:set>
                                    <p:anim calcmode="lin" valueType="num">
                                      <p:cBhvr>
                                        <p:cTn id="43" dur="500" fill="hold"/>
                                        <p:tgtEl>
                                          <p:spTgt spid="544">
                                            <p:txEl>
                                              <p:pRg st="0" end="0"/>
                                            </p:txEl>
                                          </p:spTgt>
                                        </p:tgtEl>
                                        <p:attrNameLst>
                                          <p:attrName>ppt_w</p:attrName>
                                        </p:attrNameLst>
                                      </p:cBhvr>
                                      <p:tavLst>
                                        <p:tav tm="0">
                                          <p:val>
                                            <p:fltVal val="0"/>
                                          </p:val>
                                        </p:tav>
                                        <p:tav tm="100000">
                                          <p:val>
                                            <p:strVal val="#ppt_w"/>
                                          </p:val>
                                        </p:tav>
                                      </p:tavLst>
                                    </p:anim>
                                    <p:anim calcmode="lin" valueType="num">
                                      <p:cBhvr>
                                        <p:cTn id="44" dur="500" fill="hold"/>
                                        <p:tgtEl>
                                          <p:spTgt spid="544">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539"/>
                                        </p:tgtEl>
                                        <p:attrNameLst>
                                          <p:attrName>style.visibility</p:attrName>
                                        </p:attrNameLst>
                                      </p:cBhvr>
                                      <p:to>
                                        <p:strVal val="visible"/>
                                      </p:to>
                                    </p:set>
                                    <p:animEffect transition="in" filter="blinds(horizontal)">
                                      <p:cBhvr>
                                        <p:cTn id="49" dur="500"/>
                                        <p:tgtEl>
                                          <p:spTgt spid="539"/>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556"/>
                                        </p:tgtEl>
                                        <p:attrNameLst>
                                          <p:attrName>style.visibility</p:attrName>
                                        </p:attrNameLst>
                                      </p:cBhvr>
                                      <p:to>
                                        <p:strVal val="visible"/>
                                      </p:to>
                                    </p:set>
                                    <p:animEffect transition="in" filter="blinds(horizontal)">
                                      <p:cBhvr>
                                        <p:cTn id="52" dur="500"/>
                                        <p:tgtEl>
                                          <p:spTgt spid="556"/>
                                        </p:tgtEl>
                                      </p:cBhvr>
                                    </p:animEffect>
                                  </p:childTnLst>
                                </p:cTn>
                              </p:par>
                            </p:childTnLst>
                          </p:cTn>
                        </p:par>
                      </p:childTnLst>
                    </p:cTn>
                  </p:par>
                  <p:par>
                    <p:cTn id="53" fill="hold">
                      <p:stCondLst>
                        <p:cond delay="indefinite"/>
                      </p:stCondLst>
                      <p:childTnLst>
                        <p:par>
                          <p:cTn id="54" fill="hold">
                            <p:stCondLst>
                              <p:cond delay="0"/>
                            </p:stCondLst>
                            <p:childTnLst>
                              <p:par>
                                <p:cTn id="55" presetID="17" presetClass="entr" presetSubtype="10" fill="hold" grpId="0" nodeType="clickEffect">
                                  <p:stCondLst>
                                    <p:cond delay="0"/>
                                  </p:stCondLst>
                                  <p:childTnLst>
                                    <p:set>
                                      <p:cBhvr>
                                        <p:cTn id="56" dur="1" fill="hold">
                                          <p:stCondLst>
                                            <p:cond delay="0"/>
                                          </p:stCondLst>
                                        </p:cTn>
                                        <p:tgtEl>
                                          <p:spTgt spid="545">
                                            <p:txEl>
                                              <p:pRg st="0" end="0"/>
                                            </p:txEl>
                                          </p:spTgt>
                                        </p:tgtEl>
                                        <p:attrNameLst>
                                          <p:attrName>style.visibility</p:attrName>
                                        </p:attrNameLst>
                                      </p:cBhvr>
                                      <p:to>
                                        <p:strVal val="visible"/>
                                      </p:to>
                                    </p:set>
                                    <p:anim calcmode="lin" valueType="num">
                                      <p:cBhvr>
                                        <p:cTn id="57" dur="500" fill="hold"/>
                                        <p:tgtEl>
                                          <p:spTgt spid="545">
                                            <p:txEl>
                                              <p:pRg st="0" end="0"/>
                                            </p:txEl>
                                          </p:spTgt>
                                        </p:tgtEl>
                                        <p:attrNameLst>
                                          <p:attrName>ppt_w</p:attrName>
                                        </p:attrNameLst>
                                      </p:cBhvr>
                                      <p:tavLst>
                                        <p:tav tm="0">
                                          <p:val>
                                            <p:fltVal val="0"/>
                                          </p:val>
                                        </p:tav>
                                        <p:tav tm="100000">
                                          <p:val>
                                            <p:strVal val="#ppt_w"/>
                                          </p:val>
                                        </p:tav>
                                      </p:tavLst>
                                    </p:anim>
                                    <p:anim calcmode="lin" valueType="num">
                                      <p:cBhvr>
                                        <p:cTn id="58" dur="500" fill="hold"/>
                                        <p:tgtEl>
                                          <p:spTgt spid="545">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 grpId="0" animBg="1"/>
      <p:bldP spid="538" grpId="0" animBg="1"/>
      <p:bldP spid="539" grpId="0" animBg="1"/>
      <p:bldP spid="540" grpId="1" animBg="1"/>
      <p:bldP spid="546" grpId="0" build="p"/>
      <p:bldP spid="543" grpId="0" build="p"/>
      <p:bldP spid="544" grpId="0" build="p"/>
      <p:bldP spid="545" grpId="0" build="p"/>
      <p:bldP spid="553" grpId="1"/>
      <p:bldP spid="554" grpId="0"/>
      <p:bldP spid="555" grpId="0"/>
      <p:bldP spid="55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8" name="Google Shape;1018;p57"/>
          <p:cNvSpPr/>
          <p:nvPr/>
        </p:nvSpPr>
        <p:spPr>
          <a:xfrm>
            <a:off x="3341554" y="590550"/>
            <a:ext cx="2076623" cy="723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1019;p57"/>
          <p:cNvGrpSpPr/>
          <p:nvPr/>
        </p:nvGrpSpPr>
        <p:grpSpPr>
          <a:xfrm>
            <a:off x="713270" y="539510"/>
            <a:ext cx="1945401" cy="4621157"/>
            <a:chOff x="3341200" y="714800"/>
            <a:chExt cx="1917029" cy="4553761"/>
          </a:xfrm>
        </p:grpSpPr>
        <p:sp>
          <p:nvSpPr>
            <p:cNvPr id="1020" name="Google Shape;1020;p57"/>
            <p:cNvSpPr/>
            <p:nvPr/>
          </p:nvSpPr>
          <p:spPr>
            <a:xfrm>
              <a:off x="5126170" y="1939848"/>
              <a:ext cx="22434" cy="23589"/>
            </a:xfrm>
            <a:custGeom>
              <a:avLst/>
              <a:gdLst/>
              <a:ahLst/>
              <a:cxnLst/>
              <a:rect l="l" t="t" r="r" b="b"/>
              <a:pathLst>
                <a:path w="693" h="729" extrusionOk="0">
                  <a:moveTo>
                    <a:pt x="693" y="1"/>
                  </a:moveTo>
                  <a:cubicBezTo>
                    <a:pt x="462" y="231"/>
                    <a:pt x="231" y="480"/>
                    <a:pt x="1" y="728"/>
                  </a:cubicBezTo>
                  <a:cubicBezTo>
                    <a:pt x="284" y="533"/>
                    <a:pt x="533" y="285"/>
                    <a:pt x="693"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7"/>
            <p:cNvSpPr/>
            <p:nvPr/>
          </p:nvSpPr>
          <p:spPr>
            <a:xfrm>
              <a:off x="3341200" y="714800"/>
              <a:ext cx="1917029" cy="4553761"/>
            </a:xfrm>
            <a:custGeom>
              <a:avLst/>
              <a:gdLst/>
              <a:ahLst/>
              <a:cxnLst/>
              <a:rect l="l" t="t" r="r" b="b"/>
              <a:pathLst>
                <a:path w="40751" h="96801" extrusionOk="0">
                  <a:moveTo>
                    <a:pt x="14031" y="2949"/>
                  </a:moveTo>
                  <a:cubicBezTo>
                    <a:pt x="14034" y="2950"/>
                    <a:pt x="14037" y="2952"/>
                    <a:pt x="14040" y="2954"/>
                  </a:cubicBezTo>
                  <a:lnTo>
                    <a:pt x="14040" y="2954"/>
                  </a:lnTo>
                  <a:cubicBezTo>
                    <a:pt x="14037" y="2952"/>
                    <a:pt x="14034" y="2950"/>
                    <a:pt x="14031" y="2949"/>
                  </a:cubicBezTo>
                  <a:close/>
                  <a:moveTo>
                    <a:pt x="16060" y="2660"/>
                  </a:moveTo>
                  <a:lnTo>
                    <a:pt x="16060" y="2660"/>
                  </a:lnTo>
                  <a:cubicBezTo>
                    <a:pt x="16059" y="2745"/>
                    <a:pt x="16061" y="2830"/>
                    <a:pt x="16066" y="2915"/>
                  </a:cubicBezTo>
                  <a:cubicBezTo>
                    <a:pt x="16080" y="3000"/>
                    <a:pt x="16094" y="3083"/>
                    <a:pt x="16108" y="3164"/>
                  </a:cubicBezTo>
                  <a:lnTo>
                    <a:pt x="16108" y="3164"/>
                  </a:lnTo>
                  <a:cubicBezTo>
                    <a:pt x="16084" y="2997"/>
                    <a:pt x="16068" y="2829"/>
                    <a:pt x="16060" y="2660"/>
                  </a:cubicBezTo>
                  <a:close/>
                  <a:moveTo>
                    <a:pt x="14065" y="2976"/>
                  </a:moveTo>
                  <a:lnTo>
                    <a:pt x="14065" y="2976"/>
                  </a:lnTo>
                  <a:cubicBezTo>
                    <a:pt x="14149" y="3176"/>
                    <a:pt x="14221" y="3379"/>
                    <a:pt x="14287" y="3585"/>
                  </a:cubicBezTo>
                  <a:lnTo>
                    <a:pt x="14287" y="3585"/>
                  </a:lnTo>
                  <a:cubicBezTo>
                    <a:pt x="14221" y="3314"/>
                    <a:pt x="14146" y="3064"/>
                    <a:pt x="14065" y="2976"/>
                  </a:cubicBezTo>
                  <a:close/>
                  <a:moveTo>
                    <a:pt x="16108" y="3164"/>
                  </a:moveTo>
                  <a:cubicBezTo>
                    <a:pt x="16151" y="3460"/>
                    <a:pt x="16220" y="3753"/>
                    <a:pt x="16318" y="4040"/>
                  </a:cubicBezTo>
                  <a:lnTo>
                    <a:pt x="16318" y="4040"/>
                  </a:lnTo>
                  <a:cubicBezTo>
                    <a:pt x="16231" y="3761"/>
                    <a:pt x="16164" y="3474"/>
                    <a:pt x="16108" y="3164"/>
                  </a:cubicBezTo>
                  <a:close/>
                  <a:moveTo>
                    <a:pt x="16318" y="4040"/>
                  </a:moveTo>
                  <a:cubicBezTo>
                    <a:pt x="16322" y="4054"/>
                    <a:pt x="16327" y="4067"/>
                    <a:pt x="16331" y="4081"/>
                  </a:cubicBezTo>
                  <a:lnTo>
                    <a:pt x="16331" y="4081"/>
                  </a:lnTo>
                  <a:cubicBezTo>
                    <a:pt x="16332" y="4082"/>
                    <a:pt x="16332" y="4082"/>
                    <a:pt x="16333" y="4083"/>
                  </a:cubicBezTo>
                  <a:cubicBezTo>
                    <a:pt x="16328" y="4069"/>
                    <a:pt x="16323" y="4054"/>
                    <a:pt x="16318" y="4040"/>
                  </a:cubicBezTo>
                  <a:close/>
                  <a:moveTo>
                    <a:pt x="14287" y="3585"/>
                  </a:moveTo>
                  <a:lnTo>
                    <a:pt x="14287" y="3585"/>
                  </a:lnTo>
                  <a:cubicBezTo>
                    <a:pt x="14373" y="3937"/>
                    <a:pt x="14445" y="4326"/>
                    <a:pt x="14498" y="4450"/>
                  </a:cubicBezTo>
                  <a:cubicBezTo>
                    <a:pt x="14690" y="5248"/>
                    <a:pt x="14943" y="6077"/>
                    <a:pt x="15549" y="6673"/>
                  </a:cubicBezTo>
                  <a:lnTo>
                    <a:pt x="15549" y="6673"/>
                  </a:lnTo>
                  <a:cubicBezTo>
                    <a:pt x="15496" y="6612"/>
                    <a:pt x="15446" y="6550"/>
                    <a:pt x="15399" y="6485"/>
                  </a:cubicBezTo>
                  <a:cubicBezTo>
                    <a:pt x="14777" y="5588"/>
                    <a:pt x="14600" y="4562"/>
                    <a:pt x="14287" y="3585"/>
                  </a:cubicBezTo>
                  <a:close/>
                  <a:moveTo>
                    <a:pt x="22742" y="2039"/>
                  </a:moveTo>
                  <a:cubicBezTo>
                    <a:pt x="22981" y="2039"/>
                    <a:pt x="22736" y="3322"/>
                    <a:pt x="22704" y="3449"/>
                  </a:cubicBezTo>
                  <a:cubicBezTo>
                    <a:pt x="22538" y="4083"/>
                    <a:pt x="22237" y="4617"/>
                    <a:pt x="21904" y="5117"/>
                  </a:cubicBezTo>
                  <a:cubicBezTo>
                    <a:pt x="21403" y="5884"/>
                    <a:pt x="20803" y="6485"/>
                    <a:pt x="20069" y="6985"/>
                  </a:cubicBezTo>
                  <a:cubicBezTo>
                    <a:pt x="20870" y="6318"/>
                    <a:pt x="21570" y="5551"/>
                    <a:pt x="22071" y="4650"/>
                  </a:cubicBezTo>
                  <a:cubicBezTo>
                    <a:pt x="22371" y="4216"/>
                    <a:pt x="22504" y="3716"/>
                    <a:pt x="22571" y="3149"/>
                  </a:cubicBezTo>
                  <a:cubicBezTo>
                    <a:pt x="22638" y="2782"/>
                    <a:pt x="22638" y="2415"/>
                    <a:pt x="22704" y="2048"/>
                  </a:cubicBezTo>
                  <a:cubicBezTo>
                    <a:pt x="22718" y="2042"/>
                    <a:pt x="22730" y="2039"/>
                    <a:pt x="22742" y="2039"/>
                  </a:cubicBezTo>
                  <a:close/>
                  <a:moveTo>
                    <a:pt x="22264" y="1085"/>
                  </a:moveTo>
                  <a:cubicBezTo>
                    <a:pt x="22787" y="1085"/>
                    <a:pt x="22367" y="2183"/>
                    <a:pt x="22337" y="2448"/>
                  </a:cubicBezTo>
                  <a:cubicBezTo>
                    <a:pt x="22171" y="3716"/>
                    <a:pt x="21904" y="4483"/>
                    <a:pt x="21137" y="5484"/>
                  </a:cubicBezTo>
                  <a:cubicBezTo>
                    <a:pt x="20703" y="5984"/>
                    <a:pt x="20203" y="6451"/>
                    <a:pt x="19736" y="6885"/>
                  </a:cubicBezTo>
                  <a:cubicBezTo>
                    <a:pt x="19569" y="6985"/>
                    <a:pt x="19469" y="7152"/>
                    <a:pt x="19302" y="7285"/>
                  </a:cubicBezTo>
                  <a:cubicBezTo>
                    <a:pt x="19869" y="6218"/>
                    <a:pt x="20303" y="5117"/>
                    <a:pt x="20503" y="3916"/>
                  </a:cubicBezTo>
                  <a:cubicBezTo>
                    <a:pt x="20569" y="3549"/>
                    <a:pt x="20569" y="3149"/>
                    <a:pt x="20536" y="2782"/>
                  </a:cubicBezTo>
                  <a:cubicBezTo>
                    <a:pt x="20903" y="2148"/>
                    <a:pt x="21237" y="1481"/>
                    <a:pt x="22004" y="1147"/>
                  </a:cubicBezTo>
                  <a:cubicBezTo>
                    <a:pt x="22109" y="1105"/>
                    <a:pt x="22195" y="1085"/>
                    <a:pt x="22264" y="1085"/>
                  </a:cubicBezTo>
                  <a:close/>
                  <a:moveTo>
                    <a:pt x="24749" y="3440"/>
                  </a:moveTo>
                  <a:cubicBezTo>
                    <a:pt x="24880" y="3440"/>
                    <a:pt x="25011" y="3444"/>
                    <a:pt x="25139" y="3449"/>
                  </a:cubicBezTo>
                  <a:cubicBezTo>
                    <a:pt x="25540" y="3449"/>
                    <a:pt x="25373" y="3549"/>
                    <a:pt x="25206" y="3883"/>
                  </a:cubicBezTo>
                  <a:cubicBezTo>
                    <a:pt x="25006" y="4250"/>
                    <a:pt x="24806" y="4617"/>
                    <a:pt x="24539" y="4984"/>
                  </a:cubicBezTo>
                  <a:cubicBezTo>
                    <a:pt x="23572" y="6418"/>
                    <a:pt x="21837" y="6918"/>
                    <a:pt x="20336" y="7552"/>
                  </a:cubicBezTo>
                  <a:lnTo>
                    <a:pt x="20236" y="7552"/>
                  </a:lnTo>
                  <a:cubicBezTo>
                    <a:pt x="20203" y="7452"/>
                    <a:pt x="20136" y="7419"/>
                    <a:pt x="20036" y="7419"/>
                  </a:cubicBezTo>
                  <a:lnTo>
                    <a:pt x="20036" y="7319"/>
                  </a:lnTo>
                  <a:cubicBezTo>
                    <a:pt x="21237" y="6651"/>
                    <a:pt x="22304" y="5417"/>
                    <a:pt x="22804" y="4083"/>
                  </a:cubicBezTo>
                  <a:cubicBezTo>
                    <a:pt x="23312" y="3547"/>
                    <a:pt x="24034" y="3440"/>
                    <a:pt x="24749" y="3440"/>
                  </a:cubicBezTo>
                  <a:close/>
                  <a:moveTo>
                    <a:pt x="23572" y="6284"/>
                  </a:moveTo>
                  <a:cubicBezTo>
                    <a:pt x="23572" y="6318"/>
                    <a:pt x="23638" y="6318"/>
                    <a:pt x="23672" y="6318"/>
                  </a:cubicBezTo>
                  <a:cubicBezTo>
                    <a:pt x="24139" y="6318"/>
                    <a:pt x="24539" y="6418"/>
                    <a:pt x="25006" y="6551"/>
                  </a:cubicBezTo>
                  <a:cubicBezTo>
                    <a:pt x="25132" y="6583"/>
                    <a:pt x="26267" y="7327"/>
                    <a:pt x="25891" y="7327"/>
                  </a:cubicBezTo>
                  <a:cubicBezTo>
                    <a:pt x="25868" y="7327"/>
                    <a:pt x="25840" y="7324"/>
                    <a:pt x="25807" y="7319"/>
                  </a:cubicBezTo>
                  <a:cubicBezTo>
                    <a:pt x="25708" y="7310"/>
                    <a:pt x="25617" y="7305"/>
                    <a:pt x="25530" y="7305"/>
                  </a:cubicBezTo>
                  <a:cubicBezTo>
                    <a:pt x="25292" y="7305"/>
                    <a:pt x="25083" y="7336"/>
                    <a:pt x="24839" y="7385"/>
                  </a:cubicBezTo>
                  <a:cubicBezTo>
                    <a:pt x="23789" y="7525"/>
                    <a:pt x="22903" y="7812"/>
                    <a:pt x="21974" y="7812"/>
                  </a:cubicBezTo>
                  <a:cubicBezTo>
                    <a:pt x="21574" y="7812"/>
                    <a:pt x="21167" y="7759"/>
                    <a:pt x="20736" y="7619"/>
                  </a:cubicBezTo>
                  <a:cubicBezTo>
                    <a:pt x="21737" y="7319"/>
                    <a:pt x="22704" y="6885"/>
                    <a:pt x="23572" y="6284"/>
                  </a:cubicBezTo>
                  <a:close/>
                  <a:moveTo>
                    <a:pt x="19736" y="581"/>
                  </a:moveTo>
                  <a:cubicBezTo>
                    <a:pt x="19793" y="581"/>
                    <a:pt x="19830" y="630"/>
                    <a:pt x="19836" y="747"/>
                  </a:cubicBezTo>
                  <a:cubicBezTo>
                    <a:pt x="19869" y="1047"/>
                    <a:pt x="19969" y="1381"/>
                    <a:pt x="20036" y="1648"/>
                  </a:cubicBezTo>
                  <a:cubicBezTo>
                    <a:pt x="20503" y="3649"/>
                    <a:pt x="19869" y="5217"/>
                    <a:pt x="19168" y="6918"/>
                  </a:cubicBezTo>
                  <a:lnTo>
                    <a:pt x="19168" y="6818"/>
                  </a:lnTo>
                  <a:cubicBezTo>
                    <a:pt x="19152" y="6735"/>
                    <a:pt x="19077" y="6693"/>
                    <a:pt x="19002" y="6693"/>
                  </a:cubicBezTo>
                  <a:cubicBezTo>
                    <a:pt x="18927" y="6693"/>
                    <a:pt x="18852" y="6735"/>
                    <a:pt x="18835" y="6818"/>
                  </a:cubicBezTo>
                  <a:lnTo>
                    <a:pt x="18568" y="8086"/>
                  </a:lnTo>
                  <a:cubicBezTo>
                    <a:pt x="18535" y="7752"/>
                    <a:pt x="18468" y="7452"/>
                    <a:pt x="18368" y="7218"/>
                  </a:cubicBezTo>
                  <a:lnTo>
                    <a:pt x="18368" y="7218"/>
                  </a:lnTo>
                  <a:cubicBezTo>
                    <a:pt x="18377" y="7227"/>
                    <a:pt x="18391" y="7232"/>
                    <a:pt x="18407" y="7232"/>
                  </a:cubicBezTo>
                  <a:cubicBezTo>
                    <a:pt x="18450" y="7232"/>
                    <a:pt x="18510" y="7201"/>
                    <a:pt x="18535" y="7152"/>
                  </a:cubicBezTo>
                  <a:cubicBezTo>
                    <a:pt x="18968" y="5918"/>
                    <a:pt x="18868" y="4617"/>
                    <a:pt x="18468" y="3416"/>
                  </a:cubicBezTo>
                  <a:cubicBezTo>
                    <a:pt x="18501" y="2882"/>
                    <a:pt x="18535" y="2315"/>
                    <a:pt x="18668" y="1815"/>
                  </a:cubicBezTo>
                  <a:cubicBezTo>
                    <a:pt x="18668" y="1787"/>
                    <a:pt x="19454" y="581"/>
                    <a:pt x="19736" y="581"/>
                  </a:cubicBezTo>
                  <a:close/>
                  <a:moveTo>
                    <a:pt x="19702" y="7485"/>
                  </a:moveTo>
                  <a:cubicBezTo>
                    <a:pt x="19669" y="7619"/>
                    <a:pt x="19669" y="7719"/>
                    <a:pt x="19635" y="7786"/>
                  </a:cubicBezTo>
                  <a:cubicBezTo>
                    <a:pt x="19402" y="7986"/>
                    <a:pt x="19302" y="8253"/>
                    <a:pt x="19168" y="8486"/>
                  </a:cubicBezTo>
                  <a:cubicBezTo>
                    <a:pt x="19302" y="8152"/>
                    <a:pt x="19402" y="7819"/>
                    <a:pt x="19635" y="7552"/>
                  </a:cubicBezTo>
                  <a:cubicBezTo>
                    <a:pt x="19669" y="7552"/>
                    <a:pt x="19669" y="7552"/>
                    <a:pt x="19702" y="7485"/>
                  </a:cubicBezTo>
                  <a:close/>
                  <a:moveTo>
                    <a:pt x="19035" y="12122"/>
                  </a:moveTo>
                  <a:lnTo>
                    <a:pt x="19035" y="12122"/>
                  </a:lnTo>
                  <a:cubicBezTo>
                    <a:pt x="18902" y="12622"/>
                    <a:pt x="18635" y="13056"/>
                    <a:pt x="18335" y="13456"/>
                  </a:cubicBezTo>
                  <a:cubicBezTo>
                    <a:pt x="18368" y="13256"/>
                    <a:pt x="18368" y="13089"/>
                    <a:pt x="18401" y="12923"/>
                  </a:cubicBezTo>
                  <a:cubicBezTo>
                    <a:pt x="18568" y="12622"/>
                    <a:pt x="18802" y="12322"/>
                    <a:pt x="19035" y="12122"/>
                  </a:cubicBezTo>
                  <a:close/>
                  <a:moveTo>
                    <a:pt x="17267" y="14624"/>
                  </a:moveTo>
                  <a:lnTo>
                    <a:pt x="17267" y="14624"/>
                  </a:lnTo>
                  <a:cubicBezTo>
                    <a:pt x="17378" y="14935"/>
                    <a:pt x="17415" y="15230"/>
                    <a:pt x="17477" y="15541"/>
                  </a:cubicBezTo>
                  <a:lnTo>
                    <a:pt x="17477" y="15541"/>
                  </a:lnTo>
                  <a:cubicBezTo>
                    <a:pt x="17393" y="15244"/>
                    <a:pt x="17317" y="14942"/>
                    <a:pt x="17267" y="14624"/>
                  </a:cubicBezTo>
                  <a:close/>
                  <a:moveTo>
                    <a:pt x="6692" y="14747"/>
                  </a:moveTo>
                  <a:cubicBezTo>
                    <a:pt x="6652" y="14987"/>
                    <a:pt x="6634" y="15231"/>
                    <a:pt x="6636" y="15475"/>
                  </a:cubicBezTo>
                  <a:lnTo>
                    <a:pt x="6636" y="15475"/>
                  </a:lnTo>
                  <a:cubicBezTo>
                    <a:pt x="6655" y="15502"/>
                    <a:pt x="6674" y="15530"/>
                    <a:pt x="6693" y="15558"/>
                  </a:cubicBezTo>
                  <a:cubicBezTo>
                    <a:pt x="6666" y="15282"/>
                    <a:pt x="6666" y="15011"/>
                    <a:pt x="6692" y="14747"/>
                  </a:cubicBezTo>
                  <a:close/>
                  <a:moveTo>
                    <a:pt x="4520" y="16019"/>
                  </a:moveTo>
                  <a:cubicBezTo>
                    <a:pt x="4548" y="16243"/>
                    <a:pt x="4599" y="16456"/>
                    <a:pt x="4691" y="16659"/>
                  </a:cubicBezTo>
                  <a:cubicBezTo>
                    <a:pt x="4775" y="16860"/>
                    <a:pt x="4868" y="17061"/>
                    <a:pt x="4972" y="17254"/>
                  </a:cubicBezTo>
                  <a:lnTo>
                    <a:pt x="4972" y="17254"/>
                  </a:lnTo>
                  <a:cubicBezTo>
                    <a:pt x="5001" y="17266"/>
                    <a:pt x="5030" y="17279"/>
                    <a:pt x="5058" y="17292"/>
                  </a:cubicBezTo>
                  <a:cubicBezTo>
                    <a:pt x="4805" y="16901"/>
                    <a:pt x="4619" y="16465"/>
                    <a:pt x="4520" y="16019"/>
                  </a:cubicBezTo>
                  <a:close/>
                  <a:moveTo>
                    <a:pt x="9665" y="14345"/>
                  </a:moveTo>
                  <a:cubicBezTo>
                    <a:pt x="9748" y="14345"/>
                    <a:pt x="9808" y="14426"/>
                    <a:pt x="9828" y="14624"/>
                  </a:cubicBezTo>
                  <a:cubicBezTo>
                    <a:pt x="9895" y="15391"/>
                    <a:pt x="9662" y="16092"/>
                    <a:pt x="9328" y="16759"/>
                  </a:cubicBezTo>
                  <a:cubicBezTo>
                    <a:pt x="9028" y="17326"/>
                    <a:pt x="8661" y="17793"/>
                    <a:pt x="8194" y="18260"/>
                  </a:cubicBezTo>
                  <a:cubicBezTo>
                    <a:pt x="8161" y="18260"/>
                    <a:pt x="8061" y="18260"/>
                    <a:pt x="8027" y="18326"/>
                  </a:cubicBezTo>
                  <a:lnTo>
                    <a:pt x="8027" y="17960"/>
                  </a:lnTo>
                  <a:cubicBezTo>
                    <a:pt x="8327" y="17259"/>
                    <a:pt x="8461" y="16592"/>
                    <a:pt x="8394" y="15891"/>
                  </a:cubicBezTo>
                  <a:cubicBezTo>
                    <a:pt x="8461" y="15891"/>
                    <a:pt x="8494" y="15891"/>
                    <a:pt x="8494" y="15825"/>
                  </a:cubicBezTo>
                  <a:cubicBezTo>
                    <a:pt x="8653" y="15559"/>
                    <a:pt x="9340" y="14345"/>
                    <a:pt x="9665" y="14345"/>
                  </a:cubicBezTo>
                  <a:close/>
                  <a:moveTo>
                    <a:pt x="11346" y="15888"/>
                  </a:moveTo>
                  <a:cubicBezTo>
                    <a:pt x="11858" y="15888"/>
                    <a:pt x="11227" y="16932"/>
                    <a:pt x="11129" y="17159"/>
                  </a:cubicBezTo>
                  <a:cubicBezTo>
                    <a:pt x="10796" y="17659"/>
                    <a:pt x="10329" y="18093"/>
                    <a:pt x="9862" y="18460"/>
                  </a:cubicBezTo>
                  <a:cubicBezTo>
                    <a:pt x="9361" y="18827"/>
                    <a:pt x="8828" y="19094"/>
                    <a:pt x="8294" y="19294"/>
                  </a:cubicBezTo>
                  <a:cubicBezTo>
                    <a:pt x="8327" y="19127"/>
                    <a:pt x="8327" y="18960"/>
                    <a:pt x="8361" y="18793"/>
                  </a:cubicBezTo>
                  <a:cubicBezTo>
                    <a:pt x="9328" y="17793"/>
                    <a:pt x="9662" y="15991"/>
                    <a:pt x="11296" y="15891"/>
                  </a:cubicBezTo>
                  <a:cubicBezTo>
                    <a:pt x="11314" y="15889"/>
                    <a:pt x="11330" y="15888"/>
                    <a:pt x="11346" y="15888"/>
                  </a:cubicBezTo>
                  <a:close/>
                  <a:moveTo>
                    <a:pt x="25673" y="9520"/>
                  </a:moveTo>
                  <a:cubicBezTo>
                    <a:pt x="23638" y="13790"/>
                    <a:pt x="19736" y="17326"/>
                    <a:pt x="17901" y="21729"/>
                  </a:cubicBezTo>
                  <a:cubicBezTo>
                    <a:pt x="18301" y="19494"/>
                    <a:pt x="18968" y="17326"/>
                    <a:pt x="20203" y="15391"/>
                  </a:cubicBezTo>
                  <a:cubicBezTo>
                    <a:pt x="21637" y="13123"/>
                    <a:pt x="23872" y="11488"/>
                    <a:pt x="25673" y="9520"/>
                  </a:cubicBezTo>
                  <a:close/>
                  <a:moveTo>
                    <a:pt x="27681" y="21186"/>
                  </a:moveTo>
                  <a:cubicBezTo>
                    <a:pt x="27719" y="21186"/>
                    <a:pt x="27741" y="21208"/>
                    <a:pt x="27741" y="21262"/>
                  </a:cubicBezTo>
                  <a:cubicBezTo>
                    <a:pt x="27741" y="21929"/>
                    <a:pt x="27574" y="22563"/>
                    <a:pt x="27308" y="23130"/>
                  </a:cubicBezTo>
                  <a:cubicBezTo>
                    <a:pt x="26974" y="23897"/>
                    <a:pt x="26407" y="24397"/>
                    <a:pt x="25807" y="24831"/>
                  </a:cubicBezTo>
                  <a:cubicBezTo>
                    <a:pt x="26340" y="24131"/>
                    <a:pt x="26540" y="23230"/>
                    <a:pt x="26640" y="22263"/>
                  </a:cubicBezTo>
                  <a:cubicBezTo>
                    <a:pt x="26707" y="22096"/>
                    <a:pt x="26774" y="21962"/>
                    <a:pt x="26874" y="21796"/>
                  </a:cubicBezTo>
                  <a:cubicBezTo>
                    <a:pt x="26874" y="21796"/>
                    <a:pt x="27484" y="21186"/>
                    <a:pt x="27681" y="21186"/>
                  </a:cubicBezTo>
                  <a:close/>
                  <a:moveTo>
                    <a:pt x="26407" y="20395"/>
                  </a:moveTo>
                  <a:cubicBezTo>
                    <a:pt x="26407" y="20928"/>
                    <a:pt x="26407" y="21462"/>
                    <a:pt x="26374" y="22062"/>
                  </a:cubicBezTo>
                  <a:cubicBezTo>
                    <a:pt x="26274" y="23297"/>
                    <a:pt x="25873" y="24231"/>
                    <a:pt x="25106" y="24998"/>
                  </a:cubicBezTo>
                  <a:lnTo>
                    <a:pt x="25106" y="24831"/>
                  </a:lnTo>
                  <a:cubicBezTo>
                    <a:pt x="25573" y="23997"/>
                    <a:pt x="25440" y="22930"/>
                    <a:pt x="25073" y="22062"/>
                  </a:cubicBezTo>
                  <a:cubicBezTo>
                    <a:pt x="25073" y="21962"/>
                    <a:pt x="25106" y="21929"/>
                    <a:pt x="25106" y="21829"/>
                  </a:cubicBezTo>
                  <a:lnTo>
                    <a:pt x="25073" y="21796"/>
                  </a:lnTo>
                  <a:lnTo>
                    <a:pt x="25306" y="21395"/>
                  </a:lnTo>
                  <a:cubicBezTo>
                    <a:pt x="25340" y="21295"/>
                    <a:pt x="25373" y="21229"/>
                    <a:pt x="25440" y="21128"/>
                  </a:cubicBezTo>
                  <a:cubicBezTo>
                    <a:pt x="25673" y="20762"/>
                    <a:pt x="26007" y="20495"/>
                    <a:pt x="26407" y="20395"/>
                  </a:cubicBezTo>
                  <a:close/>
                  <a:moveTo>
                    <a:pt x="16233" y="24164"/>
                  </a:moveTo>
                  <a:cubicBezTo>
                    <a:pt x="16533" y="24264"/>
                    <a:pt x="16633" y="24564"/>
                    <a:pt x="16667" y="24831"/>
                  </a:cubicBezTo>
                  <a:cubicBezTo>
                    <a:pt x="16667" y="25098"/>
                    <a:pt x="16633" y="25298"/>
                    <a:pt x="16633" y="25565"/>
                  </a:cubicBezTo>
                  <a:cubicBezTo>
                    <a:pt x="16567" y="25465"/>
                    <a:pt x="16533" y="25331"/>
                    <a:pt x="16533" y="25265"/>
                  </a:cubicBezTo>
                  <a:cubicBezTo>
                    <a:pt x="16400" y="24931"/>
                    <a:pt x="16300" y="24564"/>
                    <a:pt x="16233" y="24164"/>
                  </a:cubicBezTo>
                  <a:close/>
                  <a:moveTo>
                    <a:pt x="23702" y="20896"/>
                  </a:moveTo>
                  <a:cubicBezTo>
                    <a:pt x="24100" y="20896"/>
                    <a:pt x="24949" y="22455"/>
                    <a:pt x="25006" y="22596"/>
                  </a:cubicBezTo>
                  <a:cubicBezTo>
                    <a:pt x="25206" y="23230"/>
                    <a:pt x="25173" y="23830"/>
                    <a:pt x="25006" y="24431"/>
                  </a:cubicBezTo>
                  <a:cubicBezTo>
                    <a:pt x="24906" y="24431"/>
                    <a:pt x="24873" y="24464"/>
                    <a:pt x="24839" y="24564"/>
                  </a:cubicBezTo>
                  <a:cubicBezTo>
                    <a:pt x="24672" y="24898"/>
                    <a:pt x="24572" y="25265"/>
                    <a:pt x="24472" y="25665"/>
                  </a:cubicBezTo>
                  <a:cubicBezTo>
                    <a:pt x="24406" y="25732"/>
                    <a:pt x="24406" y="25765"/>
                    <a:pt x="24406" y="25798"/>
                  </a:cubicBezTo>
                  <a:cubicBezTo>
                    <a:pt x="24406" y="25832"/>
                    <a:pt x="24372" y="25932"/>
                    <a:pt x="24372" y="25965"/>
                  </a:cubicBezTo>
                  <a:cubicBezTo>
                    <a:pt x="24339" y="25899"/>
                    <a:pt x="24339" y="25798"/>
                    <a:pt x="24272" y="25732"/>
                  </a:cubicBezTo>
                  <a:cubicBezTo>
                    <a:pt x="24339" y="25665"/>
                    <a:pt x="24272" y="25632"/>
                    <a:pt x="24239" y="25598"/>
                  </a:cubicBezTo>
                  <a:cubicBezTo>
                    <a:pt x="25206" y="24231"/>
                    <a:pt x="23905" y="22563"/>
                    <a:pt x="23505" y="21095"/>
                  </a:cubicBezTo>
                  <a:cubicBezTo>
                    <a:pt x="23505" y="21095"/>
                    <a:pt x="23538" y="21095"/>
                    <a:pt x="23538" y="21062"/>
                  </a:cubicBezTo>
                  <a:cubicBezTo>
                    <a:pt x="23574" y="20946"/>
                    <a:pt x="23630" y="20896"/>
                    <a:pt x="23702" y="20896"/>
                  </a:cubicBezTo>
                  <a:close/>
                  <a:moveTo>
                    <a:pt x="38054" y="24475"/>
                  </a:moveTo>
                  <a:cubicBezTo>
                    <a:pt x="38124" y="24475"/>
                    <a:pt x="38161" y="24501"/>
                    <a:pt x="38149" y="24564"/>
                  </a:cubicBezTo>
                  <a:cubicBezTo>
                    <a:pt x="37715" y="26399"/>
                    <a:pt x="36347" y="27300"/>
                    <a:pt x="34980" y="28334"/>
                  </a:cubicBezTo>
                  <a:cubicBezTo>
                    <a:pt x="35213" y="27633"/>
                    <a:pt x="35513" y="26899"/>
                    <a:pt x="35880" y="26232"/>
                  </a:cubicBezTo>
                  <a:cubicBezTo>
                    <a:pt x="36081" y="25798"/>
                    <a:pt x="36381" y="25398"/>
                    <a:pt x="36748" y="25065"/>
                  </a:cubicBezTo>
                  <a:cubicBezTo>
                    <a:pt x="36856" y="24956"/>
                    <a:pt x="37754" y="24475"/>
                    <a:pt x="38054" y="24475"/>
                  </a:cubicBezTo>
                  <a:close/>
                  <a:moveTo>
                    <a:pt x="34647" y="22781"/>
                  </a:moveTo>
                  <a:cubicBezTo>
                    <a:pt x="34671" y="22781"/>
                    <a:pt x="34693" y="22796"/>
                    <a:pt x="34713" y="22830"/>
                  </a:cubicBezTo>
                  <a:cubicBezTo>
                    <a:pt x="35046" y="23330"/>
                    <a:pt x="35313" y="23830"/>
                    <a:pt x="35480" y="24431"/>
                  </a:cubicBezTo>
                  <a:cubicBezTo>
                    <a:pt x="35814" y="25432"/>
                    <a:pt x="35413" y="26299"/>
                    <a:pt x="34980" y="27166"/>
                  </a:cubicBezTo>
                  <a:cubicBezTo>
                    <a:pt x="34952" y="27152"/>
                    <a:pt x="34924" y="27144"/>
                    <a:pt x="34899" y="27144"/>
                  </a:cubicBezTo>
                  <a:cubicBezTo>
                    <a:pt x="34864" y="27144"/>
                    <a:pt x="34833" y="27160"/>
                    <a:pt x="34813" y="27199"/>
                  </a:cubicBezTo>
                  <a:cubicBezTo>
                    <a:pt x="34413" y="27633"/>
                    <a:pt x="34179" y="28133"/>
                    <a:pt x="34012" y="28667"/>
                  </a:cubicBezTo>
                  <a:lnTo>
                    <a:pt x="33979" y="28734"/>
                  </a:lnTo>
                  <a:cubicBezTo>
                    <a:pt x="33912" y="27166"/>
                    <a:pt x="33846" y="25632"/>
                    <a:pt x="34079" y="24064"/>
                  </a:cubicBezTo>
                  <a:cubicBezTo>
                    <a:pt x="34079" y="24004"/>
                    <a:pt x="34431" y="22781"/>
                    <a:pt x="34647" y="22781"/>
                  </a:cubicBezTo>
                  <a:close/>
                  <a:moveTo>
                    <a:pt x="32965" y="24622"/>
                  </a:moveTo>
                  <a:cubicBezTo>
                    <a:pt x="32975" y="24627"/>
                    <a:pt x="32990" y="24631"/>
                    <a:pt x="33012" y="24631"/>
                  </a:cubicBezTo>
                  <a:lnTo>
                    <a:pt x="33245" y="25131"/>
                  </a:lnTo>
                  <a:cubicBezTo>
                    <a:pt x="33345" y="25298"/>
                    <a:pt x="33512" y="25432"/>
                    <a:pt x="33612" y="25565"/>
                  </a:cubicBezTo>
                  <a:cubicBezTo>
                    <a:pt x="33645" y="26732"/>
                    <a:pt x="33712" y="27900"/>
                    <a:pt x="33779" y="29101"/>
                  </a:cubicBezTo>
                  <a:lnTo>
                    <a:pt x="33679" y="29101"/>
                  </a:lnTo>
                  <a:cubicBezTo>
                    <a:pt x="33012" y="28434"/>
                    <a:pt x="32845" y="27566"/>
                    <a:pt x="32778" y="26666"/>
                  </a:cubicBezTo>
                  <a:cubicBezTo>
                    <a:pt x="32778" y="26232"/>
                    <a:pt x="32845" y="25732"/>
                    <a:pt x="32912" y="25265"/>
                  </a:cubicBezTo>
                  <a:cubicBezTo>
                    <a:pt x="32945" y="25131"/>
                    <a:pt x="32945" y="24965"/>
                    <a:pt x="33012" y="24831"/>
                  </a:cubicBezTo>
                  <a:cubicBezTo>
                    <a:pt x="33012" y="24801"/>
                    <a:pt x="33012" y="24693"/>
                    <a:pt x="32965" y="24622"/>
                  </a:cubicBezTo>
                  <a:close/>
                  <a:moveTo>
                    <a:pt x="34980" y="28834"/>
                  </a:moveTo>
                  <a:lnTo>
                    <a:pt x="34980" y="28834"/>
                  </a:lnTo>
                  <a:cubicBezTo>
                    <a:pt x="34746" y="28967"/>
                    <a:pt x="34513" y="29101"/>
                    <a:pt x="34313" y="29168"/>
                  </a:cubicBezTo>
                  <a:cubicBezTo>
                    <a:pt x="34313" y="29134"/>
                    <a:pt x="34246" y="29134"/>
                    <a:pt x="34213" y="29134"/>
                  </a:cubicBezTo>
                  <a:lnTo>
                    <a:pt x="34213" y="29067"/>
                  </a:lnTo>
                  <a:cubicBezTo>
                    <a:pt x="34479" y="29001"/>
                    <a:pt x="34713" y="28934"/>
                    <a:pt x="34980" y="28834"/>
                  </a:cubicBezTo>
                  <a:close/>
                  <a:moveTo>
                    <a:pt x="39015" y="26593"/>
                  </a:moveTo>
                  <a:cubicBezTo>
                    <a:pt x="39139" y="26593"/>
                    <a:pt x="39261" y="26605"/>
                    <a:pt x="39383" y="26632"/>
                  </a:cubicBezTo>
                  <a:cubicBezTo>
                    <a:pt x="40250" y="26833"/>
                    <a:pt x="39683" y="27566"/>
                    <a:pt x="39316" y="27833"/>
                  </a:cubicBezTo>
                  <a:cubicBezTo>
                    <a:pt x="38249" y="28600"/>
                    <a:pt x="37015" y="28901"/>
                    <a:pt x="35814" y="29234"/>
                  </a:cubicBezTo>
                  <a:cubicBezTo>
                    <a:pt x="35747" y="29168"/>
                    <a:pt x="35714" y="29134"/>
                    <a:pt x="35647" y="29134"/>
                  </a:cubicBezTo>
                  <a:cubicBezTo>
                    <a:pt x="35413" y="29168"/>
                    <a:pt x="35247" y="29168"/>
                    <a:pt x="35046" y="29234"/>
                  </a:cubicBezTo>
                  <a:cubicBezTo>
                    <a:pt x="35347" y="29067"/>
                    <a:pt x="35580" y="28801"/>
                    <a:pt x="35814" y="28500"/>
                  </a:cubicBezTo>
                  <a:cubicBezTo>
                    <a:pt x="35847" y="28400"/>
                    <a:pt x="35814" y="28267"/>
                    <a:pt x="35680" y="28234"/>
                  </a:cubicBezTo>
                  <a:cubicBezTo>
                    <a:pt x="35747" y="28133"/>
                    <a:pt x="35880" y="28000"/>
                    <a:pt x="36014" y="27933"/>
                  </a:cubicBezTo>
                  <a:cubicBezTo>
                    <a:pt x="36081" y="27900"/>
                    <a:pt x="36147" y="27800"/>
                    <a:pt x="36214" y="27767"/>
                  </a:cubicBezTo>
                  <a:cubicBezTo>
                    <a:pt x="36648" y="27433"/>
                    <a:pt x="37181" y="27166"/>
                    <a:pt x="37582" y="26966"/>
                  </a:cubicBezTo>
                  <a:cubicBezTo>
                    <a:pt x="38034" y="26780"/>
                    <a:pt x="38529" y="26593"/>
                    <a:pt x="39015" y="26593"/>
                  </a:cubicBezTo>
                  <a:close/>
                  <a:moveTo>
                    <a:pt x="17667" y="27900"/>
                  </a:moveTo>
                  <a:lnTo>
                    <a:pt x="17667" y="27900"/>
                  </a:lnTo>
                  <a:cubicBezTo>
                    <a:pt x="17634" y="28267"/>
                    <a:pt x="17534" y="28634"/>
                    <a:pt x="17367" y="29001"/>
                  </a:cubicBezTo>
                  <a:cubicBezTo>
                    <a:pt x="17234" y="29268"/>
                    <a:pt x="17134" y="29468"/>
                    <a:pt x="17000" y="29668"/>
                  </a:cubicBezTo>
                  <a:cubicBezTo>
                    <a:pt x="17034" y="29001"/>
                    <a:pt x="17234" y="28400"/>
                    <a:pt x="17667" y="27900"/>
                  </a:cubicBezTo>
                  <a:close/>
                  <a:moveTo>
                    <a:pt x="11196" y="29101"/>
                  </a:moveTo>
                  <a:cubicBezTo>
                    <a:pt x="11196" y="29401"/>
                    <a:pt x="11196" y="29635"/>
                    <a:pt x="11163" y="29935"/>
                  </a:cubicBezTo>
                  <a:cubicBezTo>
                    <a:pt x="11129" y="30168"/>
                    <a:pt x="11029" y="30402"/>
                    <a:pt x="10963" y="30635"/>
                  </a:cubicBezTo>
                  <a:cubicBezTo>
                    <a:pt x="10963" y="30102"/>
                    <a:pt x="10996" y="29568"/>
                    <a:pt x="11196" y="29101"/>
                  </a:cubicBezTo>
                  <a:close/>
                  <a:moveTo>
                    <a:pt x="37734" y="29227"/>
                  </a:moveTo>
                  <a:cubicBezTo>
                    <a:pt x="38795" y="29227"/>
                    <a:pt x="39866" y="29481"/>
                    <a:pt x="40350" y="30235"/>
                  </a:cubicBezTo>
                  <a:cubicBezTo>
                    <a:pt x="40550" y="30549"/>
                    <a:pt x="38484" y="30643"/>
                    <a:pt x="37754" y="30643"/>
                  </a:cubicBezTo>
                  <a:cubicBezTo>
                    <a:pt x="37630" y="30643"/>
                    <a:pt x="37544" y="30640"/>
                    <a:pt x="37515" y="30635"/>
                  </a:cubicBezTo>
                  <a:cubicBezTo>
                    <a:pt x="36748" y="30502"/>
                    <a:pt x="36081" y="30268"/>
                    <a:pt x="35413" y="29901"/>
                  </a:cubicBezTo>
                  <a:lnTo>
                    <a:pt x="35413" y="29768"/>
                  </a:lnTo>
                  <a:cubicBezTo>
                    <a:pt x="35914" y="29668"/>
                    <a:pt x="36481" y="29468"/>
                    <a:pt x="36981" y="29268"/>
                  </a:cubicBezTo>
                  <a:cubicBezTo>
                    <a:pt x="37226" y="29242"/>
                    <a:pt x="37480" y="29227"/>
                    <a:pt x="37734" y="29227"/>
                  </a:cubicBezTo>
                  <a:close/>
                  <a:moveTo>
                    <a:pt x="24973" y="30468"/>
                  </a:moveTo>
                  <a:lnTo>
                    <a:pt x="24973" y="30468"/>
                  </a:lnTo>
                  <a:cubicBezTo>
                    <a:pt x="24906" y="30735"/>
                    <a:pt x="24739" y="30935"/>
                    <a:pt x="24572" y="31136"/>
                  </a:cubicBezTo>
                  <a:lnTo>
                    <a:pt x="24339" y="31369"/>
                  </a:lnTo>
                  <a:cubicBezTo>
                    <a:pt x="24339" y="31374"/>
                    <a:pt x="24339" y="31376"/>
                    <a:pt x="24339" y="31376"/>
                  </a:cubicBezTo>
                  <a:cubicBezTo>
                    <a:pt x="24337" y="31376"/>
                    <a:pt x="24325" y="31302"/>
                    <a:pt x="24239" y="31302"/>
                  </a:cubicBezTo>
                  <a:cubicBezTo>
                    <a:pt x="24305" y="31269"/>
                    <a:pt x="24305" y="31236"/>
                    <a:pt x="24339" y="31169"/>
                  </a:cubicBezTo>
                  <a:cubicBezTo>
                    <a:pt x="24406" y="31069"/>
                    <a:pt x="24506" y="30969"/>
                    <a:pt x="24572" y="30835"/>
                  </a:cubicBezTo>
                  <a:lnTo>
                    <a:pt x="24973" y="30468"/>
                  </a:lnTo>
                  <a:close/>
                  <a:moveTo>
                    <a:pt x="29142" y="30669"/>
                  </a:moveTo>
                  <a:lnTo>
                    <a:pt x="29142" y="30669"/>
                  </a:lnTo>
                  <a:cubicBezTo>
                    <a:pt x="29342" y="31269"/>
                    <a:pt x="28975" y="31769"/>
                    <a:pt x="28642" y="32303"/>
                  </a:cubicBezTo>
                  <a:cubicBezTo>
                    <a:pt x="28542" y="31736"/>
                    <a:pt x="28742" y="31136"/>
                    <a:pt x="29142" y="30669"/>
                  </a:cubicBezTo>
                  <a:close/>
                  <a:moveTo>
                    <a:pt x="15966" y="32503"/>
                  </a:moveTo>
                  <a:cubicBezTo>
                    <a:pt x="16333" y="33070"/>
                    <a:pt x="16400" y="33671"/>
                    <a:pt x="16567" y="34338"/>
                  </a:cubicBezTo>
                  <a:cubicBezTo>
                    <a:pt x="16300" y="33737"/>
                    <a:pt x="16066" y="33137"/>
                    <a:pt x="15966" y="32503"/>
                  </a:cubicBezTo>
                  <a:close/>
                  <a:moveTo>
                    <a:pt x="13564" y="34838"/>
                  </a:moveTo>
                  <a:lnTo>
                    <a:pt x="13564" y="34838"/>
                  </a:lnTo>
                  <a:cubicBezTo>
                    <a:pt x="13831" y="35272"/>
                    <a:pt x="13731" y="35772"/>
                    <a:pt x="13698" y="36306"/>
                  </a:cubicBezTo>
                  <a:cubicBezTo>
                    <a:pt x="13531" y="35839"/>
                    <a:pt x="13498" y="35339"/>
                    <a:pt x="13564" y="34838"/>
                  </a:cubicBezTo>
                  <a:close/>
                  <a:moveTo>
                    <a:pt x="20136" y="27100"/>
                  </a:moveTo>
                  <a:cubicBezTo>
                    <a:pt x="20403" y="27633"/>
                    <a:pt x="21003" y="28134"/>
                    <a:pt x="21403" y="28567"/>
                  </a:cubicBezTo>
                  <a:cubicBezTo>
                    <a:pt x="23405" y="30635"/>
                    <a:pt x="23171" y="33504"/>
                    <a:pt x="22471" y="36106"/>
                  </a:cubicBezTo>
                  <a:cubicBezTo>
                    <a:pt x="22471" y="36139"/>
                    <a:pt x="22471" y="36173"/>
                    <a:pt x="22504" y="36173"/>
                  </a:cubicBezTo>
                  <a:cubicBezTo>
                    <a:pt x="22404" y="36439"/>
                    <a:pt x="22337" y="36673"/>
                    <a:pt x="22237" y="36873"/>
                  </a:cubicBezTo>
                  <a:cubicBezTo>
                    <a:pt x="22738" y="34605"/>
                    <a:pt x="22371" y="31869"/>
                    <a:pt x="21503" y="29835"/>
                  </a:cubicBezTo>
                  <a:cubicBezTo>
                    <a:pt x="21483" y="29814"/>
                    <a:pt x="21462" y="29806"/>
                    <a:pt x="21443" y="29806"/>
                  </a:cubicBezTo>
                  <a:cubicBezTo>
                    <a:pt x="21402" y="29806"/>
                    <a:pt x="21370" y="29845"/>
                    <a:pt x="21370" y="29868"/>
                  </a:cubicBezTo>
                  <a:cubicBezTo>
                    <a:pt x="21704" y="31302"/>
                    <a:pt x="22037" y="32670"/>
                    <a:pt x="22104" y="34138"/>
                  </a:cubicBezTo>
                  <a:cubicBezTo>
                    <a:pt x="22204" y="35305"/>
                    <a:pt x="22004" y="36439"/>
                    <a:pt x="21970" y="37607"/>
                  </a:cubicBezTo>
                  <a:cubicBezTo>
                    <a:pt x="21837" y="37940"/>
                    <a:pt x="21670" y="38274"/>
                    <a:pt x="21503" y="38608"/>
                  </a:cubicBezTo>
                  <a:cubicBezTo>
                    <a:pt x="21670" y="37407"/>
                    <a:pt x="21503" y="36306"/>
                    <a:pt x="21203" y="35105"/>
                  </a:cubicBezTo>
                  <a:cubicBezTo>
                    <a:pt x="20569" y="32670"/>
                    <a:pt x="20536" y="30468"/>
                    <a:pt x="20369" y="28000"/>
                  </a:cubicBezTo>
                  <a:cubicBezTo>
                    <a:pt x="20336" y="27500"/>
                    <a:pt x="20303" y="27433"/>
                    <a:pt x="20136" y="27100"/>
                  </a:cubicBezTo>
                  <a:close/>
                  <a:moveTo>
                    <a:pt x="17868" y="37240"/>
                  </a:moveTo>
                  <a:lnTo>
                    <a:pt x="17868" y="37240"/>
                  </a:lnTo>
                  <a:cubicBezTo>
                    <a:pt x="17901" y="37807"/>
                    <a:pt x="17701" y="38307"/>
                    <a:pt x="17467" y="38841"/>
                  </a:cubicBezTo>
                  <a:cubicBezTo>
                    <a:pt x="17467" y="38541"/>
                    <a:pt x="17401" y="38307"/>
                    <a:pt x="17401" y="38074"/>
                  </a:cubicBezTo>
                  <a:cubicBezTo>
                    <a:pt x="17534" y="37707"/>
                    <a:pt x="17701" y="37440"/>
                    <a:pt x="17868" y="37240"/>
                  </a:cubicBezTo>
                  <a:close/>
                  <a:moveTo>
                    <a:pt x="14065" y="40342"/>
                  </a:moveTo>
                  <a:lnTo>
                    <a:pt x="14065" y="40342"/>
                  </a:lnTo>
                  <a:cubicBezTo>
                    <a:pt x="14632" y="40509"/>
                    <a:pt x="14965" y="40943"/>
                    <a:pt x="15366" y="41243"/>
                  </a:cubicBezTo>
                  <a:cubicBezTo>
                    <a:pt x="14865" y="41043"/>
                    <a:pt x="14398" y="40776"/>
                    <a:pt x="14065" y="40342"/>
                  </a:cubicBezTo>
                  <a:close/>
                  <a:moveTo>
                    <a:pt x="15799" y="46613"/>
                  </a:moveTo>
                  <a:lnTo>
                    <a:pt x="15799" y="46613"/>
                  </a:lnTo>
                  <a:cubicBezTo>
                    <a:pt x="16033" y="46947"/>
                    <a:pt x="16033" y="47414"/>
                    <a:pt x="16033" y="47848"/>
                  </a:cubicBezTo>
                  <a:cubicBezTo>
                    <a:pt x="15833" y="47481"/>
                    <a:pt x="15733" y="47080"/>
                    <a:pt x="15799" y="46613"/>
                  </a:cubicBezTo>
                  <a:close/>
                  <a:moveTo>
                    <a:pt x="29587" y="44751"/>
                  </a:moveTo>
                  <a:cubicBezTo>
                    <a:pt x="29768" y="44751"/>
                    <a:pt x="29980" y="46062"/>
                    <a:pt x="29979" y="46062"/>
                  </a:cubicBezTo>
                  <a:cubicBezTo>
                    <a:pt x="29979" y="46062"/>
                    <a:pt x="29978" y="46057"/>
                    <a:pt x="29976" y="46046"/>
                  </a:cubicBezTo>
                  <a:lnTo>
                    <a:pt x="29976" y="46046"/>
                  </a:lnTo>
                  <a:cubicBezTo>
                    <a:pt x="30010" y="46713"/>
                    <a:pt x="29743" y="47347"/>
                    <a:pt x="29509" y="47948"/>
                  </a:cubicBezTo>
                  <a:cubicBezTo>
                    <a:pt x="29276" y="48481"/>
                    <a:pt x="28942" y="48915"/>
                    <a:pt x="28575" y="49315"/>
                  </a:cubicBezTo>
                  <a:cubicBezTo>
                    <a:pt x="28575" y="49249"/>
                    <a:pt x="28642" y="49182"/>
                    <a:pt x="28642" y="49115"/>
                  </a:cubicBezTo>
                  <a:cubicBezTo>
                    <a:pt x="28642" y="49002"/>
                    <a:pt x="28535" y="48920"/>
                    <a:pt x="28435" y="48920"/>
                  </a:cubicBezTo>
                  <a:cubicBezTo>
                    <a:pt x="28387" y="48920"/>
                    <a:pt x="28341" y="48939"/>
                    <a:pt x="28308" y="48982"/>
                  </a:cubicBezTo>
                  <a:cubicBezTo>
                    <a:pt x="28242" y="49015"/>
                    <a:pt x="28208" y="49048"/>
                    <a:pt x="28208" y="49115"/>
                  </a:cubicBezTo>
                  <a:lnTo>
                    <a:pt x="28208" y="48748"/>
                  </a:lnTo>
                  <a:cubicBezTo>
                    <a:pt x="28208" y="48681"/>
                    <a:pt x="28175" y="48648"/>
                    <a:pt x="28175" y="48615"/>
                  </a:cubicBezTo>
                  <a:cubicBezTo>
                    <a:pt x="28208" y="48181"/>
                    <a:pt x="28208" y="47781"/>
                    <a:pt x="28175" y="47314"/>
                  </a:cubicBezTo>
                  <a:cubicBezTo>
                    <a:pt x="28408" y="46413"/>
                    <a:pt x="28875" y="45479"/>
                    <a:pt x="29543" y="44779"/>
                  </a:cubicBezTo>
                  <a:cubicBezTo>
                    <a:pt x="29557" y="44760"/>
                    <a:pt x="29572" y="44751"/>
                    <a:pt x="29587" y="44751"/>
                  </a:cubicBezTo>
                  <a:close/>
                  <a:moveTo>
                    <a:pt x="26102" y="44850"/>
                  </a:moveTo>
                  <a:cubicBezTo>
                    <a:pt x="26171" y="44850"/>
                    <a:pt x="26250" y="44869"/>
                    <a:pt x="26340" y="44912"/>
                  </a:cubicBezTo>
                  <a:cubicBezTo>
                    <a:pt x="27007" y="45246"/>
                    <a:pt x="27408" y="45813"/>
                    <a:pt x="27708" y="46513"/>
                  </a:cubicBezTo>
                  <a:cubicBezTo>
                    <a:pt x="27841" y="46813"/>
                    <a:pt x="27875" y="47147"/>
                    <a:pt x="27908" y="47481"/>
                  </a:cubicBezTo>
                  <a:cubicBezTo>
                    <a:pt x="27841" y="47981"/>
                    <a:pt x="27741" y="48481"/>
                    <a:pt x="27808" y="48982"/>
                  </a:cubicBezTo>
                  <a:lnTo>
                    <a:pt x="27675" y="49249"/>
                  </a:lnTo>
                  <a:cubicBezTo>
                    <a:pt x="27641" y="48982"/>
                    <a:pt x="27541" y="48748"/>
                    <a:pt x="27408" y="48515"/>
                  </a:cubicBezTo>
                  <a:cubicBezTo>
                    <a:pt x="27395" y="48477"/>
                    <a:pt x="27359" y="48458"/>
                    <a:pt x="27319" y="48458"/>
                  </a:cubicBezTo>
                  <a:cubicBezTo>
                    <a:pt x="27252" y="48458"/>
                    <a:pt x="27174" y="48511"/>
                    <a:pt x="27174" y="48615"/>
                  </a:cubicBezTo>
                  <a:cubicBezTo>
                    <a:pt x="27208" y="49082"/>
                    <a:pt x="27341" y="49515"/>
                    <a:pt x="27474" y="49982"/>
                  </a:cubicBezTo>
                  <a:cubicBezTo>
                    <a:pt x="27341" y="49849"/>
                    <a:pt x="27208" y="49682"/>
                    <a:pt x="27074" y="49582"/>
                  </a:cubicBezTo>
                  <a:lnTo>
                    <a:pt x="27074" y="49515"/>
                  </a:lnTo>
                  <a:cubicBezTo>
                    <a:pt x="26974" y="49082"/>
                    <a:pt x="26640" y="48615"/>
                    <a:pt x="26240" y="48181"/>
                  </a:cubicBezTo>
                  <a:cubicBezTo>
                    <a:pt x="25973" y="47481"/>
                    <a:pt x="25740" y="46680"/>
                    <a:pt x="25673" y="45980"/>
                  </a:cubicBezTo>
                  <a:cubicBezTo>
                    <a:pt x="25644" y="45718"/>
                    <a:pt x="25640" y="44850"/>
                    <a:pt x="26102" y="44850"/>
                  </a:cubicBezTo>
                  <a:close/>
                  <a:moveTo>
                    <a:pt x="24409" y="47565"/>
                  </a:moveTo>
                  <a:cubicBezTo>
                    <a:pt x="24487" y="47565"/>
                    <a:pt x="24586" y="47582"/>
                    <a:pt x="24706" y="47614"/>
                  </a:cubicBezTo>
                  <a:cubicBezTo>
                    <a:pt x="25039" y="47681"/>
                    <a:pt x="25373" y="47914"/>
                    <a:pt x="25640" y="48114"/>
                  </a:cubicBezTo>
                  <a:cubicBezTo>
                    <a:pt x="25840" y="48281"/>
                    <a:pt x="26007" y="48448"/>
                    <a:pt x="26173" y="48648"/>
                  </a:cubicBezTo>
                  <a:cubicBezTo>
                    <a:pt x="26307" y="48982"/>
                    <a:pt x="26474" y="49282"/>
                    <a:pt x="26674" y="49582"/>
                  </a:cubicBezTo>
                  <a:cubicBezTo>
                    <a:pt x="26707" y="49849"/>
                    <a:pt x="26807" y="50149"/>
                    <a:pt x="26841" y="50449"/>
                  </a:cubicBezTo>
                  <a:cubicBezTo>
                    <a:pt x="25706" y="50149"/>
                    <a:pt x="24606" y="49349"/>
                    <a:pt x="24239" y="48114"/>
                  </a:cubicBezTo>
                  <a:cubicBezTo>
                    <a:pt x="24112" y="47734"/>
                    <a:pt x="24159" y="47565"/>
                    <a:pt x="24409" y="47565"/>
                  </a:cubicBezTo>
                  <a:close/>
                  <a:moveTo>
                    <a:pt x="32478" y="46613"/>
                  </a:moveTo>
                  <a:cubicBezTo>
                    <a:pt x="31978" y="47447"/>
                    <a:pt x="31344" y="48148"/>
                    <a:pt x="30643" y="48782"/>
                  </a:cubicBezTo>
                  <a:cubicBezTo>
                    <a:pt x="30210" y="49149"/>
                    <a:pt x="29743" y="49449"/>
                    <a:pt x="29342" y="49782"/>
                  </a:cubicBezTo>
                  <a:cubicBezTo>
                    <a:pt x="29142" y="49849"/>
                    <a:pt x="28975" y="49949"/>
                    <a:pt x="28742" y="50016"/>
                  </a:cubicBezTo>
                  <a:cubicBezTo>
                    <a:pt x="28675" y="50083"/>
                    <a:pt x="28675" y="50183"/>
                    <a:pt x="28742" y="50183"/>
                  </a:cubicBezTo>
                  <a:cubicBezTo>
                    <a:pt x="28675" y="50283"/>
                    <a:pt x="28542" y="50349"/>
                    <a:pt x="28475" y="50449"/>
                  </a:cubicBezTo>
                  <a:cubicBezTo>
                    <a:pt x="28375" y="50449"/>
                    <a:pt x="28342" y="50416"/>
                    <a:pt x="28242" y="50416"/>
                  </a:cubicBezTo>
                  <a:cubicBezTo>
                    <a:pt x="28308" y="50283"/>
                    <a:pt x="28375" y="50149"/>
                    <a:pt x="28408" y="50016"/>
                  </a:cubicBezTo>
                  <a:cubicBezTo>
                    <a:pt x="28975" y="49515"/>
                    <a:pt x="29409" y="48915"/>
                    <a:pt x="29743" y="48181"/>
                  </a:cubicBezTo>
                  <a:cubicBezTo>
                    <a:pt x="30443" y="47314"/>
                    <a:pt x="31344" y="46647"/>
                    <a:pt x="32478" y="46613"/>
                  </a:cubicBezTo>
                  <a:close/>
                  <a:moveTo>
                    <a:pt x="32111" y="49315"/>
                  </a:moveTo>
                  <a:lnTo>
                    <a:pt x="32111" y="49315"/>
                  </a:lnTo>
                  <a:cubicBezTo>
                    <a:pt x="31344" y="49916"/>
                    <a:pt x="30343" y="50416"/>
                    <a:pt x="29342" y="50483"/>
                  </a:cubicBezTo>
                  <a:lnTo>
                    <a:pt x="29476" y="50249"/>
                  </a:lnTo>
                  <a:cubicBezTo>
                    <a:pt x="29509" y="50183"/>
                    <a:pt x="29476" y="50116"/>
                    <a:pt x="29409" y="50116"/>
                  </a:cubicBezTo>
                  <a:cubicBezTo>
                    <a:pt x="30343" y="49916"/>
                    <a:pt x="31210" y="49616"/>
                    <a:pt x="32111" y="49315"/>
                  </a:cubicBezTo>
                  <a:close/>
                  <a:moveTo>
                    <a:pt x="19502" y="48915"/>
                  </a:moveTo>
                  <a:cubicBezTo>
                    <a:pt x="19469" y="49249"/>
                    <a:pt x="19369" y="49582"/>
                    <a:pt x="19235" y="49916"/>
                  </a:cubicBezTo>
                  <a:cubicBezTo>
                    <a:pt x="19135" y="50183"/>
                    <a:pt x="19002" y="50449"/>
                    <a:pt x="18868" y="50750"/>
                  </a:cubicBezTo>
                  <a:lnTo>
                    <a:pt x="18868" y="50650"/>
                  </a:lnTo>
                  <a:cubicBezTo>
                    <a:pt x="18902" y="49982"/>
                    <a:pt x="19168" y="49415"/>
                    <a:pt x="19502" y="48915"/>
                  </a:cubicBezTo>
                  <a:close/>
                  <a:moveTo>
                    <a:pt x="28175" y="53285"/>
                  </a:moveTo>
                  <a:lnTo>
                    <a:pt x="28175" y="53285"/>
                  </a:lnTo>
                  <a:cubicBezTo>
                    <a:pt x="27808" y="53852"/>
                    <a:pt x="27308" y="54252"/>
                    <a:pt x="26707" y="54619"/>
                  </a:cubicBezTo>
                  <a:lnTo>
                    <a:pt x="26741" y="54586"/>
                  </a:lnTo>
                  <a:cubicBezTo>
                    <a:pt x="26841" y="54519"/>
                    <a:pt x="26807" y="54452"/>
                    <a:pt x="26807" y="54419"/>
                  </a:cubicBezTo>
                  <a:cubicBezTo>
                    <a:pt x="27174" y="53952"/>
                    <a:pt x="27641" y="53485"/>
                    <a:pt x="28175" y="53285"/>
                  </a:cubicBezTo>
                  <a:close/>
                  <a:moveTo>
                    <a:pt x="7447" y="55001"/>
                  </a:moveTo>
                  <a:cubicBezTo>
                    <a:pt x="7568" y="55509"/>
                    <a:pt x="7786" y="56016"/>
                    <a:pt x="7955" y="56471"/>
                  </a:cubicBezTo>
                  <a:lnTo>
                    <a:pt x="7955" y="56471"/>
                  </a:lnTo>
                  <a:cubicBezTo>
                    <a:pt x="7980" y="56488"/>
                    <a:pt x="8004" y="56505"/>
                    <a:pt x="8027" y="56520"/>
                  </a:cubicBezTo>
                  <a:cubicBezTo>
                    <a:pt x="8027" y="56587"/>
                    <a:pt x="8061" y="56587"/>
                    <a:pt x="8094" y="56621"/>
                  </a:cubicBezTo>
                  <a:cubicBezTo>
                    <a:pt x="7834" y="56122"/>
                    <a:pt x="7588" y="55567"/>
                    <a:pt x="7447" y="55001"/>
                  </a:cubicBezTo>
                  <a:close/>
                  <a:moveTo>
                    <a:pt x="25006" y="55920"/>
                  </a:moveTo>
                  <a:cubicBezTo>
                    <a:pt x="25306" y="56420"/>
                    <a:pt x="25406" y="56954"/>
                    <a:pt x="25473" y="57488"/>
                  </a:cubicBezTo>
                  <a:cubicBezTo>
                    <a:pt x="25239" y="56987"/>
                    <a:pt x="25006" y="56454"/>
                    <a:pt x="25006" y="55920"/>
                  </a:cubicBezTo>
                  <a:close/>
                  <a:moveTo>
                    <a:pt x="10705" y="53829"/>
                  </a:moveTo>
                  <a:cubicBezTo>
                    <a:pt x="10798" y="53829"/>
                    <a:pt x="10863" y="53943"/>
                    <a:pt x="10863" y="54252"/>
                  </a:cubicBezTo>
                  <a:cubicBezTo>
                    <a:pt x="10863" y="54753"/>
                    <a:pt x="10829" y="55186"/>
                    <a:pt x="10796" y="55687"/>
                  </a:cubicBezTo>
                  <a:cubicBezTo>
                    <a:pt x="10729" y="56287"/>
                    <a:pt x="10662" y="56854"/>
                    <a:pt x="10629" y="57454"/>
                  </a:cubicBezTo>
                  <a:lnTo>
                    <a:pt x="10562" y="57421"/>
                  </a:lnTo>
                  <a:cubicBezTo>
                    <a:pt x="10542" y="57391"/>
                    <a:pt x="10513" y="57379"/>
                    <a:pt x="10481" y="57379"/>
                  </a:cubicBezTo>
                  <a:cubicBezTo>
                    <a:pt x="10410" y="57379"/>
                    <a:pt x="10329" y="57441"/>
                    <a:pt x="10329" y="57488"/>
                  </a:cubicBezTo>
                  <a:lnTo>
                    <a:pt x="10329" y="57521"/>
                  </a:lnTo>
                  <a:cubicBezTo>
                    <a:pt x="10229" y="57154"/>
                    <a:pt x="10062" y="56787"/>
                    <a:pt x="9862" y="56454"/>
                  </a:cubicBezTo>
                  <a:cubicBezTo>
                    <a:pt x="9795" y="55753"/>
                    <a:pt x="9862" y="54953"/>
                    <a:pt x="10229" y="54319"/>
                  </a:cubicBezTo>
                  <a:cubicBezTo>
                    <a:pt x="10368" y="54080"/>
                    <a:pt x="10567" y="53829"/>
                    <a:pt x="10705" y="53829"/>
                  </a:cubicBezTo>
                  <a:close/>
                  <a:moveTo>
                    <a:pt x="5440" y="57024"/>
                  </a:moveTo>
                  <a:cubicBezTo>
                    <a:pt x="5479" y="57150"/>
                    <a:pt x="5563" y="57277"/>
                    <a:pt x="5692" y="57388"/>
                  </a:cubicBezTo>
                  <a:cubicBezTo>
                    <a:pt x="5992" y="57655"/>
                    <a:pt x="6259" y="57821"/>
                    <a:pt x="6626" y="57988"/>
                  </a:cubicBezTo>
                  <a:cubicBezTo>
                    <a:pt x="6687" y="58018"/>
                    <a:pt x="6747" y="58045"/>
                    <a:pt x="6809" y="58070"/>
                  </a:cubicBezTo>
                  <a:lnTo>
                    <a:pt x="6809" y="58070"/>
                  </a:lnTo>
                  <a:cubicBezTo>
                    <a:pt x="6191" y="57795"/>
                    <a:pt x="5625" y="57436"/>
                    <a:pt x="5440" y="57024"/>
                  </a:cubicBezTo>
                  <a:close/>
                  <a:moveTo>
                    <a:pt x="11830" y="54953"/>
                  </a:moveTo>
                  <a:lnTo>
                    <a:pt x="11830" y="54953"/>
                  </a:lnTo>
                  <a:cubicBezTo>
                    <a:pt x="12063" y="55987"/>
                    <a:pt x="11630" y="57088"/>
                    <a:pt x="11229" y="58122"/>
                  </a:cubicBezTo>
                  <a:cubicBezTo>
                    <a:pt x="11196" y="57855"/>
                    <a:pt x="11163" y="57655"/>
                    <a:pt x="11163" y="57454"/>
                  </a:cubicBezTo>
                  <a:cubicBezTo>
                    <a:pt x="11163" y="57379"/>
                    <a:pt x="11088" y="57342"/>
                    <a:pt x="11036" y="57342"/>
                  </a:cubicBezTo>
                  <a:cubicBezTo>
                    <a:pt x="11019" y="57342"/>
                    <a:pt x="11004" y="57346"/>
                    <a:pt x="10996" y="57354"/>
                  </a:cubicBezTo>
                  <a:cubicBezTo>
                    <a:pt x="11063" y="56954"/>
                    <a:pt x="11063" y="56520"/>
                    <a:pt x="11129" y="56120"/>
                  </a:cubicBezTo>
                  <a:cubicBezTo>
                    <a:pt x="11496" y="55787"/>
                    <a:pt x="11696" y="55420"/>
                    <a:pt x="11830" y="54953"/>
                  </a:cubicBezTo>
                  <a:close/>
                  <a:moveTo>
                    <a:pt x="16200" y="56020"/>
                  </a:moveTo>
                  <a:cubicBezTo>
                    <a:pt x="16200" y="56787"/>
                    <a:pt x="15733" y="57454"/>
                    <a:pt x="15366" y="58122"/>
                  </a:cubicBezTo>
                  <a:lnTo>
                    <a:pt x="15366" y="58022"/>
                  </a:lnTo>
                  <a:cubicBezTo>
                    <a:pt x="15633" y="57354"/>
                    <a:pt x="15833" y="56654"/>
                    <a:pt x="16200" y="56020"/>
                  </a:cubicBezTo>
                  <a:close/>
                  <a:moveTo>
                    <a:pt x="9962" y="57855"/>
                  </a:moveTo>
                  <a:lnTo>
                    <a:pt x="9962" y="57855"/>
                  </a:lnTo>
                  <a:cubicBezTo>
                    <a:pt x="10062" y="57988"/>
                    <a:pt x="10162" y="58122"/>
                    <a:pt x="10229" y="58288"/>
                  </a:cubicBezTo>
                  <a:cubicBezTo>
                    <a:pt x="10195" y="58422"/>
                    <a:pt x="10295" y="58522"/>
                    <a:pt x="10329" y="58689"/>
                  </a:cubicBezTo>
                  <a:cubicBezTo>
                    <a:pt x="10295" y="58689"/>
                    <a:pt x="10295" y="58689"/>
                    <a:pt x="10295" y="58755"/>
                  </a:cubicBezTo>
                  <a:cubicBezTo>
                    <a:pt x="10195" y="58655"/>
                    <a:pt x="10129" y="58522"/>
                    <a:pt x="10029" y="58455"/>
                  </a:cubicBezTo>
                  <a:cubicBezTo>
                    <a:pt x="9962" y="58255"/>
                    <a:pt x="9962" y="58088"/>
                    <a:pt x="9962" y="57855"/>
                  </a:cubicBezTo>
                  <a:close/>
                  <a:moveTo>
                    <a:pt x="10729" y="58222"/>
                  </a:moveTo>
                  <a:cubicBezTo>
                    <a:pt x="10829" y="58489"/>
                    <a:pt x="10896" y="58689"/>
                    <a:pt x="10929" y="58956"/>
                  </a:cubicBezTo>
                  <a:lnTo>
                    <a:pt x="10929" y="58989"/>
                  </a:lnTo>
                  <a:cubicBezTo>
                    <a:pt x="10929" y="59022"/>
                    <a:pt x="10929" y="59022"/>
                    <a:pt x="10996" y="59056"/>
                  </a:cubicBezTo>
                  <a:cubicBezTo>
                    <a:pt x="10996" y="59156"/>
                    <a:pt x="11029" y="59289"/>
                    <a:pt x="11029" y="59389"/>
                  </a:cubicBezTo>
                  <a:lnTo>
                    <a:pt x="10963" y="59322"/>
                  </a:lnTo>
                  <a:cubicBezTo>
                    <a:pt x="10896" y="59189"/>
                    <a:pt x="10863" y="59122"/>
                    <a:pt x="10829" y="58989"/>
                  </a:cubicBezTo>
                  <a:cubicBezTo>
                    <a:pt x="10796" y="58822"/>
                    <a:pt x="10729" y="58622"/>
                    <a:pt x="10696" y="58455"/>
                  </a:cubicBezTo>
                  <a:cubicBezTo>
                    <a:pt x="10696" y="58355"/>
                    <a:pt x="10729" y="58322"/>
                    <a:pt x="10729" y="58222"/>
                  </a:cubicBezTo>
                  <a:close/>
                  <a:moveTo>
                    <a:pt x="10696" y="59647"/>
                  </a:moveTo>
                  <a:cubicBezTo>
                    <a:pt x="10707" y="59650"/>
                    <a:pt x="10718" y="59653"/>
                    <a:pt x="10729" y="59656"/>
                  </a:cubicBezTo>
                  <a:cubicBezTo>
                    <a:pt x="10729" y="59655"/>
                    <a:pt x="10728" y="59654"/>
                    <a:pt x="10728" y="59653"/>
                  </a:cubicBezTo>
                  <a:lnTo>
                    <a:pt x="10728" y="59653"/>
                  </a:lnTo>
                  <a:cubicBezTo>
                    <a:pt x="10717" y="59651"/>
                    <a:pt x="10707" y="59649"/>
                    <a:pt x="10696" y="59647"/>
                  </a:cubicBezTo>
                  <a:close/>
                  <a:moveTo>
                    <a:pt x="23838" y="59523"/>
                  </a:moveTo>
                  <a:lnTo>
                    <a:pt x="23838" y="59523"/>
                  </a:lnTo>
                  <a:cubicBezTo>
                    <a:pt x="24205" y="60190"/>
                    <a:pt x="24239" y="60957"/>
                    <a:pt x="24305" y="61691"/>
                  </a:cubicBezTo>
                  <a:cubicBezTo>
                    <a:pt x="23905" y="61024"/>
                    <a:pt x="23672" y="60190"/>
                    <a:pt x="23838" y="59523"/>
                  </a:cubicBezTo>
                  <a:close/>
                  <a:moveTo>
                    <a:pt x="21470" y="60824"/>
                  </a:moveTo>
                  <a:lnTo>
                    <a:pt x="21470" y="60824"/>
                  </a:lnTo>
                  <a:cubicBezTo>
                    <a:pt x="21670" y="61791"/>
                    <a:pt x="21170" y="62625"/>
                    <a:pt x="20803" y="63492"/>
                  </a:cubicBezTo>
                  <a:cubicBezTo>
                    <a:pt x="20636" y="62625"/>
                    <a:pt x="20970" y="61591"/>
                    <a:pt x="21470" y="60824"/>
                  </a:cubicBezTo>
                  <a:close/>
                  <a:moveTo>
                    <a:pt x="8796" y="63587"/>
                  </a:moveTo>
                  <a:cubicBezTo>
                    <a:pt x="8835" y="63643"/>
                    <a:pt x="8889" y="63707"/>
                    <a:pt x="8951" y="63777"/>
                  </a:cubicBezTo>
                  <a:lnTo>
                    <a:pt x="8951" y="63777"/>
                  </a:lnTo>
                  <a:cubicBezTo>
                    <a:pt x="8899" y="63713"/>
                    <a:pt x="8848" y="63649"/>
                    <a:pt x="8796" y="63587"/>
                  </a:cubicBezTo>
                  <a:close/>
                  <a:moveTo>
                    <a:pt x="8951" y="63777"/>
                  </a:moveTo>
                  <a:cubicBezTo>
                    <a:pt x="10157" y="65285"/>
                    <a:pt x="11136" y="67114"/>
                    <a:pt x="12664" y="68296"/>
                  </a:cubicBezTo>
                  <a:cubicBezTo>
                    <a:pt x="13323" y="68816"/>
                    <a:pt x="14080" y="69239"/>
                    <a:pt x="14842" y="69650"/>
                  </a:cubicBezTo>
                  <a:lnTo>
                    <a:pt x="14842" y="69650"/>
                  </a:lnTo>
                  <a:cubicBezTo>
                    <a:pt x="12488" y="68318"/>
                    <a:pt x="11157" y="66654"/>
                    <a:pt x="9562" y="64493"/>
                  </a:cubicBezTo>
                  <a:cubicBezTo>
                    <a:pt x="9381" y="64233"/>
                    <a:pt x="9130" y="63980"/>
                    <a:pt x="8951" y="63777"/>
                  </a:cubicBezTo>
                  <a:close/>
                  <a:moveTo>
                    <a:pt x="14842" y="69650"/>
                  </a:moveTo>
                  <a:cubicBezTo>
                    <a:pt x="14850" y="69654"/>
                    <a:pt x="14858" y="69659"/>
                    <a:pt x="14865" y="69663"/>
                  </a:cubicBezTo>
                  <a:cubicBezTo>
                    <a:pt x="14871" y="69666"/>
                    <a:pt x="14876" y="69668"/>
                    <a:pt x="14881" y="69671"/>
                  </a:cubicBezTo>
                  <a:lnTo>
                    <a:pt x="14881" y="69671"/>
                  </a:lnTo>
                  <a:cubicBezTo>
                    <a:pt x="14868" y="69664"/>
                    <a:pt x="14855" y="69657"/>
                    <a:pt x="14842" y="69650"/>
                  </a:cubicBezTo>
                  <a:close/>
                  <a:moveTo>
                    <a:pt x="32345" y="56187"/>
                  </a:moveTo>
                  <a:cubicBezTo>
                    <a:pt x="32344" y="56187"/>
                    <a:pt x="31077" y="59022"/>
                    <a:pt x="30910" y="59356"/>
                  </a:cubicBezTo>
                  <a:cubicBezTo>
                    <a:pt x="30110" y="60757"/>
                    <a:pt x="29209" y="62091"/>
                    <a:pt x="28242" y="63359"/>
                  </a:cubicBezTo>
                  <a:cubicBezTo>
                    <a:pt x="26674" y="65594"/>
                    <a:pt x="25173" y="67795"/>
                    <a:pt x="23505" y="69930"/>
                  </a:cubicBezTo>
                  <a:cubicBezTo>
                    <a:pt x="23538" y="69463"/>
                    <a:pt x="23638" y="68929"/>
                    <a:pt x="23705" y="68362"/>
                  </a:cubicBezTo>
                  <a:cubicBezTo>
                    <a:pt x="24139" y="67295"/>
                    <a:pt x="24539" y="66194"/>
                    <a:pt x="25173" y="65193"/>
                  </a:cubicBezTo>
                  <a:cubicBezTo>
                    <a:pt x="26407" y="63092"/>
                    <a:pt x="28142" y="61190"/>
                    <a:pt x="29209" y="58956"/>
                  </a:cubicBezTo>
                  <a:cubicBezTo>
                    <a:pt x="29233" y="58883"/>
                    <a:pt x="29188" y="58829"/>
                    <a:pt x="29136" y="58829"/>
                  </a:cubicBezTo>
                  <a:cubicBezTo>
                    <a:pt x="29115" y="58829"/>
                    <a:pt x="29094" y="58837"/>
                    <a:pt x="29076" y="58855"/>
                  </a:cubicBezTo>
                  <a:cubicBezTo>
                    <a:pt x="27775" y="60990"/>
                    <a:pt x="26340" y="62992"/>
                    <a:pt x="25006" y="65093"/>
                  </a:cubicBezTo>
                  <a:cubicBezTo>
                    <a:pt x="24539" y="65794"/>
                    <a:pt x="24205" y="66528"/>
                    <a:pt x="23905" y="67295"/>
                  </a:cubicBezTo>
                  <a:cubicBezTo>
                    <a:pt x="24039" y="66594"/>
                    <a:pt x="24172" y="65927"/>
                    <a:pt x="24272" y="65193"/>
                  </a:cubicBezTo>
                  <a:cubicBezTo>
                    <a:pt x="25706" y="61257"/>
                    <a:pt x="28375" y="57655"/>
                    <a:pt x="32345" y="56187"/>
                  </a:cubicBezTo>
                  <a:close/>
                  <a:moveTo>
                    <a:pt x="19802" y="68329"/>
                  </a:moveTo>
                  <a:cubicBezTo>
                    <a:pt x="20469" y="68696"/>
                    <a:pt x="20836" y="69430"/>
                    <a:pt x="21170" y="70097"/>
                  </a:cubicBezTo>
                  <a:cubicBezTo>
                    <a:pt x="20469" y="69797"/>
                    <a:pt x="19902" y="69096"/>
                    <a:pt x="19802" y="68329"/>
                  </a:cubicBezTo>
                  <a:close/>
                  <a:moveTo>
                    <a:pt x="14881" y="69671"/>
                  </a:moveTo>
                  <a:cubicBezTo>
                    <a:pt x="15153" y="69818"/>
                    <a:pt x="15426" y="69963"/>
                    <a:pt x="15695" y="70111"/>
                  </a:cubicBezTo>
                  <a:lnTo>
                    <a:pt x="15695" y="70111"/>
                  </a:lnTo>
                  <a:cubicBezTo>
                    <a:pt x="15431" y="69957"/>
                    <a:pt x="15159" y="69811"/>
                    <a:pt x="14881" y="69671"/>
                  </a:cubicBezTo>
                  <a:close/>
                  <a:moveTo>
                    <a:pt x="15695" y="70111"/>
                  </a:moveTo>
                  <a:cubicBezTo>
                    <a:pt x="15995" y="70286"/>
                    <a:pt x="16285" y="70470"/>
                    <a:pt x="16567" y="70664"/>
                  </a:cubicBezTo>
                  <a:cubicBezTo>
                    <a:pt x="16545" y="70636"/>
                    <a:pt x="16524" y="70607"/>
                    <a:pt x="16503" y="70579"/>
                  </a:cubicBezTo>
                  <a:lnTo>
                    <a:pt x="16503" y="70579"/>
                  </a:lnTo>
                  <a:cubicBezTo>
                    <a:pt x="16241" y="70417"/>
                    <a:pt x="15970" y="70263"/>
                    <a:pt x="15695" y="70111"/>
                  </a:cubicBezTo>
                  <a:close/>
                  <a:moveTo>
                    <a:pt x="17934" y="57755"/>
                  </a:moveTo>
                  <a:cubicBezTo>
                    <a:pt x="18034" y="59322"/>
                    <a:pt x="18401" y="60957"/>
                    <a:pt x="18401" y="62491"/>
                  </a:cubicBezTo>
                  <a:cubicBezTo>
                    <a:pt x="18368" y="65293"/>
                    <a:pt x="18201" y="68029"/>
                    <a:pt x="18068" y="70797"/>
                  </a:cubicBezTo>
                  <a:cubicBezTo>
                    <a:pt x="18068" y="70697"/>
                    <a:pt x="18034" y="70597"/>
                    <a:pt x="18001" y="70497"/>
                  </a:cubicBezTo>
                  <a:cubicBezTo>
                    <a:pt x="17901" y="68296"/>
                    <a:pt x="17501" y="66127"/>
                    <a:pt x="17701" y="63926"/>
                  </a:cubicBezTo>
                  <a:cubicBezTo>
                    <a:pt x="17701" y="63876"/>
                    <a:pt x="17684" y="63851"/>
                    <a:pt x="17659" y="63851"/>
                  </a:cubicBezTo>
                  <a:cubicBezTo>
                    <a:pt x="17634" y="63851"/>
                    <a:pt x="17601" y="63876"/>
                    <a:pt x="17567" y="63926"/>
                  </a:cubicBezTo>
                  <a:cubicBezTo>
                    <a:pt x="17367" y="65794"/>
                    <a:pt x="17467" y="67695"/>
                    <a:pt x="17667" y="69630"/>
                  </a:cubicBezTo>
                  <a:cubicBezTo>
                    <a:pt x="17467" y="69063"/>
                    <a:pt x="17300" y="68496"/>
                    <a:pt x="17067" y="67929"/>
                  </a:cubicBezTo>
                  <a:cubicBezTo>
                    <a:pt x="17067" y="67862"/>
                    <a:pt x="17100" y="67862"/>
                    <a:pt x="17067" y="67829"/>
                  </a:cubicBezTo>
                  <a:cubicBezTo>
                    <a:pt x="16567" y="65627"/>
                    <a:pt x="16400" y="63592"/>
                    <a:pt x="16900" y="61324"/>
                  </a:cubicBezTo>
                  <a:cubicBezTo>
                    <a:pt x="17200" y="60123"/>
                    <a:pt x="17601" y="58956"/>
                    <a:pt x="17934" y="57755"/>
                  </a:cubicBezTo>
                  <a:close/>
                  <a:moveTo>
                    <a:pt x="12094" y="65891"/>
                  </a:moveTo>
                  <a:cubicBezTo>
                    <a:pt x="12036" y="65891"/>
                    <a:pt x="12005" y="65978"/>
                    <a:pt x="12030" y="66027"/>
                  </a:cubicBezTo>
                  <a:cubicBezTo>
                    <a:pt x="12897" y="67095"/>
                    <a:pt x="14065" y="67762"/>
                    <a:pt x="14999" y="68763"/>
                  </a:cubicBezTo>
                  <a:cubicBezTo>
                    <a:pt x="15542" y="69337"/>
                    <a:pt x="16024" y="69943"/>
                    <a:pt x="16503" y="70579"/>
                  </a:cubicBezTo>
                  <a:lnTo>
                    <a:pt x="16503" y="70579"/>
                  </a:lnTo>
                  <a:cubicBezTo>
                    <a:pt x="16814" y="70771"/>
                    <a:pt x="17114" y="70973"/>
                    <a:pt x="17393" y="71192"/>
                  </a:cubicBezTo>
                  <a:lnTo>
                    <a:pt x="17393" y="71192"/>
                  </a:lnTo>
                  <a:cubicBezTo>
                    <a:pt x="16810" y="70365"/>
                    <a:pt x="16139" y="69599"/>
                    <a:pt x="15499" y="68863"/>
                  </a:cubicBezTo>
                  <a:cubicBezTo>
                    <a:pt x="14498" y="67762"/>
                    <a:pt x="13164" y="67028"/>
                    <a:pt x="12163" y="65927"/>
                  </a:cubicBezTo>
                  <a:cubicBezTo>
                    <a:pt x="12138" y="65901"/>
                    <a:pt x="12114" y="65891"/>
                    <a:pt x="12094" y="65891"/>
                  </a:cubicBezTo>
                  <a:close/>
                  <a:moveTo>
                    <a:pt x="17393" y="71192"/>
                  </a:moveTo>
                  <a:cubicBezTo>
                    <a:pt x="17418" y="71227"/>
                    <a:pt x="17443" y="71262"/>
                    <a:pt x="17467" y="71298"/>
                  </a:cubicBezTo>
                  <a:cubicBezTo>
                    <a:pt x="17478" y="71305"/>
                    <a:pt x="17489" y="71313"/>
                    <a:pt x="17499" y="71321"/>
                  </a:cubicBezTo>
                  <a:lnTo>
                    <a:pt x="17499" y="71321"/>
                  </a:lnTo>
                  <a:cubicBezTo>
                    <a:pt x="17466" y="71280"/>
                    <a:pt x="17433" y="71239"/>
                    <a:pt x="17401" y="71198"/>
                  </a:cubicBezTo>
                  <a:cubicBezTo>
                    <a:pt x="17398" y="71196"/>
                    <a:pt x="17396" y="71194"/>
                    <a:pt x="17393" y="71192"/>
                  </a:cubicBezTo>
                  <a:close/>
                  <a:moveTo>
                    <a:pt x="22738" y="71131"/>
                  </a:moveTo>
                  <a:cubicBezTo>
                    <a:pt x="22604" y="72065"/>
                    <a:pt x="22538" y="72999"/>
                    <a:pt x="22437" y="73966"/>
                  </a:cubicBezTo>
                  <a:cubicBezTo>
                    <a:pt x="22358" y="73152"/>
                    <a:pt x="22266" y="72339"/>
                    <a:pt x="22166" y="71528"/>
                  </a:cubicBezTo>
                  <a:lnTo>
                    <a:pt x="22166" y="71528"/>
                  </a:lnTo>
                  <a:cubicBezTo>
                    <a:pt x="22185" y="71549"/>
                    <a:pt x="22213" y="71561"/>
                    <a:pt x="22242" y="71561"/>
                  </a:cubicBezTo>
                  <a:cubicBezTo>
                    <a:pt x="22278" y="71561"/>
                    <a:pt x="22315" y="71542"/>
                    <a:pt x="22337" y="71498"/>
                  </a:cubicBezTo>
                  <a:cubicBezTo>
                    <a:pt x="22371" y="71398"/>
                    <a:pt x="22404" y="71298"/>
                    <a:pt x="22504" y="71198"/>
                  </a:cubicBezTo>
                  <a:cubicBezTo>
                    <a:pt x="22521" y="71214"/>
                    <a:pt x="22538" y="71223"/>
                    <a:pt x="22563" y="71223"/>
                  </a:cubicBezTo>
                  <a:cubicBezTo>
                    <a:pt x="22588" y="71223"/>
                    <a:pt x="22621" y="71214"/>
                    <a:pt x="22671" y="71198"/>
                  </a:cubicBezTo>
                  <a:lnTo>
                    <a:pt x="22738" y="71131"/>
                  </a:lnTo>
                  <a:close/>
                  <a:moveTo>
                    <a:pt x="17834" y="74800"/>
                  </a:moveTo>
                  <a:lnTo>
                    <a:pt x="17834" y="74800"/>
                  </a:lnTo>
                  <a:cubicBezTo>
                    <a:pt x="18234" y="75034"/>
                    <a:pt x="18568" y="75467"/>
                    <a:pt x="18868" y="75868"/>
                  </a:cubicBezTo>
                  <a:cubicBezTo>
                    <a:pt x="18468" y="75601"/>
                    <a:pt x="18068" y="75200"/>
                    <a:pt x="17834" y="74800"/>
                  </a:cubicBezTo>
                  <a:close/>
                  <a:moveTo>
                    <a:pt x="23572" y="76768"/>
                  </a:moveTo>
                  <a:cubicBezTo>
                    <a:pt x="23371" y="77602"/>
                    <a:pt x="23071" y="78369"/>
                    <a:pt x="22704" y="79137"/>
                  </a:cubicBezTo>
                  <a:cubicBezTo>
                    <a:pt x="22704" y="78936"/>
                    <a:pt x="22704" y="78770"/>
                    <a:pt x="22671" y="78536"/>
                  </a:cubicBezTo>
                  <a:cubicBezTo>
                    <a:pt x="22871" y="78036"/>
                    <a:pt x="23238" y="77269"/>
                    <a:pt x="23572" y="76768"/>
                  </a:cubicBezTo>
                  <a:close/>
                  <a:moveTo>
                    <a:pt x="17801" y="45646"/>
                  </a:moveTo>
                  <a:cubicBezTo>
                    <a:pt x="18034" y="47614"/>
                    <a:pt x="18301" y="49582"/>
                    <a:pt x="18568" y="51517"/>
                  </a:cubicBezTo>
                  <a:cubicBezTo>
                    <a:pt x="19168" y="55787"/>
                    <a:pt x="19836" y="60090"/>
                    <a:pt x="20503" y="64326"/>
                  </a:cubicBezTo>
                  <a:cubicBezTo>
                    <a:pt x="20503" y="64359"/>
                    <a:pt x="20503" y="64426"/>
                    <a:pt x="20536" y="64426"/>
                  </a:cubicBezTo>
                  <a:cubicBezTo>
                    <a:pt x="20803" y="66027"/>
                    <a:pt x="21003" y="67662"/>
                    <a:pt x="21237" y="69330"/>
                  </a:cubicBezTo>
                  <a:cubicBezTo>
                    <a:pt x="20903" y="68696"/>
                    <a:pt x="20369" y="68162"/>
                    <a:pt x="19736" y="67929"/>
                  </a:cubicBezTo>
                  <a:cubicBezTo>
                    <a:pt x="19721" y="67914"/>
                    <a:pt x="19703" y="67907"/>
                    <a:pt x="19684" y="67907"/>
                  </a:cubicBezTo>
                  <a:cubicBezTo>
                    <a:pt x="19617" y="67907"/>
                    <a:pt x="19535" y="67991"/>
                    <a:pt x="19535" y="68095"/>
                  </a:cubicBezTo>
                  <a:cubicBezTo>
                    <a:pt x="19569" y="69129"/>
                    <a:pt x="20336" y="70130"/>
                    <a:pt x="21370" y="70330"/>
                  </a:cubicBezTo>
                  <a:cubicBezTo>
                    <a:pt x="21537" y="71665"/>
                    <a:pt x="21704" y="73032"/>
                    <a:pt x="21837" y="74367"/>
                  </a:cubicBezTo>
                  <a:cubicBezTo>
                    <a:pt x="22037" y="76501"/>
                    <a:pt x="22171" y="78603"/>
                    <a:pt x="22171" y="80638"/>
                  </a:cubicBezTo>
                  <a:cubicBezTo>
                    <a:pt x="21337" y="77302"/>
                    <a:pt x="19502" y="74033"/>
                    <a:pt x="18234" y="70997"/>
                  </a:cubicBezTo>
                  <a:cubicBezTo>
                    <a:pt x="18301" y="70997"/>
                    <a:pt x="18335" y="70997"/>
                    <a:pt x="18335" y="70964"/>
                  </a:cubicBezTo>
                  <a:cubicBezTo>
                    <a:pt x="18802" y="69029"/>
                    <a:pt x="18735" y="66995"/>
                    <a:pt x="18735" y="65027"/>
                  </a:cubicBezTo>
                  <a:cubicBezTo>
                    <a:pt x="18802" y="62825"/>
                    <a:pt x="18902" y="60623"/>
                    <a:pt x="18535" y="58422"/>
                  </a:cubicBezTo>
                  <a:cubicBezTo>
                    <a:pt x="18568" y="57855"/>
                    <a:pt x="18501" y="57354"/>
                    <a:pt x="18234" y="56921"/>
                  </a:cubicBezTo>
                  <a:cubicBezTo>
                    <a:pt x="18335" y="56587"/>
                    <a:pt x="18401" y="56187"/>
                    <a:pt x="18468" y="55820"/>
                  </a:cubicBezTo>
                  <a:cubicBezTo>
                    <a:pt x="18488" y="55702"/>
                    <a:pt x="18391" y="55618"/>
                    <a:pt x="18301" y="55618"/>
                  </a:cubicBezTo>
                  <a:cubicBezTo>
                    <a:pt x="18240" y="55618"/>
                    <a:pt x="18181" y="55658"/>
                    <a:pt x="18168" y="55753"/>
                  </a:cubicBezTo>
                  <a:cubicBezTo>
                    <a:pt x="18134" y="55987"/>
                    <a:pt x="18068" y="56287"/>
                    <a:pt x="18034" y="56520"/>
                  </a:cubicBezTo>
                  <a:cubicBezTo>
                    <a:pt x="17901" y="57088"/>
                    <a:pt x="17801" y="57588"/>
                    <a:pt x="17634" y="58122"/>
                  </a:cubicBezTo>
                  <a:cubicBezTo>
                    <a:pt x="17234" y="59456"/>
                    <a:pt x="16800" y="60690"/>
                    <a:pt x="16500" y="62091"/>
                  </a:cubicBezTo>
                  <a:cubicBezTo>
                    <a:pt x="16233" y="63259"/>
                    <a:pt x="16300" y="64459"/>
                    <a:pt x="16467" y="65660"/>
                  </a:cubicBezTo>
                  <a:cubicBezTo>
                    <a:pt x="15899" y="63459"/>
                    <a:pt x="15533" y="61157"/>
                    <a:pt x="15399" y="58922"/>
                  </a:cubicBezTo>
                  <a:cubicBezTo>
                    <a:pt x="15733" y="58455"/>
                    <a:pt x="15966" y="57821"/>
                    <a:pt x="16200" y="57321"/>
                  </a:cubicBezTo>
                  <a:cubicBezTo>
                    <a:pt x="16400" y="56787"/>
                    <a:pt x="16633" y="56187"/>
                    <a:pt x="16467" y="55620"/>
                  </a:cubicBezTo>
                  <a:cubicBezTo>
                    <a:pt x="16429" y="55545"/>
                    <a:pt x="16360" y="55502"/>
                    <a:pt x="16295" y="55502"/>
                  </a:cubicBezTo>
                  <a:cubicBezTo>
                    <a:pt x="16244" y="55502"/>
                    <a:pt x="16196" y="55528"/>
                    <a:pt x="16166" y="55586"/>
                  </a:cubicBezTo>
                  <a:cubicBezTo>
                    <a:pt x="15833" y="56087"/>
                    <a:pt x="15533" y="56621"/>
                    <a:pt x="15366" y="57188"/>
                  </a:cubicBezTo>
                  <a:cubicBezTo>
                    <a:pt x="15366" y="56420"/>
                    <a:pt x="15366" y="55653"/>
                    <a:pt x="15399" y="54853"/>
                  </a:cubicBezTo>
                  <a:cubicBezTo>
                    <a:pt x="15566" y="51917"/>
                    <a:pt x="16233" y="49082"/>
                    <a:pt x="17401" y="46447"/>
                  </a:cubicBezTo>
                  <a:cubicBezTo>
                    <a:pt x="17467" y="46647"/>
                    <a:pt x="17534" y="46847"/>
                    <a:pt x="17567" y="47080"/>
                  </a:cubicBezTo>
                  <a:cubicBezTo>
                    <a:pt x="17567" y="47108"/>
                    <a:pt x="17596" y="47124"/>
                    <a:pt x="17629" y="47124"/>
                  </a:cubicBezTo>
                  <a:cubicBezTo>
                    <a:pt x="17677" y="47124"/>
                    <a:pt x="17734" y="47092"/>
                    <a:pt x="17734" y="47014"/>
                  </a:cubicBezTo>
                  <a:lnTo>
                    <a:pt x="17634" y="46013"/>
                  </a:lnTo>
                  <a:cubicBezTo>
                    <a:pt x="17667" y="45913"/>
                    <a:pt x="17734" y="45779"/>
                    <a:pt x="17801" y="45646"/>
                  </a:cubicBezTo>
                  <a:close/>
                  <a:moveTo>
                    <a:pt x="20703" y="82672"/>
                  </a:moveTo>
                  <a:lnTo>
                    <a:pt x="20703" y="82672"/>
                  </a:lnTo>
                  <a:cubicBezTo>
                    <a:pt x="21503" y="83273"/>
                    <a:pt x="21503" y="84507"/>
                    <a:pt x="21804" y="85475"/>
                  </a:cubicBezTo>
                  <a:cubicBezTo>
                    <a:pt x="21137" y="84674"/>
                    <a:pt x="20870" y="83673"/>
                    <a:pt x="20703" y="82672"/>
                  </a:cubicBezTo>
                  <a:close/>
                  <a:moveTo>
                    <a:pt x="24005" y="84841"/>
                  </a:moveTo>
                  <a:lnTo>
                    <a:pt x="24005" y="84841"/>
                  </a:lnTo>
                  <a:cubicBezTo>
                    <a:pt x="23872" y="86142"/>
                    <a:pt x="23071" y="87109"/>
                    <a:pt x="22337" y="88110"/>
                  </a:cubicBezTo>
                  <a:cubicBezTo>
                    <a:pt x="22371" y="87943"/>
                    <a:pt x="22404" y="87810"/>
                    <a:pt x="22404" y="87643"/>
                  </a:cubicBezTo>
                  <a:cubicBezTo>
                    <a:pt x="22971" y="86709"/>
                    <a:pt x="23171" y="85508"/>
                    <a:pt x="24005" y="84841"/>
                  </a:cubicBezTo>
                  <a:close/>
                  <a:moveTo>
                    <a:pt x="20109" y="1"/>
                  </a:moveTo>
                  <a:cubicBezTo>
                    <a:pt x="20092" y="1"/>
                    <a:pt x="20077" y="5"/>
                    <a:pt x="20069" y="13"/>
                  </a:cubicBezTo>
                  <a:cubicBezTo>
                    <a:pt x="18768" y="347"/>
                    <a:pt x="18501" y="1614"/>
                    <a:pt x="18435" y="2815"/>
                  </a:cubicBezTo>
                  <a:cubicBezTo>
                    <a:pt x="18034" y="1815"/>
                    <a:pt x="17401" y="914"/>
                    <a:pt x="16667" y="147"/>
                  </a:cubicBezTo>
                  <a:cubicBezTo>
                    <a:pt x="16628" y="121"/>
                    <a:pt x="16585" y="110"/>
                    <a:pt x="16547" y="110"/>
                  </a:cubicBezTo>
                  <a:cubicBezTo>
                    <a:pt x="16484" y="110"/>
                    <a:pt x="16433" y="139"/>
                    <a:pt x="16433" y="180"/>
                  </a:cubicBezTo>
                  <a:cubicBezTo>
                    <a:pt x="16162" y="1015"/>
                    <a:pt x="16021" y="1850"/>
                    <a:pt x="16060" y="2660"/>
                  </a:cubicBezTo>
                  <a:lnTo>
                    <a:pt x="16060" y="2660"/>
                  </a:lnTo>
                  <a:cubicBezTo>
                    <a:pt x="16066" y="2246"/>
                    <a:pt x="16144" y="1835"/>
                    <a:pt x="16200" y="1448"/>
                  </a:cubicBezTo>
                  <a:cubicBezTo>
                    <a:pt x="16285" y="989"/>
                    <a:pt x="16352" y="764"/>
                    <a:pt x="16478" y="764"/>
                  </a:cubicBezTo>
                  <a:cubicBezTo>
                    <a:pt x="16598" y="764"/>
                    <a:pt x="16773" y="972"/>
                    <a:pt x="17067" y="1381"/>
                  </a:cubicBezTo>
                  <a:cubicBezTo>
                    <a:pt x="18401" y="3082"/>
                    <a:pt x="18568" y="4984"/>
                    <a:pt x="18335" y="7085"/>
                  </a:cubicBezTo>
                  <a:cubicBezTo>
                    <a:pt x="18234" y="6818"/>
                    <a:pt x="18068" y="6585"/>
                    <a:pt x="17901" y="6318"/>
                  </a:cubicBezTo>
                  <a:cubicBezTo>
                    <a:pt x="17882" y="6299"/>
                    <a:pt x="17856" y="6291"/>
                    <a:pt x="17828" y="6291"/>
                  </a:cubicBezTo>
                  <a:cubicBezTo>
                    <a:pt x="17757" y="6291"/>
                    <a:pt x="17677" y="6346"/>
                    <a:pt x="17701" y="6418"/>
                  </a:cubicBezTo>
                  <a:lnTo>
                    <a:pt x="17701" y="6585"/>
                  </a:lnTo>
                  <a:cubicBezTo>
                    <a:pt x="17467" y="5884"/>
                    <a:pt x="17034" y="5217"/>
                    <a:pt x="16533" y="4617"/>
                  </a:cubicBezTo>
                  <a:cubicBezTo>
                    <a:pt x="16456" y="4439"/>
                    <a:pt x="16389" y="4262"/>
                    <a:pt x="16331" y="4081"/>
                  </a:cubicBezTo>
                  <a:lnTo>
                    <a:pt x="16331" y="4081"/>
                  </a:lnTo>
                  <a:cubicBezTo>
                    <a:pt x="15664" y="3415"/>
                    <a:pt x="14865" y="2848"/>
                    <a:pt x="14031" y="2482"/>
                  </a:cubicBezTo>
                  <a:cubicBezTo>
                    <a:pt x="14014" y="2476"/>
                    <a:pt x="13996" y="2473"/>
                    <a:pt x="13979" y="2473"/>
                  </a:cubicBezTo>
                  <a:cubicBezTo>
                    <a:pt x="13901" y="2473"/>
                    <a:pt x="13843" y="2533"/>
                    <a:pt x="13898" y="2615"/>
                  </a:cubicBezTo>
                  <a:cubicBezTo>
                    <a:pt x="13957" y="2730"/>
                    <a:pt x="14011" y="2847"/>
                    <a:pt x="14061" y="2966"/>
                  </a:cubicBezTo>
                  <a:lnTo>
                    <a:pt x="14061" y="2966"/>
                  </a:lnTo>
                  <a:cubicBezTo>
                    <a:pt x="14054" y="2962"/>
                    <a:pt x="14047" y="2958"/>
                    <a:pt x="14040" y="2954"/>
                  </a:cubicBezTo>
                  <a:lnTo>
                    <a:pt x="14040" y="2954"/>
                  </a:lnTo>
                  <a:cubicBezTo>
                    <a:pt x="14049" y="2959"/>
                    <a:pt x="14057" y="2967"/>
                    <a:pt x="14065" y="2976"/>
                  </a:cubicBezTo>
                  <a:lnTo>
                    <a:pt x="14065" y="2976"/>
                  </a:lnTo>
                  <a:cubicBezTo>
                    <a:pt x="14064" y="2972"/>
                    <a:pt x="14062" y="2969"/>
                    <a:pt x="14061" y="2966"/>
                  </a:cubicBezTo>
                  <a:lnTo>
                    <a:pt x="14061" y="2966"/>
                  </a:lnTo>
                  <a:cubicBezTo>
                    <a:pt x="14918" y="3464"/>
                    <a:pt x="15740" y="4092"/>
                    <a:pt x="16366" y="4883"/>
                  </a:cubicBezTo>
                  <a:cubicBezTo>
                    <a:pt x="16467" y="4950"/>
                    <a:pt x="16533" y="5050"/>
                    <a:pt x="16567" y="5150"/>
                  </a:cubicBezTo>
                  <a:cubicBezTo>
                    <a:pt x="16633" y="5250"/>
                    <a:pt x="16700" y="5317"/>
                    <a:pt x="16733" y="5417"/>
                  </a:cubicBezTo>
                  <a:cubicBezTo>
                    <a:pt x="17167" y="6051"/>
                    <a:pt x="17367" y="6751"/>
                    <a:pt x="17567" y="7452"/>
                  </a:cubicBezTo>
                  <a:cubicBezTo>
                    <a:pt x="17534" y="7485"/>
                    <a:pt x="17501" y="7552"/>
                    <a:pt x="17534" y="7585"/>
                  </a:cubicBezTo>
                  <a:cubicBezTo>
                    <a:pt x="17567" y="7752"/>
                    <a:pt x="17634" y="7986"/>
                    <a:pt x="17701" y="8219"/>
                  </a:cubicBezTo>
                  <a:cubicBezTo>
                    <a:pt x="17534" y="8086"/>
                    <a:pt x="17334" y="7952"/>
                    <a:pt x="17167" y="7819"/>
                  </a:cubicBezTo>
                  <a:cubicBezTo>
                    <a:pt x="17134" y="7719"/>
                    <a:pt x="17134" y="7585"/>
                    <a:pt x="17134" y="7452"/>
                  </a:cubicBezTo>
                  <a:cubicBezTo>
                    <a:pt x="17134" y="7385"/>
                    <a:pt x="17092" y="7352"/>
                    <a:pt x="17050" y="7352"/>
                  </a:cubicBezTo>
                  <a:cubicBezTo>
                    <a:pt x="17009" y="7352"/>
                    <a:pt x="16967" y="7385"/>
                    <a:pt x="16967" y="7452"/>
                  </a:cubicBezTo>
                  <a:lnTo>
                    <a:pt x="16967" y="7719"/>
                  </a:lnTo>
                  <a:cubicBezTo>
                    <a:pt x="16500" y="7419"/>
                    <a:pt x="16033" y="7118"/>
                    <a:pt x="15633" y="6751"/>
                  </a:cubicBezTo>
                  <a:cubicBezTo>
                    <a:pt x="15604" y="6726"/>
                    <a:pt x="15576" y="6699"/>
                    <a:pt x="15549" y="6673"/>
                  </a:cubicBezTo>
                  <a:lnTo>
                    <a:pt x="15549" y="6673"/>
                  </a:lnTo>
                  <a:cubicBezTo>
                    <a:pt x="15984" y="7171"/>
                    <a:pt x="16605" y="7525"/>
                    <a:pt x="17200" y="7852"/>
                  </a:cubicBezTo>
                  <a:cubicBezTo>
                    <a:pt x="17223" y="7964"/>
                    <a:pt x="17253" y="8075"/>
                    <a:pt x="17290" y="8186"/>
                  </a:cubicBezTo>
                  <a:lnTo>
                    <a:pt x="17290" y="8186"/>
                  </a:lnTo>
                  <a:cubicBezTo>
                    <a:pt x="17270" y="8174"/>
                    <a:pt x="17252" y="8163"/>
                    <a:pt x="17234" y="8152"/>
                  </a:cubicBezTo>
                  <a:lnTo>
                    <a:pt x="17234" y="8152"/>
                  </a:lnTo>
                  <a:cubicBezTo>
                    <a:pt x="17283" y="8266"/>
                    <a:pt x="17339" y="8372"/>
                    <a:pt x="17404" y="8471"/>
                  </a:cubicBezTo>
                  <a:lnTo>
                    <a:pt x="17404" y="8471"/>
                  </a:lnTo>
                  <a:cubicBezTo>
                    <a:pt x="17360" y="8377"/>
                    <a:pt x="17322" y="8282"/>
                    <a:pt x="17290" y="8186"/>
                  </a:cubicBezTo>
                  <a:lnTo>
                    <a:pt x="17290" y="8186"/>
                  </a:lnTo>
                  <a:cubicBezTo>
                    <a:pt x="17450" y="8281"/>
                    <a:pt x="17652" y="8393"/>
                    <a:pt x="17801" y="8453"/>
                  </a:cubicBezTo>
                  <a:cubicBezTo>
                    <a:pt x="17901" y="8786"/>
                    <a:pt x="18068" y="9053"/>
                    <a:pt x="18335" y="9220"/>
                  </a:cubicBezTo>
                  <a:cubicBezTo>
                    <a:pt x="18301" y="9220"/>
                    <a:pt x="18234" y="9153"/>
                    <a:pt x="18201" y="9153"/>
                  </a:cubicBezTo>
                  <a:cubicBezTo>
                    <a:pt x="18001" y="9086"/>
                    <a:pt x="17801" y="8920"/>
                    <a:pt x="17634" y="8753"/>
                  </a:cubicBezTo>
                  <a:cubicBezTo>
                    <a:pt x="17549" y="8668"/>
                    <a:pt x="17472" y="8573"/>
                    <a:pt x="17404" y="8471"/>
                  </a:cubicBezTo>
                  <a:lnTo>
                    <a:pt x="17404" y="8471"/>
                  </a:lnTo>
                  <a:cubicBezTo>
                    <a:pt x="17460" y="8590"/>
                    <a:pt x="17526" y="8707"/>
                    <a:pt x="17601" y="8820"/>
                  </a:cubicBezTo>
                  <a:cubicBezTo>
                    <a:pt x="17855" y="9106"/>
                    <a:pt x="18231" y="9422"/>
                    <a:pt x="18641" y="9422"/>
                  </a:cubicBezTo>
                  <a:cubicBezTo>
                    <a:pt x="18661" y="9422"/>
                    <a:pt x="18681" y="9422"/>
                    <a:pt x="18701" y="9420"/>
                  </a:cubicBezTo>
                  <a:lnTo>
                    <a:pt x="18701" y="9420"/>
                  </a:lnTo>
                  <a:cubicBezTo>
                    <a:pt x="18401" y="11755"/>
                    <a:pt x="18034" y="14090"/>
                    <a:pt x="17734" y="16425"/>
                  </a:cubicBezTo>
                  <a:cubicBezTo>
                    <a:pt x="17700" y="16302"/>
                    <a:pt x="17664" y="16180"/>
                    <a:pt x="17629" y="16059"/>
                  </a:cubicBezTo>
                  <a:lnTo>
                    <a:pt x="17629" y="16059"/>
                  </a:lnTo>
                  <a:cubicBezTo>
                    <a:pt x="17649" y="16079"/>
                    <a:pt x="17668" y="16088"/>
                    <a:pt x="17685" y="16088"/>
                  </a:cubicBezTo>
                  <a:cubicBezTo>
                    <a:pt x="17714" y="16088"/>
                    <a:pt x="17734" y="16061"/>
                    <a:pt x="17734" y="16025"/>
                  </a:cubicBezTo>
                  <a:cubicBezTo>
                    <a:pt x="17767" y="15391"/>
                    <a:pt x="17601" y="14624"/>
                    <a:pt x="17200" y="14090"/>
                  </a:cubicBezTo>
                  <a:cubicBezTo>
                    <a:pt x="17154" y="14044"/>
                    <a:pt x="17108" y="14019"/>
                    <a:pt x="17071" y="14019"/>
                  </a:cubicBezTo>
                  <a:cubicBezTo>
                    <a:pt x="17029" y="14019"/>
                    <a:pt x="17000" y="14052"/>
                    <a:pt x="17000" y="14123"/>
                  </a:cubicBezTo>
                  <a:cubicBezTo>
                    <a:pt x="16934" y="15024"/>
                    <a:pt x="17234" y="15958"/>
                    <a:pt x="17667" y="16759"/>
                  </a:cubicBezTo>
                  <a:cubicBezTo>
                    <a:pt x="17334" y="19160"/>
                    <a:pt x="17034" y="21595"/>
                    <a:pt x="16867" y="24031"/>
                  </a:cubicBezTo>
                  <a:cubicBezTo>
                    <a:pt x="16700" y="23830"/>
                    <a:pt x="16500" y="23664"/>
                    <a:pt x="16233" y="23664"/>
                  </a:cubicBezTo>
                  <a:cubicBezTo>
                    <a:pt x="16166" y="23664"/>
                    <a:pt x="16100" y="23764"/>
                    <a:pt x="16100" y="23797"/>
                  </a:cubicBezTo>
                  <a:cubicBezTo>
                    <a:pt x="16100" y="24431"/>
                    <a:pt x="16366" y="25031"/>
                    <a:pt x="16600" y="25598"/>
                  </a:cubicBezTo>
                  <a:cubicBezTo>
                    <a:pt x="16667" y="25665"/>
                    <a:pt x="16700" y="25832"/>
                    <a:pt x="16767" y="25932"/>
                  </a:cubicBezTo>
                  <a:cubicBezTo>
                    <a:pt x="16733" y="27133"/>
                    <a:pt x="16700" y="28334"/>
                    <a:pt x="16700" y="29601"/>
                  </a:cubicBezTo>
                  <a:cubicBezTo>
                    <a:pt x="16700" y="30702"/>
                    <a:pt x="16733" y="31836"/>
                    <a:pt x="16767" y="32937"/>
                  </a:cubicBezTo>
                  <a:cubicBezTo>
                    <a:pt x="16600" y="32470"/>
                    <a:pt x="16333" y="32036"/>
                    <a:pt x="16033" y="31703"/>
                  </a:cubicBezTo>
                  <a:cubicBezTo>
                    <a:pt x="16000" y="31680"/>
                    <a:pt x="15959" y="31669"/>
                    <a:pt x="15919" y="31669"/>
                  </a:cubicBezTo>
                  <a:cubicBezTo>
                    <a:pt x="15840" y="31669"/>
                    <a:pt x="15766" y="31714"/>
                    <a:pt x="15766" y="31803"/>
                  </a:cubicBezTo>
                  <a:cubicBezTo>
                    <a:pt x="15899" y="32870"/>
                    <a:pt x="16266" y="33938"/>
                    <a:pt x="16867" y="34838"/>
                  </a:cubicBezTo>
                  <a:lnTo>
                    <a:pt x="16900" y="34872"/>
                  </a:lnTo>
                  <a:cubicBezTo>
                    <a:pt x="17100" y="38141"/>
                    <a:pt x="17434" y="41343"/>
                    <a:pt x="17868" y="44612"/>
                  </a:cubicBezTo>
                  <a:cubicBezTo>
                    <a:pt x="17767" y="44712"/>
                    <a:pt x="17701" y="44879"/>
                    <a:pt x="17667" y="45012"/>
                  </a:cubicBezTo>
                  <a:cubicBezTo>
                    <a:pt x="17034" y="42110"/>
                    <a:pt x="15599" y="39341"/>
                    <a:pt x="14165" y="36706"/>
                  </a:cubicBezTo>
                  <a:lnTo>
                    <a:pt x="14165" y="36640"/>
                  </a:lnTo>
                  <a:cubicBezTo>
                    <a:pt x="14265" y="36273"/>
                    <a:pt x="14265" y="35772"/>
                    <a:pt x="14232" y="35372"/>
                  </a:cubicBezTo>
                  <a:cubicBezTo>
                    <a:pt x="14198" y="34938"/>
                    <a:pt x="14098" y="34438"/>
                    <a:pt x="13765" y="34104"/>
                  </a:cubicBezTo>
                  <a:cubicBezTo>
                    <a:pt x="13738" y="34065"/>
                    <a:pt x="13702" y="34046"/>
                    <a:pt x="13665" y="34046"/>
                  </a:cubicBezTo>
                  <a:cubicBezTo>
                    <a:pt x="13608" y="34046"/>
                    <a:pt x="13551" y="34090"/>
                    <a:pt x="13531" y="34171"/>
                  </a:cubicBezTo>
                  <a:cubicBezTo>
                    <a:pt x="13398" y="34605"/>
                    <a:pt x="13398" y="35005"/>
                    <a:pt x="13431" y="35439"/>
                  </a:cubicBezTo>
                  <a:cubicBezTo>
                    <a:pt x="13331" y="35205"/>
                    <a:pt x="13198" y="34972"/>
                    <a:pt x="13064" y="34772"/>
                  </a:cubicBezTo>
                  <a:cubicBezTo>
                    <a:pt x="12364" y="33471"/>
                    <a:pt x="11730" y="32136"/>
                    <a:pt x="11163" y="30835"/>
                  </a:cubicBezTo>
                  <a:lnTo>
                    <a:pt x="11196" y="30835"/>
                  </a:lnTo>
                  <a:cubicBezTo>
                    <a:pt x="11763" y="30335"/>
                    <a:pt x="11730" y="29134"/>
                    <a:pt x="11663" y="28434"/>
                  </a:cubicBezTo>
                  <a:cubicBezTo>
                    <a:pt x="11663" y="28363"/>
                    <a:pt x="11596" y="28292"/>
                    <a:pt x="11522" y="28292"/>
                  </a:cubicBezTo>
                  <a:cubicBezTo>
                    <a:pt x="11491" y="28292"/>
                    <a:pt x="11459" y="28304"/>
                    <a:pt x="11430" y="28334"/>
                  </a:cubicBezTo>
                  <a:cubicBezTo>
                    <a:pt x="11029" y="28867"/>
                    <a:pt x="10896" y="29568"/>
                    <a:pt x="10896" y="30268"/>
                  </a:cubicBezTo>
                  <a:cubicBezTo>
                    <a:pt x="9595" y="27133"/>
                    <a:pt x="8661" y="23930"/>
                    <a:pt x="7894" y="20595"/>
                  </a:cubicBezTo>
                  <a:cubicBezTo>
                    <a:pt x="7927" y="20495"/>
                    <a:pt x="8027" y="20428"/>
                    <a:pt x="8061" y="20295"/>
                  </a:cubicBezTo>
                  <a:cubicBezTo>
                    <a:pt x="8261" y="20128"/>
                    <a:pt x="8394" y="19861"/>
                    <a:pt x="8494" y="19661"/>
                  </a:cubicBezTo>
                  <a:cubicBezTo>
                    <a:pt x="9261" y="19594"/>
                    <a:pt x="10062" y="19327"/>
                    <a:pt x="10729" y="18994"/>
                  </a:cubicBezTo>
                  <a:cubicBezTo>
                    <a:pt x="11096" y="18793"/>
                    <a:pt x="12097" y="17960"/>
                    <a:pt x="11263" y="17593"/>
                  </a:cubicBezTo>
                  <a:cubicBezTo>
                    <a:pt x="11253" y="17573"/>
                    <a:pt x="11240" y="17565"/>
                    <a:pt x="11227" y="17565"/>
                  </a:cubicBezTo>
                  <a:cubicBezTo>
                    <a:pt x="11196" y="17565"/>
                    <a:pt x="11163" y="17612"/>
                    <a:pt x="11163" y="17659"/>
                  </a:cubicBezTo>
                  <a:cubicBezTo>
                    <a:pt x="11263" y="17993"/>
                    <a:pt x="11396" y="18160"/>
                    <a:pt x="11096" y="18460"/>
                  </a:cubicBezTo>
                  <a:cubicBezTo>
                    <a:pt x="10829" y="18693"/>
                    <a:pt x="10396" y="18860"/>
                    <a:pt x="10062" y="19060"/>
                  </a:cubicBezTo>
                  <a:cubicBezTo>
                    <a:pt x="9562" y="19260"/>
                    <a:pt x="9028" y="19427"/>
                    <a:pt x="8427" y="19494"/>
                  </a:cubicBezTo>
                  <a:cubicBezTo>
                    <a:pt x="9161" y="19260"/>
                    <a:pt x="9895" y="18793"/>
                    <a:pt x="10396" y="18326"/>
                  </a:cubicBezTo>
                  <a:cubicBezTo>
                    <a:pt x="11263" y="17626"/>
                    <a:pt x="11930" y="16759"/>
                    <a:pt x="12063" y="15625"/>
                  </a:cubicBezTo>
                  <a:cubicBezTo>
                    <a:pt x="12063" y="15524"/>
                    <a:pt x="11997" y="15491"/>
                    <a:pt x="11930" y="15491"/>
                  </a:cubicBezTo>
                  <a:cubicBezTo>
                    <a:pt x="11855" y="15486"/>
                    <a:pt x="11782" y="15484"/>
                    <a:pt x="11712" y="15484"/>
                  </a:cubicBezTo>
                  <a:cubicBezTo>
                    <a:pt x="10814" y="15484"/>
                    <a:pt x="10292" y="15871"/>
                    <a:pt x="9828" y="16458"/>
                  </a:cubicBezTo>
                  <a:cubicBezTo>
                    <a:pt x="10195" y="15591"/>
                    <a:pt x="10329" y="14657"/>
                    <a:pt x="10162" y="13690"/>
                  </a:cubicBezTo>
                  <a:cubicBezTo>
                    <a:pt x="10162" y="13651"/>
                    <a:pt x="10116" y="13635"/>
                    <a:pt x="10072" y="13635"/>
                  </a:cubicBezTo>
                  <a:cubicBezTo>
                    <a:pt x="10040" y="13635"/>
                    <a:pt x="10009" y="13643"/>
                    <a:pt x="9995" y="13656"/>
                  </a:cubicBezTo>
                  <a:cubicBezTo>
                    <a:pt x="9428" y="14257"/>
                    <a:pt x="8995" y="14824"/>
                    <a:pt x="8594" y="15558"/>
                  </a:cubicBezTo>
                  <a:cubicBezTo>
                    <a:pt x="8528" y="14624"/>
                    <a:pt x="8227" y="13690"/>
                    <a:pt x="7727" y="12856"/>
                  </a:cubicBezTo>
                  <a:cubicBezTo>
                    <a:pt x="7703" y="12832"/>
                    <a:pt x="7646" y="12809"/>
                    <a:pt x="7603" y="12809"/>
                  </a:cubicBezTo>
                  <a:cubicBezTo>
                    <a:pt x="7585" y="12809"/>
                    <a:pt x="7570" y="12813"/>
                    <a:pt x="7560" y="12822"/>
                  </a:cubicBezTo>
                  <a:cubicBezTo>
                    <a:pt x="7047" y="13361"/>
                    <a:pt x="6766" y="14024"/>
                    <a:pt x="6692" y="14747"/>
                  </a:cubicBezTo>
                  <a:lnTo>
                    <a:pt x="6692" y="14747"/>
                  </a:lnTo>
                  <a:cubicBezTo>
                    <a:pt x="6750" y="14406"/>
                    <a:pt x="6850" y="14072"/>
                    <a:pt x="6993" y="13756"/>
                  </a:cubicBezTo>
                  <a:cubicBezTo>
                    <a:pt x="7099" y="13519"/>
                    <a:pt x="7205" y="13421"/>
                    <a:pt x="7308" y="13421"/>
                  </a:cubicBezTo>
                  <a:cubicBezTo>
                    <a:pt x="7754" y="13421"/>
                    <a:pt x="8133" y="15278"/>
                    <a:pt x="8161" y="15658"/>
                  </a:cubicBezTo>
                  <a:cubicBezTo>
                    <a:pt x="8227" y="16325"/>
                    <a:pt x="8061" y="16959"/>
                    <a:pt x="7860" y="17593"/>
                  </a:cubicBezTo>
                  <a:cubicBezTo>
                    <a:pt x="7794" y="17593"/>
                    <a:pt x="7727" y="17593"/>
                    <a:pt x="7694" y="17659"/>
                  </a:cubicBezTo>
                  <a:cubicBezTo>
                    <a:pt x="7527" y="17993"/>
                    <a:pt x="7460" y="18393"/>
                    <a:pt x="7360" y="18727"/>
                  </a:cubicBezTo>
                  <a:cubicBezTo>
                    <a:pt x="7360" y="18660"/>
                    <a:pt x="7327" y="18660"/>
                    <a:pt x="7327" y="18627"/>
                  </a:cubicBezTo>
                  <a:cubicBezTo>
                    <a:pt x="7360" y="18393"/>
                    <a:pt x="7393" y="18160"/>
                    <a:pt x="7360" y="17926"/>
                  </a:cubicBezTo>
                  <a:lnTo>
                    <a:pt x="7360" y="17826"/>
                  </a:lnTo>
                  <a:cubicBezTo>
                    <a:pt x="7293" y="17259"/>
                    <a:pt x="7026" y="16659"/>
                    <a:pt x="6693" y="16125"/>
                  </a:cubicBezTo>
                  <a:cubicBezTo>
                    <a:pt x="6657" y="15910"/>
                    <a:pt x="6638" y="15692"/>
                    <a:pt x="6636" y="15475"/>
                  </a:cubicBezTo>
                  <a:lnTo>
                    <a:pt x="6636" y="15475"/>
                  </a:lnTo>
                  <a:cubicBezTo>
                    <a:pt x="6152" y="14778"/>
                    <a:pt x="5642" y="14201"/>
                    <a:pt x="5225" y="13623"/>
                  </a:cubicBezTo>
                  <a:cubicBezTo>
                    <a:pt x="5206" y="13584"/>
                    <a:pt x="5163" y="13568"/>
                    <a:pt x="5118" y="13568"/>
                  </a:cubicBezTo>
                  <a:cubicBezTo>
                    <a:pt x="5086" y="13568"/>
                    <a:pt x="5053" y="13576"/>
                    <a:pt x="5025" y="13590"/>
                  </a:cubicBezTo>
                  <a:cubicBezTo>
                    <a:pt x="4457" y="14289"/>
                    <a:pt x="4333" y="15173"/>
                    <a:pt x="4520" y="16019"/>
                  </a:cubicBezTo>
                  <a:lnTo>
                    <a:pt x="4520" y="16019"/>
                  </a:lnTo>
                  <a:cubicBezTo>
                    <a:pt x="4498" y="15839"/>
                    <a:pt x="4491" y="15652"/>
                    <a:pt x="4491" y="15458"/>
                  </a:cubicBezTo>
                  <a:cubicBezTo>
                    <a:pt x="4491" y="15212"/>
                    <a:pt x="4626" y="14270"/>
                    <a:pt x="4913" y="14270"/>
                  </a:cubicBezTo>
                  <a:cubicBezTo>
                    <a:pt x="4977" y="14270"/>
                    <a:pt x="5047" y="14316"/>
                    <a:pt x="5125" y="14424"/>
                  </a:cubicBezTo>
                  <a:cubicBezTo>
                    <a:pt x="5625" y="15091"/>
                    <a:pt x="6193" y="15791"/>
                    <a:pt x="6626" y="16492"/>
                  </a:cubicBezTo>
                  <a:cubicBezTo>
                    <a:pt x="6693" y="16892"/>
                    <a:pt x="6860" y="17259"/>
                    <a:pt x="7060" y="17593"/>
                  </a:cubicBezTo>
                  <a:cubicBezTo>
                    <a:pt x="7127" y="17826"/>
                    <a:pt x="7160" y="18126"/>
                    <a:pt x="7160" y="18427"/>
                  </a:cubicBezTo>
                  <a:cubicBezTo>
                    <a:pt x="7115" y="18418"/>
                    <a:pt x="7075" y="18413"/>
                    <a:pt x="7041" y="18413"/>
                  </a:cubicBezTo>
                  <a:cubicBezTo>
                    <a:pt x="6947" y="18413"/>
                    <a:pt x="6893" y="18444"/>
                    <a:pt x="6893" y="18493"/>
                  </a:cubicBezTo>
                  <a:cubicBezTo>
                    <a:pt x="6860" y="18727"/>
                    <a:pt x="6860" y="18927"/>
                    <a:pt x="6893" y="19127"/>
                  </a:cubicBezTo>
                  <a:cubicBezTo>
                    <a:pt x="6893" y="19160"/>
                    <a:pt x="6893" y="19160"/>
                    <a:pt x="6860" y="19227"/>
                  </a:cubicBezTo>
                  <a:cubicBezTo>
                    <a:pt x="6793" y="19160"/>
                    <a:pt x="6726" y="19127"/>
                    <a:pt x="6660" y="19094"/>
                  </a:cubicBezTo>
                  <a:lnTo>
                    <a:pt x="6526" y="18827"/>
                  </a:lnTo>
                  <a:cubicBezTo>
                    <a:pt x="6526" y="18793"/>
                    <a:pt x="6526" y="18760"/>
                    <a:pt x="6493" y="18727"/>
                  </a:cubicBezTo>
                  <a:cubicBezTo>
                    <a:pt x="6459" y="18727"/>
                    <a:pt x="6459" y="18660"/>
                    <a:pt x="6393" y="18660"/>
                  </a:cubicBezTo>
                  <a:cubicBezTo>
                    <a:pt x="6126" y="18326"/>
                    <a:pt x="5726" y="17993"/>
                    <a:pt x="5325" y="17793"/>
                  </a:cubicBezTo>
                  <a:cubicBezTo>
                    <a:pt x="5193" y="17627"/>
                    <a:pt x="5076" y="17444"/>
                    <a:pt x="4972" y="17254"/>
                  </a:cubicBezTo>
                  <a:lnTo>
                    <a:pt x="4972" y="17254"/>
                  </a:lnTo>
                  <a:cubicBezTo>
                    <a:pt x="4199" y="16911"/>
                    <a:pt x="3402" y="16723"/>
                    <a:pt x="2823" y="16659"/>
                  </a:cubicBezTo>
                  <a:cubicBezTo>
                    <a:pt x="2723" y="16659"/>
                    <a:pt x="2657" y="16759"/>
                    <a:pt x="2690" y="16825"/>
                  </a:cubicBezTo>
                  <a:cubicBezTo>
                    <a:pt x="2728" y="16966"/>
                    <a:pt x="2772" y="17101"/>
                    <a:pt x="2822" y="17230"/>
                  </a:cubicBezTo>
                  <a:lnTo>
                    <a:pt x="2822" y="17230"/>
                  </a:lnTo>
                  <a:cubicBezTo>
                    <a:pt x="4046" y="17402"/>
                    <a:pt x="5298" y="17968"/>
                    <a:pt x="6059" y="18894"/>
                  </a:cubicBezTo>
                  <a:cubicBezTo>
                    <a:pt x="6026" y="18927"/>
                    <a:pt x="5992" y="18994"/>
                    <a:pt x="6026" y="19094"/>
                  </a:cubicBezTo>
                  <a:cubicBezTo>
                    <a:pt x="6174" y="19301"/>
                    <a:pt x="6401" y="19692"/>
                    <a:pt x="6636" y="19964"/>
                  </a:cubicBezTo>
                  <a:lnTo>
                    <a:pt x="6636" y="19964"/>
                  </a:lnTo>
                  <a:cubicBezTo>
                    <a:pt x="4983" y="19637"/>
                    <a:pt x="3446" y="18849"/>
                    <a:pt x="2822" y="17230"/>
                  </a:cubicBezTo>
                  <a:lnTo>
                    <a:pt x="2822" y="17230"/>
                  </a:lnTo>
                  <a:cubicBezTo>
                    <a:pt x="2811" y="17229"/>
                    <a:pt x="2801" y="17227"/>
                    <a:pt x="2790" y="17226"/>
                  </a:cubicBezTo>
                  <a:lnTo>
                    <a:pt x="2790" y="17226"/>
                  </a:lnTo>
                  <a:cubicBezTo>
                    <a:pt x="3357" y="18927"/>
                    <a:pt x="5058" y="19761"/>
                    <a:pt x="6726" y="20061"/>
                  </a:cubicBezTo>
                  <a:cubicBezTo>
                    <a:pt x="6696" y="20031"/>
                    <a:pt x="6666" y="19998"/>
                    <a:pt x="6636" y="19964"/>
                  </a:cubicBezTo>
                  <a:lnTo>
                    <a:pt x="6636" y="19964"/>
                  </a:lnTo>
                  <a:cubicBezTo>
                    <a:pt x="6832" y="20002"/>
                    <a:pt x="7029" y="20035"/>
                    <a:pt x="7227" y="20061"/>
                  </a:cubicBezTo>
                  <a:cubicBezTo>
                    <a:pt x="7260" y="20061"/>
                    <a:pt x="7260" y="20061"/>
                    <a:pt x="7260" y="19994"/>
                  </a:cubicBezTo>
                  <a:cubicBezTo>
                    <a:pt x="7327" y="19994"/>
                    <a:pt x="7327" y="20061"/>
                    <a:pt x="7360" y="20061"/>
                  </a:cubicBezTo>
                  <a:cubicBezTo>
                    <a:pt x="7427" y="20061"/>
                    <a:pt x="7527" y="19961"/>
                    <a:pt x="7427" y="19928"/>
                  </a:cubicBezTo>
                  <a:cubicBezTo>
                    <a:pt x="7327" y="19794"/>
                    <a:pt x="7193" y="19661"/>
                    <a:pt x="7060" y="19494"/>
                  </a:cubicBezTo>
                  <a:lnTo>
                    <a:pt x="7060" y="19427"/>
                  </a:lnTo>
                  <a:cubicBezTo>
                    <a:pt x="7227" y="19561"/>
                    <a:pt x="7360" y="19727"/>
                    <a:pt x="7493" y="19894"/>
                  </a:cubicBezTo>
                  <a:lnTo>
                    <a:pt x="7493" y="19928"/>
                  </a:lnTo>
                  <a:cubicBezTo>
                    <a:pt x="7493" y="20061"/>
                    <a:pt x="7560" y="20094"/>
                    <a:pt x="7660" y="20094"/>
                  </a:cubicBezTo>
                  <a:cubicBezTo>
                    <a:pt x="7660" y="20128"/>
                    <a:pt x="7660" y="20161"/>
                    <a:pt x="7694" y="20261"/>
                  </a:cubicBezTo>
                  <a:cubicBezTo>
                    <a:pt x="7694" y="20295"/>
                    <a:pt x="7660" y="20328"/>
                    <a:pt x="7660" y="20328"/>
                  </a:cubicBezTo>
                  <a:lnTo>
                    <a:pt x="7660" y="20395"/>
                  </a:lnTo>
                  <a:cubicBezTo>
                    <a:pt x="7594" y="20495"/>
                    <a:pt x="7694" y="20628"/>
                    <a:pt x="7760" y="20628"/>
                  </a:cubicBezTo>
                  <a:cubicBezTo>
                    <a:pt x="8094" y="22229"/>
                    <a:pt x="8494" y="23764"/>
                    <a:pt x="8894" y="25298"/>
                  </a:cubicBezTo>
                  <a:lnTo>
                    <a:pt x="8861" y="25298"/>
                  </a:lnTo>
                  <a:cubicBezTo>
                    <a:pt x="8227" y="25298"/>
                    <a:pt x="7660" y="24798"/>
                    <a:pt x="7660" y="24164"/>
                  </a:cubicBezTo>
                  <a:lnTo>
                    <a:pt x="7660" y="24164"/>
                  </a:lnTo>
                  <a:cubicBezTo>
                    <a:pt x="7827" y="24297"/>
                    <a:pt x="8027" y="24431"/>
                    <a:pt x="8161" y="24631"/>
                  </a:cubicBezTo>
                  <a:cubicBezTo>
                    <a:pt x="8327" y="24831"/>
                    <a:pt x="8427" y="25065"/>
                    <a:pt x="8661" y="25231"/>
                  </a:cubicBezTo>
                  <a:cubicBezTo>
                    <a:pt x="8670" y="25236"/>
                    <a:pt x="8680" y="25238"/>
                    <a:pt x="8690" y="25238"/>
                  </a:cubicBezTo>
                  <a:cubicBezTo>
                    <a:pt x="8752" y="25238"/>
                    <a:pt x="8818" y="25160"/>
                    <a:pt x="8761" y="25131"/>
                  </a:cubicBezTo>
                  <a:cubicBezTo>
                    <a:pt x="8694" y="24898"/>
                    <a:pt x="8494" y="24631"/>
                    <a:pt x="8327" y="24464"/>
                  </a:cubicBezTo>
                  <a:cubicBezTo>
                    <a:pt x="8094" y="24231"/>
                    <a:pt x="7860" y="23997"/>
                    <a:pt x="7560" y="23897"/>
                  </a:cubicBezTo>
                  <a:cubicBezTo>
                    <a:pt x="7541" y="23878"/>
                    <a:pt x="7518" y="23869"/>
                    <a:pt x="7496" y="23869"/>
                  </a:cubicBezTo>
                  <a:cubicBezTo>
                    <a:pt x="7443" y="23869"/>
                    <a:pt x="7393" y="23917"/>
                    <a:pt x="7393" y="23964"/>
                  </a:cubicBezTo>
                  <a:cubicBezTo>
                    <a:pt x="7236" y="24750"/>
                    <a:pt x="7939" y="25507"/>
                    <a:pt x="8719" y="25507"/>
                  </a:cubicBezTo>
                  <a:cubicBezTo>
                    <a:pt x="8766" y="25507"/>
                    <a:pt x="8813" y="25504"/>
                    <a:pt x="8861" y="25498"/>
                  </a:cubicBezTo>
                  <a:cubicBezTo>
                    <a:pt x="8894" y="25498"/>
                    <a:pt x="8894" y="25465"/>
                    <a:pt x="8894" y="25465"/>
                  </a:cubicBezTo>
                  <a:cubicBezTo>
                    <a:pt x="9562" y="27800"/>
                    <a:pt x="10396" y="30135"/>
                    <a:pt x="11430" y="32336"/>
                  </a:cubicBezTo>
                  <a:cubicBezTo>
                    <a:pt x="10896" y="31636"/>
                    <a:pt x="10362" y="30969"/>
                    <a:pt x="9828" y="30268"/>
                  </a:cubicBezTo>
                  <a:cubicBezTo>
                    <a:pt x="7760" y="26666"/>
                    <a:pt x="4758" y="23297"/>
                    <a:pt x="322" y="23230"/>
                  </a:cubicBezTo>
                  <a:cubicBezTo>
                    <a:pt x="222" y="23230"/>
                    <a:pt x="188" y="23330"/>
                    <a:pt x="322" y="23397"/>
                  </a:cubicBezTo>
                  <a:cubicBezTo>
                    <a:pt x="2590" y="23897"/>
                    <a:pt x="4491" y="24431"/>
                    <a:pt x="6259" y="25965"/>
                  </a:cubicBezTo>
                  <a:cubicBezTo>
                    <a:pt x="7327" y="26899"/>
                    <a:pt x="8161" y="28000"/>
                    <a:pt x="8928" y="29168"/>
                  </a:cubicBezTo>
                  <a:cubicBezTo>
                    <a:pt x="6660" y="26499"/>
                    <a:pt x="4024" y="24164"/>
                    <a:pt x="422" y="23463"/>
                  </a:cubicBezTo>
                  <a:cubicBezTo>
                    <a:pt x="355" y="23463"/>
                    <a:pt x="355" y="23564"/>
                    <a:pt x="388" y="23597"/>
                  </a:cubicBezTo>
                  <a:cubicBezTo>
                    <a:pt x="3090" y="24631"/>
                    <a:pt x="5259" y="25765"/>
                    <a:pt x="7360" y="27800"/>
                  </a:cubicBezTo>
                  <a:cubicBezTo>
                    <a:pt x="8226" y="28633"/>
                    <a:pt x="9026" y="29598"/>
                    <a:pt x="9825" y="30564"/>
                  </a:cubicBezTo>
                  <a:lnTo>
                    <a:pt x="9825" y="30564"/>
                  </a:lnTo>
                  <a:cubicBezTo>
                    <a:pt x="8694" y="29421"/>
                    <a:pt x="7144" y="28826"/>
                    <a:pt x="5726" y="28133"/>
                  </a:cubicBezTo>
                  <a:cubicBezTo>
                    <a:pt x="3524" y="27066"/>
                    <a:pt x="1856" y="25231"/>
                    <a:pt x="155" y="23463"/>
                  </a:cubicBezTo>
                  <a:cubicBezTo>
                    <a:pt x="143" y="23457"/>
                    <a:pt x="129" y="23455"/>
                    <a:pt x="116" y="23455"/>
                  </a:cubicBezTo>
                  <a:cubicBezTo>
                    <a:pt x="57" y="23455"/>
                    <a:pt x="0" y="23509"/>
                    <a:pt x="55" y="23564"/>
                  </a:cubicBezTo>
                  <a:cubicBezTo>
                    <a:pt x="1322" y="24965"/>
                    <a:pt x="2590" y="26299"/>
                    <a:pt x="4158" y="27433"/>
                  </a:cubicBezTo>
                  <a:cubicBezTo>
                    <a:pt x="5992" y="28767"/>
                    <a:pt x="8094" y="29434"/>
                    <a:pt x="9895" y="30802"/>
                  </a:cubicBezTo>
                  <a:cubicBezTo>
                    <a:pt x="9906" y="30813"/>
                    <a:pt x="9921" y="30817"/>
                    <a:pt x="9937" y="30817"/>
                  </a:cubicBezTo>
                  <a:cubicBezTo>
                    <a:pt x="9969" y="30817"/>
                    <a:pt x="10006" y="30802"/>
                    <a:pt x="10029" y="30802"/>
                  </a:cubicBezTo>
                  <a:cubicBezTo>
                    <a:pt x="10029" y="30835"/>
                    <a:pt x="10062" y="30835"/>
                    <a:pt x="10062" y="30902"/>
                  </a:cubicBezTo>
                  <a:cubicBezTo>
                    <a:pt x="10062" y="30935"/>
                    <a:pt x="10095" y="30935"/>
                    <a:pt x="10162" y="30935"/>
                  </a:cubicBezTo>
                  <a:cubicBezTo>
                    <a:pt x="10696" y="31603"/>
                    <a:pt x="11229" y="32303"/>
                    <a:pt x="11763" y="32970"/>
                  </a:cubicBezTo>
                  <a:cubicBezTo>
                    <a:pt x="13097" y="35639"/>
                    <a:pt x="14532" y="38174"/>
                    <a:pt x="15699" y="40809"/>
                  </a:cubicBezTo>
                  <a:cubicBezTo>
                    <a:pt x="15266" y="40309"/>
                    <a:pt x="14565" y="39909"/>
                    <a:pt x="13998" y="39842"/>
                  </a:cubicBezTo>
                  <a:cubicBezTo>
                    <a:pt x="13865" y="39842"/>
                    <a:pt x="13831" y="39975"/>
                    <a:pt x="13865" y="40075"/>
                  </a:cubicBezTo>
                  <a:cubicBezTo>
                    <a:pt x="14232" y="40742"/>
                    <a:pt x="14999" y="41343"/>
                    <a:pt x="15833" y="41343"/>
                  </a:cubicBezTo>
                  <a:cubicBezTo>
                    <a:pt x="15899" y="41343"/>
                    <a:pt x="15899" y="41310"/>
                    <a:pt x="15899" y="41243"/>
                  </a:cubicBezTo>
                  <a:cubicBezTo>
                    <a:pt x="16500" y="42610"/>
                    <a:pt x="17034" y="44078"/>
                    <a:pt x="17434" y="45579"/>
                  </a:cubicBezTo>
                  <a:cubicBezTo>
                    <a:pt x="17067" y="46346"/>
                    <a:pt x="16767" y="47147"/>
                    <a:pt x="16500" y="47981"/>
                  </a:cubicBezTo>
                  <a:cubicBezTo>
                    <a:pt x="16567" y="47314"/>
                    <a:pt x="16533" y="46513"/>
                    <a:pt x="16000" y="46080"/>
                  </a:cubicBezTo>
                  <a:cubicBezTo>
                    <a:pt x="15960" y="46040"/>
                    <a:pt x="15915" y="46021"/>
                    <a:pt x="15874" y="46021"/>
                  </a:cubicBezTo>
                  <a:cubicBezTo>
                    <a:pt x="15810" y="46021"/>
                    <a:pt x="15753" y="46066"/>
                    <a:pt x="15733" y="46146"/>
                  </a:cubicBezTo>
                  <a:cubicBezTo>
                    <a:pt x="15599" y="46813"/>
                    <a:pt x="15733" y="47781"/>
                    <a:pt x="16266" y="48281"/>
                  </a:cubicBezTo>
                  <a:lnTo>
                    <a:pt x="16266" y="48415"/>
                  </a:lnTo>
                  <a:cubicBezTo>
                    <a:pt x="16266" y="48448"/>
                    <a:pt x="16333" y="48448"/>
                    <a:pt x="16333" y="48448"/>
                  </a:cubicBezTo>
                  <a:cubicBezTo>
                    <a:pt x="16000" y="49449"/>
                    <a:pt x="15733" y="50449"/>
                    <a:pt x="15533" y="51484"/>
                  </a:cubicBezTo>
                  <a:cubicBezTo>
                    <a:pt x="15432" y="51850"/>
                    <a:pt x="15399" y="52251"/>
                    <a:pt x="15332" y="52618"/>
                  </a:cubicBezTo>
                  <a:cubicBezTo>
                    <a:pt x="15366" y="51784"/>
                    <a:pt x="15399" y="50950"/>
                    <a:pt x="15399" y="50083"/>
                  </a:cubicBezTo>
                  <a:cubicBezTo>
                    <a:pt x="15399" y="48081"/>
                    <a:pt x="14699" y="46313"/>
                    <a:pt x="14332" y="44412"/>
                  </a:cubicBezTo>
                  <a:cubicBezTo>
                    <a:pt x="14298" y="44345"/>
                    <a:pt x="14232" y="44312"/>
                    <a:pt x="14169" y="44312"/>
                  </a:cubicBezTo>
                  <a:cubicBezTo>
                    <a:pt x="14107" y="44312"/>
                    <a:pt x="14048" y="44345"/>
                    <a:pt x="14031" y="44412"/>
                  </a:cubicBezTo>
                  <a:cubicBezTo>
                    <a:pt x="13342" y="47266"/>
                    <a:pt x="13470" y="50176"/>
                    <a:pt x="14134" y="52992"/>
                  </a:cubicBezTo>
                  <a:lnTo>
                    <a:pt x="14134" y="52992"/>
                  </a:lnTo>
                  <a:cubicBezTo>
                    <a:pt x="13616" y="50507"/>
                    <a:pt x="13497" y="47960"/>
                    <a:pt x="13965" y="45412"/>
                  </a:cubicBezTo>
                  <a:lnTo>
                    <a:pt x="13965" y="45412"/>
                  </a:lnTo>
                  <a:cubicBezTo>
                    <a:pt x="13965" y="45413"/>
                    <a:pt x="14398" y="46880"/>
                    <a:pt x="14432" y="46947"/>
                  </a:cubicBezTo>
                  <a:cubicBezTo>
                    <a:pt x="14799" y="48014"/>
                    <a:pt x="14865" y="49115"/>
                    <a:pt x="14899" y="50249"/>
                  </a:cubicBezTo>
                  <a:cubicBezTo>
                    <a:pt x="14999" y="51617"/>
                    <a:pt x="14865" y="53018"/>
                    <a:pt x="14732" y="54419"/>
                  </a:cubicBezTo>
                  <a:cubicBezTo>
                    <a:pt x="14565" y="52918"/>
                    <a:pt x="14332" y="51450"/>
                    <a:pt x="14365" y="49949"/>
                  </a:cubicBezTo>
                  <a:cubicBezTo>
                    <a:pt x="14365" y="49882"/>
                    <a:pt x="14315" y="49849"/>
                    <a:pt x="14265" y="49849"/>
                  </a:cubicBezTo>
                  <a:cubicBezTo>
                    <a:pt x="14215" y="49849"/>
                    <a:pt x="14165" y="49882"/>
                    <a:pt x="14165" y="49949"/>
                  </a:cubicBezTo>
                  <a:cubicBezTo>
                    <a:pt x="14133" y="51565"/>
                    <a:pt x="14319" y="53181"/>
                    <a:pt x="14635" y="54797"/>
                  </a:cubicBezTo>
                  <a:lnTo>
                    <a:pt x="14635" y="54797"/>
                  </a:lnTo>
                  <a:cubicBezTo>
                    <a:pt x="14445" y="54201"/>
                    <a:pt x="14277" y="53598"/>
                    <a:pt x="14134" y="52992"/>
                  </a:cubicBezTo>
                  <a:lnTo>
                    <a:pt x="14134" y="52992"/>
                  </a:lnTo>
                  <a:cubicBezTo>
                    <a:pt x="14281" y="53695"/>
                    <a:pt x="14459" y="54394"/>
                    <a:pt x="14665" y="55086"/>
                  </a:cubicBezTo>
                  <a:lnTo>
                    <a:pt x="14665" y="54986"/>
                  </a:lnTo>
                  <a:lnTo>
                    <a:pt x="14665" y="54953"/>
                  </a:lnTo>
                  <a:cubicBezTo>
                    <a:pt x="14655" y="54901"/>
                    <a:pt x="14645" y="54849"/>
                    <a:pt x="14635" y="54797"/>
                  </a:cubicBezTo>
                  <a:lnTo>
                    <a:pt x="14635" y="54797"/>
                  </a:lnTo>
                  <a:cubicBezTo>
                    <a:pt x="14758" y="55185"/>
                    <a:pt x="14891" y="55571"/>
                    <a:pt x="15032" y="55953"/>
                  </a:cubicBezTo>
                  <a:cubicBezTo>
                    <a:pt x="14932" y="59156"/>
                    <a:pt x="15399" y="62358"/>
                    <a:pt x="16200" y="65494"/>
                  </a:cubicBezTo>
                  <a:cubicBezTo>
                    <a:pt x="15032" y="63359"/>
                    <a:pt x="13264" y="61457"/>
                    <a:pt x="11596" y="59656"/>
                  </a:cubicBezTo>
                  <a:cubicBezTo>
                    <a:pt x="11563" y="59256"/>
                    <a:pt x="11530" y="58789"/>
                    <a:pt x="11430" y="58355"/>
                  </a:cubicBezTo>
                  <a:cubicBezTo>
                    <a:pt x="11897" y="57088"/>
                    <a:pt x="12664" y="55653"/>
                    <a:pt x="12097" y="54319"/>
                  </a:cubicBezTo>
                  <a:cubicBezTo>
                    <a:pt x="12080" y="54252"/>
                    <a:pt x="12038" y="54219"/>
                    <a:pt x="11993" y="54219"/>
                  </a:cubicBezTo>
                  <a:cubicBezTo>
                    <a:pt x="11947" y="54219"/>
                    <a:pt x="11897" y="54252"/>
                    <a:pt x="11863" y="54319"/>
                  </a:cubicBezTo>
                  <a:cubicBezTo>
                    <a:pt x="11696" y="54753"/>
                    <a:pt x="11496" y="55086"/>
                    <a:pt x="11263" y="55453"/>
                  </a:cubicBezTo>
                  <a:cubicBezTo>
                    <a:pt x="11330" y="54753"/>
                    <a:pt x="11330" y="53985"/>
                    <a:pt x="11330" y="53318"/>
                  </a:cubicBezTo>
                  <a:cubicBezTo>
                    <a:pt x="11330" y="53261"/>
                    <a:pt x="11255" y="53178"/>
                    <a:pt x="11192" y="53178"/>
                  </a:cubicBezTo>
                  <a:cubicBezTo>
                    <a:pt x="11182" y="53178"/>
                    <a:pt x="11172" y="53180"/>
                    <a:pt x="11163" y="53185"/>
                  </a:cubicBezTo>
                  <a:cubicBezTo>
                    <a:pt x="10095" y="53618"/>
                    <a:pt x="9695" y="54686"/>
                    <a:pt x="9728" y="55820"/>
                  </a:cubicBezTo>
                  <a:cubicBezTo>
                    <a:pt x="9161" y="55019"/>
                    <a:pt x="8361" y="54419"/>
                    <a:pt x="7493" y="53952"/>
                  </a:cubicBezTo>
                  <a:cubicBezTo>
                    <a:pt x="7470" y="53944"/>
                    <a:pt x="7448" y="53940"/>
                    <a:pt x="7429" y="53940"/>
                  </a:cubicBezTo>
                  <a:cubicBezTo>
                    <a:pt x="7366" y="53940"/>
                    <a:pt x="7327" y="53983"/>
                    <a:pt x="7327" y="54085"/>
                  </a:cubicBezTo>
                  <a:cubicBezTo>
                    <a:pt x="7327" y="54389"/>
                    <a:pt x="7372" y="54696"/>
                    <a:pt x="7447" y="55001"/>
                  </a:cubicBezTo>
                  <a:lnTo>
                    <a:pt x="7447" y="55001"/>
                  </a:lnTo>
                  <a:cubicBezTo>
                    <a:pt x="7401" y="54806"/>
                    <a:pt x="7369" y="54611"/>
                    <a:pt x="7360" y="54419"/>
                  </a:cubicBezTo>
                  <a:lnTo>
                    <a:pt x="7360" y="54419"/>
                  </a:lnTo>
                  <a:cubicBezTo>
                    <a:pt x="8127" y="54819"/>
                    <a:pt x="8794" y="55353"/>
                    <a:pt x="9295" y="56087"/>
                  </a:cubicBezTo>
                  <a:cubicBezTo>
                    <a:pt x="9462" y="56287"/>
                    <a:pt x="9562" y="56487"/>
                    <a:pt x="9662" y="56754"/>
                  </a:cubicBezTo>
                  <a:lnTo>
                    <a:pt x="9888" y="57467"/>
                  </a:lnTo>
                  <a:lnTo>
                    <a:pt x="9888" y="57467"/>
                  </a:lnTo>
                  <a:cubicBezTo>
                    <a:pt x="9877" y="57452"/>
                    <a:pt x="9853" y="57445"/>
                    <a:pt x="9828" y="57421"/>
                  </a:cubicBezTo>
                  <a:cubicBezTo>
                    <a:pt x="9798" y="57391"/>
                    <a:pt x="9768" y="57379"/>
                    <a:pt x="9738" y="57379"/>
                  </a:cubicBezTo>
                  <a:cubicBezTo>
                    <a:pt x="9671" y="57379"/>
                    <a:pt x="9608" y="57441"/>
                    <a:pt x="9562" y="57488"/>
                  </a:cubicBezTo>
                  <a:lnTo>
                    <a:pt x="9562" y="58122"/>
                  </a:lnTo>
                  <a:cubicBezTo>
                    <a:pt x="9462" y="57988"/>
                    <a:pt x="9295" y="57921"/>
                    <a:pt x="9161" y="57821"/>
                  </a:cubicBezTo>
                  <a:cubicBezTo>
                    <a:pt x="8894" y="57521"/>
                    <a:pt x="8561" y="57288"/>
                    <a:pt x="8227" y="57021"/>
                  </a:cubicBezTo>
                  <a:cubicBezTo>
                    <a:pt x="8127" y="56821"/>
                    <a:pt x="8027" y="56621"/>
                    <a:pt x="7960" y="56487"/>
                  </a:cubicBezTo>
                  <a:cubicBezTo>
                    <a:pt x="7959" y="56482"/>
                    <a:pt x="7957" y="56477"/>
                    <a:pt x="7955" y="56471"/>
                  </a:cubicBezTo>
                  <a:lnTo>
                    <a:pt x="7955" y="56471"/>
                  </a:lnTo>
                  <a:cubicBezTo>
                    <a:pt x="7564" y="56211"/>
                    <a:pt x="6927" y="55846"/>
                    <a:pt x="6372" y="55846"/>
                  </a:cubicBezTo>
                  <a:cubicBezTo>
                    <a:pt x="6132" y="55846"/>
                    <a:pt x="5908" y="55914"/>
                    <a:pt x="5726" y="56087"/>
                  </a:cubicBezTo>
                  <a:cubicBezTo>
                    <a:pt x="5367" y="56419"/>
                    <a:pt x="5310" y="56735"/>
                    <a:pt x="5440" y="57024"/>
                  </a:cubicBezTo>
                  <a:lnTo>
                    <a:pt x="5440" y="57024"/>
                  </a:lnTo>
                  <a:cubicBezTo>
                    <a:pt x="5338" y="56696"/>
                    <a:pt x="5534" y="56369"/>
                    <a:pt x="5992" y="56320"/>
                  </a:cubicBezTo>
                  <a:cubicBezTo>
                    <a:pt x="6025" y="56317"/>
                    <a:pt x="6059" y="56316"/>
                    <a:pt x="6092" y="56316"/>
                  </a:cubicBezTo>
                  <a:cubicBezTo>
                    <a:pt x="6806" y="56316"/>
                    <a:pt x="7649" y="56974"/>
                    <a:pt x="8127" y="57388"/>
                  </a:cubicBezTo>
                  <a:lnTo>
                    <a:pt x="8227" y="57521"/>
                  </a:lnTo>
                  <a:cubicBezTo>
                    <a:pt x="8461" y="57855"/>
                    <a:pt x="8728" y="58188"/>
                    <a:pt x="9028" y="58322"/>
                  </a:cubicBezTo>
                  <a:lnTo>
                    <a:pt x="9161" y="58455"/>
                  </a:lnTo>
                  <a:cubicBezTo>
                    <a:pt x="9195" y="58489"/>
                    <a:pt x="9195" y="58522"/>
                    <a:pt x="9228" y="58589"/>
                  </a:cubicBezTo>
                  <a:cubicBezTo>
                    <a:pt x="9053" y="58514"/>
                    <a:pt x="8859" y="58476"/>
                    <a:pt x="8675" y="58476"/>
                  </a:cubicBezTo>
                  <a:cubicBezTo>
                    <a:pt x="8613" y="58476"/>
                    <a:pt x="8553" y="58480"/>
                    <a:pt x="8494" y="58489"/>
                  </a:cubicBezTo>
                  <a:cubicBezTo>
                    <a:pt x="8528" y="58489"/>
                    <a:pt x="8494" y="58522"/>
                    <a:pt x="8461" y="58589"/>
                  </a:cubicBezTo>
                  <a:cubicBezTo>
                    <a:pt x="8127" y="58455"/>
                    <a:pt x="7794" y="58355"/>
                    <a:pt x="7460" y="58322"/>
                  </a:cubicBezTo>
                  <a:cubicBezTo>
                    <a:pt x="7228" y="58219"/>
                    <a:pt x="7016" y="58155"/>
                    <a:pt x="6809" y="58070"/>
                  </a:cubicBezTo>
                  <a:lnTo>
                    <a:pt x="6809" y="58070"/>
                  </a:lnTo>
                  <a:cubicBezTo>
                    <a:pt x="6848" y="58088"/>
                    <a:pt x="6887" y="58105"/>
                    <a:pt x="6926" y="58122"/>
                  </a:cubicBezTo>
                  <a:lnTo>
                    <a:pt x="6426" y="58122"/>
                  </a:lnTo>
                  <a:cubicBezTo>
                    <a:pt x="5192" y="58255"/>
                    <a:pt x="5058" y="59289"/>
                    <a:pt x="5525" y="60290"/>
                  </a:cubicBezTo>
                  <a:cubicBezTo>
                    <a:pt x="5539" y="60346"/>
                    <a:pt x="5577" y="60367"/>
                    <a:pt x="5619" y="60367"/>
                  </a:cubicBezTo>
                  <a:cubicBezTo>
                    <a:pt x="5676" y="60367"/>
                    <a:pt x="5740" y="60328"/>
                    <a:pt x="5759" y="60290"/>
                  </a:cubicBezTo>
                  <a:cubicBezTo>
                    <a:pt x="6225" y="59633"/>
                    <a:pt x="7059" y="59451"/>
                    <a:pt x="7930" y="59451"/>
                  </a:cubicBezTo>
                  <a:cubicBezTo>
                    <a:pt x="8741" y="59451"/>
                    <a:pt x="9584" y="59609"/>
                    <a:pt x="10195" y="59689"/>
                  </a:cubicBezTo>
                  <a:cubicBezTo>
                    <a:pt x="10262" y="59689"/>
                    <a:pt x="10329" y="59623"/>
                    <a:pt x="10229" y="59589"/>
                  </a:cubicBezTo>
                  <a:cubicBezTo>
                    <a:pt x="9641" y="59344"/>
                    <a:pt x="8789" y="59155"/>
                    <a:pt x="7952" y="59155"/>
                  </a:cubicBezTo>
                  <a:cubicBezTo>
                    <a:pt x="7078" y="59155"/>
                    <a:pt x="6220" y="59361"/>
                    <a:pt x="5692" y="59923"/>
                  </a:cubicBezTo>
                  <a:cubicBezTo>
                    <a:pt x="5525" y="59489"/>
                    <a:pt x="5425" y="59022"/>
                    <a:pt x="5759" y="58689"/>
                  </a:cubicBezTo>
                  <a:cubicBezTo>
                    <a:pt x="5971" y="58477"/>
                    <a:pt x="6304" y="58426"/>
                    <a:pt x="6638" y="58426"/>
                  </a:cubicBezTo>
                  <a:cubicBezTo>
                    <a:pt x="6830" y="58426"/>
                    <a:pt x="7023" y="58443"/>
                    <a:pt x="7193" y="58455"/>
                  </a:cubicBezTo>
                  <a:cubicBezTo>
                    <a:pt x="8094" y="58522"/>
                    <a:pt x="8828" y="58989"/>
                    <a:pt x="9662" y="59256"/>
                  </a:cubicBezTo>
                  <a:lnTo>
                    <a:pt x="9695" y="59256"/>
                  </a:lnTo>
                  <a:cubicBezTo>
                    <a:pt x="10004" y="59436"/>
                    <a:pt x="10353" y="59577"/>
                    <a:pt x="10696" y="59647"/>
                  </a:cubicBezTo>
                  <a:lnTo>
                    <a:pt x="10696" y="59647"/>
                  </a:lnTo>
                  <a:cubicBezTo>
                    <a:pt x="10106" y="59477"/>
                    <a:pt x="9486" y="59149"/>
                    <a:pt x="8995" y="58789"/>
                  </a:cubicBezTo>
                  <a:lnTo>
                    <a:pt x="8995" y="58789"/>
                  </a:lnTo>
                  <a:cubicBezTo>
                    <a:pt x="9295" y="58822"/>
                    <a:pt x="9562" y="58956"/>
                    <a:pt x="9828" y="59056"/>
                  </a:cubicBezTo>
                  <a:cubicBezTo>
                    <a:pt x="9995" y="59189"/>
                    <a:pt x="10195" y="59356"/>
                    <a:pt x="10396" y="59456"/>
                  </a:cubicBezTo>
                  <a:lnTo>
                    <a:pt x="10529" y="59456"/>
                  </a:lnTo>
                  <a:cubicBezTo>
                    <a:pt x="10562" y="59456"/>
                    <a:pt x="10629" y="59456"/>
                    <a:pt x="10662" y="59423"/>
                  </a:cubicBezTo>
                  <a:cubicBezTo>
                    <a:pt x="10695" y="59488"/>
                    <a:pt x="10696" y="59586"/>
                    <a:pt x="10728" y="59653"/>
                  </a:cubicBezTo>
                  <a:lnTo>
                    <a:pt x="10728" y="59653"/>
                  </a:lnTo>
                  <a:cubicBezTo>
                    <a:pt x="10818" y="59670"/>
                    <a:pt x="10908" y="59683"/>
                    <a:pt x="10996" y="59689"/>
                  </a:cubicBezTo>
                  <a:lnTo>
                    <a:pt x="10996" y="59756"/>
                  </a:lnTo>
                  <a:cubicBezTo>
                    <a:pt x="11017" y="59820"/>
                    <a:pt x="11092" y="59843"/>
                    <a:pt x="11152" y="59843"/>
                  </a:cubicBezTo>
                  <a:cubicBezTo>
                    <a:pt x="11187" y="59843"/>
                    <a:pt x="11217" y="59835"/>
                    <a:pt x="11229" y="59823"/>
                  </a:cubicBezTo>
                  <a:cubicBezTo>
                    <a:pt x="11263" y="59856"/>
                    <a:pt x="11330" y="59856"/>
                    <a:pt x="11363" y="59856"/>
                  </a:cubicBezTo>
                  <a:cubicBezTo>
                    <a:pt x="11363" y="59956"/>
                    <a:pt x="11396" y="59990"/>
                    <a:pt x="11396" y="60090"/>
                  </a:cubicBezTo>
                  <a:cubicBezTo>
                    <a:pt x="11411" y="60133"/>
                    <a:pt x="11464" y="60158"/>
                    <a:pt x="11518" y="60158"/>
                  </a:cubicBezTo>
                  <a:cubicBezTo>
                    <a:pt x="11589" y="60158"/>
                    <a:pt x="11663" y="60117"/>
                    <a:pt x="11663" y="60023"/>
                  </a:cubicBezTo>
                  <a:lnTo>
                    <a:pt x="11663" y="59956"/>
                  </a:lnTo>
                  <a:cubicBezTo>
                    <a:pt x="12530" y="60924"/>
                    <a:pt x="13331" y="61924"/>
                    <a:pt x="14098" y="62958"/>
                  </a:cubicBezTo>
                  <a:cubicBezTo>
                    <a:pt x="15066" y="64193"/>
                    <a:pt x="15733" y="65627"/>
                    <a:pt x="16600" y="66928"/>
                  </a:cubicBezTo>
                  <a:cubicBezTo>
                    <a:pt x="16667" y="67028"/>
                    <a:pt x="16667" y="67128"/>
                    <a:pt x="16700" y="67261"/>
                  </a:cubicBezTo>
                  <a:cubicBezTo>
                    <a:pt x="16867" y="67862"/>
                    <a:pt x="17067" y="68462"/>
                    <a:pt x="17267" y="69096"/>
                  </a:cubicBezTo>
                  <a:cubicBezTo>
                    <a:pt x="15253" y="65960"/>
                    <a:pt x="11933" y="62824"/>
                    <a:pt x="8599" y="62824"/>
                  </a:cubicBezTo>
                  <a:cubicBezTo>
                    <a:pt x="8564" y="62824"/>
                    <a:pt x="8529" y="62824"/>
                    <a:pt x="8494" y="62825"/>
                  </a:cubicBezTo>
                  <a:cubicBezTo>
                    <a:pt x="8361" y="62825"/>
                    <a:pt x="8261" y="62992"/>
                    <a:pt x="8361" y="63092"/>
                  </a:cubicBezTo>
                  <a:cubicBezTo>
                    <a:pt x="8510" y="63251"/>
                    <a:pt x="8655" y="63416"/>
                    <a:pt x="8796" y="63587"/>
                  </a:cubicBezTo>
                  <a:lnTo>
                    <a:pt x="8796" y="63587"/>
                  </a:lnTo>
                  <a:cubicBezTo>
                    <a:pt x="8683" y="63426"/>
                    <a:pt x="8683" y="63326"/>
                    <a:pt x="8927" y="63326"/>
                  </a:cubicBezTo>
                  <a:cubicBezTo>
                    <a:pt x="9083" y="63326"/>
                    <a:pt x="9339" y="63367"/>
                    <a:pt x="9728" y="63459"/>
                  </a:cubicBezTo>
                  <a:cubicBezTo>
                    <a:pt x="11196" y="63826"/>
                    <a:pt x="12497" y="64960"/>
                    <a:pt x="13564" y="65927"/>
                  </a:cubicBezTo>
                  <a:cubicBezTo>
                    <a:pt x="15366" y="67495"/>
                    <a:pt x="16633" y="69296"/>
                    <a:pt x="17801" y="71264"/>
                  </a:cubicBezTo>
                  <a:cubicBezTo>
                    <a:pt x="17868" y="71464"/>
                    <a:pt x="17968" y="71665"/>
                    <a:pt x="18034" y="71931"/>
                  </a:cubicBezTo>
                  <a:cubicBezTo>
                    <a:pt x="17907" y="71677"/>
                    <a:pt x="17719" y="71483"/>
                    <a:pt x="17499" y="71321"/>
                  </a:cubicBezTo>
                  <a:lnTo>
                    <a:pt x="17499" y="71321"/>
                  </a:lnTo>
                  <a:cubicBezTo>
                    <a:pt x="17733" y="71613"/>
                    <a:pt x="17967" y="71906"/>
                    <a:pt x="18201" y="72198"/>
                  </a:cubicBezTo>
                  <a:cubicBezTo>
                    <a:pt x="18211" y="72218"/>
                    <a:pt x="18226" y="72226"/>
                    <a:pt x="18242" y="72226"/>
                  </a:cubicBezTo>
                  <a:cubicBezTo>
                    <a:pt x="18279" y="72226"/>
                    <a:pt x="18315" y="72179"/>
                    <a:pt x="18268" y="72132"/>
                  </a:cubicBezTo>
                  <a:cubicBezTo>
                    <a:pt x="18234" y="72032"/>
                    <a:pt x="18201" y="71998"/>
                    <a:pt x="18168" y="71931"/>
                  </a:cubicBezTo>
                  <a:lnTo>
                    <a:pt x="18168" y="71931"/>
                  </a:lnTo>
                  <a:cubicBezTo>
                    <a:pt x="18268" y="72098"/>
                    <a:pt x="18435" y="72265"/>
                    <a:pt x="18568" y="72432"/>
                  </a:cubicBezTo>
                  <a:cubicBezTo>
                    <a:pt x="19102" y="73766"/>
                    <a:pt x="19702" y="75034"/>
                    <a:pt x="20236" y="76368"/>
                  </a:cubicBezTo>
                  <a:cubicBezTo>
                    <a:pt x="20169" y="76335"/>
                    <a:pt x="20036" y="76268"/>
                    <a:pt x="19902" y="76201"/>
                  </a:cubicBezTo>
                  <a:cubicBezTo>
                    <a:pt x="19669" y="75801"/>
                    <a:pt x="19269" y="75367"/>
                    <a:pt x="19002" y="75034"/>
                  </a:cubicBezTo>
                  <a:cubicBezTo>
                    <a:pt x="18668" y="74667"/>
                    <a:pt x="18234" y="74266"/>
                    <a:pt x="17701" y="74133"/>
                  </a:cubicBezTo>
                  <a:cubicBezTo>
                    <a:pt x="17683" y="74129"/>
                    <a:pt x="17666" y="74127"/>
                    <a:pt x="17649" y="74127"/>
                  </a:cubicBezTo>
                  <a:cubicBezTo>
                    <a:pt x="17536" y="74127"/>
                    <a:pt x="17443" y="74217"/>
                    <a:pt x="17501" y="74333"/>
                  </a:cubicBezTo>
                  <a:cubicBezTo>
                    <a:pt x="17934" y="75467"/>
                    <a:pt x="19168" y="76435"/>
                    <a:pt x="20336" y="76768"/>
                  </a:cubicBezTo>
                  <a:cubicBezTo>
                    <a:pt x="21103" y="78803"/>
                    <a:pt x="21837" y="80871"/>
                    <a:pt x="22204" y="83106"/>
                  </a:cubicBezTo>
                  <a:cubicBezTo>
                    <a:pt x="22204" y="83473"/>
                    <a:pt x="22171" y="83840"/>
                    <a:pt x="22104" y="84207"/>
                  </a:cubicBezTo>
                  <a:cubicBezTo>
                    <a:pt x="21904" y="83306"/>
                    <a:pt x="21437" y="82339"/>
                    <a:pt x="20703" y="82039"/>
                  </a:cubicBezTo>
                  <a:cubicBezTo>
                    <a:pt x="20686" y="82034"/>
                    <a:pt x="20668" y="82032"/>
                    <a:pt x="20651" y="82032"/>
                  </a:cubicBezTo>
                  <a:cubicBezTo>
                    <a:pt x="20537" y="82032"/>
                    <a:pt x="20436" y="82127"/>
                    <a:pt x="20436" y="82272"/>
                  </a:cubicBezTo>
                  <a:cubicBezTo>
                    <a:pt x="20603" y="83473"/>
                    <a:pt x="20903" y="85041"/>
                    <a:pt x="22004" y="85775"/>
                  </a:cubicBezTo>
                  <a:cubicBezTo>
                    <a:pt x="21670" y="89377"/>
                    <a:pt x="21036" y="93013"/>
                    <a:pt x="20036" y="96683"/>
                  </a:cubicBezTo>
                  <a:cubicBezTo>
                    <a:pt x="20017" y="96757"/>
                    <a:pt x="20072" y="96801"/>
                    <a:pt x="20130" y="96801"/>
                  </a:cubicBezTo>
                  <a:cubicBezTo>
                    <a:pt x="20175" y="96801"/>
                    <a:pt x="20221" y="96774"/>
                    <a:pt x="20236" y="96716"/>
                  </a:cubicBezTo>
                  <a:cubicBezTo>
                    <a:pt x="21337" y="94047"/>
                    <a:pt x="22004" y="91345"/>
                    <a:pt x="22404" y="88543"/>
                  </a:cubicBezTo>
                  <a:cubicBezTo>
                    <a:pt x="23538" y="87643"/>
                    <a:pt x="24672" y="85841"/>
                    <a:pt x="24439" y="84374"/>
                  </a:cubicBezTo>
                  <a:cubicBezTo>
                    <a:pt x="24439" y="84324"/>
                    <a:pt x="24384" y="84238"/>
                    <a:pt x="24314" y="84238"/>
                  </a:cubicBezTo>
                  <a:cubicBezTo>
                    <a:pt x="24290" y="84238"/>
                    <a:pt x="24264" y="84248"/>
                    <a:pt x="24239" y="84274"/>
                  </a:cubicBezTo>
                  <a:cubicBezTo>
                    <a:pt x="23338" y="84874"/>
                    <a:pt x="23071" y="85841"/>
                    <a:pt x="22604" y="86775"/>
                  </a:cubicBezTo>
                  <a:cubicBezTo>
                    <a:pt x="22871" y="84374"/>
                    <a:pt x="22904" y="81939"/>
                    <a:pt x="22838" y="79504"/>
                  </a:cubicBezTo>
                  <a:cubicBezTo>
                    <a:pt x="23672" y="78536"/>
                    <a:pt x="23905" y="77169"/>
                    <a:pt x="24172" y="75968"/>
                  </a:cubicBezTo>
                  <a:cubicBezTo>
                    <a:pt x="24197" y="75867"/>
                    <a:pt x="24127" y="75766"/>
                    <a:pt x="24034" y="75766"/>
                  </a:cubicBezTo>
                  <a:cubicBezTo>
                    <a:pt x="24004" y="75766"/>
                    <a:pt x="23971" y="75776"/>
                    <a:pt x="23939" y="75801"/>
                  </a:cubicBezTo>
                  <a:cubicBezTo>
                    <a:pt x="23705" y="75968"/>
                    <a:pt x="23105" y="76835"/>
                    <a:pt x="22738" y="77669"/>
                  </a:cubicBezTo>
                  <a:cubicBezTo>
                    <a:pt x="22738" y="77502"/>
                    <a:pt x="22738" y="77335"/>
                    <a:pt x="22704" y="77135"/>
                  </a:cubicBezTo>
                  <a:cubicBezTo>
                    <a:pt x="22904" y="74834"/>
                    <a:pt x="23171" y="72599"/>
                    <a:pt x="23505" y="70364"/>
                  </a:cubicBezTo>
                  <a:cubicBezTo>
                    <a:pt x="25073" y="68596"/>
                    <a:pt x="26374" y="66528"/>
                    <a:pt x="27741" y="64593"/>
                  </a:cubicBezTo>
                  <a:cubicBezTo>
                    <a:pt x="29743" y="61758"/>
                    <a:pt x="31677" y="58989"/>
                    <a:pt x="33112" y="55820"/>
                  </a:cubicBezTo>
                  <a:cubicBezTo>
                    <a:pt x="33170" y="55704"/>
                    <a:pt x="33102" y="55613"/>
                    <a:pt x="32996" y="55613"/>
                  </a:cubicBezTo>
                  <a:cubicBezTo>
                    <a:pt x="32979" y="55613"/>
                    <a:pt x="32963" y="55615"/>
                    <a:pt x="32945" y="55620"/>
                  </a:cubicBezTo>
                  <a:cubicBezTo>
                    <a:pt x="29009" y="56754"/>
                    <a:pt x="26240" y="60023"/>
                    <a:pt x="24672" y="63759"/>
                  </a:cubicBezTo>
                  <a:cubicBezTo>
                    <a:pt x="25006" y="62091"/>
                    <a:pt x="25373" y="60457"/>
                    <a:pt x="25740" y="58789"/>
                  </a:cubicBezTo>
                  <a:lnTo>
                    <a:pt x="25740" y="58822"/>
                  </a:lnTo>
                  <a:cubicBezTo>
                    <a:pt x="25740" y="58839"/>
                    <a:pt x="25773" y="58847"/>
                    <a:pt x="25807" y="58847"/>
                  </a:cubicBezTo>
                  <a:cubicBezTo>
                    <a:pt x="25840" y="58847"/>
                    <a:pt x="25873" y="58839"/>
                    <a:pt x="25873" y="58822"/>
                  </a:cubicBezTo>
                  <a:cubicBezTo>
                    <a:pt x="25940" y="58522"/>
                    <a:pt x="25940" y="58155"/>
                    <a:pt x="25940" y="57821"/>
                  </a:cubicBezTo>
                  <a:lnTo>
                    <a:pt x="26707" y="54953"/>
                  </a:lnTo>
                  <a:cubicBezTo>
                    <a:pt x="27541" y="54519"/>
                    <a:pt x="28342" y="53718"/>
                    <a:pt x="28709" y="52951"/>
                  </a:cubicBezTo>
                  <a:cubicBezTo>
                    <a:pt x="28738" y="52832"/>
                    <a:pt x="28688" y="52713"/>
                    <a:pt x="28582" y="52713"/>
                  </a:cubicBezTo>
                  <a:cubicBezTo>
                    <a:pt x="28569" y="52713"/>
                    <a:pt x="28556" y="52714"/>
                    <a:pt x="28542" y="52718"/>
                  </a:cubicBezTo>
                  <a:cubicBezTo>
                    <a:pt x="28008" y="52851"/>
                    <a:pt x="27441" y="53218"/>
                    <a:pt x="27074" y="53652"/>
                  </a:cubicBezTo>
                  <a:cubicBezTo>
                    <a:pt x="27241" y="52985"/>
                    <a:pt x="27441" y="52317"/>
                    <a:pt x="27608" y="51650"/>
                  </a:cubicBezTo>
                  <a:cubicBezTo>
                    <a:pt x="28108" y="51317"/>
                    <a:pt x="28542" y="50983"/>
                    <a:pt x="28942" y="50550"/>
                  </a:cubicBezTo>
                  <a:lnTo>
                    <a:pt x="28942" y="50550"/>
                  </a:lnTo>
                  <a:cubicBezTo>
                    <a:pt x="28909" y="50650"/>
                    <a:pt x="28875" y="50683"/>
                    <a:pt x="28842" y="50783"/>
                  </a:cubicBezTo>
                  <a:cubicBezTo>
                    <a:pt x="28788" y="50810"/>
                    <a:pt x="28843" y="50859"/>
                    <a:pt x="28884" y="50859"/>
                  </a:cubicBezTo>
                  <a:cubicBezTo>
                    <a:pt x="28894" y="50859"/>
                    <a:pt x="28902" y="50856"/>
                    <a:pt x="28909" y="50850"/>
                  </a:cubicBezTo>
                  <a:cubicBezTo>
                    <a:pt x="29042" y="50783"/>
                    <a:pt x="29176" y="50650"/>
                    <a:pt x="29242" y="50516"/>
                  </a:cubicBezTo>
                  <a:cubicBezTo>
                    <a:pt x="29263" y="50517"/>
                    <a:pt x="29284" y="50517"/>
                    <a:pt x="29304" y="50517"/>
                  </a:cubicBezTo>
                  <a:cubicBezTo>
                    <a:pt x="30595" y="50517"/>
                    <a:pt x="32191" y="49505"/>
                    <a:pt x="33012" y="48848"/>
                  </a:cubicBezTo>
                  <a:cubicBezTo>
                    <a:pt x="33078" y="48782"/>
                    <a:pt x="33012" y="48615"/>
                    <a:pt x="32912" y="48615"/>
                  </a:cubicBezTo>
                  <a:cubicBezTo>
                    <a:pt x="32111" y="48648"/>
                    <a:pt x="31277" y="48848"/>
                    <a:pt x="30510" y="49149"/>
                  </a:cubicBezTo>
                  <a:cubicBezTo>
                    <a:pt x="31511" y="48348"/>
                    <a:pt x="32345" y="47347"/>
                    <a:pt x="32945" y="46313"/>
                  </a:cubicBezTo>
                  <a:cubicBezTo>
                    <a:pt x="33012" y="46213"/>
                    <a:pt x="32945" y="46113"/>
                    <a:pt x="32845" y="46113"/>
                  </a:cubicBezTo>
                  <a:cubicBezTo>
                    <a:pt x="32782" y="46109"/>
                    <a:pt x="32721" y="46108"/>
                    <a:pt x="32660" y="46108"/>
                  </a:cubicBezTo>
                  <a:cubicBezTo>
                    <a:pt x="31588" y="46108"/>
                    <a:pt x="30802" y="46654"/>
                    <a:pt x="30076" y="47381"/>
                  </a:cubicBezTo>
                  <a:cubicBezTo>
                    <a:pt x="30410" y="46313"/>
                    <a:pt x="30376" y="45146"/>
                    <a:pt x="29876" y="44178"/>
                  </a:cubicBezTo>
                  <a:cubicBezTo>
                    <a:pt x="29857" y="44139"/>
                    <a:pt x="29803" y="44123"/>
                    <a:pt x="29755" y="44123"/>
                  </a:cubicBezTo>
                  <a:cubicBezTo>
                    <a:pt x="29721" y="44123"/>
                    <a:pt x="29690" y="44131"/>
                    <a:pt x="29676" y="44145"/>
                  </a:cubicBezTo>
                  <a:cubicBezTo>
                    <a:pt x="28942" y="44779"/>
                    <a:pt x="28442" y="45646"/>
                    <a:pt x="28175" y="46547"/>
                  </a:cubicBezTo>
                  <a:cubicBezTo>
                    <a:pt x="28041" y="46046"/>
                    <a:pt x="27841" y="45613"/>
                    <a:pt x="27541" y="45179"/>
                  </a:cubicBezTo>
                  <a:cubicBezTo>
                    <a:pt x="27339" y="44951"/>
                    <a:pt x="26600" y="44264"/>
                    <a:pt x="26109" y="44264"/>
                  </a:cubicBezTo>
                  <a:cubicBezTo>
                    <a:pt x="25952" y="44264"/>
                    <a:pt x="25821" y="44334"/>
                    <a:pt x="25740" y="44512"/>
                  </a:cubicBezTo>
                  <a:cubicBezTo>
                    <a:pt x="25273" y="45479"/>
                    <a:pt x="25673" y="46647"/>
                    <a:pt x="26007" y="47614"/>
                  </a:cubicBezTo>
                  <a:cubicBezTo>
                    <a:pt x="25539" y="47276"/>
                    <a:pt x="25030" y="47060"/>
                    <a:pt x="24528" y="47060"/>
                  </a:cubicBezTo>
                  <a:cubicBezTo>
                    <a:pt x="24386" y="47060"/>
                    <a:pt x="24245" y="47077"/>
                    <a:pt x="24105" y="47114"/>
                  </a:cubicBezTo>
                  <a:cubicBezTo>
                    <a:pt x="24039" y="47114"/>
                    <a:pt x="24005" y="47180"/>
                    <a:pt x="24005" y="47280"/>
                  </a:cubicBezTo>
                  <a:cubicBezTo>
                    <a:pt x="24005" y="48815"/>
                    <a:pt x="25506" y="50449"/>
                    <a:pt x="27074" y="50516"/>
                  </a:cubicBezTo>
                  <a:cubicBezTo>
                    <a:pt x="27100" y="50594"/>
                    <a:pt x="27126" y="50672"/>
                    <a:pt x="27152" y="50750"/>
                  </a:cubicBezTo>
                  <a:lnTo>
                    <a:pt x="27308" y="50750"/>
                  </a:lnTo>
                  <a:cubicBezTo>
                    <a:pt x="27341" y="50916"/>
                    <a:pt x="27408" y="51117"/>
                    <a:pt x="27474" y="51283"/>
                  </a:cubicBezTo>
                  <a:cubicBezTo>
                    <a:pt x="27426" y="51332"/>
                    <a:pt x="27413" y="51380"/>
                    <a:pt x="27397" y="51428"/>
                  </a:cubicBezTo>
                  <a:lnTo>
                    <a:pt x="27397" y="51428"/>
                  </a:lnTo>
                  <a:lnTo>
                    <a:pt x="27374" y="51383"/>
                  </a:lnTo>
                  <a:cubicBezTo>
                    <a:pt x="27300" y="51186"/>
                    <a:pt x="27226" y="50970"/>
                    <a:pt x="27152" y="50750"/>
                  </a:cubicBezTo>
                  <a:lnTo>
                    <a:pt x="27107" y="50750"/>
                  </a:lnTo>
                  <a:lnTo>
                    <a:pt x="27374" y="51484"/>
                  </a:lnTo>
                  <a:cubicBezTo>
                    <a:pt x="27384" y="51465"/>
                    <a:pt x="27390" y="51446"/>
                    <a:pt x="27397" y="51428"/>
                  </a:cubicBezTo>
                  <a:lnTo>
                    <a:pt x="27397" y="51428"/>
                  </a:lnTo>
                  <a:lnTo>
                    <a:pt x="27408" y="51450"/>
                  </a:lnTo>
                  <a:lnTo>
                    <a:pt x="27408" y="51484"/>
                  </a:lnTo>
                  <a:lnTo>
                    <a:pt x="27408" y="51550"/>
                  </a:lnTo>
                  <a:lnTo>
                    <a:pt x="26540" y="54319"/>
                  </a:lnTo>
                  <a:lnTo>
                    <a:pt x="26540" y="54352"/>
                  </a:lnTo>
                  <a:lnTo>
                    <a:pt x="26407" y="54719"/>
                  </a:lnTo>
                  <a:cubicBezTo>
                    <a:pt x="26274" y="54819"/>
                    <a:pt x="26173" y="54886"/>
                    <a:pt x="26040" y="55019"/>
                  </a:cubicBezTo>
                  <a:cubicBezTo>
                    <a:pt x="25940" y="55053"/>
                    <a:pt x="26040" y="55186"/>
                    <a:pt x="26107" y="55186"/>
                  </a:cubicBezTo>
                  <a:cubicBezTo>
                    <a:pt x="26173" y="55186"/>
                    <a:pt x="26240" y="55153"/>
                    <a:pt x="26274" y="55153"/>
                  </a:cubicBezTo>
                  <a:lnTo>
                    <a:pt x="25773" y="56787"/>
                  </a:lnTo>
                  <a:cubicBezTo>
                    <a:pt x="25673" y="56187"/>
                    <a:pt x="25406" y="55687"/>
                    <a:pt x="25073" y="55286"/>
                  </a:cubicBezTo>
                  <a:cubicBezTo>
                    <a:pt x="25059" y="55244"/>
                    <a:pt x="25027" y="55226"/>
                    <a:pt x="24993" y="55226"/>
                  </a:cubicBezTo>
                  <a:cubicBezTo>
                    <a:pt x="24945" y="55226"/>
                    <a:pt x="24892" y="55261"/>
                    <a:pt x="24873" y="55320"/>
                  </a:cubicBezTo>
                  <a:cubicBezTo>
                    <a:pt x="24706" y="56154"/>
                    <a:pt x="25039" y="57221"/>
                    <a:pt x="25440" y="58022"/>
                  </a:cubicBezTo>
                  <a:cubicBezTo>
                    <a:pt x="25173" y="59056"/>
                    <a:pt x="24906" y="60056"/>
                    <a:pt x="24606" y="61124"/>
                  </a:cubicBezTo>
                  <a:cubicBezTo>
                    <a:pt x="24572" y="60357"/>
                    <a:pt x="24406" y="59556"/>
                    <a:pt x="24005" y="58989"/>
                  </a:cubicBezTo>
                  <a:cubicBezTo>
                    <a:pt x="23972" y="58939"/>
                    <a:pt x="23930" y="58914"/>
                    <a:pt x="23889" y="58914"/>
                  </a:cubicBezTo>
                  <a:cubicBezTo>
                    <a:pt x="23847" y="58914"/>
                    <a:pt x="23805" y="58939"/>
                    <a:pt x="23772" y="58989"/>
                  </a:cubicBezTo>
                  <a:cubicBezTo>
                    <a:pt x="23371" y="59856"/>
                    <a:pt x="23772" y="61190"/>
                    <a:pt x="24406" y="61958"/>
                  </a:cubicBezTo>
                  <a:lnTo>
                    <a:pt x="24406" y="61991"/>
                  </a:lnTo>
                  <a:cubicBezTo>
                    <a:pt x="23772" y="64626"/>
                    <a:pt x="23238" y="67295"/>
                    <a:pt x="22871" y="69963"/>
                  </a:cubicBezTo>
                  <a:cubicBezTo>
                    <a:pt x="22671" y="70464"/>
                    <a:pt x="22404" y="70964"/>
                    <a:pt x="22171" y="71398"/>
                  </a:cubicBezTo>
                  <a:cubicBezTo>
                    <a:pt x="22163" y="71407"/>
                    <a:pt x="22158" y="71417"/>
                    <a:pt x="22154" y="71426"/>
                  </a:cubicBezTo>
                  <a:lnTo>
                    <a:pt x="22154" y="71426"/>
                  </a:lnTo>
                  <a:cubicBezTo>
                    <a:pt x="21838" y="68885"/>
                    <a:pt x="21437" y="66363"/>
                    <a:pt x="21036" y="63859"/>
                  </a:cubicBezTo>
                  <a:lnTo>
                    <a:pt x="21070" y="63826"/>
                  </a:lnTo>
                  <a:cubicBezTo>
                    <a:pt x="21770" y="62825"/>
                    <a:pt x="22237" y="61324"/>
                    <a:pt x="21837" y="60190"/>
                  </a:cubicBezTo>
                  <a:cubicBezTo>
                    <a:pt x="21791" y="60143"/>
                    <a:pt x="21728" y="60081"/>
                    <a:pt x="21660" y="60081"/>
                  </a:cubicBezTo>
                  <a:cubicBezTo>
                    <a:pt x="21631" y="60081"/>
                    <a:pt x="21601" y="60093"/>
                    <a:pt x="21570" y="60123"/>
                  </a:cubicBezTo>
                  <a:cubicBezTo>
                    <a:pt x="21203" y="60623"/>
                    <a:pt x="20870" y="61257"/>
                    <a:pt x="20736" y="61858"/>
                  </a:cubicBezTo>
                  <a:cubicBezTo>
                    <a:pt x="20369" y="59456"/>
                    <a:pt x="19936" y="57088"/>
                    <a:pt x="19669" y="54753"/>
                  </a:cubicBezTo>
                  <a:cubicBezTo>
                    <a:pt x="19502" y="53452"/>
                    <a:pt x="19335" y="52184"/>
                    <a:pt x="19168" y="50916"/>
                  </a:cubicBezTo>
                  <a:cubicBezTo>
                    <a:pt x="19736" y="50183"/>
                    <a:pt x="20169" y="49082"/>
                    <a:pt x="20069" y="48148"/>
                  </a:cubicBezTo>
                  <a:cubicBezTo>
                    <a:pt x="20069" y="48050"/>
                    <a:pt x="19980" y="47988"/>
                    <a:pt x="19906" y="47988"/>
                  </a:cubicBezTo>
                  <a:cubicBezTo>
                    <a:pt x="19879" y="47988"/>
                    <a:pt x="19853" y="47996"/>
                    <a:pt x="19836" y="48014"/>
                  </a:cubicBezTo>
                  <a:cubicBezTo>
                    <a:pt x="19502" y="48415"/>
                    <a:pt x="19168" y="48948"/>
                    <a:pt x="19002" y="49482"/>
                  </a:cubicBezTo>
                  <a:lnTo>
                    <a:pt x="18368" y="44612"/>
                  </a:lnTo>
                  <a:cubicBezTo>
                    <a:pt x="18935" y="43478"/>
                    <a:pt x="19602" y="42444"/>
                    <a:pt x="20369" y="41410"/>
                  </a:cubicBezTo>
                  <a:lnTo>
                    <a:pt x="20436" y="41410"/>
                  </a:lnTo>
                  <a:cubicBezTo>
                    <a:pt x="20718" y="41184"/>
                    <a:pt x="21214" y="41101"/>
                    <a:pt x="21643" y="41101"/>
                  </a:cubicBezTo>
                  <a:cubicBezTo>
                    <a:pt x="21722" y="41101"/>
                    <a:pt x="21798" y="41104"/>
                    <a:pt x="21870" y="41109"/>
                  </a:cubicBezTo>
                  <a:cubicBezTo>
                    <a:pt x="21704" y="41310"/>
                    <a:pt x="21537" y="41476"/>
                    <a:pt x="21270" y="41643"/>
                  </a:cubicBezTo>
                  <a:cubicBezTo>
                    <a:pt x="20936" y="41843"/>
                    <a:pt x="20603" y="41810"/>
                    <a:pt x="20203" y="41843"/>
                  </a:cubicBezTo>
                  <a:cubicBezTo>
                    <a:pt x="20102" y="41843"/>
                    <a:pt x="20036" y="42010"/>
                    <a:pt x="20169" y="42077"/>
                  </a:cubicBezTo>
                  <a:cubicBezTo>
                    <a:pt x="20308" y="42143"/>
                    <a:pt x="20451" y="42172"/>
                    <a:pt x="20595" y="42172"/>
                  </a:cubicBezTo>
                  <a:cubicBezTo>
                    <a:pt x="21246" y="42172"/>
                    <a:pt x="21910" y="41574"/>
                    <a:pt x="22237" y="41109"/>
                  </a:cubicBezTo>
                  <a:cubicBezTo>
                    <a:pt x="22271" y="41009"/>
                    <a:pt x="22237" y="40943"/>
                    <a:pt x="22171" y="40909"/>
                  </a:cubicBezTo>
                  <a:cubicBezTo>
                    <a:pt x="22002" y="40861"/>
                    <a:pt x="21812" y="40835"/>
                    <a:pt x="21615" y="40835"/>
                  </a:cubicBezTo>
                  <a:cubicBezTo>
                    <a:pt x="21268" y="40835"/>
                    <a:pt x="20901" y="40918"/>
                    <a:pt x="20603" y="41109"/>
                  </a:cubicBezTo>
                  <a:cubicBezTo>
                    <a:pt x="21203" y="40342"/>
                    <a:pt x="21770" y="39642"/>
                    <a:pt x="22437" y="38941"/>
                  </a:cubicBezTo>
                  <a:lnTo>
                    <a:pt x="23605" y="37774"/>
                  </a:lnTo>
                  <a:cubicBezTo>
                    <a:pt x="24439" y="37307"/>
                    <a:pt x="25440" y="36973"/>
                    <a:pt x="26340" y="36640"/>
                  </a:cubicBezTo>
                  <a:cubicBezTo>
                    <a:pt x="28442" y="35806"/>
                    <a:pt x="30443" y="35272"/>
                    <a:pt x="32745" y="35005"/>
                  </a:cubicBezTo>
                  <a:cubicBezTo>
                    <a:pt x="32845" y="35005"/>
                    <a:pt x="32845" y="34838"/>
                    <a:pt x="32745" y="34838"/>
                  </a:cubicBezTo>
                  <a:cubicBezTo>
                    <a:pt x="32658" y="34836"/>
                    <a:pt x="32572" y="34835"/>
                    <a:pt x="32486" y="34835"/>
                  </a:cubicBezTo>
                  <a:cubicBezTo>
                    <a:pt x="30122" y="34835"/>
                    <a:pt x="27996" y="35704"/>
                    <a:pt x="25840" y="36573"/>
                  </a:cubicBezTo>
                  <a:cubicBezTo>
                    <a:pt x="25415" y="36723"/>
                    <a:pt x="24990" y="36873"/>
                    <a:pt x="24579" y="37051"/>
                  </a:cubicBezTo>
                  <a:lnTo>
                    <a:pt x="24579" y="37051"/>
                  </a:lnTo>
                  <a:cubicBezTo>
                    <a:pt x="25671" y="36478"/>
                    <a:pt x="26693" y="35771"/>
                    <a:pt x="27741" y="35172"/>
                  </a:cubicBezTo>
                  <a:cubicBezTo>
                    <a:pt x="29176" y="34405"/>
                    <a:pt x="30843" y="34271"/>
                    <a:pt x="32411" y="34271"/>
                  </a:cubicBezTo>
                  <a:cubicBezTo>
                    <a:pt x="32597" y="34271"/>
                    <a:pt x="32937" y="34263"/>
                    <a:pt x="33333" y="34263"/>
                  </a:cubicBezTo>
                  <a:cubicBezTo>
                    <a:pt x="34721" y="34263"/>
                    <a:pt x="36800" y="34364"/>
                    <a:pt x="35347" y="35272"/>
                  </a:cubicBezTo>
                  <a:cubicBezTo>
                    <a:pt x="32912" y="36740"/>
                    <a:pt x="30843" y="37140"/>
                    <a:pt x="28075" y="37240"/>
                  </a:cubicBezTo>
                  <a:cubicBezTo>
                    <a:pt x="26274" y="37273"/>
                    <a:pt x="24606" y="37507"/>
                    <a:pt x="23038" y="38441"/>
                  </a:cubicBezTo>
                  <a:cubicBezTo>
                    <a:pt x="22949" y="38471"/>
                    <a:pt x="22992" y="38580"/>
                    <a:pt x="23050" y="38580"/>
                  </a:cubicBezTo>
                  <a:cubicBezTo>
                    <a:pt x="23057" y="38580"/>
                    <a:pt x="23064" y="38578"/>
                    <a:pt x="23071" y="38574"/>
                  </a:cubicBezTo>
                  <a:cubicBezTo>
                    <a:pt x="25740" y="37507"/>
                    <a:pt x="28342" y="37607"/>
                    <a:pt x="31077" y="37407"/>
                  </a:cubicBezTo>
                  <a:cubicBezTo>
                    <a:pt x="33178" y="37240"/>
                    <a:pt x="35013" y="35772"/>
                    <a:pt x="36748" y="34772"/>
                  </a:cubicBezTo>
                  <a:cubicBezTo>
                    <a:pt x="36881" y="34738"/>
                    <a:pt x="36848" y="34505"/>
                    <a:pt x="36714" y="34471"/>
                  </a:cubicBezTo>
                  <a:cubicBezTo>
                    <a:pt x="35130" y="34222"/>
                    <a:pt x="33577" y="34004"/>
                    <a:pt x="32002" y="34004"/>
                  </a:cubicBezTo>
                  <a:cubicBezTo>
                    <a:pt x="31255" y="34004"/>
                    <a:pt x="30504" y="34053"/>
                    <a:pt x="29743" y="34171"/>
                  </a:cubicBezTo>
                  <a:cubicBezTo>
                    <a:pt x="27908" y="34471"/>
                    <a:pt x="26407" y="35639"/>
                    <a:pt x="24839" y="36606"/>
                  </a:cubicBezTo>
                  <a:cubicBezTo>
                    <a:pt x="25840" y="35672"/>
                    <a:pt x="26841" y="34805"/>
                    <a:pt x="27841" y="33904"/>
                  </a:cubicBezTo>
                  <a:cubicBezTo>
                    <a:pt x="28775" y="32970"/>
                    <a:pt x="29743" y="32136"/>
                    <a:pt x="30777" y="31336"/>
                  </a:cubicBezTo>
                  <a:cubicBezTo>
                    <a:pt x="30822" y="31353"/>
                    <a:pt x="30867" y="31370"/>
                    <a:pt x="30913" y="31387"/>
                  </a:cubicBezTo>
                  <a:lnTo>
                    <a:pt x="30913" y="31387"/>
                  </a:lnTo>
                  <a:cubicBezTo>
                    <a:pt x="31055" y="31272"/>
                    <a:pt x="31210" y="31149"/>
                    <a:pt x="31344" y="31069"/>
                  </a:cubicBezTo>
                  <a:cubicBezTo>
                    <a:pt x="31411" y="31069"/>
                    <a:pt x="31511" y="31069"/>
                    <a:pt x="31544" y="31102"/>
                  </a:cubicBezTo>
                  <a:cubicBezTo>
                    <a:pt x="31811" y="31169"/>
                    <a:pt x="32044" y="31236"/>
                    <a:pt x="32211" y="31336"/>
                  </a:cubicBezTo>
                  <a:cubicBezTo>
                    <a:pt x="32244" y="31402"/>
                    <a:pt x="32178" y="31436"/>
                    <a:pt x="32078" y="31469"/>
                  </a:cubicBezTo>
                  <a:cubicBezTo>
                    <a:pt x="31956" y="31542"/>
                    <a:pt x="31870" y="31580"/>
                    <a:pt x="31742" y="31595"/>
                  </a:cubicBezTo>
                  <a:lnTo>
                    <a:pt x="31742" y="31595"/>
                  </a:lnTo>
                  <a:cubicBezTo>
                    <a:pt x="31466" y="31564"/>
                    <a:pt x="31185" y="31484"/>
                    <a:pt x="30913" y="31387"/>
                  </a:cubicBezTo>
                  <a:lnTo>
                    <a:pt x="30913" y="31387"/>
                  </a:lnTo>
                  <a:cubicBezTo>
                    <a:pt x="30878" y="31415"/>
                    <a:pt x="30843" y="31443"/>
                    <a:pt x="30810" y="31469"/>
                  </a:cubicBezTo>
                  <a:cubicBezTo>
                    <a:pt x="31044" y="31503"/>
                    <a:pt x="31310" y="31603"/>
                    <a:pt x="31577" y="31603"/>
                  </a:cubicBezTo>
                  <a:cubicBezTo>
                    <a:pt x="31641" y="31603"/>
                    <a:pt x="31694" y="31600"/>
                    <a:pt x="31742" y="31595"/>
                  </a:cubicBezTo>
                  <a:lnTo>
                    <a:pt x="31742" y="31595"/>
                  </a:lnTo>
                  <a:cubicBezTo>
                    <a:pt x="31820" y="31603"/>
                    <a:pt x="31898" y="31608"/>
                    <a:pt x="31974" y="31608"/>
                  </a:cubicBezTo>
                  <a:cubicBezTo>
                    <a:pt x="32020" y="31608"/>
                    <a:pt x="32066" y="31606"/>
                    <a:pt x="32111" y="31603"/>
                  </a:cubicBezTo>
                  <a:cubicBezTo>
                    <a:pt x="32378" y="31569"/>
                    <a:pt x="32845" y="31336"/>
                    <a:pt x="32745" y="31002"/>
                  </a:cubicBezTo>
                  <a:cubicBezTo>
                    <a:pt x="32711" y="30735"/>
                    <a:pt x="32345" y="30635"/>
                    <a:pt x="32111" y="30569"/>
                  </a:cubicBezTo>
                  <a:cubicBezTo>
                    <a:pt x="32078" y="30569"/>
                    <a:pt x="32011" y="30502"/>
                    <a:pt x="31911" y="30502"/>
                  </a:cubicBezTo>
                  <a:cubicBezTo>
                    <a:pt x="32511" y="30102"/>
                    <a:pt x="33112" y="29668"/>
                    <a:pt x="33746" y="29334"/>
                  </a:cubicBezTo>
                  <a:cubicBezTo>
                    <a:pt x="33779" y="29401"/>
                    <a:pt x="33846" y="29434"/>
                    <a:pt x="33879" y="29434"/>
                  </a:cubicBezTo>
                  <a:lnTo>
                    <a:pt x="34012" y="29434"/>
                  </a:lnTo>
                  <a:cubicBezTo>
                    <a:pt x="34179" y="29568"/>
                    <a:pt x="34346" y="29635"/>
                    <a:pt x="34546" y="29668"/>
                  </a:cubicBezTo>
                  <a:cubicBezTo>
                    <a:pt x="34579" y="29668"/>
                    <a:pt x="34613" y="29668"/>
                    <a:pt x="34680" y="29635"/>
                  </a:cubicBezTo>
                  <a:lnTo>
                    <a:pt x="34846" y="29635"/>
                  </a:lnTo>
                  <a:cubicBezTo>
                    <a:pt x="34913" y="29752"/>
                    <a:pt x="34981" y="29868"/>
                    <a:pt x="35052" y="29983"/>
                  </a:cubicBezTo>
                  <a:lnTo>
                    <a:pt x="35052" y="29983"/>
                  </a:lnTo>
                  <a:cubicBezTo>
                    <a:pt x="35063" y="29988"/>
                    <a:pt x="35072" y="29994"/>
                    <a:pt x="35080" y="30001"/>
                  </a:cubicBezTo>
                  <a:cubicBezTo>
                    <a:pt x="35680" y="30602"/>
                    <a:pt x="36681" y="30969"/>
                    <a:pt x="37682" y="31036"/>
                  </a:cubicBezTo>
                  <a:cubicBezTo>
                    <a:pt x="38242" y="31661"/>
                    <a:pt x="38704" y="32287"/>
                    <a:pt x="39069" y="33041"/>
                  </a:cubicBezTo>
                  <a:lnTo>
                    <a:pt x="39069" y="33041"/>
                  </a:lnTo>
                  <a:cubicBezTo>
                    <a:pt x="37300" y="32823"/>
                    <a:pt x="35983" y="31501"/>
                    <a:pt x="35052" y="29983"/>
                  </a:cubicBezTo>
                  <a:lnTo>
                    <a:pt x="35052" y="29983"/>
                  </a:lnTo>
                  <a:cubicBezTo>
                    <a:pt x="35016" y="29968"/>
                    <a:pt x="34964" y="29968"/>
                    <a:pt x="34913" y="29968"/>
                  </a:cubicBezTo>
                  <a:cubicBezTo>
                    <a:pt x="35880" y="31469"/>
                    <a:pt x="37248" y="32937"/>
                    <a:pt x="39083" y="33070"/>
                  </a:cubicBezTo>
                  <a:cubicBezTo>
                    <a:pt x="39078" y="33060"/>
                    <a:pt x="39073" y="33051"/>
                    <a:pt x="39069" y="33041"/>
                  </a:cubicBezTo>
                  <a:lnTo>
                    <a:pt x="39069" y="33041"/>
                  </a:lnTo>
                  <a:cubicBezTo>
                    <a:pt x="39193" y="33056"/>
                    <a:pt x="39320" y="33066"/>
                    <a:pt x="39450" y="33070"/>
                  </a:cubicBezTo>
                  <a:cubicBezTo>
                    <a:pt x="39583" y="33070"/>
                    <a:pt x="39616" y="32937"/>
                    <a:pt x="39583" y="32837"/>
                  </a:cubicBezTo>
                  <a:cubicBezTo>
                    <a:pt x="39249" y="32070"/>
                    <a:pt x="38849" y="31302"/>
                    <a:pt x="38182" y="30769"/>
                  </a:cubicBezTo>
                  <a:lnTo>
                    <a:pt x="38182" y="30769"/>
                  </a:lnTo>
                  <a:cubicBezTo>
                    <a:pt x="38245" y="30771"/>
                    <a:pt x="38307" y="30772"/>
                    <a:pt x="38370" y="30772"/>
                  </a:cubicBezTo>
                  <a:cubicBezTo>
                    <a:pt x="39236" y="30772"/>
                    <a:pt x="40041" y="30569"/>
                    <a:pt x="40627" y="30187"/>
                  </a:cubicBezTo>
                  <a:lnTo>
                    <a:pt x="40627" y="30187"/>
                  </a:lnTo>
                  <a:cubicBezTo>
                    <a:pt x="40635" y="30203"/>
                    <a:pt x="40643" y="30219"/>
                    <a:pt x="40650" y="30235"/>
                  </a:cubicBezTo>
                  <a:cubicBezTo>
                    <a:pt x="40650" y="30262"/>
                    <a:pt x="40650" y="30284"/>
                    <a:pt x="40657" y="30284"/>
                  </a:cubicBezTo>
                  <a:cubicBezTo>
                    <a:pt x="40667" y="30284"/>
                    <a:pt x="40692" y="30239"/>
                    <a:pt x="40751" y="30102"/>
                  </a:cubicBezTo>
                  <a:lnTo>
                    <a:pt x="40751" y="30102"/>
                  </a:lnTo>
                  <a:cubicBezTo>
                    <a:pt x="40711" y="30131"/>
                    <a:pt x="40669" y="30159"/>
                    <a:pt x="40627" y="30187"/>
                  </a:cubicBezTo>
                  <a:lnTo>
                    <a:pt x="40627" y="30187"/>
                  </a:lnTo>
                  <a:cubicBezTo>
                    <a:pt x="40142" y="29222"/>
                    <a:pt x="38980" y="28964"/>
                    <a:pt x="37805" y="28964"/>
                  </a:cubicBezTo>
                  <a:cubicBezTo>
                    <a:pt x="37731" y="28964"/>
                    <a:pt x="37656" y="28965"/>
                    <a:pt x="37582" y="28967"/>
                  </a:cubicBezTo>
                  <a:cubicBezTo>
                    <a:pt x="37748" y="28901"/>
                    <a:pt x="37915" y="28834"/>
                    <a:pt x="38049" y="28767"/>
                  </a:cubicBezTo>
                  <a:cubicBezTo>
                    <a:pt x="38716" y="28467"/>
                    <a:pt x="40083" y="27967"/>
                    <a:pt x="40150" y="27099"/>
                  </a:cubicBezTo>
                  <a:cubicBezTo>
                    <a:pt x="40169" y="26487"/>
                    <a:pt x="39629" y="26318"/>
                    <a:pt x="39061" y="26318"/>
                  </a:cubicBezTo>
                  <a:cubicBezTo>
                    <a:pt x="38608" y="26318"/>
                    <a:pt x="38137" y="26425"/>
                    <a:pt x="37915" y="26499"/>
                  </a:cubicBezTo>
                  <a:cubicBezTo>
                    <a:pt x="37682" y="26599"/>
                    <a:pt x="37415" y="26732"/>
                    <a:pt x="37181" y="26833"/>
                  </a:cubicBezTo>
                  <a:cubicBezTo>
                    <a:pt x="37815" y="26132"/>
                    <a:pt x="38249" y="25331"/>
                    <a:pt x="38482" y="24297"/>
                  </a:cubicBezTo>
                  <a:cubicBezTo>
                    <a:pt x="38482" y="24231"/>
                    <a:pt x="38416" y="24131"/>
                    <a:pt x="38349" y="24131"/>
                  </a:cubicBezTo>
                  <a:cubicBezTo>
                    <a:pt x="37148" y="24131"/>
                    <a:pt x="36347" y="24931"/>
                    <a:pt x="35814" y="25899"/>
                  </a:cubicBezTo>
                  <a:cubicBezTo>
                    <a:pt x="36014" y="24664"/>
                    <a:pt x="35580" y="23430"/>
                    <a:pt x="34680" y="22229"/>
                  </a:cubicBezTo>
                  <a:cubicBezTo>
                    <a:pt x="34646" y="22179"/>
                    <a:pt x="34604" y="22154"/>
                    <a:pt x="34559" y="22154"/>
                  </a:cubicBezTo>
                  <a:cubicBezTo>
                    <a:pt x="34513" y="22154"/>
                    <a:pt x="34463" y="22179"/>
                    <a:pt x="34413" y="22229"/>
                  </a:cubicBezTo>
                  <a:cubicBezTo>
                    <a:pt x="34012" y="23130"/>
                    <a:pt x="33779" y="24064"/>
                    <a:pt x="33746" y="24998"/>
                  </a:cubicBezTo>
                  <a:cubicBezTo>
                    <a:pt x="33612" y="24764"/>
                    <a:pt x="33512" y="24564"/>
                    <a:pt x="33379" y="24297"/>
                  </a:cubicBezTo>
                  <a:cubicBezTo>
                    <a:pt x="33345" y="24264"/>
                    <a:pt x="33312" y="24231"/>
                    <a:pt x="33212" y="24231"/>
                  </a:cubicBezTo>
                  <a:cubicBezTo>
                    <a:pt x="33178" y="24164"/>
                    <a:pt x="33178" y="24164"/>
                    <a:pt x="33145" y="24164"/>
                  </a:cubicBezTo>
                  <a:lnTo>
                    <a:pt x="33045" y="24164"/>
                  </a:lnTo>
                  <a:cubicBezTo>
                    <a:pt x="33012" y="24164"/>
                    <a:pt x="32912" y="24231"/>
                    <a:pt x="32912" y="24264"/>
                  </a:cubicBezTo>
                  <a:cubicBezTo>
                    <a:pt x="32411" y="25798"/>
                    <a:pt x="32311" y="27933"/>
                    <a:pt x="33579" y="29134"/>
                  </a:cubicBezTo>
                  <a:lnTo>
                    <a:pt x="33579" y="29301"/>
                  </a:lnTo>
                  <a:cubicBezTo>
                    <a:pt x="32745" y="29668"/>
                    <a:pt x="31978" y="30168"/>
                    <a:pt x="31177" y="30669"/>
                  </a:cubicBezTo>
                  <a:cubicBezTo>
                    <a:pt x="31077" y="30669"/>
                    <a:pt x="31010" y="30735"/>
                    <a:pt x="30910" y="30769"/>
                  </a:cubicBezTo>
                  <a:cubicBezTo>
                    <a:pt x="30877" y="30802"/>
                    <a:pt x="30877" y="30835"/>
                    <a:pt x="30877" y="30835"/>
                  </a:cubicBezTo>
                  <a:cubicBezTo>
                    <a:pt x="30243" y="31302"/>
                    <a:pt x="29609" y="31769"/>
                    <a:pt x="29009" y="32270"/>
                  </a:cubicBezTo>
                  <a:cubicBezTo>
                    <a:pt x="29376" y="31669"/>
                    <a:pt x="29576" y="30902"/>
                    <a:pt x="29242" y="30302"/>
                  </a:cubicBezTo>
                  <a:cubicBezTo>
                    <a:pt x="29223" y="30263"/>
                    <a:pt x="29192" y="30246"/>
                    <a:pt x="29149" y="30246"/>
                  </a:cubicBezTo>
                  <a:cubicBezTo>
                    <a:pt x="29119" y="30246"/>
                    <a:pt x="29084" y="30255"/>
                    <a:pt x="29042" y="30268"/>
                  </a:cubicBezTo>
                  <a:cubicBezTo>
                    <a:pt x="28508" y="30835"/>
                    <a:pt x="28208" y="31736"/>
                    <a:pt x="28475" y="32470"/>
                  </a:cubicBezTo>
                  <a:cubicBezTo>
                    <a:pt x="28408" y="32570"/>
                    <a:pt x="28375" y="32670"/>
                    <a:pt x="28342" y="32770"/>
                  </a:cubicBezTo>
                  <a:lnTo>
                    <a:pt x="28342" y="32803"/>
                  </a:lnTo>
                  <a:cubicBezTo>
                    <a:pt x="26574" y="34305"/>
                    <a:pt x="24906" y="36006"/>
                    <a:pt x="23305" y="37574"/>
                  </a:cubicBezTo>
                  <a:cubicBezTo>
                    <a:pt x="23238" y="37574"/>
                    <a:pt x="23205" y="37607"/>
                    <a:pt x="23171" y="37607"/>
                  </a:cubicBezTo>
                  <a:cubicBezTo>
                    <a:pt x="23105" y="37607"/>
                    <a:pt x="23105" y="37640"/>
                    <a:pt x="23105" y="37674"/>
                  </a:cubicBezTo>
                  <a:cubicBezTo>
                    <a:pt x="22904" y="37907"/>
                    <a:pt x="22704" y="38074"/>
                    <a:pt x="22538" y="38241"/>
                  </a:cubicBezTo>
                  <a:cubicBezTo>
                    <a:pt x="22271" y="38441"/>
                    <a:pt x="22037" y="38641"/>
                    <a:pt x="21870" y="38908"/>
                  </a:cubicBezTo>
                  <a:cubicBezTo>
                    <a:pt x="21704" y="39075"/>
                    <a:pt x="21537" y="39175"/>
                    <a:pt x="21403" y="39341"/>
                  </a:cubicBezTo>
                  <a:cubicBezTo>
                    <a:pt x="22204" y="37907"/>
                    <a:pt x="22704" y="36273"/>
                    <a:pt x="23171" y="34638"/>
                  </a:cubicBezTo>
                  <a:cubicBezTo>
                    <a:pt x="23405" y="33771"/>
                    <a:pt x="23672" y="32837"/>
                    <a:pt x="23905" y="31936"/>
                  </a:cubicBezTo>
                  <a:cubicBezTo>
                    <a:pt x="24272" y="31836"/>
                    <a:pt x="24606" y="31469"/>
                    <a:pt x="24873" y="31169"/>
                  </a:cubicBezTo>
                  <a:cubicBezTo>
                    <a:pt x="25106" y="30869"/>
                    <a:pt x="25273" y="30502"/>
                    <a:pt x="25273" y="30102"/>
                  </a:cubicBezTo>
                  <a:cubicBezTo>
                    <a:pt x="25273" y="30000"/>
                    <a:pt x="25214" y="29956"/>
                    <a:pt x="25142" y="29956"/>
                  </a:cubicBezTo>
                  <a:cubicBezTo>
                    <a:pt x="25120" y="29956"/>
                    <a:pt x="25096" y="29960"/>
                    <a:pt x="25073" y="29968"/>
                  </a:cubicBezTo>
                  <a:cubicBezTo>
                    <a:pt x="24739" y="30168"/>
                    <a:pt x="24439" y="30502"/>
                    <a:pt x="24205" y="30835"/>
                  </a:cubicBezTo>
                  <a:cubicBezTo>
                    <a:pt x="24506" y="29568"/>
                    <a:pt x="24739" y="28300"/>
                    <a:pt x="24839" y="26999"/>
                  </a:cubicBezTo>
                  <a:cubicBezTo>
                    <a:pt x="24867" y="27013"/>
                    <a:pt x="24900" y="27021"/>
                    <a:pt x="24935" y="27021"/>
                  </a:cubicBezTo>
                  <a:cubicBezTo>
                    <a:pt x="24983" y="27021"/>
                    <a:pt x="25034" y="27005"/>
                    <a:pt x="25073" y="26966"/>
                  </a:cubicBezTo>
                  <a:cubicBezTo>
                    <a:pt x="25173" y="26866"/>
                    <a:pt x="25206" y="26766"/>
                    <a:pt x="25273" y="26666"/>
                  </a:cubicBezTo>
                  <a:cubicBezTo>
                    <a:pt x="25373" y="26566"/>
                    <a:pt x="25406" y="26432"/>
                    <a:pt x="25506" y="26299"/>
                  </a:cubicBezTo>
                  <a:cubicBezTo>
                    <a:pt x="27274" y="25798"/>
                    <a:pt x="29076" y="23797"/>
                    <a:pt x="28408" y="21962"/>
                  </a:cubicBezTo>
                  <a:cubicBezTo>
                    <a:pt x="28394" y="21904"/>
                    <a:pt x="28354" y="21877"/>
                    <a:pt x="28316" y="21877"/>
                  </a:cubicBezTo>
                  <a:cubicBezTo>
                    <a:pt x="28267" y="21877"/>
                    <a:pt x="28223" y="21921"/>
                    <a:pt x="28242" y="21996"/>
                  </a:cubicBezTo>
                  <a:cubicBezTo>
                    <a:pt x="28842" y="23697"/>
                    <a:pt x="27241" y="25098"/>
                    <a:pt x="25740" y="25832"/>
                  </a:cubicBezTo>
                  <a:cubicBezTo>
                    <a:pt x="25840" y="25665"/>
                    <a:pt x="25940" y="25465"/>
                    <a:pt x="26040" y="25265"/>
                  </a:cubicBezTo>
                  <a:cubicBezTo>
                    <a:pt x="26073" y="25198"/>
                    <a:pt x="26107" y="25131"/>
                    <a:pt x="26107" y="25031"/>
                  </a:cubicBezTo>
                  <a:lnTo>
                    <a:pt x="26107" y="24965"/>
                  </a:lnTo>
                  <a:cubicBezTo>
                    <a:pt x="27408" y="24097"/>
                    <a:pt x="28242" y="22329"/>
                    <a:pt x="28075" y="20828"/>
                  </a:cubicBezTo>
                  <a:cubicBezTo>
                    <a:pt x="28075" y="20762"/>
                    <a:pt x="28008" y="20695"/>
                    <a:pt x="27941" y="20695"/>
                  </a:cubicBezTo>
                  <a:cubicBezTo>
                    <a:pt x="27408" y="20828"/>
                    <a:pt x="27074" y="21195"/>
                    <a:pt x="26774" y="21629"/>
                  </a:cubicBezTo>
                  <a:cubicBezTo>
                    <a:pt x="26841" y="21028"/>
                    <a:pt x="26774" y="20461"/>
                    <a:pt x="26774" y="19961"/>
                  </a:cubicBezTo>
                  <a:cubicBezTo>
                    <a:pt x="26774" y="19861"/>
                    <a:pt x="26707" y="19828"/>
                    <a:pt x="26607" y="19828"/>
                  </a:cubicBezTo>
                  <a:cubicBezTo>
                    <a:pt x="25840" y="20161"/>
                    <a:pt x="25273" y="20828"/>
                    <a:pt x="25039" y="21629"/>
                  </a:cubicBezTo>
                  <a:cubicBezTo>
                    <a:pt x="24882" y="21341"/>
                    <a:pt x="24254" y="20418"/>
                    <a:pt x="23829" y="20418"/>
                  </a:cubicBezTo>
                  <a:cubicBezTo>
                    <a:pt x="23712" y="20418"/>
                    <a:pt x="23610" y="20488"/>
                    <a:pt x="23538" y="20661"/>
                  </a:cubicBezTo>
                  <a:cubicBezTo>
                    <a:pt x="23505" y="20528"/>
                    <a:pt x="23438" y="20361"/>
                    <a:pt x="23438" y="20261"/>
                  </a:cubicBezTo>
                  <a:cubicBezTo>
                    <a:pt x="23438" y="20172"/>
                    <a:pt x="23394" y="20128"/>
                    <a:pt x="23334" y="20128"/>
                  </a:cubicBezTo>
                  <a:cubicBezTo>
                    <a:pt x="23305" y="20128"/>
                    <a:pt x="23271" y="20139"/>
                    <a:pt x="23238" y="20161"/>
                  </a:cubicBezTo>
                  <a:cubicBezTo>
                    <a:pt x="22104" y="21128"/>
                    <a:pt x="22204" y="24297"/>
                    <a:pt x="23538" y="25265"/>
                  </a:cubicBezTo>
                  <a:cubicBezTo>
                    <a:pt x="22938" y="25098"/>
                    <a:pt x="22404" y="24798"/>
                    <a:pt x="21937" y="24331"/>
                  </a:cubicBezTo>
                  <a:cubicBezTo>
                    <a:pt x="21670" y="24031"/>
                    <a:pt x="21437" y="23630"/>
                    <a:pt x="21403" y="23197"/>
                  </a:cubicBezTo>
                  <a:cubicBezTo>
                    <a:pt x="21337" y="22696"/>
                    <a:pt x="21670" y="22296"/>
                    <a:pt x="21870" y="21862"/>
                  </a:cubicBezTo>
                  <a:cubicBezTo>
                    <a:pt x="21897" y="21835"/>
                    <a:pt x="21859" y="21786"/>
                    <a:pt x="21808" y="21786"/>
                  </a:cubicBezTo>
                  <a:cubicBezTo>
                    <a:pt x="21796" y="21786"/>
                    <a:pt x="21783" y="21789"/>
                    <a:pt x="21770" y="21796"/>
                  </a:cubicBezTo>
                  <a:cubicBezTo>
                    <a:pt x="21003" y="22329"/>
                    <a:pt x="21003" y="23330"/>
                    <a:pt x="21403" y="24097"/>
                  </a:cubicBezTo>
                  <a:cubicBezTo>
                    <a:pt x="21870" y="24931"/>
                    <a:pt x="22871" y="25432"/>
                    <a:pt x="23772" y="25465"/>
                  </a:cubicBezTo>
                  <a:cubicBezTo>
                    <a:pt x="23831" y="25465"/>
                    <a:pt x="23838" y="25465"/>
                    <a:pt x="23838" y="25441"/>
                  </a:cubicBezTo>
                  <a:lnTo>
                    <a:pt x="23838" y="25441"/>
                  </a:lnTo>
                  <a:cubicBezTo>
                    <a:pt x="23882" y="25463"/>
                    <a:pt x="23926" y="25482"/>
                    <a:pt x="23972" y="25498"/>
                  </a:cubicBezTo>
                  <a:cubicBezTo>
                    <a:pt x="23965" y="25487"/>
                    <a:pt x="23959" y="25476"/>
                    <a:pt x="23953" y="25464"/>
                  </a:cubicBezTo>
                  <a:lnTo>
                    <a:pt x="23953" y="25464"/>
                  </a:lnTo>
                  <a:cubicBezTo>
                    <a:pt x="23912" y="25456"/>
                    <a:pt x="23871" y="25448"/>
                    <a:pt x="23838" y="25432"/>
                  </a:cubicBezTo>
                  <a:cubicBezTo>
                    <a:pt x="23838" y="25435"/>
                    <a:pt x="23838" y="25438"/>
                    <a:pt x="23838" y="25441"/>
                  </a:cubicBezTo>
                  <a:lnTo>
                    <a:pt x="23838" y="25441"/>
                  </a:lnTo>
                  <a:cubicBezTo>
                    <a:pt x="22489" y="24775"/>
                    <a:pt x="22266" y="21859"/>
                    <a:pt x="23171" y="20728"/>
                  </a:cubicBezTo>
                  <a:lnTo>
                    <a:pt x="23171" y="20728"/>
                  </a:lnTo>
                  <a:cubicBezTo>
                    <a:pt x="23238" y="21262"/>
                    <a:pt x="23472" y="21796"/>
                    <a:pt x="23705" y="22329"/>
                  </a:cubicBezTo>
                  <a:cubicBezTo>
                    <a:pt x="24139" y="23397"/>
                    <a:pt x="24372" y="24231"/>
                    <a:pt x="24172" y="25298"/>
                  </a:cubicBezTo>
                  <a:cubicBezTo>
                    <a:pt x="24139" y="25165"/>
                    <a:pt x="24039" y="24998"/>
                    <a:pt x="24005" y="24898"/>
                  </a:cubicBezTo>
                  <a:cubicBezTo>
                    <a:pt x="23967" y="24847"/>
                    <a:pt x="23914" y="24825"/>
                    <a:pt x="23865" y="24825"/>
                  </a:cubicBezTo>
                  <a:cubicBezTo>
                    <a:pt x="23786" y="24825"/>
                    <a:pt x="23718" y="24882"/>
                    <a:pt x="23738" y="24965"/>
                  </a:cubicBezTo>
                  <a:cubicBezTo>
                    <a:pt x="23832" y="25120"/>
                    <a:pt x="23867" y="25305"/>
                    <a:pt x="23953" y="25464"/>
                  </a:cubicBezTo>
                  <a:lnTo>
                    <a:pt x="23953" y="25464"/>
                  </a:lnTo>
                  <a:cubicBezTo>
                    <a:pt x="23995" y="25473"/>
                    <a:pt x="24038" y="25481"/>
                    <a:pt x="24072" y="25498"/>
                  </a:cubicBezTo>
                  <a:cubicBezTo>
                    <a:pt x="24172" y="25832"/>
                    <a:pt x="24239" y="26165"/>
                    <a:pt x="24272" y="26499"/>
                  </a:cubicBezTo>
                  <a:cubicBezTo>
                    <a:pt x="24272" y="26591"/>
                    <a:pt x="24353" y="26642"/>
                    <a:pt x="24431" y="26642"/>
                  </a:cubicBezTo>
                  <a:cubicBezTo>
                    <a:pt x="24495" y="26642"/>
                    <a:pt x="24557" y="26607"/>
                    <a:pt x="24572" y="26532"/>
                  </a:cubicBezTo>
                  <a:cubicBezTo>
                    <a:pt x="24606" y="26532"/>
                    <a:pt x="24606" y="26532"/>
                    <a:pt x="24672" y="26499"/>
                  </a:cubicBezTo>
                  <a:lnTo>
                    <a:pt x="24672" y="26499"/>
                  </a:lnTo>
                  <a:cubicBezTo>
                    <a:pt x="24439" y="28934"/>
                    <a:pt x="24005" y="31503"/>
                    <a:pt x="23238" y="33971"/>
                  </a:cubicBezTo>
                  <a:cubicBezTo>
                    <a:pt x="23371" y="33037"/>
                    <a:pt x="23371" y="32136"/>
                    <a:pt x="23205" y="31169"/>
                  </a:cubicBezTo>
                  <a:cubicBezTo>
                    <a:pt x="22871" y="29034"/>
                    <a:pt x="21036" y="28133"/>
                    <a:pt x="20069" y="26332"/>
                  </a:cubicBezTo>
                  <a:cubicBezTo>
                    <a:pt x="20058" y="26310"/>
                    <a:pt x="20032" y="26299"/>
                    <a:pt x="20004" y="26299"/>
                  </a:cubicBezTo>
                  <a:cubicBezTo>
                    <a:pt x="19947" y="26299"/>
                    <a:pt x="19880" y="26343"/>
                    <a:pt x="19902" y="26432"/>
                  </a:cubicBezTo>
                  <a:cubicBezTo>
                    <a:pt x="20403" y="28467"/>
                    <a:pt x="20169" y="30535"/>
                    <a:pt x="20436" y="32637"/>
                  </a:cubicBezTo>
                  <a:cubicBezTo>
                    <a:pt x="20703" y="34838"/>
                    <a:pt x="21770" y="36606"/>
                    <a:pt x="21403" y="38874"/>
                  </a:cubicBezTo>
                  <a:cubicBezTo>
                    <a:pt x="21170" y="39442"/>
                    <a:pt x="20870" y="39942"/>
                    <a:pt x="20569" y="40442"/>
                  </a:cubicBezTo>
                  <a:cubicBezTo>
                    <a:pt x="19669" y="41543"/>
                    <a:pt x="18835" y="42777"/>
                    <a:pt x="18101" y="44011"/>
                  </a:cubicBezTo>
                  <a:cubicBezTo>
                    <a:pt x="17901" y="42377"/>
                    <a:pt x="17734" y="40776"/>
                    <a:pt x="17601" y="39175"/>
                  </a:cubicBezTo>
                  <a:cubicBezTo>
                    <a:pt x="18101" y="38508"/>
                    <a:pt x="18368" y="37540"/>
                    <a:pt x="18201" y="36773"/>
                  </a:cubicBezTo>
                  <a:cubicBezTo>
                    <a:pt x="18182" y="36695"/>
                    <a:pt x="18128" y="36662"/>
                    <a:pt x="18080" y="36662"/>
                  </a:cubicBezTo>
                  <a:cubicBezTo>
                    <a:pt x="18046" y="36662"/>
                    <a:pt x="18015" y="36679"/>
                    <a:pt x="18001" y="36706"/>
                  </a:cubicBezTo>
                  <a:cubicBezTo>
                    <a:pt x="17834" y="36873"/>
                    <a:pt x="17601" y="37107"/>
                    <a:pt x="17501" y="37373"/>
                  </a:cubicBezTo>
                  <a:cubicBezTo>
                    <a:pt x="17334" y="35439"/>
                    <a:pt x="17200" y="33471"/>
                    <a:pt x="17100" y="31503"/>
                  </a:cubicBezTo>
                  <a:cubicBezTo>
                    <a:pt x="17100" y="31002"/>
                    <a:pt x="17067" y="30535"/>
                    <a:pt x="17067" y="30035"/>
                  </a:cubicBezTo>
                  <a:cubicBezTo>
                    <a:pt x="17734" y="29434"/>
                    <a:pt x="18101" y="28300"/>
                    <a:pt x="18068" y="27433"/>
                  </a:cubicBezTo>
                  <a:cubicBezTo>
                    <a:pt x="18068" y="27344"/>
                    <a:pt x="18008" y="27300"/>
                    <a:pt x="17949" y="27300"/>
                  </a:cubicBezTo>
                  <a:cubicBezTo>
                    <a:pt x="17919" y="27300"/>
                    <a:pt x="17890" y="27311"/>
                    <a:pt x="17868" y="27333"/>
                  </a:cubicBezTo>
                  <a:cubicBezTo>
                    <a:pt x="17501" y="27666"/>
                    <a:pt x="17234" y="28133"/>
                    <a:pt x="17067" y="28600"/>
                  </a:cubicBezTo>
                  <a:cubicBezTo>
                    <a:pt x="17067" y="27967"/>
                    <a:pt x="17100" y="27300"/>
                    <a:pt x="17100" y="26666"/>
                  </a:cubicBezTo>
                  <a:lnTo>
                    <a:pt x="17100" y="26632"/>
                  </a:lnTo>
                  <a:cubicBezTo>
                    <a:pt x="17334" y="22930"/>
                    <a:pt x="19168" y="19494"/>
                    <a:pt x="21203" y="16425"/>
                  </a:cubicBezTo>
                  <a:cubicBezTo>
                    <a:pt x="22738" y="14123"/>
                    <a:pt x="24839" y="12255"/>
                    <a:pt x="25873" y="9654"/>
                  </a:cubicBezTo>
                  <a:lnTo>
                    <a:pt x="25873" y="9654"/>
                  </a:lnTo>
                  <a:cubicBezTo>
                    <a:pt x="25907" y="10087"/>
                    <a:pt x="25873" y="10487"/>
                    <a:pt x="25706" y="10854"/>
                  </a:cubicBezTo>
                  <a:cubicBezTo>
                    <a:pt x="25573" y="11355"/>
                    <a:pt x="25406" y="11822"/>
                    <a:pt x="25239" y="12322"/>
                  </a:cubicBezTo>
                  <a:cubicBezTo>
                    <a:pt x="24772" y="13756"/>
                    <a:pt x="24072" y="15091"/>
                    <a:pt x="23271" y="16325"/>
                  </a:cubicBezTo>
                  <a:cubicBezTo>
                    <a:pt x="21937" y="18460"/>
                    <a:pt x="19936" y="20028"/>
                    <a:pt x="18435" y="21996"/>
                  </a:cubicBezTo>
                  <a:cubicBezTo>
                    <a:pt x="18411" y="22068"/>
                    <a:pt x="18473" y="22123"/>
                    <a:pt x="18523" y="22123"/>
                  </a:cubicBezTo>
                  <a:cubicBezTo>
                    <a:pt x="18542" y="22123"/>
                    <a:pt x="18559" y="22114"/>
                    <a:pt x="18568" y="22096"/>
                  </a:cubicBezTo>
                  <a:cubicBezTo>
                    <a:pt x="22371" y="18460"/>
                    <a:pt x="25907" y="14157"/>
                    <a:pt x="26274" y="8686"/>
                  </a:cubicBezTo>
                  <a:cubicBezTo>
                    <a:pt x="26274" y="8621"/>
                    <a:pt x="26217" y="8570"/>
                    <a:pt x="26159" y="8570"/>
                  </a:cubicBezTo>
                  <a:cubicBezTo>
                    <a:pt x="26128" y="8570"/>
                    <a:pt x="26097" y="8585"/>
                    <a:pt x="26073" y="8619"/>
                  </a:cubicBezTo>
                  <a:cubicBezTo>
                    <a:pt x="24339" y="10688"/>
                    <a:pt x="22171" y="12322"/>
                    <a:pt x="20503" y="14490"/>
                  </a:cubicBezTo>
                  <a:cubicBezTo>
                    <a:pt x="18868" y="16625"/>
                    <a:pt x="18034" y="19427"/>
                    <a:pt x="17734" y="22029"/>
                  </a:cubicBezTo>
                  <a:cubicBezTo>
                    <a:pt x="17734" y="22096"/>
                    <a:pt x="17767" y="22129"/>
                    <a:pt x="17834" y="22129"/>
                  </a:cubicBezTo>
                  <a:cubicBezTo>
                    <a:pt x="17601" y="22663"/>
                    <a:pt x="17434" y="23197"/>
                    <a:pt x="17334" y="23764"/>
                  </a:cubicBezTo>
                  <a:cubicBezTo>
                    <a:pt x="17567" y="20461"/>
                    <a:pt x="18034" y="17159"/>
                    <a:pt x="18401" y="13857"/>
                  </a:cubicBezTo>
                  <a:cubicBezTo>
                    <a:pt x="18968" y="13289"/>
                    <a:pt x="19369" y="12489"/>
                    <a:pt x="19502" y="11755"/>
                  </a:cubicBezTo>
                  <a:cubicBezTo>
                    <a:pt x="19502" y="11655"/>
                    <a:pt x="19369" y="11622"/>
                    <a:pt x="19335" y="11622"/>
                  </a:cubicBezTo>
                  <a:cubicBezTo>
                    <a:pt x="19035" y="11788"/>
                    <a:pt x="18835" y="11989"/>
                    <a:pt x="18601" y="12289"/>
                  </a:cubicBezTo>
                  <a:cubicBezTo>
                    <a:pt x="18701" y="11455"/>
                    <a:pt x="18768" y="10621"/>
                    <a:pt x="18868" y="9754"/>
                  </a:cubicBezTo>
                  <a:cubicBezTo>
                    <a:pt x="18902" y="9687"/>
                    <a:pt x="18935" y="9687"/>
                    <a:pt x="18902" y="9620"/>
                  </a:cubicBezTo>
                  <a:cubicBezTo>
                    <a:pt x="18902" y="9587"/>
                    <a:pt x="18868" y="9520"/>
                    <a:pt x="18868" y="9487"/>
                  </a:cubicBezTo>
                  <a:lnTo>
                    <a:pt x="18868" y="9253"/>
                  </a:lnTo>
                  <a:cubicBezTo>
                    <a:pt x="19569" y="8986"/>
                    <a:pt x="20203" y="8386"/>
                    <a:pt x="20336" y="7619"/>
                  </a:cubicBezTo>
                  <a:cubicBezTo>
                    <a:pt x="20369" y="7619"/>
                    <a:pt x="20403" y="7585"/>
                    <a:pt x="20436" y="7585"/>
                  </a:cubicBezTo>
                  <a:cubicBezTo>
                    <a:pt x="20920" y="7951"/>
                    <a:pt x="21460" y="8077"/>
                    <a:pt x="22028" y="8077"/>
                  </a:cubicBezTo>
                  <a:cubicBezTo>
                    <a:pt x="23273" y="8077"/>
                    <a:pt x="24653" y="7472"/>
                    <a:pt x="25874" y="7472"/>
                  </a:cubicBezTo>
                  <a:cubicBezTo>
                    <a:pt x="25975" y="7472"/>
                    <a:pt x="26075" y="7476"/>
                    <a:pt x="26173" y="7485"/>
                  </a:cubicBezTo>
                  <a:cubicBezTo>
                    <a:pt x="26274" y="7485"/>
                    <a:pt x="26340" y="7352"/>
                    <a:pt x="26340" y="7285"/>
                  </a:cubicBezTo>
                  <a:cubicBezTo>
                    <a:pt x="26120" y="6217"/>
                    <a:pt x="25043" y="5948"/>
                    <a:pt x="24082" y="5948"/>
                  </a:cubicBezTo>
                  <a:cubicBezTo>
                    <a:pt x="24023" y="5948"/>
                    <a:pt x="23964" y="5949"/>
                    <a:pt x="23905" y="5951"/>
                  </a:cubicBezTo>
                  <a:cubicBezTo>
                    <a:pt x="24873" y="5250"/>
                    <a:pt x="25340" y="4250"/>
                    <a:pt x="25907" y="3182"/>
                  </a:cubicBezTo>
                  <a:cubicBezTo>
                    <a:pt x="25940" y="3116"/>
                    <a:pt x="25907" y="2982"/>
                    <a:pt x="25773" y="2982"/>
                  </a:cubicBezTo>
                  <a:cubicBezTo>
                    <a:pt x="25523" y="2965"/>
                    <a:pt x="25271" y="2953"/>
                    <a:pt x="25022" y="2953"/>
                  </a:cubicBezTo>
                  <a:cubicBezTo>
                    <a:pt x="24274" y="2953"/>
                    <a:pt x="23555" y="3066"/>
                    <a:pt x="23005" y="3516"/>
                  </a:cubicBezTo>
                  <a:cubicBezTo>
                    <a:pt x="23205" y="2849"/>
                    <a:pt x="23238" y="2148"/>
                    <a:pt x="23105" y="1514"/>
                  </a:cubicBezTo>
                  <a:cubicBezTo>
                    <a:pt x="23105" y="1491"/>
                    <a:pt x="23071" y="1467"/>
                    <a:pt x="23040" y="1467"/>
                  </a:cubicBezTo>
                  <a:cubicBezTo>
                    <a:pt x="23027" y="1467"/>
                    <a:pt x="23014" y="1471"/>
                    <a:pt x="23005" y="1481"/>
                  </a:cubicBezTo>
                  <a:cubicBezTo>
                    <a:pt x="22926" y="1507"/>
                    <a:pt x="22889" y="1554"/>
                    <a:pt x="22876" y="1589"/>
                  </a:cubicBezTo>
                  <a:lnTo>
                    <a:pt x="22876" y="1589"/>
                  </a:lnTo>
                  <a:cubicBezTo>
                    <a:pt x="22949" y="1244"/>
                    <a:pt x="23170" y="1174"/>
                    <a:pt x="23105" y="914"/>
                  </a:cubicBezTo>
                  <a:cubicBezTo>
                    <a:pt x="23105" y="847"/>
                    <a:pt x="23071" y="781"/>
                    <a:pt x="23038" y="781"/>
                  </a:cubicBezTo>
                  <a:cubicBezTo>
                    <a:pt x="22868" y="737"/>
                    <a:pt x="22707" y="717"/>
                    <a:pt x="22554" y="717"/>
                  </a:cubicBezTo>
                  <a:cubicBezTo>
                    <a:pt x="21654" y="717"/>
                    <a:pt x="21040" y="1421"/>
                    <a:pt x="20670" y="2248"/>
                  </a:cubicBezTo>
                  <a:cubicBezTo>
                    <a:pt x="20536" y="1514"/>
                    <a:pt x="20336" y="814"/>
                    <a:pt x="20236" y="113"/>
                  </a:cubicBezTo>
                  <a:cubicBezTo>
                    <a:pt x="20236" y="38"/>
                    <a:pt x="20161" y="1"/>
                    <a:pt x="201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57"/>
            <p:cNvSpPr/>
            <p:nvPr/>
          </p:nvSpPr>
          <p:spPr>
            <a:xfrm>
              <a:off x="4596402" y="3576427"/>
              <a:ext cx="94932" cy="130543"/>
            </a:xfrm>
            <a:custGeom>
              <a:avLst/>
              <a:gdLst/>
              <a:ahLst/>
              <a:cxnLst/>
              <a:rect l="l" t="t" r="r" b="b"/>
              <a:pathLst>
                <a:path w="2018" h="2775" extrusionOk="0">
                  <a:moveTo>
                    <a:pt x="1932" y="1"/>
                  </a:moveTo>
                  <a:cubicBezTo>
                    <a:pt x="1911" y="1"/>
                    <a:pt x="1887" y="9"/>
                    <a:pt x="1860" y="27"/>
                  </a:cubicBezTo>
                  <a:cubicBezTo>
                    <a:pt x="1126" y="794"/>
                    <a:pt x="559" y="1761"/>
                    <a:pt x="25" y="2662"/>
                  </a:cubicBezTo>
                  <a:cubicBezTo>
                    <a:pt x="0" y="2737"/>
                    <a:pt x="69" y="2775"/>
                    <a:pt x="119" y="2775"/>
                  </a:cubicBezTo>
                  <a:cubicBezTo>
                    <a:pt x="136" y="2775"/>
                    <a:pt x="150" y="2771"/>
                    <a:pt x="159" y="2762"/>
                  </a:cubicBezTo>
                  <a:cubicBezTo>
                    <a:pt x="692" y="1862"/>
                    <a:pt x="1493" y="1094"/>
                    <a:pt x="1993" y="160"/>
                  </a:cubicBezTo>
                  <a:cubicBezTo>
                    <a:pt x="2018" y="63"/>
                    <a:pt x="1988" y="1"/>
                    <a:pt x="19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57"/>
            <p:cNvSpPr/>
            <p:nvPr/>
          </p:nvSpPr>
          <p:spPr>
            <a:xfrm>
              <a:off x="4151892" y="3175950"/>
              <a:ext cx="83218" cy="138728"/>
            </a:xfrm>
            <a:custGeom>
              <a:avLst/>
              <a:gdLst/>
              <a:ahLst/>
              <a:cxnLst/>
              <a:rect l="l" t="t" r="r" b="b"/>
              <a:pathLst>
                <a:path w="1769" h="2949" extrusionOk="0">
                  <a:moveTo>
                    <a:pt x="401" y="634"/>
                  </a:moveTo>
                  <a:cubicBezTo>
                    <a:pt x="635" y="934"/>
                    <a:pt x="801" y="1301"/>
                    <a:pt x="968" y="1702"/>
                  </a:cubicBezTo>
                  <a:cubicBezTo>
                    <a:pt x="1068" y="1935"/>
                    <a:pt x="1135" y="2169"/>
                    <a:pt x="1235" y="2369"/>
                  </a:cubicBezTo>
                  <a:cubicBezTo>
                    <a:pt x="768" y="1935"/>
                    <a:pt x="501" y="1268"/>
                    <a:pt x="401" y="634"/>
                  </a:cubicBezTo>
                  <a:close/>
                  <a:moveTo>
                    <a:pt x="154" y="0"/>
                  </a:moveTo>
                  <a:cubicBezTo>
                    <a:pt x="75" y="0"/>
                    <a:pt x="1" y="45"/>
                    <a:pt x="1" y="134"/>
                  </a:cubicBezTo>
                  <a:cubicBezTo>
                    <a:pt x="134" y="1101"/>
                    <a:pt x="568" y="2436"/>
                    <a:pt x="1502" y="2836"/>
                  </a:cubicBezTo>
                  <a:cubicBezTo>
                    <a:pt x="1535" y="2869"/>
                    <a:pt x="1535" y="2936"/>
                    <a:pt x="1602" y="2936"/>
                  </a:cubicBezTo>
                  <a:cubicBezTo>
                    <a:pt x="1611" y="2945"/>
                    <a:pt x="1625" y="2949"/>
                    <a:pt x="1640" y="2949"/>
                  </a:cubicBezTo>
                  <a:cubicBezTo>
                    <a:pt x="1682" y="2949"/>
                    <a:pt x="1735" y="2918"/>
                    <a:pt x="1735" y="2869"/>
                  </a:cubicBezTo>
                  <a:lnTo>
                    <a:pt x="1735" y="2836"/>
                  </a:lnTo>
                  <a:cubicBezTo>
                    <a:pt x="1769" y="2802"/>
                    <a:pt x="1769" y="2702"/>
                    <a:pt x="1669" y="2702"/>
                  </a:cubicBezTo>
                  <a:cubicBezTo>
                    <a:pt x="1602" y="2269"/>
                    <a:pt x="1335" y="1802"/>
                    <a:pt x="1168" y="1435"/>
                  </a:cubicBezTo>
                  <a:cubicBezTo>
                    <a:pt x="968" y="868"/>
                    <a:pt x="668" y="434"/>
                    <a:pt x="268" y="34"/>
                  </a:cubicBezTo>
                  <a:cubicBezTo>
                    <a:pt x="234" y="12"/>
                    <a:pt x="193" y="0"/>
                    <a:pt x="1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57"/>
            <p:cNvSpPr/>
            <p:nvPr/>
          </p:nvSpPr>
          <p:spPr>
            <a:xfrm>
              <a:off x="4227208" y="1129672"/>
              <a:ext cx="73810" cy="43985"/>
            </a:xfrm>
            <a:custGeom>
              <a:avLst/>
              <a:gdLst/>
              <a:ahLst/>
              <a:cxnLst/>
              <a:rect l="l" t="t" r="r" b="b"/>
              <a:pathLst>
                <a:path w="1569" h="935" extrusionOk="0">
                  <a:moveTo>
                    <a:pt x="1502" y="1"/>
                  </a:moveTo>
                  <a:cubicBezTo>
                    <a:pt x="1302" y="1"/>
                    <a:pt x="1135" y="167"/>
                    <a:pt x="968" y="301"/>
                  </a:cubicBezTo>
                  <a:cubicBezTo>
                    <a:pt x="701" y="468"/>
                    <a:pt x="468" y="634"/>
                    <a:pt x="168" y="668"/>
                  </a:cubicBezTo>
                  <a:cubicBezTo>
                    <a:pt x="1" y="668"/>
                    <a:pt x="1" y="935"/>
                    <a:pt x="168" y="935"/>
                  </a:cubicBezTo>
                  <a:cubicBezTo>
                    <a:pt x="501" y="935"/>
                    <a:pt x="735" y="901"/>
                    <a:pt x="1002" y="701"/>
                  </a:cubicBezTo>
                  <a:cubicBezTo>
                    <a:pt x="1202" y="601"/>
                    <a:pt x="1535" y="401"/>
                    <a:pt x="1569" y="134"/>
                  </a:cubicBezTo>
                  <a:cubicBezTo>
                    <a:pt x="1569" y="34"/>
                    <a:pt x="1535" y="1"/>
                    <a:pt x="15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57"/>
            <p:cNvSpPr/>
            <p:nvPr/>
          </p:nvSpPr>
          <p:spPr>
            <a:xfrm>
              <a:off x="4923445" y="2121621"/>
              <a:ext cx="57063" cy="47560"/>
            </a:xfrm>
            <a:custGeom>
              <a:avLst/>
              <a:gdLst/>
              <a:ahLst/>
              <a:cxnLst/>
              <a:rect l="l" t="t" r="r" b="b"/>
              <a:pathLst>
                <a:path w="1213" h="1011" extrusionOk="0">
                  <a:moveTo>
                    <a:pt x="163" y="0"/>
                  </a:moveTo>
                  <a:cubicBezTo>
                    <a:pt x="89" y="0"/>
                    <a:pt x="0" y="74"/>
                    <a:pt x="45" y="163"/>
                  </a:cubicBezTo>
                  <a:cubicBezTo>
                    <a:pt x="112" y="397"/>
                    <a:pt x="245" y="563"/>
                    <a:pt x="445" y="730"/>
                  </a:cubicBezTo>
                  <a:cubicBezTo>
                    <a:pt x="589" y="845"/>
                    <a:pt x="833" y="1010"/>
                    <a:pt x="1025" y="1010"/>
                  </a:cubicBezTo>
                  <a:cubicBezTo>
                    <a:pt x="1056" y="1010"/>
                    <a:pt x="1085" y="1006"/>
                    <a:pt x="1112" y="997"/>
                  </a:cubicBezTo>
                  <a:cubicBezTo>
                    <a:pt x="1179" y="997"/>
                    <a:pt x="1212" y="897"/>
                    <a:pt x="1179" y="864"/>
                  </a:cubicBezTo>
                  <a:cubicBezTo>
                    <a:pt x="1079" y="664"/>
                    <a:pt x="879" y="597"/>
                    <a:pt x="712" y="530"/>
                  </a:cubicBezTo>
                  <a:cubicBezTo>
                    <a:pt x="512" y="397"/>
                    <a:pt x="378" y="230"/>
                    <a:pt x="245" y="63"/>
                  </a:cubicBezTo>
                  <a:cubicBezTo>
                    <a:pt x="234" y="19"/>
                    <a:pt x="201" y="0"/>
                    <a:pt x="1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57"/>
            <p:cNvSpPr/>
            <p:nvPr/>
          </p:nvSpPr>
          <p:spPr>
            <a:xfrm>
              <a:off x="4142484" y="1202871"/>
              <a:ext cx="53393" cy="112808"/>
            </a:xfrm>
            <a:custGeom>
              <a:avLst/>
              <a:gdLst/>
              <a:ahLst/>
              <a:cxnLst/>
              <a:rect l="l" t="t" r="r" b="b"/>
              <a:pathLst>
                <a:path w="1135" h="2398" extrusionOk="0">
                  <a:moveTo>
                    <a:pt x="267" y="246"/>
                  </a:moveTo>
                  <a:lnTo>
                    <a:pt x="267" y="246"/>
                  </a:lnTo>
                  <a:cubicBezTo>
                    <a:pt x="668" y="279"/>
                    <a:pt x="801" y="880"/>
                    <a:pt x="801" y="1447"/>
                  </a:cubicBezTo>
                  <a:cubicBezTo>
                    <a:pt x="534" y="1113"/>
                    <a:pt x="301" y="713"/>
                    <a:pt x="267" y="246"/>
                  </a:cubicBezTo>
                  <a:close/>
                  <a:moveTo>
                    <a:pt x="273" y="0"/>
                  </a:moveTo>
                  <a:cubicBezTo>
                    <a:pt x="229" y="0"/>
                    <a:pt x="183" y="4"/>
                    <a:pt x="134" y="12"/>
                  </a:cubicBezTo>
                  <a:cubicBezTo>
                    <a:pt x="101" y="12"/>
                    <a:pt x="1" y="46"/>
                    <a:pt x="1" y="112"/>
                  </a:cubicBezTo>
                  <a:cubicBezTo>
                    <a:pt x="34" y="746"/>
                    <a:pt x="368" y="1280"/>
                    <a:pt x="801" y="1714"/>
                  </a:cubicBezTo>
                  <a:cubicBezTo>
                    <a:pt x="835" y="2014"/>
                    <a:pt x="835" y="2214"/>
                    <a:pt x="868" y="2347"/>
                  </a:cubicBezTo>
                  <a:cubicBezTo>
                    <a:pt x="868" y="2381"/>
                    <a:pt x="901" y="2397"/>
                    <a:pt x="935" y="2397"/>
                  </a:cubicBezTo>
                  <a:cubicBezTo>
                    <a:pt x="968" y="2397"/>
                    <a:pt x="1001" y="2381"/>
                    <a:pt x="1001" y="2347"/>
                  </a:cubicBezTo>
                  <a:cubicBezTo>
                    <a:pt x="1001" y="2214"/>
                    <a:pt x="1035" y="2047"/>
                    <a:pt x="1035" y="1847"/>
                  </a:cubicBezTo>
                  <a:cubicBezTo>
                    <a:pt x="1101" y="1780"/>
                    <a:pt x="1135" y="1747"/>
                    <a:pt x="1101" y="1714"/>
                  </a:cubicBezTo>
                  <a:lnTo>
                    <a:pt x="1035" y="1680"/>
                  </a:lnTo>
                  <a:cubicBezTo>
                    <a:pt x="1035" y="929"/>
                    <a:pt x="946" y="0"/>
                    <a:pt x="2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9" name="Google Shape;1029;p57"/>
          <p:cNvSpPr txBox="1">
            <a:spLocks noGrp="1"/>
          </p:cNvSpPr>
          <p:nvPr>
            <p:ph type="title"/>
          </p:nvPr>
        </p:nvSpPr>
        <p:spPr>
          <a:xfrm>
            <a:off x="3509670" y="666420"/>
            <a:ext cx="1828800" cy="584450"/>
          </a:xfrm>
          <a:prstGeom prst="rect">
            <a:avLst/>
          </a:prstGeom>
        </p:spPr>
        <p:txBody>
          <a:bodyPr spcFirstLastPara="1" wrap="square" lIns="91425" tIns="91425" rIns="91425" bIns="91425" anchor="t" anchorCtr="0">
            <a:noAutofit/>
          </a:bodyPr>
          <a:lstStyle/>
          <a:p>
            <a:pPr lvl="0" algn="ctr"/>
            <a:r>
              <a:rPr lang="fr-FR" i="0" dirty="0">
                <a:solidFill>
                  <a:schemeClr val="bg2">
                    <a:lumMod val="75000"/>
                  </a:schemeClr>
                </a:solidFill>
              </a:rPr>
              <a:t>Exemple</a:t>
            </a:r>
          </a:p>
        </p:txBody>
      </p:sp>
      <p:sp>
        <p:nvSpPr>
          <p:cNvPr id="1031" name="Google Shape;1031;p57"/>
          <p:cNvSpPr txBox="1"/>
          <p:nvPr/>
        </p:nvSpPr>
        <p:spPr>
          <a:xfrm>
            <a:off x="3481361" y="1514816"/>
            <a:ext cx="5029200" cy="1676400"/>
          </a:xfrm>
          <a:prstGeom prst="rect">
            <a:avLst/>
          </a:prstGeom>
          <a:noFill/>
          <a:ln>
            <a:noFill/>
          </a:ln>
        </p:spPr>
        <p:txBody>
          <a:bodyPr spcFirstLastPara="1" wrap="square" lIns="91425" tIns="91425" rIns="91425" bIns="91425" anchor="t" anchorCtr="0">
            <a:noAutofit/>
          </a:bodyPr>
          <a:lstStyle/>
          <a:p>
            <a:pPr algn="just"/>
            <a:r>
              <a:rPr lang="fr-MA" sz="1600" dirty="0">
                <a:solidFill>
                  <a:schemeClr val="tx1"/>
                </a:solidFill>
                <a:latin typeface="Lato" charset="0"/>
              </a:rPr>
              <a:t>Question posée par un professeur d’histoire en collège : " Au moyen âge, les gens des villes élevaient des … ? " </a:t>
            </a:r>
          </a:p>
          <a:p>
            <a:pPr algn="just"/>
            <a:endParaRPr lang="fr-MA" sz="1600" dirty="0">
              <a:solidFill>
                <a:schemeClr val="tx1"/>
              </a:solidFill>
              <a:latin typeface="Lato" charset="0"/>
            </a:endParaRPr>
          </a:p>
          <a:p>
            <a:pPr algn="just"/>
            <a:endParaRPr lang="fr-FR" sz="1600" dirty="0">
              <a:solidFill>
                <a:schemeClr val="tx1"/>
              </a:solidFill>
              <a:latin typeface="Lato" charset="0"/>
            </a:endParaRPr>
          </a:p>
          <a:p>
            <a:r>
              <a:rPr lang="fr-MA" sz="1600" b="1" dirty="0">
                <a:solidFill>
                  <a:schemeClr val="tx1"/>
                </a:solidFill>
                <a:latin typeface="Lato" charset="0"/>
              </a:rPr>
              <a:t>Réponses des élèves : </a:t>
            </a:r>
            <a:r>
              <a:rPr lang="fr-MA" sz="1600" dirty="0">
                <a:solidFill>
                  <a:schemeClr val="tx1"/>
                </a:solidFill>
                <a:latin typeface="Lato" charset="0"/>
              </a:rPr>
              <a:t>" des cochons, des enfants, … " </a:t>
            </a:r>
            <a:endParaRPr lang="fr-FR" sz="1600" dirty="0">
              <a:solidFill>
                <a:schemeClr val="tx1"/>
              </a:solidFill>
              <a:latin typeface="Lato" charset="0"/>
            </a:endParaRPr>
          </a:p>
          <a:p>
            <a:r>
              <a:rPr lang="fr-MA" sz="1600" b="1" dirty="0">
                <a:solidFill>
                  <a:schemeClr val="tx1"/>
                </a:solidFill>
                <a:latin typeface="Lato" charset="0"/>
              </a:rPr>
              <a:t>Réponse attendue :</a:t>
            </a:r>
            <a:r>
              <a:rPr lang="fr-MA" sz="1600" dirty="0">
                <a:solidFill>
                  <a:schemeClr val="tx1"/>
                </a:solidFill>
                <a:latin typeface="Lato" charset="0"/>
              </a:rPr>
              <a:t> " des cathédrales ! ".</a:t>
            </a:r>
            <a:endParaRPr lang="fr-FR" sz="1600" dirty="0">
              <a:solidFill>
                <a:schemeClr val="tx1"/>
              </a:solidFill>
              <a:latin typeface="Lato" charset="0"/>
            </a:endParaRPr>
          </a:p>
        </p:txBody>
      </p:sp>
      <p:grpSp>
        <p:nvGrpSpPr>
          <p:cNvPr id="3" name="Google Shape;1047;p57"/>
          <p:cNvGrpSpPr/>
          <p:nvPr/>
        </p:nvGrpSpPr>
        <p:grpSpPr>
          <a:xfrm>
            <a:off x="2209800" y="590550"/>
            <a:ext cx="577314" cy="368094"/>
            <a:chOff x="2780319" y="649595"/>
            <a:chExt cx="577314" cy="368094"/>
          </a:xfrm>
        </p:grpSpPr>
        <p:sp>
          <p:nvSpPr>
            <p:cNvPr id="1048" name="Google Shape;1048;p57"/>
            <p:cNvSpPr/>
            <p:nvPr/>
          </p:nvSpPr>
          <p:spPr>
            <a:xfrm rot="59522">
              <a:off x="2781431" y="886982"/>
              <a:ext cx="129524" cy="129596"/>
            </a:xfrm>
            <a:custGeom>
              <a:avLst/>
              <a:gdLst/>
              <a:ahLst/>
              <a:cxnLst/>
              <a:rect l="l" t="t" r="r" b="b"/>
              <a:pathLst>
                <a:path w="1794" h="1795" extrusionOk="0">
                  <a:moveTo>
                    <a:pt x="943" y="1"/>
                  </a:moveTo>
                  <a:cubicBezTo>
                    <a:pt x="730" y="426"/>
                    <a:pt x="396" y="730"/>
                    <a:pt x="1" y="882"/>
                  </a:cubicBezTo>
                  <a:lnTo>
                    <a:pt x="1" y="913"/>
                  </a:lnTo>
                  <a:cubicBezTo>
                    <a:pt x="396" y="1065"/>
                    <a:pt x="730" y="1369"/>
                    <a:pt x="882" y="1794"/>
                  </a:cubicBezTo>
                  <a:lnTo>
                    <a:pt x="943" y="1794"/>
                  </a:lnTo>
                  <a:cubicBezTo>
                    <a:pt x="1034" y="1369"/>
                    <a:pt x="1399" y="1065"/>
                    <a:pt x="1794" y="913"/>
                  </a:cubicBezTo>
                  <a:lnTo>
                    <a:pt x="1794" y="882"/>
                  </a:lnTo>
                  <a:cubicBezTo>
                    <a:pt x="1429" y="730"/>
                    <a:pt x="1095" y="426"/>
                    <a:pt x="9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7"/>
            <p:cNvSpPr/>
            <p:nvPr/>
          </p:nvSpPr>
          <p:spPr>
            <a:xfrm rot="59522">
              <a:off x="3176183" y="651141"/>
              <a:ext cx="179990" cy="170171"/>
            </a:xfrm>
            <a:custGeom>
              <a:avLst/>
              <a:gdLst/>
              <a:ahLst/>
              <a:cxnLst/>
              <a:rect l="l" t="t" r="r" b="b"/>
              <a:pathLst>
                <a:path w="2493" h="2357" extrusionOk="0">
                  <a:moveTo>
                    <a:pt x="1262" y="1"/>
                  </a:moveTo>
                  <a:cubicBezTo>
                    <a:pt x="1254" y="1"/>
                    <a:pt x="1247" y="8"/>
                    <a:pt x="1247" y="24"/>
                  </a:cubicBezTo>
                  <a:cubicBezTo>
                    <a:pt x="1034" y="540"/>
                    <a:pt x="578" y="966"/>
                    <a:pt x="61" y="1148"/>
                  </a:cubicBezTo>
                  <a:cubicBezTo>
                    <a:pt x="0" y="1148"/>
                    <a:pt x="0" y="1209"/>
                    <a:pt x="61" y="1209"/>
                  </a:cubicBezTo>
                  <a:cubicBezTo>
                    <a:pt x="578" y="1361"/>
                    <a:pt x="1034" y="1817"/>
                    <a:pt x="1247" y="2334"/>
                  </a:cubicBezTo>
                  <a:cubicBezTo>
                    <a:pt x="1247" y="2349"/>
                    <a:pt x="1254" y="2356"/>
                    <a:pt x="1262" y="2356"/>
                  </a:cubicBezTo>
                  <a:cubicBezTo>
                    <a:pt x="1269" y="2356"/>
                    <a:pt x="1277" y="2349"/>
                    <a:pt x="1277" y="2334"/>
                  </a:cubicBezTo>
                  <a:cubicBezTo>
                    <a:pt x="1459" y="1817"/>
                    <a:pt x="1915" y="1391"/>
                    <a:pt x="2462" y="1209"/>
                  </a:cubicBezTo>
                  <a:cubicBezTo>
                    <a:pt x="2493" y="1209"/>
                    <a:pt x="2493" y="1148"/>
                    <a:pt x="2462" y="1148"/>
                  </a:cubicBezTo>
                  <a:cubicBezTo>
                    <a:pt x="1915" y="996"/>
                    <a:pt x="1459" y="540"/>
                    <a:pt x="1277" y="24"/>
                  </a:cubicBezTo>
                  <a:cubicBezTo>
                    <a:pt x="1277" y="8"/>
                    <a:pt x="1269" y="1"/>
                    <a:pt x="1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1689;p77"/>
          <p:cNvSpPr/>
          <p:nvPr/>
        </p:nvSpPr>
        <p:spPr>
          <a:xfrm>
            <a:off x="3269103" y="2876550"/>
            <a:ext cx="159897" cy="132668"/>
          </a:xfrm>
          <a:custGeom>
            <a:avLst/>
            <a:gdLst/>
            <a:ahLst/>
            <a:cxnLst/>
            <a:rect l="l" t="t" r="r" b="b"/>
            <a:pathLst>
              <a:path w="2626" h="2179" extrusionOk="0">
                <a:moveTo>
                  <a:pt x="0" y="1"/>
                </a:moveTo>
                <a:lnTo>
                  <a:pt x="887" y="1090"/>
                </a:lnTo>
                <a:lnTo>
                  <a:pt x="0" y="2179"/>
                </a:lnTo>
                <a:lnTo>
                  <a:pt x="1644" y="2179"/>
                </a:lnTo>
                <a:lnTo>
                  <a:pt x="2625" y="1090"/>
                </a:lnTo>
                <a:lnTo>
                  <a:pt x="1644" y="1"/>
                </a:lnTo>
                <a:close/>
              </a:path>
            </a:pathLst>
          </a:custGeom>
          <a:solidFill>
            <a:schemeClr val="accent3">
              <a:lumMod val="60000"/>
              <a:lumOff val="40000"/>
            </a:schemeClr>
          </a:solidFill>
          <a:ln w="9525" cap="flat" cmpd="sng">
            <a:solidFill>
              <a:schemeClr val="tx2">
                <a:lumMod val="2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89;p77">
            <a:extLst>
              <a:ext uri="{FF2B5EF4-FFF2-40B4-BE49-F238E27FC236}">
                <a16:creationId xmlns:a16="http://schemas.microsoft.com/office/drawing/2014/main" id="{2E9CE0E0-4396-4DC5-9B42-24275E627811}"/>
              </a:ext>
            </a:extLst>
          </p:cNvPr>
          <p:cNvSpPr/>
          <p:nvPr/>
        </p:nvSpPr>
        <p:spPr>
          <a:xfrm>
            <a:off x="3261606" y="3124882"/>
            <a:ext cx="159897" cy="132668"/>
          </a:xfrm>
          <a:custGeom>
            <a:avLst/>
            <a:gdLst/>
            <a:ahLst/>
            <a:cxnLst/>
            <a:rect l="l" t="t" r="r" b="b"/>
            <a:pathLst>
              <a:path w="2626" h="2179" extrusionOk="0">
                <a:moveTo>
                  <a:pt x="0" y="1"/>
                </a:moveTo>
                <a:lnTo>
                  <a:pt x="887" y="1090"/>
                </a:lnTo>
                <a:lnTo>
                  <a:pt x="0" y="2179"/>
                </a:lnTo>
                <a:lnTo>
                  <a:pt x="1644" y="2179"/>
                </a:lnTo>
                <a:lnTo>
                  <a:pt x="2625" y="1090"/>
                </a:lnTo>
                <a:lnTo>
                  <a:pt x="1644" y="1"/>
                </a:lnTo>
                <a:close/>
              </a:path>
            </a:pathLst>
          </a:custGeom>
          <a:solidFill>
            <a:schemeClr val="accent3">
              <a:lumMod val="60000"/>
              <a:lumOff val="40000"/>
            </a:schemeClr>
          </a:solidFill>
          <a:ln w="9525" cap="flat" cmpd="sng">
            <a:solidFill>
              <a:schemeClr val="tx2">
                <a:lumMod val="2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31"/>
                                        </p:tgtEl>
                                        <p:attrNameLst>
                                          <p:attrName>style.visibility</p:attrName>
                                        </p:attrNameLst>
                                      </p:cBhvr>
                                      <p:to>
                                        <p:strVal val="visible"/>
                                      </p:to>
                                    </p:set>
                                    <p:animEffect transition="in" filter="fade">
                                      <p:cBhvr>
                                        <p:cTn id="7" dur="1000"/>
                                        <p:tgtEl>
                                          <p:spTgt spid="1031"/>
                                        </p:tgtEl>
                                      </p:cBhvr>
                                    </p:animEffect>
                                    <p:anim calcmode="lin" valueType="num">
                                      <p:cBhvr>
                                        <p:cTn id="8" dur="1000" fill="hold"/>
                                        <p:tgtEl>
                                          <p:spTgt spid="1031"/>
                                        </p:tgtEl>
                                        <p:attrNameLst>
                                          <p:attrName>ppt_x</p:attrName>
                                        </p:attrNameLst>
                                      </p:cBhvr>
                                      <p:tavLst>
                                        <p:tav tm="0">
                                          <p:val>
                                            <p:strVal val="#ppt_x"/>
                                          </p:val>
                                        </p:tav>
                                        <p:tav tm="100000">
                                          <p:val>
                                            <p:strVal val="#ppt_x"/>
                                          </p:val>
                                        </p:tav>
                                      </p:tavLst>
                                    </p:anim>
                                    <p:anim calcmode="lin" valueType="num">
                                      <p:cBhvr>
                                        <p:cTn id="9" dur="1000" fill="hold"/>
                                        <p:tgtEl>
                                          <p:spTgt spid="1031"/>
                                        </p:tgtEl>
                                        <p:attrNameLst>
                                          <p:attrName>ppt_y</p:attrName>
                                        </p:attrNameLst>
                                      </p:cBhvr>
                                      <p:tavLst>
                                        <p:tav tm="0">
                                          <p:val>
                                            <p:strVal val="#ppt_y-.1"/>
                                          </p:val>
                                        </p:tav>
                                        <p:tav tm="100000">
                                          <p:val>
                                            <p:strVal val="#ppt_y"/>
                                          </p:val>
                                        </p:tav>
                                      </p:tavLst>
                                    </p:anim>
                                  </p:childTnLst>
                                </p:cTn>
                              </p:par>
                              <p:par>
                                <p:cTn id="10" presetID="53"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p:cTn id="12" dur="500" fill="hold"/>
                                        <p:tgtEl>
                                          <p:spTgt spid="34"/>
                                        </p:tgtEl>
                                        <p:attrNameLst>
                                          <p:attrName>ppt_w</p:attrName>
                                        </p:attrNameLst>
                                      </p:cBhvr>
                                      <p:tavLst>
                                        <p:tav tm="0">
                                          <p:val>
                                            <p:fltVal val="0"/>
                                          </p:val>
                                        </p:tav>
                                        <p:tav tm="100000">
                                          <p:val>
                                            <p:strVal val="#ppt_w"/>
                                          </p:val>
                                        </p:tav>
                                      </p:tavLst>
                                    </p:anim>
                                    <p:anim calcmode="lin" valueType="num">
                                      <p:cBhvr>
                                        <p:cTn id="13" dur="500" fill="hold"/>
                                        <p:tgtEl>
                                          <p:spTgt spid="34"/>
                                        </p:tgtEl>
                                        <p:attrNameLst>
                                          <p:attrName>ppt_h</p:attrName>
                                        </p:attrNameLst>
                                      </p:cBhvr>
                                      <p:tavLst>
                                        <p:tav tm="0">
                                          <p:val>
                                            <p:fltVal val="0"/>
                                          </p:val>
                                        </p:tav>
                                        <p:tav tm="100000">
                                          <p:val>
                                            <p:strVal val="#ppt_h"/>
                                          </p:val>
                                        </p:tav>
                                      </p:tavLst>
                                    </p:anim>
                                    <p:animEffect transition="in" filter="fade">
                                      <p:cBhvr>
                                        <p:cTn id="14" dur="500"/>
                                        <p:tgtEl>
                                          <p:spTgt spid="34"/>
                                        </p:tgtEl>
                                      </p:cBhvr>
                                    </p:animEffect>
                                  </p:childTnLst>
                                </p:cTn>
                              </p:par>
                              <p:par>
                                <p:cTn id="15" presetID="53"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500" fill="hold"/>
                                        <p:tgtEl>
                                          <p:spTgt spid="17"/>
                                        </p:tgtEl>
                                        <p:attrNameLst>
                                          <p:attrName>ppt_w</p:attrName>
                                        </p:attrNameLst>
                                      </p:cBhvr>
                                      <p:tavLst>
                                        <p:tav tm="0">
                                          <p:val>
                                            <p:fltVal val="0"/>
                                          </p:val>
                                        </p:tav>
                                        <p:tav tm="100000">
                                          <p:val>
                                            <p:strVal val="#ppt_w"/>
                                          </p:val>
                                        </p:tav>
                                      </p:tavLst>
                                    </p:anim>
                                    <p:anim calcmode="lin" valueType="num">
                                      <p:cBhvr>
                                        <p:cTn id="18" dur="500" fill="hold"/>
                                        <p:tgtEl>
                                          <p:spTgt spid="17"/>
                                        </p:tgtEl>
                                        <p:attrNameLst>
                                          <p:attrName>ppt_h</p:attrName>
                                        </p:attrNameLst>
                                      </p:cBhvr>
                                      <p:tavLst>
                                        <p:tav tm="0">
                                          <p:val>
                                            <p:fltVal val="0"/>
                                          </p:val>
                                        </p:tav>
                                        <p:tav tm="100000">
                                          <p:val>
                                            <p:strVal val="#ppt_h"/>
                                          </p:val>
                                        </p:tav>
                                      </p:tavLst>
                                    </p:anim>
                                    <p:animEffect transition="in" filter="fade">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1" grpId="0"/>
      <p:bldP spid="34" grpId="0" animBg="1"/>
      <p:bldP spid="1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grpSp>
        <p:nvGrpSpPr>
          <p:cNvPr id="2" name="Google Shape;895;p55"/>
          <p:cNvGrpSpPr/>
          <p:nvPr/>
        </p:nvGrpSpPr>
        <p:grpSpPr>
          <a:xfrm>
            <a:off x="239085" y="487643"/>
            <a:ext cx="2100543" cy="4111771"/>
            <a:chOff x="2637175" y="2691575"/>
            <a:chExt cx="1010800" cy="1978525"/>
          </a:xfrm>
        </p:grpSpPr>
        <p:sp>
          <p:nvSpPr>
            <p:cNvPr id="896" name="Google Shape;896;p55"/>
            <p:cNvSpPr/>
            <p:nvPr/>
          </p:nvSpPr>
          <p:spPr>
            <a:xfrm>
              <a:off x="2795500" y="2779425"/>
              <a:ext cx="50050" cy="16375"/>
            </a:xfrm>
            <a:custGeom>
              <a:avLst/>
              <a:gdLst/>
              <a:ahLst/>
              <a:cxnLst/>
              <a:rect l="l" t="t" r="r" b="b"/>
              <a:pathLst>
                <a:path w="2002" h="655" extrusionOk="0">
                  <a:moveTo>
                    <a:pt x="466" y="1"/>
                  </a:moveTo>
                  <a:cubicBezTo>
                    <a:pt x="294" y="1"/>
                    <a:pt x="146" y="41"/>
                    <a:pt x="67" y="154"/>
                  </a:cubicBezTo>
                  <a:cubicBezTo>
                    <a:pt x="1" y="254"/>
                    <a:pt x="34" y="388"/>
                    <a:pt x="134" y="454"/>
                  </a:cubicBezTo>
                  <a:cubicBezTo>
                    <a:pt x="201" y="521"/>
                    <a:pt x="301" y="554"/>
                    <a:pt x="434" y="554"/>
                  </a:cubicBezTo>
                  <a:cubicBezTo>
                    <a:pt x="668" y="588"/>
                    <a:pt x="968" y="588"/>
                    <a:pt x="1201" y="621"/>
                  </a:cubicBezTo>
                  <a:cubicBezTo>
                    <a:pt x="1335" y="621"/>
                    <a:pt x="1468" y="655"/>
                    <a:pt x="1602" y="655"/>
                  </a:cubicBezTo>
                  <a:lnTo>
                    <a:pt x="1835" y="655"/>
                  </a:lnTo>
                  <a:cubicBezTo>
                    <a:pt x="1969" y="655"/>
                    <a:pt x="2002" y="488"/>
                    <a:pt x="1935" y="454"/>
                  </a:cubicBezTo>
                  <a:cubicBezTo>
                    <a:pt x="1869" y="421"/>
                    <a:pt x="1869" y="388"/>
                    <a:pt x="1735" y="321"/>
                  </a:cubicBezTo>
                  <a:cubicBezTo>
                    <a:pt x="1635" y="288"/>
                    <a:pt x="1535" y="254"/>
                    <a:pt x="1402" y="221"/>
                  </a:cubicBezTo>
                  <a:cubicBezTo>
                    <a:pt x="1225" y="155"/>
                    <a:pt x="800" y="1"/>
                    <a:pt x="4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55"/>
            <p:cNvSpPr/>
            <p:nvPr/>
          </p:nvSpPr>
          <p:spPr>
            <a:xfrm>
              <a:off x="2772975" y="2815625"/>
              <a:ext cx="87725" cy="42425"/>
            </a:xfrm>
            <a:custGeom>
              <a:avLst/>
              <a:gdLst/>
              <a:ahLst/>
              <a:cxnLst/>
              <a:rect l="l" t="t" r="r" b="b"/>
              <a:pathLst>
                <a:path w="3509" h="1697" extrusionOk="0">
                  <a:moveTo>
                    <a:pt x="984" y="0"/>
                  </a:moveTo>
                  <a:cubicBezTo>
                    <a:pt x="568" y="0"/>
                    <a:pt x="63" y="112"/>
                    <a:pt x="34" y="574"/>
                  </a:cubicBezTo>
                  <a:cubicBezTo>
                    <a:pt x="1" y="741"/>
                    <a:pt x="34" y="774"/>
                    <a:pt x="101" y="774"/>
                  </a:cubicBezTo>
                  <a:cubicBezTo>
                    <a:pt x="470" y="774"/>
                    <a:pt x="755" y="604"/>
                    <a:pt x="1137" y="604"/>
                  </a:cubicBezTo>
                  <a:cubicBezTo>
                    <a:pt x="1169" y="604"/>
                    <a:pt x="1202" y="605"/>
                    <a:pt x="1235" y="608"/>
                  </a:cubicBezTo>
                  <a:cubicBezTo>
                    <a:pt x="1735" y="641"/>
                    <a:pt x="2236" y="841"/>
                    <a:pt x="2703" y="975"/>
                  </a:cubicBezTo>
                  <a:cubicBezTo>
                    <a:pt x="2703" y="1075"/>
                    <a:pt x="2770" y="1141"/>
                    <a:pt x="2870" y="1241"/>
                  </a:cubicBezTo>
                  <a:cubicBezTo>
                    <a:pt x="3003" y="1341"/>
                    <a:pt x="3103" y="1508"/>
                    <a:pt x="3237" y="1642"/>
                  </a:cubicBezTo>
                  <a:cubicBezTo>
                    <a:pt x="3275" y="1680"/>
                    <a:pt x="3315" y="1696"/>
                    <a:pt x="3352" y="1696"/>
                  </a:cubicBezTo>
                  <a:cubicBezTo>
                    <a:pt x="3443" y="1696"/>
                    <a:pt x="3508" y="1594"/>
                    <a:pt x="3437" y="1475"/>
                  </a:cubicBezTo>
                  <a:cubicBezTo>
                    <a:pt x="3370" y="1308"/>
                    <a:pt x="3237" y="1175"/>
                    <a:pt x="3170" y="1075"/>
                  </a:cubicBezTo>
                  <a:cubicBezTo>
                    <a:pt x="3103" y="1008"/>
                    <a:pt x="3103" y="975"/>
                    <a:pt x="3070" y="941"/>
                  </a:cubicBezTo>
                  <a:cubicBezTo>
                    <a:pt x="3170" y="841"/>
                    <a:pt x="3170" y="708"/>
                    <a:pt x="3036" y="674"/>
                  </a:cubicBezTo>
                  <a:cubicBezTo>
                    <a:pt x="2403" y="441"/>
                    <a:pt x="1836" y="141"/>
                    <a:pt x="1168" y="7"/>
                  </a:cubicBezTo>
                  <a:cubicBezTo>
                    <a:pt x="1110" y="3"/>
                    <a:pt x="1048" y="0"/>
                    <a:pt x="9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55"/>
            <p:cNvSpPr/>
            <p:nvPr/>
          </p:nvSpPr>
          <p:spPr>
            <a:xfrm>
              <a:off x="2770600" y="2839625"/>
              <a:ext cx="38875" cy="19550"/>
            </a:xfrm>
            <a:custGeom>
              <a:avLst/>
              <a:gdLst/>
              <a:ahLst/>
              <a:cxnLst/>
              <a:rect l="l" t="t" r="r" b="b"/>
              <a:pathLst>
                <a:path w="1555" h="782" extrusionOk="0">
                  <a:moveTo>
                    <a:pt x="1182" y="1"/>
                  </a:moveTo>
                  <a:cubicBezTo>
                    <a:pt x="743" y="1"/>
                    <a:pt x="0" y="192"/>
                    <a:pt x="29" y="682"/>
                  </a:cubicBezTo>
                  <a:cubicBezTo>
                    <a:pt x="96" y="715"/>
                    <a:pt x="129" y="782"/>
                    <a:pt x="196" y="782"/>
                  </a:cubicBezTo>
                  <a:cubicBezTo>
                    <a:pt x="429" y="782"/>
                    <a:pt x="496" y="615"/>
                    <a:pt x="663" y="515"/>
                  </a:cubicBezTo>
                  <a:cubicBezTo>
                    <a:pt x="863" y="348"/>
                    <a:pt x="1130" y="348"/>
                    <a:pt x="1330" y="348"/>
                  </a:cubicBezTo>
                  <a:cubicBezTo>
                    <a:pt x="1340" y="350"/>
                    <a:pt x="1349" y="350"/>
                    <a:pt x="1357" y="350"/>
                  </a:cubicBezTo>
                  <a:cubicBezTo>
                    <a:pt x="1533" y="350"/>
                    <a:pt x="1554" y="46"/>
                    <a:pt x="1363" y="15"/>
                  </a:cubicBezTo>
                  <a:cubicBezTo>
                    <a:pt x="1313" y="5"/>
                    <a:pt x="1252" y="1"/>
                    <a:pt x="11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55"/>
            <p:cNvSpPr/>
            <p:nvPr/>
          </p:nvSpPr>
          <p:spPr>
            <a:xfrm>
              <a:off x="2762050" y="2883650"/>
              <a:ext cx="39850" cy="15450"/>
            </a:xfrm>
            <a:custGeom>
              <a:avLst/>
              <a:gdLst/>
              <a:ahLst/>
              <a:cxnLst/>
              <a:rect l="l" t="t" r="r" b="b"/>
              <a:pathLst>
                <a:path w="1594" h="618" extrusionOk="0">
                  <a:moveTo>
                    <a:pt x="743" y="0"/>
                  </a:moveTo>
                  <a:cubicBezTo>
                    <a:pt x="544" y="0"/>
                    <a:pt x="346" y="43"/>
                    <a:pt x="171" y="155"/>
                  </a:cubicBezTo>
                  <a:cubicBezTo>
                    <a:pt x="0" y="325"/>
                    <a:pt x="145" y="617"/>
                    <a:pt x="356" y="617"/>
                  </a:cubicBezTo>
                  <a:cubicBezTo>
                    <a:pt x="393" y="617"/>
                    <a:pt x="432" y="608"/>
                    <a:pt x="471" y="589"/>
                  </a:cubicBezTo>
                  <a:cubicBezTo>
                    <a:pt x="660" y="535"/>
                    <a:pt x="915" y="437"/>
                    <a:pt x="1146" y="437"/>
                  </a:cubicBezTo>
                  <a:cubicBezTo>
                    <a:pt x="1201" y="437"/>
                    <a:pt x="1254" y="442"/>
                    <a:pt x="1305" y="455"/>
                  </a:cubicBezTo>
                  <a:cubicBezTo>
                    <a:pt x="1316" y="457"/>
                    <a:pt x="1326" y="458"/>
                    <a:pt x="1336" y="458"/>
                  </a:cubicBezTo>
                  <a:cubicBezTo>
                    <a:pt x="1515" y="458"/>
                    <a:pt x="1593" y="185"/>
                    <a:pt x="1372" y="122"/>
                  </a:cubicBezTo>
                  <a:cubicBezTo>
                    <a:pt x="1180" y="52"/>
                    <a:pt x="961" y="0"/>
                    <a:pt x="7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5"/>
            <p:cNvSpPr/>
            <p:nvPr/>
          </p:nvSpPr>
          <p:spPr>
            <a:xfrm>
              <a:off x="2784000" y="2897950"/>
              <a:ext cx="46175" cy="37250"/>
            </a:xfrm>
            <a:custGeom>
              <a:avLst/>
              <a:gdLst/>
              <a:ahLst/>
              <a:cxnLst/>
              <a:rect l="l" t="t" r="r" b="b"/>
              <a:pathLst>
                <a:path w="1847" h="1490" extrusionOk="0">
                  <a:moveTo>
                    <a:pt x="1585" y="1"/>
                  </a:moveTo>
                  <a:cubicBezTo>
                    <a:pt x="1545" y="1"/>
                    <a:pt x="1502" y="16"/>
                    <a:pt x="1461" y="50"/>
                  </a:cubicBezTo>
                  <a:cubicBezTo>
                    <a:pt x="1228" y="283"/>
                    <a:pt x="961" y="450"/>
                    <a:pt x="727" y="650"/>
                  </a:cubicBezTo>
                  <a:cubicBezTo>
                    <a:pt x="461" y="817"/>
                    <a:pt x="127" y="984"/>
                    <a:pt x="60" y="1284"/>
                  </a:cubicBezTo>
                  <a:cubicBezTo>
                    <a:pt x="1" y="1373"/>
                    <a:pt x="74" y="1489"/>
                    <a:pt x="186" y="1489"/>
                  </a:cubicBezTo>
                  <a:cubicBezTo>
                    <a:pt x="199" y="1489"/>
                    <a:pt x="213" y="1488"/>
                    <a:pt x="227" y="1484"/>
                  </a:cubicBezTo>
                  <a:cubicBezTo>
                    <a:pt x="461" y="1418"/>
                    <a:pt x="661" y="1184"/>
                    <a:pt x="894" y="1017"/>
                  </a:cubicBezTo>
                  <a:cubicBezTo>
                    <a:pt x="1161" y="817"/>
                    <a:pt x="1428" y="584"/>
                    <a:pt x="1661" y="350"/>
                  </a:cubicBezTo>
                  <a:cubicBezTo>
                    <a:pt x="1847" y="218"/>
                    <a:pt x="1738" y="1"/>
                    <a:pt x="1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55"/>
            <p:cNvSpPr/>
            <p:nvPr/>
          </p:nvSpPr>
          <p:spPr>
            <a:xfrm>
              <a:off x="2818275" y="2924175"/>
              <a:ext cx="51925" cy="90250"/>
            </a:xfrm>
            <a:custGeom>
              <a:avLst/>
              <a:gdLst/>
              <a:ahLst/>
              <a:cxnLst/>
              <a:rect l="l" t="t" r="r" b="b"/>
              <a:pathLst>
                <a:path w="2077" h="3610" extrusionOk="0">
                  <a:moveTo>
                    <a:pt x="1896" y="1"/>
                  </a:moveTo>
                  <a:cubicBezTo>
                    <a:pt x="1818" y="1"/>
                    <a:pt x="1740" y="43"/>
                    <a:pt x="1725" y="135"/>
                  </a:cubicBezTo>
                  <a:cubicBezTo>
                    <a:pt x="1558" y="769"/>
                    <a:pt x="1391" y="1336"/>
                    <a:pt x="1124" y="1936"/>
                  </a:cubicBezTo>
                  <a:cubicBezTo>
                    <a:pt x="891" y="2503"/>
                    <a:pt x="424" y="2870"/>
                    <a:pt x="90" y="3371"/>
                  </a:cubicBezTo>
                  <a:cubicBezTo>
                    <a:pt x="1" y="3490"/>
                    <a:pt x="98" y="3609"/>
                    <a:pt x="215" y="3609"/>
                  </a:cubicBezTo>
                  <a:cubicBezTo>
                    <a:pt x="229" y="3609"/>
                    <a:pt x="243" y="3608"/>
                    <a:pt x="257" y="3604"/>
                  </a:cubicBezTo>
                  <a:cubicBezTo>
                    <a:pt x="724" y="3437"/>
                    <a:pt x="1058" y="2804"/>
                    <a:pt x="1258" y="2370"/>
                  </a:cubicBezTo>
                  <a:cubicBezTo>
                    <a:pt x="1625" y="1703"/>
                    <a:pt x="1858" y="936"/>
                    <a:pt x="2058" y="168"/>
                  </a:cubicBezTo>
                  <a:cubicBezTo>
                    <a:pt x="2076" y="60"/>
                    <a:pt x="1987" y="1"/>
                    <a:pt x="18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55"/>
            <p:cNvSpPr/>
            <p:nvPr/>
          </p:nvSpPr>
          <p:spPr>
            <a:xfrm>
              <a:off x="2862225" y="2932850"/>
              <a:ext cx="26750" cy="70075"/>
            </a:xfrm>
            <a:custGeom>
              <a:avLst/>
              <a:gdLst/>
              <a:ahLst/>
              <a:cxnLst/>
              <a:rect l="l" t="t" r="r" b="b"/>
              <a:pathLst>
                <a:path w="1070" h="2803" extrusionOk="0">
                  <a:moveTo>
                    <a:pt x="929" y="0"/>
                  </a:moveTo>
                  <a:cubicBezTo>
                    <a:pt x="860" y="0"/>
                    <a:pt x="783" y="42"/>
                    <a:pt x="767" y="122"/>
                  </a:cubicBezTo>
                  <a:cubicBezTo>
                    <a:pt x="634" y="589"/>
                    <a:pt x="534" y="1022"/>
                    <a:pt x="367" y="1489"/>
                  </a:cubicBezTo>
                  <a:cubicBezTo>
                    <a:pt x="267" y="1856"/>
                    <a:pt x="0" y="2290"/>
                    <a:pt x="33" y="2690"/>
                  </a:cubicBezTo>
                  <a:cubicBezTo>
                    <a:pt x="83" y="2765"/>
                    <a:pt x="152" y="2803"/>
                    <a:pt x="212" y="2803"/>
                  </a:cubicBezTo>
                  <a:cubicBezTo>
                    <a:pt x="232" y="2803"/>
                    <a:pt x="250" y="2798"/>
                    <a:pt x="267" y="2790"/>
                  </a:cubicBezTo>
                  <a:cubicBezTo>
                    <a:pt x="534" y="2523"/>
                    <a:pt x="601" y="2123"/>
                    <a:pt x="667" y="1756"/>
                  </a:cubicBezTo>
                  <a:cubicBezTo>
                    <a:pt x="801" y="1189"/>
                    <a:pt x="934" y="655"/>
                    <a:pt x="1034" y="155"/>
                  </a:cubicBezTo>
                  <a:cubicBezTo>
                    <a:pt x="1069" y="50"/>
                    <a:pt x="1004" y="0"/>
                    <a:pt x="9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5"/>
            <p:cNvSpPr/>
            <p:nvPr/>
          </p:nvSpPr>
          <p:spPr>
            <a:xfrm>
              <a:off x="2891775" y="2924175"/>
              <a:ext cx="16325" cy="63050"/>
            </a:xfrm>
            <a:custGeom>
              <a:avLst/>
              <a:gdLst/>
              <a:ahLst/>
              <a:cxnLst/>
              <a:rect l="l" t="t" r="r" b="b"/>
              <a:pathLst>
                <a:path w="653" h="2522" extrusionOk="0">
                  <a:moveTo>
                    <a:pt x="163" y="1"/>
                  </a:moveTo>
                  <a:cubicBezTo>
                    <a:pt x="81" y="1"/>
                    <a:pt x="1" y="60"/>
                    <a:pt x="19" y="168"/>
                  </a:cubicBezTo>
                  <a:cubicBezTo>
                    <a:pt x="86" y="602"/>
                    <a:pt x="119" y="969"/>
                    <a:pt x="186" y="1403"/>
                  </a:cubicBezTo>
                  <a:cubicBezTo>
                    <a:pt x="252" y="1736"/>
                    <a:pt x="252" y="2136"/>
                    <a:pt x="419" y="2470"/>
                  </a:cubicBezTo>
                  <a:cubicBezTo>
                    <a:pt x="419" y="2507"/>
                    <a:pt x="433" y="2521"/>
                    <a:pt x="453" y="2521"/>
                  </a:cubicBezTo>
                  <a:cubicBezTo>
                    <a:pt x="488" y="2521"/>
                    <a:pt x="544" y="2479"/>
                    <a:pt x="586" y="2437"/>
                  </a:cubicBezTo>
                  <a:cubicBezTo>
                    <a:pt x="653" y="2103"/>
                    <a:pt x="519" y="1669"/>
                    <a:pt x="486" y="1336"/>
                  </a:cubicBezTo>
                  <a:cubicBezTo>
                    <a:pt x="453" y="936"/>
                    <a:pt x="353" y="569"/>
                    <a:pt x="319" y="135"/>
                  </a:cubicBezTo>
                  <a:cubicBezTo>
                    <a:pt x="304" y="43"/>
                    <a:pt x="232" y="1"/>
                    <a:pt x="1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5"/>
            <p:cNvSpPr/>
            <p:nvPr/>
          </p:nvSpPr>
          <p:spPr>
            <a:xfrm>
              <a:off x="2908075" y="2922850"/>
              <a:ext cx="11700" cy="35900"/>
            </a:xfrm>
            <a:custGeom>
              <a:avLst/>
              <a:gdLst/>
              <a:ahLst/>
              <a:cxnLst/>
              <a:rect l="l" t="t" r="r" b="b"/>
              <a:pathLst>
                <a:path w="468" h="1436" extrusionOk="0">
                  <a:moveTo>
                    <a:pt x="148" y="0"/>
                  </a:moveTo>
                  <a:cubicBezTo>
                    <a:pt x="74" y="0"/>
                    <a:pt x="1" y="50"/>
                    <a:pt x="1" y="155"/>
                  </a:cubicBezTo>
                  <a:cubicBezTo>
                    <a:pt x="34" y="355"/>
                    <a:pt x="34" y="522"/>
                    <a:pt x="101" y="722"/>
                  </a:cubicBezTo>
                  <a:cubicBezTo>
                    <a:pt x="134" y="955"/>
                    <a:pt x="101" y="1189"/>
                    <a:pt x="268" y="1389"/>
                  </a:cubicBezTo>
                  <a:cubicBezTo>
                    <a:pt x="268" y="1419"/>
                    <a:pt x="281" y="1435"/>
                    <a:pt x="299" y="1435"/>
                  </a:cubicBezTo>
                  <a:cubicBezTo>
                    <a:pt x="321" y="1435"/>
                    <a:pt x="349" y="1411"/>
                    <a:pt x="368" y="1356"/>
                  </a:cubicBezTo>
                  <a:cubicBezTo>
                    <a:pt x="468" y="1155"/>
                    <a:pt x="368" y="989"/>
                    <a:pt x="368" y="788"/>
                  </a:cubicBezTo>
                  <a:cubicBezTo>
                    <a:pt x="334" y="555"/>
                    <a:pt x="334" y="321"/>
                    <a:pt x="301" y="121"/>
                  </a:cubicBezTo>
                  <a:cubicBezTo>
                    <a:pt x="285" y="42"/>
                    <a:pt x="216" y="0"/>
                    <a:pt x="1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5"/>
            <p:cNvSpPr/>
            <p:nvPr/>
          </p:nvSpPr>
          <p:spPr>
            <a:xfrm>
              <a:off x="2942275" y="2966325"/>
              <a:ext cx="32550" cy="45800"/>
            </a:xfrm>
            <a:custGeom>
              <a:avLst/>
              <a:gdLst/>
              <a:ahLst/>
              <a:cxnLst/>
              <a:rect l="l" t="t" r="r" b="b"/>
              <a:pathLst>
                <a:path w="1302" h="1832" extrusionOk="0">
                  <a:moveTo>
                    <a:pt x="251" y="0"/>
                  </a:moveTo>
                  <a:cubicBezTo>
                    <a:pt x="159" y="0"/>
                    <a:pt x="67" y="50"/>
                    <a:pt x="67" y="150"/>
                  </a:cubicBezTo>
                  <a:cubicBezTo>
                    <a:pt x="0" y="617"/>
                    <a:pt x="0" y="1218"/>
                    <a:pt x="334" y="1585"/>
                  </a:cubicBezTo>
                  <a:cubicBezTo>
                    <a:pt x="459" y="1741"/>
                    <a:pt x="673" y="1832"/>
                    <a:pt x="868" y="1832"/>
                  </a:cubicBezTo>
                  <a:cubicBezTo>
                    <a:pt x="1088" y="1832"/>
                    <a:pt x="1284" y="1716"/>
                    <a:pt x="1301" y="1451"/>
                  </a:cubicBezTo>
                  <a:cubicBezTo>
                    <a:pt x="1301" y="1418"/>
                    <a:pt x="1301" y="1318"/>
                    <a:pt x="1235" y="1318"/>
                  </a:cubicBezTo>
                  <a:cubicBezTo>
                    <a:pt x="1140" y="1294"/>
                    <a:pt x="1063" y="1271"/>
                    <a:pt x="966" y="1271"/>
                  </a:cubicBezTo>
                  <a:cubicBezTo>
                    <a:pt x="926" y="1271"/>
                    <a:pt x="883" y="1275"/>
                    <a:pt x="834" y="1284"/>
                  </a:cubicBezTo>
                  <a:cubicBezTo>
                    <a:pt x="768" y="1284"/>
                    <a:pt x="734" y="1251"/>
                    <a:pt x="668" y="1184"/>
                  </a:cubicBezTo>
                  <a:cubicBezTo>
                    <a:pt x="434" y="951"/>
                    <a:pt x="434" y="484"/>
                    <a:pt x="434" y="150"/>
                  </a:cubicBezTo>
                  <a:cubicBezTo>
                    <a:pt x="434" y="50"/>
                    <a:pt x="342" y="0"/>
                    <a:pt x="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55"/>
            <p:cNvSpPr/>
            <p:nvPr/>
          </p:nvSpPr>
          <p:spPr>
            <a:xfrm>
              <a:off x="2966775" y="2964700"/>
              <a:ext cx="40575" cy="39250"/>
            </a:xfrm>
            <a:custGeom>
              <a:avLst/>
              <a:gdLst/>
              <a:ahLst/>
              <a:cxnLst/>
              <a:rect l="l" t="t" r="r" b="b"/>
              <a:pathLst>
                <a:path w="1623" h="1570" extrusionOk="0">
                  <a:moveTo>
                    <a:pt x="324" y="0"/>
                  </a:moveTo>
                  <a:cubicBezTo>
                    <a:pt x="169" y="0"/>
                    <a:pt x="1" y="153"/>
                    <a:pt x="88" y="349"/>
                  </a:cubicBezTo>
                  <a:cubicBezTo>
                    <a:pt x="271" y="777"/>
                    <a:pt x="735" y="1570"/>
                    <a:pt x="1274" y="1570"/>
                  </a:cubicBezTo>
                  <a:cubicBezTo>
                    <a:pt x="1323" y="1570"/>
                    <a:pt x="1372" y="1563"/>
                    <a:pt x="1422" y="1550"/>
                  </a:cubicBezTo>
                  <a:cubicBezTo>
                    <a:pt x="1622" y="1483"/>
                    <a:pt x="1522" y="1216"/>
                    <a:pt x="1422" y="1149"/>
                  </a:cubicBezTo>
                  <a:cubicBezTo>
                    <a:pt x="988" y="949"/>
                    <a:pt x="688" y="616"/>
                    <a:pt x="521" y="149"/>
                  </a:cubicBezTo>
                  <a:cubicBezTo>
                    <a:pt x="487" y="44"/>
                    <a:pt x="407" y="0"/>
                    <a:pt x="3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5"/>
            <p:cNvSpPr/>
            <p:nvPr/>
          </p:nvSpPr>
          <p:spPr>
            <a:xfrm>
              <a:off x="2974500" y="2947300"/>
              <a:ext cx="37850" cy="23250"/>
            </a:xfrm>
            <a:custGeom>
              <a:avLst/>
              <a:gdLst/>
              <a:ahLst/>
              <a:cxnLst/>
              <a:rect l="l" t="t" r="r" b="b"/>
              <a:pathLst>
                <a:path w="1514" h="930" extrusionOk="0">
                  <a:moveTo>
                    <a:pt x="228" y="1"/>
                  </a:moveTo>
                  <a:cubicBezTo>
                    <a:pt x="123" y="1"/>
                    <a:pt x="1" y="98"/>
                    <a:pt x="46" y="211"/>
                  </a:cubicBezTo>
                  <a:cubicBezTo>
                    <a:pt x="179" y="478"/>
                    <a:pt x="379" y="711"/>
                    <a:pt x="646" y="845"/>
                  </a:cubicBezTo>
                  <a:cubicBezTo>
                    <a:pt x="766" y="898"/>
                    <a:pt x="897" y="930"/>
                    <a:pt x="1021" y="930"/>
                  </a:cubicBezTo>
                  <a:cubicBezTo>
                    <a:pt x="1208" y="930"/>
                    <a:pt x="1380" y="858"/>
                    <a:pt x="1480" y="678"/>
                  </a:cubicBezTo>
                  <a:cubicBezTo>
                    <a:pt x="1513" y="578"/>
                    <a:pt x="1447" y="511"/>
                    <a:pt x="1380" y="511"/>
                  </a:cubicBezTo>
                  <a:cubicBezTo>
                    <a:pt x="1297" y="494"/>
                    <a:pt x="1213" y="494"/>
                    <a:pt x="1126" y="494"/>
                  </a:cubicBezTo>
                  <a:cubicBezTo>
                    <a:pt x="1038" y="494"/>
                    <a:pt x="946" y="494"/>
                    <a:pt x="846" y="478"/>
                  </a:cubicBezTo>
                  <a:cubicBezTo>
                    <a:pt x="646" y="411"/>
                    <a:pt x="479" y="244"/>
                    <a:pt x="346" y="77"/>
                  </a:cubicBezTo>
                  <a:cubicBezTo>
                    <a:pt x="324" y="23"/>
                    <a:pt x="278" y="1"/>
                    <a:pt x="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5"/>
            <p:cNvSpPr/>
            <p:nvPr/>
          </p:nvSpPr>
          <p:spPr>
            <a:xfrm>
              <a:off x="2996525" y="2886775"/>
              <a:ext cx="40850" cy="22200"/>
            </a:xfrm>
            <a:custGeom>
              <a:avLst/>
              <a:gdLst/>
              <a:ahLst/>
              <a:cxnLst/>
              <a:rect l="l" t="t" r="r" b="b"/>
              <a:pathLst>
                <a:path w="1634" h="888" extrusionOk="0">
                  <a:moveTo>
                    <a:pt x="254" y="0"/>
                  </a:moveTo>
                  <a:cubicBezTo>
                    <a:pt x="119" y="0"/>
                    <a:pt x="1" y="141"/>
                    <a:pt x="99" y="263"/>
                  </a:cubicBezTo>
                  <a:cubicBezTo>
                    <a:pt x="299" y="497"/>
                    <a:pt x="566" y="630"/>
                    <a:pt x="833" y="764"/>
                  </a:cubicBezTo>
                  <a:cubicBezTo>
                    <a:pt x="994" y="810"/>
                    <a:pt x="1218" y="888"/>
                    <a:pt x="1397" y="888"/>
                  </a:cubicBezTo>
                  <a:cubicBezTo>
                    <a:pt x="1477" y="888"/>
                    <a:pt x="1548" y="872"/>
                    <a:pt x="1600" y="830"/>
                  </a:cubicBezTo>
                  <a:cubicBezTo>
                    <a:pt x="1633" y="797"/>
                    <a:pt x="1633" y="697"/>
                    <a:pt x="1600" y="664"/>
                  </a:cubicBezTo>
                  <a:cubicBezTo>
                    <a:pt x="1500" y="497"/>
                    <a:pt x="1233" y="497"/>
                    <a:pt x="1066" y="464"/>
                  </a:cubicBezTo>
                  <a:cubicBezTo>
                    <a:pt x="799" y="397"/>
                    <a:pt x="566" y="263"/>
                    <a:pt x="399" y="63"/>
                  </a:cubicBezTo>
                  <a:cubicBezTo>
                    <a:pt x="355" y="19"/>
                    <a:pt x="303" y="0"/>
                    <a:pt x="2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5"/>
            <p:cNvSpPr/>
            <p:nvPr/>
          </p:nvSpPr>
          <p:spPr>
            <a:xfrm>
              <a:off x="3001225" y="2858725"/>
              <a:ext cx="26125" cy="15700"/>
            </a:xfrm>
            <a:custGeom>
              <a:avLst/>
              <a:gdLst/>
              <a:ahLst/>
              <a:cxnLst/>
              <a:rect l="l" t="t" r="r" b="b"/>
              <a:pathLst>
                <a:path w="1045" h="628" extrusionOk="0">
                  <a:moveTo>
                    <a:pt x="958" y="0"/>
                  </a:moveTo>
                  <a:cubicBezTo>
                    <a:pt x="932" y="0"/>
                    <a:pt x="903" y="14"/>
                    <a:pt x="878" y="51"/>
                  </a:cubicBezTo>
                  <a:cubicBezTo>
                    <a:pt x="678" y="251"/>
                    <a:pt x="444" y="285"/>
                    <a:pt x="211" y="351"/>
                  </a:cubicBezTo>
                  <a:cubicBezTo>
                    <a:pt x="1" y="381"/>
                    <a:pt x="34" y="628"/>
                    <a:pt x="189" y="628"/>
                  </a:cubicBezTo>
                  <a:cubicBezTo>
                    <a:pt x="206" y="628"/>
                    <a:pt x="224" y="625"/>
                    <a:pt x="244" y="618"/>
                  </a:cubicBezTo>
                  <a:cubicBezTo>
                    <a:pt x="611" y="585"/>
                    <a:pt x="1045" y="518"/>
                    <a:pt x="1045" y="84"/>
                  </a:cubicBezTo>
                  <a:cubicBezTo>
                    <a:pt x="1045" y="42"/>
                    <a:pt x="1005"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5"/>
            <p:cNvSpPr/>
            <p:nvPr/>
          </p:nvSpPr>
          <p:spPr>
            <a:xfrm>
              <a:off x="2996325" y="2818350"/>
              <a:ext cx="29375" cy="27425"/>
            </a:xfrm>
            <a:custGeom>
              <a:avLst/>
              <a:gdLst/>
              <a:ahLst/>
              <a:cxnLst/>
              <a:rect l="l" t="t" r="r" b="b"/>
              <a:pathLst>
                <a:path w="1175" h="1097" extrusionOk="0">
                  <a:moveTo>
                    <a:pt x="913" y="0"/>
                  </a:moveTo>
                  <a:cubicBezTo>
                    <a:pt x="864" y="0"/>
                    <a:pt x="814" y="11"/>
                    <a:pt x="774" y="32"/>
                  </a:cubicBezTo>
                  <a:cubicBezTo>
                    <a:pt x="640" y="132"/>
                    <a:pt x="574" y="232"/>
                    <a:pt x="474" y="365"/>
                  </a:cubicBezTo>
                  <a:cubicBezTo>
                    <a:pt x="407" y="532"/>
                    <a:pt x="273" y="632"/>
                    <a:pt x="140" y="732"/>
                  </a:cubicBezTo>
                  <a:cubicBezTo>
                    <a:pt x="0" y="844"/>
                    <a:pt x="95" y="1097"/>
                    <a:pt x="247" y="1097"/>
                  </a:cubicBezTo>
                  <a:cubicBezTo>
                    <a:pt x="276" y="1097"/>
                    <a:pt x="308" y="1087"/>
                    <a:pt x="340" y="1066"/>
                  </a:cubicBezTo>
                  <a:cubicBezTo>
                    <a:pt x="674" y="899"/>
                    <a:pt x="1174" y="665"/>
                    <a:pt x="1141" y="198"/>
                  </a:cubicBezTo>
                  <a:cubicBezTo>
                    <a:pt x="1141" y="59"/>
                    <a:pt x="1027" y="0"/>
                    <a:pt x="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5"/>
            <p:cNvSpPr/>
            <p:nvPr/>
          </p:nvSpPr>
          <p:spPr>
            <a:xfrm>
              <a:off x="2979475" y="2787025"/>
              <a:ext cx="28700" cy="30900"/>
            </a:xfrm>
            <a:custGeom>
              <a:avLst/>
              <a:gdLst/>
              <a:ahLst/>
              <a:cxnLst/>
              <a:rect l="l" t="t" r="r" b="b"/>
              <a:pathLst>
                <a:path w="1148" h="1236" extrusionOk="0">
                  <a:moveTo>
                    <a:pt x="877" y="0"/>
                  </a:moveTo>
                  <a:cubicBezTo>
                    <a:pt x="847" y="0"/>
                    <a:pt x="814" y="17"/>
                    <a:pt x="781" y="50"/>
                  </a:cubicBezTo>
                  <a:cubicBezTo>
                    <a:pt x="614" y="117"/>
                    <a:pt x="547" y="284"/>
                    <a:pt x="514" y="451"/>
                  </a:cubicBezTo>
                  <a:cubicBezTo>
                    <a:pt x="480" y="551"/>
                    <a:pt x="480" y="617"/>
                    <a:pt x="447" y="717"/>
                  </a:cubicBezTo>
                  <a:cubicBezTo>
                    <a:pt x="447" y="751"/>
                    <a:pt x="414" y="784"/>
                    <a:pt x="414" y="784"/>
                  </a:cubicBezTo>
                  <a:lnTo>
                    <a:pt x="347" y="784"/>
                  </a:lnTo>
                  <a:cubicBezTo>
                    <a:pt x="329" y="779"/>
                    <a:pt x="312" y="777"/>
                    <a:pt x="296" y="777"/>
                  </a:cubicBezTo>
                  <a:cubicBezTo>
                    <a:pt x="96" y="777"/>
                    <a:pt x="0" y="1125"/>
                    <a:pt x="247" y="1218"/>
                  </a:cubicBezTo>
                  <a:cubicBezTo>
                    <a:pt x="293" y="1229"/>
                    <a:pt x="340" y="1235"/>
                    <a:pt x="386" y="1235"/>
                  </a:cubicBezTo>
                  <a:cubicBezTo>
                    <a:pt x="603" y="1235"/>
                    <a:pt x="804" y="1110"/>
                    <a:pt x="914" y="918"/>
                  </a:cubicBezTo>
                  <a:cubicBezTo>
                    <a:pt x="1014" y="651"/>
                    <a:pt x="1148" y="250"/>
                    <a:pt x="947" y="50"/>
                  </a:cubicBezTo>
                  <a:cubicBezTo>
                    <a:pt x="931" y="17"/>
                    <a:pt x="906" y="0"/>
                    <a:pt x="8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5"/>
            <p:cNvSpPr/>
            <p:nvPr/>
          </p:nvSpPr>
          <p:spPr>
            <a:xfrm>
              <a:off x="2937275" y="2743750"/>
              <a:ext cx="40475" cy="89475"/>
            </a:xfrm>
            <a:custGeom>
              <a:avLst/>
              <a:gdLst/>
              <a:ahLst/>
              <a:cxnLst/>
              <a:rect l="l" t="t" r="r" b="b"/>
              <a:pathLst>
                <a:path w="1619" h="3579" extrusionOk="0">
                  <a:moveTo>
                    <a:pt x="1507" y="1"/>
                  </a:moveTo>
                  <a:cubicBezTo>
                    <a:pt x="1491" y="1"/>
                    <a:pt x="1476" y="5"/>
                    <a:pt x="1468" y="13"/>
                  </a:cubicBezTo>
                  <a:cubicBezTo>
                    <a:pt x="701" y="981"/>
                    <a:pt x="167" y="2215"/>
                    <a:pt x="0" y="3449"/>
                  </a:cubicBezTo>
                  <a:cubicBezTo>
                    <a:pt x="0" y="3537"/>
                    <a:pt x="75" y="3579"/>
                    <a:pt x="145" y="3579"/>
                  </a:cubicBezTo>
                  <a:cubicBezTo>
                    <a:pt x="208" y="3579"/>
                    <a:pt x="267" y="3546"/>
                    <a:pt x="267" y="3483"/>
                  </a:cubicBezTo>
                  <a:cubicBezTo>
                    <a:pt x="434" y="2215"/>
                    <a:pt x="1201" y="1248"/>
                    <a:pt x="1568" y="113"/>
                  </a:cubicBezTo>
                  <a:cubicBezTo>
                    <a:pt x="1618" y="38"/>
                    <a:pt x="1556" y="1"/>
                    <a:pt x="15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5"/>
            <p:cNvSpPr/>
            <p:nvPr/>
          </p:nvSpPr>
          <p:spPr>
            <a:xfrm>
              <a:off x="2924750" y="2731025"/>
              <a:ext cx="25875" cy="91700"/>
            </a:xfrm>
            <a:custGeom>
              <a:avLst/>
              <a:gdLst/>
              <a:ahLst/>
              <a:cxnLst/>
              <a:rect l="l" t="t" r="r" b="b"/>
              <a:pathLst>
                <a:path w="1035" h="3668" extrusionOk="0">
                  <a:moveTo>
                    <a:pt x="899" y="0"/>
                  </a:moveTo>
                  <a:cubicBezTo>
                    <a:pt x="874" y="0"/>
                    <a:pt x="849" y="8"/>
                    <a:pt x="835" y="22"/>
                  </a:cubicBezTo>
                  <a:cubicBezTo>
                    <a:pt x="535" y="356"/>
                    <a:pt x="501" y="889"/>
                    <a:pt x="401" y="1323"/>
                  </a:cubicBezTo>
                  <a:cubicBezTo>
                    <a:pt x="201" y="2023"/>
                    <a:pt x="34" y="2791"/>
                    <a:pt x="1" y="3525"/>
                  </a:cubicBezTo>
                  <a:cubicBezTo>
                    <a:pt x="1" y="3616"/>
                    <a:pt x="81" y="3668"/>
                    <a:pt x="154" y="3668"/>
                  </a:cubicBezTo>
                  <a:cubicBezTo>
                    <a:pt x="214" y="3668"/>
                    <a:pt x="268" y="3633"/>
                    <a:pt x="268" y="3558"/>
                  </a:cubicBezTo>
                  <a:cubicBezTo>
                    <a:pt x="301" y="2824"/>
                    <a:pt x="501" y="2124"/>
                    <a:pt x="668" y="1390"/>
                  </a:cubicBezTo>
                  <a:cubicBezTo>
                    <a:pt x="801" y="1023"/>
                    <a:pt x="1035" y="489"/>
                    <a:pt x="968" y="55"/>
                  </a:cubicBezTo>
                  <a:cubicBezTo>
                    <a:pt x="968" y="16"/>
                    <a:pt x="934" y="0"/>
                    <a:pt x="8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5"/>
            <p:cNvSpPr/>
            <p:nvPr/>
          </p:nvSpPr>
          <p:spPr>
            <a:xfrm>
              <a:off x="2914750" y="2713225"/>
              <a:ext cx="25" cy="25"/>
            </a:xfrm>
            <a:custGeom>
              <a:avLst/>
              <a:gdLst/>
              <a:ahLst/>
              <a:cxnLst/>
              <a:rect l="l" t="t" r="r" b="b"/>
              <a:pathLst>
                <a:path w="1" h="1" extrusionOk="0">
                  <a:moveTo>
                    <a:pt x="1" y="0"/>
                  </a:moveTo>
                  <a:lnTo>
                    <a:pt x="1"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5"/>
            <p:cNvSpPr/>
            <p:nvPr/>
          </p:nvSpPr>
          <p:spPr>
            <a:xfrm>
              <a:off x="2908475" y="2710500"/>
              <a:ext cx="17150" cy="61975"/>
            </a:xfrm>
            <a:custGeom>
              <a:avLst/>
              <a:gdLst/>
              <a:ahLst/>
              <a:cxnLst/>
              <a:rect l="l" t="t" r="r" b="b"/>
              <a:pathLst>
                <a:path w="686" h="2479" extrusionOk="0">
                  <a:moveTo>
                    <a:pt x="366" y="0"/>
                  </a:moveTo>
                  <a:cubicBezTo>
                    <a:pt x="286" y="0"/>
                    <a:pt x="218" y="60"/>
                    <a:pt x="218" y="143"/>
                  </a:cubicBezTo>
                  <a:lnTo>
                    <a:pt x="285" y="143"/>
                  </a:lnTo>
                  <a:cubicBezTo>
                    <a:pt x="185" y="176"/>
                    <a:pt x="185" y="276"/>
                    <a:pt x="152" y="343"/>
                  </a:cubicBezTo>
                  <a:cubicBezTo>
                    <a:pt x="118" y="543"/>
                    <a:pt x="118" y="810"/>
                    <a:pt x="118" y="976"/>
                  </a:cubicBezTo>
                  <a:cubicBezTo>
                    <a:pt x="51" y="1443"/>
                    <a:pt x="51" y="1877"/>
                    <a:pt x="18" y="2311"/>
                  </a:cubicBezTo>
                  <a:cubicBezTo>
                    <a:pt x="0" y="2419"/>
                    <a:pt x="90" y="2479"/>
                    <a:pt x="181" y="2479"/>
                  </a:cubicBezTo>
                  <a:cubicBezTo>
                    <a:pt x="258" y="2479"/>
                    <a:pt x="336" y="2436"/>
                    <a:pt x="352" y="2344"/>
                  </a:cubicBezTo>
                  <a:cubicBezTo>
                    <a:pt x="452" y="1810"/>
                    <a:pt x="585" y="1310"/>
                    <a:pt x="619" y="776"/>
                  </a:cubicBezTo>
                  <a:cubicBezTo>
                    <a:pt x="652" y="443"/>
                    <a:pt x="685" y="42"/>
                    <a:pt x="418" y="9"/>
                  </a:cubicBezTo>
                  <a:cubicBezTo>
                    <a:pt x="401" y="3"/>
                    <a:pt x="383" y="0"/>
                    <a:pt x="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5"/>
            <p:cNvSpPr/>
            <p:nvPr/>
          </p:nvSpPr>
          <p:spPr>
            <a:xfrm>
              <a:off x="2878900" y="2717675"/>
              <a:ext cx="24200" cy="48875"/>
            </a:xfrm>
            <a:custGeom>
              <a:avLst/>
              <a:gdLst/>
              <a:ahLst/>
              <a:cxnLst/>
              <a:rect l="l" t="t" r="r" b="b"/>
              <a:pathLst>
                <a:path w="968" h="1955" extrusionOk="0">
                  <a:moveTo>
                    <a:pt x="266" y="0"/>
                  </a:moveTo>
                  <a:cubicBezTo>
                    <a:pt x="178" y="0"/>
                    <a:pt x="81" y="95"/>
                    <a:pt x="34" y="189"/>
                  </a:cubicBezTo>
                  <a:cubicBezTo>
                    <a:pt x="0" y="489"/>
                    <a:pt x="167" y="756"/>
                    <a:pt x="267" y="1056"/>
                  </a:cubicBezTo>
                  <a:cubicBezTo>
                    <a:pt x="334" y="1357"/>
                    <a:pt x="434" y="1657"/>
                    <a:pt x="601" y="1890"/>
                  </a:cubicBezTo>
                  <a:cubicBezTo>
                    <a:pt x="624" y="1936"/>
                    <a:pt x="663" y="1955"/>
                    <a:pt x="707" y="1955"/>
                  </a:cubicBezTo>
                  <a:cubicBezTo>
                    <a:pt x="790" y="1955"/>
                    <a:pt x="891" y="1889"/>
                    <a:pt x="934" y="1824"/>
                  </a:cubicBezTo>
                  <a:cubicBezTo>
                    <a:pt x="968" y="1523"/>
                    <a:pt x="834" y="1190"/>
                    <a:pt x="767" y="923"/>
                  </a:cubicBezTo>
                  <a:cubicBezTo>
                    <a:pt x="667" y="589"/>
                    <a:pt x="601" y="256"/>
                    <a:pt x="367" y="56"/>
                  </a:cubicBezTo>
                  <a:cubicBezTo>
                    <a:pt x="338" y="17"/>
                    <a:pt x="303" y="0"/>
                    <a:pt x="2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5"/>
            <p:cNvSpPr/>
            <p:nvPr/>
          </p:nvSpPr>
          <p:spPr>
            <a:xfrm>
              <a:off x="2839700" y="2750025"/>
              <a:ext cx="43625" cy="35825"/>
            </a:xfrm>
            <a:custGeom>
              <a:avLst/>
              <a:gdLst/>
              <a:ahLst/>
              <a:cxnLst/>
              <a:rect l="l" t="t" r="r" b="b"/>
              <a:pathLst>
                <a:path w="1745" h="1433" extrusionOk="0">
                  <a:moveTo>
                    <a:pt x="344" y="1"/>
                  </a:moveTo>
                  <a:cubicBezTo>
                    <a:pt x="248" y="1"/>
                    <a:pt x="154" y="19"/>
                    <a:pt x="67" y="63"/>
                  </a:cubicBezTo>
                  <a:cubicBezTo>
                    <a:pt x="0" y="96"/>
                    <a:pt x="0" y="196"/>
                    <a:pt x="34" y="263"/>
                  </a:cubicBezTo>
                  <a:cubicBezTo>
                    <a:pt x="234" y="430"/>
                    <a:pt x="501" y="463"/>
                    <a:pt x="734" y="630"/>
                  </a:cubicBezTo>
                  <a:cubicBezTo>
                    <a:pt x="1001" y="796"/>
                    <a:pt x="1201" y="1063"/>
                    <a:pt x="1335" y="1297"/>
                  </a:cubicBezTo>
                  <a:cubicBezTo>
                    <a:pt x="1370" y="1392"/>
                    <a:pt x="1436" y="1432"/>
                    <a:pt x="1502" y="1432"/>
                  </a:cubicBezTo>
                  <a:cubicBezTo>
                    <a:pt x="1622" y="1432"/>
                    <a:pt x="1745" y="1302"/>
                    <a:pt x="1702" y="1130"/>
                  </a:cubicBezTo>
                  <a:cubicBezTo>
                    <a:pt x="1568" y="796"/>
                    <a:pt x="1368" y="530"/>
                    <a:pt x="1068" y="296"/>
                  </a:cubicBezTo>
                  <a:cubicBezTo>
                    <a:pt x="895" y="148"/>
                    <a:pt x="614" y="1"/>
                    <a:pt x="3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55"/>
            <p:cNvSpPr/>
            <p:nvPr/>
          </p:nvSpPr>
          <p:spPr>
            <a:xfrm>
              <a:off x="2811350" y="2743525"/>
              <a:ext cx="24200" cy="29875"/>
            </a:xfrm>
            <a:custGeom>
              <a:avLst/>
              <a:gdLst/>
              <a:ahLst/>
              <a:cxnLst/>
              <a:rect l="l" t="t" r="r" b="b"/>
              <a:pathLst>
                <a:path w="968" h="1195" extrusionOk="0">
                  <a:moveTo>
                    <a:pt x="301" y="1"/>
                  </a:moveTo>
                  <a:cubicBezTo>
                    <a:pt x="262" y="1"/>
                    <a:pt x="220" y="17"/>
                    <a:pt x="200" y="56"/>
                  </a:cubicBezTo>
                  <a:cubicBezTo>
                    <a:pt x="0" y="389"/>
                    <a:pt x="367" y="856"/>
                    <a:pt x="567" y="1123"/>
                  </a:cubicBezTo>
                  <a:cubicBezTo>
                    <a:pt x="601" y="1173"/>
                    <a:pt x="645" y="1194"/>
                    <a:pt x="689" y="1194"/>
                  </a:cubicBezTo>
                  <a:cubicBezTo>
                    <a:pt x="824" y="1194"/>
                    <a:pt x="968" y="1006"/>
                    <a:pt x="868" y="856"/>
                  </a:cubicBezTo>
                  <a:cubicBezTo>
                    <a:pt x="801" y="690"/>
                    <a:pt x="667" y="556"/>
                    <a:pt x="567" y="389"/>
                  </a:cubicBezTo>
                  <a:cubicBezTo>
                    <a:pt x="501" y="289"/>
                    <a:pt x="501" y="122"/>
                    <a:pt x="367" y="22"/>
                  </a:cubicBezTo>
                  <a:cubicBezTo>
                    <a:pt x="353" y="9"/>
                    <a:pt x="328" y="1"/>
                    <a:pt x="3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55"/>
            <p:cNvSpPr/>
            <p:nvPr/>
          </p:nvSpPr>
          <p:spPr>
            <a:xfrm>
              <a:off x="2798000" y="2930375"/>
              <a:ext cx="51500" cy="35050"/>
            </a:xfrm>
            <a:custGeom>
              <a:avLst/>
              <a:gdLst/>
              <a:ahLst/>
              <a:cxnLst/>
              <a:rect l="l" t="t" r="r" b="b"/>
              <a:pathLst>
                <a:path w="2060" h="1402" extrusionOk="0">
                  <a:moveTo>
                    <a:pt x="1804" y="0"/>
                  </a:moveTo>
                  <a:cubicBezTo>
                    <a:pt x="1782" y="0"/>
                    <a:pt x="1758" y="6"/>
                    <a:pt x="1735" y="20"/>
                  </a:cubicBezTo>
                  <a:cubicBezTo>
                    <a:pt x="1335" y="221"/>
                    <a:pt x="901" y="421"/>
                    <a:pt x="501" y="688"/>
                  </a:cubicBezTo>
                  <a:cubicBezTo>
                    <a:pt x="267" y="821"/>
                    <a:pt x="1" y="1021"/>
                    <a:pt x="167" y="1321"/>
                  </a:cubicBezTo>
                  <a:cubicBezTo>
                    <a:pt x="192" y="1370"/>
                    <a:pt x="234" y="1401"/>
                    <a:pt x="294" y="1401"/>
                  </a:cubicBezTo>
                  <a:cubicBezTo>
                    <a:pt x="316" y="1401"/>
                    <a:pt x="341" y="1397"/>
                    <a:pt x="368" y="1388"/>
                  </a:cubicBezTo>
                  <a:cubicBezTo>
                    <a:pt x="401" y="1371"/>
                    <a:pt x="434" y="1371"/>
                    <a:pt x="468" y="1371"/>
                  </a:cubicBezTo>
                  <a:cubicBezTo>
                    <a:pt x="501" y="1371"/>
                    <a:pt x="534" y="1371"/>
                    <a:pt x="568" y="1355"/>
                  </a:cubicBezTo>
                  <a:cubicBezTo>
                    <a:pt x="701" y="1288"/>
                    <a:pt x="801" y="1155"/>
                    <a:pt x="935" y="1055"/>
                  </a:cubicBezTo>
                  <a:cubicBezTo>
                    <a:pt x="1268" y="754"/>
                    <a:pt x="1602" y="521"/>
                    <a:pt x="2002" y="321"/>
                  </a:cubicBezTo>
                  <a:cubicBezTo>
                    <a:pt x="2059" y="235"/>
                    <a:pt x="1944" y="0"/>
                    <a:pt x="18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55"/>
            <p:cNvSpPr/>
            <p:nvPr/>
          </p:nvSpPr>
          <p:spPr>
            <a:xfrm>
              <a:off x="2828025" y="2945725"/>
              <a:ext cx="25825" cy="21200"/>
            </a:xfrm>
            <a:custGeom>
              <a:avLst/>
              <a:gdLst/>
              <a:ahLst/>
              <a:cxnLst/>
              <a:rect l="l" t="t" r="r" b="b"/>
              <a:pathLst>
                <a:path w="1033" h="848" extrusionOk="0">
                  <a:moveTo>
                    <a:pt x="807" y="0"/>
                  </a:moveTo>
                  <a:cubicBezTo>
                    <a:pt x="772" y="0"/>
                    <a:pt x="736" y="12"/>
                    <a:pt x="701" y="40"/>
                  </a:cubicBezTo>
                  <a:cubicBezTo>
                    <a:pt x="534" y="107"/>
                    <a:pt x="401" y="240"/>
                    <a:pt x="301" y="307"/>
                  </a:cubicBezTo>
                  <a:cubicBezTo>
                    <a:pt x="167" y="441"/>
                    <a:pt x="0" y="474"/>
                    <a:pt x="0" y="674"/>
                  </a:cubicBezTo>
                  <a:cubicBezTo>
                    <a:pt x="0" y="774"/>
                    <a:pt x="34" y="807"/>
                    <a:pt x="134" y="841"/>
                  </a:cubicBezTo>
                  <a:cubicBezTo>
                    <a:pt x="156" y="845"/>
                    <a:pt x="176" y="847"/>
                    <a:pt x="195" y="847"/>
                  </a:cubicBezTo>
                  <a:cubicBezTo>
                    <a:pt x="319" y="847"/>
                    <a:pt x="385" y="757"/>
                    <a:pt x="501" y="641"/>
                  </a:cubicBezTo>
                  <a:cubicBezTo>
                    <a:pt x="634" y="541"/>
                    <a:pt x="801" y="407"/>
                    <a:pt x="901" y="274"/>
                  </a:cubicBezTo>
                  <a:cubicBezTo>
                    <a:pt x="1033" y="168"/>
                    <a:pt x="936" y="0"/>
                    <a:pt x="8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55"/>
            <p:cNvSpPr/>
            <p:nvPr/>
          </p:nvSpPr>
          <p:spPr>
            <a:xfrm>
              <a:off x="3007700" y="2903625"/>
              <a:ext cx="21325" cy="22925"/>
            </a:xfrm>
            <a:custGeom>
              <a:avLst/>
              <a:gdLst/>
              <a:ahLst/>
              <a:cxnLst/>
              <a:rect l="l" t="t" r="r" b="b"/>
              <a:pathLst>
                <a:path w="853" h="917" extrusionOk="0">
                  <a:moveTo>
                    <a:pt x="205" y="0"/>
                  </a:moveTo>
                  <a:cubicBezTo>
                    <a:pt x="103" y="0"/>
                    <a:pt x="0" y="76"/>
                    <a:pt x="19" y="223"/>
                  </a:cubicBezTo>
                  <a:cubicBezTo>
                    <a:pt x="52" y="423"/>
                    <a:pt x="52" y="623"/>
                    <a:pt x="219" y="790"/>
                  </a:cubicBezTo>
                  <a:cubicBezTo>
                    <a:pt x="310" y="863"/>
                    <a:pt x="452" y="917"/>
                    <a:pt x="583" y="917"/>
                  </a:cubicBezTo>
                  <a:cubicBezTo>
                    <a:pt x="691" y="917"/>
                    <a:pt x="792" y="881"/>
                    <a:pt x="853" y="790"/>
                  </a:cubicBezTo>
                  <a:lnTo>
                    <a:pt x="853" y="657"/>
                  </a:lnTo>
                  <a:cubicBezTo>
                    <a:pt x="786" y="523"/>
                    <a:pt x="652" y="623"/>
                    <a:pt x="519" y="523"/>
                  </a:cubicBezTo>
                  <a:cubicBezTo>
                    <a:pt x="452" y="490"/>
                    <a:pt x="452" y="290"/>
                    <a:pt x="386" y="156"/>
                  </a:cubicBezTo>
                  <a:cubicBezTo>
                    <a:pt x="371" y="51"/>
                    <a:pt x="288" y="0"/>
                    <a:pt x="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55"/>
            <p:cNvSpPr/>
            <p:nvPr/>
          </p:nvSpPr>
          <p:spPr>
            <a:xfrm>
              <a:off x="2866375" y="2814125"/>
              <a:ext cx="42025" cy="31875"/>
            </a:xfrm>
            <a:custGeom>
              <a:avLst/>
              <a:gdLst/>
              <a:ahLst/>
              <a:cxnLst/>
              <a:rect l="l" t="t" r="r" b="b"/>
              <a:pathLst>
                <a:path w="1681" h="1275" extrusionOk="0">
                  <a:moveTo>
                    <a:pt x="134" y="0"/>
                  </a:moveTo>
                  <a:cubicBezTo>
                    <a:pt x="34" y="0"/>
                    <a:pt x="1" y="67"/>
                    <a:pt x="1" y="134"/>
                  </a:cubicBezTo>
                  <a:cubicBezTo>
                    <a:pt x="134" y="367"/>
                    <a:pt x="401" y="534"/>
                    <a:pt x="635" y="668"/>
                  </a:cubicBezTo>
                  <a:cubicBezTo>
                    <a:pt x="935" y="868"/>
                    <a:pt x="1168" y="1035"/>
                    <a:pt x="1435" y="1235"/>
                  </a:cubicBezTo>
                  <a:cubicBezTo>
                    <a:pt x="1457" y="1263"/>
                    <a:pt x="1481" y="1275"/>
                    <a:pt x="1505" y="1275"/>
                  </a:cubicBezTo>
                  <a:cubicBezTo>
                    <a:pt x="1594" y="1275"/>
                    <a:pt x="1681" y="1113"/>
                    <a:pt x="1602" y="1035"/>
                  </a:cubicBezTo>
                  <a:cubicBezTo>
                    <a:pt x="1335" y="834"/>
                    <a:pt x="1102" y="668"/>
                    <a:pt x="835" y="467"/>
                  </a:cubicBezTo>
                  <a:cubicBezTo>
                    <a:pt x="635" y="301"/>
                    <a:pt x="401" y="34"/>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55"/>
            <p:cNvSpPr/>
            <p:nvPr/>
          </p:nvSpPr>
          <p:spPr>
            <a:xfrm>
              <a:off x="2888075" y="2810800"/>
              <a:ext cx="19225" cy="24800"/>
            </a:xfrm>
            <a:custGeom>
              <a:avLst/>
              <a:gdLst/>
              <a:ahLst/>
              <a:cxnLst/>
              <a:rect l="l" t="t" r="r" b="b"/>
              <a:pathLst>
                <a:path w="769" h="992" extrusionOk="0">
                  <a:moveTo>
                    <a:pt x="167" y="0"/>
                  </a:moveTo>
                  <a:cubicBezTo>
                    <a:pt x="100" y="0"/>
                    <a:pt x="67" y="33"/>
                    <a:pt x="67" y="133"/>
                  </a:cubicBezTo>
                  <a:cubicBezTo>
                    <a:pt x="0" y="300"/>
                    <a:pt x="134" y="367"/>
                    <a:pt x="167" y="500"/>
                  </a:cubicBezTo>
                  <a:cubicBezTo>
                    <a:pt x="267" y="634"/>
                    <a:pt x="334" y="767"/>
                    <a:pt x="434" y="934"/>
                  </a:cubicBezTo>
                  <a:cubicBezTo>
                    <a:pt x="466" y="974"/>
                    <a:pt x="504" y="991"/>
                    <a:pt x="542" y="991"/>
                  </a:cubicBezTo>
                  <a:cubicBezTo>
                    <a:pt x="659" y="991"/>
                    <a:pt x="768" y="827"/>
                    <a:pt x="667" y="701"/>
                  </a:cubicBezTo>
                  <a:cubicBezTo>
                    <a:pt x="601" y="600"/>
                    <a:pt x="501" y="434"/>
                    <a:pt x="467" y="300"/>
                  </a:cubicBezTo>
                  <a:cubicBezTo>
                    <a:pt x="400" y="133"/>
                    <a:pt x="334" y="0"/>
                    <a:pt x="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55"/>
            <p:cNvSpPr/>
            <p:nvPr/>
          </p:nvSpPr>
          <p:spPr>
            <a:xfrm>
              <a:off x="2853050" y="2863150"/>
              <a:ext cx="29525" cy="13450"/>
            </a:xfrm>
            <a:custGeom>
              <a:avLst/>
              <a:gdLst/>
              <a:ahLst/>
              <a:cxnLst/>
              <a:rect l="l" t="t" r="r" b="b"/>
              <a:pathLst>
                <a:path w="1181" h="538" extrusionOk="0">
                  <a:moveTo>
                    <a:pt x="958" y="0"/>
                  </a:moveTo>
                  <a:cubicBezTo>
                    <a:pt x="940" y="0"/>
                    <a:pt x="921" y="2"/>
                    <a:pt x="901" y="8"/>
                  </a:cubicBezTo>
                  <a:lnTo>
                    <a:pt x="467" y="8"/>
                  </a:lnTo>
                  <a:cubicBezTo>
                    <a:pt x="267" y="74"/>
                    <a:pt x="167" y="41"/>
                    <a:pt x="34" y="208"/>
                  </a:cubicBezTo>
                  <a:cubicBezTo>
                    <a:pt x="0" y="274"/>
                    <a:pt x="0" y="408"/>
                    <a:pt x="67" y="441"/>
                  </a:cubicBezTo>
                  <a:cubicBezTo>
                    <a:pt x="141" y="515"/>
                    <a:pt x="214" y="538"/>
                    <a:pt x="288" y="538"/>
                  </a:cubicBezTo>
                  <a:cubicBezTo>
                    <a:pt x="348" y="538"/>
                    <a:pt x="407" y="523"/>
                    <a:pt x="467" y="508"/>
                  </a:cubicBezTo>
                  <a:lnTo>
                    <a:pt x="934" y="374"/>
                  </a:lnTo>
                  <a:cubicBezTo>
                    <a:pt x="1181" y="344"/>
                    <a:pt x="1171"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55"/>
            <p:cNvSpPr/>
            <p:nvPr/>
          </p:nvSpPr>
          <p:spPr>
            <a:xfrm>
              <a:off x="2838325" y="2884125"/>
              <a:ext cx="24500" cy="12075"/>
            </a:xfrm>
            <a:custGeom>
              <a:avLst/>
              <a:gdLst/>
              <a:ahLst/>
              <a:cxnLst/>
              <a:rect l="l" t="t" r="r" b="b"/>
              <a:pathLst>
                <a:path w="980" h="483" extrusionOk="0">
                  <a:moveTo>
                    <a:pt x="308" y="0"/>
                  </a:moveTo>
                  <a:cubicBezTo>
                    <a:pt x="107" y="0"/>
                    <a:pt x="0" y="346"/>
                    <a:pt x="256" y="403"/>
                  </a:cubicBezTo>
                  <a:cubicBezTo>
                    <a:pt x="347" y="458"/>
                    <a:pt x="439" y="483"/>
                    <a:pt x="531" y="483"/>
                  </a:cubicBezTo>
                  <a:cubicBezTo>
                    <a:pt x="606" y="483"/>
                    <a:pt x="681" y="466"/>
                    <a:pt x="756" y="436"/>
                  </a:cubicBezTo>
                  <a:cubicBezTo>
                    <a:pt x="979" y="404"/>
                    <a:pt x="958" y="67"/>
                    <a:pt x="723" y="67"/>
                  </a:cubicBezTo>
                  <a:cubicBezTo>
                    <a:pt x="712" y="67"/>
                    <a:pt x="701" y="68"/>
                    <a:pt x="689" y="69"/>
                  </a:cubicBezTo>
                  <a:cubicBezTo>
                    <a:pt x="589" y="69"/>
                    <a:pt x="489" y="69"/>
                    <a:pt x="422" y="36"/>
                  </a:cubicBezTo>
                  <a:cubicBezTo>
                    <a:pt x="382" y="11"/>
                    <a:pt x="344" y="0"/>
                    <a:pt x="3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55"/>
            <p:cNvSpPr/>
            <p:nvPr/>
          </p:nvSpPr>
          <p:spPr>
            <a:xfrm>
              <a:off x="2896350" y="2864100"/>
              <a:ext cx="26075" cy="22525"/>
            </a:xfrm>
            <a:custGeom>
              <a:avLst/>
              <a:gdLst/>
              <a:ahLst/>
              <a:cxnLst/>
              <a:rect l="l" t="t" r="r" b="b"/>
              <a:pathLst>
                <a:path w="1043" h="901" extrusionOk="0">
                  <a:moveTo>
                    <a:pt x="333" y="0"/>
                  </a:moveTo>
                  <a:cubicBezTo>
                    <a:pt x="174" y="0"/>
                    <a:pt x="1" y="207"/>
                    <a:pt x="136" y="370"/>
                  </a:cubicBezTo>
                  <a:cubicBezTo>
                    <a:pt x="303" y="537"/>
                    <a:pt x="503" y="737"/>
                    <a:pt x="670" y="870"/>
                  </a:cubicBezTo>
                  <a:cubicBezTo>
                    <a:pt x="705" y="891"/>
                    <a:pt x="743" y="900"/>
                    <a:pt x="779" y="900"/>
                  </a:cubicBezTo>
                  <a:cubicBezTo>
                    <a:pt x="918" y="900"/>
                    <a:pt x="1042" y="769"/>
                    <a:pt x="937" y="637"/>
                  </a:cubicBezTo>
                  <a:cubicBezTo>
                    <a:pt x="770" y="470"/>
                    <a:pt x="637" y="203"/>
                    <a:pt x="436" y="36"/>
                  </a:cubicBezTo>
                  <a:cubicBezTo>
                    <a:pt x="405" y="11"/>
                    <a:pt x="369" y="0"/>
                    <a:pt x="3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55"/>
            <p:cNvSpPr/>
            <p:nvPr/>
          </p:nvSpPr>
          <p:spPr>
            <a:xfrm>
              <a:off x="2891400" y="2897525"/>
              <a:ext cx="49600" cy="23175"/>
            </a:xfrm>
            <a:custGeom>
              <a:avLst/>
              <a:gdLst/>
              <a:ahLst/>
              <a:cxnLst/>
              <a:rect l="l" t="t" r="r" b="b"/>
              <a:pathLst>
                <a:path w="1984" h="927" extrusionOk="0">
                  <a:moveTo>
                    <a:pt x="1746" y="1"/>
                  </a:moveTo>
                  <a:cubicBezTo>
                    <a:pt x="1592" y="1"/>
                    <a:pt x="1427" y="114"/>
                    <a:pt x="1502" y="300"/>
                  </a:cubicBezTo>
                  <a:lnTo>
                    <a:pt x="1502" y="334"/>
                  </a:lnTo>
                  <a:cubicBezTo>
                    <a:pt x="1479" y="334"/>
                    <a:pt x="1457" y="319"/>
                    <a:pt x="1425" y="319"/>
                  </a:cubicBezTo>
                  <a:cubicBezTo>
                    <a:pt x="1409" y="319"/>
                    <a:pt x="1390" y="323"/>
                    <a:pt x="1368" y="334"/>
                  </a:cubicBezTo>
                  <a:cubicBezTo>
                    <a:pt x="1168" y="400"/>
                    <a:pt x="968" y="501"/>
                    <a:pt x="768" y="501"/>
                  </a:cubicBezTo>
                  <a:cubicBezTo>
                    <a:pt x="697" y="529"/>
                    <a:pt x="609" y="539"/>
                    <a:pt x="515" y="539"/>
                  </a:cubicBezTo>
                  <a:cubicBezTo>
                    <a:pt x="387" y="539"/>
                    <a:pt x="250" y="520"/>
                    <a:pt x="134" y="501"/>
                  </a:cubicBezTo>
                  <a:cubicBezTo>
                    <a:pt x="34" y="501"/>
                    <a:pt x="1" y="634"/>
                    <a:pt x="34" y="667"/>
                  </a:cubicBezTo>
                  <a:cubicBezTo>
                    <a:pt x="239" y="857"/>
                    <a:pt x="489" y="926"/>
                    <a:pt x="741" y="926"/>
                  </a:cubicBezTo>
                  <a:cubicBezTo>
                    <a:pt x="1022" y="926"/>
                    <a:pt x="1306" y="840"/>
                    <a:pt x="1535" y="734"/>
                  </a:cubicBezTo>
                  <a:cubicBezTo>
                    <a:pt x="1635" y="701"/>
                    <a:pt x="1668" y="601"/>
                    <a:pt x="1635" y="534"/>
                  </a:cubicBezTo>
                  <a:lnTo>
                    <a:pt x="1635" y="534"/>
                  </a:lnTo>
                  <a:cubicBezTo>
                    <a:pt x="1668" y="551"/>
                    <a:pt x="1706" y="559"/>
                    <a:pt x="1744" y="559"/>
                  </a:cubicBezTo>
                  <a:cubicBezTo>
                    <a:pt x="1856" y="559"/>
                    <a:pt x="1969" y="484"/>
                    <a:pt x="1969" y="334"/>
                  </a:cubicBezTo>
                  <a:lnTo>
                    <a:pt x="1969" y="234"/>
                  </a:lnTo>
                  <a:cubicBezTo>
                    <a:pt x="1983" y="72"/>
                    <a:pt x="1868" y="1"/>
                    <a:pt x="17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55"/>
            <p:cNvSpPr/>
            <p:nvPr/>
          </p:nvSpPr>
          <p:spPr>
            <a:xfrm>
              <a:off x="2873325" y="2909525"/>
              <a:ext cx="18250" cy="13925"/>
            </a:xfrm>
            <a:custGeom>
              <a:avLst/>
              <a:gdLst/>
              <a:ahLst/>
              <a:cxnLst/>
              <a:rect l="l" t="t" r="r" b="b"/>
              <a:pathLst>
                <a:path w="730" h="557" extrusionOk="0">
                  <a:moveTo>
                    <a:pt x="470" y="0"/>
                  </a:moveTo>
                  <a:cubicBezTo>
                    <a:pt x="445" y="0"/>
                    <a:pt x="418" y="7"/>
                    <a:pt x="390" y="21"/>
                  </a:cubicBezTo>
                  <a:cubicBezTo>
                    <a:pt x="357" y="54"/>
                    <a:pt x="257" y="187"/>
                    <a:pt x="223" y="187"/>
                  </a:cubicBezTo>
                  <a:cubicBezTo>
                    <a:pt x="1" y="251"/>
                    <a:pt x="51" y="557"/>
                    <a:pt x="258" y="557"/>
                  </a:cubicBezTo>
                  <a:cubicBezTo>
                    <a:pt x="268" y="557"/>
                    <a:pt x="279" y="556"/>
                    <a:pt x="290" y="554"/>
                  </a:cubicBezTo>
                  <a:cubicBezTo>
                    <a:pt x="423" y="521"/>
                    <a:pt x="490" y="421"/>
                    <a:pt x="557" y="354"/>
                  </a:cubicBezTo>
                  <a:cubicBezTo>
                    <a:pt x="729" y="239"/>
                    <a:pt x="629" y="0"/>
                    <a:pt x="4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55"/>
            <p:cNvSpPr/>
            <p:nvPr/>
          </p:nvSpPr>
          <p:spPr>
            <a:xfrm>
              <a:off x="2935850" y="2924050"/>
              <a:ext cx="16000" cy="10250"/>
            </a:xfrm>
            <a:custGeom>
              <a:avLst/>
              <a:gdLst/>
              <a:ahLst/>
              <a:cxnLst/>
              <a:rect l="l" t="t" r="r" b="b"/>
              <a:pathLst>
                <a:path w="640" h="410" extrusionOk="0">
                  <a:moveTo>
                    <a:pt x="402" y="0"/>
                  </a:moveTo>
                  <a:cubicBezTo>
                    <a:pt x="388" y="0"/>
                    <a:pt x="373" y="2"/>
                    <a:pt x="357" y="7"/>
                  </a:cubicBezTo>
                  <a:cubicBezTo>
                    <a:pt x="324" y="7"/>
                    <a:pt x="257" y="7"/>
                    <a:pt x="224" y="73"/>
                  </a:cubicBezTo>
                  <a:cubicBezTo>
                    <a:pt x="1" y="73"/>
                    <a:pt x="21" y="409"/>
                    <a:pt x="228" y="409"/>
                  </a:cubicBezTo>
                  <a:cubicBezTo>
                    <a:pt x="237" y="409"/>
                    <a:pt x="247" y="408"/>
                    <a:pt x="257" y="407"/>
                  </a:cubicBezTo>
                  <a:lnTo>
                    <a:pt x="391" y="407"/>
                  </a:lnTo>
                  <a:cubicBezTo>
                    <a:pt x="640" y="407"/>
                    <a:pt x="598" y="0"/>
                    <a:pt x="4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55"/>
            <p:cNvSpPr/>
            <p:nvPr/>
          </p:nvSpPr>
          <p:spPr>
            <a:xfrm>
              <a:off x="2911425" y="2990925"/>
              <a:ext cx="20875" cy="22650"/>
            </a:xfrm>
            <a:custGeom>
              <a:avLst/>
              <a:gdLst/>
              <a:ahLst/>
              <a:cxnLst/>
              <a:rect l="l" t="t" r="r" b="b"/>
              <a:pathLst>
                <a:path w="835" h="906" extrusionOk="0">
                  <a:moveTo>
                    <a:pt x="501" y="0"/>
                  </a:moveTo>
                  <a:cubicBezTo>
                    <a:pt x="400" y="0"/>
                    <a:pt x="334" y="67"/>
                    <a:pt x="234" y="67"/>
                  </a:cubicBezTo>
                  <a:cubicBezTo>
                    <a:pt x="0" y="100"/>
                    <a:pt x="34" y="434"/>
                    <a:pt x="234" y="467"/>
                  </a:cubicBezTo>
                  <a:cubicBezTo>
                    <a:pt x="200" y="501"/>
                    <a:pt x="200" y="567"/>
                    <a:pt x="200" y="601"/>
                  </a:cubicBezTo>
                  <a:cubicBezTo>
                    <a:pt x="200" y="601"/>
                    <a:pt x="200" y="634"/>
                    <a:pt x="167" y="634"/>
                  </a:cubicBezTo>
                  <a:cubicBezTo>
                    <a:pt x="45" y="756"/>
                    <a:pt x="173" y="905"/>
                    <a:pt x="298" y="905"/>
                  </a:cubicBezTo>
                  <a:cubicBezTo>
                    <a:pt x="310" y="905"/>
                    <a:pt x="322" y="904"/>
                    <a:pt x="334" y="901"/>
                  </a:cubicBezTo>
                  <a:cubicBezTo>
                    <a:pt x="467" y="834"/>
                    <a:pt x="534" y="734"/>
                    <a:pt x="534" y="567"/>
                  </a:cubicBezTo>
                  <a:cubicBezTo>
                    <a:pt x="534" y="501"/>
                    <a:pt x="534" y="467"/>
                    <a:pt x="501" y="467"/>
                  </a:cubicBezTo>
                  <a:cubicBezTo>
                    <a:pt x="834" y="434"/>
                    <a:pt x="734" y="0"/>
                    <a:pt x="5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55"/>
            <p:cNvSpPr/>
            <p:nvPr/>
          </p:nvSpPr>
          <p:spPr>
            <a:xfrm>
              <a:off x="2957275" y="2884800"/>
              <a:ext cx="17550" cy="27725"/>
            </a:xfrm>
            <a:custGeom>
              <a:avLst/>
              <a:gdLst/>
              <a:ahLst/>
              <a:cxnLst/>
              <a:rect l="l" t="t" r="r" b="b"/>
              <a:pathLst>
                <a:path w="702" h="1109" extrusionOk="0">
                  <a:moveTo>
                    <a:pt x="118" y="0"/>
                  </a:moveTo>
                  <a:cubicBezTo>
                    <a:pt x="46" y="0"/>
                    <a:pt x="1" y="60"/>
                    <a:pt x="1" y="142"/>
                  </a:cubicBezTo>
                  <a:cubicBezTo>
                    <a:pt x="1" y="342"/>
                    <a:pt x="201" y="543"/>
                    <a:pt x="168" y="743"/>
                  </a:cubicBezTo>
                  <a:cubicBezTo>
                    <a:pt x="80" y="961"/>
                    <a:pt x="251" y="1108"/>
                    <a:pt x="398" y="1108"/>
                  </a:cubicBezTo>
                  <a:cubicBezTo>
                    <a:pt x="475" y="1108"/>
                    <a:pt x="545" y="1068"/>
                    <a:pt x="568" y="976"/>
                  </a:cubicBezTo>
                  <a:cubicBezTo>
                    <a:pt x="701" y="543"/>
                    <a:pt x="535" y="209"/>
                    <a:pt x="168" y="9"/>
                  </a:cubicBezTo>
                  <a:cubicBezTo>
                    <a:pt x="150" y="3"/>
                    <a:pt x="133" y="0"/>
                    <a:pt x="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5"/>
            <p:cNvSpPr/>
            <p:nvPr/>
          </p:nvSpPr>
          <p:spPr>
            <a:xfrm>
              <a:off x="2924050" y="2872200"/>
              <a:ext cx="29925" cy="16325"/>
            </a:xfrm>
            <a:custGeom>
              <a:avLst/>
              <a:gdLst/>
              <a:ahLst/>
              <a:cxnLst/>
              <a:rect l="l" t="t" r="r" b="b"/>
              <a:pathLst>
                <a:path w="1197" h="653" extrusionOk="0">
                  <a:moveTo>
                    <a:pt x="317" y="1"/>
                  </a:moveTo>
                  <a:cubicBezTo>
                    <a:pt x="123" y="1"/>
                    <a:pt x="0" y="250"/>
                    <a:pt x="162" y="413"/>
                  </a:cubicBezTo>
                  <a:cubicBezTo>
                    <a:pt x="337" y="558"/>
                    <a:pt x="587" y="653"/>
                    <a:pt x="803" y="653"/>
                  </a:cubicBezTo>
                  <a:cubicBezTo>
                    <a:pt x="835" y="653"/>
                    <a:pt x="866" y="651"/>
                    <a:pt x="896" y="646"/>
                  </a:cubicBezTo>
                  <a:cubicBezTo>
                    <a:pt x="1163" y="546"/>
                    <a:pt x="1196" y="213"/>
                    <a:pt x="963" y="213"/>
                  </a:cubicBezTo>
                  <a:cubicBezTo>
                    <a:pt x="729" y="213"/>
                    <a:pt x="629" y="146"/>
                    <a:pt x="463" y="46"/>
                  </a:cubicBezTo>
                  <a:cubicBezTo>
                    <a:pt x="412" y="14"/>
                    <a:pt x="363" y="1"/>
                    <a:pt x="3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55"/>
            <p:cNvSpPr/>
            <p:nvPr/>
          </p:nvSpPr>
          <p:spPr>
            <a:xfrm>
              <a:off x="2963250" y="2851025"/>
              <a:ext cx="31575" cy="21175"/>
            </a:xfrm>
            <a:custGeom>
              <a:avLst/>
              <a:gdLst/>
              <a:ahLst/>
              <a:cxnLst/>
              <a:rect l="l" t="t" r="r" b="b"/>
              <a:pathLst>
                <a:path w="1263" h="847" extrusionOk="0">
                  <a:moveTo>
                    <a:pt x="879" y="0"/>
                  </a:moveTo>
                  <a:cubicBezTo>
                    <a:pt x="846" y="0"/>
                    <a:pt x="813" y="9"/>
                    <a:pt x="796" y="26"/>
                  </a:cubicBezTo>
                  <a:cubicBezTo>
                    <a:pt x="729" y="92"/>
                    <a:pt x="662" y="226"/>
                    <a:pt x="629" y="359"/>
                  </a:cubicBezTo>
                  <a:cubicBezTo>
                    <a:pt x="615" y="415"/>
                    <a:pt x="601" y="436"/>
                    <a:pt x="579" y="436"/>
                  </a:cubicBezTo>
                  <a:cubicBezTo>
                    <a:pt x="550" y="436"/>
                    <a:pt x="506" y="398"/>
                    <a:pt x="429" y="359"/>
                  </a:cubicBezTo>
                  <a:cubicBezTo>
                    <a:pt x="391" y="327"/>
                    <a:pt x="350" y="314"/>
                    <a:pt x="311" y="314"/>
                  </a:cubicBezTo>
                  <a:cubicBezTo>
                    <a:pt x="144" y="314"/>
                    <a:pt x="0" y="558"/>
                    <a:pt x="162" y="693"/>
                  </a:cubicBezTo>
                  <a:cubicBezTo>
                    <a:pt x="329" y="776"/>
                    <a:pt x="510" y="847"/>
                    <a:pt x="670" y="847"/>
                  </a:cubicBezTo>
                  <a:cubicBezTo>
                    <a:pt x="766" y="847"/>
                    <a:pt x="855" y="822"/>
                    <a:pt x="929" y="759"/>
                  </a:cubicBezTo>
                  <a:cubicBezTo>
                    <a:pt x="1129" y="593"/>
                    <a:pt x="1263" y="192"/>
                    <a:pt x="963" y="26"/>
                  </a:cubicBezTo>
                  <a:cubicBezTo>
                    <a:pt x="946" y="9"/>
                    <a:pt x="913" y="0"/>
                    <a:pt x="8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55"/>
            <p:cNvSpPr/>
            <p:nvPr/>
          </p:nvSpPr>
          <p:spPr>
            <a:xfrm>
              <a:off x="2942275" y="2819125"/>
              <a:ext cx="26700" cy="25350"/>
            </a:xfrm>
            <a:custGeom>
              <a:avLst/>
              <a:gdLst/>
              <a:ahLst/>
              <a:cxnLst/>
              <a:rect l="l" t="t" r="r" b="b"/>
              <a:pathLst>
                <a:path w="1068" h="1014" extrusionOk="0">
                  <a:moveTo>
                    <a:pt x="768" y="1"/>
                  </a:moveTo>
                  <a:cubicBezTo>
                    <a:pt x="634" y="1"/>
                    <a:pt x="634" y="134"/>
                    <a:pt x="501" y="134"/>
                  </a:cubicBezTo>
                  <a:lnTo>
                    <a:pt x="467" y="101"/>
                  </a:lnTo>
                  <a:cubicBezTo>
                    <a:pt x="437" y="71"/>
                    <a:pt x="407" y="54"/>
                    <a:pt x="377" y="54"/>
                  </a:cubicBezTo>
                  <a:cubicBezTo>
                    <a:pt x="341" y="54"/>
                    <a:pt x="304" y="79"/>
                    <a:pt x="267" y="134"/>
                  </a:cubicBezTo>
                  <a:cubicBezTo>
                    <a:pt x="0" y="434"/>
                    <a:pt x="401" y="801"/>
                    <a:pt x="634" y="968"/>
                  </a:cubicBezTo>
                  <a:cubicBezTo>
                    <a:pt x="672" y="1000"/>
                    <a:pt x="713" y="1013"/>
                    <a:pt x="752" y="1013"/>
                  </a:cubicBezTo>
                  <a:cubicBezTo>
                    <a:pt x="919" y="1013"/>
                    <a:pt x="1063" y="769"/>
                    <a:pt x="901" y="634"/>
                  </a:cubicBezTo>
                  <a:lnTo>
                    <a:pt x="768" y="501"/>
                  </a:lnTo>
                  <a:cubicBezTo>
                    <a:pt x="934" y="434"/>
                    <a:pt x="1068" y="301"/>
                    <a:pt x="968" y="134"/>
                  </a:cubicBezTo>
                  <a:cubicBezTo>
                    <a:pt x="934" y="34"/>
                    <a:pt x="834" y="1"/>
                    <a:pt x="7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55"/>
            <p:cNvSpPr/>
            <p:nvPr/>
          </p:nvSpPr>
          <p:spPr>
            <a:xfrm>
              <a:off x="2774650" y="3149550"/>
              <a:ext cx="46125" cy="74100"/>
            </a:xfrm>
            <a:custGeom>
              <a:avLst/>
              <a:gdLst/>
              <a:ahLst/>
              <a:cxnLst/>
              <a:rect l="l" t="t" r="r" b="b"/>
              <a:pathLst>
                <a:path w="1845" h="2964" extrusionOk="0">
                  <a:moveTo>
                    <a:pt x="210" y="0"/>
                  </a:moveTo>
                  <a:cubicBezTo>
                    <a:pt x="123" y="0"/>
                    <a:pt x="34" y="62"/>
                    <a:pt x="34" y="160"/>
                  </a:cubicBezTo>
                  <a:cubicBezTo>
                    <a:pt x="1" y="460"/>
                    <a:pt x="134" y="727"/>
                    <a:pt x="267" y="994"/>
                  </a:cubicBezTo>
                  <a:lnTo>
                    <a:pt x="167" y="994"/>
                  </a:lnTo>
                  <a:cubicBezTo>
                    <a:pt x="34" y="994"/>
                    <a:pt x="34" y="1127"/>
                    <a:pt x="101" y="1227"/>
                  </a:cubicBezTo>
                  <a:cubicBezTo>
                    <a:pt x="201" y="1394"/>
                    <a:pt x="368" y="1494"/>
                    <a:pt x="534" y="1628"/>
                  </a:cubicBezTo>
                  <a:cubicBezTo>
                    <a:pt x="668" y="1961"/>
                    <a:pt x="835" y="2295"/>
                    <a:pt x="968" y="2595"/>
                  </a:cubicBezTo>
                  <a:cubicBezTo>
                    <a:pt x="997" y="2667"/>
                    <a:pt x="1063" y="2702"/>
                    <a:pt x="1129" y="2702"/>
                  </a:cubicBezTo>
                  <a:cubicBezTo>
                    <a:pt x="1216" y="2702"/>
                    <a:pt x="1302" y="2642"/>
                    <a:pt x="1302" y="2528"/>
                  </a:cubicBezTo>
                  <a:cubicBezTo>
                    <a:pt x="1335" y="2628"/>
                    <a:pt x="1368" y="2762"/>
                    <a:pt x="1435" y="2828"/>
                  </a:cubicBezTo>
                  <a:cubicBezTo>
                    <a:pt x="1459" y="2924"/>
                    <a:pt x="1521" y="2964"/>
                    <a:pt x="1588" y="2964"/>
                  </a:cubicBezTo>
                  <a:cubicBezTo>
                    <a:pt x="1708" y="2964"/>
                    <a:pt x="1845" y="2833"/>
                    <a:pt x="1802" y="2662"/>
                  </a:cubicBezTo>
                  <a:cubicBezTo>
                    <a:pt x="1668" y="2261"/>
                    <a:pt x="1468" y="1894"/>
                    <a:pt x="1168" y="1561"/>
                  </a:cubicBezTo>
                  <a:cubicBezTo>
                    <a:pt x="1101" y="1427"/>
                    <a:pt x="968" y="1294"/>
                    <a:pt x="835" y="1227"/>
                  </a:cubicBezTo>
                  <a:lnTo>
                    <a:pt x="835" y="1161"/>
                  </a:lnTo>
                  <a:cubicBezTo>
                    <a:pt x="701" y="794"/>
                    <a:pt x="601" y="293"/>
                    <a:pt x="301" y="26"/>
                  </a:cubicBezTo>
                  <a:cubicBezTo>
                    <a:pt x="274" y="9"/>
                    <a:pt x="242" y="0"/>
                    <a:pt x="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55"/>
            <p:cNvSpPr/>
            <p:nvPr/>
          </p:nvSpPr>
          <p:spPr>
            <a:xfrm>
              <a:off x="2732125" y="3198475"/>
              <a:ext cx="42025" cy="19600"/>
            </a:xfrm>
            <a:custGeom>
              <a:avLst/>
              <a:gdLst/>
              <a:ahLst/>
              <a:cxnLst/>
              <a:rect l="l" t="t" r="r" b="b"/>
              <a:pathLst>
                <a:path w="1681" h="784" extrusionOk="0">
                  <a:moveTo>
                    <a:pt x="229" y="0"/>
                  </a:moveTo>
                  <a:cubicBezTo>
                    <a:pt x="128" y="0"/>
                    <a:pt x="48" y="44"/>
                    <a:pt x="34" y="171"/>
                  </a:cubicBezTo>
                  <a:cubicBezTo>
                    <a:pt x="0" y="471"/>
                    <a:pt x="401" y="571"/>
                    <a:pt x="634" y="671"/>
                  </a:cubicBezTo>
                  <a:cubicBezTo>
                    <a:pt x="834" y="746"/>
                    <a:pt x="1034" y="784"/>
                    <a:pt x="1249" y="784"/>
                  </a:cubicBezTo>
                  <a:cubicBezTo>
                    <a:pt x="1320" y="784"/>
                    <a:pt x="1393" y="780"/>
                    <a:pt x="1468" y="771"/>
                  </a:cubicBezTo>
                  <a:cubicBezTo>
                    <a:pt x="1681" y="711"/>
                    <a:pt x="1644" y="429"/>
                    <a:pt x="1460" y="429"/>
                  </a:cubicBezTo>
                  <a:cubicBezTo>
                    <a:pt x="1442" y="429"/>
                    <a:pt x="1422" y="432"/>
                    <a:pt x="1401" y="438"/>
                  </a:cubicBezTo>
                  <a:cubicBezTo>
                    <a:pt x="1335" y="438"/>
                    <a:pt x="1168" y="338"/>
                    <a:pt x="1068" y="338"/>
                  </a:cubicBezTo>
                  <a:cubicBezTo>
                    <a:pt x="901" y="304"/>
                    <a:pt x="734" y="204"/>
                    <a:pt x="634" y="138"/>
                  </a:cubicBezTo>
                  <a:cubicBezTo>
                    <a:pt x="538" y="80"/>
                    <a:pt x="365" y="0"/>
                    <a:pt x="2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55"/>
            <p:cNvSpPr/>
            <p:nvPr/>
          </p:nvSpPr>
          <p:spPr>
            <a:xfrm>
              <a:off x="2717100" y="3231375"/>
              <a:ext cx="49375" cy="17750"/>
            </a:xfrm>
            <a:custGeom>
              <a:avLst/>
              <a:gdLst/>
              <a:ahLst/>
              <a:cxnLst/>
              <a:rect l="l" t="t" r="r" b="b"/>
              <a:pathLst>
                <a:path w="1975" h="710" extrusionOk="0">
                  <a:moveTo>
                    <a:pt x="631" y="0"/>
                  </a:moveTo>
                  <a:cubicBezTo>
                    <a:pt x="423" y="0"/>
                    <a:pt x="234" y="45"/>
                    <a:pt x="101" y="156"/>
                  </a:cubicBezTo>
                  <a:cubicBezTo>
                    <a:pt x="1" y="223"/>
                    <a:pt x="68" y="356"/>
                    <a:pt x="134" y="389"/>
                  </a:cubicBezTo>
                  <a:cubicBezTo>
                    <a:pt x="268" y="478"/>
                    <a:pt x="446" y="493"/>
                    <a:pt x="609" y="493"/>
                  </a:cubicBezTo>
                  <a:cubicBezTo>
                    <a:pt x="690" y="493"/>
                    <a:pt x="768" y="489"/>
                    <a:pt x="835" y="489"/>
                  </a:cubicBezTo>
                  <a:cubicBezTo>
                    <a:pt x="1135" y="489"/>
                    <a:pt x="1435" y="623"/>
                    <a:pt x="1669" y="690"/>
                  </a:cubicBezTo>
                  <a:cubicBezTo>
                    <a:pt x="1701" y="703"/>
                    <a:pt x="1731" y="710"/>
                    <a:pt x="1758" y="710"/>
                  </a:cubicBezTo>
                  <a:cubicBezTo>
                    <a:pt x="1924" y="710"/>
                    <a:pt x="1975" y="471"/>
                    <a:pt x="1802" y="356"/>
                  </a:cubicBezTo>
                  <a:cubicBezTo>
                    <a:pt x="1535" y="178"/>
                    <a:pt x="1046" y="0"/>
                    <a:pt x="6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55"/>
            <p:cNvSpPr/>
            <p:nvPr/>
          </p:nvSpPr>
          <p:spPr>
            <a:xfrm>
              <a:off x="2692925" y="3264450"/>
              <a:ext cx="51100" cy="18375"/>
            </a:xfrm>
            <a:custGeom>
              <a:avLst/>
              <a:gdLst/>
              <a:ahLst/>
              <a:cxnLst/>
              <a:rect l="l" t="t" r="r" b="b"/>
              <a:pathLst>
                <a:path w="2044" h="735" extrusionOk="0">
                  <a:moveTo>
                    <a:pt x="1101" y="0"/>
                  </a:moveTo>
                  <a:cubicBezTo>
                    <a:pt x="734" y="0"/>
                    <a:pt x="234" y="234"/>
                    <a:pt x="67" y="567"/>
                  </a:cubicBezTo>
                  <a:cubicBezTo>
                    <a:pt x="1" y="667"/>
                    <a:pt x="101" y="734"/>
                    <a:pt x="201" y="734"/>
                  </a:cubicBezTo>
                  <a:cubicBezTo>
                    <a:pt x="468" y="701"/>
                    <a:pt x="668" y="501"/>
                    <a:pt x="935" y="367"/>
                  </a:cubicBezTo>
                  <a:cubicBezTo>
                    <a:pt x="1008" y="334"/>
                    <a:pt x="1082" y="320"/>
                    <a:pt x="1154" y="320"/>
                  </a:cubicBezTo>
                  <a:cubicBezTo>
                    <a:pt x="1376" y="320"/>
                    <a:pt x="1584" y="458"/>
                    <a:pt x="1735" y="634"/>
                  </a:cubicBezTo>
                  <a:cubicBezTo>
                    <a:pt x="1769" y="676"/>
                    <a:pt x="1806" y="692"/>
                    <a:pt x="1842" y="692"/>
                  </a:cubicBezTo>
                  <a:cubicBezTo>
                    <a:pt x="1950" y="692"/>
                    <a:pt x="2044" y="542"/>
                    <a:pt x="1969" y="467"/>
                  </a:cubicBezTo>
                  <a:cubicBezTo>
                    <a:pt x="1769" y="134"/>
                    <a:pt x="1468" y="0"/>
                    <a:pt x="1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55"/>
            <p:cNvSpPr/>
            <p:nvPr/>
          </p:nvSpPr>
          <p:spPr>
            <a:xfrm>
              <a:off x="2731300" y="3331350"/>
              <a:ext cx="59200" cy="54050"/>
            </a:xfrm>
            <a:custGeom>
              <a:avLst/>
              <a:gdLst/>
              <a:ahLst/>
              <a:cxnLst/>
              <a:rect l="l" t="t" r="r" b="b"/>
              <a:pathLst>
                <a:path w="2368" h="2162" extrusionOk="0">
                  <a:moveTo>
                    <a:pt x="1304" y="0"/>
                  </a:moveTo>
                  <a:cubicBezTo>
                    <a:pt x="1277" y="0"/>
                    <a:pt x="1252" y="8"/>
                    <a:pt x="1234" y="26"/>
                  </a:cubicBezTo>
                  <a:cubicBezTo>
                    <a:pt x="1101" y="193"/>
                    <a:pt x="1034" y="393"/>
                    <a:pt x="901" y="560"/>
                  </a:cubicBezTo>
                  <a:cubicBezTo>
                    <a:pt x="701" y="627"/>
                    <a:pt x="467" y="627"/>
                    <a:pt x="267" y="727"/>
                  </a:cubicBezTo>
                  <a:cubicBezTo>
                    <a:pt x="200" y="793"/>
                    <a:pt x="133" y="894"/>
                    <a:pt x="234" y="994"/>
                  </a:cubicBezTo>
                  <a:cubicBezTo>
                    <a:pt x="300" y="1027"/>
                    <a:pt x="434" y="1060"/>
                    <a:pt x="534" y="1127"/>
                  </a:cubicBezTo>
                  <a:cubicBezTo>
                    <a:pt x="467" y="1194"/>
                    <a:pt x="400" y="1294"/>
                    <a:pt x="367" y="1361"/>
                  </a:cubicBezTo>
                  <a:cubicBezTo>
                    <a:pt x="334" y="1494"/>
                    <a:pt x="0" y="1861"/>
                    <a:pt x="133" y="2128"/>
                  </a:cubicBezTo>
                  <a:cubicBezTo>
                    <a:pt x="133" y="2161"/>
                    <a:pt x="200" y="2161"/>
                    <a:pt x="234" y="2161"/>
                  </a:cubicBezTo>
                  <a:cubicBezTo>
                    <a:pt x="467" y="2128"/>
                    <a:pt x="600" y="1661"/>
                    <a:pt x="701" y="1494"/>
                  </a:cubicBezTo>
                  <a:cubicBezTo>
                    <a:pt x="767" y="1361"/>
                    <a:pt x="867" y="1194"/>
                    <a:pt x="901" y="1060"/>
                  </a:cubicBezTo>
                  <a:cubicBezTo>
                    <a:pt x="1401" y="1027"/>
                    <a:pt x="1868" y="727"/>
                    <a:pt x="2235" y="460"/>
                  </a:cubicBezTo>
                  <a:cubicBezTo>
                    <a:pt x="2367" y="327"/>
                    <a:pt x="2268" y="111"/>
                    <a:pt x="2105" y="111"/>
                  </a:cubicBezTo>
                  <a:cubicBezTo>
                    <a:pt x="2063" y="111"/>
                    <a:pt x="2016" y="125"/>
                    <a:pt x="1968" y="160"/>
                  </a:cubicBezTo>
                  <a:cubicBezTo>
                    <a:pt x="1768" y="326"/>
                    <a:pt x="1468" y="460"/>
                    <a:pt x="1234" y="493"/>
                  </a:cubicBezTo>
                  <a:cubicBezTo>
                    <a:pt x="1301" y="360"/>
                    <a:pt x="1368" y="226"/>
                    <a:pt x="1434" y="160"/>
                  </a:cubicBezTo>
                  <a:cubicBezTo>
                    <a:pt x="1459" y="62"/>
                    <a:pt x="1376" y="0"/>
                    <a:pt x="13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55"/>
            <p:cNvSpPr/>
            <p:nvPr/>
          </p:nvSpPr>
          <p:spPr>
            <a:xfrm>
              <a:off x="2748800" y="3368525"/>
              <a:ext cx="38000" cy="53875"/>
            </a:xfrm>
            <a:custGeom>
              <a:avLst/>
              <a:gdLst/>
              <a:ahLst/>
              <a:cxnLst/>
              <a:rect l="l" t="t" r="r" b="b"/>
              <a:pathLst>
                <a:path w="1520" h="2155" extrusionOk="0">
                  <a:moveTo>
                    <a:pt x="1324" y="1"/>
                  </a:moveTo>
                  <a:cubicBezTo>
                    <a:pt x="1239" y="1"/>
                    <a:pt x="1146" y="53"/>
                    <a:pt x="1101" y="174"/>
                  </a:cubicBezTo>
                  <a:cubicBezTo>
                    <a:pt x="1068" y="341"/>
                    <a:pt x="1001" y="441"/>
                    <a:pt x="935" y="641"/>
                  </a:cubicBezTo>
                  <a:cubicBezTo>
                    <a:pt x="734" y="841"/>
                    <a:pt x="534" y="1041"/>
                    <a:pt x="401" y="1308"/>
                  </a:cubicBezTo>
                  <a:cubicBezTo>
                    <a:pt x="267" y="1475"/>
                    <a:pt x="1" y="1875"/>
                    <a:pt x="101" y="2075"/>
                  </a:cubicBezTo>
                  <a:cubicBezTo>
                    <a:pt x="149" y="2124"/>
                    <a:pt x="163" y="2155"/>
                    <a:pt x="179" y="2155"/>
                  </a:cubicBezTo>
                  <a:cubicBezTo>
                    <a:pt x="185" y="2155"/>
                    <a:pt x="192" y="2151"/>
                    <a:pt x="201" y="2142"/>
                  </a:cubicBezTo>
                  <a:cubicBezTo>
                    <a:pt x="434" y="2075"/>
                    <a:pt x="501" y="1742"/>
                    <a:pt x="568" y="1575"/>
                  </a:cubicBezTo>
                  <a:cubicBezTo>
                    <a:pt x="601" y="1475"/>
                    <a:pt x="701" y="1341"/>
                    <a:pt x="768" y="1241"/>
                  </a:cubicBezTo>
                  <a:cubicBezTo>
                    <a:pt x="801" y="1275"/>
                    <a:pt x="834" y="1375"/>
                    <a:pt x="834" y="1475"/>
                  </a:cubicBezTo>
                  <a:cubicBezTo>
                    <a:pt x="851" y="1558"/>
                    <a:pt x="935" y="1600"/>
                    <a:pt x="1018" y="1600"/>
                  </a:cubicBezTo>
                  <a:cubicBezTo>
                    <a:pt x="1101" y="1600"/>
                    <a:pt x="1185" y="1558"/>
                    <a:pt x="1201" y="1475"/>
                  </a:cubicBezTo>
                  <a:cubicBezTo>
                    <a:pt x="1368" y="1041"/>
                    <a:pt x="1402" y="641"/>
                    <a:pt x="1502" y="207"/>
                  </a:cubicBezTo>
                  <a:cubicBezTo>
                    <a:pt x="1520" y="79"/>
                    <a:pt x="1428" y="1"/>
                    <a:pt x="13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55"/>
            <p:cNvSpPr/>
            <p:nvPr/>
          </p:nvSpPr>
          <p:spPr>
            <a:xfrm>
              <a:off x="2785500" y="3377925"/>
              <a:ext cx="23375" cy="61925"/>
            </a:xfrm>
            <a:custGeom>
              <a:avLst/>
              <a:gdLst/>
              <a:ahLst/>
              <a:cxnLst/>
              <a:rect l="l" t="t" r="r" b="b"/>
              <a:pathLst>
                <a:path w="935" h="2477" extrusionOk="0">
                  <a:moveTo>
                    <a:pt x="551" y="0"/>
                  </a:moveTo>
                  <a:cubicBezTo>
                    <a:pt x="429" y="0"/>
                    <a:pt x="300" y="86"/>
                    <a:pt x="300" y="231"/>
                  </a:cubicBezTo>
                  <a:cubicBezTo>
                    <a:pt x="300" y="465"/>
                    <a:pt x="267" y="632"/>
                    <a:pt x="134" y="832"/>
                  </a:cubicBezTo>
                  <a:cubicBezTo>
                    <a:pt x="34" y="999"/>
                    <a:pt x="134" y="1165"/>
                    <a:pt x="267" y="1199"/>
                  </a:cubicBezTo>
                  <a:cubicBezTo>
                    <a:pt x="167" y="1699"/>
                    <a:pt x="0" y="2166"/>
                    <a:pt x="234" y="2433"/>
                  </a:cubicBezTo>
                  <a:cubicBezTo>
                    <a:pt x="261" y="2461"/>
                    <a:pt x="300" y="2477"/>
                    <a:pt x="339" y="2477"/>
                  </a:cubicBezTo>
                  <a:cubicBezTo>
                    <a:pt x="394" y="2477"/>
                    <a:pt x="448" y="2444"/>
                    <a:pt x="467" y="2366"/>
                  </a:cubicBezTo>
                  <a:cubicBezTo>
                    <a:pt x="601" y="2166"/>
                    <a:pt x="534" y="1866"/>
                    <a:pt x="567" y="1632"/>
                  </a:cubicBezTo>
                  <a:cubicBezTo>
                    <a:pt x="601" y="1332"/>
                    <a:pt x="767" y="1032"/>
                    <a:pt x="901" y="732"/>
                  </a:cubicBezTo>
                  <a:cubicBezTo>
                    <a:pt x="934" y="632"/>
                    <a:pt x="868" y="532"/>
                    <a:pt x="767" y="532"/>
                  </a:cubicBezTo>
                  <a:lnTo>
                    <a:pt x="767" y="198"/>
                  </a:lnTo>
                  <a:cubicBezTo>
                    <a:pt x="752" y="61"/>
                    <a:pt x="654" y="0"/>
                    <a:pt x="5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55"/>
            <p:cNvSpPr/>
            <p:nvPr/>
          </p:nvSpPr>
          <p:spPr>
            <a:xfrm>
              <a:off x="2821625" y="3368400"/>
              <a:ext cx="15600" cy="70900"/>
            </a:xfrm>
            <a:custGeom>
              <a:avLst/>
              <a:gdLst/>
              <a:ahLst/>
              <a:cxnLst/>
              <a:rect l="l" t="t" r="r" b="b"/>
              <a:pathLst>
                <a:path w="624" h="2836" extrusionOk="0">
                  <a:moveTo>
                    <a:pt x="262" y="1"/>
                  </a:moveTo>
                  <a:cubicBezTo>
                    <a:pt x="130" y="1"/>
                    <a:pt x="1" y="98"/>
                    <a:pt x="56" y="245"/>
                  </a:cubicBezTo>
                  <a:cubicBezTo>
                    <a:pt x="90" y="379"/>
                    <a:pt x="90" y="512"/>
                    <a:pt x="256" y="579"/>
                  </a:cubicBezTo>
                  <a:cubicBezTo>
                    <a:pt x="223" y="646"/>
                    <a:pt x="223" y="679"/>
                    <a:pt x="223" y="712"/>
                  </a:cubicBezTo>
                  <a:cubicBezTo>
                    <a:pt x="256" y="1079"/>
                    <a:pt x="256" y="1480"/>
                    <a:pt x="223" y="1880"/>
                  </a:cubicBezTo>
                  <a:cubicBezTo>
                    <a:pt x="156" y="2180"/>
                    <a:pt x="90" y="2480"/>
                    <a:pt x="156" y="2747"/>
                  </a:cubicBezTo>
                  <a:cubicBezTo>
                    <a:pt x="187" y="2809"/>
                    <a:pt x="240" y="2835"/>
                    <a:pt x="291" y="2835"/>
                  </a:cubicBezTo>
                  <a:cubicBezTo>
                    <a:pt x="349" y="2835"/>
                    <a:pt x="405" y="2801"/>
                    <a:pt x="423" y="2747"/>
                  </a:cubicBezTo>
                  <a:cubicBezTo>
                    <a:pt x="590" y="2480"/>
                    <a:pt x="557" y="2080"/>
                    <a:pt x="557" y="1813"/>
                  </a:cubicBezTo>
                  <a:cubicBezTo>
                    <a:pt x="557" y="1413"/>
                    <a:pt x="557" y="1046"/>
                    <a:pt x="490" y="712"/>
                  </a:cubicBezTo>
                  <a:cubicBezTo>
                    <a:pt x="490" y="679"/>
                    <a:pt x="457" y="646"/>
                    <a:pt x="457" y="646"/>
                  </a:cubicBezTo>
                  <a:lnTo>
                    <a:pt x="490" y="646"/>
                  </a:lnTo>
                  <a:cubicBezTo>
                    <a:pt x="623" y="446"/>
                    <a:pt x="623" y="312"/>
                    <a:pt x="490" y="212"/>
                  </a:cubicBezTo>
                  <a:cubicBezTo>
                    <a:pt x="475" y="63"/>
                    <a:pt x="367" y="1"/>
                    <a:pt x="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55"/>
            <p:cNvSpPr/>
            <p:nvPr/>
          </p:nvSpPr>
          <p:spPr>
            <a:xfrm>
              <a:off x="2843025" y="3398675"/>
              <a:ext cx="14200" cy="40700"/>
            </a:xfrm>
            <a:custGeom>
              <a:avLst/>
              <a:gdLst/>
              <a:ahLst/>
              <a:cxnLst/>
              <a:rect l="l" t="t" r="r" b="b"/>
              <a:pathLst>
                <a:path w="568" h="1628" extrusionOk="0">
                  <a:moveTo>
                    <a:pt x="175" y="1"/>
                  </a:moveTo>
                  <a:cubicBezTo>
                    <a:pt x="89" y="1"/>
                    <a:pt x="1" y="60"/>
                    <a:pt x="1" y="169"/>
                  </a:cubicBezTo>
                  <a:cubicBezTo>
                    <a:pt x="68" y="469"/>
                    <a:pt x="68" y="702"/>
                    <a:pt x="101" y="1003"/>
                  </a:cubicBezTo>
                  <a:cubicBezTo>
                    <a:pt x="101" y="1203"/>
                    <a:pt x="101" y="1470"/>
                    <a:pt x="268" y="1603"/>
                  </a:cubicBezTo>
                  <a:cubicBezTo>
                    <a:pt x="318" y="1620"/>
                    <a:pt x="351" y="1628"/>
                    <a:pt x="376" y="1628"/>
                  </a:cubicBezTo>
                  <a:cubicBezTo>
                    <a:pt x="401" y="1628"/>
                    <a:pt x="418" y="1620"/>
                    <a:pt x="435" y="1603"/>
                  </a:cubicBezTo>
                  <a:cubicBezTo>
                    <a:pt x="568" y="1436"/>
                    <a:pt x="501" y="1169"/>
                    <a:pt x="468" y="969"/>
                  </a:cubicBezTo>
                  <a:cubicBezTo>
                    <a:pt x="435" y="669"/>
                    <a:pt x="401" y="435"/>
                    <a:pt x="334" y="135"/>
                  </a:cubicBezTo>
                  <a:cubicBezTo>
                    <a:pt x="319" y="43"/>
                    <a:pt x="248" y="1"/>
                    <a:pt x="1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55"/>
            <p:cNvSpPr/>
            <p:nvPr/>
          </p:nvSpPr>
          <p:spPr>
            <a:xfrm>
              <a:off x="2862225" y="3361800"/>
              <a:ext cx="29825" cy="77075"/>
            </a:xfrm>
            <a:custGeom>
              <a:avLst/>
              <a:gdLst/>
              <a:ahLst/>
              <a:cxnLst/>
              <a:rect l="l" t="t" r="r" b="b"/>
              <a:pathLst>
                <a:path w="1193" h="3083" extrusionOk="0">
                  <a:moveTo>
                    <a:pt x="293" y="0"/>
                  </a:moveTo>
                  <a:cubicBezTo>
                    <a:pt x="221" y="0"/>
                    <a:pt x="156" y="41"/>
                    <a:pt x="134" y="143"/>
                  </a:cubicBezTo>
                  <a:cubicBezTo>
                    <a:pt x="33" y="343"/>
                    <a:pt x="33" y="509"/>
                    <a:pt x="33" y="743"/>
                  </a:cubicBezTo>
                  <a:cubicBezTo>
                    <a:pt x="33" y="943"/>
                    <a:pt x="0" y="1177"/>
                    <a:pt x="100" y="1410"/>
                  </a:cubicBezTo>
                  <a:cubicBezTo>
                    <a:pt x="100" y="1443"/>
                    <a:pt x="134" y="1443"/>
                    <a:pt x="134" y="1443"/>
                  </a:cubicBezTo>
                  <a:cubicBezTo>
                    <a:pt x="33" y="1443"/>
                    <a:pt x="0" y="1510"/>
                    <a:pt x="0" y="1644"/>
                  </a:cubicBezTo>
                  <a:cubicBezTo>
                    <a:pt x="0" y="2144"/>
                    <a:pt x="200" y="2945"/>
                    <a:pt x="701" y="3078"/>
                  </a:cubicBezTo>
                  <a:cubicBezTo>
                    <a:pt x="720" y="3081"/>
                    <a:pt x="741" y="3082"/>
                    <a:pt x="761" y="3082"/>
                  </a:cubicBezTo>
                  <a:cubicBezTo>
                    <a:pt x="977" y="3082"/>
                    <a:pt x="1192" y="2922"/>
                    <a:pt x="1101" y="2678"/>
                  </a:cubicBezTo>
                  <a:cubicBezTo>
                    <a:pt x="1001" y="2511"/>
                    <a:pt x="834" y="2411"/>
                    <a:pt x="701" y="2244"/>
                  </a:cubicBezTo>
                  <a:cubicBezTo>
                    <a:pt x="567" y="2077"/>
                    <a:pt x="467" y="1844"/>
                    <a:pt x="434" y="1644"/>
                  </a:cubicBezTo>
                  <a:cubicBezTo>
                    <a:pt x="434" y="1610"/>
                    <a:pt x="434" y="1610"/>
                    <a:pt x="367" y="1577"/>
                  </a:cubicBezTo>
                  <a:cubicBezTo>
                    <a:pt x="467" y="1577"/>
                    <a:pt x="534" y="1477"/>
                    <a:pt x="601" y="1343"/>
                  </a:cubicBezTo>
                  <a:cubicBezTo>
                    <a:pt x="634" y="1177"/>
                    <a:pt x="601" y="1077"/>
                    <a:pt x="534" y="910"/>
                  </a:cubicBezTo>
                  <a:cubicBezTo>
                    <a:pt x="500" y="676"/>
                    <a:pt x="500" y="509"/>
                    <a:pt x="534" y="309"/>
                  </a:cubicBezTo>
                  <a:cubicBezTo>
                    <a:pt x="600" y="155"/>
                    <a:pt x="433" y="0"/>
                    <a:pt x="2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55"/>
            <p:cNvSpPr/>
            <p:nvPr/>
          </p:nvSpPr>
          <p:spPr>
            <a:xfrm>
              <a:off x="2887600" y="3381350"/>
              <a:ext cx="24675" cy="34950"/>
            </a:xfrm>
            <a:custGeom>
              <a:avLst/>
              <a:gdLst/>
              <a:ahLst/>
              <a:cxnLst/>
              <a:rect l="l" t="t" r="r" b="b"/>
              <a:pathLst>
                <a:path w="987" h="1398" extrusionOk="0">
                  <a:moveTo>
                    <a:pt x="289" y="0"/>
                  </a:moveTo>
                  <a:cubicBezTo>
                    <a:pt x="142" y="0"/>
                    <a:pt x="1" y="110"/>
                    <a:pt x="19" y="328"/>
                  </a:cubicBezTo>
                  <a:cubicBezTo>
                    <a:pt x="79" y="596"/>
                    <a:pt x="218" y="1398"/>
                    <a:pt x="629" y="1398"/>
                  </a:cubicBezTo>
                  <a:cubicBezTo>
                    <a:pt x="677" y="1398"/>
                    <a:pt x="730" y="1387"/>
                    <a:pt x="786" y="1362"/>
                  </a:cubicBezTo>
                  <a:cubicBezTo>
                    <a:pt x="953" y="1295"/>
                    <a:pt x="987" y="1128"/>
                    <a:pt x="920" y="962"/>
                  </a:cubicBezTo>
                  <a:cubicBezTo>
                    <a:pt x="853" y="862"/>
                    <a:pt x="786" y="795"/>
                    <a:pt x="753" y="695"/>
                  </a:cubicBezTo>
                  <a:cubicBezTo>
                    <a:pt x="653" y="528"/>
                    <a:pt x="620" y="395"/>
                    <a:pt x="586" y="228"/>
                  </a:cubicBezTo>
                  <a:cubicBezTo>
                    <a:pt x="541" y="76"/>
                    <a:pt x="413" y="0"/>
                    <a:pt x="2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55"/>
            <p:cNvSpPr/>
            <p:nvPr/>
          </p:nvSpPr>
          <p:spPr>
            <a:xfrm>
              <a:off x="2925025" y="3356925"/>
              <a:ext cx="32800" cy="28225"/>
            </a:xfrm>
            <a:custGeom>
              <a:avLst/>
              <a:gdLst/>
              <a:ahLst/>
              <a:cxnLst/>
              <a:rect l="l" t="t" r="r" b="b"/>
              <a:pathLst>
                <a:path w="1312" h="1129" extrusionOk="0">
                  <a:moveTo>
                    <a:pt x="225" y="1"/>
                  </a:moveTo>
                  <a:cubicBezTo>
                    <a:pt x="78" y="1"/>
                    <a:pt x="1" y="211"/>
                    <a:pt x="157" y="304"/>
                  </a:cubicBezTo>
                  <a:cubicBezTo>
                    <a:pt x="490" y="438"/>
                    <a:pt x="690" y="805"/>
                    <a:pt x="924" y="1038"/>
                  </a:cubicBezTo>
                  <a:cubicBezTo>
                    <a:pt x="970" y="1103"/>
                    <a:pt x="1024" y="1129"/>
                    <a:pt x="1074" y="1129"/>
                  </a:cubicBezTo>
                  <a:cubicBezTo>
                    <a:pt x="1205" y="1129"/>
                    <a:pt x="1311" y="949"/>
                    <a:pt x="1191" y="805"/>
                  </a:cubicBezTo>
                  <a:cubicBezTo>
                    <a:pt x="991" y="471"/>
                    <a:pt x="657" y="137"/>
                    <a:pt x="257" y="4"/>
                  </a:cubicBezTo>
                  <a:cubicBezTo>
                    <a:pt x="246" y="2"/>
                    <a:pt x="235" y="1"/>
                    <a:pt x="2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5"/>
            <p:cNvSpPr/>
            <p:nvPr/>
          </p:nvSpPr>
          <p:spPr>
            <a:xfrm>
              <a:off x="2865550" y="3305600"/>
              <a:ext cx="14475" cy="17025"/>
            </a:xfrm>
            <a:custGeom>
              <a:avLst/>
              <a:gdLst/>
              <a:ahLst/>
              <a:cxnLst/>
              <a:rect l="l" t="t" r="r" b="b"/>
              <a:pathLst>
                <a:path w="579" h="681" extrusionOk="0">
                  <a:moveTo>
                    <a:pt x="158" y="0"/>
                  </a:moveTo>
                  <a:cubicBezTo>
                    <a:pt x="113" y="0"/>
                    <a:pt x="67" y="16"/>
                    <a:pt x="67" y="56"/>
                  </a:cubicBezTo>
                  <a:cubicBezTo>
                    <a:pt x="1" y="322"/>
                    <a:pt x="134" y="489"/>
                    <a:pt x="301" y="656"/>
                  </a:cubicBezTo>
                  <a:cubicBezTo>
                    <a:pt x="318" y="673"/>
                    <a:pt x="337" y="680"/>
                    <a:pt x="358" y="680"/>
                  </a:cubicBezTo>
                  <a:cubicBezTo>
                    <a:pt x="459" y="680"/>
                    <a:pt x="578" y="500"/>
                    <a:pt x="468" y="389"/>
                  </a:cubicBezTo>
                  <a:cubicBezTo>
                    <a:pt x="334" y="322"/>
                    <a:pt x="301" y="122"/>
                    <a:pt x="234" y="22"/>
                  </a:cubicBezTo>
                  <a:cubicBezTo>
                    <a:pt x="220" y="8"/>
                    <a:pt x="189" y="0"/>
                    <a:pt x="1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5"/>
            <p:cNvSpPr/>
            <p:nvPr/>
          </p:nvSpPr>
          <p:spPr>
            <a:xfrm>
              <a:off x="2842200" y="3323500"/>
              <a:ext cx="15875" cy="17400"/>
            </a:xfrm>
            <a:custGeom>
              <a:avLst/>
              <a:gdLst/>
              <a:ahLst/>
              <a:cxnLst/>
              <a:rect l="l" t="t" r="r" b="b"/>
              <a:pathLst>
                <a:path w="635" h="696" extrusionOk="0">
                  <a:moveTo>
                    <a:pt x="478" y="1"/>
                  </a:moveTo>
                  <a:cubicBezTo>
                    <a:pt x="378" y="1"/>
                    <a:pt x="267" y="79"/>
                    <a:pt x="267" y="207"/>
                  </a:cubicBezTo>
                  <a:cubicBezTo>
                    <a:pt x="267" y="340"/>
                    <a:pt x="101" y="340"/>
                    <a:pt x="67" y="440"/>
                  </a:cubicBezTo>
                  <a:cubicBezTo>
                    <a:pt x="1" y="507"/>
                    <a:pt x="67" y="540"/>
                    <a:pt x="101" y="640"/>
                  </a:cubicBezTo>
                  <a:cubicBezTo>
                    <a:pt x="120" y="680"/>
                    <a:pt x="174" y="696"/>
                    <a:pt x="222" y="696"/>
                  </a:cubicBezTo>
                  <a:cubicBezTo>
                    <a:pt x="256" y="696"/>
                    <a:pt x="287" y="688"/>
                    <a:pt x="301" y="674"/>
                  </a:cubicBezTo>
                  <a:cubicBezTo>
                    <a:pt x="501" y="640"/>
                    <a:pt x="634" y="374"/>
                    <a:pt x="634" y="173"/>
                  </a:cubicBezTo>
                  <a:cubicBezTo>
                    <a:pt x="634" y="53"/>
                    <a:pt x="560" y="1"/>
                    <a:pt x="4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55"/>
            <p:cNvSpPr/>
            <p:nvPr/>
          </p:nvSpPr>
          <p:spPr>
            <a:xfrm>
              <a:off x="2787150" y="3352800"/>
              <a:ext cx="15625" cy="16550"/>
            </a:xfrm>
            <a:custGeom>
              <a:avLst/>
              <a:gdLst/>
              <a:ahLst/>
              <a:cxnLst/>
              <a:rect l="l" t="t" r="r" b="b"/>
              <a:pathLst>
                <a:path w="625" h="662" extrusionOk="0">
                  <a:moveTo>
                    <a:pt x="190" y="1"/>
                  </a:moveTo>
                  <a:cubicBezTo>
                    <a:pt x="143" y="1"/>
                    <a:pt x="101" y="38"/>
                    <a:pt x="101" y="102"/>
                  </a:cubicBezTo>
                  <a:cubicBezTo>
                    <a:pt x="34" y="202"/>
                    <a:pt x="1" y="336"/>
                    <a:pt x="1" y="469"/>
                  </a:cubicBezTo>
                  <a:cubicBezTo>
                    <a:pt x="1" y="593"/>
                    <a:pt x="111" y="662"/>
                    <a:pt x="222" y="662"/>
                  </a:cubicBezTo>
                  <a:cubicBezTo>
                    <a:pt x="261" y="662"/>
                    <a:pt x="300" y="653"/>
                    <a:pt x="335" y="636"/>
                  </a:cubicBezTo>
                  <a:cubicBezTo>
                    <a:pt x="468" y="569"/>
                    <a:pt x="501" y="469"/>
                    <a:pt x="535" y="336"/>
                  </a:cubicBezTo>
                  <a:cubicBezTo>
                    <a:pt x="624" y="156"/>
                    <a:pt x="446" y="30"/>
                    <a:pt x="312" y="30"/>
                  </a:cubicBezTo>
                  <a:cubicBezTo>
                    <a:pt x="296" y="30"/>
                    <a:pt x="282" y="32"/>
                    <a:pt x="268" y="36"/>
                  </a:cubicBezTo>
                  <a:cubicBezTo>
                    <a:pt x="244" y="12"/>
                    <a:pt x="216" y="1"/>
                    <a:pt x="1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55"/>
            <p:cNvSpPr/>
            <p:nvPr/>
          </p:nvSpPr>
          <p:spPr>
            <a:xfrm>
              <a:off x="2737125" y="3286750"/>
              <a:ext cx="44600" cy="18900"/>
            </a:xfrm>
            <a:custGeom>
              <a:avLst/>
              <a:gdLst/>
              <a:ahLst/>
              <a:cxnLst/>
              <a:rect l="l" t="t" r="r" b="b"/>
              <a:pathLst>
                <a:path w="1784" h="756" extrusionOk="0">
                  <a:moveTo>
                    <a:pt x="1495" y="0"/>
                  </a:moveTo>
                  <a:cubicBezTo>
                    <a:pt x="1476" y="0"/>
                    <a:pt x="1456" y="3"/>
                    <a:pt x="1435" y="9"/>
                  </a:cubicBezTo>
                  <a:cubicBezTo>
                    <a:pt x="1168" y="142"/>
                    <a:pt x="868" y="176"/>
                    <a:pt x="634" y="242"/>
                  </a:cubicBezTo>
                  <a:cubicBezTo>
                    <a:pt x="434" y="276"/>
                    <a:pt x="201" y="242"/>
                    <a:pt x="34" y="409"/>
                  </a:cubicBezTo>
                  <a:cubicBezTo>
                    <a:pt x="1" y="443"/>
                    <a:pt x="1" y="576"/>
                    <a:pt x="101" y="609"/>
                  </a:cubicBezTo>
                  <a:cubicBezTo>
                    <a:pt x="211" y="720"/>
                    <a:pt x="314" y="756"/>
                    <a:pt x="420" y="756"/>
                  </a:cubicBezTo>
                  <a:cubicBezTo>
                    <a:pt x="538" y="756"/>
                    <a:pt x="660" y="711"/>
                    <a:pt x="801" y="676"/>
                  </a:cubicBezTo>
                  <a:cubicBezTo>
                    <a:pt x="1101" y="643"/>
                    <a:pt x="1335" y="509"/>
                    <a:pt x="1602" y="409"/>
                  </a:cubicBezTo>
                  <a:cubicBezTo>
                    <a:pt x="1784" y="288"/>
                    <a:pt x="1690" y="0"/>
                    <a:pt x="14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55"/>
            <p:cNvSpPr/>
            <p:nvPr/>
          </p:nvSpPr>
          <p:spPr>
            <a:xfrm>
              <a:off x="2766325" y="3252100"/>
              <a:ext cx="20150" cy="14075"/>
            </a:xfrm>
            <a:custGeom>
              <a:avLst/>
              <a:gdLst/>
              <a:ahLst/>
              <a:cxnLst/>
              <a:rect l="l" t="t" r="r" b="b"/>
              <a:pathLst>
                <a:path w="806" h="563" extrusionOk="0">
                  <a:moveTo>
                    <a:pt x="496" y="0"/>
                  </a:moveTo>
                  <a:cubicBezTo>
                    <a:pt x="466" y="0"/>
                    <a:pt x="433" y="8"/>
                    <a:pt x="400" y="27"/>
                  </a:cubicBezTo>
                  <a:cubicBezTo>
                    <a:pt x="367" y="27"/>
                    <a:pt x="334" y="61"/>
                    <a:pt x="300" y="61"/>
                  </a:cubicBezTo>
                  <a:cubicBezTo>
                    <a:pt x="167" y="61"/>
                    <a:pt x="67" y="61"/>
                    <a:pt x="33" y="194"/>
                  </a:cubicBezTo>
                  <a:cubicBezTo>
                    <a:pt x="0" y="361"/>
                    <a:pt x="33" y="494"/>
                    <a:pt x="167" y="528"/>
                  </a:cubicBezTo>
                  <a:cubicBezTo>
                    <a:pt x="208" y="552"/>
                    <a:pt x="248" y="563"/>
                    <a:pt x="288" y="563"/>
                  </a:cubicBezTo>
                  <a:cubicBezTo>
                    <a:pt x="413" y="563"/>
                    <a:pt x="533" y="462"/>
                    <a:pt x="634" y="361"/>
                  </a:cubicBezTo>
                  <a:cubicBezTo>
                    <a:pt x="806" y="304"/>
                    <a:pt x="682" y="0"/>
                    <a:pt x="4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55"/>
            <p:cNvSpPr/>
            <p:nvPr/>
          </p:nvSpPr>
          <p:spPr>
            <a:xfrm>
              <a:off x="2802500" y="3329075"/>
              <a:ext cx="15550" cy="14725"/>
            </a:xfrm>
            <a:custGeom>
              <a:avLst/>
              <a:gdLst/>
              <a:ahLst/>
              <a:cxnLst/>
              <a:rect l="l" t="t" r="r" b="b"/>
              <a:pathLst>
                <a:path w="622" h="589" extrusionOk="0">
                  <a:moveTo>
                    <a:pt x="245" y="1"/>
                  </a:moveTo>
                  <a:cubicBezTo>
                    <a:pt x="127" y="1"/>
                    <a:pt x="1" y="89"/>
                    <a:pt x="21" y="251"/>
                  </a:cubicBezTo>
                  <a:cubicBezTo>
                    <a:pt x="21" y="434"/>
                    <a:pt x="132" y="589"/>
                    <a:pt x="329" y="589"/>
                  </a:cubicBezTo>
                  <a:cubicBezTo>
                    <a:pt x="348" y="589"/>
                    <a:pt x="367" y="587"/>
                    <a:pt x="388" y="584"/>
                  </a:cubicBezTo>
                  <a:cubicBezTo>
                    <a:pt x="588" y="551"/>
                    <a:pt x="621" y="217"/>
                    <a:pt x="421" y="117"/>
                  </a:cubicBezTo>
                  <a:cubicBezTo>
                    <a:pt x="395" y="38"/>
                    <a:pt x="322" y="1"/>
                    <a:pt x="2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55"/>
            <p:cNvSpPr/>
            <p:nvPr/>
          </p:nvSpPr>
          <p:spPr>
            <a:xfrm>
              <a:off x="2841500" y="3384225"/>
              <a:ext cx="19775" cy="14800"/>
            </a:xfrm>
            <a:custGeom>
              <a:avLst/>
              <a:gdLst/>
              <a:ahLst/>
              <a:cxnLst/>
              <a:rect l="l" t="t" r="r" b="b"/>
              <a:pathLst>
                <a:path w="791" h="592" extrusionOk="0">
                  <a:moveTo>
                    <a:pt x="298" y="1"/>
                  </a:moveTo>
                  <a:cubicBezTo>
                    <a:pt x="122" y="1"/>
                    <a:pt x="0" y="245"/>
                    <a:pt x="162" y="380"/>
                  </a:cubicBezTo>
                  <a:cubicBezTo>
                    <a:pt x="262" y="413"/>
                    <a:pt x="295" y="513"/>
                    <a:pt x="362" y="546"/>
                  </a:cubicBezTo>
                  <a:cubicBezTo>
                    <a:pt x="407" y="578"/>
                    <a:pt x="451" y="592"/>
                    <a:pt x="493" y="592"/>
                  </a:cubicBezTo>
                  <a:cubicBezTo>
                    <a:pt x="669" y="592"/>
                    <a:pt x="791" y="348"/>
                    <a:pt x="629" y="213"/>
                  </a:cubicBezTo>
                  <a:cubicBezTo>
                    <a:pt x="529" y="180"/>
                    <a:pt x="496" y="79"/>
                    <a:pt x="429" y="46"/>
                  </a:cubicBezTo>
                  <a:cubicBezTo>
                    <a:pt x="384" y="14"/>
                    <a:pt x="340" y="1"/>
                    <a:pt x="2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55"/>
            <p:cNvSpPr/>
            <p:nvPr/>
          </p:nvSpPr>
          <p:spPr>
            <a:xfrm>
              <a:off x="2797175" y="3245375"/>
              <a:ext cx="21700" cy="23700"/>
            </a:xfrm>
            <a:custGeom>
              <a:avLst/>
              <a:gdLst/>
              <a:ahLst/>
              <a:cxnLst/>
              <a:rect l="l" t="t" r="r" b="b"/>
              <a:pathLst>
                <a:path w="868" h="948" extrusionOk="0">
                  <a:moveTo>
                    <a:pt x="540" y="0"/>
                  </a:moveTo>
                  <a:cubicBezTo>
                    <a:pt x="494" y="0"/>
                    <a:pt x="445" y="18"/>
                    <a:pt x="401" y="63"/>
                  </a:cubicBezTo>
                  <a:lnTo>
                    <a:pt x="134" y="296"/>
                  </a:lnTo>
                  <a:cubicBezTo>
                    <a:pt x="67" y="330"/>
                    <a:pt x="67" y="463"/>
                    <a:pt x="67" y="563"/>
                  </a:cubicBezTo>
                  <a:cubicBezTo>
                    <a:pt x="100" y="597"/>
                    <a:pt x="0" y="663"/>
                    <a:pt x="67" y="730"/>
                  </a:cubicBezTo>
                  <a:cubicBezTo>
                    <a:pt x="121" y="839"/>
                    <a:pt x="332" y="948"/>
                    <a:pt x="498" y="948"/>
                  </a:cubicBezTo>
                  <a:cubicBezTo>
                    <a:pt x="535" y="948"/>
                    <a:pt x="570" y="942"/>
                    <a:pt x="601" y="930"/>
                  </a:cubicBezTo>
                  <a:cubicBezTo>
                    <a:pt x="801" y="830"/>
                    <a:pt x="868" y="630"/>
                    <a:pt x="801" y="430"/>
                  </a:cubicBezTo>
                  <a:cubicBezTo>
                    <a:pt x="801" y="330"/>
                    <a:pt x="767" y="296"/>
                    <a:pt x="701" y="263"/>
                  </a:cubicBezTo>
                  <a:cubicBezTo>
                    <a:pt x="774" y="141"/>
                    <a:pt x="668" y="0"/>
                    <a:pt x="5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55"/>
            <p:cNvSpPr/>
            <p:nvPr/>
          </p:nvSpPr>
          <p:spPr>
            <a:xfrm>
              <a:off x="2766325" y="3221500"/>
              <a:ext cx="14750" cy="11075"/>
            </a:xfrm>
            <a:custGeom>
              <a:avLst/>
              <a:gdLst/>
              <a:ahLst/>
              <a:cxnLst/>
              <a:rect l="l" t="t" r="r" b="b"/>
              <a:pathLst>
                <a:path w="590" h="443" extrusionOk="0">
                  <a:moveTo>
                    <a:pt x="138" y="0"/>
                  </a:moveTo>
                  <a:cubicBezTo>
                    <a:pt x="117" y="0"/>
                    <a:pt x="100" y="17"/>
                    <a:pt x="100" y="50"/>
                  </a:cubicBezTo>
                  <a:cubicBezTo>
                    <a:pt x="33" y="84"/>
                    <a:pt x="33" y="117"/>
                    <a:pt x="33" y="151"/>
                  </a:cubicBezTo>
                  <a:cubicBezTo>
                    <a:pt x="0" y="251"/>
                    <a:pt x="33" y="384"/>
                    <a:pt x="133" y="417"/>
                  </a:cubicBezTo>
                  <a:cubicBezTo>
                    <a:pt x="167" y="434"/>
                    <a:pt x="209" y="442"/>
                    <a:pt x="250" y="442"/>
                  </a:cubicBezTo>
                  <a:cubicBezTo>
                    <a:pt x="292" y="442"/>
                    <a:pt x="334" y="434"/>
                    <a:pt x="367" y="417"/>
                  </a:cubicBezTo>
                  <a:cubicBezTo>
                    <a:pt x="589" y="386"/>
                    <a:pt x="539" y="81"/>
                    <a:pt x="304" y="81"/>
                  </a:cubicBezTo>
                  <a:cubicBezTo>
                    <a:pt x="292" y="81"/>
                    <a:pt x="280" y="82"/>
                    <a:pt x="267" y="84"/>
                  </a:cubicBezTo>
                  <a:lnTo>
                    <a:pt x="200" y="84"/>
                  </a:lnTo>
                  <a:cubicBezTo>
                    <a:pt x="300" y="84"/>
                    <a:pt x="267" y="84"/>
                    <a:pt x="200" y="50"/>
                  </a:cubicBezTo>
                  <a:cubicBezTo>
                    <a:pt x="183" y="17"/>
                    <a:pt x="158" y="0"/>
                    <a:pt x="1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55"/>
            <p:cNvSpPr/>
            <p:nvPr/>
          </p:nvSpPr>
          <p:spPr>
            <a:xfrm>
              <a:off x="2818850" y="3160200"/>
              <a:ext cx="14200" cy="43325"/>
            </a:xfrm>
            <a:custGeom>
              <a:avLst/>
              <a:gdLst/>
              <a:ahLst/>
              <a:cxnLst/>
              <a:rect l="l" t="t" r="r" b="b"/>
              <a:pathLst>
                <a:path w="568" h="1733" extrusionOk="0">
                  <a:moveTo>
                    <a:pt x="267" y="1"/>
                  </a:moveTo>
                  <a:cubicBezTo>
                    <a:pt x="1" y="67"/>
                    <a:pt x="67" y="668"/>
                    <a:pt x="67" y="868"/>
                  </a:cubicBezTo>
                  <a:cubicBezTo>
                    <a:pt x="67" y="1135"/>
                    <a:pt x="101" y="1535"/>
                    <a:pt x="334" y="1702"/>
                  </a:cubicBezTo>
                  <a:cubicBezTo>
                    <a:pt x="349" y="1724"/>
                    <a:pt x="368" y="1733"/>
                    <a:pt x="388" y="1733"/>
                  </a:cubicBezTo>
                  <a:cubicBezTo>
                    <a:pt x="462" y="1733"/>
                    <a:pt x="553" y="1613"/>
                    <a:pt x="501" y="1535"/>
                  </a:cubicBezTo>
                  <a:cubicBezTo>
                    <a:pt x="367" y="1402"/>
                    <a:pt x="401" y="968"/>
                    <a:pt x="434" y="801"/>
                  </a:cubicBezTo>
                  <a:cubicBezTo>
                    <a:pt x="434" y="634"/>
                    <a:pt x="568" y="301"/>
                    <a:pt x="434" y="67"/>
                  </a:cubicBezTo>
                  <a:cubicBezTo>
                    <a:pt x="401" y="1"/>
                    <a:pt x="334" y="1"/>
                    <a:pt x="2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55"/>
            <p:cNvSpPr/>
            <p:nvPr/>
          </p:nvSpPr>
          <p:spPr>
            <a:xfrm>
              <a:off x="2846375" y="3189325"/>
              <a:ext cx="18375" cy="47500"/>
            </a:xfrm>
            <a:custGeom>
              <a:avLst/>
              <a:gdLst/>
              <a:ahLst/>
              <a:cxnLst/>
              <a:rect l="l" t="t" r="r" b="b"/>
              <a:pathLst>
                <a:path w="735" h="1900" extrusionOk="0">
                  <a:moveTo>
                    <a:pt x="329" y="0"/>
                  </a:moveTo>
                  <a:cubicBezTo>
                    <a:pt x="262" y="0"/>
                    <a:pt x="208" y="29"/>
                    <a:pt x="167" y="70"/>
                  </a:cubicBezTo>
                  <a:cubicBezTo>
                    <a:pt x="0" y="303"/>
                    <a:pt x="100" y="537"/>
                    <a:pt x="134" y="804"/>
                  </a:cubicBezTo>
                  <a:cubicBezTo>
                    <a:pt x="134" y="1137"/>
                    <a:pt x="134" y="1404"/>
                    <a:pt x="234" y="1738"/>
                  </a:cubicBezTo>
                  <a:cubicBezTo>
                    <a:pt x="248" y="1853"/>
                    <a:pt x="318" y="1900"/>
                    <a:pt x="394" y="1900"/>
                  </a:cubicBezTo>
                  <a:cubicBezTo>
                    <a:pt x="493" y="1900"/>
                    <a:pt x="601" y="1818"/>
                    <a:pt x="601" y="1704"/>
                  </a:cubicBezTo>
                  <a:cubicBezTo>
                    <a:pt x="601" y="1404"/>
                    <a:pt x="634" y="1071"/>
                    <a:pt x="634" y="804"/>
                  </a:cubicBezTo>
                  <a:cubicBezTo>
                    <a:pt x="634" y="537"/>
                    <a:pt x="734" y="237"/>
                    <a:pt x="467" y="37"/>
                  </a:cubicBezTo>
                  <a:cubicBezTo>
                    <a:pt x="416" y="11"/>
                    <a:pt x="370" y="0"/>
                    <a:pt x="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55"/>
            <p:cNvSpPr/>
            <p:nvPr/>
          </p:nvSpPr>
          <p:spPr>
            <a:xfrm>
              <a:off x="2916425" y="3235050"/>
              <a:ext cx="16700" cy="19825"/>
            </a:xfrm>
            <a:custGeom>
              <a:avLst/>
              <a:gdLst/>
              <a:ahLst/>
              <a:cxnLst/>
              <a:rect l="l" t="t" r="r" b="b"/>
              <a:pathLst>
                <a:path w="668" h="793" extrusionOk="0">
                  <a:moveTo>
                    <a:pt x="417" y="0"/>
                  </a:moveTo>
                  <a:cubicBezTo>
                    <a:pt x="402" y="0"/>
                    <a:pt x="385" y="3"/>
                    <a:pt x="367" y="9"/>
                  </a:cubicBezTo>
                  <a:cubicBezTo>
                    <a:pt x="100" y="42"/>
                    <a:pt x="0" y="376"/>
                    <a:pt x="100" y="643"/>
                  </a:cubicBezTo>
                  <a:cubicBezTo>
                    <a:pt x="117" y="743"/>
                    <a:pt x="209" y="793"/>
                    <a:pt x="296" y="793"/>
                  </a:cubicBezTo>
                  <a:cubicBezTo>
                    <a:pt x="384" y="793"/>
                    <a:pt x="467" y="743"/>
                    <a:pt x="467" y="643"/>
                  </a:cubicBezTo>
                  <a:lnTo>
                    <a:pt x="467" y="509"/>
                  </a:lnTo>
                  <a:cubicBezTo>
                    <a:pt x="467" y="452"/>
                    <a:pt x="489" y="428"/>
                    <a:pt x="489" y="423"/>
                  </a:cubicBezTo>
                  <a:lnTo>
                    <a:pt x="489" y="423"/>
                  </a:lnTo>
                  <a:cubicBezTo>
                    <a:pt x="504" y="416"/>
                    <a:pt x="519" y="409"/>
                    <a:pt x="534" y="409"/>
                  </a:cubicBezTo>
                  <a:cubicBezTo>
                    <a:pt x="601" y="376"/>
                    <a:pt x="634" y="342"/>
                    <a:pt x="634" y="309"/>
                  </a:cubicBezTo>
                  <a:cubicBezTo>
                    <a:pt x="667" y="242"/>
                    <a:pt x="634" y="176"/>
                    <a:pt x="601" y="142"/>
                  </a:cubicBezTo>
                  <a:cubicBezTo>
                    <a:pt x="546" y="60"/>
                    <a:pt x="491" y="0"/>
                    <a:pt x="4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55"/>
            <p:cNvSpPr/>
            <p:nvPr/>
          </p:nvSpPr>
          <p:spPr>
            <a:xfrm>
              <a:off x="2859525" y="3173750"/>
              <a:ext cx="40025" cy="53450"/>
            </a:xfrm>
            <a:custGeom>
              <a:avLst/>
              <a:gdLst/>
              <a:ahLst/>
              <a:cxnLst/>
              <a:rect l="l" t="t" r="r" b="b"/>
              <a:pathLst>
                <a:path w="1601" h="2138" extrusionOk="0">
                  <a:moveTo>
                    <a:pt x="1387" y="0"/>
                  </a:moveTo>
                  <a:cubicBezTo>
                    <a:pt x="1349" y="0"/>
                    <a:pt x="1310" y="9"/>
                    <a:pt x="1276" y="26"/>
                  </a:cubicBezTo>
                  <a:cubicBezTo>
                    <a:pt x="975" y="193"/>
                    <a:pt x="809" y="693"/>
                    <a:pt x="642" y="993"/>
                  </a:cubicBezTo>
                  <a:cubicBezTo>
                    <a:pt x="575" y="1160"/>
                    <a:pt x="442" y="1360"/>
                    <a:pt x="375" y="1527"/>
                  </a:cubicBezTo>
                  <a:cubicBezTo>
                    <a:pt x="308" y="1594"/>
                    <a:pt x="242" y="1827"/>
                    <a:pt x="208" y="1827"/>
                  </a:cubicBezTo>
                  <a:cubicBezTo>
                    <a:pt x="0" y="1916"/>
                    <a:pt x="83" y="2138"/>
                    <a:pt x="246" y="2138"/>
                  </a:cubicBezTo>
                  <a:cubicBezTo>
                    <a:pt x="265" y="2138"/>
                    <a:pt x="286" y="2135"/>
                    <a:pt x="308" y="2127"/>
                  </a:cubicBezTo>
                  <a:cubicBezTo>
                    <a:pt x="575" y="2027"/>
                    <a:pt x="775" y="1627"/>
                    <a:pt x="909" y="1427"/>
                  </a:cubicBezTo>
                  <a:cubicBezTo>
                    <a:pt x="1042" y="1193"/>
                    <a:pt x="1142" y="993"/>
                    <a:pt x="1276" y="760"/>
                  </a:cubicBezTo>
                  <a:cubicBezTo>
                    <a:pt x="1376" y="593"/>
                    <a:pt x="1542" y="426"/>
                    <a:pt x="1576" y="193"/>
                  </a:cubicBezTo>
                  <a:cubicBezTo>
                    <a:pt x="1601" y="69"/>
                    <a:pt x="1497" y="0"/>
                    <a:pt x="13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55"/>
            <p:cNvSpPr/>
            <p:nvPr/>
          </p:nvSpPr>
          <p:spPr>
            <a:xfrm>
              <a:off x="2898900" y="3176575"/>
              <a:ext cx="34225" cy="95425"/>
            </a:xfrm>
            <a:custGeom>
              <a:avLst/>
              <a:gdLst/>
              <a:ahLst/>
              <a:cxnLst/>
              <a:rect l="l" t="t" r="r" b="b"/>
              <a:pathLst>
                <a:path w="1369" h="3817" extrusionOk="0">
                  <a:moveTo>
                    <a:pt x="1191" y="1"/>
                  </a:moveTo>
                  <a:cubicBezTo>
                    <a:pt x="1170" y="1"/>
                    <a:pt x="1151" y="5"/>
                    <a:pt x="1135" y="13"/>
                  </a:cubicBezTo>
                  <a:cubicBezTo>
                    <a:pt x="635" y="346"/>
                    <a:pt x="468" y="1047"/>
                    <a:pt x="334" y="1581"/>
                  </a:cubicBezTo>
                  <a:cubicBezTo>
                    <a:pt x="301" y="1814"/>
                    <a:pt x="201" y="2014"/>
                    <a:pt x="168" y="2214"/>
                  </a:cubicBezTo>
                  <a:cubicBezTo>
                    <a:pt x="68" y="2415"/>
                    <a:pt x="34" y="2648"/>
                    <a:pt x="34" y="2848"/>
                  </a:cubicBezTo>
                  <a:cubicBezTo>
                    <a:pt x="34" y="2882"/>
                    <a:pt x="34" y="2915"/>
                    <a:pt x="68" y="2982"/>
                  </a:cubicBezTo>
                  <a:cubicBezTo>
                    <a:pt x="34" y="3182"/>
                    <a:pt x="34" y="3415"/>
                    <a:pt x="1" y="3649"/>
                  </a:cubicBezTo>
                  <a:cubicBezTo>
                    <a:pt x="1" y="3757"/>
                    <a:pt x="79" y="3817"/>
                    <a:pt x="151" y="3817"/>
                  </a:cubicBezTo>
                  <a:cubicBezTo>
                    <a:pt x="212" y="3817"/>
                    <a:pt x="268" y="3774"/>
                    <a:pt x="268" y="3682"/>
                  </a:cubicBezTo>
                  <a:cubicBezTo>
                    <a:pt x="368" y="3182"/>
                    <a:pt x="434" y="2715"/>
                    <a:pt x="568" y="2248"/>
                  </a:cubicBezTo>
                  <a:cubicBezTo>
                    <a:pt x="668" y="2181"/>
                    <a:pt x="668" y="2081"/>
                    <a:pt x="735" y="2048"/>
                  </a:cubicBezTo>
                  <a:cubicBezTo>
                    <a:pt x="901" y="1814"/>
                    <a:pt x="1202" y="1681"/>
                    <a:pt x="1335" y="1481"/>
                  </a:cubicBezTo>
                  <a:cubicBezTo>
                    <a:pt x="1368" y="1380"/>
                    <a:pt x="1335" y="1314"/>
                    <a:pt x="1235" y="1247"/>
                  </a:cubicBezTo>
                  <a:cubicBezTo>
                    <a:pt x="1135" y="1247"/>
                    <a:pt x="1035" y="1247"/>
                    <a:pt x="901" y="1314"/>
                  </a:cubicBezTo>
                  <a:cubicBezTo>
                    <a:pt x="1068" y="913"/>
                    <a:pt x="1302" y="547"/>
                    <a:pt x="1335" y="146"/>
                  </a:cubicBezTo>
                  <a:cubicBezTo>
                    <a:pt x="1335" y="44"/>
                    <a:pt x="1257" y="1"/>
                    <a:pt x="11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55"/>
            <p:cNvSpPr/>
            <p:nvPr/>
          </p:nvSpPr>
          <p:spPr>
            <a:xfrm>
              <a:off x="2935850" y="3280300"/>
              <a:ext cx="30625" cy="21750"/>
            </a:xfrm>
            <a:custGeom>
              <a:avLst/>
              <a:gdLst/>
              <a:ahLst/>
              <a:cxnLst/>
              <a:rect l="l" t="t" r="r" b="b"/>
              <a:pathLst>
                <a:path w="1225" h="870" extrusionOk="0">
                  <a:moveTo>
                    <a:pt x="1058" y="0"/>
                  </a:moveTo>
                  <a:cubicBezTo>
                    <a:pt x="925" y="0"/>
                    <a:pt x="891" y="67"/>
                    <a:pt x="824" y="100"/>
                  </a:cubicBezTo>
                  <a:lnTo>
                    <a:pt x="658" y="100"/>
                  </a:lnTo>
                  <a:cubicBezTo>
                    <a:pt x="634" y="40"/>
                    <a:pt x="575" y="14"/>
                    <a:pt x="512" y="14"/>
                  </a:cubicBezTo>
                  <a:cubicBezTo>
                    <a:pt x="402" y="14"/>
                    <a:pt x="282" y="94"/>
                    <a:pt x="324" y="200"/>
                  </a:cubicBezTo>
                  <a:cubicBezTo>
                    <a:pt x="324" y="267"/>
                    <a:pt x="391" y="334"/>
                    <a:pt x="424" y="400"/>
                  </a:cubicBezTo>
                  <a:cubicBezTo>
                    <a:pt x="357" y="434"/>
                    <a:pt x="324" y="500"/>
                    <a:pt x="224" y="500"/>
                  </a:cubicBezTo>
                  <a:cubicBezTo>
                    <a:pt x="1" y="532"/>
                    <a:pt x="21" y="870"/>
                    <a:pt x="228" y="870"/>
                  </a:cubicBezTo>
                  <a:cubicBezTo>
                    <a:pt x="237" y="870"/>
                    <a:pt x="247" y="869"/>
                    <a:pt x="257" y="867"/>
                  </a:cubicBezTo>
                  <a:cubicBezTo>
                    <a:pt x="491" y="801"/>
                    <a:pt x="658" y="767"/>
                    <a:pt x="858" y="634"/>
                  </a:cubicBezTo>
                  <a:cubicBezTo>
                    <a:pt x="991" y="567"/>
                    <a:pt x="1225" y="334"/>
                    <a:pt x="1191" y="100"/>
                  </a:cubicBezTo>
                  <a:cubicBezTo>
                    <a:pt x="1191" y="33"/>
                    <a:pt x="1091" y="0"/>
                    <a:pt x="10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55"/>
            <p:cNvSpPr/>
            <p:nvPr/>
          </p:nvSpPr>
          <p:spPr>
            <a:xfrm>
              <a:off x="2825525" y="3262900"/>
              <a:ext cx="53475" cy="16200"/>
            </a:xfrm>
            <a:custGeom>
              <a:avLst/>
              <a:gdLst/>
              <a:ahLst/>
              <a:cxnLst/>
              <a:rect l="l" t="t" r="r" b="b"/>
              <a:pathLst>
                <a:path w="2139" h="648" extrusionOk="0">
                  <a:moveTo>
                    <a:pt x="1836" y="0"/>
                  </a:moveTo>
                  <a:cubicBezTo>
                    <a:pt x="1804" y="0"/>
                    <a:pt x="1770" y="9"/>
                    <a:pt x="1735" y="29"/>
                  </a:cubicBezTo>
                  <a:lnTo>
                    <a:pt x="1468" y="129"/>
                  </a:lnTo>
                  <a:cubicBezTo>
                    <a:pt x="1435" y="129"/>
                    <a:pt x="1435" y="196"/>
                    <a:pt x="1401" y="196"/>
                  </a:cubicBezTo>
                  <a:cubicBezTo>
                    <a:pt x="1335" y="129"/>
                    <a:pt x="1301" y="96"/>
                    <a:pt x="1235" y="96"/>
                  </a:cubicBezTo>
                  <a:lnTo>
                    <a:pt x="601" y="96"/>
                  </a:lnTo>
                  <a:cubicBezTo>
                    <a:pt x="517" y="96"/>
                    <a:pt x="426" y="87"/>
                    <a:pt x="338" y="87"/>
                  </a:cubicBezTo>
                  <a:cubicBezTo>
                    <a:pt x="251" y="87"/>
                    <a:pt x="167" y="96"/>
                    <a:pt x="100" y="129"/>
                  </a:cubicBezTo>
                  <a:cubicBezTo>
                    <a:pt x="0" y="229"/>
                    <a:pt x="0" y="363"/>
                    <a:pt x="100" y="429"/>
                  </a:cubicBezTo>
                  <a:cubicBezTo>
                    <a:pt x="184" y="463"/>
                    <a:pt x="276" y="471"/>
                    <a:pt x="367" y="471"/>
                  </a:cubicBezTo>
                  <a:cubicBezTo>
                    <a:pt x="459" y="471"/>
                    <a:pt x="551" y="463"/>
                    <a:pt x="634" y="463"/>
                  </a:cubicBezTo>
                  <a:lnTo>
                    <a:pt x="1101" y="463"/>
                  </a:lnTo>
                  <a:cubicBezTo>
                    <a:pt x="1101" y="563"/>
                    <a:pt x="1168" y="629"/>
                    <a:pt x="1301" y="629"/>
                  </a:cubicBezTo>
                  <a:cubicBezTo>
                    <a:pt x="1350" y="642"/>
                    <a:pt x="1397" y="647"/>
                    <a:pt x="1442" y="647"/>
                  </a:cubicBezTo>
                  <a:cubicBezTo>
                    <a:pt x="1642" y="647"/>
                    <a:pt x="1805" y="538"/>
                    <a:pt x="1968" y="429"/>
                  </a:cubicBezTo>
                  <a:cubicBezTo>
                    <a:pt x="2139" y="287"/>
                    <a:pt x="2019" y="0"/>
                    <a:pt x="18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55"/>
            <p:cNvSpPr/>
            <p:nvPr/>
          </p:nvSpPr>
          <p:spPr>
            <a:xfrm>
              <a:off x="2885900" y="3312075"/>
              <a:ext cx="15350" cy="15950"/>
            </a:xfrm>
            <a:custGeom>
              <a:avLst/>
              <a:gdLst/>
              <a:ahLst/>
              <a:cxnLst/>
              <a:rect l="l" t="t" r="r" b="b"/>
              <a:pathLst>
                <a:path w="614" h="638" extrusionOk="0">
                  <a:moveTo>
                    <a:pt x="211" y="0"/>
                  </a:moveTo>
                  <a:cubicBezTo>
                    <a:pt x="111" y="0"/>
                    <a:pt x="1" y="64"/>
                    <a:pt x="20" y="163"/>
                  </a:cubicBezTo>
                  <a:cubicBezTo>
                    <a:pt x="20" y="230"/>
                    <a:pt x="54" y="297"/>
                    <a:pt x="87" y="330"/>
                  </a:cubicBezTo>
                  <a:cubicBezTo>
                    <a:pt x="87" y="397"/>
                    <a:pt x="154" y="430"/>
                    <a:pt x="187" y="464"/>
                  </a:cubicBezTo>
                  <a:cubicBezTo>
                    <a:pt x="201" y="587"/>
                    <a:pt x="282" y="637"/>
                    <a:pt x="366" y="637"/>
                  </a:cubicBezTo>
                  <a:cubicBezTo>
                    <a:pt x="487" y="637"/>
                    <a:pt x="613" y="534"/>
                    <a:pt x="554" y="397"/>
                  </a:cubicBezTo>
                  <a:cubicBezTo>
                    <a:pt x="521" y="264"/>
                    <a:pt x="387" y="230"/>
                    <a:pt x="354" y="97"/>
                  </a:cubicBezTo>
                  <a:cubicBezTo>
                    <a:pt x="341" y="29"/>
                    <a:pt x="278" y="0"/>
                    <a:pt x="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55"/>
            <p:cNvSpPr/>
            <p:nvPr/>
          </p:nvSpPr>
          <p:spPr>
            <a:xfrm>
              <a:off x="2879250" y="3337950"/>
              <a:ext cx="21925" cy="13075"/>
            </a:xfrm>
            <a:custGeom>
              <a:avLst/>
              <a:gdLst/>
              <a:ahLst/>
              <a:cxnLst/>
              <a:rect l="l" t="t" r="r" b="b"/>
              <a:pathLst>
                <a:path w="877" h="523" extrusionOk="0">
                  <a:moveTo>
                    <a:pt x="573" y="0"/>
                  </a:moveTo>
                  <a:cubicBezTo>
                    <a:pt x="518" y="0"/>
                    <a:pt x="463" y="19"/>
                    <a:pt x="420" y="62"/>
                  </a:cubicBezTo>
                  <a:lnTo>
                    <a:pt x="420" y="96"/>
                  </a:lnTo>
                  <a:cubicBezTo>
                    <a:pt x="385" y="68"/>
                    <a:pt x="346" y="56"/>
                    <a:pt x="307" y="56"/>
                  </a:cubicBezTo>
                  <a:cubicBezTo>
                    <a:pt x="157" y="56"/>
                    <a:pt x="0" y="230"/>
                    <a:pt x="53" y="363"/>
                  </a:cubicBezTo>
                  <a:cubicBezTo>
                    <a:pt x="137" y="475"/>
                    <a:pt x="244" y="522"/>
                    <a:pt x="353" y="522"/>
                  </a:cubicBezTo>
                  <a:cubicBezTo>
                    <a:pt x="504" y="522"/>
                    <a:pt x="657" y="431"/>
                    <a:pt x="753" y="296"/>
                  </a:cubicBezTo>
                  <a:cubicBezTo>
                    <a:pt x="877" y="148"/>
                    <a:pt x="727" y="0"/>
                    <a:pt x="5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55"/>
            <p:cNvSpPr/>
            <p:nvPr/>
          </p:nvSpPr>
          <p:spPr>
            <a:xfrm>
              <a:off x="2836450" y="3354900"/>
              <a:ext cx="18275" cy="25625"/>
            </a:xfrm>
            <a:custGeom>
              <a:avLst/>
              <a:gdLst/>
              <a:ahLst/>
              <a:cxnLst/>
              <a:rect l="l" t="t" r="r" b="b"/>
              <a:pathLst>
                <a:path w="731" h="1025" extrusionOk="0">
                  <a:moveTo>
                    <a:pt x="551" y="1"/>
                  </a:moveTo>
                  <a:cubicBezTo>
                    <a:pt x="458" y="1"/>
                    <a:pt x="364" y="77"/>
                    <a:pt x="364" y="218"/>
                  </a:cubicBezTo>
                  <a:cubicBezTo>
                    <a:pt x="364" y="519"/>
                    <a:pt x="97" y="519"/>
                    <a:pt x="30" y="752"/>
                  </a:cubicBezTo>
                  <a:cubicBezTo>
                    <a:pt x="1" y="902"/>
                    <a:pt x="51" y="1024"/>
                    <a:pt x="182" y="1024"/>
                  </a:cubicBezTo>
                  <a:cubicBezTo>
                    <a:pt x="197" y="1024"/>
                    <a:pt x="213" y="1022"/>
                    <a:pt x="231" y="1019"/>
                  </a:cubicBezTo>
                  <a:cubicBezTo>
                    <a:pt x="631" y="1019"/>
                    <a:pt x="731" y="452"/>
                    <a:pt x="731" y="185"/>
                  </a:cubicBezTo>
                  <a:cubicBezTo>
                    <a:pt x="715" y="60"/>
                    <a:pt x="634" y="1"/>
                    <a:pt x="5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55"/>
            <p:cNvSpPr/>
            <p:nvPr/>
          </p:nvSpPr>
          <p:spPr>
            <a:xfrm>
              <a:off x="2908075" y="3320625"/>
              <a:ext cx="12550" cy="12225"/>
            </a:xfrm>
            <a:custGeom>
              <a:avLst/>
              <a:gdLst/>
              <a:ahLst/>
              <a:cxnLst/>
              <a:rect l="l" t="t" r="r" b="b"/>
              <a:pathLst>
                <a:path w="502" h="489" extrusionOk="0">
                  <a:moveTo>
                    <a:pt x="240" y="0"/>
                  </a:moveTo>
                  <a:cubicBezTo>
                    <a:pt x="165" y="0"/>
                    <a:pt x="101" y="50"/>
                    <a:pt x="101" y="155"/>
                  </a:cubicBezTo>
                  <a:cubicBezTo>
                    <a:pt x="1" y="322"/>
                    <a:pt x="134" y="489"/>
                    <a:pt x="301" y="489"/>
                  </a:cubicBezTo>
                  <a:cubicBezTo>
                    <a:pt x="468" y="455"/>
                    <a:pt x="501" y="288"/>
                    <a:pt x="434" y="155"/>
                  </a:cubicBezTo>
                  <a:lnTo>
                    <a:pt x="434" y="122"/>
                  </a:lnTo>
                  <a:cubicBezTo>
                    <a:pt x="387" y="42"/>
                    <a:pt x="308" y="0"/>
                    <a:pt x="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55"/>
            <p:cNvSpPr/>
            <p:nvPr/>
          </p:nvSpPr>
          <p:spPr>
            <a:xfrm>
              <a:off x="2933450" y="3342800"/>
              <a:ext cx="29700" cy="14325"/>
            </a:xfrm>
            <a:custGeom>
              <a:avLst/>
              <a:gdLst/>
              <a:ahLst/>
              <a:cxnLst/>
              <a:rect l="l" t="t" r="r" b="b"/>
              <a:pathLst>
                <a:path w="1188" h="573" extrusionOk="0">
                  <a:moveTo>
                    <a:pt x="260" y="0"/>
                  </a:moveTo>
                  <a:cubicBezTo>
                    <a:pt x="194" y="0"/>
                    <a:pt x="135" y="29"/>
                    <a:pt x="120" y="102"/>
                  </a:cubicBezTo>
                  <a:cubicBezTo>
                    <a:pt x="1" y="479"/>
                    <a:pt x="224" y="573"/>
                    <a:pt x="495" y="573"/>
                  </a:cubicBezTo>
                  <a:cubicBezTo>
                    <a:pt x="679" y="573"/>
                    <a:pt x="885" y="529"/>
                    <a:pt x="1021" y="502"/>
                  </a:cubicBezTo>
                  <a:cubicBezTo>
                    <a:pt x="1121" y="502"/>
                    <a:pt x="1187" y="402"/>
                    <a:pt x="1187" y="269"/>
                  </a:cubicBezTo>
                  <a:lnTo>
                    <a:pt x="1187" y="169"/>
                  </a:lnTo>
                  <a:cubicBezTo>
                    <a:pt x="1154" y="69"/>
                    <a:pt x="1021" y="2"/>
                    <a:pt x="954" y="2"/>
                  </a:cubicBezTo>
                  <a:cubicBezTo>
                    <a:pt x="820" y="2"/>
                    <a:pt x="687" y="35"/>
                    <a:pt x="520" y="69"/>
                  </a:cubicBezTo>
                  <a:cubicBezTo>
                    <a:pt x="487" y="69"/>
                    <a:pt x="453" y="69"/>
                    <a:pt x="453" y="102"/>
                  </a:cubicBezTo>
                  <a:cubicBezTo>
                    <a:pt x="435" y="46"/>
                    <a:pt x="343" y="0"/>
                    <a:pt x="2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55"/>
            <p:cNvSpPr/>
            <p:nvPr/>
          </p:nvSpPr>
          <p:spPr>
            <a:xfrm>
              <a:off x="2922150" y="3309825"/>
              <a:ext cx="23475" cy="20350"/>
            </a:xfrm>
            <a:custGeom>
              <a:avLst/>
              <a:gdLst/>
              <a:ahLst/>
              <a:cxnLst/>
              <a:rect l="l" t="t" r="r" b="b"/>
              <a:pathLst>
                <a:path w="939" h="814" extrusionOk="0">
                  <a:moveTo>
                    <a:pt x="239" y="0"/>
                  </a:moveTo>
                  <a:cubicBezTo>
                    <a:pt x="121" y="0"/>
                    <a:pt x="1" y="89"/>
                    <a:pt x="38" y="220"/>
                  </a:cubicBezTo>
                  <a:cubicBezTo>
                    <a:pt x="72" y="420"/>
                    <a:pt x="105" y="654"/>
                    <a:pt x="305" y="720"/>
                  </a:cubicBezTo>
                  <a:cubicBezTo>
                    <a:pt x="380" y="780"/>
                    <a:pt x="482" y="813"/>
                    <a:pt x="584" y="813"/>
                  </a:cubicBezTo>
                  <a:cubicBezTo>
                    <a:pt x="708" y="813"/>
                    <a:pt x="832" y="764"/>
                    <a:pt x="905" y="654"/>
                  </a:cubicBezTo>
                  <a:cubicBezTo>
                    <a:pt x="939" y="587"/>
                    <a:pt x="905" y="520"/>
                    <a:pt x="905" y="487"/>
                  </a:cubicBezTo>
                  <a:cubicBezTo>
                    <a:pt x="739" y="287"/>
                    <a:pt x="539" y="420"/>
                    <a:pt x="438" y="187"/>
                  </a:cubicBezTo>
                  <a:cubicBezTo>
                    <a:pt x="424" y="55"/>
                    <a:pt x="332" y="0"/>
                    <a:pt x="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55"/>
            <p:cNvSpPr/>
            <p:nvPr/>
          </p:nvSpPr>
          <p:spPr>
            <a:xfrm>
              <a:off x="2928375" y="3218875"/>
              <a:ext cx="41300" cy="43500"/>
            </a:xfrm>
            <a:custGeom>
              <a:avLst/>
              <a:gdLst/>
              <a:ahLst/>
              <a:cxnLst/>
              <a:rect l="l" t="t" r="r" b="b"/>
              <a:pathLst>
                <a:path w="1652" h="1740" extrusionOk="0">
                  <a:moveTo>
                    <a:pt x="1144" y="0"/>
                  </a:moveTo>
                  <a:cubicBezTo>
                    <a:pt x="931" y="0"/>
                    <a:pt x="699" y="129"/>
                    <a:pt x="523" y="322"/>
                  </a:cubicBezTo>
                  <a:cubicBezTo>
                    <a:pt x="223" y="689"/>
                    <a:pt x="123" y="1156"/>
                    <a:pt x="23" y="1623"/>
                  </a:cubicBezTo>
                  <a:cubicBezTo>
                    <a:pt x="1" y="1688"/>
                    <a:pt x="78" y="1739"/>
                    <a:pt x="163" y="1739"/>
                  </a:cubicBezTo>
                  <a:cubicBezTo>
                    <a:pt x="208" y="1739"/>
                    <a:pt x="255" y="1725"/>
                    <a:pt x="290" y="1690"/>
                  </a:cubicBezTo>
                  <a:cubicBezTo>
                    <a:pt x="390" y="1423"/>
                    <a:pt x="523" y="1156"/>
                    <a:pt x="690" y="856"/>
                  </a:cubicBezTo>
                  <a:cubicBezTo>
                    <a:pt x="790" y="689"/>
                    <a:pt x="890" y="522"/>
                    <a:pt x="1023" y="456"/>
                  </a:cubicBezTo>
                  <a:cubicBezTo>
                    <a:pt x="1090" y="402"/>
                    <a:pt x="1157" y="381"/>
                    <a:pt x="1221" y="381"/>
                  </a:cubicBezTo>
                  <a:cubicBezTo>
                    <a:pt x="1318" y="381"/>
                    <a:pt x="1410" y="429"/>
                    <a:pt x="1490" y="489"/>
                  </a:cubicBezTo>
                  <a:cubicBezTo>
                    <a:pt x="1502" y="495"/>
                    <a:pt x="1515" y="498"/>
                    <a:pt x="1528" y="498"/>
                  </a:cubicBezTo>
                  <a:cubicBezTo>
                    <a:pt x="1588" y="498"/>
                    <a:pt x="1651" y="438"/>
                    <a:pt x="1624" y="356"/>
                  </a:cubicBezTo>
                  <a:cubicBezTo>
                    <a:pt x="1513" y="103"/>
                    <a:pt x="1336" y="0"/>
                    <a:pt x="11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55"/>
            <p:cNvSpPr/>
            <p:nvPr/>
          </p:nvSpPr>
          <p:spPr>
            <a:xfrm>
              <a:off x="2792175" y="3566325"/>
              <a:ext cx="315850" cy="245050"/>
            </a:xfrm>
            <a:custGeom>
              <a:avLst/>
              <a:gdLst/>
              <a:ahLst/>
              <a:cxnLst/>
              <a:rect l="l" t="t" r="r" b="b"/>
              <a:pathLst>
                <a:path w="12634" h="9802" extrusionOk="0">
                  <a:moveTo>
                    <a:pt x="200" y="1"/>
                  </a:moveTo>
                  <a:cubicBezTo>
                    <a:pt x="100" y="1"/>
                    <a:pt x="0" y="134"/>
                    <a:pt x="100" y="234"/>
                  </a:cubicBezTo>
                  <a:cubicBezTo>
                    <a:pt x="3703" y="4104"/>
                    <a:pt x="9173" y="5471"/>
                    <a:pt x="12476" y="9774"/>
                  </a:cubicBezTo>
                  <a:cubicBezTo>
                    <a:pt x="12485" y="9793"/>
                    <a:pt x="12502" y="9801"/>
                    <a:pt x="12521" y="9801"/>
                  </a:cubicBezTo>
                  <a:cubicBezTo>
                    <a:pt x="12571" y="9801"/>
                    <a:pt x="12633" y="9746"/>
                    <a:pt x="12609" y="9674"/>
                  </a:cubicBezTo>
                  <a:cubicBezTo>
                    <a:pt x="10975" y="7273"/>
                    <a:pt x="8506" y="5771"/>
                    <a:pt x="6104" y="4304"/>
                  </a:cubicBezTo>
                  <a:cubicBezTo>
                    <a:pt x="4670" y="3470"/>
                    <a:pt x="3302" y="2636"/>
                    <a:pt x="2002" y="1635"/>
                  </a:cubicBezTo>
                  <a:cubicBezTo>
                    <a:pt x="1421" y="1183"/>
                    <a:pt x="1020" y="662"/>
                    <a:pt x="1310" y="662"/>
                  </a:cubicBezTo>
                  <a:cubicBezTo>
                    <a:pt x="1470" y="662"/>
                    <a:pt x="1839" y="820"/>
                    <a:pt x="2502" y="1235"/>
                  </a:cubicBezTo>
                  <a:cubicBezTo>
                    <a:pt x="3269" y="1668"/>
                    <a:pt x="3903" y="2336"/>
                    <a:pt x="4637" y="2836"/>
                  </a:cubicBezTo>
                  <a:cubicBezTo>
                    <a:pt x="4652" y="2852"/>
                    <a:pt x="4670" y="2858"/>
                    <a:pt x="4687" y="2858"/>
                  </a:cubicBezTo>
                  <a:cubicBezTo>
                    <a:pt x="4743" y="2858"/>
                    <a:pt x="4796" y="2787"/>
                    <a:pt x="4770" y="2736"/>
                  </a:cubicBezTo>
                  <a:cubicBezTo>
                    <a:pt x="3603" y="1335"/>
                    <a:pt x="2068" y="267"/>
                    <a:pt x="2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55"/>
            <p:cNvSpPr/>
            <p:nvPr/>
          </p:nvSpPr>
          <p:spPr>
            <a:xfrm>
              <a:off x="3254900" y="3133800"/>
              <a:ext cx="45975" cy="70950"/>
            </a:xfrm>
            <a:custGeom>
              <a:avLst/>
              <a:gdLst/>
              <a:ahLst/>
              <a:cxnLst/>
              <a:rect l="l" t="t" r="r" b="b"/>
              <a:pathLst>
                <a:path w="1839" h="2838" extrusionOk="0">
                  <a:moveTo>
                    <a:pt x="141" y="1"/>
                  </a:moveTo>
                  <a:cubicBezTo>
                    <a:pt x="63" y="1"/>
                    <a:pt x="0" y="95"/>
                    <a:pt x="71" y="189"/>
                  </a:cubicBezTo>
                  <a:cubicBezTo>
                    <a:pt x="671" y="1023"/>
                    <a:pt x="1005" y="2057"/>
                    <a:pt x="1672" y="2791"/>
                  </a:cubicBezTo>
                  <a:cubicBezTo>
                    <a:pt x="1702" y="2821"/>
                    <a:pt x="1739" y="2838"/>
                    <a:pt x="1770" y="2838"/>
                  </a:cubicBezTo>
                  <a:cubicBezTo>
                    <a:pt x="1809" y="2838"/>
                    <a:pt x="1839" y="2813"/>
                    <a:pt x="1839" y="2758"/>
                  </a:cubicBezTo>
                  <a:cubicBezTo>
                    <a:pt x="1605" y="1757"/>
                    <a:pt x="905" y="790"/>
                    <a:pt x="238" y="56"/>
                  </a:cubicBezTo>
                  <a:cubicBezTo>
                    <a:pt x="209" y="17"/>
                    <a:pt x="173"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55"/>
            <p:cNvSpPr/>
            <p:nvPr/>
          </p:nvSpPr>
          <p:spPr>
            <a:xfrm>
              <a:off x="2637175" y="2691575"/>
              <a:ext cx="875525" cy="1978525"/>
            </a:xfrm>
            <a:custGeom>
              <a:avLst/>
              <a:gdLst/>
              <a:ahLst/>
              <a:cxnLst/>
              <a:rect l="l" t="t" r="r" b="b"/>
              <a:pathLst>
                <a:path w="35021" h="79141" extrusionOk="0">
                  <a:moveTo>
                    <a:pt x="29034" y="6995"/>
                  </a:moveTo>
                  <a:cubicBezTo>
                    <a:pt x="29156" y="6995"/>
                    <a:pt x="29257" y="7117"/>
                    <a:pt x="29317" y="7438"/>
                  </a:cubicBezTo>
                  <a:cubicBezTo>
                    <a:pt x="29450" y="8238"/>
                    <a:pt x="29450" y="9072"/>
                    <a:pt x="29383" y="9873"/>
                  </a:cubicBezTo>
                  <a:cubicBezTo>
                    <a:pt x="29317" y="11040"/>
                    <a:pt x="28950" y="11974"/>
                    <a:pt x="28416" y="12908"/>
                  </a:cubicBezTo>
                  <a:cubicBezTo>
                    <a:pt x="28516" y="12074"/>
                    <a:pt x="28549" y="11240"/>
                    <a:pt x="28516" y="10406"/>
                  </a:cubicBezTo>
                  <a:cubicBezTo>
                    <a:pt x="28516" y="10331"/>
                    <a:pt x="28462" y="10297"/>
                    <a:pt x="28402" y="10297"/>
                  </a:cubicBezTo>
                  <a:cubicBezTo>
                    <a:pt x="28330" y="10297"/>
                    <a:pt x="28249" y="10348"/>
                    <a:pt x="28249" y="10440"/>
                  </a:cubicBezTo>
                  <a:cubicBezTo>
                    <a:pt x="28316" y="11541"/>
                    <a:pt x="28016" y="12641"/>
                    <a:pt x="27916" y="13775"/>
                  </a:cubicBezTo>
                  <a:lnTo>
                    <a:pt x="27916" y="13809"/>
                  </a:lnTo>
                  <a:cubicBezTo>
                    <a:pt x="27899" y="13792"/>
                    <a:pt x="27882" y="13784"/>
                    <a:pt x="27870" y="13784"/>
                  </a:cubicBezTo>
                  <a:cubicBezTo>
                    <a:pt x="27857" y="13784"/>
                    <a:pt x="27849" y="13792"/>
                    <a:pt x="27849" y="13809"/>
                  </a:cubicBezTo>
                  <a:cubicBezTo>
                    <a:pt x="27315" y="11807"/>
                    <a:pt x="27215" y="9539"/>
                    <a:pt x="28316" y="7738"/>
                  </a:cubicBezTo>
                  <a:cubicBezTo>
                    <a:pt x="28531" y="7394"/>
                    <a:pt x="28815" y="6995"/>
                    <a:pt x="29034" y="6995"/>
                  </a:cubicBezTo>
                  <a:close/>
                  <a:moveTo>
                    <a:pt x="12171" y="15443"/>
                  </a:moveTo>
                  <a:lnTo>
                    <a:pt x="12171" y="15443"/>
                  </a:lnTo>
                  <a:cubicBezTo>
                    <a:pt x="12538" y="15610"/>
                    <a:pt x="12805" y="15944"/>
                    <a:pt x="13005" y="16277"/>
                  </a:cubicBezTo>
                  <a:cubicBezTo>
                    <a:pt x="12972" y="16311"/>
                    <a:pt x="12972" y="16311"/>
                    <a:pt x="12972" y="16377"/>
                  </a:cubicBezTo>
                  <a:cubicBezTo>
                    <a:pt x="12972" y="16344"/>
                    <a:pt x="12972" y="16344"/>
                    <a:pt x="12967" y="16344"/>
                  </a:cubicBezTo>
                  <a:cubicBezTo>
                    <a:pt x="12963" y="16344"/>
                    <a:pt x="12955" y="16344"/>
                    <a:pt x="12938" y="16311"/>
                  </a:cubicBezTo>
                  <a:cubicBezTo>
                    <a:pt x="12771" y="16244"/>
                    <a:pt x="12638" y="16077"/>
                    <a:pt x="12538" y="15944"/>
                  </a:cubicBezTo>
                  <a:lnTo>
                    <a:pt x="12171" y="15443"/>
                  </a:lnTo>
                  <a:close/>
                  <a:moveTo>
                    <a:pt x="14606" y="16978"/>
                  </a:moveTo>
                  <a:cubicBezTo>
                    <a:pt x="14840" y="17745"/>
                    <a:pt x="14673" y="18479"/>
                    <a:pt x="14639" y="19246"/>
                  </a:cubicBezTo>
                  <a:cubicBezTo>
                    <a:pt x="14606" y="19179"/>
                    <a:pt x="14539" y="19079"/>
                    <a:pt x="14506" y="18946"/>
                  </a:cubicBezTo>
                  <a:cubicBezTo>
                    <a:pt x="14473" y="18312"/>
                    <a:pt x="14439" y="17612"/>
                    <a:pt x="14606" y="16978"/>
                  </a:cubicBezTo>
                  <a:close/>
                  <a:moveTo>
                    <a:pt x="30851" y="16477"/>
                  </a:moveTo>
                  <a:lnTo>
                    <a:pt x="30851" y="16477"/>
                  </a:lnTo>
                  <a:cubicBezTo>
                    <a:pt x="30551" y="17245"/>
                    <a:pt x="30117" y="17878"/>
                    <a:pt x="29517" y="18412"/>
                  </a:cubicBezTo>
                  <a:cubicBezTo>
                    <a:pt x="29350" y="18546"/>
                    <a:pt x="29183" y="18646"/>
                    <a:pt x="29050" y="18779"/>
                  </a:cubicBezTo>
                  <a:cubicBezTo>
                    <a:pt x="29317" y="18445"/>
                    <a:pt x="29517" y="18012"/>
                    <a:pt x="29617" y="17645"/>
                  </a:cubicBezTo>
                  <a:cubicBezTo>
                    <a:pt x="29634" y="17557"/>
                    <a:pt x="29568" y="17515"/>
                    <a:pt x="29497" y="17515"/>
                  </a:cubicBezTo>
                  <a:cubicBezTo>
                    <a:pt x="29434" y="17515"/>
                    <a:pt x="29366" y="17549"/>
                    <a:pt x="29350" y="17612"/>
                  </a:cubicBezTo>
                  <a:cubicBezTo>
                    <a:pt x="29283" y="17978"/>
                    <a:pt x="29050" y="18279"/>
                    <a:pt x="28816" y="18579"/>
                  </a:cubicBezTo>
                  <a:cubicBezTo>
                    <a:pt x="28549" y="18812"/>
                    <a:pt x="28216" y="18979"/>
                    <a:pt x="27982" y="19246"/>
                  </a:cubicBezTo>
                  <a:cubicBezTo>
                    <a:pt x="27949" y="19279"/>
                    <a:pt x="27949" y="19313"/>
                    <a:pt x="27982" y="19313"/>
                  </a:cubicBezTo>
                  <a:cubicBezTo>
                    <a:pt x="27849" y="19379"/>
                    <a:pt x="27715" y="19446"/>
                    <a:pt x="27615" y="19480"/>
                  </a:cubicBezTo>
                  <a:cubicBezTo>
                    <a:pt x="27615" y="19413"/>
                    <a:pt x="27549" y="19346"/>
                    <a:pt x="27549" y="19279"/>
                  </a:cubicBezTo>
                  <a:cubicBezTo>
                    <a:pt x="27549" y="19146"/>
                    <a:pt x="27549" y="18979"/>
                    <a:pt x="27615" y="18812"/>
                  </a:cubicBezTo>
                  <a:cubicBezTo>
                    <a:pt x="28116" y="17511"/>
                    <a:pt x="29550" y="16911"/>
                    <a:pt x="30851" y="16477"/>
                  </a:cubicBezTo>
                  <a:close/>
                  <a:moveTo>
                    <a:pt x="23512" y="14676"/>
                  </a:moveTo>
                  <a:cubicBezTo>
                    <a:pt x="25514" y="15443"/>
                    <a:pt x="26715" y="17645"/>
                    <a:pt x="27048" y="19780"/>
                  </a:cubicBezTo>
                  <a:cubicBezTo>
                    <a:pt x="26982" y="19846"/>
                    <a:pt x="26982" y="19980"/>
                    <a:pt x="27115" y="20013"/>
                  </a:cubicBezTo>
                  <a:cubicBezTo>
                    <a:pt x="27115" y="20080"/>
                    <a:pt x="27115" y="20147"/>
                    <a:pt x="27148" y="20180"/>
                  </a:cubicBezTo>
                  <a:cubicBezTo>
                    <a:pt x="27115" y="20447"/>
                    <a:pt x="27048" y="20747"/>
                    <a:pt x="27048" y="20981"/>
                  </a:cubicBezTo>
                  <a:cubicBezTo>
                    <a:pt x="25714" y="20447"/>
                    <a:pt x="24980" y="19413"/>
                    <a:pt x="24446" y="18145"/>
                  </a:cubicBezTo>
                  <a:cubicBezTo>
                    <a:pt x="24113" y="17478"/>
                    <a:pt x="23879" y="16778"/>
                    <a:pt x="23713" y="16010"/>
                  </a:cubicBezTo>
                  <a:cubicBezTo>
                    <a:pt x="23679" y="15910"/>
                    <a:pt x="23512" y="14676"/>
                    <a:pt x="23512" y="14676"/>
                  </a:cubicBezTo>
                  <a:close/>
                  <a:moveTo>
                    <a:pt x="30050" y="22982"/>
                  </a:moveTo>
                  <a:lnTo>
                    <a:pt x="30050" y="22982"/>
                  </a:lnTo>
                  <a:cubicBezTo>
                    <a:pt x="29784" y="24450"/>
                    <a:pt x="29183" y="25751"/>
                    <a:pt x="28216" y="26685"/>
                  </a:cubicBezTo>
                  <a:cubicBezTo>
                    <a:pt x="28549" y="26251"/>
                    <a:pt x="28816" y="25717"/>
                    <a:pt x="28850" y="25117"/>
                  </a:cubicBezTo>
                  <a:cubicBezTo>
                    <a:pt x="28850" y="25025"/>
                    <a:pt x="28789" y="24974"/>
                    <a:pt x="28729" y="24974"/>
                  </a:cubicBezTo>
                  <a:cubicBezTo>
                    <a:pt x="28680" y="24974"/>
                    <a:pt x="28631" y="25008"/>
                    <a:pt x="28616" y="25084"/>
                  </a:cubicBezTo>
                  <a:cubicBezTo>
                    <a:pt x="28516" y="25651"/>
                    <a:pt x="28283" y="26118"/>
                    <a:pt x="27882" y="26518"/>
                  </a:cubicBezTo>
                  <a:cubicBezTo>
                    <a:pt x="27549" y="26952"/>
                    <a:pt x="27048" y="27252"/>
                    <a:pt x="26781" y="27652"/>
                  </a:cubicBezTo>
                  <a:lnTo>
                    <a:pt x="26781" y="27752"/>
                  </a:lnTo>
                  <a:cubicBezTo>
                    <a:pt x="26648" y="27785"/>
                    <a:pt x="26548" y="27852"/>
                    <a:pt x="26448" y="27919"/>
                  </a:cubicBezTo>
                  <a:cubicBezTo>
                    <a:pt x="26481" y="27585"/>
                    <a:pt x="26515" y="27218"/>
                    <a:pt x="26615" y="26818"/>
                  </a:cubicBezTo>
                  <a:cubicBezTo>
                    <a:pt x="27349" y="25150"/>
                    <a:pt x="28483" y="23949"/>
                    <a:pt x="30050" y="22982"/>
                  </a:cubicBezTo>
                  <a:close/>
                  <a:moveTo>
                    <a:pt x="20392" y="967"/>
                  </a:moveTo>
                  <a:cubicBezTo>
                    <a:pt x="20448" y="967"/>
                    <a:pt x="20506" y="1169"/>
                    <a:pt x="20610" y="1633"/>
                  </a:cubicBezTo>
                  <a:cubicBezTo>
                    <a:pt x="21644" y="7237"/>
                    <a:pt x="20444" y="13108"/>
                    <a:pt x="19610" y="18646"/>
                  </a:cubicBezTo>
                  <a:cubicBezTo>
                    <a:pt x="19143" y="21614"/>
                    <a:pt x="18476" y="24550"/>
                    <a:pt x="18109" y="27485"/>
                  </a:cubicBezTo>
                  <a:cubicBezTo>
                    <a:pt x="18009" y="27886"/>
                    <a:pt x="18009" y="28319"/>
                    <a:pt x="17975" y="28786"/>
                  </a:cubicBezTo>
                  <a:cubicBezTo>
                    <a:pt x="17708" y="25084"/>
                    <a:pt x="18042" y="21481"/>
                    <a:pt x="18542" y="17812"/>
                  </a:cubicBezTo>
                  <a:cubicBezTo>
                    <a:pt x="19043" y="14142"/>
                    <a:pt x="20043" y="10740"/>
                    <a:pt x="19710" y="6971"/>
                  </a:cubicBezTo>
                  <a:cubicBezTo>
                    <a:pt x="19710" y="6879"/>
                    <a:pt x="19629" y="6828"/>
                    <a:pt x="19545" y="6828"/>
                  </a:cubicBezTo>
                  <a:cubicBezTo>
                    <a:pt x="19477" y="6828"/>
                    <a:pt x="19406" y="6862"/>
                    <a:pt x="19376" y="6937"/>
                  </a:cubicBezTo>
                  <a:cubicBezTo>
                    <a:pt x="18709" y="8538"/>
                    <a:pt x="18876" y="10140"/>
                    <a:pt x="18842" y="11807"/>
                  </a:cubicBezTo>
                  <a:cubicBezTo>
                    <a:pt x="18842" y="11901"/>
                    <a:pt x="18906" y="11942"/>
                    <a:pt x="18961" y="11942"/>
                  </a:cubicBezTo>
                  <a:cubicBezTo>
                    <a:pt x="19004" y="11942"/>
                    <a:pt x="19043" y="11918"/>
                    <a:pt x="19043" y="11874"/>
                  </a:cubicBezTo>
                  <a:cubicBezTo>
                    <a:pt x="19209" y="10940"/>
                    <a:pt x="19276" y="10039"/>
                    <a:pt x="19276" y="9072"/>
                  </a:cubicBezTo>
                  <a:cubicBezTo>
                    <a:pt x="19276" y="8605"/>
                    <a:pt x="19343" y="8205"/>
                    <a:pt x="19476" y="7771"/>
                  </a:cubicBezTo>
                  <a:cubicBezTo>
                    <a:pt x="19543" y="8538"/>
                    <a:pt x="19543" y="9272"/>
                    <a:pt x="19510" y="10039"/>
                  </a:cubicBezTo>
                  <a:cubicBezTo>
                    <a:pt x="19443" y="12408"/>
                    <a:pt x="18809" y="14743"/>
                    <a:pt x="18375" y="17078"/>
                  </a:cubicBezTo>
                  <a:cubicBezTo>
                    <a:pt x="17842" y="20080"/>
                    <a:pt x="17475" y="23216"/>
                    <a:pt x="17542" y="26284"/>
                  </a:cubicBezTo>
                  <a:cubicBezTo>
                    <a:pt x="17508" y="26151"/>
                    <a:pt x="17508" y="25984"/>
                    <a:pt x="17475" y="25884"/>
                  </a:cubicBezTo>
                  <a:cubicBezTo>
                    <a:pt x="16974" y="22749"/>
                    <a:pt x="17175" y="19580"/>
                    <a:pt x="17275" y="16411"/>
                  </a:cubicBezTo>
                  <a:cubicBezTo>
                    <a:pt x="17341" y="13742"/>
                    <a:pt x="17708" y="11107"/>
                    <a:pt x="18209" y="8538"/>
                  </a:cubicBezTo>
                  <a:cubicBezTo>
                    <a:pt x="18509" y="6971"/>
                    <a:pt x="18943" y="5470"/>
                    <a:pt x="19376" y="4035"/>
                  </a:cubicBezTo>
                  <a:cubicBezTo>
                    <a:pt x="19610" y="3268"/>
                    <a:pt x="19843" y="2534"/>
                    <a:pt x="20110" y="1767"/>
                  </a:cubicBezTo>
                  <a:cubicBezTo>
                    <a:pt x="20257" y="1271"/>
                    <a:pt x="20323" y="967"/>
                    <a:pt x="20392" y="967"/>
                  </a:cubicBezTo>
                  <a:close/>
                  <a:moveTo>
                    <a:pt x="22478" y="22080"/>
                  </a:moveTo>
                  <a:cubicBezTo>
                    <a:pt x="22634" y="22080"/>
                    <a:pt x="22842" y="22170"/>
                    <a:pt x="23112" y="22382"/>
                  </a:cubicBezTo>
                  <a:cubicBezTo>
                    <a:pt x="24980" y="23783"/>
                    <a:pt x="25147" y="26618"/>
                    <a:pt x="25681" y="28786"/>
                  </a:cubicBezTo>
                  <a:cubicBezTo>
                    <a:pt x="25547" y="28753"/>
                    <a:pt x="25514" y="28753"/>
                    <a:pt x="25481" y="28719"/>
                  </a:cubicBezTo>
                  <a:lnTo>
                    <a:pt x="25481" y="28619"/>
                  </a:lnTo>
                  <a:cubicBezTo>
                    <a:pt x="25214" y="27652"/>
                    <a:pt x="24547" y="26685"/>
                    <a:pt x="24113" y="25817"/>
                  </a:cubicBezTo>
                  <a:cubicBezTo>
                    <a:pt x="24080" y="25784"/>
                    <a:pt x="24035" y="25769"/>
                    <a:pt x="23993" y="25769"/>
                  </a:cubicBezTo>
                  <a:cubicBezTo>
                    <a:pt x="23909" y="25769"/>
                    <a:pt x="23835" y="25829"/>
                    <a:pt x="23879" y="25917"/>
                  </a:cubicBezTo>
                  <a:cubicBezTo>
                    <a:pt x="24213" y="26685"/>
                    <a:pt x="24547" y="27652"/>
                    <a:pt x="25114" y="28419"/>
                  </a:cubicBezTo>
                  <a:cubicBezTo>
                    <a:pt x="24146" y="27719"/>
                    <a:pt x="23512" y="26618"/>
                    <a:pt x="23012" y="25584"/>
                  </a:cubicBezTo>
                  <a:cubicBezTo>
                    <a:pt x="22645" y="24817"/>
                    <a:pt x="22378" y="23983"/>
                    <a:pt x="22178" y="23216"/>
                  </a:cubicBezTo>
                  <a:cubicBezTo>
                    <a:pt x="22036" y="22623"/>
                    <a:pt x="22096" y="22080"/>
                    <a:pt x="22478" y="22080"/>
                  </a:cubicBezTo>
                  <a:close/>
                  <a:moveTo>
                    <a:pt x="28950" y="31421"/>
                  </a:moveTo>
                  <a:cubicBezTo>
                    <a:pt x="28883" y="32722"/>
                    <a:pt x="28483" y="33990"/>
                    <a:pt x="27816" y="35124"/>
                  </a:cubicBezTo>
                  <a:cubicBezTo>
                    <a:pt x="27449" y="35791"/>
                    <a:pt x="26948" y="36292"/>
                    <a:pt x="26348" y="36658"/>
                  </a:cubicBezTo>
                  <a:cubicBezTo>
                    <a:pt x="26815" y="35991"/>
                    <a:pt x="27115" y="35091"/>
                    <a:pt x="27349" y="34424"/>
                  </a:cubicBezTo>
                  <a:cubicBezTo>
                    <a:pt x="27412" y="34317"/>
                    <a:pt x="27327" y="34238"/>
                    <a:pt x="27239" y="34238"/>
                  </a:cubicBezTo>
                  <a:cubicBezTo>
                    <a:pt x="27189" y="34238"/>
                    <a:pt x="27139" y="34263"/>
                    <a:pt x="27115" y="34323"/>
                  </a:cubicBezTo>
                  <a:cubicBezTo>
                    <a:pt x="26882" y="34824"/>
                    <a:pt x="26681" y="35324"/>
                    <a:pt x="26448" y="35791"/>
                  </a:cubicBezTo>
                  <a:cubicBezTo>
                    <a:pt x="26181" y="36258"/>
                    <a:pt x="25847" y="36625"/>
                    <a:pt x="25614" y="37092"/>
                  </a:cubicBezTo>
                  <a:cubicBezTo>
                    <a:pt x="25547" y="37092"/>
                    <a:pt x="25547" y="37125"/>
                    <a:pt x="25514" y="37125"/>
                  </a:cubicBezTo>
                  <a:cubicBezTo>
                    <a:pt x="25547" y="36892"/>
                    <a:pt x="25514" y="36592"/>
                    <a:pt x="25481" y="36292"/>
                  </a:cubicBezTo>
                  <a:cubicBezTo>
                    <a:pt x="25481" y="36158"/>
                    <a:pt x="25514" y="36091"/>
                    <a:pt x="25514" y="35958"/>
                  </a:cubicBezTo>
                  <a:cubicBezTo>
                    <a:pt x="26281" y="34157"/>
                    <a:pt x="27449" y="32656"/>
                    <a:pt x="28950" y="31421"/>
                  </a:cubicBezTo>
                  <a:close/>
                  <a:moveTo>
                    <a:pt x="20747" y="30327"/>
                  </a:moveTo>
                  <a:cubicBezTo>
                    <a:pt x="21124" y="30327"/>
                    <a:pt x="21842" y="30941"/>
                    <a:pt x="22111" y="31088"/>
                  </a:cubicBezTo>
                  <a:cubicBezTo>
                    <a:pt x="22879" y="31655"/>
                    <a:pt x="23412" y="32489"/>
                    <a:pt x="23946" y="33323"/>
                  </a:cubicBezTo>
                  <a:cubicBezTo>
                    <a:pt x="24513" y="34390"/>
                    <a:pt x="24813" y="35491"/>
                    <a:pt x="25014" y="36625"/>
                  </a:cubicBezTo>
                  <a:cubicBezTo>
                    <a:pt x="24980" y="36892"/>
                    <a:pt x="24980" y="37159"/>
                    <a:pt x="24947" y="37426"/>
                  </a:cubicBezTo>
                  <a:cubicBezTo>
                    <a:pt x="24880" y="37426"/>
                    <a:pt x="24847" y="37459"/>
                    <a:pt x="24780" y="37492"/>
                  </a:cubicBezTo>
                  <a:cubicBezTo>
                    <a:pt x="24346" y="36425"/>
                    <a:pt x="23546" y="35291"/>
                    <a:pt x="22845" y="34390"/>
                  </a:cubicBezTo>
                  <a:cubicBezTo>
                    <a:pt x="22825" y="34350"/>
                    <a:pt x="22796" y="34334"/>
                    <a:pt x="22767" y="34334"/>
                  </a:cubicBezTo>
                  <a:cubicBezTo>
                    <a:pt x="22699" y="34334"/>
                    <a:pt x="22632" y="34420"/>
                    <a:pt x="22679" y="34490"/>
                  </a:cubicBezTo>
                  <a:cubicBezTo>
                    <a:pt x="23346" y="35458"/>
                    <a:pt x="23779" y="36792"/>
                    <a:pt x="24613" y="37592"/>
                  </a:cubicBezTo>
                  <a:lnTo>
                    <a:pt x="24647" y="37626"/>
                  </a:lnTo>
                  <a:cubicBezTo>
                    <a:pt x="24647" y="37654"/>
                    <a:pt x="24647" y="37707"/>
                    <a:pt x="24667" y="37722"/>
                  </a:cubicBezTo>
                  <a:lnTo>
                    <a:pt x="24667" y="37722"/>
                  </a:lnTo>
                  <a:cubicBezTo>
                    <a:pt x="22039" y="36880"/>
                    <a:pt x="20310" y="33119"/>
                    <a:pt x="20510" y="30621"/>
                  </a:cubicBezTo>
                  <a:cubicBezTo>
                    <a:pt x="20519" y="30408"/>
                    <a:pt x="20611" y="30327"/>
                    <a:pt x="20747" y="30327"/>
                  </a:cubicBezTo>
                  <a:close/>
                  <a:moveTo>
                    <a:pt x="20310" y="40161"/>
                  </a:moveTo>
                  <a:cubicBezTo>
                    <a:pt x="20477" y="40828"/>
                    <a:pt x="20644" y="41462"/>
                    <a:pt x="20811" y="42129"/>
                  </a:cubicBezTo>
                  <a:cubicBezTo>
                    <a:pt x="20544" y="41762"/>
                    <a:pt x="20310" y="41295"/>
                    <a:pt x="20177" y="40895"/>
                  </a:cubicBezTo>
                  <a:cubicBezTo>
                    <a:pt x="20010" y="40395"/>
                    <a:pt x="20110" y="40194"/>
                    <a:pt x="20310" y="40161"/>
                  </a:cubicBezTo>
                  <a:close/>
                  <a:moveTo>
                    <a:pt x="20610" y="40228"/>
                  </a:moveTo>
                  <a:lnTo>
                    <a:pt x="20610" y="40228"/>
                  </a:lnTo>
                  <a:cubicBezTo>
                    <a:pt x="20811" y="40261"/>
                    <a:pt x="21044" y="40395"/>
                    <a:pt x="21278" y="40461"/>
                  </a:cubicBezTo>
                  <a:cubicBezTo>
                    <a:pt x="22011" y="40795"/>
                    <a:pt x="22645" y="41395"/>
                    <a:pt x="23146" y="41996"/>
                  </a:cubicBezTo>
                  <a:cubicBezTo>
                    <a:pt x="23779" y="42730"/>
                    <a:pt x="24180" y="43497"/>
                    <a:pt x="24513" y="44331"/>
                  </a:cubicBezTo>
                  <a:lnTo>
                    <a:pt x="24513" y="44497"/>
                  </a:lnTo>
                  <a:cubicBezTo>
                    <a:pt x="24113" y="43964"/>
                    <a:pt x="23613" y="43497"/>
                    <a:pt x="23212" y="43063"/>
                  </a:cubicBezTo>
                  <a:cubicBezTo>
                    <a:pt x="23186" y="43028"/>
                    <a:pt x="23156" y="43014"/>
                    <a:pt x="23126" y="43014"/>
                  </a:cubicBezTo>
                  <a:cubicBezTo>
                    <a:pt x="23041" y="43014"/>
                    <a:pt x="22963" y="43131"/>
                    <a:pt x="23012" y="43230"/>
                  </a:cubicBezTo>
                  <a:cubicBezTo>
                    <a:pt x="23346" y="43664"/>
                    <a:pt x="23646" y="44131"/>
                    <a:pt x="23979" y="44564"/>
                  </a:cubicBezTo>
                  <a:cubicBezTo>
                    <a:pt x="24146" y="44764"/>
                    <a:pt x="24313" y="44998"/>
                    <a:pt x="24480" y="45265"/>
                  </a:cubicBezTo>
                  <a:lnTo>
                    <a:pt x="24480" y="45298"/>
                  </a:lnTo>
                  <a:cubicBezTo>
                    <a:pt x="23312" y="44831"/>
                    <a:pt x="22145" y="43930"/>
                    <a:pt x="21311" y="42896"/>
                  </a:cubicBezTo>
                  <a:cubicBezTo>
                    <a:pt x="21044" y="41996"/>
                    <a:pt x="20844" y="41095"/>
                    <a:pt x="20610" y="40228"/>
                  </a:cubicBezTo>
                  <a:close/>
                  <a:moveTo>
                    <a:pt x="29517" y="41562"/>
                  </a:moveTo>
                  <a:lnTo>
                    <a:pt x="29517" y="41562"/>
                  </a:lnTo>
                  <a:cubicBezTo>
                    <a:pt x="29183" y="43297"/>
                    <a:pt x="28149" y="44297"/>
                    <a:pt x="26781" y="44964"/>
                  </a:cubicBezTo>
                  <a:cubicBezTo>
                    <a:pt x="27115" y="44731"/>
                    <a:pt x="27382" y="44431"/>
                    <a:pt x="27649" y="44131"/>
                  </a:cubicBezTo>
                  <a:cubicBezTo>
                    <a:pt x="27698" y="44032"/>
                    <a:pt x="27620" y="43915"/>
                    <a:pt x="27548" y="43915"/>
                  </a:cubicBezTo>
                  <a:cubicBezTo>
                    <a:pt x="27523" y="43915"/>
                    <a:pt x="27499" y="43929"/>
                    <a:pt x="27482" y="43964"/>
                  </a:cubicBezTo>
                  <a:cubicBezTo>
                    <a:pt x="26848" y="44564"/>
                    <a:pt x="26081" y="44964"/>
                    <a:pt x="25347" y="45431"/>
                  </a:cubicBezTo>
                  <a:cubicBezTo>
                    <a:pt x="25347" y="45098"/>
                    <a:pt x="25280" y="44798"/>
                    <a:pt x="25180" y="44464"/>
                  </a:cubicBezTo>
                  <a:cubicBezTo>
                    <a:pt x="25981" y="42896"/>
                    <a:pt x="27849" y="42129"/>
                    <a:pt x="29517" y="41562"/>
                  </a:cubicBezTo>
                  <a:close/>
                  <a:moveTo>
                    <a:pt x="1040" y="30110"/>
                  </a:moveTo>
                  <a:cubicBezTo>
                    <a:pt x="1172" y="30110"/>
                    <a:pt x="1364" y="30154"/>
                    <a:pt x="1630" y="30254"/>
                  </a:cubicBezTo>
                  <a:cubicBezTo>
                    <a:pt x="2698" y="30654"/>
                    <a:pt x="3732" y="31155"/>
                    <a:pt x="4799" y="31722"/>
                  </a:cubicBezTo>
                  <a:cubicBezTo>
                    <a:pt x="7201" y="32956"/>
                    <a:pt x="9402" y="34490"/>
                    <a:pt x="11504" y="36225"/>
                  </a:cubicBezTo>
                  <a:cubicBezTo>
                    <a:pt x="15073" y="39094"/>
                    <a:pt x="17842" y="42463"/>
                    <a:pt x="20377" y="46165"/>
                  </a:cubicBezTo>
                  <a:cubicBezTo>
                    <a:pt x="20510" y="46466"/>
                    <a:pt x="20677" y="46766"/>
                    <a:pt x="20844" y="47066"/>
                  </a:cubicBezTo>
                  <a:cubicBezTo>
                    <a:pt x="17975" y="44464"/>
                    <a:pt x="15540" y="41429"/>
                    <a:pt x="12038" y="39594"/>
                  </a:cubicBezTo>
                  <a:cubicBezTo>
                    <a:pt x="8268" y="37626"/>
                    <a:pt x="4265" y="35257"/>
                    <a:pt x="1664" y="31788"/>
                  </a:cubicBezTo>
                  <a:cubicBezTo>
                    <a:pt x="1219" y="31204"/>
                    <a:pt x="380" y="30110"/>
                    <a:pt x="1040" y="30110"/>
                  </a:cubicBezTo>
                  <a:close/>
                  <a:moveTo>
                    <a:pt x="21544" y="43764"/>
                  </a:moveTo>
                  <a:cubicBezTo>
                    <a:pt x="22312" y="44598"/>
                    <a:pt x="23379" y="45565"/>
                    <a:pt x="24480" y="45665"/>
                  </a:cubicBezTo>
                  <a:lnTo>
                    <a:pt x="24480" y="45765"/>
                  </a:lnTo>
                  <a:cubicBezTo>
                    <a:pt x="24446" y="45765"/>
                    <a:pt x="24346" y="45798"/>
                    <a:pt x="24313" y="45798"/>
                  </a:cubicBezTo>
                  <a:cubicBezTo>
                    <a:pt x="24146" y="45832"/>
                    <a:pt x="24113" y="46132"/>
                    <a:pt x="24313" y="46132"/>
                  </a:cubicBezTo>
                  <a:lnTo>
                    <a:pt x="24480" y="46132"/>
                  </a:lnTo>
                  <a:cubicBezTo>
                    <a:pt x="24480" y="46332"/>
                    <a:pt x="24446" y="46566"/>
                    <a:pt x="24446" y="46799"/>
                  </a:cubicBezTo>
                  <a:cubicBezTo>
                    <a:pt x="24346" y="48467"/>
                    <a:pt x="24346" y="50101"/>
                    <a:pt x="24346" y="51769"/>
                  </a:cubicBezTo>
                  <a:cubicBezTo>
                    <a:pt x="24346" y="51736"/>
                    <a:pt x="24313" y="51736"/>
                    <a:pt x="24313" y="51669"/>
                  </a:cubicBezTo>
                  <a:cubicBezTo>
                    <a:pt x="23379" y="49268"/>
                    <a:pt x="22512" y="46832"/>
                    <a:pt x="21778" y="44464"/>
                  </a:cubicBezTo>
                  <a:cubicBezTo>
                    <a:pt x="21678" y="44231"/>
                    <a:pt x="21644" y="43964"/>
                    <a:pt x="21544" y="43764"/>
                  </a:cubicBezTo>
                  <a:close/>
                  <a:moveTo>
                    <a:pt x="30084" y="49735"/>
                  </a:moveTo>
                  <a:cubicBezTo>
                    <a:pt x="30217" y="49735"/>
                    <a:pt x="29517" y="51236"/>
                    <a:pt x="29417" y="51302"/>
                  </a:cubicBezTo>
                  <a:cubicBezTo>
                    <a:pt x="29050" y="51869"/>
                    <a:pt x="28483" y="52336"/>
                    <a:pt x="27949" y="52770"/>
                  </a:cubicBezTo>
                  <a:cubicBezTo>
                    <a:pt x="27315" y="53270"/>
                    <a:pt x="26548" y="53637"/>
                    <a:pt x="25814" y="53904"/>
                  </a:cubicBezTo>
                  <a:cubicBezTo>
                    <a:pt x="25781" y="53804"/>
                    <a:pt x="25681" y="53671"/>
                    <a:pt x="25614" y="53571"/>
                  </a:cubicBezTo>
                  <a:cubicBezTo>
                    <a:pt x="25948" y="53337"/>
                    <a:pt x="26214" y="53104"/>
                    <a:pt x="26481" y="52903"/>
                  </a:cubicBezTo>
                  <a:cubicBezTo>
                    <a:pt x="26982" y="52470"/>
                    <a:pt x="27349" y="51969"/>
                    <a:pt x="27549" y="51336"/>
                  </a:cubicBezTo>
                  <a:cubicBezTo>
                    <a:pt x="27612" y="51230"/>
                    <a:pt x="27528" y="51165"/>
                    <a:pt x="27441" y="51165"/>
                  </a:cubicBezTo>
                  <a:cubicBezTo>
                    <a:pt x="27391" y="51165"/>
                    <a:pt x="27340" y="51187"/>
                    <a:pt x="27315" y="51236"/>
                  </a:cubicBezTo>
                  <a:cubicBezTo>
                    <a:pt x="27015" y="51803"/>
                    <a:pt x="26615" y="52270"/>
                    <a:pt x="26081" y="52670"/>
                  </a:cubicBezTo>
                  <a:cubicBezTo>
                    <a:pt x="25847" y="52903"/>
                    <a:pt x="25614" y="53004"/>
                    <a:pt x="25347" y="53170"/>
                  </a:cubicBezTo>
                  <a:cubicBezTo>
                    <a:pt x="25180" y="52970"/>
                    <a:pt x="25047" y="52703"/>
                    <a:pt x="24880" y="52503"/>
                  </a:cubicBezTo>
                  <a:cubicBezTo>
                    <a:pt x="25814" y="50902"/>
                    <a:pt x="28483" y="49868"/>
                    <a:pt x="30084" y="49735"/>
                  </a:cubicBezTo>
                  <a:close/>
                  <a:moveTo>
                    <a:pt x="19439" y="51454"/>
                  </a:moveTo>
                  <a:cubicBezTo>
                    <a:pt x="21263" y="51454"/>
                    <a:pt x="23199" y="52258"/>
                    <a:pt x="24213" y="53737"/>
                  </a:cubicBezTo>
                  <a:cubicBezTo>
                    <a:pt x="23946" y="53604"/>
                    <a:pt x="23613" y="53504"/>
                    <a:pt x="23312" y="53437"/>
                  </a:cubicBezTo>
                  <a:cubicBezTo>
                    <a:pt x="22812" y="53304"/>
                    <a:pt x="22312" y="53170"/>
                    <a:pt x="21811" y="53104"/>
                  </a:cubicBezTo>
                  <a:cubicBezTo>
                    <a:pt x="21802" y="53101"/>
                    <a:pt x="21794" y="53100"/>
                    <a:pt x="21786" y="53100"/>
                  </a:cubicBezTo>
                  <a:cubicBezTo>
                    <a:pt x="21670" y="53100"/>
                    <a:pt x="21618" y="53306"/>
                    <a:pt x="21711" y="53337"/>
                  </a:cubicBezTo>
                  <a:cubicBezTo>
                    <a:pt x="22145" y="53471"/>
                    <a:pt x="22612" y="53637"/>
                    <a:pt x="23012" y="53771"/>
                  </a:cubicBezTo>
                  <a:cubicBezTo>
                    <a:pt x="23446" y="53904"/>
                    <a:pt x="23879" y="54104"/>
                    <a:pt x="24346" y="54138"/>
                  </a:cubicBezTo>
                  <a:lnTo>
                    <a:pt x="24346" y="54271"/>
                  </a:lnTo>
                  <a:cubicBezTo>
                    <a:pt x="22111" y="54271"/>
                    <a:pt x="19710" y="53437"/>
                    <a:pt x="18275" y="51569"/>
                  </a:cubicBezTo>
                  <a:cubicBezTo>
                    <a:pt x="18651" y="51492"/>
                    <a:pt x="19042" y="51454"/>
                    <a:pt x="19439" y="51454"/>
                  </a:cubicBezTo>
                  <a:close/>
                  <a:moveTo>
                    <a:pt x="27415" y="59508"/>
                  </a:moveTo>
                  <a:cubicBezTo>
                    <a:pt x="27615" y="59508"/>
                    <a:pt x="27715" y="59575"/>
                    <a:pt x="27882" y="59608"/>
                  </a:cubicBezTo>
                  <a:cubicBezTo>
                    <a:pt x="27749" y="59675"/>
                    <a:pt x="27682" y="59775"/>
                    <a:pt x="27549" y="59842"/>
                  </a:cubicBezTo>
                  <a:cubicBezTo>
                    <a:pt x="27515" y="59742"/>
                    <a:pt x="27482" y="59642"/>
                    <a:pt x="27415" y="59508"/>
                  </a:cubicBezTo>
                  <a:close/>
                  <a:moveTo>
                    <a:pt x="24947" y="54605"/>
                  </a:moveTo>
                  <a:cubicBezTo>
                    <a:pt x="25481" y="55972"/>
                    <a:pt x="26014" y="57340"/>
                    <a:pt x="26548" y="58774"/>
                  </a:cubicBezTo>
                  <a:cubicBezTo>
                    <a:pt x="26615" y="58908"/>
                    <a:pt x="26681" y="59075"/>
                    <a:pt x="26715" y="59241"/>
                  </a:cubicBezTo>
                  <a:cubicBezTo>
                    <a:pt x="26114" y="59441"/>
                    <a:pt x="25514" y="59808"/>
                    <a:pt x="25147" y="60309"/>
                  </a:cubicBezTo>
                  <a:cubicBezTo>
                    <a:pt x="25147" y="60275"/>
                    <a:pt x="25147" y="60175"/>
                    <a:pt x="25114" y="60142"/>
                  </a:cubicBezTo>
                  <a:cubicBezTo>
                    <a:pt x="24980" y="58307"/>
                    <a:pt x="24880" y="56439"/>
                    <a:pt x="24847" y="54605"/>
                  </a:cubicBezTo>
                  <a:close/>
                  <a:moveTo>
                    <a:pt x="26882" y="59642"/>
                  </a:moveTo>
                  <a:cubicBezTo>
                    <a:pt x="26982" y="59808"/>
                    <a:pt x="27015" y="59942"/>
                    <a:pt x="27115" y="60109"/>
                  </a:cubicBezTo>
                  <a:cubicBezTo>
                    <a:pt x="26781" y="60275"/>
                    <a:pt x="26448" y="60409"/>
                    <a:pt x="26048" y="60509"/>
                  </a:cubicBezTo>
                  <a:cubicBezTo>
                    <a:pt x="26148" y="60442"/>
                    <a:pt x="26214" y="60342"/>
                    <a:pt x="26281" y="60275"/>
                  </a:cubicBezTo>
                  <a:cubicBezTo>
                    <a:pt x="26306" y="60200"/>
                    <a:pt x="26256" y="60163"/>
                    <a:pt x="26201" y="60163"/>
                  </a:cubicBezTo>
                  <a:cubicBezTo>
                    <a:pt x="26183" y="60163"/>
                    <a:pt x="26164" y="60167"/>
                    <a:pt x="26148" y="60175"/>
                  </a:cubicBezTo>
                  <a:lnTo>
                    <a:pt x="25781" y="60442"/>
                  </a:lnTo>
                  <a:cubicBezTo>
                    <a:pt x="25681" y="60476"/>
                    <a:pt x="25614" y="60509"/>
                    <a:pt x="25481" y="60509"/>
                  </a:cubicBezTo>
                  <a:cubicBezTo>
                    <a:pt x="25847" y="60142"/>
                    <a:pt x="26381" y="59808"/>
                    <a:pt x="26882" y="59642"/>
                  </a:cubicBezTo>
                  <a:close/>
                  <a:moveTo>
                    <a:pt x="18190" y="56713"/>
                  </a:moveTo>
                  <a:cubicBezTo>
                    <a:pt x="18332" y="56713"/>
                    <a:pt x="18507" y="56725"/>
                    <a:pt x="18709" y="56740"/>
                  </a:cubicBezTo>
                  <a:cubicBezTo>
                    <a:pt x="20977" y="56840"/>
                    <a:pt x="24113" y="58307"/>
                    <a:pt x="24813" y="60609"/>
                  </a:cubicBezTo>
                  <a:cubicBezTo>
                    <a:pt x="24780" y="60676"/>
                    <a:pt x="24813" y="60776"/>
                    <a:pt x="24813" y="60842"/>
                  </a:cubicBezTo>
                  <a:cubicBezTo>
                    <a:pt x="24780" y="60809"/>
                    <a:pt x="24713" y="60776"/>
                    <a:pt x="24680" y="60776"/>
                  </a:cubicBezTo>
                  <a:lnTo>
                    <a:pt x="24446" y="60776"/>
                  </a:lnTo>
                  <a:cubicBezTo>
                    <a:pt x="23846" y="60009"/>
                    <a:pt x="22779" y="59575"/>
                    <a:pt x="21945" y="59275"/>
                  </a:cubicBezTo>
                  <a:cubicBezTo>
                    <a:pt x="21932" y="59272"/>
                    <a:pt x="21920" y="59271"/>
                    <a:pt x="21908" y="59271"/>
                  </a:cubicBezTo>
                  <a:cubicBezTo>
                    <a:pt x="21764" y="59271"/>
                    <a:pt x="21690" y="59447"/>
                    <a:pt x="21845" y="59508"/>
                  </a:cubicBezTo>
                  <a:cubicBezTo>
                    <a:pt x="22345" y="59742"/>
                    <a:pt x="22812" y="59975"/>
                    <a:pt x="23212" y="60275"/>
                  </a:cubicBezTo>
                  <a:cubicBezTo>
                    <a:pt x="23479" y="60442"/>
                    <a:pt x="23713" y="60642"/>
                    <a:pt x="23979" y="60809"/>
                  </a:cubicBezTo>
                  <a:cubicBezTo>
                    <a:pt x="22378" y="60776"/>
                    <a:pt x="21044" y="60142"/>
                    <a:pt x="19776" y="59141"/>
                  </a:cubicBezTo>
                  <a:cubicBezTo>
                    <a:pt x="19143" y="58641"/>
                    <a:pt x="18609" y="58074"/>
                    <a:pt x="18109" y="57473"/>
                  </a:cubicBezTo>
                  <a:cubicBezTo>
                    <a:pt x="17591" y="56852"/>
                    <a:pt x="17696" y="56713"/>
                    <a:pt x="18190" y="56713"/>
                  </a:cubicBezTo>
                  <a:close/>
                  <a:moveTo>
                    <a:pt x="21262" y="62951"/>
                  </a:moveTo>
                  <a:cubicBezTo>
                    <a:pt x="22779" y="62951"/>
                    <a:pt x="23968" y="63857"/>
                    <a:pt x="24880" y="65012"/>
                  </a:cubicBezTo>
                  <a:cubicBezTo>
                    <a:pt x="23312" y="64745"/>
                    <a:pt x="21644" y="64478"/>
                    <a:pt x="20811" y="62977"/>
                  </a:cubicBezTo>
                  <a:cubicBezTo>
                    <a:pt x="20964" y="62960"/>
                    <a:pt x="21115" y="62951"/>
                    <a:pt x="21262" y="62951"/>
                  </a:cubicBezTo>
                  <a:close/>
                  <a:moveTo>
                    <a:pt x="27622" y="63574"/>
                  </a:moveTo>
                  <a:cubicBezTo>
                    <a:pt x="27653" y="63574"/>
                    <a:pt x="27684" y="63575"/>
                    <a:pt x="27715" y="63578"/>
                  </a:cubicBezTo>
                  <a:cubicBezTo>
                    <a:pt x="27515" y="63978"/>
                    <a:pt x="27215" y="64312"/>
                    <a:pt x="26882" y="64645"/>
                  </a:cubicBezTo>
                  <a:cubicBezTo>
                    <a:pt x="26615" y="64912"/>
                    <a:pt x="26314" y="64979"/>
                    <a:pt x="25981" y="65079"/>
                  </a:cubicBezTo>
                  <a:cubicBezTo>
                    <a:pt x="26206" y="64373"/>
                    <a:pt x="26832" y="63574"/>
                    <a:pt x="27622" y="63574"/>
                  </a:cubicBezTo>
                  <a:close/>
                  <a:moveTo>
                    <a:pt x="20252" y="0"/>
                  </a:moveTo>
                  <a:cubicBezTo>
                    <a:pt x="20201" y="0"/>
                    <a:pt x="20157" y="29"/>
                    <a:pt x="20143" y="99"/>
                  </a:cubicBezTo>
                  <a:cubicBezTo>
                    <a:pt x="18042" y="5603"/>
                    <a:pt x="16841" y="11274"/>
                    <a:pt x="16674" y="17145"/>
                  </a:cubicBezTo>
                  <a:cubicBezTo>
                    <a:pt x="16608" y="19913"/>
                    <a:pt x="16341" y="22982"/>
                    <a:pt x="16741" y="25851"/>
                  </a:cubicBezTo>
                  <a:cubicBezTo>
                    <a:pt x="16074" y="23849"/>
                    <a:pt x="15373" y="21915"/>
                    <a:pt x="14639" y="19947"/>
                  </a:cubicBezTo>
                  <a:cubicBezTo>
                    <a:pt x="14639" y="19947"/>
                    <a:pt x="14673" y="19947"/>
                    <a:pt x="14673" y="19913"/>
                  </a:cubicBezTo>
                  <a:cubicBezTo>
                    <a:pt x="15006" y="18912"/>
                    <a:pt x="15006" y="17511"/>
                    <a:pt x="14473" y="16611"/>
                  </a:cubicBezTo>
                  <a:cubicBezTo>
                    <a:pt x="14437" y="16557"/>
                    <a:pt x="14373" y="16523"/>
                    <a:pt x="14315" y="16523"/>
                  </a:cubicBezTo>
                  <a:cubicBezTo>
                    <a:pt x="14266" y="16523"/>
                    <a:pt x="14221" y="16549"/>
                    <a:pt x="14206" y="16611"/>
                  </a:cubicBezTo>
                  <a:cubicBezTo>
                    <a:pt x="14039" y="17111"/>
                    <a:pt x="14006" y="17645"/>
                    <a:pt x="14006" y="18179"/>
                  </a:cubicBezTo>
                  <a:cubicBezTo>
                    <a:pt x="13405" y="16511"/>
                    <a:pt x="12938" y="14843"/>
                    <a:pt x="12538" y="13142"/>
                  </a:cubicBezTo>
                  <a:cubicBezTo>
                    <a:pt x="12523" y="13112"/>
                    <a:pt x="12488" y="13095"/>
                    <a:pt x="12454" y="13095"/>
                  </a:cubicBezTo>
                  <a:cubicBezTo>
                    <a:pt x="12412" y="13095"/>
                    <a:pt x="12371" y="13120"/>
                    <a:pt x="12371" y="13175"/>
                  </a:cubicBezTo>
                  <a:cubicBezTo>
                    <a:pt x="12471" y="14109"/>
                    <a:pt x="12671" y="15010"/>
                    <a:pt x="12872" y="15944"/>
                  </a:cubicBezTo>
                  <a:cubicBezTo>
                    <a:pt x="12638" y="15443"/>
                    <a:pt x="12038" y="15110"/>
                    <a:pt x="11504" y="15076"/>
                  </a:cubicBezTo>
                  <a:cubicBezTo>
                    <a:pt x="11337" y="15076"/>
                    <a:pt x="11237" y="15243"/>
                    <a:pt x="11337" y="15343"/>
                  </a:cubicBezTo>
                  <a:cubicBezTo>
                    <a:pt x="11637" y="15777"/>
                    <a:pt x="11904" y="16177"/>
                    <a:pt x="12338" y="16511"/>
                  </a:cubicBezTo>
                  <a:cubicBezTo>
                    <a:pt x="12433" y="16606"/>
                    <a:pt x="12563" y="16685"/>
                    <a:pt x="12691" y="16685"/>
                  </a:cubicBezTo>
                  <a:cubicBezTo>
                    <a:pt x="12741" y="16685"/>
                    <a:pt x="12791" y="16673"/>
                    <a:pt x="12838" y="16644"/>
                  </a:cubicBezTo>
                  <a:cubicBezTo>
                    <a:pt x="12905" y="16611"/>
                    <a:pt x="12972" y="16577"/>
                    <a:pt x="12972" y="16477"/>
                  </a:cubicBezTo>
                  <a:cubicBezTo>
                    <a:pt x="12972" y="16477"/>
                    <a:pt x="13005" y="16444"/>
                    <a:pt x="13005" y="16411"/>
                  </a:cubicBezTo>
                  <a:lnTo>
                    <a:pt x="13005" y="16344"/>
                  </a:lnTo>
                  <a:cubicBezTo>
                    <a:pt x="13906" y="19580"/>
                    <a:pt x="15473" y="22749"/>
                    <a:pt x="16407" y="25817"/>
                  </a:cubicBezTo>
                  <a:cubicBezTo>
                    <a:pt x="16874" y="27419"/>
                    <a:pt x="17341" y="28953"/>
                    <a:pt x="17708" y="30521"/>
                  </a:cubicBezTo>
                  <a:cubicBezTo>
                    <a:pt x="17742" y="32189"/>
                    <a:pt x="17975" y="33923"/>
                    <a:pt x="18042" y="35524"/>
                  </a:cubicBezTo>
                  <a:cubicBezTo>
                    <a:pt x="18042" y="35608"/>
                    <a:pt x="18109" y="35649"/>
                    <a:pt x="18179" y="35649"/>
                  </a:cubicBezTo>
                  <a:cubicBezTo>
                    <a:pt x="18250" y="35649"/>
                    <a:pt x="18325" y="35608"/>
                    <a:pt x="18342" y="35524"/>
                  </a:cubicBezTo>
                  <a:cubicBezTo>
                    <a:pt x="18375" y="34657"/>
                    <a:pt x="18342" y="33790"/>
                    <a:pt x="18342" y="32856"/>
                  </a:cubicBezTo>
                  <a:lnTo>
                    <a:pt x="18342" y="32856"/>
                  </a:lnTo>
                  <a:cubicBezTo>
                    <a:pt x="18876" y="35124"/>
                    <a:pt x="19376" y="37359"/>
                    <a:pt x="19977" y="39627"/>
                  </a:cubicBezTo>
                  <a:cubicBezTo>
                    <a:pt x="19910" y="39627"/>
                    <a:pt x="19843" y="39594"/>
                    <a:pt x="19810" y="39594"/>
                  </a:cubicBezTo>
                  <a:cubicBezTo>
                    <a:pt x="19710" y="39594"/>
                    <a:pt x="19576" y="39627"/>
                    <a:pt x="19543" y="39694"/>
                  </a:cubicBezTo>
                  <a:cubicBezTo>
                    <a:pt x="19176" y="40928"/>
                    <a:pt x="20077" y="42162"/>
                    <a:pt x="20877" y="43096"/>
                  </a:cubicBezTo>
                  <a:cubicBezTo>
                    <a:pt x="21511" y="45331"/>
                    <a:pt x="22212" y="47533"/>
                    <a:pt x="23012" y="49768"/>
                  </a:cubicBezTo>
                  <a:lnTo>
                    <a:pt x="22979" y="49701"/>
                  </a:lnTo>
                  <a:cubicBezTo>
                    <a:pt x="20710" y="45865"/>
                    <a:pt x="18909" y="41829"/>
                    <a:pt x="16741" y="37959"/>
                  </a:cubicBezTo>
                  <a:cubicBezTo>
                    <a:pt x="16541" y="37626"/>
                    <a:pt x="16374" y="37292"/>
                    <a:pt x="16174" y="36925"/>
                  </a:cubicBezTo>
                  <a:cubicBezTo>
                    <a:pt x="16207" y="36925"/>
                    <a:pt x="16241" y="36859"/>
                    <a:pt x="16307" y="36792"/>
                  </a:cubicBezTo>
                  <a:cubicBezTo>
                    <a:pt x="16541" y="35758"/>
                    <a:pt x="16341" y="34424"/>
                    <a:pt x="16007" y="33423"/>
                  </a:cubicBezTo>
                  <a:cubicBezTo>
                    <a:pt x="15965" y="33325"/>
                    <a:pt x="15899" y="33285"/>
                    <a:pt x="15835" y="33285"/>
                  </a:cubicBezTo>
                  <a:cubicBezTo>
                    <a:pt x="15746" y="33285"/>
                    <a:pt x="15659" y="33360"/>
                    <a:pt x="15640" y="33456"/>
                  </a:cubicBezTo>
                  <a:cubicBezTo>
                    <a:pt x="15507" y="33957"/>
                    <a:pt x="15507" y="34490"/>
                    <a:pt x="15573" y="34991"/>
                  </a:cubicBezTo>
                  <a:cubicBezTo>
                    <a:pt x="15640" y="35358"/>
                    <a:pt x="15707" y="35691"/>
                    <a:pt x="15740" y="36091"/>
                  </a:cubicBezTo>
                  <a:cubicBezTo>
                    <a:pt x="14172" y="32989"/>
                    <a:pt x="12872" y="29820"/>
                    <a:pt x="10903" y="26952"/>
                  </a:cubicBezTo>
                  <a:cubicBezTo>
                    <a:pt x="10884" y="26912"/>
                    <a:pt x="10856" y="26896"/>
                    <a:pt x="10827" y="26896"/>
                  </a:cubicBezTo>
                  <a:cubicBezTo>
                    <a:pt x="10759" y="26896"/>
                    <a:pt x="10689" y="26991"/>
                    <a:pt x="10737" y="27085"/>
                  </a:cubicBezTo>
                  <a:cubicBezTo>
                    <a:pt x="12004" y="28986"/>
                    <a:pt x="13005" y="31021"/>
                    <a:pt x="14006" y="33123"/>
                  </a:cubicBezTo>
                  <a:cubicBezTo>
                    <a:pt x="13669" y="32762"/>
                    <a:pt x="13211" y="32488"/>
                    <a:pt x="12744" y="32488"/>
                  </a:cubicBezTo>
                  <a:cubicBezTo>
                    <a:pt x="12564" y="32488"/>
                    <a:pt x="12381" y="32529"/>
                    <a:pt x="12204" y="32622"/>
                  </a:cubicBezTo>
                  <a:cubicBezTo>
                    <a:pt x="12071" y="32656"/>
                    <a:pt x="12071" y="32789"/>
                    <a:pt x="12138" y="32922"/>
                  </a:cubicBezTo>
                  <a:cubicBezTo>
                    <a:pt x="12332" y="33256"/>
                    <a:pt x="13012" y="34143"/>
                    <a:pt x="13561" y="34143"/>
                  </a:cubicBezTo>
                  <a:cubicBezTo>
                    <a:pt x="13672" y="34143"/>
                    <a:pt x="13777" y="34107"/>
                    <a:pt x="13872" y="34023"/>
                  </a:cubicBezTo>
                  <a:cubicBezTo>
                    <a:pt x="13956" y="33967"/>
                    <a:pt x="13899" y="33841"/>
                    <a:pt x="13839" y="33841"/>
                  </a:cubicBezTo>
                  <a:cubicBezTo>
                    <a:pt x="13828" y="33841"/>
                    <a:pt x="13816" y="33846"/>
                    <a:pt x="13806" y="33856"/>
                  </a:cubicBezTo>
                  <a:cubicBezTo>
                    <a:pt x="13784" y="33869"/>
                    <a:pt x="13760" y="33875"/>
                    <a:pt x="13734" y="33875"/>
                  </a:cubicBezTo>
                  <a:cubicBezTo>
                    <a:pt x="13557" y="33875"/>
                    <a:pt x="13288" y="33610"/>
                    <a:pt x="13172" y="33523"/>
                  </a:cubicBezTo>
                  <a:cubicBezTo>
                    <a:pt x="12972" y="33323"/>
                    <a:pt x="12738" y="33123"/>
                    <a:pt x="12571" y="32922"/>
                  </a:cubicBezTo>
                  <a:cubicBezTo>
                    <a:pt x="12635" y="32909"/>
                    <a:pt x="12697" y="32902"/>
                    <a:pt x="12758" y="32902"/>
                  </a:cubicBezTo>
                  <a:cubicBezTo>
                    <a:pt x="13431" y="32902"/>
                    <a:pt x="13941" y="33700"/>
                    <a:pt x="14339" y="34190"/>
                  </a:cubicBezTo>
                  <a:cubicBezTo>
                    <a:pt x="14356" y="34223"/>
                    <a:pt x="14389" y="34240"/>
                    <a:pt x="14418" y="34240"/>
                  </a:cubicBezTo>
                  <a:cubicBezTo>
                    <a:pt x="14448" y="34240"/>
                    <a:pt x="14473" y="34223"/>
                    <a:pt x="14473" y="34190"/>
                  </a:cubicBezTo>
                  <a:cubicBezTo>
                    <a:pt x="15073" y="35491"/>
                    <a:pt x="15707" y="36825"/>
                    <a:pt x="16407" y="38093"/>
                  </a:cubicBezTo>
                  <a:cubicBezTo>
                    <a:pt x="17308" y="39661"/>
                    <a:pt x="18042" y="41362"/>
                    <a:pt x="18809" y="43096"/>
                  </a:cubicBezTo>
                  <a:cubicBezTo>
                    <a:pt x="17141" y="40962"/>
                    <a:pt x="15173" y="38994"/>
                    <a:pt x="13238" y="37259"/>
                  </a:cubicBezTo>
                  <a:cubicBezTo>
                    <a:pt x="9502" y="33823"/>
                    <a:pt x="5133" y="30988"/>
                    <a:pt x="296" y="29353"/>
                  </a:cubicBezTo>
                  <a:cubicBezTo>
                    <a:pt x="278" y="29349"/>
                    <a:pt x="260" y="29347"/>
                    <a:pt x="241" y="29347"/>
                  </a:cubicBezTo>
                  <a:cubicBezTo>
                    <a:pt x="121" y="29347"/>
                    <a:pt x="0" y="29433"/>
                    <a:pt x="29" y="29520"/>
                  </a:cubicBezTo>
                  <a:cubicBezTo>
                    <a:pt x="1130" y="33590"/>
                    <a:pt x="5366" y="36191"/>
                    <a:pt x="8702" y="38193"/>
                  </a:cubicBezTo>
                  <a:cubicBezTo>
                    <a:pt x="10837" y="39494"/>
                    <a:pt x="13038" y="40495"/>
                    <a:pt x="14973" y="42096"/>
                  </a:cubicBezTo>
                  <a:cubicBezTo>
                    <a:pt x="17041" y="43797"/>
                    <a:pt x="18809" y="45798"/>
                    <a:pt x="20877" y="47500"/>
                  </a:cubicBezTo>
                  <a:cubicBezTo>
                    <a:pt x="21211" y="48133"/>
                    <a:pt x="21544" y="48700"/>
                    <a:pt x="21911" y="49301"/>
                  </a:cubicBezTo>
                  <a:cubicBezTo>
                    <a:pt x="22512" y="50168"/>
                    <a:pt x="23079" y="51102"/>
                    <a:pt x="23713" y="51969"/>
                  </a:cubicBezTo>
                  <a:cubicBezTo>
                    <a:pt x="23846" y="52303"/>
                    <a:pt x="23979" y="52637"/>
                    <a:pt x="24080" y="52937"/>
                  </a:cubicBezTo>
                  <a:cubicBezTo>
                    <a:pt x="22982" y="51583"/>
                    <a:pt x="21004" y="50914"/>
                    <a:pt x="19209" y="50914"/>
                  </a:cubicBezTo>
                  <a:cubicBezTo>
                    <a:pt x="18659" y="50914"/>
                    <a:pt x="18127" y="50977"/>
                    <a:pt x="17642" y="51102"/>
                  </a:cubicBezTo>
                  <a:cubicBezTo>
                    <a:pt x="17475" y="51136"/>
                    <a:pt x="17375" y="51302"/>
                    <a:pt x="17508" y="51436"/>
                  </a:cubicBezTo>
                  <a:cubicBezTo>
                    <a:pt x="18613" y="53021"/>
                    <a:pt x="20967" y="54559"/>
                    <a:pt x="23081" y="54559"/>
                  </a:cubicBezTo>
                  <a:cubicBezTo>
                    <a:pt x="23458" y="54559"/>
                    <a:pt x="23827" y="54510"/>
                    <a:pt x="24180" y="54405"/>
                  </a:cubicBezTo>
                  <a:cubicBezTo>
                    <a:pt x="24213" y="55972"/>
                    <a:pt x="24346" y="57607"/>
                    <a:pt x="24413" y="59175"/>
                  </a:cubicBezTo>
                  <a:cubicBezTo>
                    <a:pt x="23846" y="58441"/>
                    <a:pt x="22912" y="57840"/>
                    <a:pt x="22212" y="57440"/>
                  </a:cubicBezTo>
                  <a:cubicBezTo>
                    <a:pt x="21092" y="56793"/>
                    <a:pt x="19619" y="56220"/>
                    <a:pt x="18237" y="56220"/>
                  </a:cubicBezTo>
                  <a:cubicBezTo>
                    <a:pt x="17767" y="56220"/>
                    <a:pt x="17307" y="56287"/>
                    <a:pt x="16874" y="56439"/>
                  </a:cubicBezTo>
                  <a:cubicBezTo>
                    <a:pt x="16741" y="56473"/>
                    <a:pt x="16741" y="56639"/>
                    <a:pt x="16808" y="56740"/>
                  </a:cubicBezTo>
                  <a:cubicBezTo>
                    <a:pt x="18210" y="58709"/>
                    <a:pt x="20520" y="61079"/>
                    <a:pt x="23141" y="61079"/>
                  </a:cubicBezTo>
                  <a:cubicBezTo>
                    <a:pt x="23450" y="61079"/>
                    <a:pt x="23763" y="61046"/>
                    <a:pt x="24080" y="60976"/>
                  </a:cubicBezTo>
                  <a:cubicBezTo>
                    <a:pt x="24146" y="60976"/>
                    <a:pt x="24146" y="61009"/>
                    <a:pt x="24180" y="61009"/>
                  </a:cubicBezTo>
                  <a:cubicBezTo>
                    <a:pt x="24196" y="61025"/>
                    <a:pt x="24212" y="61032"/>
                    <a:pt x="24227" y="61032"/>
                  </a:cubicBezTo>
                  <a:cubicBezTo>
                    <a:pt x="24275" y="61032"/>
                    <a:pt x="24313" y="60968"/>
                    <a:pt x="24313" y="60943"/>
                  </a:cubicBezTo>
                  <a:cubicBezTo>
                    <a:pt x="24346" y="60943"/>
                    <a:pt x="24413" y="60909"/>
                    <a:pt x="24480" y="60909"/>
                  </a:cubicBezTo>
                  <a:lnTo>
                    <a:pt x="24513" y="60842"/>
                  </a:lnTo>
                  <a:lnTo>
                    <a:pt x="24513" y="60842"/>
                  </a:lnTo>
                  <a:cubicBezTo>
                    <a:pt x="24480" y="60943"/>
                    <a:pt x="24480" y="61009"/>
                    <a:pt x="24480" y="61076"/>
                  </a:cubicBezTo>
                  <a:cubicBezTo>
                    <a:pt x="24480" y="61176"/>
                    <a:pt x="24547" y="61243"/>
                    <a:pt x="24647" y="61243"/>
                  </a:cubicBezTo>
                  <a:cubicBezTo>
                    <a:pt x="24713" y="62277"/>
                    <a:pt x="24847" y="63311"/>
                    <a:pt x="24913" y="64345"/>
                  </a:cubicBezTo>
                  <a:cubicBezTo>
                    <a:pt x="24009" y="63186"/>
                    <a:pt x="22435" y="62435"/>
                    <a:pt x="20961" y="62435"/>
                  </a:cubicBezTo>
                  <a:cubicBezTo>
                    <a:pt x="20695" y="62435"/>
                    <a:pt x="20432" y="62459"/>
                    <a:pt x="20177" y="62510"/>
                  </a:cubicBezTo>
                  <a:cubicBezTo>
                    <a:pt x="20043" y="62577"/>
                    <a:pt x="19910" y="62677"/>
                    <a:pt x="20010" y="62811"/>
                  </a:cubicBezTo>
                  <a:cubicBezTo>
                    <a:pt x="20877" y="64645"/>
                    <a:pt x="22879" y="65179"/>
                    <a:pt x="24747" y="65312"/>
                  </a:cubicBezTo>
                  <a:cubicBezTo>
                    <a:pt x="24747" y="65412"/>
                    <a:pt x="24747" y="65446"/>
                    <a:pt x="24847" y="65479"/>
                  </a:cubicBezTo>
                  <a:cubicBezTo>
                    <a:pt x="24880" y="65512"/>
                    <a:pt x="24980" y="65512"/>
                    <a:pt x="25014" y="65579"/>
                  </a:cubicBezTo>
                  <a:cubicBezTo>
                    <a:pt x="25547" y="70082"/>
                    <a:pt x="26314" y="74586"/>
                    <a:pt x="27182" y="79056"/>
                  </a:cubicBezTo>
                  <a:cubicBezTo>
                    <a:pt x="27196" y="79114"/>
                    <a:pt x="27230" y="79140"/>
                    <a:pt x="27264" y="79140"/>
                  </a:cubicBezTo>
                  <a:cubicBezTo>
                    <a:pt x="27306" y="79140"/>
                    <a:pt x="27349" y="79097"/>
                    <a:pt x="27349" y="79022"/>
                  </a:cubicBezTo>
                  <a:cubicBezTo>
                    <a:pt x="27015" y="74652"/>
                    <a:pt x="26081" y="70316"/>
                    <a:pt x="25481" y="65979"/>
                  </a:cubicBezTo>
                  <a:cubicBezTo>
                    <a:pt x="25547" y="65946"/>
                    <a:pt x="25581" y="65879"/>
                    <a:pt x="25581" y="65813"/>
                  </a:cubicBezTo>
                  <a:cubicBezTo>
                    <a:pt x="25581" y="65713"/>
                    <a:pt x="25547" y="65679"/>
                    <a:pt x="25514" y="65613"/>
                  </a:cubicBezTo>
                  <a:cubicBezTo>
                    <a:pt x="26581" y="65512"/>
                    <a:pt x="27582" y="64345"/>
                    <a:pt x="27882" y="63444"/>
                  </a:cubicBezTo>
                  <a:cubicBezTo>
                    <a:pt x="27916" y="63311"/>
                    <a:pt x="27849" y="63177"/>
                    <a:pt x="27715" y="63144"/>
                  </a:cubicBezTo>
                  <a:cubicBezTo>
                    <a:pt x="27582" y="63110"/>
                    <a:pt x="27452" y="63094"/>
                    <a:pt x="27325" y="63094"/>
                  </a:cubicBezTo>
                  <a:cubicBezTo>
                    <a:pt x="26337" y="63094"/>
                    <a:pt x="25554" y="64063"/>
                    <a:pt x="25347" y="64979"/>
                  </a:cubicBezTo>
                  <a:lnTo>
                    <a:pt x="25347" y="65012"/>
                  </a:lnTo>
                  <a:lnTo>
                    <a:pt x="25247" y="65012"/>
                  </a:lnTo>
                  <a:cubicBezTo>
                    <a:pt x="25180" y="64445"/>
                    <a:pt x="25080" y="63911"/>
                    <a:pt x="25047" y="63311"/>
                  </a:cubicBezTo>
                  <a:cubicBezTo>
                    <a:pt x="24980" y="62510"/>
                    <a:pt x="24880" y="61776"/>
                    <a:pt x="24847" y="60976"/>
                  </a:cubicBezTo>
                  <a:lnTo>
                    <a:pt x="24847" y="60976"/>
                  </a:lnTo>
                  <a:cubicBezTo>
                    <a:pt x="24880" y="61009"/>
                    <a:pt x="24913" y="61009"/>
                    <a:pt x="24980" y="61009"/>
                  </a:cubicBezTo>
                  <a:cubicBezTo>
                    <a:pt x="25081" y="61033"/>
                    <a:pt x="25190" y="61044"/>
                    <a:pt x="25304" y="61044"/>
                  </a:cubicBezTo>
                  <a:cubicBezTo>
                    <a:pt x="25828" y="61044"/>
                    <a:pt x="26461" y="60810"/>
                    <a:pt x="26982" y="60509"/>
                  </a:cubicBezTo>
                  <a:cubicBezTo>
                    <a:pt x="28883" y="65579"/>
                    <a:pt x="30317" y="70649"/>
                    <a:pt x="31318" y="75953"/>
                  </a:cubicBezTo>
                  <a:cubicBezTo>
                    <a:pt x="31331" y="75993"/>
                    <a:pt x="31360" y="76011"/>
                    <a:pt x="31390" y="76011"/>
                  </a:cubicBezTo>
                  <a:cubicBezTo>
                    <a:pt x="31436" y="76011"/>
                    <a:pt x="31485" y="75967"/>
                    <a:pt x="31485" y="75887"/>
                  </a:cubicBezTo>
                  <a:cubicBezTo>
                    <a:pt x="30984" y="70483"/>
                    <a:pt x="29317" y="65312"/>
                    <a:pt x="27382" y="60209"/>
                  </a:cubicBezTo>
                  <a:cubicBezTo>
                    <a:pt x="27682" y="60009"/>
                    <a:pt x="27982" y="59775"/>
                    <a:pt x="28149" y="59542"/>
                  </a:cubicBezTo>
                  <a:cubicBezTo>
                    <a:pt x="28216" y="59441"/>
                    <a:pt x="28182" y="59275"/>
                    <a:pt x="28082" y="59175"/>
                  </a:cubicBezTo>
                  <a:cubicBezTo>
                    <a:pt x="27813" y="58933"/>
                    <a:pt x="27501" y="58864"/>
                    <a:pt x="27145" y="58864"/>
                  </a:cubicBezTo>
                  <a:cubicBezTo>
                    <a:pt x="27060" y="58864"/>
                    <a:pt x="26972" y="58868"/>
                    <a:pt x="26882" y="58874"/>
                  </a:cubicBezTo>
                  <a:cubicBezTo>
                    <a:pt x="26314" y="57340"/>
                    <a:pt x="25681" y="55839"/>
                    <a:pt x="25047" y="54304"/>
                  </a:cubicBezTo>
                  <a:cubicBezTo>
                    <a:pt x="25147" y="54304"/>
                    <a:pt x="25214" y="54271"/>
                    <a:pt x="25347" y="54271"/>
                  </a:cubicBezTo>
                  <a:cubicBezTo>
                    <a:pt x="29050" y="59341"/>
                    <a:pt x="32886" y="64345"/>
                    <a:pt x="34887" y="70449"/>
                  </a:cubicBezTo>
                  <a:cubicBezTo>
                    <a:pt x="34899" y="70473"/>
                    <a:pt x="34919" y="70484"/>
                    <a:pt x="34940" y="70484"/>
                  </a:cubicBezTo>
                  <a:cubicBezTo>
                    <a:pt x="34979" y="70484"/>
                    <a:pt x="35021" y="70447"/>
                    <a:pt x="35021" y="70383"/>
                  </a:cubicBezTo>
                  <a:cubicBezTo>
                    <a:pt x="33520" y="64312"/>
                    <a:pt x="29417" y="59275"/>
                    <a:pt x="25747" y="54138"/>
                  </a:cubicBezTo>
                  <a:cubicBezTo>
                    <a:pt x="28316" y="53671"/>
                    <a:pt x="30618" y="51603"/>
                    <a:pt x="30517" y="49501"/>
                  </a:cubicBezTo>
                  <a:cubicBezTo>
                    <a:pt x="30517" y="49401"/>
                    <a:pt x="30384" y="49334"/>
                    <a:pt x="30284" y="49334"/>
                  </a:cubicBezTo>
                  <a:cubicBezTo>
                    <a:pt x="28516" y="49434"/>
                    <a:pt x="25847" y="50435"/>
                    <a:pt x="24780" y="52136"/>
                  </a:cubicBezTo>
                  <a:cubicBezTo>
                    <a:pt x="24780" y="50135"/>
                    <a:pt x="24813" y="48133"/>
                    <a:pt x="24847" y="46132"/>
                  </a:cubicBezTo>
                  <a:cubicBezTo>
                    <a:pt x="27449" y="45932"/>
                    <a:pt x="29617" y="43897"/>
                    <a:pt x="29950" y="41262"/>
                  </a:cubicBezTo>
                  <a:cubicBezTo>
                    <a:pt x="29976" y="41135"/>
                    <a:pt x="29885" y="41027"/>
                    <a:pt x="29767" y="41027"/>
                  </a:cubicBezTo>
                  <a:cubicBezTo>
                    <a:pt x="29730" y="41027"/>
                    <a:pt x="29690" y="41038"/>
                    <a:pt x="29650" y="41062"/>
                  </a:cubicBezTo>
                  <a:cubicBezTo>
                    <a:pt x="27949" y="41662"/>
                    <a:pt x="25847" y="42429"/>
                    <a:pt x="24980" y="44064"/>
                  </a:cubicBezTo>
                  <a:cubicBezTo>
                    <a:pt x="24980" y="43997"/>
                    <a:pt x="24947" y="43964"/>
                    <a:pt x="24947" y="43930"/>
                  </a:cubicBezTo>
                  <a:cubicBezTo>
                    <a:pt x="25014" y="42062"/>
                    <a:pt x="25147" y="40128"/>
                    <a:pt x="25280" y="38260"/>
                  </a:cubicBezTo>
                  <a:cubicBezTo>
                    <a:pt x="25347" y="38260"/>
                    <a:pt x="25447" y="38226"/>
                    <a:pt x="25447" y="38126"/>
                  </a:cubicBezTo>
                  <a:lnTo>
                    <a:pt x="25447" y="38093"/>
                  </a:lnTo>
                  <a:cubicBezTo>
                    <a:pt x="25514" y="38026"/>
                    <a:pt x="25514" y="37959"/>
                    <a:pt x="25447" y="37893"/>
                  </a:cubicBezTo>
                  <a:lnTo>
                    <a:pt x="25447" y="37659"/>
                  </a:lnTo>
                  <a:cubicBezTo>
                    <a:pt x="27982" y="37159"/>
                    <a:pt x="29383" y="33223"/>
                    <a:pt x="29217" y="30988"/>
                  </a:cubicBezTo>
                  <a:cubicBezTo>
                    <a:pt x="29217" y="30890"/>
                    <a:pt x="29127" y="30828"/>
                    <a:pt x="29040" y="30828"/>
                  </a:cubicBezTo>
                  <a:cubicBezTo>
                    <a:pt x="29008" y="30828"/>
                    <a:pt x="28976" y="30836"/>
                    <a:pt x="28950" y="30854"/>
                  </a:cubicBezTo>
                  <a:cubicBezTo>
                    <a:pt x="27482" y="31988"/>
                    <a:pt x="26314" y="33323"/>
                    <a:pt x="25514" y="34957"/>
                  </a:cubicBezTo>
                  <a:cubicBezTo>
                    <a:pt x="25681" y="33356"/>
                    <a:pt x="25814" y="31788"/>
                    <a:pt x="26014" y="30221"/>
                  </a:cubicBezTo>
                  <a:lnTo>
                    <a:pt x="26281" y="28453"/>
                  </a:lnTo>
                  <a:cubicBezTo>
                    <a:pt x="28716" y="27986"/>
                    <a:pt x="30217" y="24883"/>
                    <a:pt x="30451" y="22615"/>
                  </a:cubicBezTo>
                  <a:cubicBezTo>
                    <a:pt x="30451" y="22496"/>
                    <a:pt x="30366" y="22394"/>
                    <a:pt x="30256" y="22394"/>
                  </a:cubicBezTo>
                  <a:cubicBezTo>
                    <a:pt x="30212" y="22394"/>
                    <a:pt x="30165" y="22410"/>
                    <a:pt x="30117" y="22448"/>
                  </a:cubicBezTo>
                  <a:cubicBezTo>
                    <a:pt x="28549" y="23416"/>
                    <a:pt x="27449" y="24450"/>
                    <a:pt x="26615" y="25917"/>
                  </a:cubicBezTo>
                  <a:cubicBezTo>
                    <a:pt x="26781" y="24583"/>
                    <a:pt x="26982" y="23216"/>
                    <a:pt x="27148" y="21881"/>
                  </a:cubicBezTo>
                  <a:cubicBezTo>
                    <a:pt x="27182" y="21881"/>
                    <a:pt x="27215" y="21815"/>
                    <a:pt x="27215" y="21781"/>
                  </a:cubicBezTo>
                  <a:cubicBezTo>
                    <a:pt x="27482" y="21247"/>
                    <a:pt x="27549" y="20614"/>
                    <a:pt x="27515" y="19980"/>
                  </a:cubicBezTo>
                  <a:cubicBezTo>
                    <a:pt x="29283" y="19646"/>
                    <a:pt x="30851" y="17745"/>
                    <a:pt x="31285" y="16144"/>
                  </a:cubicBezTo>
                  <a:cubicBezTo>
                    <a:pt x="31312" y="16005"/>
                    <a:pt x="31178" y="15935"/>
                    <a:pt x="31055" y="15935"/>
                  </a:cubicBezTo>
                  <a:cubicBezTo>
                    <a:pt x="31031" y="15935"/>
                    <a:pt x="31007" y="15938"/>
                    <a:pt x="30984" y="15944"/>
                  </a:cubicBezTo>
                  <a:cubicBezTo>
                    <a:pt x="29684" y="16311"/>
                    <a:pt x="28216" y="16911"/>
                    <a:pt x="27515" y="18045"/>
                  </a:cubicBezTo>
                  <a:cubicBezTo>
                    <a:pt x="27649" y="16878"/>
                    <a:pt x="27715" y="15710"/>
                    <a:pt x="27782" y="14543"/>
                  </a:cubicBezTo>
                  <a:cubicBezTo>
                    <a:pt x="27782" y="14643"/>
                    <a:pt x="27782" y="14743"/>
                    <a:pt x="27816" y="14876"/>
                  </a:cubicBezTo>
                  <a:cubicBezTo>
                    <a:pt x="27816" y="14926"/>
                    <a:pt x="27857" y="14951"/>
                    <a:pt x="27903" y="14951"/>
                  </a:cubicBezTo>
                  <a:cubicBezTo>
                    <a:pt x="27949" y="14951"/>
                    <a:pt x="27999" y="14926"/>
                    <a:pt x="28016" y="14876"/>
                  </a:cubicBezTo>
                  <a:cubicBezTo>
                    <a:pt x="28049" y="14576"/>
                    <a:pt x="28116" y="14276"/>
                    <a:pt x="28182" y="13976"/>
                  </a:cubicBezTo>
                  <a:cubicBezTo>
                    <a:pt x="29850" y="12074"/>
                    <a:pt x="29950" y="8972"/>
                    <a:pt x="29483" y="6604"/>
                  </a:cubicBezTo>
                  <a:cubicBezTo>
                    <a:pt x="29456" y="6493"/>
                    <a:pt x="29359" y="6428"/>
                    <a:pt x="29251" y="6428"/>
                  </a:cubicBezTo>
                  <a:cubicBezTo>
                    <a:pt x="29229" y="6428"/>
                    <a:pt x="29206" y="6431"/>
                    <a:pt x="29183" y="6437"/>
                  </a:cubicBezTo>
                  <a:cubicBezTo>
                    <a:pt x="26681" y="7438"/>
                    <a:pt x="26381" y="12041"/>
                    <a:pt x="27515" y="14242"/>
                  </a:cubicBezTo>
                  <a:cubicBezTo>
                    <a:pt x="27482" y="14276"/>
                    <a:pt x="27449" y="14309"/>
                    <a:pt x="27449" y="14409"/>
                  </a:cubicBezTo>
                  <a:cubicBezTo>
                    <a:pt x="27349" y="14476"/>
                    <a:pt x="27482" y="14609"/>
                    <a:pt x="27549" y="14609"/>
                  </a:cubicBezTo>
                  <a:cubicBezTo>
                    <a:pt x="27449" y="15910"/>
                    <a:pt x="27315" y="17245"/>
                    <a:pt x="27182" y="18546"/>
                  </a:cubicBezTo>
                  <a:cubicBezTo>
                    <a:pt x="26448" y="16644"/>
                    <a:pt x="24780" y="14876"/>
                    <a:pt x="23212" y="14309"/>
                  </a:cubicBezTo>
                  <a:cubicBezTo>
                    <a:pt x="23199" y="14305"/>
                    <a:pt x="23185" y="14303"/>
                    <a:pt x="23171" y="14303"/>
                  </a:cubicBezTo>
                  <a:cubicBezTo>
                    <a:pt x="23079" y="14303"/>
                    <a:pt x="22979" y="14389"/>
                    <a:pt x="22979" y="14476"/>
                  </a:cubicBezTo>
                  <a:cubicBezTo>
                    <a:pt x="23179" y="16878"/>
                    <a:pt x="24146" y="20614"/>
                    <a:pt x="26815" y="21314"/>
                  </a:cubicBezTo>
                  <a:cubicBezTo>
                    <a:pt x="26548" y="23249"/>
                    <a:pt x="26314" y="25217"/>
                    <a:pt x="26014" y="27118"/>
                  </a:cubicBezTo>
                  <a:cubicBezTo>
                    <a:pt x="26014" y="27152"/>
                    <a:pt x="25981" y="27185"/>
                    <a:pt x="25981" y="27252"/>
                  </a:cubicBezTo>
                  <a:lnTo>
                    <a:pt x="25981" y="27385"/>
                  </a:lnTo>
                  <a:cubicBezTo>
                    <a:pt x="25948" y="27619"/>
                    <a:pt x="25881" y="27886"/>
                    <a:pt x="25847" y="28152"/>
                  </a:cubicBezTo>
                  <a:lnTo>
                    <a:pt x="25814" y="28152"/>
                  </a:lnTo>
                  <a:cubicBezTo>
                    <a:pt x="25614" y="26785"/>
                    <a:pt x="25014" y="25317"/>
                    <a:pt x="24513" y="24150"/>
                  </a:cubicBezTo>
                  <a:cubicBezTo>
                    <a:pt x="24002" y="23032"/>
                    <a:pt x="23186" y="21639"/>
                    <a:pt x="21829" y="21639"/>
                  </a:cubicBezTo>
                  <a:cubicBezTo>
                    <a:pt x="21769" y="21639"/>
                    <a:pt x="21707" y="21642"/>
                    <a:pt x="21644" y="21648"/>
                  </a:cubicBezTo>
                  <a:cubicBezTo>
                    <a:pt x="21544" y="21648"/>
                    <a:pt x="21511" y="21748"/>
                    <a:pt x="21511" y="21781"/>
                  </a:cubicBezTo>
                  <a:cubicBezTo>
                    <a:pt x="21344" y="24183"/>
                    <a:pt x="22945" y="28486"/>
                    <a:pt x="25547" y="29153"/>
                  </a:cubicBezTo>
                  <a:cubicBezTo>
                    <a:pt x="25547" y="29253"/>
                    <a:pt x="25614" y="29287"/>
                    <a:pt x="25614" y="29353"/>
                  </a:cubicBezTo>
                  <a:cubicBezTo>
                    <a:pt x="25614" y="29420"/>
                    <a:pt x="25647" y="29420"/>
                    <a:pt x="25647" y="29453"/>
                  </a:cubicBezTo>
                  <a:lnTo>
                    <a:pt x="25514" y="30187"/>
                  </a:lnTo>
                  <a:cubicBezTo>
                    <a:pt x="25314" y="31788"/>
                    <a:pt x="25147" y="33356"/>
                    <a:pt x="24980" y="34957"/>
                  </a:cubicBezTo>
                  <a:cubicBezTo>
                    <a:pt x="24213" y="32622"/>
                    <a:pt x="22478" y="30454"/>
                    <a:pt x="20344" y="29820"/>
                  </a:cubicBezTo>
                  <a:cubicBezTo>
                    <a:pt x="20321" y="29815"/>
                    <a:pt x="20298" y="29812"/>
                    <a:pt x="20275" y="29812"/>
                  </a:cubicBezTo>
                  <a:cubicBezTo>
                    <a:pt x="20167" y="29812"/>
                    <a:pt x="20071" y="29877"/>
                    <a:pt x="20043" y="29987"/>
                  </a:cubicBezTo>
                  <a:cubicBezTo>
                    <a:pt x="19309" y="32789"/>
                    <a:pt x="21544" y="37592"/>
                    <a:pt x="24680" y="38093"/>
                  </a:cubicBezTo>
                  <a:cubicBezTo>
                    <a:pt x="24547" y="39761"/>
                    <a:pt x="24480" y="41429"/>
                    <a:pt x="24346" y="43096"/>
                  </a:cubicBezTo>
                  <a:cubicBezTo>
                    <a:pt x="23479" y="41462"/>
                    <a:pt x="21878" y="40094"/>
                    <a:pt x="20210" y="39761"/>
                  </a:cubicBezTo>
                  <a:cubicBezTo>
                    <a:pt x="20077" y="39160"/>
                    <a:pt x="19910" y="38593"/>
                    <a:pt x="19810" y="38026"/>
                  </a:cubicBezTo>
                  <a:cubicBezTo>
                    <a:pt x="19843" y="38026"/>
                    <a:pt x="19877" y="37993"/>
                    <a:pt x="19877" y="37959"/>
                  </a:cubicBezTo>
                  <a:cubicBezTo>
                    <a:pt x="19977" y="37292"/>
                    <a:pt x="20010" y="36625"/>
                    <a:pt x="20210" y="35958"/>
                  </a:cubicBezTo>
                  <a:lnTo>
                    <a:pt x="20210" y="35958"/>
                  </a:lnTo>
                  <a:cubicBezTo>
                    <a:pt x="20577" y="36759"/>
                    <a:pt x="20210" y="37659"/>
                    <a:pt x="20010" y="38460"/>
                  </a:cubicBezTo>
                  <a:cubicBezTo>
                    <a:pt x="20010" y="38507"/>
                    <a:pt x="20043" y="38554"/>
                    <a:pt x="20086" y="38554"/>
                  </a:cubicBezTo>
                  <a:cubicBezTo>
                    <a:pt x="20104" y="38554"/>
                    <a:pt x="20124" y="38546"/>
                    <a:pt x="20143" y="38527"/>
                  </a:cubicBezTo>
                  <a:cubicBezTo>
                    <a:pt x="20877" y="37826"/>
                    <a:pt x="20877" y="36292"/>
                    <a:pt x="20243" y="35491"/>
                  </a:cubicBezTo>
                  <a:cubicBezTo>
                    <a:pt x="20213" y="35461"/>
                    <a:pt x="20170" y="35444"/>
                    <a:pt x="20128" y="35444"/>
                  </a:cubicBezTo>
                  <a:cubicBezTo>
                    <a:pt x="20077" y="35444"/>
                    <a:pt x="20028" y="35469"/>
                    <a:pt x="20010" y="35524"/>
                  </a:cubicBezTo>
                  <a:cubicBezTo>
                    <a:pt x="19843" y="36125"/>
                    <a:pt x="19676" y="36692"/>
                    <a:pt x="19676" y="37326"/>
                  </a:cubicBezTo>
                  <a:cubicBezTo>
                    <a:pt x="19209" y="35324"/>
                    <a:pt x="18776" y="33356"/>
                    <a:pt x="18242" y="31355"/>
                  </a:cubicBezTo>
                  <a:cubicBezTo>
                    <a:pt x="18209" y="29820"/>
                    <a:pt x="18175" y="28252"/>
                    <a:pt x="18375" y="26685"/>
                  </a:cubicBezTo>
                  <a:cubicBezTo>
                    <a:pt x="18809" y="23516"/>
                    <a:pt x="19510" y="20347"/>
                    <a:pt x="20010" y="17178"/>
                  </a:cubicBezTo>
                  <a:cubicBezTo>
                    <a:pt x="20877" y="11607"/>
                    <a:pt x="21811" y="5736"/>
                    <a:pt x="20444" y="132"/>
                  </a:cubicBezTo>
                  <a:cubicBezTo>
                    <a:pt x="20405" y="55"/>
                    <a:pt x="20321" y="0"/>
                    <a:pt x="202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55"/>
            <p:cNvSpPr/>
            <p:nvPr/>
          </p:nvSpPr>
          <p:spPr>
            <a:xfrm>
              <a:off x="3265000" y="3859375"/>
              <a:ext cx="27225" cy="78525"/>
            </a:xfrm>
            <a:custGeom>
              <a:avLst/>
              <a:gdLst/>
              <a:ahLst/>
              <a:cxnLst/>
              <a:rect l="l" t="t" r="r" b="b"/>
              <a:pathLst>
                <a:path w="1089" h="3141" extrusionOk="0">
                  <a:moveTo>
                    <a:pt x="1033" y="1"/>
                  </a:moveTo>
                  <a:cubicBezTo>
                    <a:pt x="1017" y="1"/>
                    <a:pt x="1001" y="14"/>
                    <a:pt x="1001" y="54"/>
                  </a:cubicBezTo>
                  <a:cubicBezTo>
                    <a:pt x="768" y="1088"/>
                    <a:pt x="167" y="2022"/>
                    <a:pt x="1" y="3056"/>
                  </a:cubicBezTo>
                  <a:cubicBezTo>
                    <a:pt x="1" y="3098"/>
                    <a:pt x="27" y="3140"/>
                    <a:pt x="55" y="3140"/>
                  </a:cubicBezTo>
                  <a:cubicBezTo>
                    <a:pt x="72" y="3140"/>
                    <a:pt x="88" y="3126"/>
                    <a:pt x="101" y="3089"/>
                  </a:cubicBezTo>
                  <a:cubicBezTo>
                    <a:pt x="568" y="2122"/>
                    <a:pt x="868" y="1088"/>
                    <a:pt x="1068" y="54"/>
                  </a:cubicBezTo>
                  <a:cubicBezTo>
                    <a:pt x="1088" y="33"/>
                    <a:pt x="1059" y="1"/>
                    <a:pt x="10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55"/>
            <p:cNvSpPr/>
            <p:nvPr/>
          </p:nvSpPr>
          <p:spPr>
            <a:xfrm>
              <a:off x="3330800" y="3151200"/>
              <a:ext cx="317175" cy="566675"/>
            </a:xfrm>
            <a:custGeom>
              <a:avLst/>
              <a:gdLst/>
              <a:ahLst/>
              <a:cxnLst/>
              <a:rect l="l" t="t" r="r" b="b"/>
              <a:pathLst>
                <a:path w="12687" h="22667" extrusionOk="0">
                  <a:moveTo>
                    <a:pt x="9377" y="8867"/>
                  </a:moveTo>
                  <a:cubicBezTo>
                    <a:pt x="8877" y="9067"/>
                    <a:pt x="8276" y="9200"/>
                    <a:pt x="7709" y="9334"/>
                  </a:cubicBezTo>
                  <a:lnTo>
                    <a:pt x="7609" y="9334"/>
                  </a:lnTo>
                  <a:cubicBezTo>
                    <a:pt x="7609" y="9267"/>
                    <a:pt x="7609" y="9234"/>
                    <a:pt x="7576" y="9234"/>
                  </a:cubicBezTo>
                  <a:cubicBezTo>
                    <a:pt x="7442" y="9134"/>
                    <a:pt x="7709" y="9134"/>
                    <a:pt x="7776" y="9100"/>
                  </a:cubicBezTo>
                  <a:cubicBezTo>
                    <a:pt x="8043" y="9034"/>
                    <a:pt x="8310" y="9000"/>
                    <a:pt x="8577" y="8933"/>
                  </a:cubicBezTo>
                  <a:cubicBezTo>
                    <a:pt x="8810" y="8900"/>
                    <a:pt x="9110" y="8867"/>
                    <a:pt x="9377" y="8867"/>
                  </a:cubicBezTo>
                  <a:close/>
                  <a:moveTo>
                    <a:pt x="7409" y="11902"/>
                  </a:moveTo>
                  <a:lnTo>
                    <a:pt x="7409" y="11902"/>
                  </a:lnTo>
                  <a:cubicBezTo>
                    <a:pt x="6809" y="12403"/>
                    <a:pt x="6041" y="12469"/>
                    <a:pt x="5308" y="12669"/>
                  </a:cubicBezTo>
                  <a:cubicBezTo>
                    <a:pt x="5374" y="12569"/>
                    <a:pt x="5408" y="12536"/>
                    <a:pt x="5441" y="12436"/>
                  </a:cubicBezTo>
                  <a:cubicBezTo>
                    <a:pt x="5456" y="12466"/>
                    <a:pt x="5485" y="12482"/>
                    <a:pt x="5514" y="12482"/>
                  </a:cubicBezTo>
                  <a:cubicBezTo>
                    <a:pt x="5551" y="12482"/>
                    <a:pt x="5589" y="12458"/>
                    <a:pt x="5608" y="12403"/>
                  </a:cubicBezTo>
                  <a:cubicBezTo>
                    <a:pt x="5975" y="12036"/>
                    <a:pt x="6775" y="12002"/>
                    <a:pt x="7409" y="11902"/>
                  </a:cubicBezTo>
                  <a:close/>
                  <a:moveTo>
                    <a:pt x="5308" y="15905"/>
                  </a:moveTo>
                  <a:cubicBezTo>
                    <a:pt x="4941" y="16005"/>
                    <a:pt x="4540" y="16072"/>
                    <a:pt x="4140" y="16105"/>
                  </a:cubicBezTo>
                  <a:cubicBezTo>
                    <a:pt x="4140" y="16072"/>
                    <a:pt x="4140" y="16039"/>
                    <a:pt x="4107" y="16005"/>
                  </a:cubicBezTo>
                  <a:cubicBezTo>
                    <a:pt x="4073" y="16005"/>
                    <a:pt x="4874" y="15905"/>
                    <a:pt x="4941" y="15905"/>
                  </a:cubicBezTo>
                  <a:close/>
                  <a:moveTo>
                    <a:pt x="12521" y="1"/>
                  </a:moveTo>
                  <a:cubicBezTo>
                    <a:pt x="12487" y="1"/>
                    <a:pt x="12448" y="9"/>
                    <a:pt x="12413" y="27"/>
                  </a:cubicBezTo>
                  <a:cubicBezTo>
                    <a:pt x="11746" y="494"/>
                    <a:pt x="11212" y="1228"/>
                    <a:pt x="10745" y="1895"/>
                  </a:cubicBezTo>
                  <a:cubicBezTo>
                    <a:pt x="10714" y="1926"/>
                    <a:pt x="10234" y="2716"/>
                    <a:pt x="10491" y="2716"/>
                  </a:cubicBezTo>
                  <a:cubicBezTo>
                    <a:pt x="10514" y="2716"/>
                    <a:pt x="10543" y="2709"/>
                    <a:pt x="10578" y="2696"/>
                  </a:cubicBezTo>
                  <a:cubicBezTo>
                    <a:pt x="10611" y="2629"/>
                    <a:pt x="10611" y="2596"/>
                    <a:pt x="10611" y="2562"/>
                  </a:cubicBezTo>
                  <a:cubicBezTo>
                    <a:pt x="10611" y="2562"/>
                    <a:pt x="10645" y="2562"/>
                    <a:pt x="10645" y="2462"/>
                  </a:cubicBezTo>
                  <a:cubicBezTo>
                    <a:pt x="10678" y="2395"/>
                    <a:pt x="10778" y="2329"/>
                    <a:pt x="10845" y="2229"/>
                  </a:cubicBezTo>
                  <a:cubicBezTo>
                    <a:pt x="11045" y="1962"/>
                    <a:pt x="11245" y="1762"/>
                    <a:pt x="11412" y="1528"/>
                  </a:cubicBezTo>
                  <a:cubicBezTo>
                    <a:pt x="11645" y="1195"/>
                    <a:pt x="11912" y="894"/>
                    <a:pt x="12246" y="594"/>
                  </a:cubicBezTo>
                  <a:lnTo>
                    <a:pt x="12246" y="594"/>
                  </a:lnTo>
                  <a:cubicBezTo>
                    <a:pt x="12146" y="794"/>
                    <a:pt x="12046" y="1028"/>
                    <a:pt x="11912" y="1228"/>
                  </a:cubicBezTo>
                  <a:cubicBezTo>
                    <a:pt x="11879" y="1295"/>
                    <a:pt x="11779" y="1395"/>
                    <a:pt x="11746" y="1495"/>
                  </a:cubicBezTo>
                  <a:cubicBezTo>
                    <a:pt x="11279" y="2062"/>
                    <a:pt x="10778" y="2662"/>
                    <a:pt x="10278" y="3196"/>
                  </a:cubicBezTo>
                  <a:cubicBezTo>
                    <a:pt x="10211" y="3263"/>
                    <a:pt x="10244" y="3396"/>
                    <a:pt x="10345" y="3430"/>
                  </a:cubicBezTo>
                  <a:cubicBezTo>
                    <a:pt x="9978" y="3997"/>
                    <a:pt x="9611" y="4564"/>
                    <a:pt x="9244" y="5164"/>
                  </a:cubicBezTo>
                  <a:cubicBezTo>
                    <a:pt x="9277" y="4864"/>
                    <a:pt x="9277" y="4564"/>
                    <a:pt x="9244" y="4230"/>
                  </a:cubicBezTo>
                  <a:cubicBezTo>
                    <a:pt x="9244" y="3696"/>
                    <a:pt x="9144" y="3096"/>
                    <a:pt x="9010" y="2562"/>
                  </a:cubicBezTo>
                  <a:cubicBezTo>
                    <a:pt x="9010" y="2529"/>
                    <a:pt x="8977" y="2529"/>
                    <a:pt x="8977" y="2529"/>
                  </a:cubicBezTo>
                  <a:cubicBezTo>
                    <a:pt x="8977" y="2496"/>
                    <a:pt x="8977" y="2395"/>
                    <a:pt x="8944" y="2362"/>
                  </a:cubicBezTo>
                  <a:cubicBezTo>
                    <a:pt x="8927" y="2279"/>
                    <a:pt x="8868" y="2237"/>
                    <a:pt x="8806" y="2237"/>
                  </a:cubicBezTo>
                  <a:cubicBezTo>
                    <a:pt x="8743" y="2237"/>
                    <a:pt x="8677" y="2279"/>
                    <a:pt x="8643" y="2362"/>
                  </a:cubicBezTo>
                  <a:cubicBezTo>
                    <a:pt x="8410" y="3396"/>
                    <a:pt x="8710" y="4497"/>
                    <a:pt x="8810" y="5498"/>
                  </a:cubicBezTo>
                  <a:cubicBezTo>
                    <a:pt x="8810" y="5531"/>
                    <a:pt x="8877" y="5564"/>
                    <a:pt x="8910" y="5598"/>
                  </a:cubicBezTo>
                  <a:lnTo>
                    <a:pt x="8910" y="5664"/>
                  </a:lnTo>
                  <a:cubicBezTo>
                    <a:pt x="8343" y="6532"/>
                    <a:pt x="7809" y="7399"/>
                    <a:pt x="7309" y="8333"/>
                  </a:cubicBezTo>
                  <a:cubicBezTo>
                    <a:pt x="7276" y="7766"/>
                    <a:pt x="7142" y="7232"/>
                    <a:pt x="6975" y="6699"/>
                  </a:cubicBezTo>
                  <a:cubicBezTo>
                    <a:pt x="6942" y="6165"/>
                    <a:pt x="6809" y="5598"/>
                    <a:pt x="6508" y="5064"/>
                  </a:cubicBezTo>
                  <a:cubicBezTo>
                    <a:pt x="6477" y="5001"/>
                    <a:pt x="6423" y="4968"/>
                    <a:pt x="6372" y="4968"/>
                  </a:cubicBezTo>
                  <a:cubicBezTo>
                    <a:pt x="6314" y="4968"/>
                    <a:pt x="6259" y="5009"/>
                    <a:pt x="6242" y="5097"/>
                  </a:cubicBezTo>
                  <a:cubicBezTo>
                    <a:pt x="6075" y="5898"/>
                    <a:pt x="6041" y="7032"/>
                    <a:pt x="6442" y="7766"/>
                  </a:cubicBezTo>
                  <a:cubicBezTo>
                    <a:pt x="6442" y="7866"/>
                    <a:pt x="6475" y="7999"/>
                    <a:pt x="6475" y="8066"/>
                  </a:cubicBezTo>
                  <a:cubicBezTo>
                    <a:pt x="6503" y="8149"/>
                    <a:pt x="6598" y="8208"/>
                    <a:pt x="6686" y="8208"/>
                  </a:cubicBezTo>
                  <a:cubicBezTo>
                    <a:pt x="6705" y="8208"/>
                    <a:pt x="6724" y="8206"/>
                    <a:pt x="6742" y="8200"/>
                  </a:cubicBezTo>
                  <a:cubicBezTo>
                    <a:pt x="6809" y="8266"/>
                    <a:pt x="6909" y="8366"/>
                    <a:pt x="7009" y="8433"/>
                  </a:cubicBezTo>
                  <a:cubicBezTo>
                    <a:pt x="7009" y="8533"/>
                    <a:pt x="7076" y="8600"/>
                    <a:pt x="7109" y="8700"/>
                  </a:cubicBezTo>
                  <a:cubicBezTo>
                    <a:pt x="6942" y="9034"/>
                    <a:pt x="6742" y="9367"/>
                    <a:pt x="6575" y="9701"/>
                  </a:cubicBezTo>
                  <a:cubicBezTo>
                    <a:pt x="6475" y="9734"/>
                    <a:pt x="6408" y="9834"/>
                    <a:pt x="6308" y="9901"/>
                  </a:cubicBezTo>
                  <a:cubicBezTo>
                    <a:pt x="6279" y="9931"/>
                    <a:pt x="6275" y="10040"/>
                    <a:pt x="6322" y="10040"/>
                  </a:cubicBezTo>
                  <a:cubicBezTo>
                    <a:pt x="6328" y="10040"/>
                    <a:pt x="6334" y="10038"/>
                    <a:pt x="6342" y="10034"/>
                  </a:cubicBezTo>
                  <a:lnTo>
                    <a:pt x="6342" y="10034"/>
                  </a:lnTo>
                  <a:cubicBezTo>
                    <a:pt x="6008" y="10668"/>
                    <a:pt x="5741" y="11235"/>
                    <a:pt x="5408" y="11869"/>
                  </a:cubicBezTo>
                  <a:cubicBezTo>
                    <a:pt x="4774" y="13103"/>
                    <a:pt x="4173" y="14337"/>
                    <a:pt x="3573" y="15572"/>
                  </a:cubicBezTo>
                  <a:cubicBezTo>
                    <a:pt x="3573" y="15405"/>
                    <a:pt x="3506" y="15238"/>
                    <a:pt x="3506" y="15071"/>
                  </a:cubicBezTo>
                  <a:cubicBezTo>
                    <a:pt x="3573" y="15038"/>
                    <a:pt x="3573" y="15038"/>
                    <a:pt x="3573" y="14938"/>
                  </a:cubicBezTo>
                  <a:cubicBezTo>
                    <a:pt x="3640" y="13770"/>
                    <a:pt x="3473" y="12669"/>
                    <a:pt x="3106" y="11569"/>
                  </a:cubicBezTo>
                  <a:cubicBezTo>
                    <a:pt x="3090" y="11506"/>
                    <a:pt x="3022" y="11472"/>
                    <a:pt x="2955" y="11472"/>
                  </a:cubicBezTo>
                  <a:cubicBezTo>
                    <a:pt x="2880" y="11472"/>
                    <a:pt x="2806" y="11514"/>
                    <a:pt x="2806" y="11602"/>
                  </a:cubicBezTo>
                  <a:lnTo>
                    <a:pt x="2806" y="12436"/>
                  </a:lnTo>
                  <a:cubicBezTo>
                    <a:pt x="2806" y="12503"/>
                    <a:pt x="2772" y="12503"/>
                    <a:pt x="2772" y="12536"/>
                  </a:cubicBezTo>
                  <a:lnTo>
                    <a:pt x="2772" y="12569"/>
                  </a:lnTo>
                  <a:cubicBezTo>
                    <a:pt x="2772" y="13237"/>
                    <a:pt x="2772" y="13870"/>
                    <a:pt x="2973" y="14504"/>
                  </a:cubicBezTo>
                  <a:cubicBezTo>
                    <a:pt x="3006" y="14871"/>
                    <a:pt x="3073" y="15271"/>
                    <a:pt x="3106" y="15672"/>
                  </a:cubicBezTo>
                  <a:cubicBezTo>
                    <a:pt x="3106" y="15739"/>
                    <a:pt x="3139" y="15768"/>
                    <a:pt x="3178" y="15768"/>
                  </a:cubicBezTo>
                  <a:cubicBezTo>
                    <a:pt x="3235" y="15768"/>
                    <a:pt x="3306" y="15704"/>
                    <a:pt x="3306" y="15605"/>
                  </a:cubicBezTo>
                  <a:lnTo>
                    <a:pt x="3306" y="15438"/>
                  </a:lnTo>
                  <a:cubicBezTo>
                    <a:pt x="3306" y="15505"/>
                    <a:pt x="3340" y="15572"/>
                    <a:pt x="3340" y="15605"/>
                  </a:cubicBezTo>
                  <a:cubicBezTo>
                    <a:pt x="3340" y="15654"/>
                    <a:pt x="3375" y="15685"/>
                    <a:pt x="3408" y="15685"/>
                  </a:cubicBezTo>
                  <a:cubicBezTo>
                    <a:pt x="3419" y="15685"/>
                    <a:pt x="3431" y="15681"/>
                    <a:pt x="3440" y="15672"/>
                  </a:cubicBezTo>
                  <a:lnTo>
                    <a:pt x="3440" y="15672"/>
                  </a:lnTo>
                  <a:cubicBezTo>
                    <a:pt x="3306" y="15905"/>
                    <a:pt x="3173" y="16105"/>
                    <a:pt x="3106" y="16372"/>
                  </a:cubicBezTo>
                  <a:cubicBezTo>
                    <a:pt x="3073" y="16405"/>
                    <a:pt x="3006" y="16439"/>
                    <a:pt x="3006" y="16539"/>
                  </a:cubicBezTo>
                  <a:lnTo>
                    <a:pt x="2506" y="17540"/>
                  </a:lnTo>
                  <a:cubicBezTo>
                    <a:pt x="2139" y="18340"/>
                    <a:pt x="1805" y="19207"/>
                    <a:pt x="1438" y="20075"/>
                  </a:cubicBezTo>
                  <a:cubicBezTo>
                    <a:pt x="1338" y="20108"/>
                    <a:pt x="1305" y="20108"/>
                    <a:pt x="1238" y="20175"/>
                  </a:cubicBezTo>
                  <a:lnTo>
                    <a:pt x="1238" y="20108"/>
                  </a:lnTo>
                  <a:cubicBezTo>
                    <a:pt x="1138" y="19508"/>
                    <a:pt x="971" y="18874"/>
                    <a:pt x="671" y="18273"/>
                  </a:cubicBezTo>
                  <a:cubicBezTo>
                    <a:pt x="656" y="18230"/>
                    <a:pt x="604" y="18205"/>
                    <a:pt x="549" y="18205"/>
                  </a:cubicBezTo>
                  <a:cubicBezTo>
                    <a:pt x="478" y="18205"/>
                    <a:pt x="404" y="18246"/>
                    <a:pt x="404" y="18340"/>
                  </a:cubicBezTo>
                  <a:cubicBezTo>
                    <a:pt x="404" y="18607"/>
                    <a:pt x="404" y="18874"/>
                    <a:pt x="437" y="19174"/>
                  </a:cubicBezTo>
                  <a:cubicBezTo>
                    <a:pt x="437" y="19374"/>
                    <a:pt x="471" y="19574"/>
                    <a:pt x="571" y="19775"/>
                  </a:cubicBezTo>
                  <a:cubicBezTo>
                    <a:pt x="604" y="19941"/>
                    <a:pt x="638" y="20175"/>
                    <a:pt x="671" y="20342"/>
                  </a:cubicBezTo>
                  <a:cubicBezTo>
                    <a:pt x="671" y="20375"/>
                    <a:pt x="738" y="20408"/>
                    <a:pt x="771" y="20408"/>
                  </a:cubicBezTo>
                  <a:cubicBezTo>
                    <a:pt x="804" y="20442"/>
                    <a:pt x="804" y="20508"/>
                    <a:pt x="838" y="20575"/>
                  </a:cubicBezTo>
                  <a:cubicBezTo>
                    <a:pt x="809" y="20662"/>
                    <a:pt x="880" y="20748"/>
                    <a:pt x="943" y="20748"/>
                  </a:cubicBezTo>
                  <a:cubicBezTo>
                    <a:pt x="953" y="20748"/>
                    <a:pt x="962" y="20746"/>
                    <a:pt x="971" y="20742"/>
                  </a:cubicBezTo>
                  <a:cubicBezTo>
                    <a:pt x="988" y="20759"/>
                    <a:pt x="1013" y="20767"/>
                    <a:pt x="1038" y="20767"/>
                  </a:cubicBezTo>
                  <a:cubicBezTo>
                    <a:pt x="1063" y="20767"/>
                    <a:pt x="1088" y="20759"/>
                    <a:pt x="1105" y="20742"/>
                  </a:cubicBezTo>
                  <a:lnTo>
                    <a:pt x="1105" y="20742"/>
                  </a:lnTo>
                  <a:cubicBezTo>
                    <a:pt x="804" y="21376"/>
                    <a:pt x="471" y="22010"/>
                    <a:pt x="71" y="22510"/>
                  </a:cubicBezTo>
                  <a:cubicBezTo>
                    <a:pt x="1" y="22580"/>
                    <a:pt x="61" y="22666"/>
                    <a:pt x="138" y="22666"/>
                  </a:cubicBezTo>
                  <a:cubicBezTo>
                    <a:pt x="171" y="22666"/>
                    <a:pt x="207" y="22650"/>
                    <a:pt x="237" y="22610"/>
                  </a:cubicBezTo>
                  <a:cubicBezTo>
                    <a:pt x="738" y="22076"/>
                    <a:pt x="1071" y="21342"/>
                    <a:pt x="1338" y="20609"/>
                  </a:cubicBezTo>
                  <a:cubicBezTo>
                    <a:pt x="1572" y="20542"/>
                    <a:pt x="1805" y="20408"/>
                    <a:pt x="2005" y="20342"/>
                  </a:cubicBezTo>
                  <a:cubicBezTo>
                    <a:pt x="2472" y="20208"/>
                    <a:pt x="2839" y="20075"/>
                    <a:pt x="3173" y="19741"/>
                  </a:cubicBezTo>
                  <a:cubicBezTo>
                    <a:pt x="3298" y="19678"/>
                    <a:pt x="3247" y="19438"/>
                    <a:pt x="3101" y="19438"/>
                  </a:cubicBezTo>
                  <a:cubicBezTo>
                    <a:pt x="3092" y="19438"/>
                    <a:pt x="3082" y="19439"/>
                    <a:pt x="3073" y="19441"/>
                  </a:cubicBezTo>
                  <a:cubicBezTo>
                    <a:pt x="2672" y="19541"/>
                    <a:pt x="2239" y="19675"/>
                    <a:pt x="1939" y="19908"/>
                  </a:cubicBezTo>
                  <a:cubicBezTo>
                    <a:pt x="1872" y="19908"/>
                    <a:pt x="1772" y="19941"/>
                    <a:pt x="1738" y="19941"/>
                  </a:cubicBezTo>
                  <a:cubicBezTo>
                    <a:pt x="1672" y="19941"/>
                    <a:pt x="1638" y="20008"/>
                    <a:pt x="1605" y="20008"/>
                  </a:cubicBezTo>
                  <a:cubicBezTo>
                    <a:pt x="1672" y="19775"/>
                    <a:pt x="1738" y="19608"/>
                    <a:pt x="1805" y="19408"/>
                  </a:cubicBezTo>
                  <a:cubicBezTo>
                    <a:pt x="2172" y="18507"/>
                    <a:pt x="2639" y="17573"/>
                    <a:pt x="3106" y="16672"/>
                  </a:cubicBezTo>
                  <a:lnTo>
                    <a:pt x="3173" y="16672"/>
                  </a:lnTo>
                  <a:cubicBezTo>
                    <a:pt x="3343" y="16628"/>
                    <a:pt x="3503" y="16612"/>
                    <a:pt x="3659" y="16612"/>
                  </a:cubicBezTo>
                  <a:cubicBezTo>
                    <a:pt x="4045" y="16612"/>
                    <a:pt x="4403" y="16709"/>
                    <a:pt x="4813" y="16709"/>
                  </a:cubicBezTo>
                  <a:cubicBezTo>
                    <a:pt x="4855" y="16709"/>
                    <a:pt x="4897" y="16708"/>
                    <a:pt x="4941" y="16706"/>
                  </a:cubicBezTo>
                  <a:cubicBezTo>
                    <a:pt x="5074" y="16706"/>
                    <a:pt x="5107" y="16539"/>
                    <a:pt x="5007" y="16439"/>
                  </a:cubicBezTo>
                  <a:cubicBezTo>
                    <a:pt x="4907" y="16372"/>
                    <a:pt x="4807" y="16339"/>
                    <a:pt x="4674" y="16272"/>
                  </a:cubicBezTo>
                  <a:cubicBezTo>
                    <a:pt x="5141" y="16205"/>
                    <a:pt x="5608" y="16105"/>
                    <a:pt x="6075" y="15872"/>
                  </a:cubicBezTo>
                  <a:cubicBezTo>
                    <a:pt x="6242" y="15772"/>
                    <a:pt x="6175" y="15572"/>
                    <a:pt x="6008" y="15538"/>
                  </a:cubicBezTo>
                  <a:cubicBezTo>
                    <a:pt x="5725" y="15471"/>
                    <a:pt x="5416" y="15438"/>
                    <a:pt x="5103" y="15438"/>
                  </a:cubicBezTo>
                  <a:cubicBezTo>
                    <a:pt x="4791" y="15438"/>
                    <a:pt x="4474" y="15471"/>
                    <a:pt x="4173" y="15538"/>
                  </a:cubicBezTo>
                  <a:cubicBezTo>
                    <a:pt x="3940" y="15572"/>
                    <a:pt x="3606" y="15772"/>
                    <a:pt x="3840" y="16039"/>
                  </a:cubicBezTo>
                  <a:lnTo>
                    <a:pt x="3340" y="16172"/>
                  </a:lnTo>
                  <a:cubicBezTo>
                    <a:pt x="3840" y="15171"/>
                    <a:pt x="4340" y="14204"/>
                    <a:pt x="4841" y="13237"/>
                  </a:cubicBezTo>
                  <a:cubicBezTo>
                    <a:pt x="4941" y="13103"/>
                    <a:pt x="4974" y="13003"/>
                    <a:pt x="5074" y="12870"/>
                  </a:cubicBezTo>
                  <a:cubicBezTo>
                    <a:pt x="5107" y="12870"/>
                    <a:pt x="5107" y="12903"/>
                    <a:pt x="5141" y="12903"/>
                  </a:cubicBezTo>
                  <a:cubicBezTo>
                    <a:pt x="6108" y="12870"/>
                    <a:pt x="7309" y="12503"/>
                    <a:pt x="7843" y="11702"/>
                  </a:cubicBezTo>
                  <a:cubicBezTo>
                    <a:pt x="7934" y="11580"/>
                    <a:pt x="7859" y="11431"/>
                    <a:pt x="7718" y="11431"/>
                  </a:cubicBezTo>
                  <a:cubicBezTo>
                    <a:pt x="7705" y="11431"/>
                    <a:pt x="7691" y="11432"/>
                    <a:pt x="7676" y="11435"/>
                  </a:cubicBezTo>
                  <a:cubicBezTo>
                    <a:pt x="7076" y="11535"/>
                    <a:pt x="6108" y="11569"/>
                    <a:pt x="5508" y="12002"/>
                  </a:cubicBezTo>
                  <a:cubicBezTo>
                    <a:pt x="5908" y="11268"/>
                    <a:pt x="6308" y="10568"/>
                    <a:pt x="6742" y="9867"/>
                  </a:cubicBezTo>
                  <a:cubicBezTo>
                    <a:pt x="7309" y="9734"/>
                    <a:pt x="7843" y="9534"/>
                    <a:pt x="8410" y="9400"/>
                  </a:cubicBezTo>
                  <a:cubicBezTo>
                    <a:pt x="8977" y="9267"/>
                    <a:pt x="9577" y="9034"/>
                    <a:pt x="10078" y="8700"/>
                  </a:cubicBezTo>
                  <a:cubicBezTo>
                    <a:pt x="10178" y="8600"/>
                    <a:pt x="10144" y="8400"/>
                    <a:pt x="9978" y="8400"/>
                  </a:cubicBezTo>
                  <a:cubicBezTo>
                    <a:pt x="9244" y="8400"/>
                    <a:pt x="8410" y="8533"/>
                    <a:pt x="7676" y="8733"/>
                  </a:cubicBezTo>
                  <a:cubicBezTo>
                    <a:pt x="7576" y="8767"/>
                    <a:pt x="7409" y="8867"/>
                    <a:pt x="7276" y="8933"/>
                  </a:cubicBezTo>
                  <a:cubicBezTo>
                    <a:pt x="7943" y="7866"/>
                    <a:pt x="8610" y="6765"/>
                    <a:pt x="9244" y="5698"/>
                  </a:cubicBezTo>
                  <a:lnTo>
                    <a:pt x="9244" y="5831"/>
                  </a:lnTo>
                  <a:cubicBezTo>
                    <a:pt x="9255" y="5866"/>
                    <a:pt x="9283" y="5881"/>
                    <a:pt x="9315" y="5881"/>
                  </a:cubicBezTo>
                  <a:cubicBezTo>
                    <a:pt x="9373" y="5881"/>
                    <a:pt x="9444" y="5830"/>
                    <a:pt x="9444" y="5765"/>
                  </a:cubicBezTo>
                  <a:cubicBezTo>
                    <a:pt x="9411" y="5598"/>
                    <a:pt x="9777" y="5498"/>
                    <a:pt x="10244" y="5364"/>
                  </a:cubicBezTo>
                  <a:lnTo>
                    <a:pt x="10244" y="5364"/>
                  </a:lnTo>
                  <a:cubicBezTo>
                    <a:pt x="9844" y="5598"/>
                    <a:pt x="9477" y="5898"/>
                    <a:pt x="9110" y="6098"/>
                  </a:cubicBezTo>
                  <a:cubicBezTo>
                    <a:pt x="8943" y="6210"/>
                    <a:pt x="8986" y="6463"/>
                    <a:pt x="9161" y="6463"/>
                  </a:cubicBezTo>
                  <a:cubicBezTo>
                    <a:pt x="9195" y="6463"/>
                    <a:pt x="9234" y="6453"/>
                    <a:pt x="9277" y="6432"/>
                  </a:cubicBezTo>
                  <a:cubicBezTo>
                    <a:pt x="9944" y="6098"/>
                    <a:pt x="10578" y="5731"/>
                    <a:pt x="11178" y="5364"/>
                  </a:cubicBezTo>
                  <a:lnTo>
                    <a:pt x="11178" y="5364"/>
                  </a:lnTo>
                  <a:cubicBezTo>
                    <a:pt x="10745" y="5898"/>
                    <a:pt x="10144" y="6265"/>
                    <a:pt x="9577" y="6732"/>
                  </a:cubicBezTo>
                  <a:cubicBezTo>
                    <a:pt x="9477" y="6765"/>
                    <a:pt x="9511" y="6899"/>
                    <a:pt x="9644" y="6899"/>
                  </a:cubicBezTo>
                  <a:cubicBezTo>
                    <a:pt x="10611" y="6765"/>
                    <a:pt x="11345" y="5898"/>
                    <a:pt x="11846" y="5164"/>
                  </a:cubicBezTo>
                  <a:cubicBezTo>
                    <a:pt x="11946" y="5031"/>
                    <a:pt x="11846" y="4864"/>
                    <a:pt x="11746" y="4864"/>
                  </a:cubicBezTo>
                  <a:cubicBezTo>
                    <a:pt x="11679" y="4831"/>
                    <a:pt x="11645" y="4764"/>
                    <a:pt x="11579" y="4764"/>
                  </a:cubicBezTo>
                  <a:cubicBezTo>
                    <a:pt x="11245" y="4831"/>
                    <a:pt x="9978" y="5031"/>
                    <a:pt x="9477" y="5431"/>
                  </a:cubicBezTo>
                  <a:cubicBezTo>
                    <a:pt x="10011" y="4564"/>
                    <a:pt x="10511" y="3730"/>
                    <a:pt x="11012" y="2862"/>
                  </a:cubicBezTo>
                  <a:cubicBezTo>
                    <a:pt x="11612" y="2229"/>
                    <a:pt x="12112" y="1562"/>
                    <a:pt x="12513" y="828"/>
                  </a:cubicBezTo>
                  <a:cubicBezTo>
                    <a:pt x="12513" y="828"/>
                    <a:pt x="12513" y="761"/>
                    <a:pt x="12579" y="761"/>
                  </a:cubicBezTo>
                  <a:cubicBezTo>
                    <a:pt x="12613" y="694"/>
                    <a:pt x="12579" y="594"/>
                    <a:pt x="12479" y="561"/>
                  </a:cubicBezTo>
                  <a:cubicBezTo>
                    <a:pt x="12513" y="427"/>
                    <a:pt x="12579" y="327"/>
                    <a:pt x="12613" y="161"/>
                  </a:cubicBezTo>
                  <a:cubicBezTo>
                    <a:pt x="12686" y="63"/>
                    <a:pt x="12616" y="1"/>
                    <a:pt x="125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5"/>
            <p:cNvSpPr/>
            <p:nvPr/>
          </p:nvSpPr>
          <p:spPr>
            <a:xfrm>
              <a:off x="3436800" y="3382125"/>
              <a:ext cx="29575" cy="67525"/>
            </a:xfrm>
            <a:custGeom>
              <a:avLst/>
              <a:gdLst/>
              <a:ahLst/>
              <a:cxnLst/>
              <a:rect l="l" t="t" r="r" b="b"/>
              <a:pathLst>
                <a:path w="1183" h="2701" extrusionOk="0">
                  <a:moveTo>
                    <a:pt x="321" y="0"/>
                  </a:moveTo>
                  <a:cubicBezTo>
                    <a:pt x="234" y="0"/>
                    <a:pt x="147" y="64"/>
                    <a:pt x="167" y="163"/>
                  </a:cubicBezTo>
                  <a:cubicBezTo>
                    <a:pt x="200" y="264"/>
                    <a:pt x="200" y="330"/>
                    <a:pt x="200" y="464"/>
                  </a:cubicBezTo>
                  <a:cubicBezTo>
                    <a:pt x="134" y="464"/>
                    <a:pt x="67" y="497"/>
                    <a:pt x="34" y="597"/>
                  </a:cubicBezTo>
                  <a:cubicBezTo>
                    <a:pt x="0" y="1264"/>
                    <a:pt x="0" y="1965"/>
                    <a:pt x="300" y="2599"/>
                  </a:cubicBezTo>
                  <a:cubicBezTo>
                    <a:pt x="319" y="2655"/>
                    <a:pt x="390" y="2700"/>
                    <a:pt x="466" y="2700"/>
                  </a:cubicBezTo>
                  <a:cubicBezTo>
                    <a:pt x="526" y="2700"/>
                    <a:pt x="590" y="2672"/>
                    <a:pt x="634" y="2599"/>
                  </a:cubicBezTo>
                  <a:cubicBezTo>
                    <a:pt x="667" y="2498"/>
                    <a:pt x="667" y="2432"/>
                    <a:pt x="667" y="2332"/>
                  </a:cubicBezTo>
                  <a:cubicBezTo>
                    <a:pt x="734" y="2398"/>
                    <a:pt x="867" y="2498"/>
                    <a:pt x="1001" y="2532"/>
                  </a:cubicBezTo>
                  <a:cubicBezTo>
                    <a:pt x="1020" y="2541"/>
                    <a:pt x="1037" y="2545"/>
                    <a:pt x="1053" y="2545"/>
                  </a:cubicBezTo>
                  <a:cubicBezTo>
                    <a:pt x="1149" y="2545"/>
                    <a:pt x="1182" y="2394"/>
                    <a:pt x="1068" y="2365"/>
                  </a:cubicBezTo>
                  <a:cubicBezTo>
                    <a:pt x="968" y="2332"/>
                    <a:pt x="867" y="2198"/>
                    <a:pt x="834" y="2098"/>
                  </a:cubicBezTo>
                  <a:cubicBezTo>
                    <a:pt x="834" y="2098"/>
                    <a:pt x="867" y="2031"/>
                    <a:pt x="867" y="1998"/>
                  </a:cubicBezTo>
                  <a:cubicBezTo>
                    <a:pt x="834" y="1765"/>
                    <a:pt x="801" y="1531"/>
                    <a:pt x="734" y="1331"/>
                  </a:cubicBezTo>
                  <a:cubicBezTo>
                    <a:pt x="701" y="931"/>
                    <a:pt x="567" y="497"/>
                    <a:pt x="467" y="97"/>
                  </a:cubicBezTo>
                  <a:cubicBezTo>
                    <a:pt x="440" y="29"/>
                    <a:pt x="381" y="0"/>
                    <a:pt x="3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55"/>
            <p:cNvSpPr/>
            <p:nvPr/>
          </p:nvSpPr>
          <p:spPr>
            <a:xfrm>
              <a:off x="2854350" y="3736625"/>
              <a:ext cx="357900" cy="245200"/>
            </a:xfrm>
            <a:custGeom>
              <a:avLst/>
              <a:gdLst/>
              <a:ahLst/>
              <a:cxnLst/>
              <a:rect l="l" t="t" r="r" b="b"/>
              <a:pathLst>
                <a:path w="14316" h="9808" extrusionOk="0">
                  <a:moveTo>
                    <a:pt x="224" y="0"/>
                  </a:moveTo>
                  <a:cubicBezTo>
                    <a:pt x="96" y="0"/>
                    <a:pt x="0" y="158"/>
                    <a:pt x="82" y="294"/>
                  </a:cubicBezTo>
                  <a:cubicBezTo>
                    <a:pt x="234" y="507"/>
                    <a:pt x="1030" y="1728"/>
                    <a:pt x="1522" y="1728"/>
                  </a:cubicBezTo>
                  <a:cubicBezTo>
                    <a:pt x="1567" y="1728"/>
                    <a:pt x="1610" y="1717"/>
                    <a:pt x="1649" y="1695"/>
                  </a:cubicBezTo>
                  <a:cubicBezTo>
                    <a:pt x="2150" y="2195"/>
                    <a:pt x="2683" y="2662"/>
                    <a:pt x="3317" y="2996"/>
                  </a:cubicBezTo>
                  <a:cubicBezTo>
                    <a:pt x="3317" y="2996"/>
                    <a:pt x="3351" y="2996"/>
                    <a:pt x="3351" y="3029"/>
                  </a:cubicBezTo>
                  <a:cubicBezTo>
                    <a:pt x="3386" y="3050"/>
                    <a:pt x="3420" y="3060"/>
                    <a:pt x="3451" y="3060"/>
                  </a:cubicBezTo>
                  <a:cubicBezTo>
                    <a:pt x="3567" y="3060"/>
                    <a:pt x="3644" y="2934"/>
                    <a:pt x="3617" y="2829"/>
                  </a:cubicBezTo>
                  <a:lnTo>
                    <a:pt x="3617" y="2829"/>
                  </a:lnTo>
                  <a:cubicBezTo>
                    <a:pt x="3684" y="2862"/>
                    <a:pt x="3784" y="2929"/>
                    <a:pt x="3918" y="2929"/>
                  </a:cubicBezTo>
                  <a:cubicBezTo>
                    <a:pt x="3984" y="2929"/>
                    <a:pt x="4018" y="2829"/>
                    <a:pt x="3984" y="2796"/>
                  </a:cubicBezTo>
                  <a:lnTo>
                    <a:pt x="3851" y="2662"/>
                  </a:lnTo>
                  <a:lnTo>
                    <a:pt x="3851" y="2662"/>
                  </a:lnTo>
                  <a:cubicBezTo>
                    <a:pt x="4618" y="3162"/>
                    <a:pt x="5352" y="3663"/>
                    <a:pt x="6153" y="4130"/>
                  </a:cubicBezTo>
                  <a:lnTo>
                    <a:pt x="6119" y="4130"/>
                  </a:lnTo>
                  <a:cubicBezTo>
                    <a:pt x="5650" y="4013"/>
                    <a:pt x="5181" y="3964"/>
                    <a:pt x="4719" y="3964"/>
                  </a:cubicBezTo>
                  <a:cubicBezTo>
                    <a:pt x="4392" y="3964"/>
                    <a:pt x="4069" y="3988"/>
                    <a:pt x="3751" y="4030"/>
                  </a:cubicBezTo>
                  <a:cubicBezTo>
                    <a:pt x="3484" y="4096"/>
                    <a:pt x="3517" y="4363"/>
                    <a:pt x="3751" y="4463"/>
                  </a:cubicBezTo>
                  <a:cubicBezTo>
                    <a:pt x="3918" y="4497"/>
                    <a:pt x="4084" y="4530"/>
                    <a:pt x="4251" y="4530"/>
                  </a:cubicBezTo>
                  <a:cubicBezTo>
                    <a:pt x="3751" y="4630"/>
                    <a:pt x="3251" y="4697"/>
                    <a:pt x="2750" y="4864"/>
                  </a:cubicBezTo>
                  <a:cubicBezTo>
                    <a:pt x="2528" y="4959"/>
                    <a:pt x="2608" y="5266"/>
                    <a:pt x="2789" y="5266"/>
                  </a:cubicBezTo>
                  <a:cubicBezTo>
                    <a:pt x="2798" y="5266"/>
                    <a:pt x="2807" y="5266"/>
                    <a:pt x="2817" y="5264"/>
                  </a:cubicBezTo>
                  <a:cubicBezTo>
                    <a:pt x="3584" y="5131"/>
                    <a:pt x="4318" y="5030"/>
                    <a:pt x="5018" y="4830"/>
                  </a:cubicBezTo>
                  <a:cubicBezTo>
                    <a:pt x="5285" y="4797"/>
                    <a:pt x="5519" y="4797"/>
                    <a:pt x="5752" y="4764"/>
                  </a:cubicBezTo>
                  <a:cubicBezTo>
                    <a:pt x="5852" y="4764"/>
                    <a:pt x="5919" y="4630"/>
                    <a:pt x="5919" y="4530"/>
                  </a:cubicBezTo>
                  <a:cubicBezTo>
                    <a:pt x="6019" y="4497"/>
                    <a:pt x="6153" y="4430"/>
                    <a:pt x="6286" y="4363"/>
                  </a:cubicBezTo>
                  <a:cubicBezTo>
                    <a:pt x="6319" y="4363"/>
                    <a:pt x="6319" y="4330"/>
                    <a:pt x="6353" y="4297"/>
                  </a:cubicBezTo>
                  <a:cubicBezTo>
                    <a:pt x="7087" y="4764"/>
                    <a:pt x="7787" y="5164"/>
                    <a:pt x="8488" y="5631"/>
                  </a:cubicBezTo>
                  <a:cubicBezTo>
                    <a:pt x="8097" y="5484"/>
                    <a:pt x="7653" y="5391"/>
                    <a:pt x="7220" y="5391"/>
                  </a:cubicBezTo>
                  <a:cubicBezTo>
                    <a:pt x="7062" y="5391"/>
                    <a:pt x="6905" y="5404"/>
                    <a:pt x="6753" y="5431"/>
                  </a:cubicBezTo>
                  <a:cubicBezTo>
                    <a:pt x="6620" y="5431"/>
                    <a:pt x="6586" y="5598"/>
                    <a:pt x="6653" y="5664"/>
                  </a:cubicBezTo>
                  <a:cubicBezTo>
                    <a:pt x="7487" y="6431"/>
                    <a:pt x="8621" y="6465"/>
                    <a:pt x="9622" y="6765"/>
                  </a:cubicBezTo>
                  <a:cubicBezTo>
                    <a:pt x="9628" y="6768"/>
                    <a:pt x="9634" y="6769"/>
                    <a:pt x="9640" y="6769"/>
                  </a:cubicBezTo>
                  <a:cubicBezTo>
                    <a:pt x="9705" y="6769"/>
                    <a:pt x="9777" y="6629"/>
                    <a:pt x="9655" y="6598"/>
                  </a:cubicBezTo>
                  <a:cubicBezTo>
                    <a:pt x="9622" y="6598"/>
                    <a:pt x="9522" y="6532"/>
                    <a:pt x="9488" y="6532"/>
                  </a:cubicBezTo>
                  <a:cubicBezTo>
                    <a:pt x="9588" y="6532"/>
                    <a:pt x="9622" y="6465"/>
                    <a:pt x="9655" y="6365"/>
                  </a:cubicBezTo>
                  <a:lnTo>
                    <a:pt x="9688" y="6365"/>
                  </a:lnTo>
                  <a:cubicBezTo>
                    <a:pt x="9755" y="6431"/>
                    <a:pt x="9822" y="6465"/>
                    <a:pt x="9855" y="6498"/>
                  </a:cubicBezTo>
                  <a:cubicBezTo>
                    <a:pt x="9955" y="6598"/>
                    <a:pt x="10022" y="6698"/>
                    <a:pt x="10155" y="6798"/>
                  </a:cubicBezTo>
                  <a:cubicBezTo>
                    <a:pt x="10172" y="6815"/>
                    <a:pt x="10197" y="6823"/>
                    <a:pt x="10222" y="6823"/>
                  </a:cubicBezTo>
                  <a:cubicBezTo>
                    <a:pt x="10247" y="6823"/>
                    <a:pt x="10272" y="6815"/>
                    <a:pt x="10289" y="6798"/>
                  </a:cubicBezTo>
                  <a:cubicBezTo>
                    <a:pt x="11623" y="7699"/>
                    <a:pt x="12924" y="8666"/>
                    <a:pt x="14158" y="9801"/>
                  </a:cubicBezTo>
                  <a:cubicBezTo>
                    <a:pt x="14163" y="9805"/>
                    <a:pt x="14170" y="9807"/>
                    <a:pt x="14177" y="9807"/>
                  </a:cubicBezTo>
                  <a:cubicBezTo>
                    <a:pt x="14225" y="9807"/>
                    <a:pt x="14316" y="9729"/>
                    <a:pt x="14258" y="9700"/>
                  </a:cubicBezTo>
                  <a:cubicBezTo>
                    <a:pt x="13091" y="8266"/>
                    <a:pt x="11657" y="7132"/>
                    <a:pt x="10089" y="6131"/>
                  </a:cubicBezTo>
                  <a:cubicBezTo>
                    <a:pt x="10022" y="6065"/>
                    <a:pt x="10022" y="6031"/>
                    <a:pt x="9989" y="5964"/>
                  </a:cubicBezTo>
                  <a:cubicBezTo>
                    <a:pt x="9989" y="5898"/>
                    <a:pt x="9989" y="5864"/>
                    <a:pt x="9955" y="5864"/>
                  </a:cubicBezTo>
                  <a:cubicBezTo>
                    <a:pt x="9655" y="5264"/>
                    <a:pt x="9322" y="4664"/>
                    <a:pt x="8988" y="4096"/>
                  </a:cubicBezTo>
                  <a:cubicBezTo>
                    <a:pt x="8938" y="4009"/>
                    <a:pt x="8869" y="3973"/>
                    <a:pt x="8806" y="3973"/>
                  </a:cubicBezTo>
                  <a:cubicBezTo>
                    <a:pt x="8701" y="3973"/>
                    <a:pt x="8613" y="4072"/>
                    <a:pt x="8654" y="4197"/>
                  </a:cubicBezTo>
                  <a:cubicBezTo>
                    <a:pt x="8788" y="4630"/>
                    <a:pt x="8921" y="5097"/>
                    <a:pt x="9121" y="5497"/>
                  </a:cubicBezTo>
                  <a:cubicBezTo>
                    <a:pt x="8354" y="5030"/>
                    <a:pt x="7587" y="4630"/>
                    <a:pt x="6820" y="4163"/>
                  </a:cubicBezTo>
                  <a:cubicBezTo>
                    <a:pt x="6853" y="4130"/>
                    <a:pt x="6853" y="4096"/>
                    <a:pt x="6853" y="4030"/>
                  </a:cubicBezTo>
                  <a:cubicBezTo>
                    <a:pt x="6853" y="3996"/>
                    <a:pt x="6853" y="3963"/>
                    <a:pt x="6820" y="3930"/>
                  </a:cubicBezTo>
                  <a:lnTo>
                    <a:pt x="6820" y="3930"/>
                  </a:lnTo>
                  <a:lnTo>
                    <a:pt x="6920" y="3996"/>
                  </a:lnTo>
                  <a:cubicBezTo>
                    <a:pt x="6943" y="4027"/>
                    <a:pt x="6970" y="4040"/>
                    <a:pt x="6996" y="4040"/>
                  </a:cubicBezTo>
                  <a:cubicBezTo>
                    <a:pt x="7083" y="4040"/>
                    <a:pt x="7163" y="3899"/>
                    <a:pt x="7087" y="3796"/>
                  </a:cubicBezTo>
                  <a:lnTo>
                    <a:pt x="7087" y="3763"/>
                  </a:lnTo>
                  <a:cubicBezTo>
                    <a:pt x="6920" y="3463"/>
                    <a:pt x="6753" y="3196"/>
                    <a:pt x="6520" y="2962"/>
                  </a:cubicBezTo>
                  <a:cubicBezTo>
                    <a:pt x="6386" y="2662"/>
                    <a:pt x="6286" y="2429"/>
                    <a:pt x="6119" y="2128"/>
                  </a:cubicBezTo>
                  <a:cubicBezTo>
                    <a:pt x="6079" y="2061"/>
                    <a:pt x="6022" y="2032"/>
                    <a:pt x="5971" y="2032"/>
                  </a:cubicBezTo>
                  <a:cubicBezTo>
                    <a:pt x="5896" y="2032"/>
                    <a:pt x="5832" y="2096"/>
                    <a:pt x="5852" y="2195"/>
                  </a:cubicBezTo>
                  <a:lnTo>
                    <a:pt x="5852" y="2262"/>
                  </a:lnTo>
                  <a:cubicBezTo>
                    <a:pt x="5818" y="2248"/>
                    <a:pt x="5781" y="2241"/>
                    <a:pt x="5747" y="2241"/>
                  </a:cubicBezTo>
                  <a:cubicBezTo>
                    <a:pt x="5617" y="2241"/>
                    <a:pt x="5513" y="2337"/>
                    <a:pt x="5619" y="2495"/>
                  </a:cubicBezTo>
                  <a:cubicBezTo>
                    <a:pt x="5852" y="2962"/>
                    <a:pt x="6119" y="3429"/>
                    <a:pt x="6419" y="3863"/>
                  </a:cubicBezTo>
                  <a:cubicBezTo>
                    <a:pt x="5152" y="3162"/>
                    <a:pt x="3918" y="2495"/>
                    <a:pt x="2784" y="1761"/>
                  </a:cubicBezTo>
                  <a:cubicBezTo>
                    <a:pt x="2350" y="1428"/>
                    <a:pt x="1950" y="1094"/>
                    <a:pt x="1449" y="861"/>
                  </a:cubicBezTo>
                  <a:cubicBezTo>
                    <a:pt x="1082" y="594"/>
                    <a:pt x="749" y="294"/>
                    <a:pt x="315" y="27"/>
                  </a:cubicBezTo>
                  <a:cubicBezTo>
                    <a:pt x="284" y="8"/>
                    <a:pt x="253" y="0"/>
                    <a:pt x="2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55"/>
            <p:cNvSpPr/>
            <p:nvPr/>
          </p:nvSpPr>
          <p:spPr>
            <a:xfrm>
              <a:off x="3075700" y="3939925"/>
              <a:ext cx="72575" cy="20775"/>
            </a:xfrm>
            <a:custGeom>
              <a:avLst/>
              <a:gdLst/>
              <a:ahLst/>
              <a:cxnLst/>
              <a:rect l="l" t="t" r="r" b="b"/>
              <a:pathLst>
                <a:path w="2903" h="831" extrusionOk="0">
                  <a:moveTo>
                    <a:pt x="1235" y="368"/>
                  </a:moveTo>
                  <a:cubicBezTo>
                    <a:pt x="1235" y="450"/>
                    <a:pt x="1280" y="510"/>
                    <a:pt x="1370" y="510"/>
                  </a:cubicBezTo>
                  <a:cubicBezTo>
                    <a:pt x="1390" y="510"/>
                    <a:pt x="1411" y="507"/>
                    <a:pt x="1435" y="501"/>
                  </a:cubicBezTo>
                  <a:cubicBezTo>
                    <a:pt x="1668" y="468"/>
                    <a:pt x="1869" y="468"/>
                    <a:pt x="2135" y="401"/>
                  </a:cubicBezTo>
                  <a:lnTo>
                    <a:pt x="2135" y="401"/>
                  </a:lnTo>
                  <a:cubicBezTo>
                    <a:pt x="1921" y="508"/>
                    <a:pt x="1714" y="552"/>
                    <a:pt x="1507" y="552"/>
                  </a:cubicBezTo>
                  <a:cubicBezTo>
                    <a:pt x="1263" y="552"/>
                    <a:pt x="1020" y="491"/>
                    <a:pt x="768" y="401"/>
                  </a:cubicBezTo>
                  <a:cubicBezTo>
                    <a:pt x="935" y="368"/>
                    <a:pt x="1035" y="368"/>
                    <a:pt x="1235" y="368"/>
                  </a:cubicBezTo>
                  <a:close/>
                  <a:moveTo>
                    <a:pt x="2602" y="1"/>
                  </a:moveTo>
                  <a:cubicBezTo>
                    <a:pt x="1802" y="1"/>
                    <a:pt x="1001" y="1"/>
                    <a:pt x="234" y="201"/>
                  </a:cubicBezTo>
                  <a:cubicBezTo>
                    <a:pt x="67" y="234"/>
                    <a:pt x="1" y="468"/>
                    <a:pt x="167" y="501"/>
                  </a:cubicBezTo>
                  <a:cubicBezTo>
                    <a:pt x="578" y="698"/>
                    <a:pt x="1013" y="831"/>
                    <a:pt x="1432" y="831"/>
                  </a:cubicBezTo>
                  <a:cubicBezTo>
                    <a:pt x="1864" y="831"/>
                    <a:pt x="2280" y="690"/>
                    <a:pt x="2636" y="334"/>
                  </a:cubicBezTo>
                  <a:lnTo>
                    <a:pt x="2669" y="334"/>
                  </a:lnTo>
                  <a:cubicBezTo>
                    <a:pt x="2736" y="334"/>
                    <a:pt x="2769" y="301"/>
                    <a:pt x="2803" y="234"/>
                  </a:cubicBezTo>
                  <a:cubicBezTo>
                    <a:pt x="2903" y="201"/>
                    <a:pt x="2903" y="67"/>
                    <a:pt x="2803" y="67"/>
                  </a:cubicBezTo>
                  <a:cubicBezTo>
                    <a:pt x="2736" y="1"/>
                    <a:pt x="2669" y="1"/>
                    <a:pt x="2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0" name="Google Shape;980;p55"/>
          <p:cNvSpPr/>
          <p:nvPr/>
        </p:nvSpPr>
        <p:spPr>
          <a:xfrm>
            <a:off x="2701330" y="526973"/>
            <a:ext cx="2667000" cy="93456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lumMod val="75000"/>
                </a:schemeClr>
              </a:solidFill>
            </a:endParaRPr>
          </a:p>
        </p:txBody>
      </p:sp>
      <p:sp>
        <p:nvSpPr>
          <p:cNvPr id="981" name="Google Shape;981;p55"/>
          <p:cNvSpPr txBox="1">
            <a:spLocks noGrp="1"/>
          </p:cNvSpPr>
          <p:nvPr>
            <p:ph type="title"/>
          </p:nvPr>
        </p:nvSpPr>
        <p:spPr>
          <a:xfrm>
            <a:off x="2971800" y="509849"/>
            <a:ext cx="2514600" cy="979849"/>
          </a:xfrm>
          <a:prstGeom prst="rect">
            <a:avLst/>
          </a:prstGeom>
        </p:spPr>
        <p:txBody>
          <a:bodyPr spcFirstLastPara="1" wrap="square" lIns="91425" tIns="91425" rIns="91425" bIns="91425" anchor="t" anchorCtr="0">
            <a:noAutofit/>
          </a:bodyPr>
          <a:lstStyle/>
          <a:p>
            <a:r>
              <a:rPr lang="fr-FR" sz="2400" dirty="0"/>
              <a:t>Glissement  métacognitif </a:t>
            </a:r>
            <a:r>
              <a:rPr lang="fr-MA" sz="2400" dirty="0"/>
              <a:t/>
            </a:r>
            <a:br>
              <a:rPr lang="fr-MA" sz="2400" dirty="0"/>
            </a:br>
            <a:endParaRPr lang="fr-FR" sz="2400" dirty="0"/>
          </a:p>
        </p:txBody>
      </p:sp>
      <p:sp>
        <p:nvSpPr>
          <p:cNvPr id="982" name="Google Shape;982;p55"/>
          <p:cNvSpPr txBox="1">
            <a:spLocks noGrp="1"/>
          </p:cNvSpPr>
          <p:nvPr>
            <p:ph type="subTitle" idx="4294967295"/>
          </p:nvPr>
        </p:nvSpPr>
        <p:spPr>
          <a:xfrm>
            <a:off x="2590800" y="1885950"/>
            <a:ext cx="6553200" cy="1905000"/>
          </a:xfrm>
          <a:prstGeom prst="rect">
            <a:avLst/>
          </a:prstGeom>
        </p:spPr>
        <p:txBody>
          <a:bodyPr spcFirstLastPara="1" wrap="square" lIns="91425" tIns="91425" rIns="91425" bIns="91425" anchor="t" anchorCtr="0">
            <a:noAutofit/>
          </a:bodyPr>
          <a:lstStyle/>
          <a:p>
            <a:pPr marL="114300" lvl="0" indent="0">
              <a:buNone/>
            </a:pPr>
            <a:r>
              <a:rPr lang="fr-FR" b="1" dirty="0"/>
              <a:t>Fonctionnement </a:t>
            </a:r>
            <a:endParaRPr lang="fr-MA" b="1" dirty="0"/>
          </a:p>
          <a:p>
            <a:pPr marL="114300" lvl="0" indent="0">
              <a:buNone/>
            </a:pPr>
            <a:r>
              <a:rPr lang="fr-FR" dirty="0"/>
              <a:t> Remplacer  un  problème dont  le savoir  mathématique  a  enseigner  donne  la  solution  par  un  problème  dont  la solution  matérielle  peut  s obtenir  aisément </a:t>
            </a:r>
          </a:p>
          <a:p>
            <a:pPr marL="114300" lvl="0" indent="0">
              <a:buNone/>
            </a:pPr>
            <a:endParaRPr lang="fr-MA" dirty="0"/>
          </a:p>
          <a:p>
            <a:pPr marL="114300" lvl="0" indent="0">
              <a:buNone/>
            </a:pPr>
            <a:r>
              <a:rPr lang="fr-FR" dirty="0"/>
              <a:t> Interpréter cette réussite comme la preuve suffisante de la construction du savoir visé </a:t>
            </a:r>
            <a:endParaRPr lang="fr-MA" dirty="0"/>
          </a:p>
          <a:p>
            <a:pPr lvl="0" algn="just">
              <a:buClr>
                <a:schemeClr val="bg1"/>
              </a:buClr>
              <a:buFont typeface="Arial" pitchFamily="34" charset="0"/>
              <a:buChar char="•"/>
            </a:pPr>
            <a:endParaRPr lang="fr-FR" sz="1600" dirty="0"/>
          </a:p>
        </p:txBody>
      </p:sp>
      <p:sp>
        <p:nvSpPr>
          <p:cNvPr id="991" name="Google Shape;991;p55"/>
          <p:cNvSpPr/>
          <p:nvPr/>
        </p:nvSpPr>
        <p:spPr>
          <a:xfrm rot="59522">
            <a:off x="1887708" y="644141"/>
            <a:ext cx="179990" cy="170171"/>
          </a:xfrm>
          <a:custGeom>
            <a:avLst/>
            <a:gdLst/>
            <a:ahLst/>
            <a:cxnLst/>
            <a:rect l="l" t="t" r="r" b="b"/>
            <a:pathLst>
              <a:path w="2493" h="2357" extrusionOk="0">
                <a:moveTo>
                  <a:pt x="1262" y="1"/>
                </a:moveTo>
                <a:cubicBezTo>
                  <a:pt x="1254" y="1"/>
                  <a:pt x="1247" y="8"/>
                  <a:pt x="1247" y="24"/>
                </a:cubicBezTo>
                <a:cubicBezTo>
                  <a:pt x="1034" y="540"/>
                  <a:pt x="578" y="966"/>
                  <a:pt x="61" y="1148"/>
                </a:cubicBezTo>
                <a:cubicBezTo>
                  <a:pt x="0" y="1148"/>
                  <a:pt x="0" y="1209"/>
                  <a:pt x="61" y="1209"/>
                </a:cubicBezTo>
                <a:cubicBezTo>
                  <a:pt x="578" y="1361"/>
                  <a:pt x="1034" y="1817"/>
                  <a:pt x="1247" y="2334"/>
                </a:cubicBezTo>
                <a:cubicBezTo>
                  <a:pt x="1247" y="2349"/>
                  <a:pt x="1254" y="2356"/>
                  <a:pt x="1262" y="2356"/>
                </a:cubicBezTo>
                <a:cubicBezTo>
                  <a:pt x="1269" y="2356"/>
                  <a:pt x="1277" y="2349"/>
                  <a:pt x="1277" y="2334"/>
                </a:cubicBezTo>
                <a:cubicBezTo>
                  <a:pt x="1459" y="1817"/>
                  <a:pt x="1915" y="1391"/>
                  <a:pt x="2462" y="1209"/>
                </a:cubicBezTo>
                <a:cubicBezTo>
                  <a:pt x="2493" y="1209"/>
                  <a:pt x="2493" y="1148"/>
                  <a:pt x="2462" y="1148"/>
                </a:cubicBezTo>
                <a:cubicBezTo>
                  <a:pt x="1915" y="996"/>
                  <a:pt x="1459" y="540"/>
                  <a:pt x="1277" y="24"/>
                </a:cubicBezTo>
                <a:cubicBezTo>
                  <a:pt x="1277" y="8"/>
                  <a:pt x="1269" y="1"/>
                  <a:pt x="1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689;p77">
            <a:extLst>
              <a:ext uri="{FF2B5EF4-FFF2-40B4-BE49-F238E27FC236}">
                <a16:creationId xmlns:a16="http://schemas.microsoft.com/office/drawing/2014/main" id="{F95E757E-CA8E-4738-82BC-110A0C0E4061}"/>
              </a:ext>
            </a:extLst>
          </p:cNvPr>
          <p:cNvSpPr/>
          <p:nvPr/>
        </p:nvSpPr>
        <p:spPr>
          <a:xfrm>
            <a:off x="2667000" y="2305549"/>
            <a:ext cx="159897" cy="132668"/>
          </a:xfrm>
          <a:custGeom>
            <a:avLst/>
            <a:gdLst/>
            <a:ahLst/>
            <a:cxnLst/>
            <a:rect l="l" t="t" r="r" b="b"/>
            <a:pathLst>
              <a:path w="2626" h="2179" extrusionOk="0">
                <a:moveTo>
                  <a:pt x="0" y="1"/>
                </a:moveTo>
                <a:lnTo>
                  <a:pt x="887" y="1090"/>
                </a:lnTo>
                <a:lnTo>
                  <a:pt x="0" y="2179"/>
                </a:lnTo>
                <a:lnTo>
                  <a:pt x="1644" y="2179"/>
                </a:lnTo>
                <a:lnTo>
                  <a:pt x="2625" y="1090"/>
                </a:lnTo>
                <a:lnTo>
                  <a:pt x="1644" y="1"/>
                </a:lnTo>
                <a:close/>
              </a:path>
            </a:pathLst>
          </a:custGeom>
          <a:solidFill>
            <a:schemeClr val="accent3">
              <a:lumMod val="60000"/>
              <a:lumOff val="40000"/>
            </a:schemeClr>
          </a:solidFill>
          <a:ln w="9525" cap="flat" cmpd="sng">
            <a:solidFill>
              <a:schemeClr val="tx2">
                <a:lumMod val="2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689;p77">
            <a:extLst>
              <a:ext uri="{FF2B5EF4-FFF2-40B4-BE49-F238E27FC236}">
                <a16:creationId xmlns:a16="http://schemas.microsoft.com/office/drawing/2014/main" id="{382B3AA1-0F12-4F4B-B060-BCDC5BC7A7D4}"/>
              </a:ext>
            </a:extLst>
          </p:cNvPr>
          <p:cNvSpPr/>
          <p:nvPr/>
        </p:nvSpPr>
        <p:spPr>
          <a:xfrm>
            <a:off x="2667000" y="3460074"/>
            <a:ext cx="159897" cy="132668"/>
          </a:xfrm>
          <a:custGeom>
            <a:avLst/>
            <a:gdLst/>
            <a:ahLst/>
            <a:cxnLst/>
            <a:rect l="l" t="t" r="r" b="b"/>
            <a:pathLst>
              <a:path w="2626" h="2179" extrusionOk="0">
                <a:moveTo>
                  <a:pt x="0" y="1"/>
                </a:moveTo>
                <a:lnTo>
                  <a:pt x="887" y="1090"/>
                </a:lnTo>
                <a:lnTo>
                  <a:pt x="0" y="2179"/>
                </a:lnTo>
                <a:lnTo>
                  <a:pt x="1644" y="2179"/>
                </a:lnTo>
                <a:lnTo>
                  <a:pt x="2625" y="1090"/>
                </a:lnTo>
                <a:lnTo>
                  <a:pt x="1644" y="1"/>
                </a:lnTo>
                <a:close/>
              </a:path>
            </a:pathLst>
          </a:custGeom>
          <a:solidFill>
            <a:schemeClr val="accent3">
              <a:lumMod val="60000"/>
              <a:lumOff val="40000"/>
            </a:schemeClr>
          </a:solidFill>
          <a:ln w="9525" cap="flat" cmpd="sng">
            <a:solidFill>
              <a:schemeClr val="tx2">
                <a:lumMod val="2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980"/>
                                        </p:tgtEl>
                                        <p:attrNameLst>
                                          <p:attrName>style.visibility</p:attrName>
                                        </p:attrNameLst>
                                      </p:cBhvr>
                                      <p:to>
                                        <p:strVal val="visible"/>
                                      </p:to>
                                    </p:set>
                                    <p:anim calcmode="lin" valueType="num">
                                      <p:cBhvr>
                                        <p:cTn id="7" dur="500" fill="hold"/>
                                        <p:tgtEl>
                                          <p:spTgt spid="980"/>
                                        </p:tgtEl>
                                        <p:attrNameLst>
                                          <p:attrName>ppt_w</p:attrName>
                                        </p:attrNameLst>
                                      </p:cBhvr>
                                      <p:tavLst>
                                        <p:tav tm="0">
                                          <p:val>
                                            <p:fltVal val="0"/>
                                          </p:val>
                                        </p:tav>
                                        <p:tav tm="100000">
                                          <p:val>
                                            <p:strVal val="#ppt_w"/>
                                          </p:val>
                                        </p:tav>
                                      </p:tavLst>
                                    </p:anim>
                                    <p:anim calcmode="lin" valueType="num">
                                      <p:cBhvr>
                                        <p:cTn id="8" dur="500" fill="hold"/>
                                        <p:tgtEl>
                                          <p:spTgt spid="980"/>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981"/>
                                        </p:tgtEl>
                                        <p:attrNameLst>
                                          <p:attrName>style.visibility</p:attrName>
                                        </p:attrNameLst>
                                      </p:cBhvr>
                                      <p:to>
                                        <p:strVal val="visible"/>
                                      </p:to>
                                    </p:set>
                                    <p:anim calcmode="lin" valueType="num">
                                      <p:cBhvr>
                                        <p:cTn id="11" dur="500" fill="hold"/>
                                        <p:tgtEl>
                                          <p:spTgt spid="981"/>
                                        </p:tgtEl>
                                        <p:attrNameLst>
                                          <p:attrName>ppt_w</p:attrName>
                                        </p:attrNameLst>
                                      </p:cBhvr>
                                      <p:tavLst>
                                        <p:tav tm="0">
                                          <p:val>
                                            <p:fltVal val="0"/>
                                          </p:val>
                                        </p:tav>
                                        <p:tav tm="100000">
                                          <p:val>
                                            <p:strVal val="#ppt_w"/>
                                          </p:val>
                                        </p:tav>
                                      </p:tavLst>
                                    </p:anim>
                                    <p:anim calcmode="lin" valueType="num">
                                      <p:cBhvr>
                                        <p:cTn id="12" dur="500" fill="hold"/>
                                        <p:tgtEl>
                                          <p:spTgt spid="981"/>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grpId="0" nodeType="clickEffect">
                                  <p:stCondLst>
                                    <p:cond delay="0"/>
                                  </p:stCondLst>
                                  <p:childTnLst>
                                    <p:set>
                                      <p:cBhvr>
                                        <p:cTn id="16" dur="1" fill="hold">
                                          <p:stCondLst>
                                            <p:cond delay="0"/>
                                          </p:stCondLst>
                                        </p:cTn>
                                        <p:tgtEl>
                                          <p:spTgt spid="982">
                                            <p:txEl>
                                              <p:pRg st="0" end="0"/>
                                            </p:txEl>
                                          </p:spTgt>
                                        </p:tgtEl>
                                        <p:attrNameLst>
                                          <p:attrName>style.visibility</p:attrName>
                                        </p:attrNameLst>
                                      </p:cBhvr>
                                      <p:to>
                                        <p:strVal val="visible"/>
                                      </p:to>
                                    </p:set>
                                    <p:animEffect transition="in" filter="fade">
                                      <p:cBhvr>
                                        <p:cTn id="17" dur="1000"/>
                                        <p:tgtEl>
                                          <p:spTgt spid="982">
                                            <p:txEl>
                                              <p:pRg st="0" end="0"/>
                                            </p:txEl>
                                          </p:spTgt>
                                        </p:tgtEl>
                                      </p:cBhvr>
                                    </p:animEffect>
                                    <p:anim calcmode="lin" valueType="num">
                                      <p:cBhvr>
                                        <p:cTn id="18" dur="1000" fill="hold"/>
                                        <p:tgtEl>
                                          <p:spTgt spid="982">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98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982">
                                            <p:txEl>
                                              <p:pRg st="1" end="1"/>
                                            </p:txEl>
                                          </p:spTgt>
                                        </p:tgtEl>
                                        <p:attrNameLst>
                                          <p:attrName>style.visibility</p:attrName>
                                        </p:attrNameLst>
                                      </p:cBhvr>
                                      <p:to>
                                        <p:strVal val="visible"/>
                                      </p:to>
                                    </p:set>
                                    <p:animEffect transition="in" filter="fade">
                                      <p:cBhvr>
                                        <p:cTn id="24" dur="1000"/>
                                        <p:tgtEl>
                                          <p:spTgt spid="982">
                                            <p:txEl>
                                              <p:pRg st="1" end="1"/>
                                            </p:txEl>
                                          </p:spTgt>
                                        </p:tgtEl>
                                      </p:cBhvr>
                                    </p:animEffect>
                                    <p:anim calcmode="lin" valueType="num">
                                      <p:cBhvr>
                                        <p:cTn id="25" dur="1000" fill="hold"/>
                                        <p:tgtEl>
                                          <p:spTgt spid="982">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98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grpId="0" nodeType="clickEffect">
                                  <p:stCondLst>
                                    <p:cond delay="0"/>
                                  </p:stCondLst>
                                  <p:childTnLst>
                                    <p:set>
                                      <p:cBhvr>
                                        <p:cTn id="30" dur="1" fill="hold">
                                          <p:stCondLst>
                                            <p:cond delay="0"/>
                                          </p:stCondLst>
                                        </p:cTn>
                                        <p:tgtEl>
                                          <p:spTgt spid="982">
                                            <p:txEl>
                                              <p:pRg st="3" end="3"/>
                                            </p:txEl>
                                          </p:spTgt>
                                        </p:tgtEl>
                                        <p:attrNameLst>
                                          <p:attrName>style.visibility</p:attrName>
                                        </p:attrNameLst>
                                      </p:cBhvr>
                                      <p:to>
                                        <p:strVal val="visible"/>
                                      </p:to>
                                    </p:set>
                                    <p:animEffect transition="in" filter="fade">
                                      <p:cBhvr>
                                        <p:cTn id="31" dur="1000"/>
                                        <p:tgtEl>
                                          <p:spTgt spid="982">
                                            <p:txEl>
                                              <p:pRg st="3" end="3"/>
                                            </p:txEl>
                                          </p:spTgt>
                                        </p:tgtEl>
                                      </p:cBhvr>
                                    </p:animEffect>
                                    <p:anim calcmode="lin" valueType="num">
                                      <p:cBhvr>
                                        <p:cTn id="32" dur="1000" fill="hold"/>
                                        <p:tgtEl>
                                          <p:spTgt spid="982">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982">
                                            <p:txEl>
                                              <p:pRg st="3" end="3"/>
                                            </p:txEl>
                                          </p:spTgt>
                                        </p:tgtEl>
                                        <p:attrNameLst>
                                          <p:attrName>ppt_y</p:attrName>
                                        </p:attrNameLst>
                                      </p:cBhvr>
                                      <p:tavLst>
                                        <p:tav tm="0">
                                          <p:val>
                                            <p:strVal val="#ppt_y-.1"/>
                                          </p:val>
                                        </p:tav>
                                        <p:tav tm="100000">
                                          <p:val>
                                            <p:strVal val="#ppt_y"/>
                                          </p:val>
                                        </p:tav>
                                      </p:tavLst>
                                    </p:anim>
                                  </p:childTnLst>
                                </p:cTn>
                              </p:par>
                              <p:par>
                                <p:cTn id="34" presetID="53" presetClass="entr" presetSubtype="0" fill="hold" grpId="0" nodeType="withEffect">
                                  <p:stCondLst>
                                    <p:cond delay="0"/>
                                  </p:stCondLst>
                                  <p:childTnLst>
                                    <p:set>
                                      <p:cBhvr>
                                        <p:cTn id="35" dur="1" fill="hold">
                                          <p:stCondLst>
                                            <p:cond delay="0"/>
                                          </p:stCondLst>
                                        </p:cTn>
                                        <p:tgtEl>
                                          <p:spTgt spid="89"/>
                                        </p:tgtEl>
                                        <p:attrNameLst>
                                          <p:attrName>style.visibility</p:attrName>
                                        </p:attrNameLst>
                                      </p:cBhvr>
                                      <p:to>
                                        <p:strVal val="visible"/>
                                      </p:to>
                                    </p:set>
                                    <p:anim calcmode="lin" valueType="num">
                                      <p:cBhvr>
                                        <p:cTn id="36" dur="500" fill="hold"/>
                                        <p:tgtEl>
                                          <p:spTgt spid="89"/>
                                        </p:tgtEl>
                                        <p:attrNameLst>
                                          <p:attrName>ppt_w</p:attrName>
                                        </p:attrNameLst>
                                      </p:cBhvr>
                                      <p:tavLst>
                                        <p:tav tm="0">
                                          <p:val>
                                            <p:fltVal val="0"/>
                                          </p:val>
                                        </p:tav>
                                        <p:tav tm="100000">
                                          <p:val>
                                            <p:strVal val="#ppt_w"/>
                                          </p:val>
                                        </p:tav>
                                      </p:tavLst>
                                    </p:anim>
                                    <p:anim calcmode="lin" valueType="num">
                                      <p:cBhvr>
                                        <p:cTn id="37" dur="500" fill="hold"/>
                                        <p:tgtEl>
                                          <p:spTgt spid="89"/>
                                        </p:tgtEl>
                                        <p:attrNameLst>
                                          <p:attrName>ppt_h</p:attrName>
                                        </p:attrNameLst>
                                      </p:cBhvr>
                                      <p:tavLst>
                                        <p:tav tm="0">
                                          <p:val>
                                            <p:fltVal val="0"/>
                                          </p:val>
                                        </p:tav>
                                        <p:tav tm="100000">
                                          <p:val>
                                            <p:strVal val="#ppt_h"/>
                                          </p:val>
                                        </p:tav>
                                      </p:tavLst>
                                    </p:anim>
                                    <p:animEffect transition="in" filter="fade">
                                      <p:cBhvr>
                                        <p:cTn id="38" dur="500"/>
                                        <p:tgtEl>
                                          <p:spTgt spid="89"/>
                                        </p:tgtEl>
                                      </p:cBhvr>
                                    </p:animEffect>
                                  </p:childTnLst>
                                </p:cTn>
                              </p:par>
                              <p:par>
                                <p:cTn id="39" presetID="53" presetClass="entr" presetSubtype="0" fill="hold" grpId="0" nodeType="withEffect">
                                  <p:stCondLst>
                                    <p:cond delay="0"/>
                                  </p:stCondLst>
                                  <p:childTnLst>
                                    <p:set>
                                      <p:cBhvr>
                                        <p:cTn id="40" dur="1" fill="hold">
                                          <p:stCondLst>
                                            <p:cond delay="0"/>
                                          </p:stCondLst>
                                        </p:cTn>
                                        <p:tgtEl>
                                          <p:spTgt spid="90"/>
                                        </p:tgtEl>
                                        <p:attrNameLst>
                                          <p:attrName>style.visibility</p:attrName>
                                        </p:attrNameLst>
                                      </p:cBhvr>
                                      <p:to>
                                        <p:strVal val="visible"/>
                                      </p:to>
                                    </p:set>
                                    <p:anim calcmode="lin" valueType="num">
                                      <p:cBhvr>
                                        <p:cTn id="41" dur="500" fill="hold"/>
                                        <p:tgtEl>
                                          <p:spTgt spid="90"/>
                                        </p:tgtEl>
                                        <p:attrNameLst>
                                          <p:attrName>ppt_w</p:attrName>
                                        </p:attrNameLst>
                                      </p:cBhvr>
                                      <p:tavLst>
                                        <p:tav tm="0">
                                          <p:val>
                                            <p:fltVal val="0"/>
                                          </p:val>
                                        </p:tav>
                                        <p:tav tm="100000">
                                          <p:val>
                                            <p:strVal val="#ppt_w"/>
                                          </p:val>
                                        </p:tav>
                                      </p:tavLst>
                                    </p:anim>
                                    <p:anim calcmode="lin" valueType="num">
                                      <p:cBhvr>
                                        <p:cTn id="42" dur="500" fill="hold"/>
                                        <p:tgtEl>
                                          <p:spTgt spid="90"/>
                                        </p:tgtEl>
                                        <p:attrNameLst>
                                          <p:attrName>ppt_h</p:attrName>
                                        </p:attrNameLst>
                                      </p:cBhvr>
                                      <p:tavLst>
                                        <p:tav tm="0">
                                          <p:val>
                                            <p:fltVal val="0"/>
                                          </p:val>
                                        </p:tav>
                                        <p:tav tm="100000">
                                          <p:val>
                                            <p:strVal val="#ppt_h"/>
                                          </p:val>
                                        </p:tav>
                                      </p:tavLst>
                                    </p:anim>
                                    <p:animEffect transition="in" filter="fade">
                                      <p:cBhvr>
                                        <p:cTn id="43"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0" grpId="0" animBg="1"/>
      <p:bldP spid="981" grpId="0"/>
      <p:bldP spid="982" grpId="0" build="p"/>
      <p:bldP spid="89" grpId="0" animBg="1"/>
      <p:bldP spid="9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18;p57">
            <a:extLst>
              <a:ext uri="{FF2B5EF4-FFF2-40B4-BE49-F238E27FC236}">
                <a16:creationId xmlns:a16="http://schemas.microsoft.com/office/drawing/2014/main" id="{A8968F45-4E18-4BC1-A9B6-9E8E82BD692D}"/>
              </a:ext>
            </a:extLst>
          </p:cNvPr>
          <p:cNvSpPr/>
          <p:nvPr/>
        </p:nvSpPr>
        <p:spPr>
          <a:xfrm>
            <a:off x="2590800" y="590550"/>
            <a:ext cx="3018152" cy="7239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accent6">
                    <a:lumMod val="25000"/>
                  </a:schemeClr>
                </a:solidFill>
              </a:rPr>
              <a:t>Exemples</a:t>
            </a:r>
            <a:endParaRPr sz="2800" b="1" dirty="0">
              <a:solidFill>
                <a:schemeClr val="accent6">
                  <a:lumMod val="25000"/>
                </a:schemeClr>
              </a:solidFill>
            </a:endParaRPr>
          </a:p>
        </p:txBody>
      </p:sp>
      <p:sp>
        <p:nvSpPr>
          <p:cNvPr id="7" name="ZoneTexte 6">
            <a:extLst>
              <a:ext uri="{FF2B5EF4-FFF2-40B4-BE49-F238E27FC236}">
                <a16:creationId xmlns:a16="http://schemas.microsoft.com/office/drawing/2014/main" id="{B5D2E411-B428-4540-912E-C4E24B1EACC5}"/>
              </a:ext>
            </a:extLst>
          </p:cNvPr>
          <p:cNvSpPr txBox="1"/>
          <p:nvPr/>
        </p:nvSpPr>
        <p:spPr>
          <a:xfrm>
            <a:off x="2426455" y="1809750"/>
            <a:ext cx="4572000" cy="1812099"/>
          </a:xfrm>
          <a:prstGeom prst="rect">
            <a:avLst/>
          </a:prstGeom>
          <a:noFill/>
        </p:spPr>
        <p:txBody>
          <a:bodyPr wrap="square">
            <a:spAutoFit/>
          </a:bodyPr>
          <a:lstStyle/>
          <a:p>
            <a:pPr lvl="0" rtl="0">
              <a:lnSpc>
                <a:spcPct val="115000"/>
              </a:lnSpc>
              <a:tabLst>
                <a:tab pos="1562100" algn="l"/>
              </a:tabLst>
            </a:pPr>
            <a:r>
              <a:rPr lang="fr-FR" sz="1400" dirty="0">
                <a:effectLst/>
                <a:latin typeface="Calibri" panose="020F0502020204030204" pitchFamily="34" charset="0"/>
                <a:ea typeface="Calibri" panose="020F0502020204030204" pitchFamily="34" charset="0"/>
                <a:cs typeface="Arial" panose="020B0604020202020204" pitchFamily="34" charset="0"/>
              </a:rPr>
              <a:t>Structure  de  groupe : les élèves  son t invités  a permuter des  pots  de  yaourt  de  manière  exhaustive . on  leur explique  après  qu’ ils  ont  étudié  " une  structure  mathématique  de groupe  fini </a:t>
            </a:r>
            <a:r>
              <a:rPr lang="fr-FR" dirty="0">
                <a:latin typeface="Calibri" panose="020F0502020204030204" pitchFamily="34" charset="0"/>
                <a:ea typeface="Calibri" panose="020F0502020204030204" pitchFamily="34" charset="0"/>
                <a:cs typeface="Arial" panose="020B0604020202020204" pitchFamily="34" charset="0"/>
              </a:rPr>
              <a:t>‘’</a:t>
            </a:r>
            <a:endParaRPr lang="fr-FR" sz="1400" dirty="0">
              <a:effectLst/>
              <a:latin typeface="Calibri" panose="020F0502020204030204" pitchFamily="34" charset="0"/>
              <a:ea typeface="Calibri" panose="020F0502020204030204" pitchFamily="34" charset="0"/>
              <a:cs typeface="Arial" panose="020B0604020202020204" pitchFamily="34" charset="0"/>
            </a:endParaRPr>
          </a:p>
          <a:p>
            <a:pPr lvl="0" rtl="0">
              <a:lnSpc>
                <a:spcPct val="115000"/>
              </a:lnSpc>
              <a:tabLst>
                <a:tab pos="1562100" algn="l"/>
              </a:tabLst>
            </a:pPr>
            <a:endParaRPr lang="fr-MA" sz="1400" dirty="0">
              <a:effectLst/>
              <a:latin typeface="Calibri" panose="020F0502020204030204" pitchFamily="34" charset="0"/>
              <a:ea typeface="Calibri" panose="020F0502020204030204" pitchFamily="34" charset="0"/>
              <a:cs typeface="Arial" panose="020B0604020202020204" pitchFamily="34" charset="0"/>
            </a:endParaRPr>
          </a:p>
          <a:p>
            <a:pPr lvl="0">
              <a:lnSpc>
                <a:spcPct val="115000"/>
              </a:lnSpc>
              <a:spcAft>
                <a:spcPts val="1000"/>
              </a:spcAft>
              <a:tabLst>
                <a:tab pos="1562100" algn="l"/>
              </a:tabLst>
            </a:pPr>
            <a:r>
              <a:rPr lang="fr-FR" sz="1400" dirty="0">
                <a:effectLst/>
                <a:latin typeface="Calibri" panose="020F0502020204030204" pitchFamily="34" charset="0"/>
                <a:ea typeface="Calibri" panose="020F0502020204030204" pitchFamily="34" charset="0"/>
                <a:cs typeface="Arial" panose="020B0604020202020204" pitchFamily="34" charset="0"/>
              </a:rPr>
              <a:t>Tableau de  proportionnalité : travail  sur  leur  utilisation et non sur le concept de proportionnalité </a:t>
            </a:r>
            <a:endParaRPr lang="fr-MA" sz="1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Google Shape;1689;p77">
            <a:extLst>
              <a:ext uri="{FF2B5EF4-FFF2-40B4-BE49-F238E27FC236}">
                <a16:creationId xmlns:a16="http://schemas.microsoft.com/office/drawing/2014/main" id="{C5177063-9B69-42C4-A577-E26A3EEBB799}"/>
              </a:ext>
            </a:extLst>
          </p:cNvPr>
          <p:cNvSpPr/>
          <p:nvPr/>
        </p:nvSpPr>
        <p:spPr>
          <a:xfrm>
            <a:off x="2225493" y="1954158"/>
            <a:ext cx="159897" cy="132668"/>
          </a:xfrm>
          <a:custGeom>
            <a:avLst/>
            <a:gdLst/>
            <a:ahLst/>
            <a:cxnLst/>
            <a:rect l="l" t="t" r="r" b="b"/>
            <a:pathLst>
              <a:path w="2626" h="2179" extrusionOk="0">
                <a:moveTo>
                  <a:pt x="0" y="1"/>
                </a:moveTo>
                <a:lnTo>
                  <a:pt x="887" y="1090"/>
                </a:lnTo>
                <a:lnTo>
                  <a:pt x="0" y="2179"/>
                </a:lnTo>
                <a:lnTo>
                  <a:pt x="1644" y="2179"/>
                </a:lnTo>
                <a:lnTo>
                  <a:pt x="2625" y="1090"/>
                </a:lnTo>
                <a:lnTo>
                  <a:pt x="1644" y="1"/>
                </a:lnTo>
                <a:close/>
              </a:path>
            </a:pathLst>
          </a:custGeom>
          <a:solidFill>
            <a:schemeClr val="accent3">
              <a:lumMod val="60000"/>
              <a:lumOff val="40000"/>
            </a:schemeClr>
          </a:solidFill>
          <a:ln w="9525" cap="flat" cmpd="sng">
            <a:solidFill>
              <a:schemeClr val="tx2">
                <a:lumMod val="2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89;p77">
            <a:extLst>
              <a:ext uri="{FF2B5EF4-FFF2-40B4-BE49-F238E27FC236}">
                <a16:creationId xmlns:a16="http://schemas.microsoft.com/office/drawing/2014/main" id="{9AB06934-1946-4D42-B1A9-DBFDECAC009B}"/>
              </a:ext>
            </a:extLst>
          </p:cNvPr>
          <p:cNvSpPr/>
          <p:nvPr/>
        </p:nvSpPr>
        <p:spPr>
          <a:xfrm>
            <a:off x="2225493" y="3172239"/>
            <a:ext cx="159897" cy="132668"/>
          </a:xfrm>
          <a:custGeom>
            <a:avLst/>
            <a:gdLst/>
            <a:ahLst/>
            <a:cxnLst/>
            <a:rect l="l" t="t" r="r" b="b"/>
            <a:pathLst>
              <a:path w="2626" h="2179" extrusionOk="0">
                <a:moveTo>
                  <a:pt x="0" y="1"/>
                </a:moveTo>
                <a:lnTo>
                  <a:pt x="887" y="1090"/>
                </a:lnTo>
                <a:lnTo>
                  <a:pt x="0" y="2179"/>
                </a:lnTo>
                <a:lnTo>
                  <a:pt x="1644" y="2179"/>
                </a:lnTo>
                <a:lnTo>
                  <a:pt x="2625" y="1090"/>
                </a:lnTo>
                <a:lnTo>
                  <a:pt x="1644" y="1"/>
                </a:lnTo>
                <a:close/>
              </a:path>
            </a:pathLst>
          </a:custGeom>
          <a:solidFill>
            <a:schemeClr val="accent3">
              <a:lumMod val="60000"/>
              <a:lumOff val="40000"/>
            </a:schemeClr>
          </a:solidFill>
          <a:ln w="9525" cap="flat" cmpd="sng">
            <a:solidFill>
              <a:schemeClr val="tx2">
                <a:lumMod val="2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4482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grpSp>
        <p:nvGrpSpPr>
          <p:cNvPr id="2" name="Google Shape;1019;p57"/>
          <p:cNvGrpSpPr/>
          <p:nvPr/>
        </p:nvGrpSpPr>
        <p:grpSpPr>
          <a:xfrm>
            <a:off x="713270" y="539510"/>
            <a:ext cx="1945401" cy="4621157"/>
            <a:chOff x="3341200" y="714800"/>
            <a:chExt cx="1917029" cy="4553761"/>
          </a:xfrm>
        </p:grpSpPr>
        <p:sp>
          <p:nvSpPr>
            <p:cNvPr id="1020" name="Google Shape;1020;p57"/>
            <p:cNvSpPr/>
            <p:nvPr/>
          </p:nvSpPr>
          <p:spPr>
            <a:xfrm>
              <a:off x="5126170" y="1939848"/>
              <a:ext cx="22434" cy="23589"/>
            </a:xfrm>
            <a:custGeom>
              <a:avLst/>
              <a:gdLst/>
              <a:ahLst/>
              <a:cxnLst/>
              <a:rect l="l" t="t" r="r" b="b"/>
              <a:pathLst>
                <a:path w="693" h="729" extrusionOk="0">
                  <a:moveTo>
                    <a:pt x="693" y="1"/>
                  </a:moveTo>
                  <a:cubicBezTo>
                    <a:pt x="462" y="231"/>
                    <a:pt x="231" y="480"/>
                    <a:pt x="1" y="728"/>
                  </a:cubicBezTo>
                  <a:cubicBezTo>
                    <a:pt x="284" y="533"/>
                    <a:pt x="533" y="285"/>
                    <a:pt x="693"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7"/>
            <p:cNvSpPr/>
            <p:nvPr/>
          </p:nvSpPr>
          <p:spPr>
            <a:xfrm>
              <a:off x="3341200" y="714800"/>
              <a:ext cx="1917029" cy="4553761"/>
            </a:xfrm>
            <a:custGeom>
              <a:avLst/>
              <a:gdLst/>
              <a:ahLst/>
              <a:cxnLst/>
              <a:rect l="l" t="t" r="r" b="b"/>
              <a:pathLst>
                <a:path w="40751" h="96801" extrusionOk="0">
                  <a:moveTo>
                    <a:pt x="14031" y="2949"/>
                  </a:moveTo>
                  <a:cubicBezTo>
                    <a:pt x="14034" y="2950"/>
                    <a:pt x="14037" y="2952"/>
                    <a:pt x="14040" y="2954"/>
                  </a:cubicBezTo>
                  <a:lnTo>
                    <a:pt x="14040" y="2954"/>
                  </a:lnTo>
                  <a:cubicBezTo>
                    <a:pt x="14037" y="2952"/>
                    <a:pt x="14034" y="2950"/>
                    <a:pt x="14031" y="2949"/>
                  </a:cubicBezTo>
                  <a:close/>
                  <a:moveTo>
                    <a:pt x="16060" y="2660"/>
                  </a:moveTo>
                  <a:lnTo>
                    <a:pt x="16060" y="2660"/>
                  </a:lnTo>
                  <a:cubicBezTo>
                    <a:pt x="16059" y="2745"/>
                    <a:pt x="16061" y="2830"/>
                    <a:pt x="16066" y="2915"/>
                  </a:cubicBezTo>
                  <a:cubicBezTo>
                    <a:pt x="16080" y="3000"/>
                    <a:pt x="16094" y="3083"/>
                    <a:pt x="16108" y="3164"/>
                  </a:cubicBezTo>
                  <a:lnTo>
                    <a:pt x="16108" y="3164"/>
                  </a:lnTo>
                  <a:cubicBezTo>
                    <a:pt x="16084" y="2997"/>
                    <a:pt x="16068" y="2829"/>
                    <a:pt x="16060" y="2660"/>
                  </a:cubicBezTo>
                  <a:close/>
                  <a:moveTo>
                    <a:pt x="14065" y="2976"/>
                  </a:moveTo>
                  <a:lnTo>
                    <a:pt x="14065" y="2976"/>
                  </a:lnTo>
                  <a:cubicBezTo>
                    <a:pt x="14149" y="3176"/>
                    <a:pt x="14221" y="3379"/>
                    <a:pt x="14287" y="3585"/>
                  </a:cubicBezTo>
                  <a:lnTo>
                    <a:pt x="14287" y="3585"/>
                  </a:lnTo>
                  <a:cubicBezTo>
                    <a:pt x="14221" y="3314"/>
                    <a:pt x="14146" y="3064"/>
                    <a:pt x="14065" y="2976"/>
                  </a:cubicBezTo>
                  <a:close/>
                  <a:moveTo>
                    <a:pt x="16108" y="3164"/>
                  </a:moveTo>
                  <a:cubicBezTo>
                    <a:pt x="16151" y="3460"/>
                    <a:pt x="16220" y="3753"/>
                    <a:pt x="16318" y="4040"/>
                  </a:cubicBezTo>
                  <a:lnTo>
                    <a:pt x="16318" y="4040"/>
                  </a:lnTo>
                  <a:cubicBezTo>
                    <a:pt x="16231" y="3761"/>
                    <a:pt x="16164" y="3474"/>
                    <a:pt x="16108" y="3164"/>
                  </a:cubicBezTo>
                  <a:close/>
                  <a:moveTo>
                    <a:pt x="16318" y="4040"/>
                  </a:moveTo>
                  <a:cubicBezTo>
                    <a:pt x="16322" y="4054"/>
                    <a:pt x="16327" y="4067"/>
                    <a:pt x="16331" y="4081"/>
                  </a:cubicBezTo>
                  <a:lnTo>
                    <a:pt x="16331" y="4081"/>
                  </a:lnTo>
                  <a:cubicBezTo>
                    <a:pt x="16332" y="4082"/>
                    <a:pt x="16332" y="4082"/>
                    <a:pt x="16333" y="4083"/>
                  </a:cubicBezTo>
                  <a:cubicBezTo>
                    <a:pt x="16328" y="4069"/>
                    <a:pt x="16323" y="4054"/>
                    <a:pt x="16318" y="4040"/>
                  </a:cubicBezTo>
                  <a:close/>
                  <a:moveTo>
                    <a:pt x="14287" y="3585"/>
                  </a:moveTo>
                  <a:lnTo>
                    <a:pt x="14287" y="3585"/>
                  </a:lnTo>
                  <a:cubicBezTo>
                    <a:pt x="14373" y="3937"/>
                    <a:pt x="14445" y="4326"/>
                    <a:pt x="14498" y="4450"/>
                  </a:cubicBezTo>
                  <a:cubicBezTo>
                    <a:pt x="14690" y="5248"/>
                    <a:pt x="14943" y="6077"/>
                    <a:pt x="15549" y="6673"/>
                  </a:cubicBezTo>
                  <a:lnTo>
                    <a:pt x="15549" y="6673"/>
                  </a:lnTo>
                  <a:cubicBezTo>
                    <a:pt x="15496" y="6612"/>
                    <a:pt x="15446" y="6550"/>
                    <a:pt x="15399" y="6485"/>
                  </a:cubicBezTo>
                  <a:cubicBezTo>
                    <a:pt x="14777" y="5588"/>
                    <a:pt x="14600" y="4562"/>
                    <a:pt x="14287" y="3585"/>
                  </a:cubicBezTo>
                  <a:close/>
                  <a:moveTo>
                    <a:pt x="22742" y="2039"/>
                  </a:moveTo>
                  <a:cubicBezTo>
                    <a:pt x="22981" y="2039"/>
                    <a:pt x="22736" y="3322"/>
                    <a:pt x="22704" y="3449"/>
                  </a:cubicBezTo>
                  <a:cubicBezTo>
                    <a:pt x="22538" y="4083"/>
                    <a:pt x="22237" y="4617"/>
                    <a:pt x="21904" y="5117"/>
                  </a:cubicBezTo>
                  <a:cubicBezTo>
                    <a:pt x="21403" y="5884"/>
                    <a:pt x="20803" y="6485"/>
                    <a:pt x="20069" y="6985"/>
                  </a:cubicBezTo>
                  <a:cubicBezTo>
                    <a:pt x="20870" y="6318"/>
                    <a:pt x="21570" y="5551"/>
                    <a:pt x="22071" y="4650"/>
                  </a:cubicBezTo>
                  <a:cubicBezTo>
                    <a:pt x="22371" y="4216"/>
                    <a:pt x="22504" y="3716"/>
                    <a:pt x="22571" y="3149"/>
                  </a:cubicBezTo>
                  <a:cubicBezTo>
                    <a:pt x="22638" y="2782"/>
                    <a:pt x="22638" y="2415"/>
                    <a:pt x="22704" y="2048"/>
                  </a:cubicBezTo>
                  <a:cubicBezTo>
                    <a:pt x="22718" y="2042"/>
                    <a:pt x="22730" y="2039"/>
                    <a:pt x="22742" y="2039"/>
                  </a:cubicBezTo>
                  <a:close/>
                  <a:moveTo>
                    <a:pt x="22264" y="1085"/>
                  </a:moveTo>
                  <a:cubicBezTo>
                    <a:pt x="22787" y="1085"/>
                    <a:pt x="22367" y="2183"/>
                    <a:pt x="22337" y="2448"/>
                  </a:cubicBezTo>
                  <a:cubicBezTo>
                    <a:pt x="22171" y="3716"/>
                    <a:pt x="21904" y="4483"/>
                    <a:pt x="21137" y="5484"/>
                  </a:cubicBezTo>
                  <a:cubicBezTo>
                    <a:pt x="20703" y="5984"/>
                    <a:pt x="20203" y="6451"/>
                    <a:pt x="19736" y="6885"/>
                  </a:cubicBezTo>
                  <a:cubicBezTo>
                    <a:pt x="19569" y="6985"/>
                    <a:pt x="19469" y="7152"/>
                    <a:pt x="19302" y="7285"/>
                  </a:cubicBezTo>
                  <a:cubicBezTo>
                    <a:pt x="19869" y="6218"/>
                    <a:pt x="20303" y="5117"/>
                    <a:pt x="20503" y="3916"/>
                  </a:cubicBezTo>
                  <a:cubicBezTo>
                    <a:pt x="20569" y="3549"/>
                    <a:pt x="20569" y="3149"/>
                    <a:pt x="20536" y="2782"/>
                  </a:cubicBezTo>
                  <a:cubicBezTo>
                    <a:pt x="20903" y="2148"/>
                    <a:pt x="21237" y="1481"/>
                    <a:pt x="22004" y="1147"/>
                  </a:cubicBezTo>
                  <a:cubicBezTo>
                    <a:pt x="22109" y="1105"/>
                    <a:pt x="22195" y="1085"/>
                    <a:pt x="22264" y="1085"/>
                  </a:cubicBezTo>
                  <a:close/>
                  <a:moveTo>
                    <a:pt x="24749" y="3440"/>
                  </a:moveTo>
                  <a:cubicBezTo>
                    <a:pt x="24880" y="3440"/>
                    <a:pt x="25011" y="3444"/>
                    <a:pt x="25139" y="3449"/>
                  </a:cubicBezTo>
                  <a:cubicBezTo>
                    <a:pt x="25540" y="3449"/>
                    <a:pt x="25373" y="3549"/>
                    <a:pt x="25206" y="3883"/>
                  </a:cubicBezTo>
                  <a:cubicBezTo>
                    <a:pt x="25006" y="4250"/>
                    <a:pt x="24806" y="4617"/>
                    <a:pt x="24539" y="4984"/>
                  </a:cubicBezTo>
                  <a:cubicBezTo>
                    <a:pt x="23572" y="6418"/>
                    <a:pt x="21837" y="6918"/>
                    <a:pt x="20336" y="7552"/>
                  </a:cubicBezTo>
                  <a:lnTo>
                    <a:pt x="20236" y="7552"/>
                  </a:lnTo>
                  <a:cubicBezTo>
                    <a:pt x="20203" y="7452"/>
                    <a:pt x="20136" y="7419"/>
                    <a:pt x="20036" y="7419"/>
                  </a:cubicBezTo>
                  <a:lnTo>
                    <a:pt x="20036" y="7319"/>
                  </a:lnTo>
                  <a:cubicBezTo>
                    <a:pt x="21237" y="6651"/>
                    <a:pt x="22304" y="5417"/>
                    <a:pt x="22804" y="4083"/>
                  </a:cubicBezTo>
                  <a:cubicBezTo>
                    <a:pt x="23312" y="3547"/>
                    <a:pt x="24034" y="3440"/>
                    <a:pt x="24749" y="3440"/>
                  </a:cubicBezTo>
                  <a:close/>
                  <a:moveTo>
                    <a:pt x="23572" y="6284"/>
                  </a:moveTo>
                  <a:cubicBezTo>
                    <a:pt x="23572" y="6318"/>
                    <a:pt x="23638" y="6318"/>
                    <a:pt x="23672" y="6318"/>
                  </a:cubicBezTo>
                  <a:cubicBezTo>
                    <a:pt x="24139" y="6318"/>
                    <a:pt x="24539" y="6418"/>
                    <a:pt x="25006" y="6551"/>
                  </a:cubicBezTo>
                  <a:cubicBezTo>
                    <a:pt x="25132" y="6583"/>
                    <a:pt x="26267" y="7327"/>
                    <a:pt x="25891" y="7327"/>
                  </a:cubicBezTo>
                  <a:cubicBezTo>
                    <a:pt x="25868" y="7327"/>
                    <a:pt x="25840" y="7324"/>
                    <a:pt x="25807" y="7319"/>
                  </a:cubicBezTo>
                  <a:cubicBezTo>
                    <a:pt x="25708" y="7310"/>
                    <a:pt x="25617" y="7305"/>
                    <a:pt x="25530" y="7305"/>
                  </a:cubicBezTo>
                  <a:cubicBezTo>
                    <a:pt x="25292" y="7305"/>
                    <a:pt x="25083" y="7336"/>
                    <a:pt x="24839" y="7385"/>
                  </a:cubicBezTo>
                  <a:cubicBezTo>
                    <a:pt x="23789" y="7525"/>
                    <a:pt x="22903" y="7812"/>
                    <a:pt x="21974" y="7812"/>
                  </a:cubicBezTo>
                  <a:cubicBezTo>
                    <a:pt x="21574" y="7812"/>
                    <a:pt x="21167" y="7759"/>
                    <a:pt x="20736" y="7619"/>
                  </a:cubicBezTo>
                  <a:cubicBezTo>
                    <a:pt x="21737" y="7319"/>
                    <a:pt x="22704" y="6885"/>
                    <a:pt x="23572" y="6284"/>
                  </a:cubicBezTo>
                  <a:close/>
                  <a:moveTo>
                    <a:pt x="19736" y="581"/>
                  </a:moveTo>
                  <a:cubicBezTo>
                    <a:pt x="19793" y="581"/>
                    <a:pt x="19830" y="630"/>
                    <a:pt x="19836" y="747"/>
                  </a:cubicBezTo>
                  <a:cubicBezTo>
                    <a:pt x="19869" y="1047"/>
                    <a:pt x="19969" y="1381"/>
                    <a:pt x="20036" y="1648"/>
                  </a:cubicBezTo>
                  <a:cubicBezTo>
                    <a:pt x="20503" y="3649"/>
                    <a:pt x="19869" y="5217"/>
                    <a:pt x="19168" y="6918"/>
                  </a:cubicBezTo>
                  <a:lnTo>
                    <a:pt x="19168" y="6818"/>
                  </a:lnTo>
                  <a:cubicBezTo>
                    <a:pt x="19152" y="6735"/>
                    <a:pt x="19077" y="6693"/>
                    <a:pt x="19002" y="6693"/>
                  </a:cubicBezTo>
                  <a:cubicBezTo>
                    <a:pt x="18927" y="6693"/>
                    <a:pt x="18852" y="6735"/>
                    <a:pt x="18835" y="6818"/>
                  </a:cubicBezTo>
                  <a:lnTo>
                    <a:pt x="18568" y="8086"/>
                  </a:lnTo>
                  <a:cubicBezTo>
                    <a:pt x="18535" y="7752"/>
                    <a:pt x="18468" y="7452"/>
                    <a:pt x="18368" y="7218"/>
                  </a:cubicBezTo>
                  <a:lnTo>
                    <a:pt x="18368" y="7218"/>
                  </a:lnTo>
                  <a:cubicBezTo>
                    <a:pt x="18377" y="7227"/>
                    <a:pt x="18391" y="7232"/>
                    <a:pt x="18407" y="7232"/>
                  </a:cubicBezTo>
                  <a:cubicBezTo>
                    <a:pt x="18450" y="7232"/>
                    <a:pt x="18510" y="7201"/>
                    <a:pt x="18535" y="7152"/>
                  </a:cubicBezTo>
                  <a:cubicBezTo>
                    <a:pt x="18968" y="5918"/>
                    <a:pt x="18868" y="4617"/>
                    <a:pt x="18468" y="3416"/>
                  </a:cubicBezTo>
                  <a:cubicBezTo>
                    <a:pt x="18501" y="2882"/>
                    <a:pt x="18535" y="2315"/>
                    <a:pt x="18668" y="1815"/>
                  </a:cubicBezTo>
                  <a:cubicBezTo>
                    <a:pt x="18668" y="1787"/>
                    <a:pt x="19454" y="581"/>
                    <a:pt x="19736" y="581"/>
                  </a:cubicBezTo>
                  <a:close/>
                  <a:moveTo>
                    <a:pt x="19702" y="7485"/>
                  </a:moveTo>
                  <a:cubicBezTo>
                    <a:pt x="19669" y="7619"/>
                    <a:pt x="19669" y="7719"/>
                    <a:pt x="19635" y="7786"/>
                  </a:cubicBezTo>
                  <a:cubicBezTo>
                    <a:pt x="19402" y="7986"/>
                    <a:pt x="19302" y="8253"/>
                    <a:pt x="19168" y="8486"/>
                  </a:cubicBezTo>
                  <a:cubicBezTo>
                    <a:pt x="19302" y="8152"/>
                    <a:pt x="19402" y="7819"/>
                    <a:pt x="19635" y="7552"/>
                  </a:cubicBezTo>
                  <a:cubicBezTo>
                    <a:pt x="19669" y="7552"/>
                    <a:pt x="19669" y="7552"/>
                    <a:pt x="19702" y="7485"/>
                  </a:cubicBezTo>
                  <a:close/>
                  <a:moveTo>
                    <a:pt x="19035" y="12122"/>
                  </a:moveTo>
                  <a:lnTo>
                    <a:pt x="19035" y="12122"/>
                  </a:lnTo>
                  <a:cubicBezTo>
                    <a:pt x="18902" y="12622"/>
                    <a:pt x="18635" y="13056"/>
                    <a:pt x="18335" y="13456"/>
                  </a:cubicBezTo>
                  <a:cubicBezTo>
                    <a:pt x="18368" y="13256"/>
                    <a:pt x="18368" y="13089"/>
                    <a:pt x="18401" y="12923"/>
                  </a:cubicBezTo>
                  <a:cubicBezTo>
                    <a:pt x="18568" y="12622"/>
                    <a:pt x="18802" y="12322"/>
                    <a:pt x="19035" y="12122"/>
                  </a:cubicBezTo>
                  <a:close/>
                  <a:moveTo>
                    <a:pt x="17267" y="14624"/>
                  </a:moveTo>
                  <a:lnTo>
                    <a:pt x="17267" y="14624"/>
                  </a:lnTo>
                  <a:cubicBezTo>
                    <a:pt x="17378" y="14935"/>
                    <a:pt x="17415" y="15230"/>
                    <a:pt x="17477" y="15541"/>
                  </a:cubicBezTo>
                  <a:lnTo>
                    <a:pt x="17477" y="15541"/>
                  </a:lnTo>
                  <a:cubicBezTo>
                    <a:pt x="17393" y="15244"/>
                    <a:pt x="17317" y="14942"/>
                    <a:pt x="17267" y="14624"/>
                  </a:cubicBezTo>
                  <a:close/>
                  <a:moveTo>
                    <a:pt x="6692" y="14747"/>
                  </a:moveTo>
                  <a:cubicBezTo>
                    <a:pt x="6652" y="14987"/>
                    <a:pt x="6634" y="15231"/>
                    <a:pt x="6636" y="15475"/>
                  </a:cubicBezTo>
                  <a:lnTo>
                    <a:pt x="6636" y="15475"/>
                  </a:lnTo>
                  <a:cubicBezTo>
                    <a:pt x="6655" y="15502"/>
                    <a:pt x="6674" y="15530"/>
                    <a:pt x="6693" y="15558"/>
                  </a:cubicBezTo>
                  <a:cubicBezTo>
                    <a:pt x="6666" y="15282"/>
                    <a:pt x="6666" y="15011"/>
                    <a:pt x="6692" y="14747"/>
                  </a:cubicBezTo>
                  <a:close/>
                  <a:moveTo>
                    <a:pt x="4520" y="16019"/>
                  </a:moveTo>
                  <a:cubicBezTo>
                    <a:pt x="4548" y="16243"/>
                    <a:pt x="4599" y="16456"/>
                    <a:pt x="4691" y="16659"/>
                  </a:cubicBezTo>
                  <a:cubicBezTo>
                    <a:pt x="4775" y="16860"/>
                    <a:pt x="4868" y="17061"/>
                    <a:pt x="4972" y="17254"/>
                  </a:cubicBezTo>
                  <a:lnTo>
                    <a:pt x="4972" y="17254"/>
                  </a:lnTo>
                  <a:cubicBezTo>
                    <a:pt x="5001" y="17266"/>
                    <a:pt x="5030" y="17279"/>
                    <a:pt x="5058" y="17292"/>
                  </a:cubicBezTo>
                  <a:cubicBezTo>
                    <a:pt x="4805" y="16901"/>
                    <a:pt x="4619" y="16465"/>
                    <a:pt x="4520" y="16019"/>
                  </a:cubicBezTo>
                  <a:close/>
                  <a:moveTo>
                    <a:pt x="9665" y="14345"/>
                  </a:moveTo>
                  <a:cubicBezTo>
                    <a:pt x="9748" y="14345"/>
                    <a:pt x="9808" y="14426"/>
                    <a:pt x="9828" y="14624"/>
                  </a:cubicBezTo>
                  <a:cubicBezTo>
                    <a:pt x="9895" y="15391"/>
                    <a:pt x="9662" y="16092"/>
                    <a:pt x="9328" y="16759"/>
                  </a:cubicBezTo>
                  <a:cubicBezTo>
                    <a:pt x="9028" y="17326"/>
                    <a:pt x="8661" y="17793"/>
                    <a:pt x="8194" y="18260"/>
                  </a:cubicBezTo>
                  <a:cubicBezTo>
                    <a:pt x="8161" y="18260"/>
                    <a:pt x="8061" y="18260"/>
                    <a:pt x="8027" y="18326"/>
                  </a:cubicBezTo>
                  <a:lnTo>
                    <a:pt x="8027" y="17960"/>
                  </a:lnTo>
                  <a:cubicBezTo>
                    <a:pt x="8327" y="17259"/>
                    <a:pt x="8461" y="16592"/>
                    <a:pt x="8394" y="15891"/>
                  </a:cubicBezTo>
                  <a:cubicBezTo>
                    <a:pt x="8461" y="15891"/>
                    <a:pt x="8494" y="15891"/>
                    <a:pt x="8494" y="15825"/>
                  </a:cubicBezTo>
                  <a:cubicBezTo>
                    <a:pt x="8653" y="15559"/>
                    <a:pt x="9340" y="14345"/>
                    <a:pt x="9665" y="14345"/>
                  </a:cubicBezTo>
                  <a:close/>
                  <a:moveTo>
                    <a:pt x="11346" y="15888"/>
                  </a:moveTo>
                  <a:cubicBezTo>
                    <a:pt x="11858" y="15888"/>
                    <a:pt x="11227" y="16932"/>
                    <a:pt x="11129" y="17159"/>
                  </a:cubicBezTo>
                  <a:cubicBezTo>
                    <a:pt x="10796" y="17659"/>
                    <a:pt x="10329" y="18093"/>
                    <a:pt x="9862" y="18460"/>
                  </a:cubicBezTo>
                  <a:cubicBezTo>
                    <a:pt x="9361" y="18827"/>
                    <a:pt x="8828" y="19094"/>
                    <a:pt x="8294" y="19294"/>
                  </a:cubicBezTo>
                  <a:cubicBezTo>
                    <a:pt x="8327" y="19127"/>
                    <a:pt x="8327" y="18960"/>
                    <a:pt x="8361" y="18793"/>
                  </a:cubicBezTo>
                  <a:cubicBezTo>
                    <a:pt x="9328" y="17793"/>
                    <a:pt x="9662" y="15991"/>
                    <a:pt x="11296" y="15891"/>
                  </a:cubicBezTo>
                  <a:cubicBezTo>
                    <a:pt x="11314" y="15889"/>
                    <a:pt x="11330" y="15888"/>
                    <a:pt x="11346" y="15888"/>
                  </a:cubicBezTo>
                  <a:close/>
                  <a:moveTo>
                    <a:pt x="25673" y="9520"/>
                  </a:moveTo>
                  <a:cubicBezTo>
                    <a:pt x="23638" y="13790"/>
                    <a:pt x="19736" y="17326"/>
                    <a:pt x="17901" y="21729"/>
                  </a:cubicBezTo>
                  <a:cubicBezTo>
                    <a:pt x="18301" y="19494"/>
                    <a:pt x="18968" y="17326"/>
                    <a:pt x="20203" y="15391"/>
                  </a:cubicBezTo>
                  <a:cubicBezTo>
                    <a:pt x="21637" y="13123"/>
                    <a:pt x="23872" y="11488"/>
                    <a:pt x="25673" y="9520"/>
                  </a:cubicBezTo>
                  <a:close/>
                  <a:moveTo>
                    <a:pt x="27681" y="21186"/>
                  </a:moveTo>
                  <a:cubicBezTo>
                    <a:pt x="27719" y="21186"/>
                    <a:pt x="27741" y="21208"/>
                    <a:pt x="27741" y="21262"/>
                  </a:cubicBezTo>
                  <a:cubicBezTo>
                    <a:pt x="27741" y="21929"/>
                    <a:pt x="27574" y="22563"/>
                    <a:pt x="27308" y="23130"/>
                  </a:cubicBezTo>
                  <a:cubicBezTo>
                    <a:pt x="26974" y="23897"/>
                    <a:pt x="26407" y="24397"/>
                    <a:pt x="25807" y="24831"/>
                  </a:cubicBezTo>
                  <a:cubicBezTo>
                    <a:pt x="26340" y="24131"/>
                    <a:pt x="26540" y="23230"/>
                    <a:pt x="26640" y="22263"/>
                  </a:cubicBezTo>
                  <a:cubicBezTo>
                    <a:pt x="26707" y="22096"/>
                    <a:pt x="26774" y="21962"/>
                    <a:pt x="26874" y="21796"/>
                  </a:cubicBezTo>
                  <a:cubicBezTo>
                    <a:pt x="26874" y="21796"/>
                    <a:pt x="27484" y="21186"/>
                    <a:pt x="27681" y="21186"/>
                  </a:cubicBezTo>
                  <a:close/>
                  <a:moveTo>
                    <a:pt x="26407" y="20395"/>
                  </a:moveTo>
                  <a:cubicBezTo>
                    <a:pt x="26407" y="20928"/>
                    <a:pt x="26407" y="21462"/>
                    <a:pt x="26374" y="22062"/>
                  </a:cubicBezTo>
                  <a:cubicBezTo>
                    <a:pt x="26274" y="23297"/>
                    <a:pt x="25873" y="24231"/>
                    <a:pt x="25106" y="24998"/>
                  </a:cubicBezTo>
                  <a:lnTo>
                    <a:pt x="25106" y="24831"/>
                  </a:lnTo>
                  <a:cubicBezTo>
                    <a:pt x="25573" y="23997"/>
                    <a:pt x="25440" y="22930"/>
                    <a:pt x="25073" y="22062"/>
                  </a:cubicBezTo>
                  <a:cubicBezTo>
                    <a:pt x="25073" y="21962"/>
                    <a:pt x="25106" y="21929"/>
                    <a:pt x="25106" y="21829"/>
                  </a:cubicBezTo>
                  <a:lnTo>
                    <a:pt x="25073" y="21796"/>
                  </a:lnTo>
                  <a:lnTo>
                    <a:pt x="25306" y="21395"/>
                  </a:lnTo>
                  <a:cubicBezTo>
                    <a:pt x="25340" y="21295"/>
                    <a:pt x="25373" y="21229"/>
                    <a:pt x="25440" y="21128"/>
                  </a:cubicBezTo>
                  <a:cubicBezTo>
                    <a:pt x="25673" y="20762"/>
                    <a:pt x="26007" y="20495"/>
                    <a:pt x="26407" y="20395"/>
                  </a:cubicBezTo>
                  <a:close/>
                  <a:moveTo>
                    <a:pt x="16233" y="24164"/>
                  </a:moveTo>
                  <a:cubicBezTo>
                    <a:pt x="16533" y="24264"/>
                    <a:pt x="16633" y="24564"/>
                    <a:pt x="16667" y="24831"/>
                  </a:cubicBezTo>
                  <a:cubicBezTo>
                    <a:pt x="16667" y="25098"/>
                    <a:pt x="16633" y="25298"/>
                    <a:pt x="16633" y="25565"/>
                  </a:cubicBezTo>
                  <a:cubicBezTo>
                    <a:pt x="16567" y="25465"/>
                    <a:pt x="16533" y="25331"/>
                    <a:pt x="16533" y="25265"/>
                  </a:cubicBezTo>
                  <a:cubicBezTo>
                    <a:pt x="16400" y="24931"/>
                    <a:pt x="16300" y="24564"/>
                    <a:pt x="16233" y="24164"/>
                  </a:cubicBezTo>
                  <a:close/>
                  <a:moveTo>
                    <a:pt x="23702" y="20896"/>
                  </a:moveTo>
                  <a:cubicBezTo>
                    <a:pt x="24100" y="20896"/>
                    <a:pt x="24949" y="22455"/>
                    <a:pt x="25006" y="22596"/>
                  </a:cubicBezTo>
                  <a:cubicBezTo>
                    <a:pt x="25206" y="23230"/>
                    <a:pt x="25173" y="23830"/>
                    <a:pt x="25006" y="24431"/>
                  </a:cubicBezTo>
                  <a:cubicBezTo>
                    <a:pt x="24906" y="24431"/>
                    <a:pt x="24873" y="24464"/>
                    <a:pt x="24839" y="24564"/>
                  </a:cubicBezTo>
                  <a:cubicBezTo>
                    <a:pt x="24672" y="24898"/>
                    <a:pt x="24572" y="25265"/>
                    <a:pt x="24472" y="25665"/>
                  </a:cubicBezTo>
                  <a:cubicBezTo>
                    <a:pt x="24406" y="25732"/>
                    <a:pt x="24406" y="25765"/>
                    <a:pt x="24406" y="25798"/>
                  </a:cubicBezTo>
                  <a:cubicBezTo>
                    <a:pt x="24406" y="25832"/>
                    <a:pt x="24372" y="25932"/>
                    <a:pt x="24372" y="25965"/>
                  </a:cubicBezTo>
                  <a:cubicBezTo>
                    <a:pt x="24339" y="25899"/>
                    <a:pt x="24339" y="25798"/>
                    <a:pt x="24272" y="25732"/>
                  </a:cubicBezTo>
                  <a:cubicBezTo>
                    <a:pt x="24339" y="25665"/>
                    <a:pt x="24272" y="25632"/>
                    <a:pt x="24239" y="25598"/>
                  </a:cubicBezTo>
                  <a:cubicBezTo>
                    <a:pt x="25206" y="24231"/>
                    <a:pt x="23905" y="22563"/>
                    <a:pt x="23505" y="21095"/>
                  </a:cubicBezTo>
                  <a:cubicBezTo>
                    <a:pt x="23505" y="21095"/>
                    <a:pt x="23538" y="21095"/>
                    <a:pt x="23538" y="21062"/>
                  </a:cubicBezTo>
                  <a:cubicBezTo>
                    <a:pt x="23574" y="20946"/>
                    <a:pt x="23630" y="20896"/>
                    <a:pt x="23702" y="20896"/>
                  </a:cubicBezTo>
                  <a:close/>
                  <a:moveTo>
                    <a:pt x="38054" y="24475"/>
                  </a:moveTo>
                  <a:cubicBezTo>
                    <a:pt x="38124" y="24475"/>
                    <a:pt x="38161" y="24501"/>
                    <a:pt x="38149" y="24564"/>
                  </a:cubicBezTo>
                  <a:cubicBezTo>
                    <a:pt x="37715" y="26399"/>
                    <a:pt x="36347" y="27300"/>
                    <a:pt x="34980" y="28334"/>
                  </a:cubicBezTo>
                  <a:cubicBezTo>
                    <a:pt x="35213" y="27633"/>
                    <a:pt x="35513" y="26899"/>
                    <a:pt x="35880" y="26232"/>
                  </a:cubicBezTo>
                  <a:cubicBezTo>
                    <a:pt x="36081" y="25798"/>
                    <a:pt x="36381" y="25398"/>
                    <a:pt x="36748" y="25065"/>
                  </a:cubicBezTo>
                  <a:cubicBezTo>
                    <a:pt x="36856" y="24956"/>
                    <a:pt x="37754" y="24475"/>
                    <a:pt x="38054" y="24475"/>
                  </a:cubicBezTo>
                  <a:close/>
                  <a:moveTo>
                    <a:pt x="34647" y="22781"/>
                  </a:moveTo>
                  <a:cubicBezTo>
                    <a:pt x="34671" y="22781"/>
                    <a:pt x="34693" y="22796"/>
                    <a:pt x="34713" y="22830"/>
                  </a:cubicBezTo>
                  <a:cubicBezTo>
                    <a:pt x="35046" y="23330"/>
                    <a:pt x="35313" y="23830"/>
                    <a:pt x="35480" y="24431"/>
                  </a:cubicBezTo>
                  <a:cubicBezTo>
                    <a:pt x="35814" y="25432"/>
                    <a:pt x="35413" y="26299"/>
                    <a:pt x="34980" y="27166"/>
                  </a:cubicBezTo>
                  <a:cubicBezTo>
                    <a:pt x="34952" y="27152"/>
                    <a:pt x="34924" y="27144"/>
                    <a:pt x="34899" y="27144"/>
                  </a:cubicBezTo>
                  <a:cubicBezTo>
                    <a:pt x="34864" y="27144"/>
                    <a:pt x="34833" y="27160"/>
                    <a:pt x="34813" y="27199"/>
                  </a:cubicBezTo>
                  <a:cubicBezTo>
                    <a:pt x="34413" y="27633"/>
                    <a:pt x="34179" y="28133"/>
                    <a:pt x="34012" y="28667"/>
                  </a:cubicBezTo>
                  <a:lnTo>
                    <a:pt x="33979" y="28734"/>
                  </a:lnTo>
                  <a:cubicBezTo>
                    <a:pt x="33912" y="27166"/>
                    <a:pt x="33846" y="25632"/>
                    <a:pt x="34079" y="24064"/>
                  </a:cubicBezTo>
                  <a:cubicBezTo>
                    <a:pt x="34079" y="24004"/>
                    <a:pt x="34431" y="22781"/>
                    <a:pt x="34647" y="22781"/>
                  </a:cubicBezTo>
                  <a:close/>
                  <a:moveTo>
                    <a:pt x="32965" y="24622"/>
                  </a:moveTo>
                  <a:cubicBezTo>
                    <a:pt x="32975" y="24627"/>
                    <a:pt x="32990" y="24631"/>
                    <a:pt x="33012" y="24631"/>
                  </a:cubicBezTo>
                  <a:lnTo>
                    <a:pt x="33245" y="25131"/>
                  </a:lnTo>
                  <a:cubicBezTo>
                    <a:pt x="33345" y="25298"/>
                    <a:pt x="33512" y="25432"/>
                    <a:pt x="33612" y="25565"/>
                  </a:cubicBezTo>
                  <a:cubicBezTo>
                    <a:pt x="33645" y="26732"/>
                    <a:pt x="33712" y="27900"/>
                    <a:pt x="33779" y="29101"/>
                  </a:cubicBezTo>
                  <a:lnTo>
                    <a:pt x="33679" y="29101"/>
                  </a:lnTo>
                  <a:cubicBezTo>
                    <a:pt x="33012" y="28434"/>
                    <a:pt x="32845" y="27566"/>
                    <a:pt x="32778" y="26666"/>
                  </a:cubicBezTo>
                  <a:cubicBezTo>
                    <a:pt x="32778" y="26232"/>
                    <a:pt x="32845" y="25732"/>
                    <a:pt x="32912" y="25265"/>
                  </a:cubicBezTo>
                  <a:cubicBezTo>
                    <a:pt x="32945" y="25131"/>
                    <a:pt x="32945" y="24965"/>
                    <a:pt x="33012" y="24831"/>
                  </a:cubicBezTo>
                  <a:cubicBezTo>
                    <a:pt x="33012" y="24801"/>
                    <a:pt x="33012" y="24693"/>
                    <a:pt x="32965" y="24622"/>
                  </a:cubicBezTo>
                  <a:close/>
                  <a:moveTo>
                    <a:pt x="34980" y="28834"/>
                  </a:moveTo>
                  <a:lnTo>
                    <a:pt x="34980" y="28834"/>
                  </a:lnTo>
                  <a:cubicBezTo>
                    <a:pt x="34746" y="28967"/>
                    <a:pt x="34513" y="29101"/>
                    <a:pt x="34313" y="29168"/>
                  </a:cubicBezTo>
                  <a:cubicBezTo>
                    <a:pt x="34313" y="29134"/>
                    <a:pt x="34246" y="29134"/>
                    <a:pt x="34213" y="29134"/>
                  </a:cubicBezTo>
                  <a:lnTo>
                    <a:pt x="34213" y="29067"/>
                  </a:lnTo>
                  <a:cubicBezTo>
                    <a:pt x="34479" y="29001"/>
                    <a:pt x="34713" y="28934"/>
                    <a:pt x="34980" y="28834"/>
                  </a:cubicBezTo>
                  <a:close/>
                  <a:moveTo>
                    <a:pt x="39015" y="26593"/>
                  </a:moveTo>
                  <a:cubicBezTo>
                    <a:pt x="39139" y="26593"/>
                    <a:pt x="39261" y="26605"/>
                    <a:pt x="39383" y="26632"/>
                  </a:cubicBezTo>
                  <a:cubicBezTo>
                    <a:pt x="40250" y="26833"/>
                    <a:pt x="39683" y="27566"/>
                    <a:pt x="39316" y="27833"/>
                  </a:cubicBezTo>
                  <a:cubicBezTo>
                    <a:pt x="38249" y="28600"/>
                    <a:pt x="37015" y="28901"/>
                    <a:pt x="35814" y="29234"/>
                  </a:cubicBezTo>
                  <a:cubicBezTo>
                    <a:pt x="35747" y="29168"/>
                    <a:pt x="35714" y="29134"/>
                    <a:pt x="35647" y="29134"/>
                  </a:cubicBezTo>
                  <a:cubicBezTo>
                    <a:pt x="35413" y="29168"/>
                    <a:pt x="35247" y="29168"/>
                    <a:pt x="35046" y="29234"/>
                  </a:cubicBezTo>
                  <a:cubicBezTo>
                    <a:pt x="35347" y="29067"/>
                    <a:pt x="35580" y="28801"/>
                    <a:pt x="35814" y="28500"/>
                  </a:cubicBezTo>
                  <a:cubicBezTo>
                    <a:pt x="35847" y="28400"/>
                    <a:pt x="35814" y="28267"/>
                    <a:pt x="35680" y="28234"/>
                  </a:cubicBezTo>
                  <a:cubicBezTo>
                    <a:pt x="35747" y="28133"/>
                    <a:pt x="35880" y="28000"/>
                    <a:pt x="36014" y="27933"/>
                  </a:cubicBezTo>
                  <a:cubicBezTo>
                    <a:pt x="36081" y="27900"/>
                    <a:pt x="36147" y="27800"/>
                    <a:pt x="36214" y="27767"/>
                  </a:cubicBezTo>
                  <a:cubicBezTo>
                    <a:pt x="36648" y="27433"/>
                    <a:pt x="37181" y="27166"/>
                    <a:pt x="37582" y="26966"/>
                  </a:cubicBezTo>
                  <a:cubicBezTo>
                    <a:pt x="38034" y="26780"/>
                    <a:pt x="38529" y="26593"/>
                    <a:pt x="39015" y="26593"/>
                  </a:cubicBezTo>
                  <a:close/>
                  <a:moveTo>
                    <a:pt x="17667" y="27900"/>
                  </a:moveTo>
                  <a:lnTo>
                    <a:pt x="17667" y="27900"/>
                  </a:lnTo>
                  <a:cubicBezTo>
                    <a:pt x="17634" y="28267"/>
                    <a:pt x="17534" y="28634"/>
                    <a:pt x="17367" y="29001"/>
                  </a:cubicBezTo>
                  <a:cubicBezTo>
                    <a:pt x="17234" y="29268"/>
                    <a:pt x="17134" y="29468"/>
                    <a:pt x="17000" y="29668"/>
                  </a:cubicBezTo>
                  <a:cubicBezTo>
                    <a:pt x="17034" y="29001"/>
                    <a:pt x="17234" y="28400"/>
                    <a:pt x="17667" y="27900"/>
                  </a:cubicBezTo>
                  <a:close/>
                  <a:moveTo>
                    <a:pt x="11196" y="29101"/>
                  </a:moveTo>
                  <a:cubicBezTo>
                    <a:pt x="11196" y="29401"/>
                    <a:pt x="11196" y="29635"/>
                    <a:pt x="11163" y="29935"/>
                  </a:cubicBezTo>
                  <a:cubicBezTo>
                    <a:pt x="11129" y="30168"/>
                    <a:pt x="11029" y="30402"/>
                    <a:pt x="10963" y="30635"/>
                  </a:cubicBezTo>
                  <a:cubicBezTo>
                    <a:pt x="10963" y="30102"/>
                    <a:pt x="10996" y="29568"/>
                    <a:pt x="11196" y="29101"/>
                  </a:cubicBezTo>
                  <a:close/>
                  <a:moveTo>
                    <a:pt x="37734" y="29227"/>
                  </a:moveTo>
                  <a:cubicBezTo>
                    <a:pt x="38795" y="29227"/>
                    <a:pt x="39866" y="29481"/>
                    <a:pt x="40350" y="30235"/>
                  </a:cubicBezTo>
                  <a:cubicBezTo>
                    <a:pt x="40550" y="30549"/>
                    <a:pt x="38484" y="30643"/>
                    <a:pt x="37754" y="30643"/>
                  </a:cubicBezTo>
                  <a:cubicBezTo>
                    <a:pt x="37630" y="30643"/>
                    <a:pt x="37544" y="30640"/>
                    <a:pt x="37515" y="30635"/>
                  </a:cubicBezTo>
                  <a:cubicBezTo>
                    <a:pt x="36748" y="30502"/>
                    <a:pt x="36081" y="30268"/>
                    <a:pt x="35413" y="29901"/>
                  </a:cubicBezTo>
                  <a:lnTo>
                    <a:pt x="35413" y="29768"/>
                  </a:lnTo>
                  <a:cubicBezTo>
                    <a:pt x="35914" y="29668"/>
                    <a:pt x="36481" y="29468"/>
                    <a:pt x="36981" y="29268"/>
                  </a:cubicBezTo>
                  <a:cubicBezTo>
                    <a:pt x="37226" y="29242"/>
                    <a:pt x="37480" y="29227"/>
                    <a:pt x="37734" y="29227"/>
                  </a:cubicBezTo>
                  <a:close/>
                  <a:moveTo>
                    <a:pt x="24973" y="30468"/>
                  </a:moveTo>
                  <a:lnTo>
                    <a:pt x="24973" y="30468"/>
                  </a:lnTo>
                  <a:cubicBezTo>
                    <a:pt x="24906" y="30735"/>
                    <a:pt x="24739" y="30935"/>
                    <a:pt x="24572" y="31136"/>
                  </a:cubicBezTo>
                  <a:lnTo>
                    <a:pt x="24339" y="31369"/>
                  </a:lnTo>
                  <a:cubicBezTo>
                    <a:pt x="24339" y="31374"/>
                    <a:pt x="24339" y="31376"/>
                    <a:pt x="24339" y="31376"/>
                  </a:cubicBezTo>
                  <a:cubicBezTo>
                    <a:pt x="24337" y="31376"/>
                    <a:pt x="24325" y="31302"/>
                    <a:pt x="24239" y="31302"/>
                  </a:cubicBezTo>
                  <a:cubicBezTo>
                    <a:pt x="24305" y="31269"/>
                    <a:pt x="24305" y="31236"/>
                    <a:pt x="24339" y="31169"/>
                  </a:cubicBezTo>
                  <a:cubicBezTo>
                    <a:pt x="24406" y="31069"/>
                    <a:pt x="24506" y="30969"/>
                    <a:pt x="24572" y="30835"/>
                  </a:cubicBezTo>
                  <a:lnTo>
                    <a:pt x="24973" y="30468"/>
                  </a:lnTo>
                  <a:close/>
                  <a:moveTo>
                    <a:pt x="29142" y="30669"/>
                  </a:moveTo>
                  <a:lnTo>
                    <a:pt x="29142" y="30669"/>
                  </a:lnTo>
                  <a:cubicBezTo>
                    <a:pt x="29342" y="31269"/>
                    <a:pt x="28975" y="31769"/>
                    <a:pt x="28642" y="32303"/>
                  </a:cubicBezTo>
                  <a:cubicBezTo>
                    <a:pt x="28542" y="31736"/>
                    <a:pt x="28742" y="31136"/>
                    <a:pt x="29142" y="30669"/>
                  </a:cubicBezTo>
                  <a:close/>
                  <a:moveTo>
                    <a:pt x="15966" y="32503"/>
                  </a:moveTo>
                  <a:cubicBezTo>
                    <a:pt x="16333" y="33070"/>
                    <a:pt x="16400" y="33671"/>
                    <a:pt x="16567" y="34338"/>
                  </a:cubicBezTo>
                  <a:cubicBezTo>
                    <a:pt x="16300" y="33737"/>
                    <a:pt x="16066" y="33137"/>
                    <a:pt x="15966" y="32503"/>
                  </a:cubicBezTo>
                  <a:close/>
                  <a:moveTo>
                    <a:pt x="13564" y="34838"/>
                  </a:moveTo>
                  <a:lnTo>
                    <a:pt x="13564" y="34838"/>
                  </a:lnTo>
                  <a:cubicBezTo>
                    <a:pt x="13831" y="35272"/>
                    <a:pt x="13731" y="35772"/>
                    <a:pt x="13698" y="36306"/>
                  </a:cubicBezTo>
                  <a:cubicBezTo>
                    <a:pt x="13531" y="35839"/>
                    <a:pt x="13498" y="35339"/>
                    <a:pt x="13564" y="34838"/>
                  </a:cubicBezTo>
                  <a:close/>
                  <a:moveTo>
                    <a:pt x="20136" y="27100"/>
                  </a:moveTo>
                  <a:cubicBezTo>
                    <a:pt x="20403" y="27633"/>
                    <a:pt x="21003" y="28134"/>
                    <a:pt x="21403" y="28567"/>
                  </a:cubicBezTo>
                  <a:cubicBezTo>
                    <a:pt x="23405" y="30635"/>
                    <a:pt x="23171" y="33504"/>
                    <a:pt x="22471" y="36106"/>
                  </a:cubicBezTo>
                  <a:cubicBezTo>
                    <a:pt x="22471" y="36139"/>
                    <a:pt x="22471" y="36173"/>
                    <a:pt x="22504" y="36173"/>
                  </a:cubicBezTo>
                  <a:cubicBezTo>
                    <a:pt x="22404" y="36439"/>
                    <a:pt x="22337" y="36673"/>
                    <a:pt x="22237" y="36873"/>
                  </a:cubicBezTo>
                  <a:cubicBezTo>
                    <a:pt x="22738" y="34605"/>
                    <a:pt x="22371" y="31869"/>
                    <a:pt x="21503" y="29835"/>
                  </a:cubicBezTo>
                  <a:cubicBezTo>
                    <a:pt x="21483" y="29814"/>
                    <a:pt x="21462" y="29806"/>
                    <a:pt x="21443" y="29806"/>
                  </a:cubicBezTo>
                  <a:cubicBezTo>
                    <a:pt x="21402" y="29806"/>
                    <a:pt x="21370" y="29845"/>
                    <a:pt x="21370" y="29868"/>
                  </a:cubicBezTo>
                  <a:cubicBezTo>
                    <a:pt x="21704" y="31302"/>
                    <a:pt x="22037" y="32670"/>
                    <a:pt x="22104" y="34138"/>
                  </a:cubicBezTo>
                  <a:cubicBezTo>
                    <a:pt x="22204" y="35305"/>
                    <a:pt x="22004" y="36439"/>
                    <a:pt x="21970" y="37607"/>
                  </a:cubicBezTo>
                  <a:cubicBezTo>
                    <a:pt x="21837" y="37940"/>
                    <a:pt x="21670" y="38274"/>
                    <a:pt x="21503" y="38608"/>
                  </a:cubicBezTo>
                  <a:cubicBezTo>
                    <a:pt x="21670" y="37407"/>
                    <a:pt x="21503" y="36306"/>
                    <a:pt x="21203" y="35105"/>
                  </a:cubicBezTo>
                  <a:cubicBezTo>
                    <a:pt x="20569" y="32670"/>
                    <a:pt x="20536" y="30468"/>
                    <a:pt x="20369" y="28000"/>
                  </a:cubicBezTo>
                  <a:cubicBezTo>
                    <a:pt x="20336" y="27500"/>
                    <a:pt x="20303" y="27433"/>
                    <a:pt x="20136" y="27100"/>
                  </a:cubicBezTo>
                  <a:close/>
                  <a:moveTo>
                    <a:pt x="17868" y="37240"/>
                  </a:moveTo>
                  <a:lnTo>
                    <a:pt x="17868" y="37240"/>
                  </a:lnTo>
                  <a:cubicBezTo>
                    <a:pt x="17901" y="37807"/>
                    <a:pt x="17701" y="38307"/>
                    <a:pt x="17467" y="38841"/>
                  </a:cubicBezTo>
                  <a:cubicBezTo>
                    <a:pt x="17467" y="38541"/>
                    <a:pt x="17401" y="38307"/>
                    <a:pt x="17401" y="38074"/>
                  </a:cubicBezTo>
                  <a:cubicBezTo>
                    <a:pt x="17534" y="37707"/>
                    <a:pt x="17701" y="37440"/>
                    <a:pt x="17868" y="37240"/>
                  </a:cubicBezTo>
                  <a:close/>
                  <a:moveTo>
                    <a:pt x="14065" y="40342"/>
                  </a:moveTo>
                  <a:lnTo>
                    <a:pt x="14065" y="40342"/>
                  </a:lnTo>
                  <a:cubicBezTo>
                    <a:pt x="14632" y="40509"/>
                    <a:pt x="14965" y="40943"/>
                    <a:pt x="15366" y="41243"/>
                  </a:cubicBezTo>
                  <a:cubicBezTo>
                    <a:pt x="14865" y="41043"/>
                    <a:pt x="14398" y="40776"/>
                    <a:pt x="14065" y="40342"/>
                  </a:cubicBezTo>
                  <a:close/>
                  <a:moveTo>
                    <a:pt x="15799" y="46613"/>
                  </a:moveTo>
                  <a:lnTo>
                    <a:pt x="15799" y="46613"/>
                  </a:lnTo>
                  <a:cubicBezTo>
                    <a:pt x="16033" y="46947"/>
                    <a:pt x="16033" y="47414"/>
                    <a:pt x="16033" y="47848"/>
                  </a:cubicBezTo>
                  <a:cubicBezTo>
                    <a:pt x="15833" y="47481"/>
                    <a:pt x="15733" y="47080"/>
                    <a:pt x="15799" y="46613"/>
                  </a:cubicBezTo>
                  <a:close/>
                  <a:moveTo>
                    <a:pt x="29587" y="44751"/>
                  </a:moveTo>
                  <a:cubicBezTo>
                    <a:pt x="29768" y="44751"/>
                    <a:pt x="29980" y="46062"/>
                    <a:pt x="29979" y="46062"/>
                  </a:cubicBezTo>
                  <a:cubicBezTo>
                    <a:pt x="29979" y="46062"/>
                    <a:pt x="29978" y="46057"/>
                    <a:pt x="29976" y="46046"/>
                  </a:cubicBezTo>
                  <a:lnTo>
                    <a:pt x="29976" y="46046"/>
                  </a:lnTo>
                  <a:cubicBezTo>
                    <a:pt x="30010" y="46713"/>
                    <a:pt x="29743" y="47347"/>
                    <a:pt x="29509" y="47948"/>
                  </a:cubicBezTo>
                  <a:cubicBezTo>
                    <a:pt x="29276" y="48481"/>
                    <a:pt x="28942" y="48915"/>
                    <a:pt x="28575" y="49315"/>
                  </a:cubicBezTo>
                  <a:cubicBezTo>
                    <a:pt x="28575" y="49249"/>
                    <a:pt x="28642" y="49182"/>
                    <a:pt x="28642" y="49115"/>
                  </a:cubicBezTo>
                  <a:cubicBezTo>
                    <a:pt x="28642" y="49002"/>
                    <a:pt x="28535" y="48920"/>
                    <a:pt x="28435" y="48920"/>
                  </a:cubicBezTo>
                  <a:cubicBezTo>
                    <a:pt x="28387" y="48920"/>
                    <a:pt x="28341" y="48939"/>
                    <a:pt x="28308" y="48982"/>
                  </a:cubicBezTo>
                  <a:cubicBezTo>
                    <a:pt x="28242" y="49015"/>
                    <a:pt x="28208" y="49048"/>
                    <a:pt x="28208" y="49115"/>
                  </a:cubicBezTo>
                  <a:lnTo>
                    <a:pt x="28208" y="48748"/>
                  </a:lnTo>
                  <a:cubicBezTo>
                    <a:pt x="28208" y="48681"/>
                    <a:pt x="28175" y="48648"/>
                    <a:pt x="28175" y="48615"/>
                  </a:cubicBezTo>
                  <a:cubicBezTo>
                    <a:pt x="28208" y="48181"/>
                    <a:pt x="28208" y="47781"/>
                    <a:pt x="28175" y="47314"/>
                  </a:cubicBezTo>
                  <a:cubicBezTo>
                    <a:pt x="28408" y="46413"/>
                    <a:pt x="28875" y="45479"/>
                    <a:pt x="29543" y="44779"/>
                  </a:cubicBezTo>
                  <a:cubicBezTo>
                    <a:pt x="29557" y="44760"/>
                    <a:pt x="29572" y="44751"/>
                    <a:pt x="29587" y="44751"/>
                  </a:cubicBezTo>
                  <a:close/>
                  <a:moveTo>
                    <a:pt x="26102" y="44850"/>
                  </a:moveTo>
                  <a:cubicBezTo>
                    <a:pt x="26171" y="44850"/>
                    <a:pt x="26250" y="44869"/>
                    <a:pt x="26340" y="44912"/>
                  </a:cubicBezTo>
                  <a:cubicBezTo>
                    <a:pt x="27007" y="45246"/>
                    <a:pt x="27408" y="45813"/>
                    <a:pt x="27708" y="46513"/>
                  </a:cubicBezTo>
                  <a:cubicBezTo>
                    <a:pt x="27841" y="46813"/>
                    <a:pt x="27875" y="47147"/>
                    <a:pt x="27908" y="47481"/>
                  </a:cubicBezTo>
                  <a:cubicBezTo>
                    <a:pt x="27841" y="47981"/>
                    <a:pt x="27741" y="48481"/>
                    <a:pt x="27808" y="48982"/>
                  </a:cubicBezTo>
                  <a:lnTo>
                    <a:pt x="27675" y="49249"/>
                  </a:lnTo>
                  <a:cubicBezTo>
                    <a:pt x="27641" y="48982"/>
                    <a:pt x="27541" y="48748"/>
                    <a:pt x="27408" y="48515"/>
                  </a:cubicBezTo>
                  <a:cubicBezTo>
                    <a:pt x="27395" y="48477"/>
                    <a:pt x="27359" y="48458"/>
                    <a:pt x="27319" y="48458"/>
                  </a:cubicBezTo>
                  <a:cubicBezTo>
                    <a:pt x="27252" y="48458"/>
                    <a:pt x="27174" y="48511"/>
                    <a:pt x="27174" y="48615"/>
                  </a:cubicBezTo>
                  <a:cubicBezTo>
                    <a:pt x="27208" y="49082"/>
                    <a:pt x="27341" y="49515"/>
                    <a:pt x="27474" y="49982"/>
                  </a:cubicBezTo>
                  <a:cubicBezTo>
                    <a:pt x="27341" y="49849"/>
                    <a:pt x="27208" y="49682"/>
                    <a:pt x="27074" y="49582"/>
                  </a:cubicBezTo>
                  <a:lnTo>
                    <a:pt x="27074" y="49515"/>
                  </a:lnTo>
                  <a:cubicBezTo>
                    <a:pt x="26974" y="49082"/>
                    <a:pt x="26640" y="48615"/>
                    <a:pt x="26240" y="48181"/>
                  </a:cubicBezTo>
                  <a:cubicBezTo>
                    <a:pt x="25973" y="47481"/>
                    <a:pt x="25740" y="46680"/>
                    <a:pt x="25673" y="45980"/>
                  </a:cubicBezTo>
                  <a:cubicBezTo>
                    <a:pt x="25644" y="45718"/>
                    <a:pt x="25640" y="44850"/>
                    <a:pt x="26102" y="44850"/>
                  </a:cubicBezTo>
                  <a:close/>
                  <a:moveTo>
                    <a:pt x="24409" y="47565"/>
                  </a:moveTo>
                  <a:cubicBezTo>
                    <a:pt x="24487" y="47565"/>
                    <a:pt x="24586" y="47582"/>
                    <a:pt x="24706" y="47614"/>
                  </a:cubicBezTo>
                  <a:cubicBezTo>
                    <a:pt x="25039" y="47681"/>
                    <a:pt x="25373" y="47914"/>
                    <a:pt x="25640" y="48114"/>
                  </a:cubicBezTo>
                  <a:cubicBezTo>
                    <a:pt x="25840" y="48281"/>
                    <a:pt x="26007" y="48448"/>
                    <a:pt x="26173" y="48648"/>
                  </a:cubicBezTo>
                  <a:cubicBezTo>
                    <a:pt x="26307" y="48982"/>
                    <a:pt x="26474" y="49282"/>
                    <a:pt x="26674" y="49582"/>
                  </a:cubicBezTo>
                  <a:cubicBezTo>
                    <a:pt x="26707" y="49849"/>
                    <a:pt x="26807" y="50149"/>
                    <a:pt x="26841" y="50449"/>
                  </a:cubicBezTo>
                  <a:cubicBezTo>
                    <a:pt x="25706" y="50149"/>
                    <a:pt x="24606" y="49349"/>
                    <a:pt x="24239" y="48114"/>
                  </a:cubicBezTo>
                  <a:cubicBezTo>
                    <a:pt x="24112" y="47734"/>
                    <a:pt x="24159" y="47565"/>
                    <a:pt x="24409" y="47565"/>
                  </a:cubicBezTo>
                  <a:close/>
                  <a:moveTo>
                    <a:pt x="32478" y="46613"/>
                  </a:moveTo>
                  <a:cubicBezTo>
                    <a:pt x="31978" y="47447"/>
                    <a:pt x="31344" y="48148"/>
                    <a:pt x="30643" y="48782"/>
                  </a:cubicBezTo>
                  <a:cubicBezTo>
                    <a:pt x="30210" y="49149"/>
                    <a:pt x="29743" y="49449"/>
                    <a:pt x="29342" y="49782"/>
                  </a:cubicBezTo>
                  <a:cubicBezTo>
                    <a:pt x="29142" y="49849"/>
                    <a:pt x="28975" y="49949"/>
                    <a:pt x="28742" y="50016"/>
                  </a:cubicBezTo>
                  <a:cubicBezTo>
                    <a:pt x="28675" y="50083"/>
                    <a:pt x="28675" y="50183"/>
                    <a:pt x="28742" y="50183"/>
                  </a:cubicBezTo>
                  <a:cubicBezTo>
                    <a:pt x="28675" y="50283"/>
                    <a:pt x="28542" y="50349"/>
                    <a:pt x="28475" y="50449"/>
                  </a:cubicBezTo>
                  <a:cubicBezTo>
                    <a:pt x="28375" y="50449"/>
                    <a:pt x="28342" y="50416"/>
                    <a:pt x="28242" y="50416"/>
                  </a:cubicBezTo>
                  <a:cubicBezTo>
                    <a:pt x="28308" y="50283"/>
                    <a:pt x="28375" y="50149"/>
                    <a:pt x="28408" y="50016"/>
                  </a:cubicBezTo>
                  <a:cubicBezTo>
                    <a:pt x="28975" y="49515"/>
                    <a:pt x="29409" y="48915"/>
                    <a:pt x="29743" y="48181"/>
                  </a:cubicBezTo>
                  <a:cubicBezTo>
                    <a:pt x="30443" y="47314"/>
                    <a:pt x="31344" y="46647"/>
                    <a:pt x="32478" y="46613"/>
                  </a:cubicBezTo>
                  <a:close/>
                  <a:moveTo>
                    <a:pt x="32111" y="49315"/>
                  </a:moveTo>
                  <a:lnTo>
                    <a:pt x="32111" y="49315"/>
                  </a:lnTo>
                  <a:cubicBezTo>
                    <a:pt x="31344" y="49916"/>
                    <a:pt x="30343" y="50416"/>
                    <a:pt x="29342" y="50483"/>
                  </a:cubicBezTo>
                  <a:lnTo>
                    <a:pt x="29476" y="50249"/>
                  </a:lnTo>
                  <a:cubicBezTo>
                    <a:pt x="29509" y="50183"/>
                    <a:pt x="29476" y="50116"/>
                    <a:pt x="29409" y="50116"/>
                  </a:cubicBezTo>
                  <a:cubicBezTo>
                    <a:pt x="30343" y="49916"/>
                    <a:pt x="31210" y="49616"/>
                    <a:pt x="32111" y="49315"/>
                  </a:cubicBezTo>
                  <a:close/>
                  <a:moveTo>
                    <a:pt x="19502" y="48915"/>
                  </a:moveTo>
                  <a:cubicBezTo>
                    <a:pt x="19469" y="49249"/>
                    <a:pt x="19369" y="49582"/>
                    <a:pt x="19235" y="49916"/>
                  </a:cubicBezTo>
                  <a:cubicBezTo>
                    <a:pt x="19135" y="50183"/>
                    <a:pt x="19002" y="50449"/>
                    <a:pt x="18868" y="50750"/>
                  </a:cubicBezTo>
                  <a:lnTo>
                    <a:pt x="18868" y="50650"/>
                  </a:lnTo>
                  <a:cubicBezTo>
                    <a:pt x="18902" y="49982"/>
                    <a:pt x="19168" y="49415"/>
                    <a:pt x="19502" y="48915"/>
                  </a:cubicBezTo>
                  <a:close/>
                  <a:moveTo>
                    <a:pt x="28175" y="53285"/>
                  </a:moveTo>
                  <a:lnTo>
                    <a:pt x="28175" y="53285"/>
                  </a:lnTo>
                  <a:cubicBezTo>
                    <a:pt x="27808" y="53852"/>
                    <a:pt x="27308" y="54252"/>
                    <a:pt x="26707" y="54619"/>
                  </a:cubicBezTo>
                  <a:lnTo>
                    <a:pt x="26741" y="54586"/>
                  </a:lnTo>
                  <a:cubicBezTo>
                    <a:pt x="26841" y="54519"/>
                    <a:pt x="26807" y="54452"/>
                    <a:pt x="26807" y="54419"/>
                  </a:cubicBezTo>
                  <a:cubicBezTo>
                    <a:pt x="27174" y="53952"/>
                    <a:pt x="27641" y="53485"/>
                    <a:pt x="28175" y="53285"/>
                  </a:cubicBezTo>
                  <a:close/>
                  <a:moveTo>
                    <a:pt x="7447" y="55001"/>
                  </a:moveTo>
                  <a:cubicBezTo>
                    <a:pt x="7568" y="55509"/>
                    <a:pt x="7786" y="56016"/>
                    <a:pt x="7955" y="56471"/>
                  </a:cubicBezTo>
                  <a:lnTo>
                    <a:pt x="7955" y="56471"/>
                  </a:lnTo>
                  <a:cubicBezTo>
                    <a:pt x="7980" y="56488"/>
                    <a:pt x="8004" y="56505"/>
                    <a:pt x="8027" y="56520"/>
                  </a:cubicBezTo>
                  <a:cubicBezTo>
                    <a:pt x="8027" y="56587"/>
                    <a:pt x="8061" y="56587"/>
                    <a:pt x="8094" y="56621"/>
                  </a:cubicBezTo>
                  <a:cubicBezTo>
                    <a:pt x="7834" y="56122"/>
                    <a:pt x="7588" y="55567"/>
                    <a:pt x="7447" y="55001"/>
                  </a:cubicBezTo>
                  <a:close/>
                  <a:moveTo>
                    <a:pt x="25006" y="55920"/>
                  </a:moveTo>
                  <a:cubicBezTo>
                    <a:pt x="25306" y="56420"/>
                    <a:pt x="25406" y="56954"/>
                    <a:pt x="25473" y="57488"/>
                  </a:cubicBezTo>
                  <a:cubicBezTo>
                    <a:pt x="25239" y="56987"/>
                    <a:pt x="25006" y="56454"/>
                    <a:pt x="25006" y="55920"/>
                  </a:cubicBezTo>
                  <a:close/>
                  <a:moveTo>
                    <a:pt x="10705" y="53829"/>
                  </a:moveTo>
                  <a:cubicBezTo>
                    <a:pt x="10798" y="53829"/>
                    <a:pt x="10863" y="53943"/>
                    <a:pt x="10863" y="54252"/>
                  </a:cubicBezTo>
                  <a:cubicBezTo>
                    <a:pt x="10863" y="54753"/>
                    <a:pt x="10829" y="55186"/>
                    <a:pt x="10796" y="55687"/>
                  </a:cubicBezTo>
                  <a:cubicBezTo>
                    <a:pt x="10729" y="56287"/>
                    <a:pt x="10662" y="56854"/>
                    <a:pt x="10629" y="57454"/>
                  </a:cubicBezTo>
                  <a:lnTo>
                    <a:pt x="10562" y="57421"/>
                  </a:lnTo>
                  <a:cubicBezTo>
                    <a:pt x="10542" y="57391"/>
                    <a:pt x="10513" y="57379"/>
                    <a:pt x="10481" y="57379"/>
                  </a:cubicBezTo>
                  <a:cubicBezTo>
                    <a:pt x="10410" y="57379"/>
                    <a:pt x="10329" y="57441"/>
                    <a:pt x="10329" y="57488"/>
                  </a:cubicBezTo>
                  <a:lnTo>
                    <a:pt x="10329" y="57521"/>
                  </a:lnTo>
                  <a:cubicBezTo>
                    <a:pt x="10229" y="57154"/>
                    <a:pt x="10062" y="56787"/>
                    <a:pt x="9862" y="56454"/>
                  </a:cubicBezTo>
                  <a:cubicBezTo>
                    <a:pt x="9795" y="55753"/>
                    <a:pt x="9862" y="54953"/>
                    <a:pt x="10229" y="54319"/>
                  </a:cubicBezTo>
                  <a:cubicBezTo>
                    <a:pt x="10368" y="54080"/>
                    <a:pt x="10567" y="53829"/>
                    <a:pt x="10705" y="53829"/>
                  </a:cubicBezTo>
                  <a:close/>
                  <a:moveTo>
                    <a:pt x="5440" y="57024"/>
                  </a:moveTo>
                  <a:cubicBezTo>
                    <a:pt x="5479" y="57150"/>
                    <a:pt x="5563" y="57277"/>
                    <a:pt x="5692" y="57388"/>
                  </a:cubicBezTo>
                  <a:cubicBezTo>
                    <a:pt x="5992" y="57655"/>
                    <a:pt x="6259" y="57821"/>
                    <a:pt x="6626" y="57988"/>
                  </a:cubicBezTo>
                  <a:cubicBezTo>
                    <a:pt x="6687" y="58018"/>
                    <a:pt x="6747" y="58045"/>
                    <a:pt x="6809" y="58070"/>
                  </a:cubicBezTo>
                  <a:lnTo>
                    <a:pt x="6809" y="58070"/>
                  </a:lnTo>
                  <a:cubicBezTo>
                    <a:pt x="6191" y="57795"/>
                    <a:pt x="5625" y="57436"/>
                    <a:pt x="5440" y="57024"/>
                  </a:cubicBezTo>
                  <a:close/>
                  <a:moveTo>
                    <a:pt x="11830" y="54953"/>
                  </a:moveTo>
                  <a:lnTo>
                    <a:pt x="11830" y="54953"/>
                  </a:lnTo>
                  <a:cubicBezTo>
                    <a:pt x="12063" y="55987"/>
                    <a:pt x="11630" y="57088"/>
                    <a:pt x="11229" y="58122"/>
                  </a:cubicBezTo>
                  <a:cubicBezTo>
                    <a:pt x="11196" y="57855"/>
                    <a:pt x="11163" y="57655"/>
                    <a:pt x="11163" y="57454"/>
                  </a:cubicBezTo>
                  <a:cubicBezTo>
                    <a:pt x="11163" y="57379"/>
                    <a:pt x="11088" y="57342"/>
                    <a:pt x="11036" y="57342"/>
                  </a:cubicBezTo>
                  <a:cubicBezTo>
                    <a:pt x="11019" y="57342"/>
                    <a:pt x="11004" y="57346"/>
                    <a:pt x="10996" y="57354"/>
                  </a:cubicBezTo>
                  <a:cubicBezTo>
                    <a:pt x="11063" y="56954"/>
                    <a:pt x="11063" y="56520"/>
                    <a:pt x="11129" y="56120"/>
                  </a:cubicBezTo>
                  <a:cubicBezTo>
                    <a:pt x="11496" y="55787"/>
                    <a:pt x="11696" y="55420"/>
                    <a:pt x="11830" y="54953"/>
                  </a:cubicBezTo>
                  <a:close/>
                  <a:moveTo>
                    <a:pt x="16200" y="56020"/>
                  </a:moveTo>
                  <a:cubicBezTo>
                    <a:pt x="16200" y="56787"/>
                    <a:pt x="15733" y="57454"/>
                    <a:pt x="15366" y="58122"/>
                  </a:cubicBezTo>
                  <a:lnTo>
                    <a:pt x="15366" y="58022"/>
                  </a:lnTo>
                  <a:cubicBezTo>
                    <a:pt x="15633" y="57354"/>
                    <a:pt x="15833" y="56654"/>
                    <a:pt x="16200" y="56020"/>
                  </a:cubicBezTo>
                  <a:close/>
                  <a:moveTo>
                    <a:pt x="9962" y="57855"/>
                  </a:moveTo>
                  <a:lnTo>
                    <a:pt x="9962" y="57855"/>
                  </a:lnTo>
                  <a:cubicBezTo>
                    <a:pt x="10062" y="57988"/>
                    <a:pt x="10162" y="58122"/>
                    <a:pt x="10229" y="58288"/>
                  </a:cubicBezTo>
                  <a:cubicBezTo>
                    <a:pt x="10195" y="58422"/>
                    <a:pt x="10295" y="58522"/>
                    <a:pt x="10329" y="58689"/>
                  </a:cubicBezTo>
                  <a:cubicBezTo>
                    <a:pt x="10295" y="58689"/>
                    <a:pt x="10295" y="58689"/>
                    <a:pt x="10295" y="58755"/>
                  </a:cubicBezTo>
                  <a:cubicBezTo>
                    <a:pt x="10195" y="58655"/>
                    <a:pt x="10129" y="58522"/>
                    <a:pt x="10029" y="58455"/>
                  </a:cubicBezTo>
                  <a:cubicBezTo>
                    <a:pt x="9962" y="58255"/>
                    <a:pt x="9962" y="58088"/>
                    <a:pt x="9962" y="57855"/>
                  </a:cubicBezTo>
                  <a:close/>
                  <a:moveTo>
                    <a:pt x="10729" y="58222"/>
                  </a:moveTo>
                  <a:cubicBezTo>
                    <a:pt x="10829" y="58489"/>
                    <a:pt x="10896" y="58689"/>
                    <a:pt x="10929" y="58956"/>
                  </a:cubicBezTo>
                  <a:lnTo>
                    <a:pt x="10929" y="58989"/>
                  </a:lnTo>
                  <a:cubicBezTo>
                    <a:pt x="10929" y="59022"/>
                    <a:pt x="10929" y="59022"/>
                    <a:pt x="10996" y="59056"/>
                  </a:cubicBezTo>
                  <a:cubicBezTo>
                    <a:pt x="10996" y="59156"/>
                    <a:pt x="11029" y="59289"/>
                    <a:pt x="11029" y="59389"/>
                  </a:cubicBezTo>
                  <a:lnTo>
                    <a:pt x="10963" y="59322"/>
                  </a:lnTo>
                  <a:cubicBezTo>
                    <a:pt x="10896" y="59189"/>
                    <a:pt x="10863" y="59122"/>
                    <a:pt x="10829" y="58989"/>
                  </a:cubicBezTo>
                  <a:cubicBezTo>
                    <a:pt x="10796" y="58822"/>
                    <a:pt x="10729" y="58622"/>
                    <a:pt x="10696" y="58455"/>
                  </a:cubicBezTo>
                  <a:cubicBezTo>
                    <a:pt x="10696" y="58355"/>
                    <a:pt x="10729" y="58322"/>
                    <a:pt x="10729" y="58222"/>
                  </a:cubicBezTo>
                  <a:close/>
                  <a:moveTo>
                    <a:pt x="10696" y="59647"/>
                  </a:moveTo>
                  <a:cubicBezTo>
                    <a:pt x="10707" y="59650"/>
                    <a:pt x="10718" y="59653"/>
                    <a:pt x="10729" y="59656"/>
                  </a:cubicBezTo>
                  <a:cubicBezTo>
                    <a:pt x="10729" y="59655"/>
                    <a:pt x="10728" y="59654"/>
                    <a:pt x="10728" y="59653"/>
                  </a:cubicBezTo>
                  <a:lnTo>
                    <a:pt x="10728" y="59653"/>
                  </a:lnTo>
                  <a:cubicBezTo>
                    <a:pt x="10717" y="59651"/>
                    <a:pt x="10707" y="59649"/>
                    <a:pt x="10696" y="59647"/>
                  </a:cubicBezTo>
                  <a:close/>
                  <a:moveTo>
                    <a:pt x="23838" y="59523"/>
                  </a:moveTo>
                  <a:lnTo>
                    <a:pt x="23838" y="59523"/>
                  </a:lnTo>
                  <a:cubicBezTo>
                    <a:pt x="24205" y="60190"/>
                    <a:pt x="24239" y="60957"/>
                    <a:pt x="24305" y="61691"/>
                  </a:cubicBezTo>
                  <a:cubicBezTo>
                    <a:pt x="23905" y="61024"/>
                    <a:pt x="23672" y="60190"/>
                    <a:pt x="23838" y="59523"/>
                  </a:cubicBezTo>
                  <a:close/>
                  <a:moveTo>
                    <a:pt x="21470" y="60824"/>
                  </a:moveTo>
                  <a:lnTo>
                    <a:pt x="21470" y="60824"/>
                  </a:lnTo>
                  <a:cubicBezTo>
                    <a:pt x="21670" y="61791"/>
                    <a:pt x="21170" y="62625"/>
                    <a:pt x="20803" y="63492"/>
                  </a:cubicBezTo>
                  <a:cubicBezTo>
                    <a:pt x="20636" y="62625"/>
                    <a:pt x="20970" y="61591"/>
                    <a:pt x="21470" y="60824"/>
                  </a:cubicBezTo>
                  <a:close/>
                  <a:moveTo>
                    <a:pt x="8796" y="63587"/>
                  </a:moveTo>
                  <a:cubicBezTo>
                    <a:pt x="8835" y="63643"/>
                    <a:pt x="8889" y="63707"/>
                    <a:pt x="8951" y="63777"/>
                  </a:cubicBezTo>
                  <a:lnTo>
                    <a:pt x="8951" y="63777"/>
                  </a:lnTo>
                  <a:cubicBezTo>
                    <a:pt x="8899" y="63713"/>
                    <a:pt x="8848" y="63649"/>
                    <a:pt x="8796" y="63587"/>
                  </a:cubicBezTo>
                  <a:close/>
                  <a:moveTo>
                    <a:pt x="8951" y="63777"/>
                  </a:moveTo>
                  <a:cubicBezTo>
                    <a:pt x="10157" y="65285"/>
                    <a:pt x="11136" y="67114"/>
                    <a:pt x="12664" y="68296"/>
                  </a:cubicBezTo>
                  <a:cubicBezTo>
                    <a:pt x="13323" y="68816"/>
                    <a:pt x="14080" y="69239"/>
                    <a:pt x="14842" y="69650"/>
                  </a:cubicBezTo>
                  <a:lnTo>
                    <a:pt x="14842" y="69650"/>
                  </a:lnTo>
                  <a:cubicBezTo>
                    <a:pt x="12488" y="68318"/>
                    <a:pt x="11157" y="66654"/>
                    <a:pt x="9562" y="64493"/>
                  </a:cubicBezTo>
                  <a:cubicBezTo>
                    <a:pt x="9381" y="64233"/>
                    <a:pt x="9130" y="63980"/>
                    <a:pt x="8951" y="63777"/>
                  </a:cubicBezTo>
                  <a:close/>
                  <a:moveTo>
                    <a:pt x="14842" y="69650"/>
                  </a:moveTo>
                  <a:cubicBezTo>
                    <a:pt x="14850" y="69654"/>
                    <a:pt x="14858" y="69659"/>
                    <a:pt x="14865" y="69663"/>
                  </a:cubicBezTo>
                  <a:cubicBezTo>
                    <a:pt x="14871" y="69666"/>
                    <a:pt x="14876" y="69668"/>
                    <a:pt x="14881" y="69671"/>
                  </a:cubicBezTo>
                  <a:lnTo>
                    <a:pt x="14881" y="69671"/>
                  </a:lnTo>
                  <a:cubicBezTo>
                    <a:pt x="14868" y="69664"/>
                    <a:pt x="14855" y="69657"/>
                    <a:pt x="14842" y="69650"/>
                  </a:cubicBezTo>
                  <a:close/>
                  <a:moveTo>
                    <a:pt x="32345" y="56187"/>
                  </a:moveTo>
                  <a:cubicBezTo>
                    <a:pt x="32344" y="56187"/>
                    <a:pt x="31077" y="59022"/>
                    <a:pt x="30910" y="59356"/>
                  </a:cubicBezTo>
                  <a:cubicBezTo>
                    <a:pt x="30110" y="60757"/>
                    <a:pt x="29209" y="62091"/>
                    <a:pt x="28242" y="63359"/>
                  </a:cubicBezTo>
                  <a:cubicBezTo>
                    <a:pt x="26674" y="65594"/>
                    <a:pt x="25173" y="67795"/>
                    <a:pt x="23505" y="69930"/>
                  </a:cubicBezTo>
                  <a:cubicBezTo>
                    <a:pt x="23538" y="69463"/>
                    <a:pt x="23638" y="68929"/>
                    <a:pt x="23705" y="68362"/>
                  </a:cubicBezTo>
                  <a:cubicBezTo>
                    <a:pt x="24139" y="67295"/>
                    <a:pt x="24539" y="66194"/>
                    <a:pt x="25173" y="65193"/>
                  </a:cubicBezTo>
                  <a:cubicBezTo>
                    <a:pt x="26407" y="63092"/>
                    <a:pt x="28142" y="61190"/>
                    <a:pt x="29209" y="58956"/>
                  </a:cubicBezTo>
                  <a:cubicBezTo>
                    <a:pt x="29233" y="58883"/>
                    <a:pt x="29188" y="58829"/>
                    <a:pt x="29136" y="58829"/>
                  </a:cubicBezTo>
                  <a:cubicBezTo>
                    <a:pt x="29115" y="58829"/>
                    <a:pt x="29094" y="58837"/>
                    <a:pt x="29076" y="58855"/>
                  </a:cubicBezTo>
                  <a:cubicBezTo>
                    <a:pt x="27775" y="60990"/>
                    <a:pt x="26340" y="62992"/>
                    <a:pt x="25006" y="65093"/>
                  </a:cubicBezTo>
                  <a:cubicBezTo>
                    <a:pt x="24539" y="65794"/>
                    <a:pt x="24205" y="66528"/>
                    <a:pt x="23905" y="67295"/>
                  </a:cubicBezTo>
                  <a:cubicBezTo>
                    <a:pt x="24039" y="66594"/>
                    <a:pt x="24172" y="65927"/>
                    <a:pt x="24272" y="65193"/>
                  </a:cubicBezTo>
                  <a:cubicBezTo>
                    <a:pt x="25706" y="61257"/>
                    <a:pt x="28375" y="57655"/>
                    <a:pt x="32345" y="56187"/>
                  </a:cubicBezTo>
                  <a:close/>
                  <a:moveTo>
                    <a:pt x="19802" y="68329"/>
                  </a:moveTo>
                  <a:cubicBezTo>
                    <a:pt x="20469" y="68696"/>
                    <a:pt x="20836" y="69430"/>
                    <a:pt x="21170" y="70097"/>
                  </a:cubicBezTo>
                  <a:cubicBezTo>
                    <a:pt x="20469" y="69797"/>
                    <a:pt x="19902" y="69096"/>
                    <a:pt x="19802" y="68329"/>
                  </a:cubicBezTo>
                  <a:close/>
                  <a:moveTo>
                    <a:pt x="14881" y="69671"/>
                  </a:moveTo>
                  <a:cubicBezTo>
                    <a:pt x="15153" y="69818"/>
                    <a:pt x="15426" y="69963"/>
                    <a:pt x="15695" y="70111"/>
                  </a:cubicBezTo>
                  <a:lnTo>
                    <a:pt x="15695" y="70111"/>
                  </a:lnTo>
                  <a:cubicBezTo>
                    <a:pt x="15431" y="69957"/>
                    <a:pt x="15159" y="69811"/>
                    <a:pt x="14881" y="69671"/>
                  </a:cubicBezTo>
                  <a:close/>
                  <a:moveTo>
                    <a:pt x="15695" y="70111"/>
                  </a:moveTo>
                  <a:cubicBezTo>
                    <a:pt x="15995" y="70286"/>
                    <a:pt x="16285" y="70470"/>
                    <a:pt x="16567" y="70664"/>
                  </a:cubicBezTo>
                  <a:cubicBezTo>
                    <a:pt x="16545" y="70636"/>
                    <a:pt x="16524" y="70607"/>
                    <a:pt x="16503" y="70579"/>
                  </a:cubicBezTo>
                  <a:lnTo>
                    <a:pt x="16503" y="70579"/>
                  </a:lnTo>
                  <a:cubicBezTo>
                    <a:pt x="16241" y="70417"/>
                    <a:pt x="15970" y="70263"/>
                    <a:pt x="15695" y="70111"/>
                  </a:cubicBezTo>
                  <a:close/>
                  <a:moveTo>
                    <a:pt x="17934" y="57755"/>
                  </a:moveTo>
                  <a:cubicBezTo>
                    <a:pt x="18034" y="59322"/>
                    <a:pt x="18401" y="60957"/>
                    <a:pt x="18401" y="62491"/>
                  </a:cubicBezTo>
                  <a:cubicBezTo>
                    <a:pt x="18368" y="65293"/>
                    <a:pt x="18201" y="68029"/>
                    <a:pt x="18068" y="70797"/>
                  </a:cubicBezTo>
                  <a:cubicBezTo>
                    <a:pt x="18068" y="70697"/>
                    <a:pt x="18034" y="70597"/>
                    <a:pt x="18001" y="70497"/>
                  </a:cubicBezTo>
                  <a:cubicBezTo>
                    <a:pt x="17901" y="68296"/>
                    <a:pt x="17501" y="66127"/>
                    <a:pt x="17701" y="63926"/>
                  </a:cubicBezTo>
                  <a:cubicBezTo>
                    <a:pt x="17701" y="63876"/>
                    <a:pt x="17684" y="63851"/>
                    <a:pt x="17659" y="63851"/>
                  </a:cubicBezTo>
                  <a:cubicBezTo>
                    <a:pt x="17634" y="63851"/>
                    <a:pt x="17601" y="63876"/>
                    <a:pt x="17567" y="63926"/>
                  </a:cubicBezTo>
                  <a:cubicBezTo>
                    <a:pt x="17367" y="65794"/>
                    <a:pt x="17467" y="67695"/>
                    <a:pt x="17667" y="69630"/>
                  </a:cubicBezTo>
                  <a:cubicBezTo>
                    <a:pt x="17467" y="69063"/>
                    <a:pt x="17300" y="68496"/>
                    <a:pt x="17067" y="67929"/>
                  </a:cubicBezTo>
                  <a:cubicBezTo>
                    <a:pt x="17067" y="67862"/>
                    <a:pt x="17100" y="67862"/>
                    <a:pt x="17067" y="67829"/>
                  </a:cubicBezTo>
                  <a:cubicBezTo>
                    <a:pt x="16567" y="65627"/>
                    <a:pt x="16400" y="63592"/>
                    <a:pt x="16900" y="61324"/>
                  </a:cubicBezTo>
                  <a:cubicBezTo>
                    <a:pt x="17200" y="60123"/>
                    <a:pt x="17601" y="58956"/>
                    <a:pt x="17934" y="57755"/>
                  </a:cubicBezTo>
                  <a:close/>
                  <a:moveTo>
                    <a:pt x="12094" y="65891"/>
                  </a:moveTo>
                  <a:cubicBezTo>
                    <a:pt x="12036" y="65891"/>
                    <a:pt x="12005" y="65978"/>
                    <a:pt x="12030" y="66027"/>
                  </a:cubicBezTo>
                  <a:cubicBezTo>
                    <a:pt x="12897" y="67095"/>
                    <a:pt x="14065" y="67762"/>
                    <a:pt x="14999" y="68763"/>
                  </a:cubicBezTo>
                  <a:cubicBezTo>
                    <a:pt x="15542" y="69337"/>
                    <a:pt x="16024" y="69943"/>
                    <a:pt x="16503" y="70579"/>
                  </a:cubicBezTo>
                  <a:lnTo>
                    <a:pt x="16503" y="70579"/>
                  </a:lnTo>
                  <a:cubicBezTo>
                    <a:pt x="16814" y="70771"/>
                    <a:pt x="17114" y="70973"/>
                    <a:pt x="17393" y="71192"/>
                  </a:cubicBezTo>
                  <a:lnTo>
                    <a:pt x="17393" y="71192"/>
                  </a:lnTo>
                  <a:cubicBezTo>
                    <a:pt x="16810" y="70365"/>
                    <a:pt x="16139" y="69599"/>
                    <a:pt x="15499" y="68863"/>
                  </a:cubicBezTo>
                  <a:cubicBezTo>
                    <a:pt x="14498" y="67762"/>
                    <a:pt x="13164" y="67028"/>
                    <a:pt x="12163" y="65927"/>
                  </a:cubicBezTo>
                  <a:cubicBezTo>
                    <a:pt x="12138" y="65901"/>
                    <a:pt x="12114" y="65891"/>
                    <a:pt x="12094" y="65891"/>
                  </a:cubicBezTo>
                  <a:close/>
                  <a:moveTo>
                    <a:pt x="17393" y="71192"/>
                  </a:moveTo>
                  <a:cubicBezTo>
                    <a:pt x="17418" y="71227"/>
                    <a:pt x="17443" y="71262"/>
                    <a:pt x="17467" y="71298"/>
                  </a:cubicBezTo>
                  <a:cubicBezTo>
                    <a:pt x="17478" y="71305"/>
                    <a:pt x="17489" y="71313"/>
                    <a:pt x="17499" y="71321"/>
                  </a:cubicBezTo>
                  <a:lnTo>
                    <a:pt x="17499" y="71321"/>
                  </a:lnTo>
                  <a:cubicBezTo>
                    <a:pt x="17466" y="71280"/>
                    <a:pt x="17433" y="71239"/>
                    <a:pt x="17401" y="71198"/>
                  </a:cubicBezTo>
                  <a:cubicBezTo>
                    <a:pt x="17398" y="71196"/>
                    <a:pt x="17396" y="71194"/>
                    <a:pt x="17393" y="71192"/>
                  </a:cubicBezTo>
                  <a:close/>
                  <a:moveTo>
                    <a:pt x="22738" y="71131"/>
                  </a:moveTo>
                  <a:cubicBezTo>
                    <a:pt x="22604" y="72065"/>
                    <a:pt x="22538" y="72999"/>
                    <a:pt x="22437" y="73966"/>
                  </a:cubicBezTo>
                  <a:cubicBezTo>
                    <a:pt x="22358" y="73152"/>
                    <a:pt x="22266" y="72339"/>
                    <a:pt x="22166" y="71528"/>
                  </a:cubicBezTo>
                  <a:lnTo>
                    <a:pt x="22166" y="71528"/>
                  </a:lnTo>
                  <a:cubicBezTo>
                    <a:pt x="22185" y="71549"/>
                    <a:pt x="22213" y="71561"/>
                    <a:pt x="22242" y="71561"/>
                  </a:cubicBezTo>
                  <a:cubicBezTo>
                    <a:pt x="22278" y="71561"/>
                    <a:pt x="22315" y="71542"/>
                    <a:pt x="22337" y="71498"/>
                  </a:cubicBezTo>
                  <a:cubicBezTo>
                    <a:pt x="22371" y="71398"/>
                    <a:pt x="22404" y="71298"/>
                    <a:pt x="22504" y="71198"/>
                  </a:cubicBezTo>
                  <a:cubicBezTo>
                    <a:pt x="22521" y="71214"/>
                    <a:pt x="22538" y="71223"/>
                    <a:pt x="22563" y="71223"/>
                  </a:cubicBezTo>
                  <a:cubicBezTo>
                    <a:pt x="22588" y="71223"/>
                    <a:pt x="22621" y="71214"/>
                    <a:pt x="22671" y="71198"/>
                  </a:cubicBezTo>
                  <a:lnTo>
                    <a:pt x="22738" y="71131"/>
                  </a:lnTo>
                  <a:close/>
                  <a:moveTo>
                    <a:pt x="17834" y="74800"/>
                  </a:moveTo>
                  <a:lnTo>
                    <a:pt x="17834" y="74800"/>
                  </a:lnTo>
                  <a:cubicBezTo>
                    <a:pt x="18234" y="75034"/>
                    <a:pt x="18568" y="75467"/>
                    <a:pt x="18868" y="75868"/>
                  </a:cubicBezTo>
                  <a:cubicBezTo>
                    <a:pt x="18468" y="75601"/>
                    <a:pt x="18068" y="75200"/>
                    <a:pt x="17834" y="74800"/>
                  </a:cubicBezTo>
                  <a:close/>
                  <a:moveTo>
                    <a:pt x="23572" y="76768"/>
                  </a:moveTo>
                  <a:cubicBezTo>
                    <a:pt x="23371" y="77602"/>
                    <a:pt x="23071" y="78369"/>
                    <a:pt x="22704" y="79137"/>
                  </a:cubicBezTo>
                  <a:cubicBezTo>
                    <a:pt x="22704" y="78936"/>
                    <a:pt x="22704" y="78770"/>
                    <a:pt x="22671" y="78536"/>
                  </a:cubicBezTo>
                  <a:cubicBezTo>
                    <a:pt x="22871" y="78036"/>
                    <a:pt x="23238" y="77269"/>
                    <a:pt x="23572" y="76768"/>
                  </a:cubicBezTo>
                  <a:close/>
                  <a:moveTo>
                    <a:pt x="17801" y="45646"/>
                  </a:moveTo>
                  <a:cubicBezTo>
                    <a:pt x="18034" y="47614"/>
                    <a:pt x="18301" y="49582"/>
                    <a:pt x="18568" y="51517"/>
                  </a:cubicBezTo>
                  <a:cubicBezTo>
                    <a:pt x="19168" y="55787"/>
                    <a:pt x="19836" y="60090"/>
                    <a:pt x="20503" y="64326"/>
                  </a:cubicBezTo>
                  <a:cubicBezTo>
                    <a:pt x="20503" y="64359"/>
                    <a:pt x="20503" y="64426"/>
                    <a:pt x="20536" y="64426"/>
                  </a:cubicBezTo>
                  <a:cubicBezTo>
                    <a:pt x="20803" y="66027"/>
                    <a:pt x="21003" y="67662"/>
                    <a:pt x="21237" y="69330"/>
                  </a:cubicBezTo>
                  <a:cubicBezTo>
                    <a:pt x="20903" y="68696"/>
                    <a:pt x="20369" y="68162"/>
                    <a:pt x="19736" y="67929"/>
                  </a:cubicBezTo>
                  <a:cubicBezTo>
                    <a:pt x="19721" y="67914"/>
                    <a:pt x="19703" y="67907"/>
                    <a:pt x="19684" y="67907"/>
                  </a:cubicBezTo>
                  <a:cubicBezTo>
                    <a:pt x="19617" y="67907"/>
                    <a:pt x="19535" y="67991"/>
                    <a:pt x="19535" y="68095"/>
                  </a:cubicBezTo>
                  <a:cubicBezTo>
                    <a:pt x="19569" y="69129"/>
                    <a:pt x="20336" y="70130"/>
                    <a:pt x="21370" y="70330"/>
                  </a:cubicBezTo>
                  <a:cubicBezTo>
                    <a:pt x="21537" y="71665"/>
                    <a:pt x="21704" y="73032"/>
                    <a:pt x="21837" y="74367"/>
                  </a:cubicBezTo>
                  <a:cubicBezTo>
                    <a:pt x="22037" y="76501"/>
                    <a:pt x="22171" y="78603"/>
                    <a:pt x="22171" y="80638"/>
                  </a:cubicBezTo>
                  <a:cubicBezTo>
                    <a:pt x="21337" y="77302"/>
                    <a:pt x="19502" y="74033"/>
                    <a:pt x="18234" y="70997"/>
                  </a:cubicBezTo>
                  <a:cubicBezTo>
                    <a:pt x="18301" y="70997"/>
                    <a:pt x="18335" y="70997"/>
                    <a:pt x="18335" y="70964"/>
                  </a:cubicBezTo>
                  <a:cubicBezTo>
                    <a:pt x="18802" y="69029"/>
                    <a:pt x="18735" y="66995"/>
                    <a:pt x="18735" y="65027"/>
                  </a:cubicBezTo>
                  <a:cubicBezTo>
                    <a:pt x="18802" y="62825"/>
                    <a:pt x="18902" y="60623"/>
                    <a:pt x="18535" y="58422"/>
                  </a:cubicBezTo>
                  <a:cubicBezTo>
                    <a:pt x="18568" y="57855"/>
                    <a:pt x="18501" y="57354"/>
                    <a:pt x="18234" y="56921"/>
                  </a:cubicBezTo>
                  <a:cubicBezTo>
                    <a:pt x="18335" y="56587"/>
                    <a:pt x="18401" y="56187"/>
                    <a:pt x="18468" y="55820"/>
                  </a:cubicBezTo>
                  <a:cubicBezTo>
                    <a:pt x="18488" y="55702"/>
                    <a:pt x="18391" y="55618"/>
                    <a:pt x="18301" y="55618"/>
                  </a:cubicBezTo>
                  <a:cubicBezTo>
                    <a:pt x="18240" y="55618"/>
                    <a:pt x="18181" y="55658"/>
                    <a:pt x="18168" y="55753"/>
                  </a:cubicBezTo>
                  <a:cubicBezTo>
                    <a:pt x="18134" y="55987"/>
                    <a:pt x="18068" y="56287"/>
                    <a:pt x="18034" y="56520"/>
                  </a:cubicBezTo>
                  <a:cubicBezTo>
                    <a:pt x="17901" y="57088"/>
                    <a:pt x="17801" y="57588"/>
                    <a:pt x="17634" y="58122"/>
                  </a:cubicBezTo>
                  <a:cubicBezTo>
                    <a:pt x="17234" y="59456"/>
                    <a:pt x="16800" y="60690"/>
                    <a:pt x="16500" y="62091"/>
                  </a:cubicBezTo>
                  <a:cubicBezTo>
                    <a:pt x="16233" y="63259"/>
                    <a:pt x="16300" y="64459"/>
                    <a:pt x="16467" y="65660"/>
                  </a:cubicBezTo>
                  <a:cubicBezTo>
                    <a:pt x="15899" y="63459"/>
                    <a:pt x="15533" y="61157"/>
                    <a:pt x="15399" y="58922"/>
                  </a:cubicBezTo>
                  <a:cubicBezTo>
                    <a:pt x="15733" y="58455"/>
                    <a:pt x="15966" y="57821"/>
                    <a:pt x="16200" y="57321"/>
                  </a:cubicBezTo>
                  <a:cubicBezTo>
                    <a:pt x="16400" y="56787"/>
                    <a:pt x="16633" y="56187"/>
                    <a:pt x="16467" y="55620"/>
                  </a:cubicBezTo>
                  <a:cubicBezTo>
                    <a:pt x="16429" y="55545"/>
                    <a:pt x="16360" y="55502"/>
                    <a:pt x="16295" y="55502"/>
                  </a:cubicBezTo>
                  <a:cubicBezTo>
                    <a:pt x="16244" y="55502"/>
                    <a:pt x="16196" y="55528"/>
                    <a:pt x="16166" y="55586"/>
                  </a:cubicBezTo>
                  <a:cubicBezTo>
                    <a:pt x="15833" y="56087"/>
                    <a:pt x="15533" y="56621"/>
                    <a:pt x="15366" y="57188"/>
                  </a:cubicBezTo>
                  <a:cubicBezTo>
                    <a:pt x="15366" y="56420"/>
                    <a:pt x="15366" y="55653"/>
                    <a:pt x="15399" y="54853"/>
                  </a:cubicBezTo>
                  <a:cubicBezTo>
                    <a:pt x="15566" y="51917"/>
                    <a:pt x="16233" y="49082"/>
                    <a:pt x="17401" y="46447"/>
                  </a:cubicBezTo>
                  <a:cubicBezTo>
                    <a:pt x="17467" y="46647"/>
                    <a:pt x="17534" y="46847"/>
                    <a:pt x="17567" y="47080"/>
                  </a:cubicBezTo>
                  <a:cubicBezTo>
                    <a:pt x="17567" y="47108"/>
                    <a:pt x="17596" y="47124"/>
                    <a:pt x="17629" y="47124"/>
                  </a:cubicBezTo>
                  <a:cubicBezTo>
                    <a:pt x="17677" y="47124"/>
                    <a:pt x="17734" y="47092"/>
                    <a:pt x="17734" y="47014"/>
                  </a:cubicBezTo>
                  <a:lnTo>
                    <a:pt x="17634" y="46013"/>
                  </a:lnTo>
                  <a:cubicBezTo>
                    <a:pt x="17667" y="45913"/>
                    <a:pt x="17734" y="45779"/>
                    <a:pt x="17801" y="45646"/>
                  </a:cubicBezTo>
                  <a:close/>
                  <a:moveTo>
                    <a:pt x="20703" y="82672"/>
                  </a:moveTo>
                  <a:lnTo>
                    <a:pt x="20703" y="82672"/>
                  </a:lnTo>
                  <a:cubicBezTo>
                    <a:pt x="21503" y="83273"/>
                    <a:pt x="21503" y="84507"/>
                    <a:pt x="21804" y="85475"/>
                  </a:cubicBezTo>
                  <a:cubicBezTo>
                    <a:pt x="21137" y="84674"/>
                    <a:pt x="20870" y="83673"/>
                    <a:pt x="20703" y="82672"/>
                  </a:cubicBezTo>
                  <a:close/>
                  <a:moveTo>
                    <a:pt x="24005" y="84841"/>
                  </a:moveTo>
                  <a:lnTo>
                    <a:pt x="24005" y="84841"/>
                  </a:lnTo>
                  <a:cubicBezTo>
                    <a:pt x="23872" y="86142"/>
                    <a:pt x="23071" y="87109"/>
                    <a:pt x="22337" y="88110"/>
                  </a:cubicBezTo>
                  <a:cubicBezTo>
                    <a:pt x="22371" y="87943"/>
                    <a:pt x="22404" y="87810"/>
                    <a:pt x="22404" y="87643"/>
                  </a:cubicBezTo>
                  <a:cubicBezTo>
                    <a:pt x="22971" y="86709"/>
                    <a:pt x="23171" y="85508"/>
                    <a:pt x="24005" y="84841"/>
                  </a:cubicBezTo>
                  <a:close/>
                  <a:moveTo>
                    <a:pt x="20109" y="1"/>
                  </a:moveTo>
                  <a:cubicBezTo>
                    <a:pt x="20092" y="1"/>
                    <a:pt x="20077" y="5"/>
                    <a:pt x="20069" y="13"/>
                  </a:cubicBezTo>
                  <a:cubicBezTo>
                    <a:pt x="18768" y="347"/>
                    <a:pt x="18501" y="1614"/>
                    <a:pt x="18435" y="2815"/>
                  </a:cubicBezTo>
                  <a:cubicBezTo>
                    <a:pt x="18034" y="1815"/>
                    <a:pt x="17401" y="914"/>
                    <a:pt x="16667" y="147"/>
                  </a:cubicBezTo>
                  <a:cubicBezTo>
                    <a:pt x="16628" y="121"/>
                    <a:pt x="16585" y="110"/>
                    <a:pt x="16547" y="110"/>
                  </a:cubicBezTo>
                  <a:cubicBezTo>
                    <a:pt x="16484" y="110"/>
                    <a:pt x="16433" y="139"/>
                    <a:pt x="16433" y="180"/>
                  </a:cubicBezTo>
                  <a:cubicBezTo>
                    <a:pt x="16162" y="1015"/>
                    <a:pt x="16021" y="1850"/>
                    <a:pt x="16060" y="2660"/>
                  </a:cubicBezTo>
                  <a:lnTo>
                    <a:pt x="16060" y="2660"/>
                  </a:lnTo>
                  <a:cubicBezTo>
                    <a:pt x="16066" y="2246"/>
                    <a:pt x="16144" y="1835"/>
                    <a:pt x="16200" y="1448"/>
                  </a:cubicBezTo>
                  <a:cubicBezTo>
                    <a:pt x="16285" y="989"/>
                    <a:pt x="16352" y="764"/>
                    <a:pt x="16478" y="764"/>
                  </a:cubicBezTo>
                  <a:cubicBezTo>
                    <a:pt x="16598" y="764"/>
                    <a:pt x="16773" y="972"/>
                    <a:pt x="17067" y="1381"/>
                  </a:cubicBezTo>
                  <a:cubicBezTo>
                    <a:pt x="18401" y="3082"/>
                    <a:pt x="18568" y="4984"/>
                    <a:pt x="18335" y="7085"/>
                  </a:cubicBezTo>
                  <a:cubicBezTo>
                    <a:pt x="18234" y="6818"/>
                    <a:pt x="18068" y="6585"/>
                    <a:pt x="17901" y="6318"/>
                  </a:cubicBezTo>
                  <a:cubicBezTo>
                    <a:pt x="17882" y="6299"/>
                    <a:pt x="17856" y="6291"/>
                    <a:pt x="17828" y="6291"/>
                  </a:cubicBezTo>
                  <a:cubicBezTo>
                    <a:pt x="17757" y="6291"/>
                    <a:pt x="17677" y="6346"/>
                    <a:pt x="17701" y="6418"/>
                  </a:cubicBezTo>
                  <a:lnTo>
                    <a:pt x="17701" y="6585"/>
                  </a:lnTo>
                  <a:cubicBezTo>
                    <a:pt x="17467" y="5884"/>
                    <a:pt x="17034" y="5217"/>
                    <a:pt x="16533" y="4617"/>
                  </a:cubicBezTo>
                  <a:cubicBezTo>
                    <a:pt x="16456" y="4439"/>
                    <a:pt x="16389" y="4262"/>
                    <a:pt x="16331" y="4081"/>
                  </a:cubicBezTo>
                  <a:lnTo>
                    <a:pt x="16331" y="4081"/>
                  </a:lnTo>
                  <a:cubicBezTo>
                    <a:pt x="15664" y="3415"/>
                    <a:pt x="14865" y="2848"/>
                    <a:pt x="14031" y="2482"/>
                  </a:cubicBezTo>
                  <a:cubicBezTo>
                    <a:pt x="14014" y="2476"/>
                    <a:pt x="13996" y="2473"/>
                    <a:pt x="13979" y="2473"/>
                  </a:cubicBezTo>
                  <a:cubicBezTo>
                    <a:pt x="13901" y="2473"/>
                    <a:pt x="13843" y="2533"/>
                    <a:pt x="13898" y="2615"/>
                  </a:cubicBezTo>
                  <a:cubicBezTo>
                    <a:pt x="13957" y="2730"/>
                    <a:pt x="14011" y="2847"/>
                    <a:pt x="14061" y="2966"/>
                  </a:cubicBezTo>
                  <a:lnTo>
                    <a:pt x="14061" y="2966"/>
                  </a:lnTo>
                  <a:cubicBezTo>
                    <a:pt x="14054" y="2962"/>
                    <a:pt x="14047" y="2958"/>
                    <a:pt x="14040" y="2954"/>
                  </a:cubicBezTo>
                  <a:lnTo>
                    <a:pt x="14040" y="2954"/>
                  </a:lnTo>
                  <a:cubicBezTo>
                    <a:pt x="14049" y="2959"/>
                    <a:pt x="14057" y="2967"/>
                    <a:pt x="14065" y="2976"/>
                  </a:cubicBezTo>
                  <a:lnTo>
                    <a:pt x="14065" y="2976"/>
                  </a:lnTo>
                  <a:cubicBezTo>
                    <a:pt x="14064" y="2972"/>
                    <a:pt x="14062" y="2969"/>
                    <a:pt x="14061" y="2966"/>
                  </a:cubicBezTo>
                  <a:lnTo>
                    <a:pt x="14061" y="2966"/>
                  </a:lnTo>
                  <a:cubicBezTo>
                    <a:pt x="14918" y="3464"/>
                    <a:pt x="15740" y="4092"/>
                    <a:pt x="16366" y="4883"/>
                  </a:cubicBezTo>
                  <a:cubicBezTo>
                    <a:pt x="16467" y="4950"/>
                    <a:pt x="16533" y="5050"/>
                    <a:pt x="16567" y="5150"/>
                  </a:cubicBezTo>
                  <a:cubicBezTo>
                    <a:pt x="16633" y="5250"/>
                    <a:pt x="16700" y="5317"/>
                    <a:pt x="16733" y="5417"/>
                  </a:cubicBezTo>
                  <a:cubicBezTo>
                    <a:pt x="17167" y="6051"/>
                    <a:pt x="17367" y="6751"/>
                    <a:pt x="17567" y="7452"/>
                  </a:cubicBezTo>
                  <a:cubicBezTo>
                    <a:pt x="17534" y="7485"/>
                    <a:pt x="17501" y="7552"/>
                    <a:pt x="17534" y="7585"/>
                  </a:cubicBezTo>
                  <a:cubicBezTo>
                    <a:pt x="17567" y="7752"/>
                    <a:pt x="17634" y="7986"/>
                    <a:pt x="17701" y="8219"/>
                  </a:cubicBezTo>
                  <a:cubicBezTo>
                    <a:pt x="17534" y="8086"/>
                    <a:pt x="17334" y="7952"/>
                    <a:pt x="17167" y="7819"/>
                  </a:cubicBezTo>
                  <a:cubicBezTo>
                    <a:pt x="17134" y="7719"/>
                    <a:pt x="17134" y="7585"/>
                    <a:pt x="17134" y="7452"/>
                  </a:cubicBezTo>
                  <a:cubicBezTo>
                    <a:pt x="17134" y="7385"/>
                    <a:pt x="17092" y="7352"/>
                    <a:pt x="17050" y="7352"/>
                  </a:cubicBezTo>
                  <a:cubicBezTo>
                    <a:pt x="17009" y="7352"/>
                    <a:pt x="16967" y="7385"/>
                    <a:pt x="16967" y="7452"/>
                  </a:cubicBezTo>
                  <a:lnTo>
                    <a:pt x="16967" y="7719"/>
                  </a:lnTo>
                  <a:cubicBezTo>
                    <a:pt x="16500" y="7419"/>
                    <a:pt x="16033" y="7118"/>
                    <a:pt x="15633" y="6751"/>
                  </a:cubicBezTo>
                  <a:cubicBezTo>
                    <a:pt x="15604" y="6726"/>
                    <a:pt x="15576" y="6699"/>
                    <a:pt x="15549" y="6673"/>
                  </a:cubicBezTo>
                  <a:lnTo>
                    <a:pt x="15549" y="6673"/>
                  </a:lnTo>
                  <a:cubicBezTo>
                    <a:pt x="15984" y="7171"/>
                    <a:pt x="16605" y="7525"/>
                    <a:pt x="17200" y="7852"/>
                  </a:cubicBezTo>
                  <a:cubicBezTo>
                    <a:pt x="17223" y="7964"/>
                    <a:pt x="17253" y="8075"/>
                    <a:pt x="17290" y="8186"/>
                  </a:cubicBezTo>
                  <a:lnTo>
                    <a:pt x="17290" y="8186"/>
                  </a:lnTo>
                  <a:cubicBezTo>
                    <a:pt x="17270" y="8174"/>
                    <a:pt x="17252" y="8163"/>
                    <a:pt x="17234" y="8152"/>
                  </a:cubicBezTo>
                  <a:lnTo>
                    <a:pt x="17234" y="8152"/>
                  </a:lnTo>
                  <a:cubicBezTo>
                    <a:pt x="17283" y="8266"/>
                    <a:pt x="17339" y="8372"/>
                    <a:pt x="17404" y="8471"/>
                  </a:cubicBezTo>
                  <a:lnTo>
                    <a:pt x="17404" y="8471"/>
                  </a:lnTo>
                  <a:cubicBezTo>
                    <a:pt x="17360" y="8377"/>
                    <a:pt x="17322" y="8282"/>
                    <a:pt x="17290" y="8186"/>
                  </a:cubicBezTo>
                  <a:lnTo>
                    <a:pt x="17290" y="8186"/>
                  </a:lnTo>
                  <a:cubicBezTo>
                    <a:pt x="17450" y="8281"/>
                    <a:pt x="17652" y="8393"/>
                    <a:pt x="17801" y="8453"/>
                  </a:cubicBezTo>
                  <a:cubicBezTo>
                    <a:pt x="17901" y="8786"/>
                    <a:pt x="18068" y="9053"/>
                    <a:pt x="18335" y="9220"/>
                  </a:cubicBezTo>
                  <a:cubicBezTo>
                    <a:pt x="18301" y="9220"/>
                    <a:pt x="18234" y="9153"/>
                    <a:pt x="18201" y="9153"/>
                  </a:cubicBezTo>
                  <a:cubicBezTo>
                    <a:pt x="18001" y="9086"/>
                    <a:pt x="17801" y="8920"/>
                    <a:pt x="17634" y="8753"/>
                  </a:cubicBezTo>
                  <a:cubicBezTo>
                    <a:pt x="17549" y="8668"/>
                    <a:pt x="17472" y="8573"/>
                    <a:pt x="17404" y="8471"/>
                  </a:cubicBezTo>
                  <a:lnTo>
                    <a:pt x="17404" y="8471"/>
                  </a:lnTo>
                  <a:cubicBezTo>
                    <a:pt x="17460" y="8590"/>
                    <a:pt x="17526" y="8707"/>
                    <a:pt x="17601" y="8820"/>
                  </a:cubicBezTo>
                  <a:cubicBezTo>
                    <a:pt x="17855" y="9106"/>
                    <a:pt x="18231" y="9422"/>
                    <a:pt x="18641" y="9422"/>
                  </a:cubicBezTo>
                  <a:cubicBezTo>
                    <a:pt x="18661" y="9422"/>
                    <a:pt x="18681" y="9422"/>
                    <a:pt x="18701" y="9420"/>
                  </a:cubicBezTo>
                  <a:lnTo>
                    <a:pt x="18701" y="9420"/>
                  </a:lnTo>
                  <a:cubicBezTo>
                    <a:pt x="18401" y="11755"/>
                    <a:pt x="18034" y="14090"/>
                    <a:pt x="17734" y="16425"/>
                  </a:cubicBezTo>
                  <a:cubicBezTo>
                    <a:pt x="17700" y="16302"/>
                    <a:pt x="17664" y="16180"/>
                    <a:pt x="17629" y="16059"/>
                  </a:cubicBezTo>
                  <a:lnTo>
                    <a:pt x="17629" y="16059"/>
                  </a:lnTo>
                  <a:cubicBezTo>
                    <a:pt x="17649" y="16079"/>
                    <a:pt x="17668" y="16088"/>
                    <a:pt x="17685" y="16088"/>
                  </a:cubicBezTo>
                  <a:cubicBezTo>
                    <a:pt x="17714" y="16088"/>
                    <a:pt x="17734" y="16061"/>
                    <a:pt x="17734" y="16025"/>
                  </a:cubicBezTo>
                  <a:cubicBezTo>
                    <a:pt x="17767" y="15391"/>
                    <a:pt x="17601" y="14624"/>
                    <a:pt x="17200" y="14090"/>
                  </a:cubicBezTo>
                  <a:cubicBezTo>
                    <a:pt x="17154" y="14044"/>
                    <a:pt x="17108" y="14019"/>
                    <a:pt x="17071" y="14019"/>
                  </a:cubicBezTo>
                  <a:cubicBezTo>
                    <a:pt x="17029" y="14019"/>
                    <a:pt x="17000" y="14052"/>
                    <a:pt x="17000" y="14123"/>
                  </a:cubicBezTo>
                  <a:cubicBezTo>
                    <a:pt x="16934" y="15024"/>
                    <a:pt x="17234" y="15958"/>
                    <a:pt x="17667" y="16759"/>
                  </a:cubicBezTo>
                  <a:cubicBezTo>
                    <a:pt x="17334" y="19160"/>
                    <a:pt x="17034" y="21595"/>
                    <a:pt x="16867" y="24031"/>
                  </a:cubicBezTo>
                  <a:cubicBezTo>
                    <a:pt x="16700" y="23830"/>
                    <a:pt x="16500" y="23664"/>
                    <a:pt x="16233" y="23664"/>
                  </a:cubicBezTo>
                  <a:cubicBezTo>
                    <a:pt x="16166" y="23664"/>
                    <a:pt x="16100" y="23764"/>
                    <a:pt x="16100" y="23797"/>
                  </a:cubicBezTo>
                  <a:cubicBezTo>
                    <a:pt x="16100" y="24431"/>
                    <a:pt x="16366" y="25031"/>
                    <a:pt x="16600" y="25598"/>
                  </a:cubicBezTo>
                  <a:cubicBezTo>
                    <a:pt x="16667" y="25665"/>
                    <a:pt x="16700" y="25832"/>
                    <a:pt x="16767" y="25932"/>
                  </a:cubicBezTo>
                  <a:cubicBezTo>
                    <a:pt x="16733" y="27133"/>
                    <a:pt x="16700" y="28334"/>
                    <a:pt x="16700" y="29601"/>
                  </a:cubicBezTo>
                  <a:cubicBezTo>
                    <a:pt x="16700" y="30702"/>
                    <a:pt x="16733" y="31836"/>
                    <a:pt x="16767" y="32937"/>
                  </a:cubicBezTo>
                  <a:cubicBezTo>
                    <a:pt x="16600" y="32470"/>
                    <a:pt x="16333" y="32036"/>
                    <a:pt x="16033" y="31703"/>
                  </a:cubicBezTo>
                  <a:cubicBezTo>
                    <a:pt x="16000" y="31680"/>
                    <a:pt x="15959" y="31669"/>
                    <a:pt x="15919" y="31669"/>
                  </a:cubicBezTo>
                  <a:cubicBezTo>
                    <a:pt x="15840" y="31669"/>
                    <a:pt x="15766" y="31714"/>
                    <a:pt x="15766" y="31803"/>
                  </a:cubicBezTo>
                  <a:cubicBezTo>
                    <a:pt x="15899" y="32870"/>
                    <a:pt x="16266" y="33938"/>
                    <a:pt x="16867" y="34838"/>
                  </a:cubicBezTo>
                  <a:lnTo>
                    <a:pt x="16900" y="34872"/>
                  </a:lnTo>
                  <a:cubicBezTo>
                    <a:pt x="17100" y="38141"/>
                    <a:pt x="17434" y="41343"/>
                    <a:pt x="17868" y="44612"/>
                  </a:cubicBezTo>
                  <a:cubicBezTo>
                    <a:pt x="17767" y="44712"/>
                    <a:pt x="17701" y="44879"/>
                    <a:pt x="17667" y="45012"/>
                  </a:cubicBezTo>
                  <a:cubicBezTo>
                    <a:pt x="17034" y="42110"/>
                    <a:pt x="15599" y="39341"/>
                    <a:pt x="14165" y="36706"/>
                  </a:cubicBezTo>
                  <a:lnTo>
                    <a:pt x="14165" y="36640"/>
                  </a:lnTo>
                  <a:cubicBezTo>
                    <a:pt x="14265" y="36273"/>
                    <a:pt x="14265" y="35772"/>
                    <a:pt x="14232" y="35372"/>
                  </a:cubicBezTo>
                  <a:cubicBezTo>
                    <a:pt x="14198" y="34938"/>
                    <a:pt x="14098" y="34438"/>
                    <a:pt x="13765" y="34104"/>
                  </a:cubicBezTo>
                  <a:cubicBezTo>
                    <a:pt x="13738" y="34065"/>
                    <a:pt x="13702" y="34046"/>
                    <a:pt x="13665" y="34046"/>
                  </a:cubicBezTo>
                  <a:cubicBezTo>
                    <a:pt x="13608" y="34046"/>
                    <a:pt x="13551" y="34090"/>
                    <a:pt x="13531" y="34171"/>
                  </a:cubicBezTo>
                  <a:cubicBezTo>
                    <a:pt x="13398" y="34605"/>
                    <a:pt x="13398" y="35005"/>
                    <a:pt x="13431" y="35439"/>
                  </a:cubicBezTo>
                  <a:cubicBezTo>
                    <a:pt x="13331" y="35205"/>
                    <a:pt x="13198" y="34972"/>
                    <a:pt x="13064" y="34772"/>
                  </a:cubicBezTo>
                  <a:cubicBezTo>
                    <a:pt x="12364" y="33471"/>
                    <a:pt x="11730" y="32136"/>
                    <a:pt x="11163" y="30835"/>
                  </a:cubicBezTo>
                  <a:lnTo>
                    <a:pt x="11196" y="30835"/>
                  </a:lnTo>
                  <a:cubicBezTo>
                    <a:pt x="11763" y="30335"/>
                    <a:pt x="11730" y="29134"/>
                    <a:pt x="11663" y="28434"/>
                  </a:cubicBezTo>
                  <a:cubicBezTo>
                    <a:pt x="11663" y="28363"/>
                    <a:pt x="11596" y="28292"/>
                    <a:pt x="11522" y="28292"/>
                  </a:cubicBezTo>
                  <a:cubicBezTo>
                    <a:pt x="11491" y="28292"/>
                    <a:pt x="11459" y="28304"/>
                    <a:pt x="11430" y="28334"/>
                  </a:cubicBezTo>
                  <a:cubicBezTo>
                    <a:pt x="11029" y="28867"/>
                    <a:pt x="10896" y="29568"/>
                    <a:pt x="10896" y="30268"/>
                  </a:cubicBezTo>
                  <a:cubicBezTo>
                    <a:pt x="9595" y="27133"/>
                    <a:pt x="8661" y="23930"/>
                    <a:pt x="7894" y="20595"/>
                  </a:cubicBezTo>
                  <a:cubicBezTo>
                    <a:pt x="7927" y="20495"/>
                    <a:pt x="8027" y="20428"/>
                    <a:pt x="8061" y="20295"/>
                  </a:cubicBezTo>
                  <a:cubicBezTo>
                    <a:pt x="8261" y="20128"/>
                    <a:pt x="8394" y="19861"/>
                    <a:pt x="8494" y="19661"/>
                  </a:cubicBezTo>
                  <a:cubicBezTo>
                    <a:pt x="9261" y="19594"/>
                    <a:pt x="10062" y="19327"/>
                    <a:pt x="10729" y="18994"/>
                  </a:cubicBezTo>
                  <a:cubicBezTo>
                    <a:pt x="11096" y="18793"/>
                    <a:pt x="12097" y="17960"/>
                    <a:pt x="11263" y="17593"/>
                  </a:cubicBezTo>
                  <a:cubicBezTo>
                    <a:pt x="11253" y="17573"/>
                    <a:pt x="11240" y="17565"/>
                    <a:pt x="11227" y="17565"/>
                  </a:cubicBezTo>
                  <a:cubicBezTo>
                    <a:pt x="11196" y="17565"/>
                    <a:pt x="11163" y="17612"/>
                    <a:pt x="11163" y="17659"/>
                  </a:cubicBezTo>
                  <a:cubicBezTo>
                    <a:pt x="11263" y="17993"/>
                    <a:pt x="11396" y="18160"/>
                    <a:pt x="11096" y="18460"/>
                  </a:cubicBezTo>
                  <a:cubicBezTo>
                    <a:pt x="10829" y="18693"/>
                    <a:pt x="10396" y="18860"/>
                    <a:pt x="10062" y="19060"/>
                  </a:cubicBezTo>
                  <a:cubicBezTo>
                    <a:pt x="9562" y="19260"/>
                    <a:pt x="9028" y="19427"/>
                    <a:pt x="8427" y="19494"/>
                  </a:cubicBezTo>
                  <a:cubicBezTo>
                    <a:pt x="9161" y="19260"/>
                    <a:pt x="9895" y="18793"/>
                    <a:pt x="10396" y="18326"/>
                  </a:cubicBezTo>
                  <a:cubicBezTo>
                    <a:pt x="11263" y="17626"/>
                    <a:pt x="11930" y="16759"/>
                    <a:pt x="12063" y="15625"/>
                  </a:cubicBezTo>
                  <a:cubicBezTo>
                    <a:pt x="12063" y="15524"/>
                    <a:pt x="11997" y="15491"/>
                    <a:pt x="11930" y="15491"/>
                  </a:cubicBezTo>
                  <a:cubicBezTo>
                    <a:pt x="11855" y="15486"/>
                    <a:pt x="11782" y="15484"/>
                    <a:pt x="11712" y="15484"/>
                  </a:cubicBezTo>
                  <a:cubicBezTo>
                    <a:pt x="10814" y="15484"/>
                    <a:pt x="10292" y="15871"/>
                    <a:pt x="9828" y="16458"/>
                  </a:cubicBezTo>
                  <a:cubicBezTo>
                    <a:pt x="10195" y="15591"/>
                    <a:pt x="10329" y="14657"/>
                    <a:pt x="10162" y="13690"/>
                  </a:cubicBezTo>
                  <a:cubicBezTo>
                    <a:pt x="10162" y="13651"/>
                    <a:pt x="10116" y="13635"/>
                    <a:pt x="10072" y="13635"/>
                  </a:cubicBezTo>
                  <a:cubicBezTo>
                    <a:pt x="10040" y="13635"/>
                    <a:pt x="10009" y="13643"/>
                    <a:pt x="9995" y="13656"/>
                  </a:cubicBezTo>
                  <a:cubicBezTo>
                    <a:pt x="9428" y="14257"/>
                    <a:pt x="8995" y="14824"/>
                    <a:pt x="8594" y="15558"/>
                  </a:cubicBezTo>
                  <a:cubicBezTo>
                    <a:pt x="8528" y="14624"/>
                    <a:pt x="8227" y="13690"/>
                    <a:pt x="7727" y="12856"/>
                  </a:cubicBezTo>
                  <a:cubicBezTo>
                    <a:pt x="7703" y="12832"/>
                    <a:pt x="7646" y="12809"/>
                    <a:pt x="7603" y="12809"/>
                  </a:cubicBezTo>
                  <a:cubicBezTo>
                    <a:pt x="7585" y="12809"/>
                    <a:pt x="7570" y="12813"/>
                    <a:pt x="7560" y="12822"/>
                  </a:cubicBezTo>
                  <a:cubicBezTo>
                    <a:pt x="7047" y="13361"/>
                    <a:pt x="6766" y="14024"/>
                    <a:pt x="6692" y="14747"/>
                  </a:cubicBezTo>
                  <a:lnTo>
                    <a:pt x="6692" y="14747"/>
                  </a:lnTo>
                  <a:cubicBezTo>
                    <a:pt x="6750" y="14406"/>
                    <a:pt x="6850" y="14072"/>
                    <a:pt x="6993" y="13756"/>
                  </a:cubicBezTo>
                  <a:cubicBezTo>
                    <a:pt x="7099" y="13519"/>
                    <a:pt x="7205" y="13421"/>
                    <a:pt x="7308" y="13421"/>
                  </a:cubicBezTo>
                  <a:cubicBezTo>
                    <a:pt x="7754" y="13421"/>
                    <a:pt x="8133" y="15278"/>
                    <a:pt x="8161" y="15658"/>
                  </a:cubicBezTo>
                  <a:cubicBezTo>
                    <a:pt x="8227" y="16325"/>
                    <a:pt x="8061" y="16959"/>
                    <a:pt x="7860" y="17593"/>
                  </a:cubicBezTo>
                  <a:cubicBezTo>
                    <a:pt x="7794" y="17593"/>
                    <a:pt x="7727" y="17593"/>
                    <a:pt x="7694" y="17659"/>
                  </a:cubicBezTo>
                  <a:cubicBezTo>
                    <a:pt x="7527" y="17993"/>
                    <a:pt x="7460" y="18393"/>
                    <a:pt x="7360" y="18727"/>
                  </a:cubicBezTo>
                  <a:cubicBezTo>
                    <a:pt x="7360" y="18660"/>
                    <a:pt x="7327" y="18660"/>
                    <a:pt x="7327" y="18627"/>
                  </a:cubicBezTo>
                  <a:cubicBezTo>
                    <a:pt x="7360" y="18393"/>
                    <a:pt x="7393" y="18160"/>
                    <a:pt x="7360" y="17926"/>
                  </a:cubicBezTo>
                  <a:lnTo>
                    <a:pt x="7360" y="17826"/>
                  </a:lnTo>
                  <a:cubicBezTo>
                    <a:pt x="7293" y="17259"/>
                    <a:pt x="7026" y="16659"/>
                    <a:pt x="6693" y="16125"/>
                  </a:cubicBezTo>
                  <a:cubicBezTo>
                    <a:pt x="6657" y="15910"/>
                    <a:pt x="6638" y="15692"/>
                    <a:pt x="6636" y="15475"/>
                  </a:cubicBezTo>
                  <a:lnTo>
                    <a:pt x="6636" y="15475"/>
                  </a:lnTo>
                  <a:cubicBezTo>
                    <a:pt x="6152" y="14778"/>
                    <a:pt x="5642" y="14201"/>
                    <a:pt x="5225" y="13623"/>
                  </a:cubicBezTo>
                  <a:cubicBezTo>
                    <a:pt x="5206" y="13584"/>
                    <a:pt x="5163" y="13568"/>
                    <a:pt x="5118" y="13568"/>
                  </a:cubicBezTo>
                  <a:cubicBezTo>
                    <a:pt x="5086" y="13568"/>
                    <a:pt x="5053" y="13576"/>
                    <a:pt x="5025" y="13590"/>
                  </a:cubicBezTo>
                  <a:cubicBezTo>
                    <a:pt x="4457" y="14289"/>
                    <a:pt x="4333" y="15173"/>
                    <a:pt x="4520" y="16019"/>
                  </a:cubicBezTo>
                  <a:lnTo>
                    <a:pt x="4520" y="16019"/>
                  </a:lnTo>
                  <a:cubicBezTo>
                    <a:pt x="4498" y="15839"/>
                    <a:pt x="4491" y="15652"/>
                    <a:pt x="4491" y="15458"/>
                  </a:cubicBezTo>
                  <a:cubicBezTo>
                    <a:pt x="4491" y="15212"/>
                    <a:pt x="4626" y="14270"/>
                    <a:pt x="4913" y="14270"/>
                  </a:cubicBezTo>
                  <a:cubicBezTo>
                    <a:pt x="4977" y="14270"/>
                    <a:pt x="5047" y="14316"/>
                    <a:pt x="5125" y="14424"/>
                  </a:cubicBezTo>
                  <a:cubicBezTo>
                    <a:pt x="5625" y="15091"/>
                    <a:pt x="6193" y="15791"/>
                    <a:pt x="6626" y="16492"/>
                  </a:cubicBezTo>
                  <a:cubicBezTo>
                    <a:pt x="6693" y="16892"/>
                    <a:pt x="6860" y="17259"/>
                    <a:pt x="7060" y="17593"/>
                  </a:cubicBezTo>
                  <a:cubicBezTo>
                    <a:pt x="7127" y="17826"/>
                    <a:pt x="7160" y="18126"/>
                    <a:pt x="7160" y="18427"/>
                  </a:cubicBezTo>
                  <a:cubicBezTo>
                    <a:pt x="7115" y="18418"/>
                    <a:pt x="7075" y="18413"/>
                    <a:pt x="7041" y="18413"/>
                  </a:cubicBezTo>
                  <a:cubicBezTo>
                    <a:pt x="6947" y="18413"/>
                    <a:pt x="6893" y="18444"/>
                    <a:pt x="6893" y="18493"/>
                  </a:cubicBezTo>
                  <a:cubicBezTo>
                    <a:pt x="6860" y="18727"/>
                    <a:pt x="6860" y="18927"/>
                    <a:pt x="6893" y="19127"/>
                  </a:cubicBezTo>
                  <a:cubicBezTo>
                    <a:pt x="6893" y="19160"/>
                    <a:pt x="6893" y="19160"/>
                    <a:pt x="6860" y="19227"/>
                  </a:cubicBezTo>
                  <a:cubicBezTo>
                    <a:pt x="6793" y="19160"/>
                    <a:pt x="6726" y="19127"/>
                    <a:pt x="6660" y="19094"/>
                  </a:cubicBezTo>
                  <a:lnTo>
                    <a:pt x="6526" y="18827"/>
                  </a:lnTo>
                  <a:cubicBezTo>
                    <a:pt x="6526" y="18793"/>
                    <a:pt x="6526" y="18760"/>
                    <a:pt x="6493" y="18727"/>
                  </a:cubicBezTo>
                  <a:cubicBezTo>
                    <a:pt x="6459" y="18727"/>
                    <a:pt x="6459" y="18660"/>
                    <a:pt x="6393" y="18660"/>
                  </a:cubicBezTo>
                  <a:cubicBezTo>
                    <a:pt x="6126" y="18326"/>
                    <a:pt x="5726" y="17993"/>
                    <a:pt x="5325" y="17793"/>
                  </a:cubicBezTo>
                  <a:cubicBezTo>
                    <a:pt x="5193" y="17627"/>
                    <a:pt x="5076" y="17444"/>
                    <a:pt x="4972" y="17254"/>
                  </a:cubicBezTo>
                  <a:lnTo>
                    <a:pt x="4972" y="17254"/>
                  </a:lnTo>
                  <a:cubicBezTo>
                    <a:pt x="4199" y="16911"/>
                    <a:pt x="3402" y="16723"/>
                    <a:pt x="2823" y="16659"/>
                  </a:cubicBezTo>
                  <a:cubicBezTo>
                    <a:pt x="2723" y="16659"/>
                    <a:pt x="2657" y="16759"/>
                    <a:pt x="2690" y="16825"/>
                  </a:cubicBezTo>
                  <a:cubicBezTo>
                    <a:pt x="2728" y="16966"/>
                    <a:pt x="2772" y="17101"/>
                    <a:pt x="2822" y="17230"/>
                  </a:cubicBezTo>
                  <a:lnTo>
                    <a:pt x="2822" y="17230"/>
                  </a:lnTo>
                  <a:cubicBezTo>
                    <a:pt x="4046" y="17402"/>
                    <a:pt x="5298" y="17968"/>
                    <a:pt x="6059" y="18894"/>
                  </a:cubicBezTo>
                  <a:cubicBezTo>
                    <a:pt x="6026" y="18927"/>
                    <a:pt x="5992" y="18994"/>
                    <a:pt x="6026" y="19094"/>
                  </a:cubicBezTo>
                  <a:cubicBezTo>
                    <a:pt x="6174" y="19301"/>
                    <a:pt x="6401" y="19692"/>
                    <a:pt x="6636" y="19964"/>
                  </a:cubicBezTo>
                  <a:lnTo>
                    <a:pt x="6636" y="19964"/>
                  </a:lnTo>
                  <a:cubicBezTo>
                    <a:pt x="4983" y="19637"/>
                    <a:pt x="3446" y="18849"/>
                    <a:pt x="2822" y="17230"/>
                  </a:cubicBezTo>
                  <a:lnTo>
                    <a:pt x="2822" y="17230"/>
                  </a:lnTo>
                  <a:cubicBezTo>
                    <a:pt x="2811" y="17229"/>
                    <a:pt x="2801" y="17227"/>
                    <a:pt x="2790" y="17226"/>
                  </a:cubicBezTo>
                  <a:lnTo>
                    <a:pt x="2790" y="17226"/>
                  </a:lnTo>
                  <a:cubicBezTo>
                    <a:pt x="3357" y="18927"/>
                    <a:pt x="5058" y="19761"/>
                    <a:pt x="6726" y="20061"/>
                  </a:cubicBezTo>
                  <a:cubicBezTo>
                    <a:pt x="6696" y="20031"/>
                    <a:pt x="6666" y="19998"/>
                    <a:pt x="6636" y="19964"/>
                  </a:cubicBezTo>
                  <a:lnTo>
                    <a:pt x="6636" y="19964"/>
                  </a:lnTo>
                  <a:cubicBezTo>
                    <a:pt x="6832" y="20002"/>
                    <a:pt x="7029" y="20035"/>
                    <a:pt x="7227" y="20061"/>
                  </a:cubicBezTo>
                  <a:cubicBezTo>
                    <a:pt x="7260" y="20061"/>
                    <a:pt x="7260" y="20061"/>
                    <a:pt x="7260" y="19994"/>
                  </a:cubicBezTo>
                  <a:cubicBezTo>
                    <a:pt x="7327" y="19994"/>
                    <a:pt x="7327" y="20061"/>
                    <a:pt x="7360" y="20061"/>
                  </a:cubicBezTo>
                  <a:cubicBezTo>
                    <a:pt x="7427" y="20061"/>
                    <a:pt x="7527" y="19961"/>
                    <a:pt x="7427" y="19928"/>
                  </a:cubicBezTo>
                  <a:cubicBezTo>
                    <a:pt x="7327" y="19794"/>
                    <a:pt x="7193" y="19661"/>
                    <a:pt x="7060" y="19494"/>
                  </a:cubicBezTo>
                  <a:lnTo>
                    <a:pt x="7060" y="19427"/>
                  </a:lnTo>
                  <a:cubicBezTo>
                    <a:pt x="7227" y="19561"/>
                    <a:pt x="7360" y="19727"/>
                    <a:pt x="7493" y="19894"/>
                  </a:cubicBezTo>
                  <a:lnTo>
                    <a:pt x="7493" y="19928"/>
                  </a:lnTo>
                  <a:cubicBezTo>
                    <a:pt x="7493" y="20061"/>
                    <a:pt x="7560" y="20094"/>
                    <a:pt x="7660" y="20094"/>
                  </a:cubicBezTo>
                  <a:cubicBezTo>
                    <a:pt x="7660" y="20128"/>
                    <a:pt x="7660" y="20161"/>
                    <a:pt x="7694" y="20261"/>
                  </a:cubicBezTo>
                  <a:cubicBezTo>
                    <a:pt x="7694" y="20295"/>
                    <a:pt x="7660" y="20328"/>
                    <a:pt x="7660" y="20328"/>
                  </a:cubicBezTo>
                  <a:lnTo>
                    <a:pt x="7660" y="20395"/>
                  </a:lnTo>
                  <a:cubicBezTo>
                    <a:pt x="7594" y="20495"/>
                    <a:pt x="7694" y="20628"/>
                    <a:pt x="7760" y="20628"/>
                  </a:cubicBezTo>
                  <a:cubicBezTo>
                    <a:pt x="8094" y="22229"/>
                    <a:pt x="8494" y="23764"/>
                    <a:pt x="8894" y="25298"/>
                  </a:cubicBezTo>
                  <a:lnTo>
                    <a:pt x="8861" y="25298"/>
                  </a:lnTo>
                  <a:cubicBezTo>
                    <a:pt x="8227" y="25298"/>
                    <a:pt x="7660" y="24798"/>
                    <a:pt x="7660" y="24164"/>
                  </a:cubicBezTo>
                  <a:lnTo>
                    <a:pt x="7660" y="24164"/>
                  </a:lnTo>
                  <a:cubicBezTo>
                    <a:pt x="7827" y="24297"/>
                    <a:pt x="8027" y="24431"/>
                    <a:pt x="8161" y="24631"/>
                  </a:cubicBezTo>
                  <a:cubicBezTo>
                    <a:pt x="8327" y="24831"/>
                    <a:pt x="8427" y="25065"/>
                    <a:pt x="8661" y="25231"/>
                  </a:cubicBezTo>
                  <a:cubicBezTo>
                    <a:pt x="8670" y="25236"/>
                    <a:pt x="8680" y="25238"/>
                    <a:pt x="8690" y="25238"/>
                  </a:cubicBezTo>
                  <a:cubicBezTo>
                    <a:pt x="8752" y="25238"/>
                    <a:pt x="8818" y="25160"/>
                    <a:pt x="8761" y="25131"/>
                  </a:cubicBezTo>
                  <a:cubicBezTo>
                    <a:pt x="8694" y="24898"/>
                    <a:pt x="8494" y="24631"/>
                    <a:pt x="8327" y="24464"/>
                  </a:cubicBezTo>
                  <a:cubicBezTo>
                    <a:pt x="8094" y="24231"/>
                    <a:pt x="7860" y="23997"/>
                    <a:pt x="7560" y="23897"/>
                  </a:cubicBezTo>
                  <a:cubicBezTo>
                    <a:pt x="7541" y="23878"/>
                    <a:pt x="7518" y="23869"/>
                    <a:pt x="7496" y="23869"/>
                  </a:cubicBezTo>
                  <a:cubicBezTo>
                    <a:pt x="7443" y="23869"/>
                    <a:pt x="7393" y="23917"/>
                    <a:pt x="7393" y="23964"/>
                  </a:cubicBezTo>
                  <a:cubicBezTo>
                    <a:pt x="7236" y="24750"/>
                    <a:pt x="7939" y="25507"/>
                    <a:pt x="8719" y="25507"/>
                  </a:cubicBezTo>
                  <a:cubicBezTo>
                    <a:pt x="8766" y="25507"/>
                    <a:pt x="8813" y="25504"/>
                    <a:pt x="8861" y="25498"/>
                  </a:cubicBezTo>
                  <a:cubicBezTo>
                    <a:pt x="8894" y="25498"/>
                    <a:pt x="8894" y="25465"/>
                    <a:pt x="8894" y="25465"/>
                  </a:cubicBezTo>
                  <a:cubicBezTo>
                    <a:pt x="9562" y="27800"/>
                    <a:pt x="10396" y="30135"/>
                    <a:pt x="11430" y="32336"/>
                  </a:cubicBezTo>
                  <a:cubicBezTo>
                    <a:pt x="10896" y="31636"/>
                    <a:pt x="10362" y="30969"/>
                    <a:pt x="9828" y="30268"/>
                  </a:cubicBezTo>
                  <a:cubicBezTo>
                    <a:pt x="7760" y="26666"/>
                    <a:pt x="4758" y="23297"/>
                    <a:pt x="322" y="23230"/>
                  </a:cubicBezTo>
                  <a:cubicBezTo>
                    <a:pt x="222" y="23230"/>
                    <a:pt x="188" y="23330"/>
                    <a:pt x="322" y="23397"/>
                  </a:cubicBezTo>
                  <a:cubicBezTo>
                    <a:pt x="2590" y="23897"/>
                    <a:pt x="4491" y="24431"/>
                    <a:pt x="6259" y="25965"/>
                  </a:cubicBezTo>
                  <a:cubicBezTo>
                    <a:pt x="7327" y="26899"/>
                    <a:pt x="8161" y="28000"/>
                    <a:pt x="8928" y="29168"/>
                  </a:cubicBezTo>
                  <a:cubicBezTo>
                    <a:pt x="6660" y="26499"/>
                    <a:pt x="4024" y="24164"/>
                    <a:pt x="422" y="23463"/>
                  </a:cubicBezTo>
                  <a:cubicBezTo>
                    <a:pt x="355" y="23463"/>
                    <a:pt x="355" y="23564"/>
                    <a:pt x="388" y="23597"/>
                  </a:cubicBezTo>
                  <a:cubicBezTo>
                    <a:pt x="3090" y="24631"/>
                    <a:pt x="5259" y="25765"/>
                    <a:pt x="7360" y="27800"/>
                  </a:cubicBezTo>
                  <a:cubicBezTo>
                    <a:pt x="8226" y="28633"/>
                    <a:pt x="9026" y="29598"/>
                    <a:pt x="9825" y="30564"/>
                  </a:cubicBezTo>
                  <a:lnTo>
                    <a:pt x="9825" y="30564"/>
                  </a:lnTo>
                  <a:cubicBezTo>
                    <a:pt x="8694" y="29421"/>
                    <a:pt x="7144" y="28826"/>
                    <a:pt x="5726" y="28133"/>
                  </a:cubicBezTo>
                  <a:cubicBezTo>
                    <a:pt x="3524" y="27066"/>
                    <a:pt x="1856" y="25231"/>
                    <a:pt x="155" y="23463"/>
                  </a:cubicBezTo>
                  <a:cubicBezTo>
                    <a:pt x="143" y="23457"/>
                    <a:pt x="129" y="23455"/>
                    <a:pt x="116" y="23455"/>
                  </a:cubicBezTo>
                  <a:cubicBezTo>
                    <a:pt x="57" y="23455"/>
                    <a:pt x="0" y="23509"/>
                    <a:pt x="55" y="23564"/>
                  </a:cubicBezTo>
                  <a:cubicBezTo>
                    <a:pt x="1322" y="24965"/>
                    <a:pt x="2590" y="26299"/>
                    <a:pt x="4158" y="27433"/>
                  </a:cubicBezTo>
                  <a:cubicBezTo>
                    <a:pt x="5992" y="28767"/>
                    <a:pt x="8094" y="29434"/>
                    <a:pt x="9895" y="30802"/>
                  </a:cubicBezTo>
                  <a:cubicBezTo>
                    <a:pt x="9906" y="30813"/>
                    <a:pt x="9921" y="30817"/>
                    <a:pt x="9937" y="30817"/>
                  </a:cubicBezTo>
                  <a:cubicBezTo>
                    <a:pt x="9969" y="30817"/>
                    <a:pt x="10006" y="30802"/>
                    <a:pt x="10029" y="30802"/>
                  </a:cubicBezTo>
                  <a:cubicBezTo>
                    <a:pt x="10029" y="30835"/>
                    <a:pt x="10062" y="30835"/>
                    <a:pt x="10062" y="30902"/>
                  </a:cubicBezTo>
                  <a:cubicBezTo>
                    <a:pt x="10062" y="30935"/>
                    <a:pt x="10095" y="30935"/>
                    <a:pt x="10162" y="30935"/>
                  </a:cubicBezTo>
                  <a:cubicBezTo>
                    <a:pt x="10696" y="31603"/>
                    <a:pt x="11229" y="32303"/>
                    <a:pt x="11763" y="32970"/>
                  </a:cubicBezTo>
                  <a:cubicBezTo>
                    <a:pt x="13097" y="35639"/>
                    <a:pt x="14532" y="38174"/>
                    <a:pt x="15699" y="40809"/>
                  </a:cubicBezTo>
                  <a:cubicBezTo>
                    <a:pt x="15266" y="40309"/>
                    <a:pt x="14565" y="39909"/>
                    <a:pt x="13998" y="39842"/>
                  </a:cubicBezTo>
                  <a:cubicBezTo>
                    <a:pt x="13865" y="39842"/>
                    <a:pt x="13831" y="39975"/>
                    <a:pt x="13865" y="40075"/>
                  </a:cubicBezTo>
                  <a:cubicBezTo>
                    <a:pt x="14232" y="40742"/>
                    <a:pt x="14999" y="41343"/>
                    <a:pt x="15833" y="41343"/>
                  </a:cubicBezTo>
                  <a:cubicBezTo>
                    <a:pt x="15899" y="41343"/>
                    <a:pt x="15899" y="41310"/>
                    <a:pt x="15899" y="41243"/>
                  </a:cubicBezTo>
                  <a:cubicBezTo>
                    <a:pt x="16500" y="42610"/>
                    <a:pt x="17034" y="44078"/>
                    <a:pt x="17434" y="45579"/>
                  </a:cubicBezTo>
                  <a:cubicBezTo>
                    <a:pt x="17067" y="46346"/>
                    <a:pt x="16767" y="47147"/>
                    <a:pt x="16500" y="47981"/>
                  </a:cubicBezTo>
                  <a:cubicBezTo>
                    <a:pt x="16567" y="47314"/>
                    <a:pt x="16533" y="46513"/>
                    <a:pt x="16000" y="46080"/>
                  </a:cubicBezTo>
                  <a:cubicBezTo>
                    <a:pt x="15960" y="46040"/>
                    <a:pt x="15915" y="46021"/>
                    <a:pt x="15874" y="46021"/>
                  </a:cubicBezTo>
                  <a:cubicBezTo>
                    <a:pt x="15810" y="46021"/>
                    <a:pt x="15753" y="46066"/>
                    <a:pt x="15733" y="46146"/>
                  </a:cubicBezTo>
                  <a:cubicBezTo>
                    <a:pt x="15599" y="46813"/>
                    <a:pt x="15733" y="47781"/>
                    <a:pt x="16266" y="48281"/>
                  </a:cubicBezTo>
                  <a:lnTo>
                    <a:pt x="16266" y="48415"/>
                  </a:lnTo>
                  <a:cubicBezTo>
                    <a:pt x="16266" y="48448"/>
                    <a:pt x="16333" y="48448"/>
                    <a:pt x="16333" y="48448"/>
                  </a:cubicBezTo>
                  <a:cubicBezTo>
                    <a:pt x="16000" y="49449"/>
                    <a:pt x="15733" y="50449"/>
                    <a:pt x="15533" y="51484"/>
                  </a:cubicBezTo>
                  <a:cubicBezTo>
                    <a:pt x="15432" y="51850"/>
                    <a:pt x="15399" y="52251"/>
                    <a:pt x="15332" y="52618"/>
                  </a:cubicBezTo>
                  <a:cubicBezTo>
                    <a:pt x="15366" y="51784"/>
                    <a:pt x="15399" y="50950"/>
                    <a:pt x="15399" y="50083"/>
                  </a:cubicBezTo>
                  <a:cubicBezTo>
                    <a:pt x="15399" y="48081"/>
                    <a:pt x="14699" y="46313"/>
                    <a:pt x="14332" y="44412"/>
                  </a:cubicBezTo>
                  <a:cubicBezTo>
                    <a:pt x="14298" y="44345"/>
                    <a:pt x="14232" y="44312"/>
                    <a:pt x="14169" y="44312"/>
                  </a:cubicBezTo>
                  <a:cubicBezTo>
                    <a:pt x="14107" y="44312"/>
                    <a:pt x="14048" y="44345"/>
                    <a:pt x="14031" y="44412"/>
                  </a:cubicBezTo>
                  <a:cubicBezTo>
                    <a:pt x="13342" y="47266"/>
                    <a:pt x="13470" y="50176"/>
                    <a:pt x="14134" y="52992"/>
                  </a:cubicBezTo>
                  <a:lnTo>
                    <a:pt x="14134" y="52992"/>
                  </a:lnTo>
                  <a:cubicBezTo>
                    <a:pt x="13616" y="50507"/>
                    <a:pt x="13497" y="47960"/>
                    <a:pt x="13965" y="45412"/>
                  </a:cubicBezTo>
                  <a:lnTo>
                    <a:pt x="13965" y="45412"/>
                  </a:lnTo>
                  <a:cubicBezTo>
                    <a:pt x="13965" y="45413"/>
                    <a:pt x="14398" y="46880"/>
                    <a:pt x="14432" y="46947"/>
                  </a:cubicBezTo>
                  <a:cubicBezTo>
                    <a:pt x="14799" y="48014"/>
                    <a:pt x="14865" y="49115"/>
                    <a:pt x="14899" y="50249"/>
                  </a:cubicBezTo>
                  <a:cubicBezTo>
                    <a:pt x="14999" y="51617"/>
                    <a:pt x="14865" y="53018"/>
                    <a:pt x="14732" y="54419"/>
                  </a:cubicBezTo>
                  <a:cubicBezTo>
                    <a:pt x="14565" y="52918"/>
                    <a:pt x="14332" y="51450"/>
                    <a:pt x="14365" y="49949"/>
                  </a:cubicBezTo>
                  <a:cubicBezTo>
                    <a:pt x="14365" y="49882"/>
                    <a:pt x="14315" y="49849"/>
                    <a:pt x="14265" y="49849"/>
                  </a:cubicBezTo>
                  <a:cubicBezTo>
                    <a:pt x="14215" y="49849"/>
                    <a:pt x="14165" y="49882"/>
                    <a:pt x="14165" y="49949"/>
                  </a:cubicBezTo>
                  <a:cubicBezTo>
                    <a:pt x="14133" y="51565"/>
                    <a:pt x="14319" y="53181"/>
                    <a:pt x="14635" y="54797"/>
                  </a:cubicBezTo>
                  <a:lnTo>
                    <a:pt x="14635" y="54797"/>
                  </a:lnTo>
                  <a:cubicBezTo>
                    <a:pt x="14445" y="54201"/>
                    <a:pt x="14277" y="53598"/>
                    <a:pt x="14134" y="52992"/>
                  </a:cubicBezTo>
                  <a:lnTo>
                    <a:pt x="14134" y="52992"/>
                  </a:lnTo>
                  <a:cubicBezTo>
                    <a:pt x="14281" y="53695"/>
                    <a:pt x="14459" y="54394"/>
                    <a:pt x="14665" y="55086"/>
                  </a:cubicBezTo>
                  <a:lnTo>
                    <a:pt x="14665" y="54986"/>
                  </a:lnTo>
                  <a:lnTo>
                    <a:pt x="14665" y="54953"/>
                  </a:lnTo>
                  <a:cubicBezTo>
                    <a:pt x="14655" y="54901"/>
                    <a:pt x="14645" y="54849"/>
                    <a:pt x="14635" y="54797"/>
                  </a:cubicBezTo>
                  <a:lnTo>
                    <a:pt x="14635" y="54797"/>
                  </a:lnTo>
                  <a:cubicBezTo>
                    <a:pt x="14758" y="55185"/>
                    <a:pt x="14891" y="55571"/>
                    <a:pt x="15032" y="55953"/>
                  </a:cubicBezTo>
                  <a:cubicBezTo>
                    <a:pt x="14932" y="59156"/>
                    <a:pt x="15399" y="62358"/>
                    <a:pt x="16200" y="65494"/>
                  </a:cubicBezTo>
                  <a:cubicBezTo>
                    <a:pt x="15032" y="63359"/>
                    <a:pt x="13264" y="61457"/>
                    <a:pt x="11596" y="59656"/>
                  </a:cubicBezTo>
                  <a:cubicBezTo>
                    <a:pt x="11563" y="59256"/>
                    <a:pt x="11530" y="58789"/>
                    <a:pt x="11430" y="58355"/>
                  </a:cubicBezTo>
                  <a:cubicBezTo>
                    <a:pt x="11897" y="57088"/>
                    <a:pt x="12664" y="55653"/>
                    <a:pt x="12097" y="54319"/>
                  </a:cubicBezTo>
                  <a:cubicBezTo>
                    <a:pt x="12080" y="54252"/>
                    <a:pt x="12038" y="54219"/>
                    <a:pt x="11993" y="54219"/>
                  </a:cubicBezTo>
                  <a:cubicBezTo>
                    <a:pt x="11947" y="54219"/>
                    <a:pt x="11897" y="54252"/>
                    <a:pt x="11863" y="54319"/>
                  </a:cubicBezTo>
                  <a:cubicBezTo>
                    <a:pt x="11696" y="54753"/>
                    <a:pt x="11496" y="55086"/>
                    <a:pt x="11263" y="55453"/>
                  </a:cubicBezTo>
                  <a:cubicBezTo>
                    <a:pt x="11330" y="54753"/>
                    <a:pt x="11330" y="53985"/>
                    <a:pt x="11330" y="53318"/>
                  </a:cubicBezTo>
                  <a:cubicBezTo>
                    <a:pt x="11330" y="53261"/>
                    <a:pt x="11255" y="53178"/>
                    <a:pt x="11192" y="53178"/>
                  </a:cubicBezTo>
                  <a:cubicBezTo>
                    <a:pt x="11182" y="53178"/>
                    <a:pt x="11172" y="53180"/>
                    <a:pt x="11163" y="53185"/>
                  </a:cubicBezTo>
                  <a:cubicBezTo>
                    <a:pt x="10095" y="53618"/>
                    <a:pt x="9695" y="54686"/>
                    <a:pt x="9728" y="55820"/>
                  </a:cubicBezTo>
                  <a:cubicBezTo>
                    <a:pt x="9161" y="55019"/>
                    <a:pt x="8361" y="54419"/>
                    <a:pt x="7493" y="53952"/>
                  </a:cubicBezTo>
                  <a:cubicBezTo>
                    <a:pt x="7470" y="53944"/>
                    <a:pt x="7448" y="53940"/>
                    <a:pt x="7429" y="53940"/>
                  </a:cubicBezTo>
                  <a:cubicBezTo>
                    <a:pt x="7366" y="53940"/>
                    <a:pt x="7327" y="53983"/>
                    <a:pt x="7327" y="54085"/>
                  </a:cubicBezTo>
                  <a:cubicBezTo>
                    <a:pt x="7327" y="54389"/>
                    <a:pt x="7372" y="54696"/>
                    <a:pt x="7447" y="55001"/>
                  </a:cubicBezTo>
                  <a:lnTo>
                    <a:pt x="7447" y="55001"/>
                  </a:lnTo>
                  <a:cubicBezTo>
                    <a:pt x="7401" y="54806"/>
                    <a:pt x="7369" y="54611"/>
                    <a:pt x="7360" y="54419"/>
                  </a:cubicBezTo>
                  <a:lnTo>
                    <a:pt x="7360" y="54419"/>
                  </a:lnTo>
                  <a:cubicBezTo>
                    <a:pt x="8127" y="54819"/>
                    <a:pt x="8794" y="55353"/>
                    <a:pt x="9295" y="56087"/>
                  </a:cubicBezTo>
                  <a:cubicBezTo>
                    <a:pt x="9462" y="56287"/>
                    <a:pt x="9562" y="56487"/>
                    <a:pt x="9662" y="56754"/>
                  </a:cubicBezTo>
                  <a:lnTo>
                    <a:pt x="9888" y="57467"/>
                  </a:lnTo>
                  <a:lnTo>
                    <a:pt x="9888" y="57467"/>
                  </a:lnTo>
                  <a:cubicBezTo>
                    <a:pt x="9877" y="57452"/>
                    <a:pt x="9853" y="57445"/>
                    <a:pt x="9828" y="57421"/>
                  </a:cubicBezTo>
                  <a:cubicBezTo>
                    <a:pt x="9798" y="57391"/>
                    <a:pt x="9768" y="57379"/>
                    <a:pt x="9738" y="57379"/>
                  </a:cubicBezTo>
                  <a:cubicBezTo>
                    <a:pt x="9671" y="57379"/>
                    <a:pt x="9608" y="57441"/>
                    <a:pt x="9562" y="57488"/>
                  </a:cubicBezTo>
                  <a:lnTo>
                    <a:pt x="9562" y="58122"/>
                  </a:lnTo>
                  <a:cubicBezTo>
                    <a:pt x="9462" y="57988"/>
                    <a:pt x="9295" y="57921"/>
                    <a:pt x="9161" y="57821"/>
                  </a:cubicBezTo>
                  <a:cubicBezTo>
                    <a:pt x="8894" y="57521"/>
                    <a:pt x="8561" y="57288"/>
                    <a:pt x="8227" y="57021"/>
                  </a:cubicBezTo>
                  <a:cubicBezTo>
                    <a:pt x="8127" y="56821"/>
                    <a:pt x="8027" y="56621"/>
                    <a:pt x="7960" y="56487"/>
                  </a:cubicBezTo>
                  <a:cubicBezTo>
                    <a:pt x="7959" y="56482"/>
                    <a:pt x="7957" y="56477"/>
                    <a:pt x="7955" y="56471"/>
                  </a:cubicBezTo>
                  <a:lnTo>
                    <a:pt x="7955" y="56471"/>
                  </a:lnTo>
                  <a:cubicBezTo>
                    <a:pt x="7564" y="56211"/>
                    <a:pt x="6927" y="55846"/>
                    <a:pt x="6372" y="55846"/>
                  </a:cubicBezTo>
                  <a:cubicBezTo>
                    <a:pt x="6132" y="55846"/>
                    <a:pt x="5908" y="55914"/>
                    <a:pt x="5726" y="56087"/>
                  </a:cubicBezTo>
                  <a:cubicBezTo>
                    <a:pt x="5367" y="56419"/>
                    <a:pt x="5310" y="56735"/>
                    <a:pt x="5440" y="57024"/>
                  </a:cubicBezTo>
                  <a:lnTo>
                    <a:pt x="5440" y="57024"/>
                  </a:lnTo>
                  <a:cubicBezTo>
                    <a:pt x="5338" y="56696"/>
                    <a:pt x="5534" y="56369"/>
                    <a:pt x="5992" y="56320"/>
                  </a:cubicBezTo>
                  <a:cubicBezTo>
                    <a:pt x="6025" y="56317"/>
                    <a:pt x="6059" y="56316"/>
                    <a:pt x="6092" y="56316"/>
                  </a:cubicBezTo>
                  <a:cubicBezTo>
                    <a:pt x="6806" y="56316"/>
                    <a:pt x="7649" y="56974"/>
                    <a:pt x="8127" y="57388"/>
                  </a:cubicBezTo>
                  <a:lnTo>
                    <a:pt x="8227" y="57521"/>
                  </a:lnTo>
                  <a:cubicBezTo>
                    <a:pt x="8461" y="57855"/>
                    <a:pt x="8728" y="58188"/>
                    <a:pt x="9028" y="58322"/>
                  </a:cubicBezTo>
                  <a:lnTo>
                    <a:pt x="9161" y="58455"/>
                  </a:lnTo>
                  <a:cubicBezTo>
                    <a:pt x="9195" y="58489"/>
                    <a:pt x="9195" y="58522"/>
                    <a:pt x="9228" y="58589"/>
                  </a:cubicBezTo>
                  <a:cubicBezTo>
                    <a:pt x="9053" y="58514"/>
                    <a:pt x="8859" y="58476"/>
                    <a:pt x="8675" y="58476"/>
                  </a:cubicBezTo>
                  <a:cubicBezTo>
                    <a:pt x="8613" y="58476"/>
                    <a:pt x="8553" y="58480"/>
                    <a:pt x="8494" y="58489"/>
                  </a:cubicBezTo>
                  <a:cubicBezTo>
                    <a:pt x="8528" y="58489"/>
                    <a:pt x="8494" y="58522"/>
                    <a:pt x="8461" y="58589"/>
                  </a:cubicBezTo>
                  <a:cubicBezTo>
                    <a:pt x="8127" y="58455"/>
                    <a:pt x="7794" y="58355"/>
                    <a:pt x="7460" y="58322"/>
                  </a:cubicBezTo>
                  <a:cubicBezTo>
                    <a:pt x="7228" y="58219"/>
                    <a:pt x="7016" y="58155"/>
                    <a:pt x="6809" y="58070"/>
                  </a:cubicBezTo>
                  <a:lnTo>
                    <a:pt x="6809" y="58070"/>
                  </a:lnTo>
                  <a:cubicBezTo>
                    <a:pt x="6848" y="58088"/>
                    <a:pt x="6887" y="58105"/>
                    <a:pt x="6926" y="58122"/>
                  </a:cubicBezTo>
                  <a:lnTo>
                    <a:pt x="6426" y="58122"/>
                  </a:lnTo>
                  <a:cubicBezTo>
                    <a:pt x="5192" y="58255"/>
                    <a:pt x="5058" y="59289"/>
                    <a:pt x="5525" y="60290"/>
                  </a:cubicBezTo>
                  <a:cubicBezTo>
                    <a:pt x="5539" y="60346"/>
                    <a:pt x="5577" y="60367"/>
                    <a:pt x="5619" y="60367"/>
                  </a:cubicBezTo>
                  <a:cubicBezTo>
                    <a:pt x="5676" y="60367"/>
                    <a:pt x="5740" y="60328"/>
                    <a:pt x="5759" y="60290"/>
                  </a:cubicBezTo>
                  <a:cubicBezTo>
                    <a:pt x="6225" y="59633"/>
                    <a:pt x="7059" y="59451"/>
                    <a:pt x="7930" y="59451"/>
                  </a:cubicBezTo>
                  <a:cubicBezTo>
                    <a:pt x="8741" y="59451"/>
                    <a:pt x="9584" y="59609"/>
                    <a:pt x="10195" y="59689"/>
                  </a:cubicBezTo>
                  <a:cubicBezTo>
                    <a:pt x="10262" y="59689"/>
                    <a:pt x="10329" y="59623"/>
                    <a:pt x="10229" y="59589"/>
                  </a:cubicBezTo>
                  <a:cubicBezTo>
                    <a:pt x="9641" y="59344"/>
                    <a:pt x="8789" y="59155"/>
                    <a:pt x="7952" y="59155"/>
                  </a:cubicBezTo>
                  <a:cubicBezTo>
                    <a:pt x="7078" y="59155"/>
                    <a:pt x="6220" y="59361"/>
                    <a:pt x="5692" y="59923"/>
                  </a:cubicBezTo>
                  <a:cubicBezTo>
                    <a:pt x="5525" y="59489"/>
                    <a:pt x="5425" y="59022"/>
                    <a:pt x="5759" y="58689"/>
                  </a:cubicBezTo>
                  <a:cubicBezTo>
                    <a:pt x="5971" y="58477"/>
                    <a:pt x="6304" y="58426"/>
                    <a:pt x="6638" y="58426"/>
                  </a:cubicBezTo>
                  <a:cubicBezTo>
                    <a:pt x="6830" y="58426"/>
                    <a:pt x="7023" y="58443"/>
                    <a:pt x="7193" y="58455"/>
                  </a:cubicBezTo>
                  <a:cubicBezTo>
                    <a:pt x="8094" y="58522"/>
                    <a:pt x="8828" y="58989"/>
                    <a:pt x="9662" y="59256"/>
                  </a:cubicBezTo>
                  <a:lnTo>
                    <a:pt x="9695" y="59256"/>
                  </a:lnTo>
                  <a:cubicBezTo>
                    <a:pt x="10004" y="59436"/>
                    <a:pt x="10353" y="59577"/>
                    <a:pt x="10696" y="59647"/>
                  </a:cubicBezTo>
                  <a:lnTo>
                    <a:pt x="10696" y="59647"/>
                  </a:lnTo>
                  <a:cubicBezTo>
                    <a:pt x="10106" y="59477"/>
                    <a:pt x="9486" y="59149"/>
                    <a:pt x="8995" y="58789"/>
                  </a:cubicBezTo>
                  <a:lnTo>
                    <a:pt x="8995" y="58789"/>
                  </a:lnTo>
                  <a:cubicBezTo>
                    <a:pt x="9295" y="58822"/>
                    <a:pt x="9562" y="58956"/>
                    <a:pt x="9828" y="59056"/>
                  </a:cubicBezTo>
                  <a:cubicBezTo>
                    <a:pt x="9995" y="59189"/>
                    <a:pt x="10195" y="59356"/>
                    <a:pt x="10396" y="59456"/>
                  </a:cubicBezTo>
                  <a:lnTo>
                    <a:pt x="10529" y="59456"/>
                  </a:lnTo>
                  <a:cubicBezTo>
                    <a:pt x="10562" y="59456"/>
                    <a:pt x="10629" y="59456"/>
                    <a:pt x="10662" y="59423"/>
                  </a:cubicBezTo>
                  <a:cubicBezTo>
                    <a:pt x="10695" y="59488"/>
                    <a:pt x="10696" y="59586"/>
                    <a:pt x="10728" y="59653"/>
                  </a:cubicBezTo>
                  <a:lnTo>
                    <a:pt x="10728" y="59653"/>
                  </a:lnTo>
                  <a:cubicBezTo>
                    <a:pt x="10818" y="59670"/>
                    <a:pt x="10908" y="59683"/>
                    <a:pt x="10996" y="59689"/>
                  </a:cubicBezTo>
                  <a:lnTo>
                    <a:pt x="10996" y="59756"/>
                  </a:lnTo>
                  <a:cubicBezTo>
                    <a:pt x="11017" y="59820"/>
                    <a:pt x="11092" y="59843"/>
                    <a:pt x="11152" y="59843"/>
                  </a:cubicBezTo>
                  <a:cubicBezTo>
                    <a:pt x="11187" y="59843"/>
                    <a:pt x="11217" y="59835"/>
                    <a:pt x="11229" y="59823"/>
                  </a:cubicBezTo>
                  <a:cubicBezTo>
                    <a:pt x="11263" y="59856"/>
                    <a:pt x="11330" y="59856"/>
                    <a:pt x="11363" y="59856"/>
                  </a:cubicBezTo>
                  <a:cubicBezTo>
                    <a:pt x="11363" y="59956"/>
                    <a:pt x="11396" y="59990"/>
                    <a:pt x="11396" y="60090"/>
                  </a:cubicBezTo>
                  <a:cubicBezTo>
                    <a:pt x="11411" y="60133"/>
                    <a:pt x="11464" y="60158"/>
                    <a:pt x="11518" y="60158"/>
                  </a:cubicBezTo>
                  <a:cubicBezTo>
                    <a:pt x="11589" y="60158"/>
                    <a:pt x="11663" y="60117"/>
                    <a:pt x="11663" y="60023"/>
                  </a:cubicBezTo>
                  <a:lnTo>
                    <a:pt x="11663" y="59956"/>
                  </a:lnTo>
                  <a:cubicBezTo>
                    <a:pt x="12530" y="60924"/>
                    <a:pt x="13331" y="61924"/>
                    <a:pt x="14098" y="62958"/>
                  </a:cubicBezTo>
                  <a:cubicBezTo>
                    <a:pt x="15066" y="64193"/>
                    <a:pt x="15733" y="65627"/>
                    <a:pt x="16600" y="66928"/>
                  </a:cubicBezTo>
                  <a:cubicBezTo>
                    <a:pt x="16667" y="67028"/>
                    <a:pt x="16667" y="67128"/>
                    <a:pt x="16700" y="67261"/>
                  </a:cubicBezTo>
                  <a:cubicBezTo>
                    <a:pt x="16867" y="67862"/>
                    <a:pt x="17067" y="68462"/>
                    <a:pt x="17267" y="69096"/>
                  </a:cubicBezTo>
                  <a:cubicBezTo>
                    <a:pt x="15253" y="65960"/>
                    <a:pt x="11933" y="62824"/>
                    <a:pt x="8599" y="62824"/>
                  </a:cubicBezTo>
                  <a:cubicBezTo>
                    <a:pt x="8564" y="62824"/>
                    <a:pt x="8529" y="62824"/>
                    <a:pt x="8494" y="62825"/>
                  </a:cubicBezTo>
                  <a:cubicBezTo>
                    <a:pt x="8361" y="62825"/>
                    <a:pt x="8261" y="62992"/>
                    <a:pt x="8361" y="63092"/>
                  </a:cubicBezTo>
                  <a:cubicBezTo>
                    <a:pt x="8510" y="63251"/>
                    <a:pt x="8655" y="63416"/>
                    <a:pt x="8796" y="63587"/>
                  </a:cubicBezTo>
                  <a:lnTo>
                    <a:pt x="8796" y="63587"/>
                  </a:lnTo>
                  <a:cubicBezTo>
                    <a:pt x="8683" y="63426"/>
                    <a:pt x="8683" y="63326"/>
                    <a:pt x="8927" y="63326"/>
                  </a:cubicBezTo>
                  <a:cubicBezTo>
                    <a:pt x="9083" y="63326"/>
                    <a:pt x="9339" y="63367"/>
                    <a:pt x="9728" y="63459"/>
                  </a:cubicBezTo>
                  <a:cubicBezTo>
                    <a:pt x="11196" y="63826"/>
                    <a:pt x="12497" y="64960"/>
                    <a:pt x="13564" y="65927"/>
                  </a:cubicBezTo>
                  <a:cubicBezTo>
                    <a:pt x="15366" y="67495"/>
                    <a:pt x="16633" y="69296"/>
                    <a:pt x="17801" y="71264"/>
                  </a:cubicBezTo>
                  <a:cubicBezTo>
                    <a:pt x="17868" y="71464"/>
                    <a:pt x="17968" y="71665"/>
                    <a:pt x="18034" y="71931"/>
                  </a:cubicBezTo>
                  <a:cubicBezTo>
                    <a:pt x="17907" y="71677"/>
                    <a:pt x="17719" y="71483"/>
                    <a:pt x="17499" y="71321"/>
                  </a:cubicBezTo>
                  <a:lnTo>
                    <a:pt x="17499" y="71321"/>
                  </a:lnTo>
                  <a:cubicBezTo>
                    <a:pt x="17733" y="71613"/>
                    <a:pt x="17967" y="71906"/>
                    <a:pt x="18201" y="72198"/>
                  </a:cubicBezTo>
                  <a:cubicBezTo>
                    <a:pt x="18211" y="72218"/>
                    <a:pt x="18226" y="72226"/>
                    <a:pt x="18242" y="72226"/>
                  </a:cubicBezTo>
                  <a:cubicBezTo>
                    <a:pt x="18279" y="72226"/>
                    <a:pt x="18315" y="72179"/>
                    <a:pt x="18268" y="72132"/>
                  </a:cubicBezTo>
                  <a:cubicBezTo>
                    <a:pt x="18234" y="72032"/>
                    <a:pt x="18201" y="71998"/>
                    <a:pt x="18168" y="71931"/>
                  </a:cubicBezTo>
                  <a:lnTo>
                    <a:pt x="18168" y="71931"/>
                  </a:lnTo>
                  <a:cubicBezTo>
                    <a:pt x="18268" y="72098"/>
                    <a:pt x="18435" y="72265"/>
                    <a:pt x="18568" y="72432"/>
                  </a:cubicBezTo>
                  <a:cubicBezTo>
                    <a:pt x="19102" y="73766"/>
                    <a:pt x="19702" y="75034"/>
                    <a:pt x="20236" y="76368"/>
                  </a:cubicBezTo>
                  <a:cubicBezTo>
                    <a:pt x="20169" y="76335"/>
                    <a:pt x="20036" y="76268"/>
                    <a:pt x="19902" y="76201"/>
                  </a:cubicBezTo>
                  <a:cubicBezTo>
                    <a:pt x="19669" y="75801"/>
                    <a:pt x="19269" y="75367"/>
                    <a:pt x="19002" y="75034"/>
                  </a:cubicBezTo>
                  <a:cubicBezTo>
                    <a:pt x="18668" y="74667"/>
                    <a:pt x="18234" y="74266"/>
                    <a:pt x="17701" y="74133"/>
                  </a:cubicBezTo>
                  <a:cubicBezTo>
                    <a:pt x="17683" y="74129"/>
                    <a:pt x="17666" y="74127"/>
                    <a:pt x="17649" y="74127"/>
                  </a:cubicBezTo>
                  <a:cubicBezTo>
                    <a:pt x="17536" y="74127"/>
                    <a:pt x="17443" y="74217"/>
                    <a:pt x="17501" y="74333"/>
                  </a:cubicBezTo>
                  <a:cubicBezTo>
                    <a:pt x="17934" y="75467"/>
                    <a:pt x="19168" y="76435"/>
                    <a:pt x="20336" y="76768"/>
                  </a:cubicBezTo>
                  <a:cubicBezTo>
                    <a:pt x="21103" y="78803"/>
                    <a:pt x="21837" y="80871"/>
                    <a:pt x="22204" y="83106"/>
                  </a:cubicBezTo>
                  <a:cubicBezTo>
                    <a:pt x="22204" y="83473"/>
                    <a:pt x="22171" y="83840"/>
                    <a:pt x="22104" y="84207"/>
                  </a:cubicBezTo>
                  <a:cubicBezTo>
                    <a:pt x="21904" y="83306"/>
                    <a:pt x="21437" y="82339"/>
                    <a:pt x="20703" y="82039"/>
                  </a:cubicBezTo>
                  <a:cubicBezTo>
                    <a:pt x="20686" y="82034"/>
                    <a:pt x="20668" y="82032"/>
                    <a:pt x="20651" y="82032"/>
                  </a:cubicBezTo>
                  <a:cubicBezTo>
                    <a:pt x="20537" y="82032"/>
                    <a:pt x="20436" y="82127"/>
                    <a:pt x="20436" y="82272"/>
                  </a:cubicBezTo>
                  <a:cubicBezTo>
                    <a:pt x="20603" y="83473"/>
                    <a:pt x="20903" y="85041"/>
                    <a:pt x="22004" y="85775"/>
                  </a:cubicBezTo>
                  <a:cubicBezTo>
                    <a:pt x="21670" y="89377"/>
                    <a:pt x="21036" y="93013"/>
                    <a:pt x="20036" y="96683"/>
                  </a:cubicBezTo>
                  <a:cubicBezTo>
                    <a:pt x="20017" y="96757"/>
                    <a:pt x="20072" y="96801"/>
                    <a:pt x="20130" y="96801"/>
                  </a:cubicBezTo>
                  <a:cubicBezTo>
                    <a:pt x="20175" y="96801"/>
                    <a:pt x="20221" y="96774"/>
                    <a:pt x="20236" y="96716"/>
                  </a:cubicBezTo>
                  <a:cubicBezTo>
                    <a:pt x="21337" y="94047"/>
                    <a:pt x="22004" y="91345"/>
                    <a:pt x="22404" y="88543"/>
                  </a:cubicBezTo>
                  <a:cubicBezTo>
                    <a:pt x="23538" y="87643"/>
                    <a:pt x="24672" y="85841"/>
                    <a:pt x="24439" y="84374"/>
                  </a:cubicBezTo>
                  <a:cubicBezTo>
                    <a:pt x="24439" y="84324"/>
                    <a:pt x="24384" y="84238"/>
                    <a:pt x="24314" y="84238"/>
                  </a:cubicBezTo>
                  <a:cubicBezTo>
                    <a:pt x="24290" y="84238"/>
                    <a:pt x="24264" y="84248"/>
                    <a:pt x="24239" y="84274"/>
                  </a:cubicBezTo>
                  <a:cubicBezTo>
                    <a:pt x="23338" y="84874"/>
                    <a:pt x="23071" y="85841"/>
                    <a:pt x="22604" y="86775"/>
                  </a:cubicBezTo>
                  <a:cubicBezTo>
                    <a:pt x="22871" y="84374"/>
                    <a:pt x="22904" y="81939"/>
                    <a:pt x="22838" y="79504"/>
                  </a:cubicBezTo>
                  <a:cubicBezTo>
                    <a:pt x="23672" y="78536"/>
                    <a:pt x="23905" y="77169"/>
                    <a:pt x="24172" y="75968"/>
                  </a:cubicBezTo>
                  <a:cubicBezTo>
                    <a:pt x="24197" y="75867"/>
                    <a:pt x="24127" y="75766"/>
                    <a:pt x="24034" y="75766"/>
                  </a:cubicBezTo>
                  <a:cubicBezTo>
                    <a:pt x="24004" y="75766"/>
                    <a:pt x="23971" y="75776"/>
                    <a:pt x="23939" y="75801"/>
                  </a:cubicBezTo>
                  <a:cubicBezTo>
                    <a:pt x="23705" y="75968"/>
                    <a:pt x="23105" y="76835"/>
                    <a:pt x="22738" y="77669"/>
                  </a:cubicBezTo>
                  <a:cubicBezTo>
                    <a:pt x="22738" y="77502"/>
                    <a:pt x="22738" y="77335"/>
                    <a:pt x="22704" y="77135"/>
                  </a:cubicBezTo>
                  <a:cubicBezTo>
                    <a:pt x="22904" y="74834"/>
                    <a:pt x="23171" y="72599"/>
                    <a:pt x="23505" y="70364"/>
                  </a:cubicBezTo>
                  <a:cubicBezTo>
                    <a:pt x="25073" y="68596"/>
                    <a:pt x="26374" y="66528"/>
                    <a:pt x="27741" y="64593"/>
                  </a:cubicBezTo>
                  <a:cubicBezTo>
                    <a:pt x="29743" y="61758"/>
                    <a:pt x="31677" y="58989"/>
                    <a:pt x="33112" y="55820"/>
                  </a:cubicBezTo>
                  <a:cubicBezTo>
                    <a:pt x="33170" y="55704"/>
                    <a:pt x="33102" y="55613"/>
                    <a:pt x="32996" y="55613"/>
                  </a:cubicBezTo>
                  <a:cubicBezTo>
                    <a:pt x="32979" y="55613"/>
                    <a:pt x="32963" y="55615"/>
                    <a:pt x="32945" y="55620"/>
                  </a:cubicBezTo>
                  <a:cubicBezTo>
                    <a:pt x="29009" y="56754"/>
                    <a:pt x="26240" y="60023"/>
                    <a:pt x="24672" y="63759"/>
                  </a:cubicBezTo>
                  <a:cubicBezTo>
                    <a:pt x="25006" y="62091"/>
                    <a:pt x="25373" y="60457"/>
                    <a:pt x="25740" y="58789"/>
                  </a:cubicBezTo>
                  <a:lnTo>
                    <a:pt x="25740" y="58822"/>
                  </a:lnTo>
                  <a:cubicBezTo>
                    <a:pt x="25740" y="58839"/>
                    <a:pt x="25773" y="58847"/>
                    <a:pt x="25807" y="58847"/>
                  </a:cubicBezTo>
                  <a:cubicBezTo>
                    <a:pt x="25840" y="58847"/>
                    <a:pt x="25873" y="58839"/>
                    <a:pt x="25873" y="58822"/>
                  </a:cubicBezTo>
                  <a:cubicBezTo>
                    <a:pt x="25940" y="58522"/>
                    <a:pt x="25940" y="58155"/>
                    <a:pt x="25940" y="57821"/>
                  </a:cubicBezTo>
                  <a:lnTo>
                    <a:pt x="26707" y="54953"/>
                  </a:lnTo>
                  <a:cubicBezTo>
                    <a:pt x="27541" y="54519"/>
                    <a:pt x="28342" y="53718"/>
                    <a:pt x="28709" y="52951"/>
                  </a:cubicBezTo>
                  <a:cubicBezTo>
                    <a:pt x="28738" y="52832"/>
                    <a:pt x="28688" y="52713"/>
                    <a:pt x="28582" y="52713"/>
                  </a:cubicBezTo>
                  <a:cubicBezTo>
                    <a:pt x="28569" y="52713"/>
                    <a:pt x="28556" y="52714"/>
                    <a:pt x="28542" y="52718"/>
                  </a:cubicBezTo>
                  <a:cubicBezTo>
                    <a:pt x="28008" y="52851"/>
                    <a:pt x="27441" y="53218"/>
                    <a:pt x="27074" y="53652"/>
                  </a:cubicBezTo>
                  <a:cubicBezTo>
                    <a:pt x="27241" y="52985"/>
                    <a:pt x="27441" y="52317"/>
                    <a:pt x="27608" y="51650"/>
                  </a:cubicBezTo>
                  <a:cubicBezTo>
                    <a:pt x="28108" y="51317"/>
                    <a:pt x="28542" y="50983"/>
                    <a:pt x="28942" y="50550"/>
                  </a:cubicBezTo>
                  <a:lnTo>
                    <a:pt x="28942" y="50550"/>
                  </a:lnTo>
                  <a:cubicBezTo>
                    <a:pt x="28909" y="50650"/>
                    <a:pt x="28875" y="50683"/>
                    <a:pt x="28842" y="50783"/>
                  </a:cubicBezTo>
                  <a:cubicBezTo>
                    <a:pt x="28788" y="50810"/>
                    <a:pt x="28843" y="50859"/>
                    <a:pt x="28884" y="50859"/>
                  </a:cubicBezTo>
                  <a:cubicBezTo>
                    <a:pt x="28894" y="50859"/>
                    <a:pt x="28902" y="50856"/>
                    <a:pt x="28909" y="50850"/>
                  </a:cubicBezTo>
                  <a:cubicBezTo>
                    <a:pt x="29042" y="50783"/>
                    <a:pt x="29176" y="50650"/>
                    <a:pt x="29242" y="50516"/>
                  </a:cubicBezTo>
                  <a:cubicBezTo>
                    <a:pt x="29263" y="50517"/>
                    <a:pt x="29284" y="50517"/>
                    <a:pt x="29304" y="50517"/>
                  </a:cubicBezTo>
                  <a:cubicBezTo>
                    <a:pt x="30595" y="50517"/>
                    <a:pt x="32191" y="49505"/>
                    <a:pt x="33012" y="48848"/>
                  </a:cubicBezTo>
                  <a:cubicBezTo>
                    <a:pt x="33078" y="48782"/>
                    <a:pt x="33012" y="48615"/>
                    <a:pt x="32912" y="48615"/>
                  </a:cubicBezTo>
                  <a:cubicBezTo>
                    <a:pt x="32111" y="48648"/>
                    <a:pt x="31277" y="48848"/>
                    <a:pt x="30510" y="49149"/>
                  </a:cubicBezTo>
                  <a:cubicBezTo>
                    <a:pt x="31511" y="48348"/>
                    <a:pt x="32345" y="47347"/>
                    <a:pt x="32945" y="46313"/>
                  </a:cubicBezTo>
                  <a:cubicBezTo>
                    <a:pt x="33012" y="46213"/>
                    <a:pt x="32945" y="46113"/>
                    <a:pt x="32845" y="46113"/>
                  </a:cubicBezTo>
                  <a:cubicBezTo>
                    <a:pt x="32782" y="46109"/>
                    <a:pt x="32721" y="46108"/>
                    <a:pt x="32660" y="46108"/>
                  </a:cubicBezTo>
                  <a:cubicBezTo>
                    <a:pt x="31588" y="46108"/>
                    <a:pt x="30802" y="46654"/>
                    <a:pt x="30076" y="47381"/>
                  </a:cubicBezTo>
                  <a:cubicBezTo>
                    <a:pt x="30410" y="46313"/>
                    <a:pt x="30376" y="45146"/>
                    <a:pt x="29876" y="44178"/>
                  </a:cubicBezTo>
                  <a:cubicBezTo>
                    <a:pt x="29857" y="44139"/>
                    <a:pt x="29803" y="44123"/>
                    <a:pt x="29755" y="44123"/>
                  </a:cubicBezTo>
                  <a:cubicBezTo>
                    <a:pt x="29721" y="44123"/>
                    <a:pt x="29690" y="44131"/>
                    <a:pt x="29676" y="44145"/>
                  </a:cubicBezTo>
                  <a:cubicBezTo>
                    <a:pt x="28942" y="44779"/>
                    <a:pt x="28442" y="45646"/>
                    <a:pt x="28175" y="46547"/>
                  </a:cubicBezTo>
                  <a:cubicBezTo>
                    <a:pt x="28041" y="46046"/>
                    <a:pt x="27841" y="45613"/>
                    <a:pt x="27541" y="45179"/>
                  </a:cubicBezTo>
                  <a:cubicBezTo>
                    <a:pt x="27339" y="44951"/>
                    <a:pt x="26600" y="44264"/>
                    <a:pt x="26109" y="44264"/>
                  </a:cubicBezTo>
                  <a:cubicBezTo>
                    <a:pt x="25952" y="44264"/>
                    <a:pt x="25821" y="44334"/>
                    <a:pt x="25740" y="44512"/>
                  </a:cubicBezTo>
                  <a:cubicBezTo>
                    <a:pt x="25273" y="45479"/>
                    <a:pt x="25673" y="46647"/>
                    <a:pt x="26007" y="47614"/>
                  </a:cubicBezTo>
                  <a:cubicBezTo>
                    <a:pt x="25539" y="47276"/>
                    <a:pt x="25030" y="47060"/>
                    <a:pt x="24528" y="47060"/>
                  </a:cubicBezTo>
                  <a:cubicBezTo>
                    <a:pt x="24386" y="47060"/>
                    <a:pt x="24245" y="47077"/>
                    <a:pt x="24105" y="47114"/>
                  </a:cubicBezTo>
                  <a:cubicBezTo>
                    <a:pt x="24039" y="47114"/>
                    <a:pt x="24005" y="47180"/>
                    <a:pt x="24005" y="47280"/>
                  </a:cubicBezTo>
                  <a:cubicBezTo>
                    <a:pt x="24005" y="48815"/>
                    <a:pt x="25506" y="50449"/>
                    <a:pt x="27074" y="50516"/>
                  </a:cubicBezTo>
                  <a:cubicBezTo>
                    <a:pt x="27100" y="50594"/>
                    <a:pt x="27126" y="50672"/>
                    <a:pt x="27152" y="50750"/>
                  </a:cubicBezTo>
                  <a:lnTo>
                    <a:pt x="27308" y="50750"/>
                  </a:lnTo>
                  <a:cubicBezTo>
                    <a:pt x="27341" y="50916"/>
                    <a:pt x="27408" y="51117"/>
                    <a:pt x="27474" y="51283"/>
                  </a:cubicBezTo>
                  <a:cubicBezTo>
                    <a:pt x="27426" y="51332"/>
                    <a:pt x="27413" y="51380"/>
                    <a:pt x="27397" y="51428"/>
                  </a:cubicBezTo>
                  <a:lnTo>
                    <a:pt x="27397" y="51428"/>
                  </a:lnTo>
                  <a:lnTo>
                    <a:pt x="27374" y="51383"/>
                  </a:lnTo>
                  <a:cubicBezTo>
                    <a:pt x="27300" y="51186"/>
                    <a:pt x="27226" y="50970"/>
                    <a:pt x="27152" y="50750"/>
                  </a:cubicBezTo>
                  <a:lnTo>
                    <a:pt x="27107" y="50750"/>
                  </a:lnTo>
                  <a:lnTo>
                    <a:pt x="27374" y="51484"/>
                  </a:lnTo>
                  <a:cubicBezTo>
                    <a:pt x="27384" y="51465"/>
                    <a:pt x="27390" y="51446"/>
                    <a:pt x="27397" y="51428"/>
                  </a:cubicBezTo>
                  <a:lnTo>
                    <a:pt x="27397" y="51428"/>
                  </a:lnTo>
                  <a:lnTo>
                    <a:pt x="27408" y="51450"/>
                  </a:lnTo>
                  <a:lnTo>
                    <a:pt x="27408" y="51484"/>
                  </a:lnTo>
                  <a:lnTo>
                    <a:pt x="27408" y="51550"/>
                  </a:lnTo>
                  <a:lnTo>
                    <a:pt x="26540" y="54319"/>
                  </a:lnTo>
                  <a:lnTo>
                    <a:pt x="26540" y="54352"/>
                  </a:lnTo>
                  <a:lnTo>
                    <a:pt x="26407" y="54719"/>
                  </a:lnTo>
                  <a:cubicBezTo>
                    <a:pt x="26274" y="54819"/>
                    <a:pt x="26173" y="54886"/>
                    <a:pt x="26040" y="55019"/>
                  </a:cubicBezTo>
                  <a:cubicBezTo>
                    <a:pt x="25940" y="55053"/>
                    <a:pt x="26040" y="55186"/>
                    <a:pt x="26107" y="55186"/>
                  </a:cubicBezTo>
                  <a:cubicBezTo>
                    <a:pt x="26173" y="55186"/>
                    <a:pt x="26240" y="55153"/>
                    <a:pt x="26274" y="55153"/>
                  </a:cubicBezTo>
                  <a:lnTo>
                    <a:pt x="25773" y="56787"/>
                  </a:lnTo>
                  <a:cubicBezTo>
                    <a:pt x="25673" y="56187"/>
                    <a:pt x="25406" y="55687"/>
                    <a:pt x="25073" y="55286"/>
                  </a:cubicBezTo>
                  <a:cubicBezTo>
                    <a:pt x="25059" y="55244"/>
                    <a:pt x="25027" y="55226"/>
                    <a:pt x="24993" y="55226"/>
                  </a:cubicBezTo>
                  <a:cubicBezTo>
                    <a:pt x="24945" y="55226"/>
                    <a:pt x="24892" y="55261"/>
                    <a:pt x="24873" y="55320"/>
                  </a:cubicBezTo>
                  <a:cubicBezTo>
                    <a:pt x="24706" y="56154"/>
                    <a:pt x="25039" y="57221"/>
                    <a:pt x="25440" y="58022"/>
                  </a:cubicBezTo>
                  <a:cubicBezTo>
                    <a:pt x="25173" y="59056"/>
                    <a:pt x="24906" y="60056"/>
                    <a:pt x="24606" y="61124"/>
                  </a:cubicBezTo>
                  <a:cubicBezTo>
                    <a:pt x="24572" y="60357"/>
                    <a:pt x="24406" y="59556"/>
                    <a:pt x="24005" y="58989"/>
                  </a:cubicBezTo>
                  <a:cubicBezTo>
                    <a:pt x="23972" y="58939"/>
                    <a:pt x="23930" y="58914"/>
                    <a:pt x="23889" y="58914"/>
                  </a:cubicBezTo>
                  <a:cubicBezTo>
                    <a:pt x="23847" y="58914"/>
                    <a:pt x="23805" y="58939"/>
                    <a:pt x="23772" y="58989"/>
                  </a:cubicBezTo>
                  <a:cubicBezTo>
                    <a:pt x="23371" y="59856"/>
                    <a:pt x="23772" y="61190"/>
                    <a:pt x="24406" y="61958"/>
                  </a:cubicBezTo>
                  <a:lnTo>
                    <a:pt x="24406" y="61991"/>
                  </a:lnTo>
                  <a:cubicBezTo>
                    <a:pt x="23772" y="64626"/>
                    <a:pt x="23238" y="67295"/>
                    <a:pt x="22871" y="69963"/>
                  </a:cubicBezTo>
                  <a:cubicBezTo>
                    <a:pt x="22671" y="70464"/>
                    <a:pt x="22404" y="70964"/>
                    <a:pt x="22171" y="71398"/>
                  </a:cubicBezTo>
                  <a:cubicBezTo>
                    <a:pt x="22163" y="71407"/>
                    <a:pt x="22158" y="71417"/>
                    <a:pt x="22154" y="71426"/>
                  </a:cubicBezTo>
                  <a:lnTo>
                    <a:pt x="22154" y="71426"/>
                  </a:lnTo>
                  <a:cubicBezTo>
                    <a:pt x="21838" y="68885"/>
                    <a:pt x="21437" y="66363"/>
                    <a:pt x="21036" y="63859"/>
                  </a:cubicBezTo>
                  <a:lnTo>
                    <a:pt x="21070" y="63826"/>
                  </a:lnTo>
                  <a:cubicBezTo>
                    <a:pt x="21770" y="62825"/>
                    <a:pt x="22237" y="61324"/>
                    <a:pt x="21837" y="60190"/>
                  </a:cubicBezTo>
                  <a:cubicBezTo>
                    <a:pt x="21791" y="60143"/>
                    <a:pt x="21728" y="60081"/>
                    <a:pt x="21660" y="60081"/>
                  </a:cubicBezTo>
                  <a:cubicBezTo>
                    <a:pt x="21631" y="60081"/>
                    <a:pt x="21601" y="60093"/>
                    <a:pt x="21570" y="60123"/>
                  </a:cubicBezTo>
                  <a:cubicBezTo>
                    <a:pt x="21203" y="60623"/>
                    <a:pt x="20870" y="61257"/>
                    <a:pt x="20736" y="61858"/>
                  </a:cubicBezTo>
                  <a:cubicBezTo>
                    <a:pt x="20369" y="59456"/>
                    <a:pt x="19936" y="57088"/>
                    <a:pt x="19669" y="54753"/>
                  </a:cubicBezTo>
                  <a:cubicBezTo>
                    <a:pt x="19502" y="53452"/>
                    <a:pt x="19335" y="52184"/>
                    <a:pt x="19168" y="50916"/>
                  </a:cubicBezTo>
                  <a:cubicBezTo>
                    <a:pt x="19736" y="50183"/>
                    <a:pt x="20169" y="49082"/>
                    <a:pt x="20069" y="48148"/>
                  </a:cubicBezTo>
                  <a:cubicBezTo>
                    <a:pt x="20069" y="48050"/>
                    <a:pt x="19980" y="47988"/>
                    <a:pt x="19906" y="47988"/>
                  </a:cubicBezTo>
                  <a:cubicBezTo>
                    <a:pt x="19879" y="47988"/>
                    <a:pt x="19853" y="47996"/>
                    <a:pt x="19836" y="48014"/>
                  </a:cubicBezTo>
                  <a:cubicBezTo>
                    <a:pt x="19502" y="48415"/>
                    <a:pt x="19168" y="48948"/>
                    <a:pt x="19002" y="49482"/>
                  </a:cubicBezTo>
                  <a:lnTo>
                    <a:pt x="18368" y="44612"/>
                  </a:lnTo>
                  <a:cubicBezTo>
                    <a:pt x="18935" y="43478"/>
                    <a:pt x="19602" y="42444"/>
                    <a:pt x="20369" y="41410"/>
                  </a:cubicBezTo>
                  <a:lnTo>
                    <a:pt x="20436" y="41410"/>
                  </a:lnTo>
                  <a:cubicBezTo>
                    <a:pt x="20718" y="41184"/>
                    <a:pt x="21214" y="41101"/>
                    <a:pt x="21643" y="41101"/>
                  </a:cubicBezTo>
                  <a:cubicBezTo>
                    <a:pt x="21722" y="41101"/>
                    <a:pt x="21798" y="41104"/>
                    <a:pt x="21870" y="41109"/>
                  </a:cubicBezTo>
                  <a:cubicBezTo>
                    <a:pt x="21704" y="41310"/>
                    <a:pt x="21537" y="41476"/>
                    <a:pt x="21270" y="41643"/>
                  </a:cubicBezTo>
                  <a:cubicBezTo>
                    <a:pt x="20936" y="41843"/>
                    <a:pt x="20603" y="41810"/>
                    <a:pt x="20203" y="41843"/>
                  </a:cubicBezTo>
                  <a:cubicBezTo>
                    <a:pt x="20102" y="41843"/>
                    <a:pt x="20036" y="42010"/>
                    <a:pt x="20169" y="42077"/>
                  </a:cubicBezTo>
                  <a:cubicBezTo>
                    <a:pt x="20308" y="42143"/>
                    <a:pt x="20451" y="42172"/>
                    <a:pt x="20595" y="42172"/>
                  </a:cubicBezTo>
                  <a:cubicBezTo>
                    <a:pt x="21246" y="42172"/>
                    <a:pt x="21910" y="41574"/>
                    <a:pt x="22237" y="41109"/>
                  </a:cubicBezTo>
                  <a:cubicBezTo>
                    <a:pt x="22271" y="41009"/>
                    <a:pt x="22237" y="40943"/>
                    <a:pt x="22171" y="40909"/>
                  </a:cubicBezTo>
                  <a:cubicBezTo>
                    <a:pt x="22002" y="40861"/>
                    <a:pt x="21812" y="40835"/>
                    <a:pt x="21615" y="40835"/>
                  </a:cubicBezTo>
                  <a:cubicBezTo>
                    <a:pt x="21268" y="40835"/>
                    <a:pt x="20901" y="40918"/>
                    <a:pt x="20603" y="41109"/>
                  </a:cubicBezTo>
                  <a:cubicBezTo>
                    <a:pt x="21203" y="40342"/>
                    <a:pt x="21770" y="39642"/>
                    <a:pt x="22437" y="38941"/>
                  </a:cubicBezTo>
                  <a:lnTo>
                    <a:pt x="23605" y="37774"/>
                  </a:lnTo>
                  <a:cubicBezTo>
                    <a:pt x="24439" y="37307"/>
                    <a:pt x="25440" y="36973"/>
                    <a:pt x="26340" y="36640"/>
                  </a:cubicBezTo>
                  <a:cubicBezTo>
                    <a:pt x="28442" y="35806"/>
                    <a:pt x="30443" y="35272"/>
                    <a:pt x="32745" y="35005"/>
                  </a:cubicBezTo>
                  <a:cubicBezTo>
                    <a:pt x="32845" y="35005"/>
                    <a:pt x="32845" y="34838"/>
                    <a:pt x="32745" y="34838"/>
                  </a:cubicBezTo>
                  <a:cubicBezTo>
                    <a:pt x="32658" y="34836"/>
                    <a:pt x="32572" y="34835"/>
                    <a:pt x="32486" y="34835"/>
                  </a:cubicBezTo>
                  <a:cubicBezTo>
                    <a:pt x="30122" y="34835"/>
                    <a:pt x="27996" y="35704"/>
                    <a:pt x="25840" y="36573"/>
                  </a:cubicBezTo>
                  <a:cubicBezTo>
                    <a:pt x="25415" y="36723"/>
                    <a:pt x="24990" y="36873"/>
                    <a:pt x="24579" y="37051"/>
                  </a:cubicBezTo>
                  <a:lnTo>
                    <a:pt x="24579" y="37051"/>
                  </a:lnTo>
                  <a:cubicBezTo>
                    <a:pt x="25671" y="36478"/>
                    <a:pt x="26693" y="35771"/>
                    <a:pt x="27741" y="35172"/>
                  </a:cubicBezTo>
                  <a:cubicBezTo>
                    <a:pt x="29176" y="34405"/>
                    <a:pt x="30843" y="34271"/>
                    <a:pt x="32411" y="34271"/>
                  </a:cubicBezTo>
                  <a:cubicBezTo>
                    <a:pt x="32597" y="34271"/>
                    <a:pt x="32937" y="34263"/>
                    <a:pt x="33333" y="34263"/>
                  </a:cubicBezTo>
                  <a:cubicBezTo>
                    <a:pt x="34721" y="34263"/>
                    <a:pt x="36800" y="34364"/>
                    <a:pt x="35347" y="35272"/>
                  </a:cubicBezTo>
                  <a:cubicBezTo>
                    <a:pt x="32912" y="36740"/>
                    <a:pt x="30843" y="37140"/>
                    <a:pt x="28075" y="37240"/>
                  </a:cubicBezTo>
                  <a:cubicBezTo>
                    <a:pt x="26274" y="37273"/>
                    <a:pt x="24606" y="37507"/>
                    <a:pt x="23038" y="38441"/>
                  </a:cubicBezTo>
                  <a:cubicBezTo>
                    <a:pt x="22949" y="38471"/>
                    <a:pt x="22992" y="38580"/>
                    <a:pt x="23050" y="38580"/>
                  </a:cubicBezTo>
                  <a:cubicBezTo>
                    <a:pt x="23057" y="38580"/>
                    <a:pt x="23064" y="38578"/>
                    <a:pt x="23071" y="38574"/>
                  </a:cubicBezTo>
                  <a:cubicBezTo>
                    <a:pt x="25740" y="37507"/>
                    <a:pt x="28342" y="37607"/>
                    <a:pt x="31077" y="37407"/>
                  </a:cubicBezTo>
                  <a:cubicBezTo>
                    <a:pt x="33178" y="37240"/>
                    <a:pt x="35013" y="35772"/>
                    <a:pt x="36748" y="34772"/>
                  </a:cubicBezTo>
                  <a:cubicBezTo>
                    <a:pt x="36881" y="34738"/>
                    <a:pt x="36848" y="34505"/>
                    <a:pt x="36714" y="34471"/>
                  </a:cubicBezTo>
                  <a:cubicBezTo>
                    <a:pt x="35130" y="34222"/>
                    <a:pt x="33577" y="34004"/>
                    <a:pt x="32002" y="34004"/>
                  </a:cubicBezTo>
                  <a:cubicBezTo>
                    <a:pt x="31255" y="34004"/>
                    <a:pt x="30504" y="34053"/>
                    <a:pt x="29743" y="34171"/>
                  </a:cubicBezTo>
                  <a:cubicBezTo>
                    <a:pt x="27908" y="34471"/>
                    <a:pt x="26407" y="35639"/>
                    <a:pt x="24839" y="36606"/>
                  </a:cubicBezTo>
                  <a:cubicBezTo>
                    <a:pt x="25840" y="35672"/>
                    <a:pt x="26841" y="34805"/>
                    <a:pt x="27841" y="33904"/>
                  </a:cubicBezTo>
                  <a:cubicBezTo>
                    <a:pt x="28775" y="32970"/>
                    <a:pt x="29743" y="32136"/>
                    <a:pt x="30777" y="31336"/>
                  </a:cubicBezTo>
                  <a:cubicBezTo>
                    <a:pt x="30822" y="31353"/>
                    <a:pt x="30867" y="31370"/>
                    <a:pt x="30913" y="31387"/>
                  </a:cubicBezTo>
                  <a:lnTo>
                    <a:pt x="30913" y="31387"/>
                  </a:lnTo>
                  <a:cubicBezTo>
                    <a:pt x="31055" y="31272"/>
                    <a:pt x="31210" y="31149"/>
                    <a:pt x="31344" y="31069"/>
                  </a:cubicBezTo>
                  <a:cubicBezTo>
                    <a:pt x="31411" y="31069"/>
                    <a:pt x="31511" y="31069"/>
                    <a:pt x="31544" y="31102"/>
                  </a:cubicBezTo>
                  <a:cubicBezTo>
                    <a:pt x="31811" y="31169"/>
                    <a:pt x="32044" y="31236"/>
                    <a:pt x="32211" y="31336"/>
                  </a:cubicBezTo>
                  <a:cubicBezTo>
                    <a:pt x="32244" y="31402"/>
                    <a:pt x="32178" y="31436"/>
                    <a:pt x="32078" y="31469"/>
                  </a:cubicBezTo>
                  <a:cubicBezTo>
                    <a:pt x="31956" y="31542"/>
                    <a:pt x="31870" y="31580"/>
                    <a:pt x="31742" y="31595"/>
                  </a:cubicBezTo>
                  <a:lnTo>
                    <a:pt x="31742" y="31595"/>
                  </a:lnTo>
                  <a:cubicBezTo>
                    <a:pt x="31466" y="31564"/>
                    <a:pt x="31185" y="31484"/>
                    <a:pt x="30913" y="31387"/>
                  </a:cubicBezTo>
                  <a:lnTo>
                    <a:pt x="30913" y="31387"/>
                  </a:lnTo>
                  <a:cubicBezTo>
                    <a:pt x="30878" y="31415"/>
                    <a:pt x="30843" y="31443"/>
                    <a:pt x="30810" y="31469"/>
                  </a:cubicBezTo>
                  <a:cubicBezTo>
                    <a:pt x="31044" y="31503"/>
                    <a:pt x="31310" y="31603"/>
                    <a:pt x="31577" y="31603"/>
                  </a:cubicBezTo>
                  <a:cubicBezTo>
                    <a:pt x="31641" y="31603"/>
                    <a:pt x="31694" y="31600"/>
                    <a:pt x="31742" y="31595"/>
                  </a:cubicBezTo>
                  <a:lnTo>
                    <a:pt x="31742" y="31595"/>
                  </a:lnTo>
                  <a:cubicBezTo>
                    <a:pt x="31820" y="31603"/>
                    <a:pt x="31898" y="31608"/>
                    <a:pt x="31974" y="31608"/>
                  </a:cubicBezTo>
                  <a:cubicBezTo>
                    <a:pt x="32020" y="31608"/>
                    <a:pt x="32066" y="31606"/>
                    <a:pt x="32111" y="31603"/>
                  </a:cubicBezTo>
                  <a:cubicBezTo>
                    <a:pt x="32378" y="31569"/>
                    <a:pt x="32845" y="31336"/>
                    <a:pt x="32745" y="31002"/>
                  </a:cubicBezTo>
                  <a:cubicBezTo>
                    <a:pt x="32711" y="30735"/>
                    <a:pt x="32345" y="30635"/>
                    <a:pt x="32111" y="30569"/>
                  </a:cubicBezTo>
                  <a:cubicBezTo>
                    <a:pt x="32078" y="30569"/>
                    <a:pt x="32011" y="30502"/>
                    <a:pt x="31911" y="30502"/>
                  </a:cubicBezTo>
                  <a:cubicBezTo>
                    <a:pt x="32511" y="30102"/>
                    <a:pt x="33112" y="29668"/>
                    <a:pt x="33746" y="29334"/>
                  </a:cubicBezTo>
                  <a:cubicBezTo>
                    <a:pt x="33779" y="29401"/>
                    <a:pt x="33846" y="29434"/>
                    <a:pt x="33879" y="29434"/>
                  </a:cubicBezTo>
                  <a:lnTo>
                    <a:pt x="34012" y="29434"/>
                  </a:lnTo>
                  <a:cubicBezTo>
                    <a:pt x="34179" y="29568"/>
                    <a:pt x="34346" y="29635"/>
                    <a:pt x="34546" y="29668"/>
                  </a:cubicBezTo>
                  <a:cubicBezTo>
                    <a:pt x="34579" y="29668"/>
                    <a:pt x="34613" y="29668"/>
                    <a:pt x="34680" y="29635"/>
                  </a:cubicBezTo>
                  <a:lnTo>
                    <a:pt x="34846" y="29635"/>
                  </a:lnTo>
                  <a:cubicBezTo>
                    <a:pt x="34913" y="29752"/>
                    <a:pt x="34981" y="29868"/>
                    <a:pt x="35052" y="29983"/>
                  </a:cubicBezTo>
                  <a:lnTo>
                    <a:pt x="35052" y="29983"/>
                  </a:lnTo>
                  <a:cubicBezTo>
                    <a:pt x="35063" y="29988"/>
                    <a:pt x="35072" y="29994"/>
                    <a:pt x="35080" y="30001"/>
                  </a:cubicBezTo>
                  <a:cubicBezTo>
                    <a:pt x="35680" y="30602"/>
                    <a:pt x="36681" y="30969"/>
                    <a:pt x="37682" y="31036"/>
                  </a:cubicBezTo>
                  <a:cubicBezTo>
                    <a:pt x="38242" y="31661"/>
                    <a:pt x="38704" y="32287"/>
                    <a:pt x="39069" y="33041"/>
                  </a:cubicBezTo>
                  <a:lnTo>
                    <a:pt x="39069" y="33041"/>
                  </a:lnTo>
                  <a:cubicBezTo>
                    <a:pt x="37300" y="32823"/>
                    <a:pt x="35983" y="31501"/>
                    <a:pt x="35052" y="29983"/>
                  </a:cubicBezTo>
                  <a:lnTo>
                    <a:pt x="35052" y="29983"/>
                  </a:lnTo>
                  <a:cubicBezTo>
                    <a:pt x="35016" y="29968"/>
                    <a:pt x="34964" y="29968"/>
                    <a:pt x="34913" y="29968"/>
                  </a:cubicBezTo>
                  <a:cubicBezTo>
                    <a:pt x="35880" y="31469"/>
                    <a:pt x="37248" y="32937"/>
                    <a:pt x="39083" y="33070"/>
                  </a:cubicBezTo>
                  <a:cubicBezTo>
                    <a:pt x="39078" y="33060"/>
                    <a:pt x="39073" y="33051"/>
                    <a:pt x="39069" y="33041"/>
                  </a:cubicBezTo>
                  <a:lnTo>
                    <a:pt x="39069" y="33041"/>
                  </a:lnTo>
                  <a:cubicBezTo>
                    <a:pt x="39193" y="33056"/>
                    <a:pt x="39320" y="33066"/>
                    <a:pt x="39450" y="33070"/>
                  </a:cubicBezTo>
                  <a:cubicBezTo>
                    <a:pt x="39583" y="33070"/>
                    <a:pt x="39616" y="32937"/>
                    <a:pt x="39583" y="32837"/>
                  </a:cubicBezTo>
                  <a:cubicBezTo>
                    <a:pt x="39249" y="32070"/>
                    <a:pt x="38849" y="31302"/>
                    <a:pt x="38182" y="30769"/>
                  </a:cubicBezTo>
                  <a:lnTo>
                    <a:pt x="38182" y="30769"/>
                  </a:lnTo>
                  <a:cubicBezTo>
                    <a:pt x="38245" y="30771"/>
                    <a:pt x="38307" y="30772"/>
                    <a:pt x="38370" y="30772"/>
                  </a:cubicBezTo>
                  <a:cubicBezTo>
                    <a:pt x="39236" y="30772"/>
                    <a:pt x="40041" y="30569"/>
                    <a:pt x="40627" y="30187"/>
                  </a:cubicBezTo>
                  <a:lnTo>
                    <a:pt x="40627" y="30187"/>
                  </a:lnTo>
                  <a:cubicBezTo>
                    <a:pt x="40635" y="30203"/>
                    <a:pt x="40643" y="30219"/>
                    <a:pt x="40650" y="30235"/>
                  </a:cubicBezTo>
                  <a:cubicBezTo>
                    <a:pt x="40650" y="30262"/>
                    <a:pt x="40650" y="30284"/>
                    <a:pt x="40657" y="30284"/>
                  </a:cubicBezTo>
                  <a:cubicBezTo>
                    <a:pt x="40667" y="30284"/>
                    <a:pt x="40692" y="30239"/>
                    <a:pt x="40751" y="30102"/>
                  </a:cubicBezTo>
                  <a:lnTo>
                    <a:pt x="40751" y="30102"/>
                  </a:lnTo>
                  <a:cubicBezTo>
                    <a:pt x="40711" y="30131"/>
                    <a:pt x="40669" y="30159"/>
                    <a:pt x="40627" y="30187"/>
                  </a:cubicBezTo>
                  <a:lnTo>
                    <a:pt x="40627" y="30187"/>
                  </a:lnTo>
                  <a:cubicBezTo>
                    <a:pt x="40142" y="29222"/>
                    <a:pt x="38980" y="28964"/>
                    <a:pt x="37805" y="28964"/>
                  </a:cubicBezTo>
                  <a:cubicBezTo>
                    <a:pt x="37731" y="28964"/>
                    <a:pt x="37656" y="28965"/>
                    <a:pt x="37582" y="28967"/>
                  </a:cubicBezTo>
                  <a:cubicBezTo>
                    <a:pt x="37748" y="28901"/>
                    <a:pt x="37915" y="28834"/>
                    <a:pt x="38049" y="28767"/>
                  </a:cubicBezTo>
                  <a:cubicBezTo>
                    <a:pt x="38716" y="28467"/>
                    <a:pt x="40083" y="27967"/>
                    <a:pt x="40150" y="27099"/>
                  </a:cubicBezTo>
                  <a:cubicBezTo>
                    <a:pt x="40169" y="26487"/>
                    <a:pt x="39629" y="26318"/>
                    <a:pt x="39061" y="26318"/>
                  </a:cubicBezTo>
                  <a:cubicBezTo>
                    <a:pt x="38608" y="26318"/>
                    <a:pt x="38137" y="26425"/>
                    <a:pt x="37915" y="26499"/>
                  </a:cubicBezTo>
                  <a:cubicBezTo>
                    <a:pt x="37682" y="26599"/>
                    <a:pt x="37415" y="26732"/>
                    <a:pt x="37181" y="26833"/>
                  </a:cubicBezTo>
                  <a:cubicBezTo>
                    <a:pt x="37815" y="26132"/>
                    <a:pt x="38249" y="25331"/>
                    <a:pt x="38482" y="24297"/>
                  </a:cubicBezTo>
                  <a:cubicBezTo>
                    <a:pt x="38482" y="24231"/>
                    <a:pt x="38416" y="24131"/>
                    <a:pt x="38349" y="24131"/>
                  </a:cubicBezTo>
                  <a:cubicBezTo>
                    <a:pt x="37148" y="24131"/>
                    <a:pt x="36347" y="24931"/>
                    <a:pt x="35814" y="25899"/>
                  </a:cubicBezTo>
                  <a:cubicBezTo>
                    <a:pt x="36014" y="24664"/>
                    <a:pt x="35580" y="23430"/>
                    <a:pt x="34680" y="22229"/>
                  </a:cubicBezTo>
                  <a:cubicBezTo>
                    <a:pt x="34646" y="22179"/>
                    <a:pt x="34604" y="22154"/>
                    <a:pt x="34559" y="22154"/>
                  </a:cubicBezTo>
                  <a:cubicBezTo>
                    <a:pt x="34513" y="22154"/>
                    <a:pt x="34463" y="22179"/>
                    <a:pt x="34413" y="22229"/>
                  </a:cubicBezTo>
                  <a:cubicBezTo>
                    <a:pt x="34012" y="23130"/>
                    <a:pt x="33779" y="24064"/>
                    <a:pt x="33746" y="24998"/>
                  </a:cubicBezTo>
                  <a:cubicBezTo>
                    <a:pt x="33612" y="24764"/>
                    <a:pt x="33512" y="24564"/>
                    <a:pt x="33379" y="24297"/>
                  </a:cubicBezTo>
                  <a:cubicBezTo>
                    <a:pt x="33345" y="24264"/>
                    <a:pt x="33312" y="24231"/>
                    <a:pt x="33212" y="24231"/>
                  </a:cubicBezTo>
                  <a:cubicBezTo>
                    <a:pt x="33178" y="24164"/>
                    <a:pt x="33178" y="24164"/>
                    <a:pt x="33145" y="24164"/>
                  </a:cubicBezTo>
                  <a:lnTo>
                    <a:pt x="33045" y="24164"/>
                  </a:lnTo>
                  <a:cubicBezTo>
                    <a:pt x="33012" y="24164"/>
                    <a:pt x="32912" y="24231"/>
                    <a:pt x="32912" y="24264"/>
                  </a:cubicBezTo>
                  <a:cubicBezTo>
                    <a:pt x="32411" y="25798"/>
                    <a:pt x="32311" y="27933"/>
                    <a:pt x="33579" y="29134"/>
                  </a:cubicBezTo>
                  <a:lnTo>
                    <a:pt x="33579" y="29301"/>
                  </a:lnTo>
                  <a:cubicBezTo>
                    <a:pt x="32745" y="29668"/>
                    <a:pt x="31978" y="30168"/>
                    <a:pt x="31177" y="30669"/>
                  </a:cubicBezTo>
                  <a:cubicBezTo>
                    <a:pt x="31077" y="30669"/>
                    <a:pt x="31010" y="30735"/>
                    <a:pt x="30910" y="30769"/>
                  </a:cubicBezTo>
                  <a:cubicBezTo>
                    <a:pt x="30877" y="30802"/>
                    <a:pt x="30877" y="30835"/>
                    <a:pt x="30877" y="30835"/>
                  </a:cubicBezTo>
                  <a:cubicBezTo>
                    <a:pt x="30243" y="31302"/>
                    <a:pt x="29609" y="31769"/>
                    <a:pt x="29009" y="32270"/>
                  </a:cubicBezTo>
                  <a:cubicBezTo>
                    <a:pt x="29376" y="31669"/>
                    <a:pt x="29576" y="30902"/>
                    <a:pt x="29242" y="30302"/>
                  </a:cubicBezTo>
                  <a:cubicBezTo>
                    <a:pt x="29223" y="30263"/>
                    <a:pt x="29192" y="30246"/>
                    <a:pt x="29149" y="30246"/>
                  </a:cubicBezTo>
                  <a:cubicBezTo>
                    <a:pt x="29119" y="30246"/>
                    <a:pt x="29084" y="30255"/>
                    <a:pt x="29042" y="30268"/>
                  </a:cubicBezTo>
                  <a:cubicBezTo>
                    <a:pt x="28508" y="30835"/>
                    <a:pt x="28208" y="31736"/>
                    <a:pt x="28475" y="32470"/>
                  </a:cubicBezTo>
                  <a:cubicBezTo>
                    <a:pt x="28408" y="32570"/>
                    <a:pt x="28375" y="32670"/>
                    <a:pt x="28342" y="32770"/>
                  </a:cubicBezTo>
                  <a:lnTo>
                    <a:pt x="28342" y="32803"/>
                  </a:lnTo>
                  <a:cubicBezTo>
                    <a:pt x="26574" y="34305"/>
                    <a:pt x="24906" y="36006"/>
                    <a:pt x="23305" y="37574"/>
                  </a:cubicBezTo>
                  <a:cubicBezTo>
                    <a:pt x="23238" y="37574"/>
                    <a:pt x="23205" y="37607"/>
                    <a:pt x="23171" y="37607"/>
                  </a:cubicBezTo>
                  <a:cubicBezTo>
                    <a:pt x="23105" y="37607"/>
                    <a:pt x="23105" y="37640"/>
                    <a:pt x="23105" y="37674"/>
                  </a:cubicBezTo>
                  <a:cubicBezTo>
                    <a:pt x="22904" y="37907"/>
                    <a:pt x="22704" y="38074"/>
                    <a:pt x="22538" y="38241"/>
                  </a:cubicBezTo>
                  <a:cubicBezTo>
                    <a:pt x="22271" y="38441"/>
                    <a:pt x="22037" y="38641"/>
                    <a:pt x="21870" y="38908"/>
                  </a:cubicBezTo>
                  <a:cubicBezTo>
                    <a:pt x="21704" y="39075"/>
                    <a:pt x="21537" y="39175"/>
                    <a:pt x="21403" y="39341"/>
                  </a:cubicBezTo>
                  <a:cubicBezTo>
                    <a:pt x="22204" y="37907"/>
                    <a:pt x="22704" y="36273"/>
                    <a:pt x="23171" y="34638"/>
                  </a:cubicBezTo>
                  <a:cubicBezTo>
                    <a:pt x="23405" y="33771"/>
                    <a:pt x="23672" y="32837"/>
                    <a:pt x="23905" y="31936"/>
                  </a:cubicBezTo>
                  <a:cubicBezTo>
                    <a:pt x="24272" y="31836"/>
                    <a:pt x="24606" y="31469"/>
                    <a:pt x="24873" y="31169"/>
                  </a:cubicBezTo>
                  <a:cubicBezTo>
                    <a:pt x="25106" y="30869"/>
                    <a:pt x="25273" y="30502"/>
                    <a:pt x="25273" y="30102"/>
                  </a:cubicBezTo>
                  <a:cubicBezTo>
                    <a:pt x="25273" y="30000"/>
                    <a:pt x="25214" y="29956"/>
                    <a:pt x="25142" y="29956"/>
                  </a:cubicBezTo>
                  <a:cubicBezTo>
                    <a:pt x="25120" y="29956"/>
                    <a:pt x="25096" y="29960"/>
                    <a:pt x="25073" y="29968"/>
                  </a:cubicBezTo>
                  <a:cubicBezTo>
                    <a:pt x="24739" y="30168"/>
                    <a:pt x="24439" y="30502"/>
                    <a:pt x="24205" y="30835"/>
                  </a:cubicBezTo>
                  <a:cubicBezTo>
                    <a:pt x="24506" y="29568"/>
                    <a:pt x="24739" y="28300"/>
                    <a:pt x="24839" y="26999"/>
                  </a:cubicBezTo>
                  <a:cubicBezTo>
                    <a:pt x="24867" y="27013"/>
                    <a:pt x="24900" y="27021"/>
                    <a:pt x="24935" y="27021"/>
                  </a:cubicBezTo>
                  <a:cubicBezTo>
                    <a:pt x="24983" y="27021"/>
                    <a:pt x="25034" y="27005"/>
                    <a:pt x="25073" y="26966"/>
                  </a:cubicBezTo>
                  <a:cubicBezTo>
                    <a:pt x="25173" y="26866"/>
                    <a:pt x="25206" y="26766"/>
                    <a:pt x="25273" y="26666"/>
                  </a:cubicBezTo>
                  <a:cubicBezTo>
                    <a:pt x="25373" y="26566"/>
                    <a:pt x="25406" y="26432"/>
                    <a:pt x="25506" y="26299"/>
                  </a:cubicBezTo>
                  <a:cubicBezTo>
                    <a:pt x="27274" y="25798"/>
                    <a:pt x="29076" y="23797"/>
                    <a:pt x="28408" y="21962"/>
                  </a:cubicBezTo>
                  <a:cubicBezTo>
                    <a:pt x="28394" y="21904"/>
                    <a:pt x="28354" y="21877"/>
                    <a:pt x="28316" y="21877"/>
                  </a:cubicBezTo>
                  <a:cubicBezTo>
                    <a:pt x="28267" y="21877"/>
                    <a:pt x="28223" y="21921"/>
                    <a:pt x="28242" y="21996"/>
                  </a:cubicBezTo>
                  <a:cubicBezTo>
                    <a:pt x="28842" y="23697"/>
                    <a:pt x="27241" y="25098"/>
                    <a:pt x="25740" y="25832"/>
                  </a:cubicBezTo>
                  <a:cubicBezTo>
                    <a:pt x="25840" y="25665"/>
                    <a:pt x="25940" y="25465"/>
                    <a:pt x="26040" y="25265"/>
                  </a:cubicBezTo>
                  <a:cubicBezTo>
                    <a:pt x="26073" y="25198"/>
                    <a:pt x="26107" y="25131"/>
                    <a:pt x="26107" y="25031"/>
                  </a:cubicBezTo>
                  <a:lnTo>
                    <a:pt x="26107" y="24965"/>
                  </a:lnTo>
                  <a:cubicBezTo>
                    <a:pt x="27408" y="24097"/>
                    <a:pt x="28242" y="22329"/>
                    <a:pt x="28075" y="20828"/>
                  </a:cubicBezTo>
                  <a:cubicBezTo>
                    <a:pt x="28075" y="20762"/>
                    <a:pt x="28008" y="20695"/>
                    <a:pt x="27941" y="20695"/>
                  </a:cubicBezTo>
                  <a:cubicBezTo>
                    <a:pt x="27408" y="20828"/>
                    <a:pt x="27074" y="21195"/>
                    <a:pt x="26774" y="21629"/>
                  </a:cubicBezTo>
                  <a:cubicBezTo>
                    <a:pt x="26841" y="21028"/>
                    <a:pt x="26774" y="20461"/>
                    <a:pt x="26774" y="19961"/>
                  </a:cubicBezTo>
                  <a:cubicBezTo>
                    <a:pt x="26774" y="19861"/>
                    <a:pt x="26707" y="19828"/>
                    <a:pt x="26607" y="19828"/>
                  </a:cubicBezTo>
                  <a:cubicBezTo>
                    <a:pt x="25840" y="20161"/>
                    <a:pt x="25273" y="20828"/>
                    <a:pt x="25039" y="21629"/>
                  </a:cubicBezTo>
                  <a:cubicBezTo>
                    <a:pt x="24882" y="21341"/>
                    <a:pt x="24254" y="20418"/>
                    <a:pt x="23829" y="20418"/>
                  </a:cubicBezTo>
                  <a:cubicBezTo>
                    <a:pt x="23712" y="20418"/>
                    <a:pt x="23610" y="20488"/>
                    <a:pt x="23538" y="20661"/>
                  </a:cubicBezTo>
                  <a:cubicBezTo>
                    <a:pt x="23505" y="20528"/>
                    <a:pt x="23438" y="20361"/>
                    <a:pt x="23438" y="20261"/>
                  </a:cubicBezTo>
                  <a:cubicBezTo>
                    <a:pt x="23438" y="20172"/>
                    <a:pt x="23394" y="20128"/>
                    <a:pt x="23334" y="20128"/>
                  </a:cubicBezTo>
                  <a:cubicBezTo>
                    <a:pt x="23305" y="20128"/>
                    <a:pt x="23271" y="20139"/>
                    <a:pt x="23238" y="20161"/>
                  </a:cubicBezTo>
                  <a:cubicBezTo>
                    <a:pt x="22104" y="21128"/>
                    <a:pt x="22204" y="24297"/>
                    <a:pt x="23538" y="25265"/>
                  </a:cubicBezTo>
                  <a:cubicBezTo>
                    <a:pt x="22938" y="25098"/>
                    <a:pt x="22404" y="24798"/>
                    <a:pt x="21937" y="24331"/>
                  </a:cubicBezTo>
                  <a:cubicBezTo>
                    <a:pt x="21670" y="24031"/>
                    <a:pt x="21437" y="23630"/>
                    <a:pt x="21403" y="23197"/>
                  </a:cubicBezTo>
                  <a:cubicBezTo>
                    <a:pt x="21337" y="22696"/>
                    <a:pt x="21670" y="22296"/>
                    <a:pt x="21870" y="21862"/>
                  </a:cubicBezTo>
                  <a:cubicBezTo>
                    <a:pt x="21897" y="21835"/>
                    <a:pt x="21859" y="21786"/>
                    <a:pt x="21808" y="21786"/>
                  </a:cubicBezTo>
                  <a:cubicBezTo>
                    <a:pt x="21796" y="21786"/>
                    <a:pt x="21783" y="21789"/>
                    <a:pt x="21770" y="21796"/>
                  </a:cubicBezTo>
                  <a:cubicBezTo>
                    <a:pt x="21003" y="22329"/>
                    <a:pt x="21003" y="23330"/>
                    <a:pt x="21403" y="24097"/>
                  </a:cubicBezTo>
                  <a:cubicBezTo>
                    <a:pt x="21870" y="24931"/>
                    <a:pt x="22871" y="25432"/>
                    <a:pt x="23772" y="25465"/>
                  </a:cubicBezTo>
                  <a:cubicBezTo>
                    <a:pt x="23831" y="25465"/>
                    <a:pt x="23838" y="25465"/>
                    <a:pt x="23838" y="25441"/>
                  </a:cubicBezTo>
                  <a:lnTo>
                    <a:pt x="23838" y="25441"/>
                  </a:lnTo>
                  <a:cubicBezTo>
                    <a:pt x="23882" y="25463"/>
                    <a:pt x="23926" y="25482"/>
                    <a:pt x="23972" y="25498"/>
                  </a:cubicBezTo>
                  <a:cubicBezTo>
                    <a:pt x="23965" y="25487"/>
                    <a:pt x="23959" y="25476"/>
                    <a:pt x="23953" y="25464"/>
                  </a:cubicBezTo>
                  <a:lnTo>
                    <a:pt x="23953" y="25464"/>
                  </a:lnTo>
                  <a:cubicBezTo>
                    <a:pt x="23912" y="25456"/>
                    <a:pt x="23871" y="25448"/>
                    <a:pt x="23838" y="25432"/>
                  </a:cubicBezTo>
                  <a:cubicBezTo>
                    <a:pt x="23838" y="25435"/>
                    <a:pt x="23838" y="25438"/>
                    <a:pt x="23838" y="25441"/>
                  </a:cubicBezTo>
                  <a:lnTo>
                    <a:pt x="23838" y="25441"/>
                  </a:lnTo>
                  <a:cubicBezTo>
                    <a:pt x="22489" y="24775"/>
                    <a:pt x="22266" y="21859"/>
                    <a:pt x="23171" y="20728"/>
                  </a:cubicBezTo>
                  <a:lnTo>
                    <a:pt x="23171" y="20728"/>
                  </a:lnTo>
                  <a:cubicBezTo>
                    <a:pt x="23238" y="21262"/>
                    <a:pt x="23472" y="21796"/>
                    <a:pt x="23705" y="22329"/>
                  </a:cubicBezTo>
                  <a:cubicBezTo>
                    <a:pt x="24139" y="23397"/>
                    <a:pt x="24372" y="24231"/>
                    <a:pt x="24172" y="25298"/>
                  </a:cubicBezTo>
                  <a:cubicBezTo>
                    <a:pt x="24139" y="25165"/>
                    <a:pt x="24039" y="24998"/>
                    <a:pt x="24005" y="24898"/>
                  </a:cubicBezTo>
                  <a:cubicBezTo>
                    <a:pt x="23967" y="24847"/>
                    <a:pt x="23914" y="24825"/>
                    <a:pt x="23865" y="24825"/>
                  </a:cubicBezTo>
                  <a:cubicBezTo>
                    <a:pt x="23786" y="24825"/>
                    <a:pt x="23718" y="24882"/>
                    <a:pt x="23738" y="24965"/>
                  </a:cubicBezTo>
                  <a:cubicBezTo>
                    <a:pt x="23832" y="25120"/>
                    <a:pt x="23867" y="25305"/>
                    <a:pt x="23953" y="25464"/>
                  </a:cubicBezTo>
                  <a:lnTo>
                    <a:pt x="23953" y="25464"/>
                  </a:lnTo>
                  <a:cubicBezTo>
                    <a:pt x="23995" y="25473"/>
                    <a:pt x="24038" y="25481"/>
                    <a:pt x="24072" y="25498"/>
                  </a:cubicBezTo>
                  <a:cubicBezTo>
                    <a:pt x="24172" y="25832"/>
                    <a:pt x="24239" y="26165"/>
                    <a:pt x="24272" y="26499"/>
                  </a:cubicBezTo>
                  <a:cubicBezTo>
                    <a:pt x="24272" y="26591"/>
                    <a:pt x="24353" y="26642"/>
                    <a:pt x="24431" y="26642"/>
                  </a:cubicBezTo>
                  <a:cubicBezTo>
                    <a:pt x="24495" y="26642"/>
                    <a:pt x="24557" y="26607"/>
                    <a:pt x="24572" y="26532"/>
                  </a:cubicBezTo>
                  <a:cubicBezTo>
                    <a:pt x="24606" y="26532"/>
                    <a:pt x="24606" y="26532"/>
                    <a:pt x="24672" y="26499"/>
                  </a:cubicBezTo>
                  <a:lnTo>
                    <a:pt x="24672" y="26499"/>
                  </a:lnTo>
                  <a:cubicBezTo>
                    <a:pt x="24439" y="28934"/>
                    <a:pt x="24005" y="31503"/>
                    <a:pt x="23238" y="33971"/>
                  </a:cubicBezTo>
                  <a:cubicBezTo>
                    <a:pt x="23371" y="33037"/>
                    <a:pt x="23371" y="32136"/>
                    <a:pt x="23205" y="31169"/>
                  </a:cubicBezTo>
                  <a:cubicBezTo>
                    <a:pt x="22871" y="29034"/>
                    <a:pt x="21036" y="28133"/>
                    <a:pt x="20069" y="26332"/>
                  </a:cubicBezTo>
                  <a:cubicBezTo>
                    <a:pt x="20058" y="26310"/>
                    <a:pt x="20032" y="26299"/>
                    <a:pt x="20004" y="26299"/>
                  </a:cubicBezTo>
                  <a:cubicBezTo>
                    <a:pt x="19947" y="26299"/>
                    <a:pt x="19880" y="26343"/>
                    <a:pt x="19902" y="26432"/>
                  </a:cubicBezTo>
                  <a:cubicBezTo>
                    <a:pt x="20403" y="28467"/>
                    <a:pt x="20169" y="30535"/>
                    <a:pt x="20436" y="32637"/>
                  </a:cubicBezTo>
                  <a:cubicBezTo>
                    <a:pt x="20703" y="34838"/>
                    <a:pt x="21770" y="36606"/>
                    <a:pt x="21403" y="38874"/>
                  </a:cubicBezTo>
                  <a:cubicBezTo>
                    <a:pt x="21170" y="39442"/>
                    <a:pt x="20870" y="39942"/>
                    <a:pt x="20569" y="40442"/>
                  </a:cubicBezTo>
                  <a:cubicBezTo>
                    <a:pt x="19669" y="41543"/>
                    <a:pt x="18835" y="42777"/>
                    <a:pt x="18101" y="44011"/>
                  </a:cubicBezTo>
                  <a:cubicBezTo>
                    <a:pt x="17901" y="42377"/>
                    <a:pt x="17734" y="40776"/>
                    <a:pt x="17601" y="39175"/>
                  </a:cubicBezTo>
                  <a:cubicBezTo>
                    <a:pt x="18101" y="38508"/>
                    <a:pt x="18368" y="37540"/>
                    <a:pt x="18201" y="36773"/>
                  </a:cubicBezTo>
                  <a:cubicBezTo>
                    <a:pt x="18182" y="36695"/>
                    <a:pt x="18128" y="36662"/>
                    <a:pt x="18080" y="36662"/>
                  </a:cubicBezTo>
                  <a:cubicBezTo>
                    <a:pt x="18046" y="36662"/>
                    <a:pt x="18015" y="36679"/>
                    <a:pt x="18001" y="36706"/>
                  </a:cubicBezTo>
                  <a:cubicBezTo>
                    <a:pt x="17834" y="36873"/>
                    <a:pt x="17601" y="37107"/>
                    <a:pt x="17501" y="37373"/>
                  </a:cubicBezTo>
                  <a:cubicBezTo>
                    <a:pt x="17334" y="35439"/>
                    <a:pt x="17200" y="33471"/>
                    <a:pt x="17100" y="31503"/>
                  </a:cubicBezTo>
                  <a:cubicBezTo>
                    <a:pt x="17100" y="31002"/>
                    <a:pt x="17067" y="30535"/>
                    <a:pt x="17067" y="30035"/>
                  </a:cubicBezTo>
                  <a:cubicBezTo>
                    <a:pt x="17734" y="29434"/>
                    <a:pt x="18101" y="28300"/>
                    <a:pt x="18068" y="27433"/>
                  </a:cubicBezTo>
                  <a:cubicBezTo>
                    <a:pt x="18068" y="27344"/>
                    <a:pt x="18008" y="27300"/>
                    <a:pt x="17949" y="27300"/>
                  </a:cubicBezTo>
                  <a:cubicBezTo>
                    <a:pt x="17919" y="27300"/>
                    <a:pt x="17890" y="27311"/>
                    <a:pt x="17868" y="27333"/>
                  </a:cubicBezTo>
                  <a:cubicBezTo>
                    <a:pt x="17501" y="27666"/>
                    <a:pt x="17234" y="28133"/>
                    <a:pt x="17067" y="28600"/>
                  </a:cubicBezTo>
                  <a:cubicBezTo>
                    <a:pt x="17067" y="27967"/>
                    <a:pt x="17100" y="27300"/>
                    <a:pt x="17100" y="26666"/>
                  </a:cubicBezTo>
                  <a:lnTo>
                    <a:pt x="17100" y="26632"/>
                  </a:lnTo>
                  <a:cubicBezTo>
                    <a:pt x="17334" y="22930"/>
                    <a:pt x="19168" y="19494"/>
                    <a:pt x="21203" y="16425"/>
                  </a:cubicBezTo>
                  <a:cubicBezTo>
                    <a:pt x="22738" y="14123"/>
                    <a:pt x="24839" y="12255"/>
                    <a:pt x="25873" y="9654"/>
                  </a:cubicBezTo>
                  <a:lnTo>
                    <a:pt x="25873" y="9654"/>
                  </a:lnTo>
                  <a:cubicBezTo>
                    <a:pt x="25907" y="10087"/>
                    <a:pt x="25873" y="10487"/>
                    <a:pt x="25706" y="10854"/>
                  </a:cubicBezTo>
                  <a:cubicBezTo>
                    <a:pt x="25573" y="11355"/>
                    <a:pt x="25406" y="11822"/>
                    <a:pt x="25239" y="12322"/>
                  </a:cubicBezTo>
                  <a:cubicBezTo>
                    <a:pt x="24772" y="13756"/>
                    <a:pt x="24072" y="15091"/>
                    <a:pt x="23271" y="16325"/>
                  </a:cubicBezTo>
                  <a:cubicBezTo>
                    <a:pt x="21937" y="18460"/>
                    <a:pt x="19936" y="20028"/>
                    <a:pt x="18435" y="21996"/>
                  </a:cubicBezTo>
                  <a:cubicBezTo>
                    <a:pt x="18411" y="22068"/>
                    <a:pt x="18473" y="22123"/>
                    <a:pt x="18523" y="22123"/>
                  </a:cubicBezTo>
                  <a:cubicBezTo>
                    <a:pt x="18542" y="22123"/>
                    <a:pt x="18559" y="22114"/>
                    <a:pt x="18568" y="22096"/>
                  </a:cubicBezTo>
                  <a:cubicBezTo>
                    <a:pt x="22371" y="18460"/>
                    <a:pt x="25907" y="14157"/>
                    <a:pt x="26274" y="8686"/>
                  </a:cubicBezTo>
                  <a:cubicBezTo>
                    <a:pt x="26274" y="8621"/>
                    <a:pt x="26217" y="8570"/>
                    <a:pt x="26159" y="8570"/>
                  </a:cubicBezTo>
                  <a:cubicBezTo>
                    <a:pt x="26128" y="8570"/>
                    <a:pt x="26097" y="8585"/>
                    <a:pt x="26073" y="8619"/>
                  </a:cubicBezTo>
                  <a:cubicBezTo>
                    <a:pt x="24339" y="10688"/>
                    <a:pt x="22171" y="12322"/>
                    <a:pt x="20503" y="14490"/>
                  </a:cubicBezTo>
                  <a:cubicBezTo>
                    <a:pt x="18868" y="16625"/>
                    <a:pt x="18034" y="19427"/>
                    <a:pt x="17734" y="22029"/>
                  </a:cubicBezTo>
                  <a:cubicBezTo>
                    <a:pt x="17734" y="22096"/>
                    <a:pt x="17767" y="22129"/>
                    <a:pt x="17834" y="22129"/>
                  </a:cubicBezTo>
                  <a:cubicBezTo>
                    <a:pt x="17601" y="22663"/>
                    <a:pt x="17434" y="23197"/>
                    <a:pt x="17334" y="23764"/>
                  </a:cubicBezTo>
                  <a:cubicBezTo>
                    <a:pt x="17567" y="20461"/>
                    <a:pt x="18034" y="17159"/>
                    <a:pt x="18401" y="13857"/>
                  </a:cubicBezTo>
                  <a:cubicBezTo>
                    <a:pt x="18968" y="13289"/>
                    <a:pt x="19369" y="12489"/>
                    <a:pt x="19502" y="11755"/>
                  </a:cubicBezTo>
                  <a:cubicBezTo>
                    <a:pt x="19502" y="11655"/>
                    <a:pt x="19369" y="11622"/>
                    <a:pt x="19335" y="11622"/>
                  </a:cubicBezTo>
                  <a:cubicBezTo>
                    <a:pt x="19035" y="11788"/>
                    <a:pt x="18835" y="11989"/>
                    <a:pt x="18601" y="12289"/>
                  </a:cubicBezTo>
                  <a:cubicBezTo>
                    <a:pt x="18701" y="11455"/>
                    <a:pt x="18768" y="10621"/>
                    <a:pt x="18868" y="9754"/>
                  </a:cubicBezTo>
                  <a:cubicBezTo>
                    <a:pt x="18902" y="9687"/>
                    <a:pt x="18935" y="9687"/>
                    <a:pt x="18902" y="9620"/>
                  </a:cubicBezTo>
                  <a:cubicBezTo>
                    <a:pt x="18902" y="9587"/>
                    <a:pt x="18868" y="9520"/>
                    <a:pt x="18868" y="9487"/>
                  </a:cubicBezTo>
                  <a:lnTo>
                    <a:pt x="18868" y="9253"/>
                  </a:lnTo>
                  <a:cubicBezTo>
                    <a:pt x="19569" y="8986"/>
                    <a:pt x="20203" y="8386"/>
                    <a:pt x="20336" y="7619"/>
                  </a:cubicBezTo>
                  <a:cubicBezTo>
                    <a:pt x="20369" y="7619"/>
                    <a:pt x="20403" y="7585"/>
                    <a:pt x="20436" y="7585"/>
                  </a:cubicBezTo>
                  <a:cubicBezTo>
                    <a:pt x="20920" y="7951"/>
                    <a:pt x="21460" y="8077"/>
                    <a:pt x="22028" y="8077"/>
                  </a:cubicBezTo>
                  <a:cubicBezTo>
                    <a:pt x="23273" y="8077"/>
                    <a:pt x="24653" y="7472"/>
                    <a:pt x="25874" y="7472"/>
                  </a:cubicBezTo>
                  <a:cubicBezTo>
                    <a:pt x="25975" y="7472"/>
                    <a:pt x="26075" y="7476"/>
                    <a:pt x="26173" y="7485"/>
                  </a:cubicBezTo>
                  <a:cubicBezTo>
                    <a:pt x="26274" y="7485"/>
                    <a:pt x="26340" y="7352"/>
                    <a:pt x="26340" y="7285"/>
                  </a:cubicBezTo>
                  <a:cubicBezTo>
                    <a:pt x="26120" y="6217"/>
                    <a:pt x="25043" y="5948"/>
                    <a:pt x="24082" y="5948"/>
                  </a:cubicBezTo>
                  <a:cubicBezTo>
                    <a:pt x="24023" y="5948"/>
                    <a:pt x="23964" y="5949"/>
                    <a:pt x="23905" y="5951"/>
                  </a:cubicBezTo>
                  <a:cubicBezTo>
                    <a:pt x="24873" y="5250"/>
                    <a:pt x="25340" y="4250"/>
                    <a:pt x="25907" y="3182"/>
                  </a:cubicBezTo>
                  <a:cubicBezTo>
                    <a:pt x="25940" y="3116"/>
                    <a:pt x="25907" y="2982"/>
                    <a:pt x="25773" y="2982"/>
                  </a:cubicBezTo>
                  <a:cubicBezTo>
                    <a:pt x="25523" y="2965"/>
                    <a:pt x="25271" y="2953"/>
                    <a:pt x="25022" y="2953"/>
                  </a:cubicBezTo>
                  <a:cubicBezTo>
                    <a:pt x="24274" y="2953"/>
                    <a:pt x="23555" y="3066"/>
                    <a:pt x="23005" y="3516"/>
                  </a:cubicBezTo>
                  <a:cubicBezTo>
                    <a:pt x="23205" y="2849"/>
                    <a:pt x="23238" y="2148"/>
                    <a:pt x="23105" y="1514"/>
                  </a:cubicBezTo>
                  <a:cubicBezTo>
                    <a:pt x="23105" y="1491"/>
                    <a:pt x="23071" y="1467"/>
                    <a:pt x="23040" y="1467"/>
                  </a:cubicBezTo>
                  <a:cubicBezTo>
                    <a:pt x="23027" y="1467"/>
                    <a:pt x="23014" y="1471"/>
                    <a:pt x="23005" y="1481"/>
                  </a:cubicBezTo>
                  <a:cubicBezTo>
                    <a:pt x="22926" y="1507"/>
                    <a:pt x="22889" y="1554"/>
                    <a:pt x="22876" y="1589"/>
                  </a:cubicBezTo>
                  <a:lnTo>
                    <a:pt x="22876" y="1589"/>
                  </a:lnTo>
                  <a:cubicBezTo>
                    <a:pt x="22949" y="1244"/>
                    <a:pt x="23170" y="1174"/>
                    <a:pt x="23105" y="914"/>
                  </a:cubicBezTo>
                  <a:cubicBezTo>
                    <a:pt x="23105" y="847"/>
                    <a:pt x="23071" y="781"/>
                    <a:pt x="23038" y="781"/>
                  </a:cubicBezTo>
                  <a:cubicBezTo>
                    <a:pt x="22868" y="737"/>
                    <a:pt x="22707" y="717"/>
                    <a:pt x="22554" y="717"/>
                  </a:cubicBezTo>
                  <a:cubicBezTo>
                    <a:pt x="21654" y="717"/>
                    <a:pt x="21040" y="1421"/>
                    <a:pt x="20670" y="2248"/>
                  </a:cubicBezTo>
                  <a:cubicBezTo>
                    <a:pt x="20536" y="1514"/>
                    <a:pt x="20336" y="814"/>
                    <a:pt x="20236" y="113"/>
                  </a:cubicBezTo>
                  <a:cubicBezTo>
                    <a:pt x="20236" y="38"/>
                    <a:pt x="20161" y="1"/>
                    <a:pt x="201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57"/>
            <p:cNvSpPr/>
            <p:nvPr/>
          </p:nvSpPr>
          <p:spPr>
            <a:xfrm>
              <a:off x="4596402" y="3576427"/>
              <a:ext cx="94932" cy="130543"/>
            </a:xfrm>
            <a:custGeom>
              <a:avLst/>
              <a:gdLst/>
              <a:ahLst/>
              <a:cxnLst/>
              <a:rect l="l" t="t" r="r" b="b"/>
              <a:pathLst>
                <a:path w="2018" h="2775" extrusionOk="0">
                  <a:moveTo>
                    <a:pt x="1932" y="1"/>
                  </a:moveTo>
                  <a:cubicBezTo>
                    <a:pt x="1911" y="1"/>
                    <a:pt x="1887" y="9"/>
                    <a:pt x="1860" y="27"/>
                  </a:cubicBezTo>
                  <a:cubicBezTo>
                    <a:pt x="1126" y="794"/>
                    <a:pt x="559" y="1761"/>
                    <a:pt x="25" y="2662"/>
                  </a:cubicBezTo>
                  <a:cubicBezTo>
                    <a:pt x="0" y="2737"/>
                    <a:pt x="69" y="2775"/>
                    <a:pt x="119" y="2775"/>
                  </a:cubicBezTo>
                  <a:cubicBezTo>
                    <a:pt x="136" y="2775"/>
                    <a:pt x="150" y="2771"/>
                    <a:pt x="159" y="2762"/>
                  </a:cubicBezTo>
                  <a:cubicBezTo>
                    <a:pt x="692" y="1862"/>
                    <a:pt x="1493" y="1094"/>
                    <a:pt x="1993" y="160"/>
                  </a:cubicBezTo>
                  <a:cubicBezTo>
                    <a:pt x="2018" y="63"/>
                    <a:pt x="1988" y="1"/>
                    <a:pt x="19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57"/>
            <p:cNvSpPr/>
            <p:nvPr/>
          </p:nvSpPr>
          <p:spPr>
            <a:xfrm>
              <a:off x="4151892" y="3175950"/>
              <a:ext cx="83218" cy="138728"/>
            </a:xfrm>
            <a:custGeom>
              <a:avLst/>
              <a:gdLst/>
              <a:ahLst/>
              <a:cxnLst/>
              <a:rect l="l" t="t" r="r" b="b"/>
              <a:pathLst>
                <a:path w="1769" h="2949" extrusionOk="0">
                  <a:moveTo>
                    <a:pt x="401" y="634"/>
                  </a:moveTo>
                  <a:cubicBezTo>
                    <a:pt x="635" y="934"/>
                    <a:pt x="801" y="1301"/>
                    <a:pt x="968" y="1702"/>
                  </a:cubicBezTo>
                  <a:cubicBezTo>
                    <a:pt x="1068" y="1935"/>
                    <a:pt x="1135" y="2169"/>
                    <a:pt x="1235" y="2369"/>
                  </a:cubicBezTo>
                  <a:cubicBezTo>
                    <a:pt x="768" y="1935"/>
                    <a:pt x="501" y="1268"/>
                    <a:pt x="401" y="634"/>
                  </a:cubicBezTo>
                  <a:close/>
                  <a:moveTo>
                    <a:pt x="154" y="0"/>
                  </a:moveTo>
                  <a:cubicBezTo>
                    <a:pt x="75" y="0"/>
                    <a:pt x="1" y="45"/>
                    <a:pt x="1" y="134"/>
                  </a:cubicBezTo>
                  <a:cubicBezTo>
                    <a:pt x="134" y="1101"/>
                    <a:pt x="568" y="2436"/>
                    <a:pt x="1502" y="2836"/>
                  </a:cubicBezTo>
                  <a:cubicBezTo>
                    <a:pt x="1535" y="2869"/>
                    <a:pt x="1535" y="2936"/>
                    <a:pt x="1602" y="2936"/>
                  </a:cubicBezTo>
                  <a:cubicBezTo>
                    <a:pt x="1611" y="2945"/>
                    <a:pt x="1625" y="2949"/>
                    <a:pt x="1640" y="2949"/>
                  </a:cubicBezTo>
                  <a:cubicBezTo>
                    <a:pt x="1682" y="2949"/>
                    <a:pt x="1735" y="2918"/>
                    <a:pt x="1735" y="2869"/>
                  </a:cubicBezTo>
                  <a:lnTo>
                    <a:pt x="1735" y="2836"/>
                  </a:lnTo>
                  <a:cubicBezTo>
                    <a:pt x="1769" y="2802"/>
                    <a:pt x="1769" y="2702"/>
                    <a:pt x="1669" y="2702"/>
                  </a:cubicBezTo>
                  <a:cubicBezTo>
                    <a:pt x="1602" y="2269"/>
                    <a:pt x="1335" y="1802"/>
                    <a:pt x="1168" y="1435"/>
                  </a:cubicBezTo>
                  <a:cubicBezTo>
                    <a:pt x="968" y="868"/>
                    <a:pt x="668" y="434"/>
                    <a:pt x="268" y="34"/>
                  </a:cubicBezTo>
                  <a:cubicBezTo>
                    <a:pt x="234" y="12"/>
                    <a:pt x="193" y="0"/>
                    <a:pt x="1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57"/>
            <p:cNvSpPr/>
            <p:nvPr/>
          </p:nvSpPr>
          <p:spPr>
            <a:xfrm>
              <a:off x="4227208" y="1129672"/>
              <a:ext cx="73810" cy="43985"/>
            </a:xfrm>
            <a:custGeom>
              <a:avLst/>
              <a:gdLst/>
              <a:ahLst/>
              <a:cxnLst/>
              <a:rect l="l" t="t" r="r" b="b"/>
              <a:pathLst>
                <a:path w="1569" h="935" extrusionOk="0">
                  <a:moveTo>
                    <a:pt x="1502" y="1"/>
                  </a:moveTo>
                  <a:cubicBezTo>
                    <a:pt x="1302" y="1"/>
                    <a:pt x="1135" y="167"/>
                    <a:pt x="968" y="301"/>
                  </a:cubicBezTo>
                  <a:cubicBezTo>
                    <a:pt x="701" y="468"/>
                    <a:pt x="468" y="634"/>
                    <a:pt x="168" y="668"/>
                  </a:cubicBezTo>
                  <a:cubicBezTo>
                    <a:pt x="1" y="668"/>
                    <a:pt x="1" y="935"/>
                    <a:pt x="168" y="935"/>
                  </a:cubicBezTo>
                  <a:cubicBezTo>
                    <a:pt x="501" y="935"/>
                    <a:pt x="735" y="901"/>
                    <a:pt x="1002" y="701"/>
                  </a:cubicBezTo>
                  <a:cubicBezTo>
                    <a:pt x="1202" y="601"/>
                    <a:pt x="1535" y="401"/>
                    <a:pt x="1569" y="134"/>
                  </a:cubicBezTo>
                  <a:cubicBezTo>
                    <a:pt x="1569" y="34"/>
                    <a:pt x="1535" y="1"/>
                    <a:pt x="15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57"/>
            <p:cNvSpPr/>
            <p:nvPr/>
          </p:nvSpPr>
          <p:spPr>
            <a:xfrm>
              <a:off x="4923445" y="2121621"/>
              <a:ext cx="57063" cy="47560"/>
            </a:xfrm>
            <a:custGeom>
              <a:avLst/>
              <a:gdLst/>
              <a:ahLst/>
              <a:cxnLst/>
              <a:rect l="l" t="t" r="r" b="b"/>
              <a:pathLst>
                <a:path w="1213" h="1011" extrusionOk="0">
                  <a:moveTo>
                    <a:pt x="163" y="0"/>
                  </a:moveTo>
                  <a:cubicBezTo>
                    <a:pt x="89" y="0"/>
                    <a:pt x="0" y="74"/>
                    <a:pt x="45" y="163"/>
                  </a:cubicBezTo>
                  <a:cubicBezTo>
                    <a:pt x="112" y="397"/>
                    <a:pt x="245" y="563"/>
                    <a:pt x="445" y="730"/>
                  </a:cubicBezTo>
                  <a:cubicBezTo>
                    <a:pt x="589" y="845"/>
                    <a:pt x="833" y="1010"/>
                    <a:pt x="1025" y="1010"/>
                  </a:cubicBezTo>
                  <a:cubicBezTo>
                    <a:pt x="1056" y="1010"/>
                    <a:pt x="1085" y="1006"/>
                    <a:pt x="1112" y="997"/>
                  </a:cubicBezTo>
                  <a:cubicBezTo>
                    <a:pt x="1179" y="997"/>
                    <a:pt x="1212" y="897"/>
                    <a:pt x="1179" y="864"/>
                  </a:cubicBezTo>
                  <a:cubicBezTo>
                    <a:pt x="1079" y="664"/>
                    <a:pt x="879" y="597"/>
                    <a:pt x="712" y="530"/>
                  </a:cubicBezTo>
                  <a:cubicBezTo>
                    <a:pt x="512" y="397"/>
                    <a:pt x="378" y="230"/>
                    <a:pt x="245" y="63"/>
                  </a:cubicBezTo>
                  <a:cubicBezTo>
                    <a:pt x="234" y="19"/>
                    <a:pt x="201" y="0"/>
                    <a:pt x="1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57"/>
            <p:cNvSpPr/>
            <p:nvPr/>
          </p:nvSpPr>
          <p:spPr>
            <a:xfrm>
              <a:off x="4142484" y="1202871"/>
              <a:ext cx="53393" cy="112808"/>
            </a:xfrm>
            <a:custGeom>
              <a:avLst/>
              <a:gdLst/>
              <a:ahLst/>
              <a:cxnLst/>
              <a:rect l="l" t="t" r="r" b="b"/>
              <a:pathLst>
                <a:path w="1135" h="2398" extrusionOk="0">
                  <a:moveTo>
                    <a:pt x="267" y="246"/>
                  </a:moveTo>
                  <a:lnTo>
                    <a:pt x="267" y="246"/>
                  </a:lnTo>
                  <a:cubicBezTo>
                    <a:pt x="668" y="279"/>
                    <a:pt x="801" y="880"/>
                    <a:pt x="801" y="1447"/>
                  </a:cubicBezTo>
                  <a:cubicBezTo>
                    <a:pt x="534" y="1113"/>
                    <a:pt x="301" y="713"/>
                    <a:pt x="267" y="246"/>
                  </a:cubicBezTo>
                  <a:close/>
                  <a:moveTo>
                    <a:pt x="273" y="0"/>
                  </a:moveTo>
                  <a:cubicBezTo>
                    <a:pt x="229" y="0"/>
                    <a:pt x="183" y="4"/>
                    <a:pt x="134" y="12"/>
                  </a:cubicBezTo>
                  <a:cubicBezTo>
                    <a:pt x="101" y="12"/>
                    <a:pt x="1" y="46"/>
                    <a:pt x="1" y="112"/>
                  </a:cubicBezTo>
                  <a:cubicBezTo>
                    <a:pt x="34" y="746"/>
                    <a:pt x="368" y="1280"/>
                    <a:pt x="801" y="1714"/>
                  </a:cubicBezTo>
                  <a:cubicBezTo>
                    <a:pt x="835" y="2014"/>
                    <a:pt x="835" y="2214"/>
                    <a:pt x="868" y="2347"/>
                  </a:cubicBezTo>
                  <a:cubicBezTo>
                    <a:pt x="868" y="2381"/>
                    <a:pt x="901" y="2397"/>
                    <a:pt x="935" y="2397"/>
                  </a:cubicBezTo>
                  <a:cubicBezTo>
                    <a:pt x="968" y="2397"/>
                    <a:pt x="1001" y="2381"/>
                    <a:pt x="1001" y="2347"/>
                  </a:cubicBezTo>
                  <a:cubicBezTo>
                    <a:pt x="1001" y="2214"/>
                    <a:pt x="1035" y="2047"/>
                    <a:pt x="1035" y="1847"/>
                  </a:cubicBezTo>
                  <a:cubicBezTo>
                    <a:pt x="1101" y="1780"/>
                    <a:pt x="1135" y="1747"/>
                    <a:pt x="1101" y="1714"/>
                  </a:cubicBezTo>
                  <a:lnTo>
                    <a:pt x="1035" y="1680"/>
                  </a:lnTo>
                  <a:cubicBezTo>
                    <a:pt x="1035" y="929"/>
                    <a:pt x="946" y="0"/>
                    <a:pt x="2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1047;p57"/>
          <p:cNvGrpSpPr/>
          <p:nvPr/>
        </p:nvGrpSpPr>
        <p:grpSpPr>
          <a:xfrm>
            <a:off x="2209800" y="590550"/>
            <a:ext cx="577314" cy="368094"/>
            <a:chOff x="2780319" y="649595"/>
            <a:chExt cx="577314" cy="368094"/>
          </a:xfrm>
        </p:grpSpPr>
        <p:sp>
          <p:nvSpPr>
            <p:cNvPr id="1048" name="Google Shape;1048;p57"/>
            <p:cNvSpPr/>
            <p:nvPr/>
          </p:nvSpPr>
          <p:spPr>
            <a:xfrm rot="59522">
              <a:off x="2781431" y="886982"/>
              <a:ext cx="129524" cy="129596"/>
            </a:xfrm>
            <a:custGeom>
              <a:avLst/>
              <a:gdLst/>
              <a:ahLst/>
              <a:cxnLst/>
              <a:rect l="l" t="t" r="r" b="b"/>
              <a:pathLst>
                <a:path w="1794" h="1795" extrusionOk="0">
                  <a:moveTo>
                    <a:pt x="943" y="1"/>
                  </a:moveTo>
                  <a:cubicBezTo>
                    <a:pt x="730" y="426"/>
                    <a:pt x="396" y="730"/>
                    <a:pt x="1" y="882"/>
                  </a:cubicBezTo>
                  <a:lnTo>
                    <a:pt x="1" y="913"/>
                  </a:lnTo>
                  <a:cubicBezTo>
                    <a:pt x="396" y="1065"/>
                    <a:pt x="730" y="1369"/>
                    <a:pt x="882" y="1794"/>
                  </a:cubicBezTo>
                  <a:lnTo>
                    <a:pt x="943" y="1794"/>
                  </a:lnTo>
                  <a:cubicBezTo>
                    <a:pt x="1034" y="1369"/>
                    <a:pt x="1399" y="1065"/>
                    <a:pt x="1794" y="913"/>
                  </a:cubicBezTo>
                  <a:lnTo>
                    <a:pt x="1794" y="882"/>
                  </a:lnTo>
                  <a:cubicBezTo>
                    <a:pt x="1429" y="730"/>
                    <a:pt x="1095" y="426"/>
                    <a:pt x="9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7"/>
            <p:cNvSpPr/>
            <p:nvPr/>
          </p:nvSpPr>
          <p:spPr>
            <a:xfrm rot="59522">
              <a:off x="3176183" y="651141"/>
              <a:ext cx="179990" cy="170171"/>
            </a:xfrm>
            <a:custGeom>
              <a:avLst/>
              <a:gdLst/>
              <a:ahLst/>
              <a:cxnLst/>
              <a:rect l="l" t="t" r="r" b="b"/>
              <a:pathLst>
                <a:path w="2493" h="2357" extrusionOk="0">
                  <a:moveTo>
                    <a:pt x="1262" y="1"/>
                  </a:moveTo>
                  <a:cubicBezTo>
                    <a:pt x="1254" y="1"/>
                    <a:pt x="1247" y="8"/>
                    <a:pt x="1247" y="24"/>
                  </a:cubicBezTo>
                  <a:cubicBezTo>
                    <a:pt x="1034" y="540"/>
                    <a:pt x="578" y="966"/>
                    <a:pt x="61" y="1148"/>
                  </a:cubicBezTo>
                  <a:cubicBezTo>
                    <a:pt x="0" y="1148"/>
                    <a:pt x="0" y="1209"/>
                    <a:pt x="61" y="1209"/>
                  </a:cubicBezTo>
                  <a:cubicBezTo>
                    <a:pt x="578" y="1361"/>
                    <a:pt x="1034" y="1817"/>
                    <a:pt x="1247" y="2334"/>
                  </a:cubicBezTo>
                  <a:cubicBezTo>
                    <a:pt x="1247" y="2349"/>
                    <a:pt x="1254" y="2356"/>
                    <a:pt x="1262" y="2356"/>
                  </a:cubicBezTo>
                  <a:cubicBezTo>
                    <a:pt x="1269" y="2356"/>
                    <a:pt x="1277" y="2349"/>
                    <a:pt x="1277" y="2334"/>
                  </a:cubicBezTo>
                  <a:cubicBezTo>
                    <a:pt x="1459" y="1817"/>
                    <a:pt x="1915" y="1391"/>
                    <a:pt x="2462" y="1209"/>
                  </a:cubicBezTo>
                  <a:cubicBezTo>
                    <a:pt x="2493" y="1209"/>
                    <a:pt x="2493" y="1148"/>
                    <a:pt x="2462" y="1148"/>
                  </a:cubicBezTo>
                  <a:cubicBezTo>
                    <a:pt x="1915" y="996"/>
                    <a:pt x="1459" y="540"/>
                    <a:pt x="1277" y="24"/>
                  </a:cubicBezTo>
                  <a:cubicBezTo>
                    <a:pt x="1277" y="8"/>
                    <a:pt x="1269" y="1"/>
                    <a:pt x="1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031;p57"/>
          <p:cNvSpPr txBox="1"/>
          <p:nvPr/>
        </p:nvSpPr>
        <p:spPr>
          <a:xfrm>
            <a:off x="2861930" y="1743740"/>
            <a:ext cx="6205870" cy="2352010"/>
          </a:xfrm>
          <a:prstGeom prst="rect">
            <a:avLst/>
          </a:prstGeom>
          <a:noFill/>
          <a:ln>
            <a:noFill/>
          </a:ln>
        </p:spPr>
        <p:txBody>
          <a:bodyPr spcFirstLastPara="1" wrap="square" lIns="91425" tIns="91425" rIns="91425" bIns="91425" anchor="t" anchorCtr="0">
            <a:noAutofit/>
          </a:bodyPr>
          <a:lstStyle/>
          <a:p>
            <a:pPr algn="justLow"/>
            <a:endParaRPr lang="fr-FR" dirty="0">
              <a:solidFill>
                <a:schemeClr val="tx1"/>
              </a:solidFill>
              <a:latin typeface="Lato" charset="0"/>
            </a:endParaRPr>
          </a:p>
        </p:txBody>
      </p:sp>
      <p:sp>
        <p:nvSpPr>
          <p:cNvPr id="18" name="Google Shape;1018;p57">
            <a:extLst>
              <a:ext uri="{FF2B5EF4-FFF2-40B4-BE49-F238E27FC236}">
                <a16:creationId xmlns:a16="http://schemas.microsoft.com/office/drawing/2014/main" id="{BE1B04CD-0BC6-42B5-9DC7-2BAEE9B22C6B}"/>
              </a:ext>
            </a:extLst>
          </p:cNvPr>
          <p:cNvSpPr/>
          <p:nvPr/>
        </p:nvSpPr>
        <p:spPr>
          <a:xfrm>
            <a:off x="2925448" y="439770"/>
            <a:ext cx="3322952" cy="723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29;p57">
            <a:extLst>
              <a:ext uri="{FF2B5EF4-FFF2-40B4-BE49-F238E27FC236}">
                <a16:creationId xmlns:a16="http://schemas.microsoft.com/office/drawing/2014/main" id="{CF9B4234-C304-4F7A-A52C-4A4415061B94}"/>
              </a:ext>
            </a:extLst>
          </p:cNvPr>
          <p:cNvSpPr txBox="1">
            <a:spLocks/>
          </p:cNvSpPr>
          <p:nvPr/>
        </p:nvSpPr>
        <p:spPr>
          <a:xfrm>
            <a:off x="2971800" y="471588"/>
            <a:ext cx="3276600" cy="8047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Abril Fatface"/>
              <a:buNone/>
              <a:defRPr sz="3000" b="0" i="1" u="none" strike="noStrike" cap="none">
                <a:solidFill>
                  <a:schemeClr val="dk2"/>
                </a:solidFill>
                <a:latin typeface="Abril Fatface"/>
                <a:ea typeface="Abril Fatface"/>
                <a:cs typeface="Abril Fatface"/>
                <a:sym typeface="Abril Fatfac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fr-MA" sz="3200" dirty="0"/>
              <a:t>Effet </a:t>
            </a:r>
            <a:r>
              <a:rPr lang="fr-MA" sz="3200" dirty="0" smtClean="0"/>
              <a:t>Pygmalion</a:t>
            </a:r>
            <a:endParaRPr lang="fr-FR" i="0" dirty="0">
              <a:solidFill>
                <a:schemeClr val="bg2">
                  <a:lumMod val="75000"/>
                </a:schemeClr>
              </a:solidFill>
            </a:endParaRPr>
          </a:p>
        </p:txBody>
      </p:sp>
      <p:sp>
        <p:nvSpPr>
          <p:cNvPr id="16" name="Rectangle 15"/>
          <p:cNvSpPr/>
          <p:nvPr/>
        </p:nvSpPr>
        <p:spPr>
          <a:xfrm>
            <a:off x="2667000" y="1733550"/>
            <a:ext cx="4572000" cy="1169551"/>
          </a:xfrm>
          <a:prstGeom prst="rect">
            <a:avLst/>
          </a:prstGeom>
          <a:ln>
            <a:noFill/>
          </a:ln>
        </p:spPr>
        <p:txBody>
          <a:bodyPr>
            <a:spAutoFit/>
          </a:bodyPr>
          <a:lstStyle/>
          <a:p>
            <a:r>
              <a:rPr lang="fr-FR" dirty="0" smtClean="0">
                <a:solidFill>
                  <a:schemeClr val="tx1"/>
                </a:solidFill>
              </a:rPr>
              <a:t>L'échec ou la réussite de l'élève dépendent de l'attente que l'enseignant aura envers eux. L'enseignant limite son exigence à l'image qu'il s'est fait des capacités de l'élève, l'élève limite son travail à l'image que l'enseignant lui renvoie de lui-même.</a:t>
            </a:r>
            <a:endParaRPr lang="fr-FR"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nodePh="1">
                                  <p:stCondLst>
                                    <p:cond delay="0"/>
                                  </p:stCondLst>
                                  <p:endCondLst>
                                    <p:cond evt="begin" delay="0">
                                      <p:tn val="5"/>
                                    </p:cond>
                                  </p:end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grpSp>
        <p:nvGrpSpPr>
          <p:cNvPr id="2" name="Google Shape;895;p55"/>
          <p:cNvGrpSpPr/>
          <p:nvPr/>
        </p:nvGrpSpPr>
        <p:grpSpPr>
          <a:xfrm>
            <a:off x="239085" y="487643"/>
            <a:ext cx="2100543" cy="4111771"/>
            <a:chOff x="2637175" y="2691575"/>
            <a:chExt cx="1010800" cy="1978525"/>
          </a:xfrm>
        </p:grpSpPr>
        <p:sp>
          <p:nvSpPr>
            <p:cNvPr id="896" name="Google Shape;896;p55"/>
            <p:cNvSpPr/>
            <p:nvPr/>
          </p:nvSpPr>
          <p:spPr>
            <a:xfrm>
              <a:off x="2795500" y="2779425"/>
              <a:ext cx="50050" cy="16375"/>
            </a:xfrm>
            <a:custGeom>
              <a:avLst/>
              <a:gdLst/>
              <a:ahLst/>
              <a:cxnLst/>
              <a:rect l="l" t="t" r="r" b="b"/>
              <a:pathLst>
                <a:path w="2002" h="655" extrusionOk="0">
                  <a:moveTo>
                    <a:pt x="466" y="1"/>
                  </a:moveTo>
                  <a:cubicBezTo>
                    <a:pt x="294" y="1"/>
                    <a:pt x="146" y="41"/>
                    <a:pt x="67" y="154"/>
                  </a:cubicBezTo>
                  <a:cubicBezTo>
                    <a:pt x="1" y="254"/>
                    <a:pt x="34" y="388"/>
                    <a:pt x="134" y="454"/>
                  </a:cubicBezTo>
                  <a:cubicBezTo>
                    <a:pt x="201" y="521"/>
                    <a:pt x="301" y="554"/>
                    <a:pt x="434" y="554"/>
                  </a:cubicBezTo>
                  <a:cubicBezTo>
                    <a:pt x="668" y="588"/>
                    <a:pt x="968" y="588"/>
                    <a:pt x="1201" y="621"/>
                  </a:cubicBezTo>
                  <a:cubicBezTo>
                    <a:pt x="1335" y="621"/>
                    <a:pt x="1468" y="655"/>
                    <a:pt x="1602" y="655"/>
                  </a:cubicBezTo>
                  <a:lnTo>
                    <a:pt x="1835" y="655"/>
                  </a:lnTo>
                  <a:cubicBezTo>
                    <a:pt x="1969" y="655"/>
                    <a:pt x="2002" y="488"/>
                    <a:pt x="1935" y="454"/>
                  </a:cubicBezTo>
                  <a:cubicBezTo>
                    <a:pt x="1869" y="421"/>
                    <a:pt x="1869" y="388"/>
                    <a:pt x="1735" y="321"/>
                  </a:cubicBezTo>
                  <a:cubicBezTo>
                    <a:pt x="1635" y="288"/>
                    <a:pt x="1535" y="254"/>
                    <a:pt x="1402" y="221"/>
                  </a:cubicBezTo>
                  <a:cubicBezTo>
                    <a:pt x="1225" y="155"/>
                    <a:pt x="800" y="1"/>
                    <a:pt x="4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55"/>
            <p:cNvSpPr/>
            <p:nvPr/>
          </p:nvSpPr>
          <p:spPr>
            <a:xfrm>
              <a:off x="2772975" y="2815625"/>
              <a:ext cx="87725" cy="42425"/>
            </a:xfrm>
            <a:custGeom>
              <a:avLst/>
              <a:gdLst/>
              <a:ahLst/>
              <a:cxnLst/>
              <a:rect l="l" t="t" r="r" b="b"/>
              <a:pathLst>
                <a:path w="3509" h="1697" extrusionOk="0">
                  <a:moveTo>
                    <a:pt x="984" y="0"/>
                  </a:moveTo>
                  <a:cubicBezTo>
                    <a:pt x="568" y="0"/>
                    <a:pt x="63" y="112"/>
                    <a:pt x="34" y="574"/>
                  </a:cubicBezTo>
                  <a:cubicBezTo>
                    <a:pt x="1" y="741"/>
                    <a:pt x="34" y="774"/>
                    <a:pt x="101" y="774"/>
                  </a:cubicBezTo>
                  <a:cubicBezTo>
                    <a:pt x="470" y="774"/>
                    <a:pt x="755" y="604"/>
                    <a:pt x="1137" y="604"/>
                  </a:cubicBezTo>
                  <a:cubicBezTo>
                    <a:pt x="1169" y="604"/>
                    <a:pt x="1202" y="605"/>
                    <a:pt x="1235" y="608"/>
                  </a:cubicBezTo>
                  <a:cubicBezTo>
                    <a:pt x="1735" y="641"/>
                    <a:pt x="2236" y="841"/>
                    <a:pt x="2703" y="975"/>
                  </a:cubicBezTo>
                  <a:cubicBezTo>
                    <a:pt x="2703" y="1075"/>
                    <a:pt x="2770" y="1141"/>
                    <a:pt x="2870" y="1241"/>
                  </a:cubicBezTo>
                  <a:cubicBezTo>
                    <a:pt x="3003" y="1341"/>
                    <a:pt x="3103" y="1508"/>
                    <a:pt x="3237" y="1642"/>
                  </a:cubicBezTo>
                  <a:cubicBezTo>
                    <a:pt x="3275" y="1680"/>
                    <a:pt x="3315" y="1696"/>
                    <a:pt x="3352" y="1696"/>
                  </a:cubicBezTo>
                  <a:cubicBezTo>
                    <a:pt x="3443" y="1696"/>
                    <a:pt x="3508" y="1594"/>
                    <a:pt x="3437" y="1475"/>
                  </a:cubicBezTo>
                  <a:cubicBezTo>
                    <a:pt x="3370" y="1308"/>
                    <a:pt x="3237" y="1175"/>
                    <a:pt x="3170" y="1075"/>
                  </a:cubicBezTo>
                  <a:cubicBezTo>
                    <a:pt x="3103" y="1008"/>
                    <a:pt x="3103" y="975"/>
                    <a:pt x="3070" y="941"/>
                  </a:cubicBezTo>
                  <a:cubicBezTo>
                    <a:pt x="3170" y="841"/>
                    <a:pt x="3170" y="708"/>
                    <a:pt x="3036" y="674"/>
                  </a:cubicBezTo>
                  <a:cubicBezTo>
                    <a:pt x="2403" y="441"/>
                    <a:pt x="1836" y="141"/>
                    <a:pt x="1168" y="7"/>
                  </a:cubicBezTo>
                  <a:cubicBezTo>
                    <a:pt x="1110" y="3"/>
                    <a:pt x="1048" y="0"/>
                    <a:pt x="9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55"/>
            <p:cNvSpPr/>
            <p:nvPr/>
          </p:nvSpPr>
          <p:spPr>
            <a:xfrm>
              <a:off x="2770600" y="2839625"/>
              <a:ext cx="38875" cy="19550"/>
            </a:xfrm>
            <a:custGeom>
              <a:avLst/>
              <a:gdLst/>
              <a:ahLst/>
              <a:cxnLst/>
              <a:rect l="l" t="t" r="r" b="b"/>
              <a:pathLst>
                <a:path w="1555" h="782" extrusionOk="0">
                  <a:moveTo>
                    <a:pt x="1182" y="1"/>
                  </a:moveTo>
                  <a:cubicBezTo>
                    <a:pt x="743" y="1"/>
                    <a:pt x="0" y="192"/>
                    <a:pt x="29" y="682"/>
                  </a:cubicBezTo>
                  <a:cubicBezTo>
                    <a:pt x="96" y="715"/>
                    <a:pt x="129" y="782"/>
                    <a:pt x="196" y="782"/>
                  </a:cubicBezTo>
                  <a:cubicBezTo>
                    <a:pt x="429" y="782"/>
                    <a:pt x="496" y="615"/>
                    <a:pt x="663" y="515"/>
                  </a:cubicBezTo>
                  <a:cubicBezTo>
                    <a:pt x="863" y="348"/>
                    <a:pt x="1130" y="348"/>
                    <a:pt x="1330" y="348"/>
                  </a:cubicBezTo>
                  <a:cubicBezTo>
                    <a:pt x="1340" y="350"/>
                    <a:pt x="1349" y="350"/>
                    <a:pt x="1357" y="350"/>
                  </a:cubicBezTo>
                  <a:cubicBezTo>
                    <a:pt x="1533" y="350"/>
                    <a:pt x="1554" y="46"/>
                    <a:pt x="1363" y="15"/>
                  </a:cubicBezTo>
                  <a:cubicBezTo>
                    <a:pt x="1313" y="5"/>
                    <a:pt x="1252" y="1"/>
                    <a:pt x="11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55"/>
            <p:cNvSpPr/>
            <p:nvPr/>
          </p:nvSpPr>
          <p:spPr>
            <a:xfrm>
              <a:off x="2762050" y="2883650"/>
              <a:ext cx="39850" cy="15450"/>
            </a:xfrm>
            <a:custGeom>
              <a:avLst/>
              <a:gdLst/>
              <a:ahLst/>
              <a:cxnLst/>
              <a:rect l="l" t="t" r="r" b="b"/>
              <a:pathLst>
                <a:path w="1594" h="618" extrusionOk="0">
                  <a:moveTo>
                    <a:pt x="743" y="0"/>
                  </a:moveTo>
                  <a:cubicBezTo>
                    <a:pt x="544" y="0"/>
                    <a:pt x="346" y="43"/>
                    <a:pt x="171" y="155"/>
                  </a:cubicBezTo>
                  <a:cubicBezTo>
                    <a:pt x="0" y="325"/>
                    <a:pt x="145" y="617"/>
                    <a:pt x="356" y="617"/>
                  </a:cubicBezTo>
                  <a:cubicBezTo>
                    <a:pt x="393" y="617"/>
                    <a:pt x="432" y="608"/>
                    <a:pt x="471" y="589"/>
                  </a:cubicBezTo>
                  <a:cubicBezTo>
                    <a:pt x="660" y="535"/>
                    <a:pt x="915" y="437"/>
                    <a:pt x="1146" y="437"/>
                  </a:cubicBezTo>
                  <a:cubicBezTo>
                    <a:pt x="1201" y="437"/>
                    <a:pt x="1254" y="442"/>
                    <a:pt x="1305" y="455"/>
                  </a:cubicBezTo>
                  <a:cubicBezTo>
                    <a:pt x="1316" y="457"/>
                    <a:pt x="1326" y="458"/>
                    <a:pt x="1336" y="458"/>
                  </a:cubicBezTo>
                  <a:cubicBezTo>
                    <a:pt x="1515" y="458"/>
                    <a:pt x="1593" y="185"/>
                    <a:pt x="1372" y="122"/>
                  </a:cubicBezTo>
                  <a:cubicBezTo>
                    <a:pt x="1180" y="52"/>
                    <a:pt x="961" y="0"/>
                    <a:pt x="7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5"/>
            <p:cNvSpPr/>
            <p:nvPr/>
          </p:nvSpPr>
          <p:spPr>
            <a:xfrm>
              <a:off x="2784000" y="2897950"/>
              <a:ext cx="46175" cy="37250"/>
            </a:xfrm>
            <a:custGeom>
              <a:avLst/>
              <a:gdLst/>
              <a:ahLst/>
              <a:cxnLst/>
              <a:rect l="l" t="t" r="r" b="b"/>
              <a:pathLst>
                <a:path w="1847" h="1490" extrusionOk="0">
                  <a:moveTo>
                    <a:pt x="1585" y="1"/>
                  </a:moveTo>
                  <a:cubicBezTo>
                    <a:pt x="1545" y="1"/>
                    <a:pt x="1502" y="16"/>
                    <a:pt x="1461" y="50"/>
                  </a:cubicBezTo>
                  <a:cubicBezTo>
                    <a:pt x="1228" y="283"/>
                    <a:pt x="961" y="450"/>
                    <a:pt x="727" y="650"/>
                  </a:cubicBezTo>
                  <a:cubicBezTo>
                    <a:pt x="461" y="817"/>
                    <a:pt x="127" y="984"/>
                    <a:pt x="60" y="1284"/>
                  </a:cubicBezTo>
                  <a:cubicBezTo>
                    <a:pt x="1" y="1373"/>
                    <a:pt x="74" y="1489"/>
                    <a:pt x="186" y="1489"/>
                  </a:cubicBezTo>
                  <a:cubicBezTo>
                    <a:pt x="199" y="1489"/>
                    <a:pt x="213" y="1488"/>
                    <a:pt x="227" y="1484"/>
                  </a:cubicBezTo>
                  <a:cubicBezTo>
                    <a:pt x="461" y="1418"/>
                    <a:pt x="661" y="1184"/>
                    <a:pt x="894" y="1017"/>
                  </a:cubicBezTo>
                  <a:cubicBezTo>
                    <a:pt x="1161" y="817"/>
                    <a:pt x="1428" y="584"/>
                    <a:pt x="1661" y="350"/>
                  </a:cubicBezTo>
                  <a:cubicBezTo>
                    <a:pt x="1847" y="218"/>
                    <a:pt x="1738" y="1"/>
                    <a:pt x="1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55"/>
            <p:cNvSpPr/>
            <p:nvPr/>
          </p:nvSpPr>
          <p:spPr>
            <a:xfrm>
              <a:off x="2818275" y="2924175"/>
              <a:ext cx="51925" cy="90250"/>
            </a:xfrm>
            <a:custGeom>
              <a:avLst/>
              <a:gdLst/>
              <a:ahLst/>
              <a:cxnLst/>
              <a:rect l="l" t="t" r="r" b="b"/>
              <a:pathLst>
                <a:path w="2077" h="3610" extrusionOk="0">
                  <a:moveTo>
                    <a:pt x="1896" y="1"/>
                  </a:moveTo>
                  <a:cubicBezTo>
                    <a:pt x="1818" y="1"/>
                    <a:pt x="1740" y="43"/>
                    <a:pt x="1725" y="135"/>
                  </a:cubicBezTo>
                  <a:cubicBezTo>
                    <a:pt x="1558" y="769"/>
                    <a:pt x="1391" y="1336"/>
                    <a:pt x="1124" y="1936"/>
                  </a:cubicBezTo>
                  <a:cubicBezTo>
                    <a:pt x="891" y="2503"/>
                    <a:pt x="424" y="2870"/>
                    <a:pt x="90" y="3371"/>
                  </a:cubicBezTo>
                  <a:cubicBezTo>
                    <a:pt x="1" y="3490"/>
                    <a:pt x="98" y="3609"/>
                    <a:pt x="215" y="3609"/>
                  </a:cubicBezTo>
                  <a:cubicBezTo>
                    <a:pt x="229" y="3609"/>
                    <a:pt x="243" y="3608"/>
                    <a:pt x="257" y="3604"/>
                  </a:cubicBezTo>
                  <a:cubicBezTo>
                    <a:pt x="724" y="3437"/>
                    <a:pt x="1058" y="2804"/>
                    <a:pt x="1258" y="2370"/>
                  </a:cubicBezTo>
                  <a:cubicBezTo>
                    <a:pt x="1625" y="1703"/>
                    <a:pt x="1858" y="936"/>
                    <a:pt x="2058" y="168"/>
                  </a:cubicBezTo>
                  <a:cubicBezTo>
                    <a:pt x="2076" y="60"/>
                    <a:pt x="1987" y="1"/>
                    <a:pt x="18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55"/>
            <p:cNvSpPr/>
            <p:nvPr/>
          </p:nvSpPr>
          <p:spPr>
            <a:xfrm>
              <a:off x="2862225" y="2932850"/>
              <a:ext cx="26750" cy="70075"/>
            </a:xfrm>
            <a:custGeom>
              <a:avLst/>
              <a:gdLst/>
              <a:ahLst/>
              <a:cxnLst/>
              <a:rect l="l" t="t" r="r" b="b"/>
              <a:pathLst>
                <a:path w="1070" h="2803" extrusionOk="0">
                  <a:moveTo>
                    <a:pt x="929" y="0"/>
                  </a:moveTo>
                  <a:cubicBezTo>
                    <a:pt x="860" y="0"/>
                    <a:pt x="783" y="42"/>
                    <a:pt x="767" y="122"/>
                  </a:cubicBezTo>
                  <a:cubicBezTo>
                    <a:pt x="634" y="589"/>
                    <a:pt x="534" y="1022"/>
                    <a:pt x="367" y="1489"/>
                  </a:cubicBezTo>
                  <a:cubicBezTo>
                    <a:pt x="267" y="1856"/>
                    <a:pt x="0" y="2290"/>
                    <a:pt x="33" y="2690"/>
                  </a:cubicBezTo>
                  <a:cubicBezTo>
                    <a:pt x="83" y="2765"/>
                    <a:pt x="152" y="2803"/>
                    <a:pt x="212" y="2803"/>
                  </a:cubicBezTo>
                  <a:cubicBezTo>
                    <a:pt x="232" y="2803"/>
                    <a:pt x="250" y="2798"/>
                    <a:pt x="267" y="2790"/>
                  </a:cubicBezTo>
                  <a:cubicBezTo>
                    <a:pt x="534" y="2523"/>
                    <a:pt x="601" y="2123"/>
                    <a:pt x="667" y="1756"/>
                  </a:cubicBezTo>
                  <a:cubicBezTo>
                    <a:pt x="801" y="1189"/>
                    <a:pt x="934" y="655"/>
                    <a:pt x="1034" y="155"/>
                  </a:cubicBezTo>
                  <a:cubicBezTo>
                    <a:pt x="1069" y="50"/>
                    <a:pt x="1004" y="0"/>
                    <a:pt x="9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5"/>
            <p:cNvSpPr/>
            <p:nvPr/>
          </p:nvSpPr>
          <p:spPr>
            <a:xfrm>
              <a:off x="2891775" y="2924175"/>
              <a:ext cx="16325" cy="63050"/>
            </a:xfrm>
            <a:custGeom>
              <a:avLst/>
              <a:gdLst/>
              <a:ahLst/>
              <a:cxnLst/>
              <a:rect l="l" t="t" r="r" b="b"/>
              <a:pathLst>
                <a:path w="653" h="2522" extrusionOk="0">
                  <a:moveTo>
                    <a:pt x="163" y="1"/>
                  </a:moveTo>
                  <a:cubicBezTo>
                    <a:pt x="81" y="1"/>
                    <a:pt x="1" y="60"/>
                    <a:pt x="19" y="168"/>
                  </a:cubicBezTo>
                  <a:cubicBezTo>
                    <a:pt x="86" y="602"/>
                    <a:pt x="119" y="969"/>
                    <a:pt x="186" y="1403"/>
                  </a:cubicBezTo>
                  <a:cubicBezTo>
                    <a:pt x="252" y="1736"/>
                    <a:pt x="252" y="2136"/>
                    <a:pt x="419" y="2470"/>
                  </a:cubicBezTo>
                  <a:cubicBezTo>
                    <a:pt x="419" y="2507"/>
                    <a:pt x="433" y="2521"/>
                    <a:pt x="453" y="2521"/>
                  </a:cubicBezTo>
                  <a:cubicBezTo>
                    <a:pt x="488" y="2521"/>
                    <a:pt x="544" y="2479"/>
                    <a:pt x="586" y="2437"/>
                  </a:cubicBezTo>
                  <a:cubicBezTo>
                    <a:pt x="653" y="2103"/>
                    <a:pt x="519" y="1669"/>
                    <a:pt x="486" y="1336"/>
                  </a:cubicBezTo>
                  <a:cubicBezTo>
                    <a:pt x="453" y="936"/>
                    <a:pt x="353" y="569"/>
                    <a:pt x="319" y="135"/>
                  </a:cubicBezTo>
                  <a:cubicBezTo>
                    <a:pt x="304" y="43"/>
                    <a:pt x="232" y="1"/>
                    <a:pt x="1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5"/>
            <p:cNvSpPr/>
            <p:nvPr/>
          </p:nvSpPr>
          <p:spPr>
            <a:xfrm>
              <a:off x="2908075" y="2922850"/>
              <a:ext cx="11700" cy="35900"/>
            </a:xfrm>
            <a:custGeom>
              <a:avLst/>
              <a:gdLst/>
              <a:ahLst/>
              <a:cxnLst/>
              <a:rect l="l" t="t" r="r" b="b"/>
              <a:pathLst>
                <a:path w="468" h="1436" extrusionOk="0">
                  <a:moveTo>
                    <a:pt x="148" y="0"/>
                  </a:moveTo>
                  <a:cubicBezTo>
                    <a:pt x="74" y="0"/>
                    <a:pt x="1" y="50"/>
                    <a:pt x="1" y="155"/>
                  </a:cubicBezTo>
                  <a:cubicBezTo>
                    <a:pt x="34" y="355"/>
                    <a:pt x="34" y="522"/>
                    <a:pt x="101" y="722"/>
                  </a:cubicBezTo>
                  <a:cubicBezTo>
                    <a:pt x="134" y="955"/>
                    <a:pt x="101" y="1189"/>
                    <a:pt x="268" y="1389"/>
                  </a:cubicBezTo>
                  <a:cubicBezTo>
                    <a:pt x="268" y="1419"/>
                    <a:pt x="281" y="1435"/>
                    <a:pt x="299" y="1435"/>
                  </a:cubicBezTo>
                  <a:cubicBezTo>
                    <a:pt x="321" y="1435"/>
                    <a:pt x="349" y="1411"/>
                    <a:pt x="368" y="1356"/>
                  </a:cubicBezTo>
                  <a:cubicBezTo>
                    <a:pt x="468" y="1155"/>
                    <a:pt x="368" y="989"/>
                    <a:pt x="368" y="788"/>
                  </a:cubicBezTo>
                  <a:cubicBezTo>
                    <a:pt x="334" y="555"/>
                    <a:pt x="334" y="321"/>
                    <a:pt x="301" y="121"/>
                  </a:cubicBezTo>
                  <a:cubicBezTo>
                    <a:pt x="285" y="42"/>
                    <a:pt x="216" y="0"/>
                    <a:pt x="1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5"/>
            <p:cNvSpPr/>
            <p:nvPr/>
          </p:nvSpPr>
          <p:spPr>
            <a:xfrm>
              <a:off x="2942275" y="2966325"/>
              <a:ext cx="32550" cy="45800"/>
            </a:xfrm>
            <a:custGeom>
              <a:avLst/>
              <a:gdLst/>
              <a:ahLst/>
              <a:cxnLst/>
              <a:rect l="l" t="t" r="r" b="b"/>
              <a:pathLst>
                <a:path w="1302" h="1832" extrusionOk="0">
                  <a:moveTo>
                    <a:pt x="251" y="0"/>
                  </a:moveTo>
                  <a:cubicBezTo>
                    <a:pt x="159" y="0"/>
                    <a:pt x="67" y="50"/>
                    <a:pt x="67" y="150"/>
                  </a:cubicBezTo>
                  <a:cubicBezTo>
                    <a:pt x="0" y="617"/>
                    <a:pt x="0" y="1218"/>
                    <a:pt x="334" y="1585"/>
                  </a:cubicBezTo>
                  <a:cubicBezTo>
                    <a:pt x="459" y="1741"/>
                    <a:pt x="673" y="1832"/>
                    <a:pt x="868" y="1832"/>
                  </a:cubicBezTo>
                  <a:cubicBezTo>
                    <a:pt x="1088" y="1832"/>
                    <a:pt x="1284" y="1716"/>
                    <a:pt x="1301" y="1451"/>
                  </a:cubicBezTo>
                  <a:cubicBezTo>
                    <a:pt x="1301" y="1418"/>
                    <a:pt x="1301" y="1318"/>
                    <a:pt x="1235" y="1318"/>
                  </a:cubicBezTo>
                  <a:cubicBezTo>
                    <a:pt x="1140" y="1294"/>
                    <a:pt x="1063" y="1271"/>
                    <a:pt x="966" y="1271"/>
                  </a:cubicBezTo>
                  <a:cubicBezTo>
                    <a:pt x="926" y="1271"/>
                    <a:pt x="883" y="1275"/>
                    <a:pt x="834" y="1284"/>
                  </a:cubicBezTo>
                  <a:cubicBezTo>
                    <a:pt x="768" y="1284"/>
                    <a:pt x="734" y="1251"/>
                    <a:pt x="668" y="1184"/>
                  </a:cubicBezTo>
                  <a:cubicBezTo>
                    <a:pt x="434" y="951"/>
                    <a:pt x="434" y="484"/>
                    <a:pt x="434" y="150"/>
                  </a:cubicBezTo>
                  <a:cubicBezTo>
                    <a:pt x="434" y="50"/>
                    <a:pt x="342" y="0"/>
                    <a:pt x="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55"/>
            <p:cNvSpPr/>
            <p:nvPr/>
          </p:nvSpPr>
          <p:spPr>
            <a:xfrm>
              <a:off x="2966775" y="2964700"/>
              <a:ext cx="40575" cy="39250"/>
            </a:xfrm>
            <a:custGeom>
              <a:avLst/>
              <a:gdLst/>
              <a:ahLst/>
              <a:cxnLst/>
              <a:rect l="l" t="t" r="r" b="b"/>
              <a:pathLst>
                <a:path w="1623" h="1570" extrusionOk="0">
                  <a:moveTo>
                    <a:pt x="324" y="0"/>
                  </a:moveTo>
                  <a:cubicBezTo>
                    <a:pt x="169" y="0"/>
                    <a:pt x="1" y="153"/>
                    <a:pt x="88" y="349"/>
                  </a:cubicBezTo>
                  <a:cubicBezTo>
                    <a:pt x="271" y="777"/>
                    <a:pt x="735" y="1570"/>
                    <a:pt x="1274" y="1570"/>
                  </a:cubicBezTo>
                  <a:cubicBezTo>
                    <a:pt x="1323" y="1570"/>
                    <a:pt x="1372" y="1563"/>
                    <a:pt x="1422" y="1550"/>
                  </a:cubicBezTo>
                  <a:cubicBezTo>
                    <a:pt x="1622" y="1483"/>
                    <a:pt x="1522" y="1216"/>
                    <a:pt x="1422" y="1149"/>
                  </a:cubicBezTo>
                  <a:cubicBezTo>
                    <a:pt x="988" y="949"/>
                    <a:pt x="688" y="616"/>
                    <a:pt x="521" y="149"/>
                  </a:cubicBezTo>
                  <a:cubicBezTo>
                    <a:pt x="487" y="44"/>
                    <a:pt x="407" y="0"/>
                    <a:pt x="3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5"/>
            <p:cNvSpPr/>
            <p:nvPr/>
          </p:nvSpPr>
          <p:spPr>
            <a:xfrm>
              <a:off x="2974500" y="2947300"/>
              <a:ext cx="37850" cy="23250"/>
            </a:xfrm>
            <a:custGeom>
              <a:avLst/>
              <a:gdLst/>
              <a:ahLst/>
              <a:cxnLst/>
              <a:rect l="l" t="t" r="r" b="b"/>
              <a:pathLst>
                <a:path w="1514" h="930" extrusionOk="0">
                  <a:moveTo>
                    <a:pt x="228" y="1"/>
                  </a:moveTo>
                  <a:cubicBezTo>
                    <a:pt x="123" y="1"/>
                    <a:pt x="1" y="98"/>
                    <a:pt x="46" y="211"/>
                  </a:cubicBezTo>
                  <a:cubicBezTo>
                    <a:pt x="179" y="478"/>
                    <a:pt x="379" y="711"/>
                    <a:pt x="646" y="845"/>
                  </a:cubicBezTo>
                  <a:cubicBezTo>
                    <a:pt x="766" y="898"/>
                    <a:pt x="897" y="930"/>
                    <a:pt x="1021" y="930"/>
                  </a:cubicBezTo>
                  <a:cubicBezTo>
                    <a:pt x="1208" y="930"/>
                    <a:pt x="1380" y="858"/>
                    <a:pt x="1480" y="678"/>
                  </a:cubicBezTo>
                  <a:cubicBezTo>
                    <a:pt x="1513" y="578"/>
                    <a:pt x="1447" y="511"/>
                    <a:pt x="1380" y="511"/>
                  </a:cubicBezTo>
                  <a:cubicBezTo>
                    <a:pt x="1297" y="494"/>
                    <a:pt x="1213" y="494"/>
                    <a:pt x="1126" y="494"/>
                  </a:cubicBezTo>
                  <a:cubicBezTo>
                    <a:pt x="1038" y="494"/>
                    <a:pt x="946" y="494"/>
                    <a:pt x="846" y="478"/>
                  </a:cubicBezTo>
                  <a:cubicBezTo>
                    <a:pt x="646" y="411"/>
                    <a:pt x="479" y="244"/>
                    <a:pt x="346" y="77"/>
                  </a:cubicBezTo>
                  <a:cubicBezTo>
                    <a:pt x="324" y="23"/>
                    <a:pt x="278" y="1"/>
                    <a:pt x="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5"/>
            <p:cNvSpPr/>
            <p:nvPr/>
          </p:nvSpPr>
          <p:spPr>
            <a:xfrm>
              <a:off x="2996525" y="2886775"/>
              <a:ext cx="40850" cy="22200"/>
            </a:xfrm>
            <a:custGeom>
              <a:avLst/>
              <a:gdLst/>
              <a:ahLst/>
              <a:cxnLst/>
              <a:rect l="l" t="t" r="r" b="b"/>
              <a:pathLst>
                <a:path w="1634" h="888" extrusionOk="0">
                  <a:moveTo>
                    <a:pt x="254" y="0"/>
                  </a:moveTo>
                  <a:cubicBezTo>
                    <a:pt x="119" y="0"/>
                    <a:pt x="1" y="141"/>
                    <a:pt x="99" y="263"/>
                  </a:cubicBezTo>
                  <a:cubicBezTo>
                    <a:pt x="299" y="497"/>
                    <a:pt x="566" y="630"/>
                    <a:pt x="833" y="764"/>
                  </a:cubicBezTo>
                  <a:cubicBezTo>
                    <a:pt x="994" y="810"/>
                    <a:pt x="1218" y="888"/>
                    <a:pt x="1397" y="888"/>
                  </a:cubicBezTo>
                  <a:cubicBezTo>
                    <a:pt x="1477" y="888"/>
                    <a:pt x="1548" y="872"/>
                    <a:pt x="1600" y="830"/>
                  </a:cubicBezTo>
                  <a:cubicBezTo>
                    <a:pt x="1633" y="797"/>
                    <a:pt x="1633" y="697"/>
                    <a:pt x="1600" y="664"/>
                  </a:cubicBezTo>
                  <a:cubicBezTo>
                    <a:pt x="1500" y="497"/>
                    <a:pt x="1233" y="497"/>
                    <a:pt x="1066" y="464"/>
                  </a:cubicBezTo>
                  <a:cubicBezTo>
                    <a:pt x="799" y="397"/>
                    <a:pt x="566" y="263"/>
                    <a:pt x="399" y="63"/>
                  </a:cubicBezTo>
                  <a:cubicBezTo>
                    <a:pt x="355" y="19"/>
                    <a:pt x="303" y="0"/>
                    <a:pt x="2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5"/>
            <p:cNvSpPr/>
            <p:nvPr/>
          </p:nvSpPr>
          <p:spPr>
            <a:xfrm>
              <a:off x="3001225" y="2858725"/>
              <a:ext cx="26125" cy="15700"/>
            </a:xfrm>
            <a:custGeom>
              <a:avLst/>
              <a:gdLst/>
              <a:ahLst/>
              <a:cxnLst/>
              <a:rect l="l" t="t" r="r" b="b"/>
              <a:pathLst>
                <a:path w="1045" h="628" extrusionOk="0">
                  <a:moveTo>
                    <a:pt x="958" y="0"/>
                  </a:moveTo>
                  <a:cubicBezTo>
                    <a:pt x="932" y="0"/>
                    <a:pt x="903" y="14"/>
                    <a:pt x="878" y="51"/>
                  </a:cubicBezTo>
                  <a:cubicBezTo>
                    <a:pt x="678" y="251"/>
                    <a:pt x="444" y="285"/>
                    <a:pt x="211" y="351"/>
                  </a:cubicBezTo>
                  <a:cubicBezTo>
                    <a:pt x="1" y="381"/>
                    <a:pt x="34" y="628"/>
                    <a:pt x="189" y="628"/>
                  </a:cubicBezTo>
                  <a:cubicBezTo>
                    <a:pt x="206" y="628"/>
                    <a:pt x="224" y="625"/>
                    <a:pt x="244" y="618"/>
                  </a:cubicBezTo>
                  <a:cubicBezTo>
                    <a:pt x="611" y="585"/>
                    <a:pt x="1045" y="518"/>
                    <a:pt x="1045" y="84"/>
                  </a:cubicBezTo>
                  <a:cubicBezTo>
                    <a:pt x="1045" y="42"/>
                    <a:pt x="1005"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5"/>
            <p:cNvSpPr/>
            <p:nvPr/>
          </p:nvSpPr>
          <p:spPr>
            <a:xfrm>
              <a:off x="2996325" y="2818350"/>
              <a:ext cx="29375" cy="27425"/>
            </a:xfrm>
            <a:custGeom>
              <a:avLst/>
              <a:gdLst/>
              <a:ahLst/>
              <a:cxnLst/>
              <a:rect l="l" t="t" r="r" b="b"/>
              <a:pathLst>
                <a:path w="1175" h="1097" extrusionOk="0">
                  <a:moveTo>
                    <a:pt x="913" y="0"/>
                  </a:moveTo>
                  <a:cubicBezTo>
                    <a:pt x="864" y="0"/>
                    <a:pt x="814" y="11"/>
                    <a:pt x="774" y="32"/>
                  </a:cubicBezTo>
                  <a:cubicBezTo>
                    <a:pt x="640" y="132"/>
                    <a:pt x="574" y="232"/>
                    <a:pt x="474" y="365"/>
                  </a:cubicBezTo>
                  <a:cubicBezTo>
                    <a:pt x="407" y="532"/>
                    <a:pt x="273" y="632"/>
                    <a:pt x="140" y="732"/>
                  </a:cubicBezTo>
                  <a:cubicBezTo>
                    <a:pt x="0" y="844"/>
                    <a:pt x="95" y="1097"/>
                    <a:pt x="247" y="1097"/>
                  </a:cubicBezTo>
                  <a:cubicBezTo>
                    <a:pt x="276" y="1097"/>
                    <a:pt x="308" y="1087"/>
                    <a:pt x="340" y="1066"/>
                  </a:cubicBezTo>
                  <a:cubicBezTo>
                    <a:pt x="674" y="899"/>
                    <a:pt x="1174" y="665"/>
                    <a:pt x="1141" y="198"/>
                  </a:cubicBezTo>
                  <a:cubicBezTo>
                    <a:pt x="1141" y="59"/>
                    <a:pt x="1027" y="0"/>
                    <a:pt x="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5"/>
            <p:cNvSpPr/>
            <p:nvPr/>
          </p:nvSpPr>
          <p:spPr>
            <a:xfrm>
              <a:off x="2979475" y="2787025"/>
              <a:ext cx="28700" cy="30900"/>
            </a:xfrm>
            <a:custGeom>
              <a:avLst/>
              <a:gdLst/>
              <a:ahLst/>
              <a:cxnLst/>
              <a:rect l="l" t="t" r="r" b="b"/>
              <a:pathLst>
                <a:path w="1148" h="1236" extrusionOk="0">
                  <a:moveTo>
                    <a:pt x="877" y="0"/>
                  </a:moveTo>
                  <a:cubicBezTo>
                    <a:pt x="847" y="0"/>
                    <a:pt x="814" y="17"/>
                    <a:pt x="781" y="50"/>
                  </a:cubicBezTo>
                  <a:cubicBezTo>
                    <a:pt x="614" y="117"/>
                    <a:pt x="547" y="284"/>
                    <a:pt x="514" y="451"/>
                  </a:cubicBezTo>
                  <a:cubicBezTo>
                    <a:pt x="480" y="551"/>
                    <a:pt x="480" y="617"/>
                    <a:pt x="447" y="717"/>
                  </a:cubicBezTo>
                  <a:cubicBezTo>
                    <a:pt x="447" y="751"/>
                    <a:pt x="414" y="784"/>
                    <a:pt x="414" y="784"/>
                  </a:cubicBezTo>
                  <a:lnTo>
                    <a:pt x="347" y="784"/>
                  </a:lnTo>
                  <a:cubicBezTo>
                    <a:pt x="329" y="779"/>
                    <a:pt x="312" y="777"/>
                    <a:pt x="296" y="777"/>
                  </a:cubicBezTo>
                  <a:cubicBezTo>
                    <a:pt x="96" y="777"/>
                    <a:pt x="0" y="1125"/>
                    <a:pt x="247" y="1218"/>
                  </a:cubicBezTo>
                  <a:cubicBezTo>
                    <a:pt x="293" y="1229"/>
                    <a:pt x="340" y="1235"/>
                    <a:pt x="386" y="1235"/>
                  </a:cubicBezTo>
                  <a:cubicBezTo>
                    <a:pt x="603" y="1235"/>
                    <a:pt x="804" y="1110"/>
                    <a:pt x="914" y="918"/>
                  </a:cubicBezTo>
                  <a:cubicBezTo>
                    <a:pt x="1014" y="651"/>
                    <a:pt x="1148" y="250"/>
                    <a:pt x="947" y="50"/>
                  </a:cubicBezTo>
                  <a:cubicBezTo>
                    <a:pt x="931" y="17"/>
                    <a:pt x="906" y="0"/>
                    <a:pt x="8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5"/>
            <p:cNvSpPr/>
            <p:nvPr/>
          </p:nvSpPr>
          <p:spPr>
            <a:xfrm>
              <a:off x="2937275" y="2743750"/>
              <a:ext cx="40475" cy="89475"/>
            </a:xfrm>
            <a:custGeom>
              <a:avLst/>
              <a:gdLst/>
              <a:ahLst/>
              <a:cxnLst/>
              <a:rect l="l" t="t" r="r" b="b"/>
              <a:pathLst>
                <a:path w="1619" h="3579" extrusionOk="0">
                  <a:moveTo>
                    <a:pt x="1507" y="1"/>
                  </a:moveTo>
                  <a:cubicBezTo>
                    <a:pt x="1491" y="1"/>
                    <a:pt x="1476" y="5"/>
                    <a:pt x="1468" y="13"/>
                  </a:cubicBezTo>
                  <a:cubicBezTo>
                    <a:pt x="701" y="981"/>
                    <a:pt x="167" y="2215"/>
                    <a:pt x="0" y="3449"/>
                  </a:cubicBezTo>
                  <a:cubicBezTo>
                    <a:pt x="0" y="3537"/>
                    <a:pt x="75" y="3579"/>
                    <a:pt x="145" y="3579"/>
                  </a:cubicBezTo>
                  <a:cubicBezTo>
                    <a:pt x="208" y="3579"/>
                    <a:pt x="267" y="3546"/>
                    <a:pt x="267" y="3483"/>
                  </a:cubicBezTo>
                  <a:cubicBezTo>
                    <a:pt x="434" y="2215"/>
                    <a:pt x="1201" y="1248"/>
                    <a:pt x="1568" y="113"/>
                  </a:cubicBezTo>
                  <a:cubicBezTo>
                    <a:pt x="1618" y="38"/>
                    <a:pt x="1556" y="1"/>
                    <a:pt x="15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5"/>
            <p:cNvSpPr/>
            <p:nvPr/>
          </p:nvSpPr>
          <p:spPr>
            <a:xfrm>
              <a:off x="2924750" y="2731025"/>
              <a:ext cx="25875" cy="91700"/>
            </a:xfrm>
            <a:custGeom>
              <a:avLst/>
              <a:gdLst/>
              <a:ahLst/>
              <a:cxnLst/>
              <a:rect l="l" t="t" r="r" b="b"/>
              <a:pathLst>
                <a:path w="1035" h="3668" extrusionOk="0">
                  <a:moveTo>
                    <a:pt x="899" y="0"/>
                  </a:moveTo>
                  <a:cubicBezTo>
                    <a:pt x="874" y="0"/>
                    <a:pt x="849" y="8"/>
                    <a:pt x="835" y="22"/>
                  </a:cubicBezTo>
                  <a:cubicBezTo>
                    <a:pt x="535" y="356"/>
                    <a:pt x="501" y="889"/>
                    <a:pt x="401" y="1323"/>
                  </a:cubicBezTo>
                  <a:cubicBezTo>
                    <a:pt x="201" y="2023"/>
                    <a:pt x="34" y="2791"/>
                    <a:pt x="1" y="3525"/>
                  </a:cubicBezTo>
                  <a:cubicBezTo>
                    <a:pt x="1" y="3616"/>
                    <a:pt x="81" y="3668"/>
                    <a:pt x="154" y="3668"/>
                  </a:cubicBezTo>
                  <a:cubicBezTo>
                    <a:pt x="214" y="3668"/>
                    <a:pt x="268" y="3633"/>
                    <a:pt x="268" y="3558"/>
                  </a:cubicBezTo>
                  <a:cubicBezTo>
                    <a:pt x="301" y="2824"/>
                    <a:pt x="501" y="2124"/>
                    <a:pt x="668" y="1390"/>
                  </a:cubicBezTo>
                  <a:cubicBezTo>
                    <a:pt x="801" y="1023"/>
                    <a:pt x="1035" y="489"/>
                    <a:pt x="968" y="55"/>
                  </a:cubicBezTo>
                  <a:cubicBezTo>
                    <a:pt x="968" y="16"/>
                    <a:pt x="934" y="0"/>
                    <a:pt x="8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5"/>
            <p:cNvSpPr/>
            <p:nvPr/>
          </p:nvSpPr>
          <p:spPr>
            <a:xfrm>
              <a:off x="2914750" y="2713225"/>
              <a:ext cx="25" cy="25"/>
            </a:xfrm>
            <a:custGeom>
              <a:avLst/>
              <a:gdLst/>
              <a:ahLst/>
              <a:cxnLst/>
              <a:rect l="l" t="t" r="r" b="b"/>
              <a:pathLst>
                <a:path w="1" h="1" extrusionOk="0">
                  <a:moveTo>
                    <a:pt x="1" y="0"/>
                  </a:moveTo>
                  <a:lnTo>
                    <a:pt x="1"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5"/>
            <p:cNvSpPr/>
            <p:nvPr/>
          </p:nvSpPr>
          <p:spPr>
            <a:xfrm>
              <a:off x="2908475" y="2710500"/>
              <a:ext cx="17150" cy="61975"/>
            </a:xfrm>
            <a:custGeom>
              <a:avLst/>
              <a:gdLst/>
              <a:ahLst/>
              <a:cxnLst/>
              <a:rect l="l" t="t" r="r" b="b"/>
              <a:pathLst>
                <a:path w="686" h="2479" extrusionOk="0">
                  <a:moveTo>
                    <a:pt x="366" y="0"/>
                  </a:moveTo>
                  <a:cubicBezTo>
                    <a:pt x="286" y="0"/>
                    <a:pt x="218" y="60"/>
                    <a:pt x="218" y="143"/>
                  </a:cubicBezTo>
                  <a:lnTo>
                    <a:pt x="285" y="143"/>
                  </a:lnTo>
                  <a:cubicBezTo>
                    <a:pt x="185" y="176"/>
                    <a:pt x="185" y="276"/>
                    <a:pt x="152" y="343"/>
                  </a:cubicBezTo>
                  <a:cubicBezTo>
                    <a:pt x="118" y="543"/>
                    <a:pt x="118" y="810"/>
                    <a:pt x="118" y="976"/>
                  </a:cubicBezTo>
                  <a:cubicBezTo>
                    <a:pt x="51" y="1443"/>
                    <a:pt x="51" y="1877"/>
                    <a:pt x="18" y="2311"/>
                  </a:cubicBezTo>
                  <a:cubicBezTo>
                    <a:pt x="0" y="2419"/>
                    <a:pt x="90" y="2479"/>
                    <a:pt x="181" y="2479"/>
                  </a:cubicBezTo>
                  <a:cubicBezTo>
                    <a:pt x="258" y="2479"/>
                    <a:pt x="336" y="2436"/>
                    <a:pt x="352" y="2344"/>
                  </a:cubicBezTo>
                  <a:cubicBezTo>
                    <a:pt x="452" y="1810"/>
                    <a:pt x="585" y="1310"/>
                    <a:pt x="619" y="776"/>
                  </a:cubicBezTo>
                  <a:cubicBezTo>
                    <a:pt x="652" y="443"/>
                    <a:pt x="685" y="42"/>
                    <a:pt x="418" y="9"/>
                  </a:cubicBezTo>
                  <a:cubicBezTo>
                    <a:pt x="401" y="3"/>
                    <a:pt x="383" y="0"/>
                    <a:pt x="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5"/>
            <p:cNvSpPr/>
            <p:nvPr/>
          </p:nvSpPr>
          <p:spPr>
            <a:xfrm>
              <a:off x="2878900" y="2717675"/>
              <a:ext cx="24200" cy="48875"/>
            </a:xfrm>
            <a:custGeom>
              <a:avLst/>
              <a:gdLst/>
              <a:ahLst/>
              <a:cxnLst/>
              <a:rect l="l" t="t" r="r" b="b"/>
              <a:pathLst>
                <a:path w="968" h="1955" extrusionOk="0">
                  <a:moveTo>
                    <a:pt x="266" y="0"/>
                  </a:moveTo>
                  <a:cubicBezTo>
                    <a:pt x="178" y="0"/>
                    <a:pt x="81" y="95"/>
                    <a:pt x="34" y="189"/>
                  </a:cubicBezTo>
                  <a:cubicBezTo>
                    <a:pt x="0" y="489"/>
                    <a:pt x="167" y="756"/>
                    <a:pt x="267" y="1056"/>
                  </a:cubicBezTo>
                  <a:cubicBezTo>
                    <a:pt x="334" y="1357"/>
                    <a:pt x="434" y="1657"/>
                    <a:pt x="601" y="1890"/>
                  </a:cubicBezTo>
                  <a:cubicBezTo>
                    <a:pt x="624" y="1936"/>
                    <a:pt x="663" y="1955"/>
                    <a:pt x="707" y="1955"/>
                  </a:cubicBezTo>
                  <a:cubicBezTo>
                    <a:pt x="790" y="1955"/>
                    <a:pt x="891" y="1889"/>
                    <a:pt x="934" y="1824"/>
                  </a:cubicBezTo>
                  <a:cubicBezTo>
                    <a:pt x="968" y="1523"/>
                    <a:pt x="834" y="1190"/>
                    <a:pt x="767" y="923"/>
                  </a:cubicBezTo>
                  <a:cubicBezTo>
                    <a:pt x="667" y="589"/>
                    <a:pt x="601" y="256"/>
                    <a:pt x="367" y="56"/>
                  </a:cubicBezTo>
                  <a:cubicBezTo>
                    <a:pt x="338" y="17"/>
                    <a:pt x="303" y="0"/>
                    <a:pt x="2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5"/>
            <p:cNvSpPr/>
            <p:nvPr/>
          </p:nvSpPr>
          <p:spPr>
            <a:xfrm>
              <a:off x="2839700" y="2750025"/>
              <a:ext cx="43625" cy="35825"/>
            </a:xfrm>
            <a:custGeom>
              <a:avLst/>
              <a:gdLst/>
              <a:ahLst/>
              <a:cxnLst/>
              <a:rect l="l" t="t" r="r" b="b"/>
              <a:pathLst>
                <a:path w="1745" h="1433" extrusionOk="0">
                  <a:moveTo>
                    <a:pt x="344" y="1"/>
                  </a:moveTo>
                  <a:cubicBezTo>
                    <a:pt x="248" y="1"/>
                    <a:pt x="154" y="19"/>
                    <a:pt x="67" y="63"/>
                  </a:cubicBezTo>
                  <a:cubicBezTo>
                    <a:pt x="0" y="96"/>
                    <a:pt x="0" y="196"/>
                    <a:pt x="34" y="263"/>
                  </a:cubicBezTo>
                  <a:cubicBezTo>
                    <a:pt x="234" y="430"/>
                    <a:pt x="501" y="463"/>
                    <a:pt x="734" y="630"/>
                  </a:cubicBezTo>
                  <a:cubicBezTo>
                    <a:pt x="1001" y="796"/>
                    <a:pt x="1201" y="1063"/>
                    <a:pt x="1335" y="1297"/>
                  </a:cubicBezTo>
                  <a:cubicBezTo>
                    <a:pt x="1370" y="1392"/>
                    <a:pt x="1436" y="1432"/>
                    <a:pt x="1502" y="1432"/>
                  </a:cubicBezTo>
                  <a:cubicBezTo>
                    <a:pt x="1622" y="1432"/>
                    <a:pt x="1745" y="1302"/>
                    <a:pt x="1702" y="1130"/>
                  </a:cubicBezTo>
                  <a:cubicBezTo>
                    <a:pt x="1568" y="796"/>
                    <a:pt x="1368" y="530"/>
                    <a:pt x="1068" y="296"/>
                  </a:cubicBezTo>
                  <a:cubicBezTo>
                    <a:pt x="895" y="148"/>
                    <a:pt x="614" y="1"/>
                    <a:pt x="3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55"/>
            <p:cNvSpPr/>
            <p:nvPr/>
          </p:nvSpPr>
          <p:spPr>
            <a:xfrm>
              <a:off x="2811350" y="2743525"/>
              <a:ext cx="24200" cy="29875"/>
            </a:xfrm>
            <a:custGeom>
              <a:avLst/>
              <a:gdLst/>
              <a:ahLst/>
              <a:cxnLst/>
              <a:rect l="l" t="t" r="r" b="b"/>
              <a:pathLst>
                <a:path w="968" h="1195" extrusionOk="0">
                  <a:moveTo>
                    <a:pt x="301" y="1"/>
                  </a:moveTo>
                  <a:cubicBezTo>
                    <a:pt x="262" y="1"/>
                    <a:pt x="220" y="17"/>
                    <a:pt x="200" y="56"/>
                  </a:cubicBezTo>
                  <a:cubicBezTo>
                    <a:pt x="0" y="389"/>
                    <a:pt x="367" y="856"/>
                    <a:pt x="567" y="1123"/>
                  </a:cubicBezTo>
                  <a:cubicBezTo>
                    <a:pt x="601" y="1173"/>
                    <a:pt x="645" y="1194"/>
                    <a:pt x="689" y="1194"/>
                  </a:cubicBezTo>
                  <a:cubicBezTo>
                    <a:pt x="824" y="1194"/>
                    <a:pt x="968" y="1006"/>
                    <a:pt x="868" y="856"/>
                  </a:cubicBezTo>
                  <a:cubicBezTo>
                    <a:pt x="801" y="690"/>
                    <a:pt x="667" y="556"/>
                    <a:pt x="567" y="389"/>
                  </a:cubicBezTo>
                  <a:cubicBezTo>
                    <a:pt x="501" y="289"/>
                    <a:pt x="501" y="122"/>
                    <a:pt x="367" y="22"/>
                  </a:cubicBezTo>
                  <a:cubicBezTo>
                    <a:pt x="353" y="9"/>
                    <a:pt x="328" y="1"/>
                    <a:pt x="3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55"/>
            <p:cNvSpPr/>
            <p:nvPr/>
          </p:nvSpPr>
          <p:spPr>
            <a:xfrm>
              <a:off x="2798000" y="2930375"/>
              <a:ext cx="51500" cy="35050"/>
            </a:xfrm>
            <a:custGeom>
              <a:avLst/>
              <a:gdLst/>
              <a:ahLst/>
              <a:cxnLst/>
              <a:rect l="l" t="t" r="r" b="b"/>
              <a:pathLst>
                <a:path w="2060" h="1402" extrusionOk="0">
                  <a:moveTo>
                    <a:pt x="1804" y="0"/>
                  </a:moveTo>
                  <a:cubicBezTo>
                    <a:pt x="1782" y="0"/>
                    <a:pt x="1758" y="6"/>
                    <a:pt x="1735" y="20"/>
                  </a:cubicBezTo>
                  <a:cubicBezTo>
                    <a:pt x="1335" y="221"/>
                    <a:pt x="901" y="421"/>
                    <a:pt x="501" y="688"/>
                  </a:cubicBezTo>
                  <a:cubicBezTo>
                    <a:pt x="267" y="821"/>
                    <a:pt x="1" y="1021"/>
                    <a:pt x="167" y="1321"/>
                  </a:cubicBezTo>
                  <a:cubicBezTo>
                    <a:pt x="192" y="1370"/>
                    <a:pt x="234" y="1401"/>
                    <a:pt x="294" y="1401"/>
                  </a:cubicBezTo>
                  <a:cubicBezTo>
                    <a:pt x="316" y="1401"/>
                    <a:pt x="341" y="1397"/>
                    <a:pt x="368" y="1388"/>
                  </a:cubicBezTo>
                  <a:cubicBezTo>
                    <a:pt x="401" y="1371"/>
                    <a:pt x="434" y="1371"/>
                    <a:pt x="468" y="1371"/>
                  </a:cubicBezTo>
                  <a:cubicBezTo>
                    <a:pt x="501" y="1371"/>
                    <a:pt x="534" y="1371"/>
                    <a:pt x="568" y="1355"/>
                  </a:cubicBezTo>
                  <a:cubicBezTo>
                    <a:pt x="701" y="1288"/>
                    <a:pt x="801" y="1155"/>
                    <a:pt x="935" y="1055"/>
                  </a:cubicBezTo>
                  <a:cubicBezTo>
                    <a:pt x="1268" y="754"/>
                    <a:pt x="1602" y="521"/>
                    <a:pt x="2002" y="321"/>
                  </a:cubicBezTo>
                  <a:cubicBezTo>
                    <a:pt x="2059" y="235"/>
                    <a:pt x="1944" y="0"/>
                    <a:pt x="18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55"/>
            <p:cNvSpPr/>
            <p:nvPr/>
          </p:nvSpPr>
          <p:spPr>
            <a:xfrm>
              <a:off x="2828025" y="2945725"/>
              <a:ext cx="25825" cy="21200"/>
            </a:xfrm>
            <a:custGeom>
              <a:avLst/>
              <a:gdLst/>
              <a:ahLst/>
              <a:cxnLst/>
              <a:rect l="l" t="t" r="r" b="b"/>
              <a:pathLst>
                <a:path w="1033" h="848" extrusionOk="0">
                  <a:moveTo>
                    <a:pt x="807" y="0"/>
                  </a:moveTo>
                  <a:cubicBezTo>
                    <a:pt x="772" y="0"/>
                    <a:pt x="736" y="12"/>
                    <a:pt x="701" y="40"/>
                  </a:cubicBezTo>
                  <a:cubicBezTo>
                    <a:pt x="534" y="107"/>
                    <a:pt x="401" y="240"/>
                    <a:pt x="301" y="307"/>
                  </a:cubicBezTo>
                  <a:cubicBezTo>
                    <a:pt x="167" y="441"/>
                    <a:pt x="0" y="474"/>
                    <a:pt x="0" y="674"/>
                  </a:cubicBezTo>
                  <a:cubicBezTo>
                    <a:pt x="0" y="774"/>
                    <a:pt x="34" y="807"/>
                    <a:pt x="134" y="841"/>
                  </a:cubicBezTo>
                  <a:cubicBezTo>
                    <a:pt x="156" y="845"/>
                    <a:pt x="176" y="847"/>
                    <a:pt x="195" y="847"/>
                  </a:cubicBezTo>
                  <a:cubicBezTo>
                    <a:pt x="319" y="847"/>
                    <a:pt x="385" y="757"/>
                    <a:pt x="501" y="641"/>
                  </a:cubicBezTo>
                  <a:cubicBezTo>
                    <a:pt x="634" y="541"/>
                    <a:pt x="801" y="407"/>
                    <a:pt x="901" y="274"/>
                  </a:cubicBezTo>
                  <a:cubicBezTo>
                    <a:pt x="1033" y="168"/>
                    <a:pt x="936" y="0"/>
                    <a:pt x="8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55"/>
            <p:cNvSpPr/>
            <p:nvPr/>
          </p:nvSpPr>
          <p:spPr>
            <a:xfrm>
              <a:off x="3007700" y="2903625"/>
              <a:ext cx="21325" cy="22925"/>
            </a:xfrm>
            <a:custGeom>
              <a:avLst/>
              <a:gdLst/>
              <a:ahLst/>
              <a:cxnLst/>
              <a:rect l="l" t="t" r="r" b="b"/>
              <a:pathLst>
                <a:path w="853" h="917" extrusionOk="0">
                  <a:moveTo>
                    <a:pt x="205" y="0"/>
                  </a:moveTo>
                  <a:cubicBezTo>
                    <a:pt x="103" y="0"/>
                    <a:pt x="0" y="76"/>
                    <a:pt x="19" y="223"/>
                  </a:cubicBezTo>
                  <a:cubicBezTo>
                    <a:pt x="52" y="423"/>
                    <a:pt x="52" y="623"/>
                    <a:pt x="219" y="790"/>
                  </a:cubicBezTo>
                  <a:cubicBezTo>
                    <a:pt x="310" y="863"/>
                    <a:pt x="452" y="917"/>
                    <a:pt x="583" y="917"/>
                  </a:cubicBezTo>
                  <a:cubicBezTo>
                    <a:pt x="691" y="917"/>
                    <a:pt x="792" y="881"/>
                    <a:pt x="853" y="790"/>
                  </a:cubicBezTo>
                  <a:lnTo>
                    <a:pt x="853" y="657"/>
                  </a:lnTo>
                  <a:cubicBezTo>
                    <a:pt x="786" y="523"/>
                    <a:pt x="652" y="623"/>
                    <a:pt x="519" y="523"/>
                  </a:cubicBezTo>
                  <a:cubicBezTo>
                    <a:pt x="452" y="490"/>
                    <a:pt x="452" y="290"/>
                    <a:pt x="386" y="156"/>
                  </a:cubicBezTo>
                  <a:cubicBezTo>
                    <a:pt x="371" y="51"/>
                    <a:pt x="288" y="0"/>
                    <a:pt x="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55"/>
            <p:cNvSpPr/>
            <p:nvPr/>
          </p:nvSpPr>
          <p:spPr>
            <a:xfrm>
              <a:off x="2866375" y="2814125"/>
              <a:ext cx="42025" cy="31875"/>
            </a:xfrm>
            <a:custGeom>
              <a:avLst/>
              <a:gdLst/>
              <a:ahLst/>
              <a:cxnLst/>
              <a:rect l="l" t="t" r="r" b="b"/>
              <a:pathLst>
                <a:path w="1681" h="1275" extrusionOk="0">
                  <a:moveTo>
                    <a:pt x="134" y="0"/>
                  </a:moveTo>
                  <a:cubicBezTo>
                    <a:pt x="34" y="0"/>
                    <a:pt x="1" y="67"/>
                    <a:pt x="1" y="134"/>
                  </a:cubicBezTo>
                  <a:cubicBezTo>
                    <a:pt x="134" y="367"/>
                    <a:pt x="401" y="534"/>
                    <a:pt x="635" y="668"/>
                  </a:cubicBezTo>
                  <a:cubicBezTo>
                    <a:pt x="935" y="868"/>
                    <a:pt x="1168" y="1035"/>
                    <a:pt x="1435" y="1235"/>
                  </a:cubicBezTo>
                  <a:cubicBezTo>
                    <a:pt x="1457" y="1263"/>
                    <a:pt x="1481" y="1275"/>
                    <a:pt x="1505" y="1275"/>
                  </a:cubicBezTo>
                  <a:cubicBezTo>
                    <a:pt x="1594" y="1275"/>
                    <a:pt x="1681" y="1113"/>
                    <a:pt x="1602" y="1035"/>
                  </a:cubicBezTo>
                  <a:cubicBezTo>
                    <a:pt x="1335" y="834"/>
                    <a:pt x="1102" y="668"/>
                    <a:pt x="835" y="467"/>
                  </a:cubicBezTo>
                  <a:cubicBezTo>
                    <a:pt x="635" y="301"/>
                    <a:pt x="401" y="34"/>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55"/>
            <p:cNvSpPr/>
            <p:nvPr/>
          </p:nvSpPr>
          <p:spPr>
            <a:xfrm>
              <a:off x="2888075" y="2810800"/>
              <a:ext cx="19225" cy="24800"/>
            </a:xfrm>
            <a:custGeom>
              <a:avLst/>
              <a:gdLst/>
              <a:ahLst/>
              <a:cxnLst/>
              <a:rect l="l" t="t" r="r" b="b"/>
              <a:pathLst>
                <a:path w="769" h="992" extrusionOk="0">
                  <a:moveTo>
                    <a:pt x="167" y="0"/>
                  </a:moveTo>
                  <a:cubicBezTo>
                    <a:pt x="100" y="0"/>
                    <a:pt x="67" y="33"/>
                    <a:pt x="67" y="133"/>
                  </a:cubicBezTo>
                  <a:cubicBezTo>
                    <a:pt x="0" y="300"/>
                    <a:pt x="134" y="367"/>
                    <a:pt x="167" y="500"/>
                  </a:cubicBezTo>
                  <a:cubicBezTo>
                    <a:pt x="267" y="634"/>
                    <a:pt x="334" y="767"/>
                    <a:pt x="434" y="934"/>
                  </a:cubicBezTo>
                  <a:cubicBezTo>
                    <a:pt x="466" y="974"/>
                    <a:pt x="504" y="991"/>
                    <a:pt x="542" y="991"/>
                  </a:cubicBezTo>
                  <a:cubicBezTo>
                    <a:pt x="659" y="991"/>
                    <a:pt x="768" y="827"/>
                    <a:pt x="667" y="701"/>
                  </a:cubicBezTo>
                  <a:cubicBezTo>
                    <a:pt x="601" y="600"/>
                    <a:pt x="501" y="434"/>
                    <a:pt x="467" y="300"/>
                  </a:cubicBezTo>
                  <a:cubicBezTo>
                    <a:pt x="400" y="133"/>
                    <a:pt x="334" y="0"/>
                    <a:pt x="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55"/>
            <p:cNvSpPr/>
            <p:nvPr/>
          </p:nvSpPr>
          <p:spPr>
            <a:xfrm>
              <a:off x="2853050" y="2863150"/>
              <a:ext cx="29525" cy="13450"/>
            </a:xfrm>
            <a:custGeom>
              <a:avLst/>
              <a:gdLst/>
              <a:ahLst/>
              <a:cxnLst/>
              <a:rect l="l" t="t" r="r" b="b"/>
              <a:pathLst>
                <a:path w="1181" h="538" extrusionOk="0">
                  <a:moveTo>
                    <a:pt x="958" y="0"/>
                  </a:moveTo>
                  <a:cubicBezTo>
                    <a:pt x="940" y="0"/>
                    <a:pt x="921" y="2"/>
                    <a:pt x="901" y="8"/>
                  </a:cubicBezTo>
                  <a:lnTo>
                    <a:pt x="467" y="8"/>
                  </a:lnTo>
                  <a:cubicBezTo>
                    <a:pt x="267" y="74"/>
                    <a:pt x="167" y="41"/>
                    <a:pt x="34" y="208"/>
                  </a:cubicBezTo>
                  <a:cubicBezTo>
                    <a:pt x="0" y="274"/>
                    <a:pt x="0" y="408"/>
                    <a:pt x="67" y="441"/>
                  </a:cubicBezTo>
                  <a:cubicBezTo>
                    <a:pt x="141" y="515"/>
                    <a:pt x="214" y="538"/>
                    <a:pt x="288" y="538"/>
                  </a:cubicBezTo>
                  <a:cubicBezTo>
                    <a:pt x="348" y="538"/>
                    <a:pt x="407" y="523"/>
                    <a:pt x="467" y="508"/>
                  </a:cubicBezTo>
                  <a:lnTo>
                    <a:pt x="934" y="374"/>
                  </a:lnTo>
                  <a:cubicBezTo>
                    <a:pt x="1181" y="344"/>
                    <a:pt x="1171"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55"/>
            <p:cNvSpPr/>
            <p:nvPr/>
          </p:nvSpPr>
          <p:spPr>
            <a:xfrm>
              <a:off x="2838325" y="2884125"/>
              <a:ext cx="24500" cy="12075"/>
            </a:xfrm>
            <a:custGeom>
              <a:avLst/>
              <a:gdLst/>
              <a:ahLst/>
              <a:cxnLst/>
              <a:rect l="l" t="t" r="r" b="b"/>
              <a:pathLst>
                <a:path w="980" h="483" extrusionOk="0">
                  <a:moveTo>
                    <a:pt x="308" y="0"/>
                  </a:moveTo>
                  <a:cubicBezTo>
                    <a:pt x="107" y="0"/>
                    <a:pt x="0" y="346"/>
                    <a:pt x="256" y="403"/>
                  </a:cubicBezTo>
                  <a:cubicBezTo>
                    <a:pt x="347" y="458"/>
                    <a:pt x="439" y="483"/>
                    <a:pt x="531" y="483"/>
                  </a:cubicBezTo>
                  <a:cubicBezTo>
                    <a:pt x="606" y="483"/>
                    <a:pt x="681" y="466"/>
                    <a:pt x="756" y="436"/>
                  </a:cubicBezTo>
                  <a:cubicBezTo>
                    <a:pt x="979" y="404"/>
                    <a:pt x="958" y="67"/>
                    <a:pt x="723" y="67"/>
                  </a:cubicBezTo>
                  <a:cubicBezTo>
                    <a:pt x="712" y="67"/>
                    <a:pt x="701" y="68"/>
                    <a:pt x="689" y="69"/>
                  </a:cubicBezTo>
                  <a:cubicBezTo>
                    <a:pt x="589" y="69"/>
                    <a:pt x="489" y="69"/>
                    <a:pt x="422" y="36"/>
                  </a:cubicBezTo>
                  <a:cubicBezTo>
                    <a:pt x="382" y="11"/>
                    <a:pt x="344" y="0"/>
                    <a:pt x="3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55"/>
            <p:cNvSpPr/>
            <p:nvPr/>
          </p:nvSpPr>
          <p:spPr>
            <a:xfrm>
              <a:off x="2896350" y="2864100"/>
              <a:ext cx="26075" cy="22525"/>
            </a:xfrm>
            <a:custGeom>
              <a:avLst/>
              <a:gdLst/>
              <a:ahLst/>
              <a:cxnLst/>
              <a:rect l="l" t="t" r="r" b="b"/>
              <a:pathLst>
                <a:path w="1043" h="901" extrusionOk="0">
                  <a:moveTo>
                    <a:pt x="333" y="0"/>
                  </a:moveTo>
                  <a:cubicBezTo>
                    <a:pt x="174" y="0"/>
                    <a:pt x="1" y="207"/>
                    <a:pt x="136" y="370"/>
                  </a:cubicBezTo>
                  <a:cubicBezTo>
                    <a:pt x="303" y="537"/>
                    <a:pt x="503" y="737"/>
                    <a:pt x="670" y="870"/>
                  </a:cubicBezTo>
                  <a:cubicBezTo>
                    <a:pt x="705" y="891"/>
                    <a:pt x="743" y="900"/>
                    <a:pt x="779" y="900"/>
                  </a:cubicBezTo>
                  <a:cubicBezTo>
                    <a:pt x="918" y="900"/>
                    <a:pt x="1042" y="769"/>
                    <a:pt x="937" y="637"/>
                  </a:cubicBezTo>
                  <a:cubicBezTo>
                    <a:pt x="770" y="470"/>
                    <a:pt x="637" y="203"/>
                    <a:pt x="436" y="36"/>
                  </a:cubicBezTo>
                  <a:cubicBezTo>
                    <a:pt x="405" y="11"/>
                    <a:pt x="369" y="0"/>
                    <a:pt x="3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55"/>
            <p:cNvSpPr/>
            <p:nvPr/>
          </p:nvSpPr>
          <p:spPr>
            <a:xfrm>
              <a:off x="2891400" y="2897525"/>
              <a:ext cx="49600" cy="23175"/>
            </a:xfrm>
            <a:custGeom>
              <a:avLst/>
              <a:gdLst/>
              <a:ahLst/>
              <a:cxnLst/>
              <a:rect l="l" t="t" r="r" b="b"/>
              <a:pathLst>
                <a:path w="1984" h="927" extrusionOk="0">
                  <a:moveTo>
                    <a:pt x="1746" y="1"/>
                  </a:moveTo>
                  <a:cubicBezTo>
                    <a:pt x="1592" y="1"/>
                    <a:pt x="1427" y="114"/>
                    <a:pt x="1502" y="300"/>
                  </a:cubicBezTo>
                  <a:lnTo>
                    <a:pt x="1502" y="334"/>
                  </a:lnTo>
                  <a:cubicBezTo>
                    <a:pt x="1479" y="334"/>
                    <a:pt x="1457" y="319"/>
                    <a:pt x="1425" y="319"/>
                  </a:cubicBezTo>
                  <a:cubicBezTo>
                    <a:pt x="1409" y="319"/>
                    <a:pt x="1390" y="323"/>
                    <a:pt x="1368" y="334"/>
                  </a:cubicBezTo>
                  <a:cubicBezTo>
                    <a:pt x="1168" y="400"/>
                    <a:pt x="968" y="501"/>
                    <a:pt x="768" y="501"/>
                  </a:cubicBezTo>
                  <a:cubicBezTo>
                    <a:pt x="697" y="529"/>
                    <a:pt x="609" y="539"/>
                    <a:pt x="515" y="539"/>
                  </a:cubicBezTo>
                  <a:cubicBezTo>
                    <a:pt x="387" y="539"/>
                    <a:pt x="250" y="520"/>
                    <a:pt x="134" y="501"/>
                  </a:cubicBezTo>
                  <a:cubicBezTo>
                    <a:pt x="34" y="501"/>
                    <a:pt x="1" y="634"/>
                    <a:pt x="34" y="667"/>
                  </a:cubicBezTo>
                  <a:cubicBezTo>
                    <a:pt x="239" y="857"/>
                    <a:pt x="489" y="926"/>
                    <a:pt x="741" y="926"/>
                  </a:cubicBezTo>
                  <a:cubicBezTo>
                    <a:pt x="1022" y="926"/>
                    <a:pt x="1306" y="840"/>
                    <a:pt x="1535" y="734"/>
                  </a:cubicBezTo>
                  <a:cubicBezTo>
                    <a:pt x="1635" y="701"/>
                    <a:pt x="1668" y="601"/>
                    <a:pt x="1635" y="534"/>
                  </a:cubicBezTo>
                  <a:lnTo>
                    <a:pt x="1635" y="534"/>
                  </a:lnTo>
                  <a:cubicBezTo>
                    <a:pt x="1668" y="551"/>
                    <a:pt x="1706" y="559"/>
                    <a:pt x="1744" y="559"/>
                  </a:cubicBezTo>
                  <a:cubicBezTo>
                    <a:pt x="1856" y="559"/>
                    <a:pt x="1969" y="484"/>
                    <a:pt x="1969" y="334"/>
                  </a:cubicBezTo>
                  <a:lnTo>
                    <a:pt x="1969" y="234"/>
                  </a:lnTo>
                  <a:cubicBezTo>
                    <a:pt x="1983" y="72"/>
                    <a:pt x="1868" y="1"/>
                    <a:pt x="17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55"/>
            <p:cNvSpPr/>
            <p:nvPr/>
          </p:nvSpPr>
          <p:spPr>
            <a:xfrm>
              <a:off x="2873325" y="2909525"/>
              <a:ext cx="18250" cy="13925"/>
            </a:xfrm>
            <a:custGeom>
              <a:avLst/>
              <a:gdLst/>
              <a:ahLst/>
              <a:cxnLst/>
              <a:rect l="l" t="t" r="r" b="b"/>
              <a:pathLst>
                <a:path w="730" h="557" extrusionOk="0">
                  <a:moveTo>
                    <a:pt x="470" y="0"/>
                  </a:moveTo>
                  <a:cubicBezTo>
                    <a:pt x="445" y="0"/>
                    <a:pt x="418" y="7"/>
                    <a:pt x="390" y="21"/>
                  </a:cubicBezTo>
                  <a:cubicBezTo>
                    <a:pt x="357" y="54"/>
                    <a:pt x="257" y="187"/>
                    <a:pt x="223" y="187"/>
                  </a:cubicBezTo>
                  <a:cubicBezTo>
                    <a:pt x="1" y="251"/>
                    <a:pt x="51" y="557"/>
                    <a:pt x="258" y="557"/>
                  </a:cubicBezTo>
                  <a:cubicBezTo>
                    <a:pt x="268" y="557"/>
                    <a:pt x="279" y="556"/>
                    <a:pt x="290" y="554"/>
                  </a:cubicBezTo>
                  <a:cubicBezTo>
                    <a:pt x="423" y="521"/>
                    <a:pt x="490" y="421"/>
                    <a:pt x="557" y="354"/>
                  </a:cubicBezTo>
                  <a:cubicBezTo>
                    <a:pt x="729" y="239"/>
                    <a:pt x="629" y="0"/>
                    <a:pt x="4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55"/>
            <p:cNvSpPr/>
            <p:nvPr/>
          </p:nvSpPr>
          <p:spPr>
            <a:xfrm>
              <a:off x="2935850" y="2924050"/>
              <a:ext cx="16000" cy="10250"/>
            </a:xfrm>
            <a:custGeom>
              <a:avLst/>
              <a:gdLst/>
              <a:ahLst/>
              <a:cxnLst/>
              <a:rect l="l" t="t" r="r" b="b"/>
              <a:pathLst>
                <a:path w="640" h="410" extrusionOk="0">
                  <a:moveTo>
                    <a:pt x="402" y="0"/>
                  </a:moveTo>
                  <a:cubicBezTo>
                    <a:pt x="388" y="0"/>
                    <a:pt x="373" y="2"/>
                    <a:pt x="357" y="7"/>
                  </a:cubicBezTo>
                  <a:cubicBezTo>
                    <a:pt x="324" y="7"/>
                    <a:pt x="257" y="7"/>
                    <a:pt x="224" y="73"/>
                  </a:cubicBezTo>
                  <a:cubicBezTo>
                    <a:pt x="1" y="73"/>
                    <a:pt x="21" y="409"/>
                    <a:pt x="228" y="409"/>
                  </a:cubicBezTo>
                  <a:cubicBezTo>
                    <a:pt x="237" y="409"/>
                    <a:pt x="247" y="408"/>
                    <a:pt x="257" y="407"/>
                  </a:cubicBezTo>
                  <a:lnTo>
                    <a:pt x="391" y="407"/>
                  </a:lnTo>
                  <a:cubicBezTo>
                    <a:pt x="640" y="407"/>
                    <a:pt x="598" y="0"/>
                    <a:pt x="4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55"/>
            <p:cNvSpPr/>
            <p:nvPr/>
          </p:nvSpPr>
          <p:spPr>
            <a:xfrm>
              <a:off x="2911425" y="2990925"/>
              <a:ext cx="20875" cy="22650"/>
            </a:xfrm>
            <a:custGeom>
              <a:avLst/>
              <a:gdLst/>
              <a:ahLst/>
              <a:cxnLst/>
              <a:rect l="l" t="t" r="r" b="b"/>
              <a:pathLst>
                <a:path w="835" h="906" extrusionOk="0">
                  <a:moveTo>
                    <a:pt x="501" y="0"/>
                  </a:moveTo>
                  <a:cubicBezTo>
                    <a:pt x="400" y="0"/>
                    <a:pt x="334" y="67"/>
                    <a:pt x="234" y="67"/>
                  </a:cubicBezTo>
                  <a:cubicBezTo>
                    <a:pt x="0" y="100"/>
                    <a:pt x="34" y="434"/>
                    <a:pt x="234" y="467"/>
                  </a:cubicBezTo>
                  <a:cubicBezTo>
                    <a:pt x="200" y="501"/>
                    <a:pt x="200" y="567"/>
                    <a:pt x="200" y="601"/>
                  </a:cubicBezTo>
                  <a:cubicBezTo>
                    <a:pt x="200" y="601"/>
                    <a:pt x="200" y="634"/>
                    <a:pt x="167" y="634"/>
                  </a:cubicBezTo>
                  <a:cubicBezTo>
                    <a:pt x="45" y="756"/>
                    <a:pt x="173" y="905"/>
                    <a:pt x="298" y="905"/>
                  </a:cubicBezTo>
                  <a:cubicBezTo>
                    <a:pt x="310" y="905"/>
                    <a:pt x="322" y="904"/>
                    <a:pt x="334" y="901"/>
                  </a:cubicBezTo>
                  <a:cubicBezTo>
                    <a:pt x="467" y="834"/>
                    <a:pt x="534" y="734"/>
                    <a:pt x="534" y="567"/>
                  </a:cubicBezTo>
                  <a:cubicBezTo>
                    <a:pt x="534" y="501"/>
                    <a:pt x="534" y="467"/>
                    <a:pt x="501" y="467"/>
                  </a:cubicBezTo>
                  <a:cubicBezTo>
                    <a:pt x="834" y="434"/>
                    <a:pt x="734" y="0"/>
                    <a:pt x="5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55"/>
            <p:cNvSpPr/>
            <p:nvPr/>
          </p:nvSpPr>
          <p:spPr>
            <a:xfrm>
              <a:off x="2957275" y="2884800"/>
              <a:ext cx="17550" cy="27725"/>
            </a:xfrm>
            <a:custGeom>
              <a:avLst/>
              <a:gdLst/>
              <a:ahLst/>
              <a:cxnLst/>
              <a:rect l="l" t="t" r="r" b="b"/>
              <a:pathLst>
                <a:path w="702" h="1109" extrusionOk="0">
                  <a:moveTo>
                    <a:pt x="118" y="0"/>
                  </a:moveTo>
                  <a:cubicBezTo>
                    <a:pt x="46" y="0"/>
                    <a:pt x="1" y="60"/>
                    <a:pt x="1" y="142"/>
                  </a:cubicBezTo>
                  <a:cubicBezTo>
                    <a:pt x="1" y="342"/>
                    <a:pt x="201" y="543"/>
                    <a:pt x="168" y="743"/>
                  </a:cubicBezTo>
                  <a:cubicBezTo>
                    <a:pt x="80" y="961"/>
                    <a:pt x="251" y="1108"/>
                    <a:pt x="398" y="1108"/>
                  </a:cubicBezTo>
                  <a:cubicBezTo>
                    <a:pt x="475" y="1108"/>
                    <a:pt x="545" y="1068"/>
                    <a:pt x="568" y="976"/>
                  </a:cubicBezTo>
                  <a:cubicBezTo>
                    <a:pt x="701" y="543"/>
                    <a:pt x="535" y="209"/>
                    <a:pt x="168" y="9"/>
                  </a:cubicBezTo>
                  <a:cubicBezTo>
                    <a:pt x="150" y="3"/>
                    <a:pt x="133" y="0"/>
                    <a:pt x="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5"/>
            <p:cNvSpPr/>
            <p:nvPr/>
          </p:nvSpPr>
          <p:spPr>
            <a:xfrm>
              <a:off x="2924050" y="2872200"/>
              <a:ext cx="29925" cy="16325"/>
            </a:xfrm>
            <a:custGeom>
              <a:avLst/>
              <a:gdLst/>
              <a:ahLst/>
              <a:cxnLst/>
              <a:rect l="l" t="t" r="r" b="b"/>
              <a:pathLst>
                <a:path w="1197" h="653" extrusionOk="0">
                  <a:moveTo>
                    <a:pt x="317" y="1"/>
                  </a:moveTo>
                  <a:cubicBezTo>
                    <a:pt x="123" y="1"/>
                    <a:pt x="0" y="250"/>
                    <a:pt x="162" y="413"/>
                  </a:cubicBezTo>
                  <a:cubicBezTo>
                    <a:pt x="337" y="558"/>
                    <a:pt x="587" y="653"/>
                    <a:pt x="803" y="653"/>
                  </a:cubicBezTo>
                  <a:cubicBezTo>
                    <a:pt x="835" y="653"/>
                    <a:pt x="866" y="651"/>
                    <a:pt x="896" y="646"/>
                  </a:cubicBezTo>
                  <a:cubicBezTo>
                    <a:pt x="1163" y="546"/>
                    <a:pt x="1196" y="213"/>
                    <a:pt x="963" y="213"/>
                  </a:cubicBezTo>
                  <a:cubicBezTo>
                    <a:pt x="729" y="213"/>
                    <a:pt x="629" y="146"/>
                    <a:pt x="463" y="46"/>
                  </a:cubicBezTo>
                  <a:cubicBezTo>
                    <a:pt x="412" y="14"/>
                    <a:pt x="363" y="1"/>
                    <a:pt x="3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55"/>
            <p:cNvSpPr/>
            <p:nvPr/>
          </p:nvSpPr>
          <p:spPr>
            <a:xfrm>
              <a:off x="2963250" y="2851025"/>
              <a:ext cx="31575" cy="21175"/>
            </a:xfrm>
            <a:custGeom>
              <a:avLst/>
              <a:gdLst/>
              <a:ahLst/>
              <a:cxnLst/>
              <a:rect l="l" t="t" r="r" b="b"/>
              <a:pathLst>
                <a:path w="1263" h="847" extrusionOk="0">
                  <a:moveTo>
                    <a:pt x="879" y="0"/>
                  </a:moveTo>
                  <a:cubicBezTo>
                    <a:pt x="846" y="0"/>
                    <a:pt x="813" y="9"/>
                    <a:pt x="796" y="26"/>
                  </a:cubicBezTo>
                  <a:cubicBezTo>
                    <a:pt x="729" y="92"/>
                    <a:pt x="662" y="226"/>
                    <a:pt x="629" y="359"/>
                  </a:cubicBezTo>
                  <a:cubicBezTo>
                    <a:pt x="615" y="415"/>
                    <a:pt x="601" y="436"/>
                    <a:pt x="579" y="436"/>
                  </a:cubicBezTo>
                  <a:cubicBezTo>
                    <a:pt x="550" y="436"/>
                    <a:pt x="506" y="398"/>
                    <a:pt x="429" y="359"/>
                  </a:cubicBezTo>
                  <a:cubicBezTo>
                    <a:pt x="391" y="327"/>
                    <a:pt x="350" y="314"/>
                    <a:pt x="311" y="314"/>
                  </a:cubicBezTo>
                  <a:cubicBezTo>
                    <a:pt x="144" y="314"/>
                    <a:pt x="0" y="558"/>
                    <a:pt x="162" y="693"/>
                  </a:cubicBezTo>
                  <a:cubicBezTo>
                    <a:pt x="329" y="776"/>
                    <a:pt x="510" y="847"/>
                    <a:pt x="670" y="847"/>
                  </a:cubicBezTo>
                  <a:cubicBezTo>
                    <a:pt x="766" y="847"/>
                    <a:pt x="855" y="822"/>
                    <a:pt x="929" y="759"/>
                  </a:cubicBezTo>
                  <a:cubicBezTo>
                    <a:pt x="1129" y="593"/>
                    <a:pt x="1263" y="192"/>
                    <a:pt x="963" y="26"/>
                  </a:cubicBezTo>
                  <a:cubicBezTo>
                    <a:pt x="946" y="9"/>
                    <a:pt x="913" y="0"/>
                    <a:pt x="8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55"/>
            <p:cNvSpPr/>
            <p:nvPr/>
          </p:nvSpPr>
          <p:spPr>
            <a:xfrm>
              <a:off x="2942275" y="2819125"/>
              <a:ext cx="26700" cy="25350"/>
            </a:xfrm>
            <a:custGeom>
              <a:avLst/>
              <a:gdLst/>
              <a:ahLst/>
              <a:cxnLst/>
              <a:rect l="l" t="t" r="r" b="b"/>
              <a:pathLst>
                <a:path w="1068" h="1014" extrusionOk="0">
                  <a:moveTo>
                    <a:pt x="768" y="1"/>
                  </a:moveTo>
                  <a:cubicBezTo>
                    <a:pt x="634" y="1"/>
                    <a:pt x="634" y="134"/>
                    <a:pt x="501" y="134"/>
                  </a:cubicBezTo>
                  <a:lnTo>
                    <a:pt x="467" y="101"/>
                  </a:lnTo>
                  <a:cubicBezTo>
                    <a:pt x="437" y="71"/>
                    <a:pt x="407" y="54"/>
                    <a:pt x="377" y="54"/>
                  </a:cubicBezTo>
                  <a:cubicBezTo>
                    <a:pt x="341" y="54"/>
                    <a:pt x="304" y="79"/>
                    <a:pt x="267" y="134"/>
                  </a:cubicBezTo>
                  <a:cubicBezTo>
                    <a:pt x="0" y="434"/>
                    <a:pt x="401" y="801"/>
                    <a:pt x="634" y="968"/>
                  </a:cubicBezTo>
                  <a:cubicBezTo>
                    <a:pt x="672" y="1000"/>
                    <a:pt x="713" y="1013"/>
                    <a:pt x="752" y="1013"/>
                  </a:cubicBezTo>
                  <a:cubicBezTo>
                    <a:pt x="919" y="1013"/>
                    <a:pt x="1063" y="769"/>
                    <a:pt x="901" y="634"/>
                  </a:cubicBezTo>
                  <a:lnTo>
                    <a:pt x="768" y="501"/>
                  </a:lnTo>
                  <a:cubicBezTo>
                    <a:pt x="934" y="434"/>
                    <a:pt x="1068" y="301"/>
                    <a:pt x="968" y="134"/>
                  </a:cubicBezTo>
                  <a:cubicBezTo>
                    <a:pt x="934" y="34"/>
                    <a:pt x="834" y="1"/>
                    <a:pt x="7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55"/>
            <p:cNvSpPr/>
            <p:nvPr/>
          </p:nvSpPr>
          <p:spPr>
            <a:xfrm>
              <a:off x="2774650" y="3149550"/>
              <a:ext cx="46125" cy="74100"/>
            </a:xfrm>
            <a:custGeom>
              <a:avLst/>
              <a:gdLst/>
              <a:ahLst/>
              <a:cxnLst/>
              <a:rect l="l" t="t" r="r" b="b"/>
              <a:pathLst>
                <a:path w="1845" h="2964" extrusionOk="0">
                  <a:moveTo>
                    <a:pt x="210" y="0"/>
                  </a:moveTo>
                  <a:cubicBezTo>
                    <a:pt x="123" y="0"/>
                    <a:pt x="34" y="62"/>
                    <a:pt x="34" y="160"/>
                  </a:cubicBezTo>
                  <a:cubicBezTo>
                    <a:pt x="1" y="460"/>
                    <a:pt x="134" y="727"/>
                    <a:pt x="267" y="994"/>
                  </a:cubicBezTo>
                  <a:lnTo>
                    <a:pt x="167" y="994"/>
                  </a:lnTo>
                  <a:cubicBezTo>
                    <a:pt x="34" y="994"/>
                    <a:pt x="34" y="1127"/>
                    <a:pt x="101" y="1227"/>
                  </a:cubicBezTo>
                  <a:cubicBezTo>
                    <a:pt x="201" y="1394"/>
                    <a:pt x="368" y="1494"/>
                    <a:pt x="534" y="1628"/>
                  </a:cubicBezTo>
                  <a:cubicBezTo>
                    <a:pt x="668" y="1961"/>
                    <a:pt x="835" y="2295"/>
                    <a:pt x="968" y="2595"/>
                  </a:cubicBezTo>
                  <a:cubicBezTo>
                    <a:pt x="997" y="2667"/>
                    <a:pt x="1063" y="2702"/>
                    <a:pt x="1129" y="2702"/>
                  </a:cubicBezTo>
                  <a:cubicBezTo>
                    <a:pt x="1216" y="2702"/>
                    <a:pt x="1302" y="2642"/>
                    <a:pt x="1302" y="2528"/>
                  </a:cubicBezTo>
                  <a:cubicBezTo>
                    <a:pt x="1335" y="2628"/>
                    <a:pt x="1368" y="2762"/>
                    <a:pt x="1435" y="2828"/>
                  </a:cubicBezTo>
                  <a:cubicBezTo>
                    <a:pt x="1459" y="2924"/>
                    <a:pt x="1521" y="2964"/>
                    <a:pt x="1588" y="2964"/>
                  </a:cubicBezTo>
                  <a:cubicBezTo>
                    <a:pt x="1708" y="2964"/>
                    <a:pt x="1845" y="2833"/>
                    <a:pt x="1802" y="2662"/>
                  </a:cubicBezTo>
                  <a:cubicBezTo>
                    <a:pt x="1668" y="2261"/>
                    <a:pt x="1468" y="1894"/>
                    <a:pt x="1168" y="1561"/>
                  </a:cubicBezTo>
                  <a:cubicBezTo>
                    <a:pt x="1101" y="1427"/>
                    <a:pt x="968" y="1294"/>
                    <a:pt x="835" y="1227"/>
                  </a:cubicBezTo>
                  <a:lnTo>
                    <a:pt x="835" y="1161"/>
                  </a:lnTo>
                  <a:cubicBezTo>
                    <a:pt x="701" y="794"/>
                    <a:pt x="601" y="293"/>
                    <a:pt x="301" y="26"/>
                  </a:cubicBezTo>
                  <a:cubicBezTo>
                    <a:pt x="274" y="9"/>
                    <a:pt x="242" y="0"/>
                    <a:pt x="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55"/>
            <p:cNvSpPr/>
            <p:nvPr/>
          </p:nvSpPr>
          <p:spPr>
            <a:xfrm>
              <a:off x="2732125" y="3198475"/>
              <a:ext cx="42025" cy="19600"/>
            </a:xfrm>
            <a:custGeom>
              <a:avLst/>
              <a:gdLst/>
              <a:ahLst/>
              <a:cxnLst/>
              <a:rect l="l" t="t" r="r" b="b"/>
              <a:pathLst>
                <a:path w="1681" h="784" extrusionOk="0">
                  <a:moveTo>
                    <a:pt x="229" y="0"/>
                  </a:moveTo>
                  <a:cubicBezTo>
                    <a:pt x="128" y="0"/>
                    <a:pt x="48" y="44"/>
                    <a:pt x="34" y="171"/>
                  </a:cubicBezTo>
                  <a:cubicBezTo>
                    <a:pt x="0" y="471"/>
                    <a:pt x="401" y="571"/>
                    <a:pt x="634" y="671"/>
                  </a:cubicBezTo>
                  <a:cubicBezTo>
                    <a:pt x="834" y="746"/>
                    <a:pt x="1034" y="784"/>
                    <a:pt x="1249" y="784"/>
                  </a:cubicBezTo>
                  <a:cubicBezTo>
                    <a:pt x="1320" y="784"/>
                    <a:pt x="1393" y="780"/>
                    <a:pt x="1468" y="771"/>
                  </a:cubicBezTo>
                  <a:cubicBezTo>
                    <a:pt x="1681" y="711"/>
                    <a:pt x="1644" y="429"/>
                    <a:pt x="1460" y="429"/>
                  </a:cubicBezTo>
                  <a:cubicBezTo>
                    <a:pt x="1442" y="429"/>
                    <a:pt x="1422" y="432"/>
                    <a:pt x="1401" y="438"/>
                  </a:cubicBezTo>
                  <a:cubicBezTo>
                    <a:pt x="1335" y="438"/>
                    <a:pt x="1168" y="338"/>
                    <a:pt x="1068" y="338"/>
                  </a:cubicBezTo>
                  <a:cubicBezTo>
                    <a:pt x="901" y="304"/>
                    <a:pt x="734" y="204"/>
                    <a:pt x="634" y="138"/>
                  </a:cubicBezTo>
                  <a:cubicBezTo>
                    <a:pt x="538" y="80"/>
                    <a:pt x="365" y="0"/>
                    <a:pt x="2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55"/>
            <p:cNvSpPr/>
            <p:nvPr/>
          </p:nvSpPr>
          <p:spPr>
            <a:xfrm>
              <a:off x="2717100" y="3231375"/>
              <a:ext cx="49375" cy="17750"/>
            </a:xfrm>
            <a:custGeom>
              <a:avLst/>
              <a:gdLst/>
              <a:ahLst/>
              <a:cxnLst/>
              <a:rect l="l" t="t" r="r" b="b"/>
              <a:pathLst>
                <a:path w="1975" h="710" extrusionOk="0">
                  <a:moveTo>
                    <a:pt x="631" y="0"/>
                  </a:moveTo>
                  <a:cubicBezTo>
                    <a:pt x="423" y="0"/>
                    <a:pt x="234" y="45"/>
                    <a:pt x="101" y="156"/>
                  </a:cubicBezTo>
                  <a:cubicBezTo>
                    <a:pt x="1" y="223"/>
                    <a:pt x="68" y="356"/>
                    <a:pt x="134" y="389"/>
                  </a:cubicBezTo>
                  <a:cubicBezTo>
                    <a:pt x="268" y="478"/>
                    <a:pt x="446" y="493"/>
                    <a:pt x="609" y="493"/>
                  </a:cubicBezTo>
                  <a:cubicBezTo>
                    <a:pt x="690" y="493"/>
                    <a:pt x="768" y="489"/>
                    <a:pt x="835" y="489"/>
                  </a:cubicBezTo>
                  <a:cubicBezTo>
                    <a:pt x="1135" y="489"/>
                    <a:pt x="1435" y="623"/>
                    <a:pt x="1669" y="690"/>
                  </a:cubicBezTo>
                  <a:cubicBezTo>
                    <a:pt x="1701" y="703"/>
                    <a:pt x="1731" y="710"/>
                    <a:pt x="1758" y="710"/>
                  </a:cubicBezTo>
                  <a:cubicBezTo>
                    <a:pt x="1924" y="710"/>
                    <a:pt x="1975" y="471"/>
                    <a:pt x="1802" y="356"/>
                  </a:cubicBezTo>
                  <a:cubicBezTo>
                    <a:pt x="1535" y="178"/>
                    <a:pt x="1046" y="0"/>
                    <a:pt x="6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55"/>
            <p:cNvSpPr/>
            <p:nvPr/>
          </p:nvSpPr>
          <p:spPr>
            <a:xfrm>
              <a:off x="2692925" y="3264450"/>
              <a:ext cx="51100" cy="18375"/>
            </a:xfrm>
            <a:custGeom>
              <a:avLst/>
              <a:gdLst/>
              <a:ahLst/>
              <a:cxnLst/>
              <a:rect l="l" t="t" r="r" b="b"/>
              <a:pathLst>
                <a:path w="2044" h="735" extrusionOk="0">
                  <a:moveTo>
                    <a:pt x="1101" y="0"/>
                  </a:moveTo>
                  <a:cubicBezTo>
                    <a:pt x="734" y="0"/>
                    <a:pt x="234" y="234"/>
                    <a:pt x="67" y="567"/>
                  </a:cubicBezTo>
                  <a:cubicBezTo>
                    <a:pt x="1" y="667"/>
                    <a:pt x="101" y="734"/>
                    <a:pt x="201" y="734"/>
                  </a:cubicBezTo>
                  <a:cubicBezTo>
                    <a:pt x="468" y="701"/>
                    <a:pt x="668" y="501"/>
                    <a:pt x="935" y="367"/>
                  </a:cubicBezTo>
                  <a:cubicBezTo>
                    <a:pt x="1008" y="334"/>
                    <a:pt x="1082" y="320"/>
                    <a:pt x="1154" y="320"/>
                  </a:cubicBezTo>
                  <a:cubicBezTo>
                    <a:pt x="1376" y="320"/>
                    <a:pt x="1584" y="458"/>
                    <a:pt x="1735" y="634"/>
                  </a:cubicBezTo>
                  <a:cubicBezTo>
                    <a:pt x="1769" y="676"/>
                    <a:pt x="1806" y="692"/>
                    <a:pt x="1842" y="692"/>
                  </a:cubicBezTo>
                  <a:cubicBezTo>
                    <a:pt x="1950" y="692"/>
                    <a:pt x="2044" y="542"/>
                    <a:pt x="1969" y="467"/>
                  </a:cubicBezTo>
                  <a:cubicBezTo>
                    <a:pt x="1769" y="134"/>
                    <a:pt x="1468" y="0"/>
                    <a:pt x="1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55"/>
            <p:cNvSpPr/>
            <p:nvPr/>
          </p:nvSpPr>
          <p:spPr>
            <a:xfrm>
              <a:off x="2731300" y="3331350"/>
              <a:ext cx="59200" cy="54050"/>
            </a:xfrm>
            <a:custGeom>
              <a:avLst/>
              <a:gdLst/>
              <a:ahLst/>
              <a:cxnLst/>
              <a:rect l="l" t="t" r="r" b="b"/>
              <a:pathLst>
                <a:path w="2368" h="2162" extrusionOk="0">
                  <a:moveTo>
                    <a:pt x="1304" y="0"/>
                  </a:moveTo>
                  <a:cubicBezTo>
                    <a:pt x="1277" y="0"/>
                    <a:pt x="1252" y="8"/>
                    <a:pt x="1234" y="26"/>
                  </a:cubicBezTo>
                  <a:cubicBezTo>
                    <a:pt x="1101" y="193"/>
                    <a:pt x="1034" y="393"/>
                    <a:pt x="901" y="560"/>
                  </a:cubicBezTo>
                  <a:cubicBezTo>
                    <a:pt x="701" y="627"/>
                    <a:pt x="467" y="627"/>
                    <a:pt x="267" y="727"/>
                  </a:cubicBezTo>
                  <a:cubicBezTo>
                    <a:pt x="200" y="793"/>
                    <a:pt x="133" y="894"/>
                    <a:pt x="234" y="994"/>
                  </a:cubicBezTo>
                  <a:cubicBezTo>
                    <a:pt x="300" y="1027"/>
                    <a:pt x="434" y="1060"/>
                    <a:pt x="534" y="1127"/>
                  </a:cubicBezTo>
                  <a:cubicBezTo>
                    <a:pt x="467" y="1194"/>
                    <a:pt x="400" y="1294"/>
                    <a:pt x="367" y="1361"/>
                  </a:cubicBezTo>
                  <a:cubicBezTo>
                    <a:pt x="334" y="1494"/>
                    <a:pt x="0" y="1861"/>
                    <a:pt x="133" y="2128"/>
                  </a:cubicBezTo>
                  <a:cubicBezTo>
                    <a:pt x="133" y="2161"/>
                    <a:pt x="200" y="2161"/>
                    <a:pt x="234" y="2161"/>
                  </a:cubicBezTo>
                  <a:cubicBezTo>
                    <a:pt x="467" y="2128"/>
                    <a:pt x="600" y="1661"/>
                    <a:pt x="701" y="1494"/>
                  </a:cubicBezTo>
                  <a:cubicBezTo>
                    <a:pt x="767" y="1361"/>
                    <a:pt x="867" y="1194"/>
                    <a:pt x="901" y="1060"/>
                  </a:cubicBezTo>
                  <a:cubicBezTo>
                    <a:pt x="1401" y="1027"/>
                    <a:pt x="1868" y="727"/>
                    <a:pt x="2235" y="460"/>
                  </a:cubicBezTo>
                  <a:cubicBezTo>
                    <a:pt x="2367" y="327"/>
                    <a:pt x="2268" y="111"/>
                    <a:pt x="2105" y="111"/>
                  </a:cubicBezTo>
                  <a:cubicBezTo>
                    <a:pt x="2063" y="111"/>
                    <a:pt x="2016" y="125"/>
                    <a:pt x="1968" y="160"/>
                  </a:cubicBezTo>
                  <a:cubicBezTo>
                    <a:pt x="1768" y="326"/>
                    <a:pt x="1468" y="460"/>
                    <a:pt x="1234" y="493"/>
                  </a:cubicBezTo>
                  <a:cubicBezTo>
                    <a:pt x="1301" y="360"/>
                    <a:pt x="1368" y="226"/>
                    <a:pt x="1434" y="160"/>
                  </a:cubicBezTo>
                  <a:cubicBezTo>
                    <a:pt x="1459" y="62"/>
                    <a:pt x="1376" y="0"/>
                    <a:pt x="13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55"/>
            <p:cNvSpPr/>
            <p:nvPr/>
          </p:nvSpPr>
          <p:spPr>
            <a:xfrm>
              <a:off x="2748800" y="3368525"/>
              <a:ext cx="38000" cy="53875"/>
            </a:xfrm>
            <a:custGeom>
              <a:avLst/>
              <a:gdLst/>
              <a:ahLst/>
              <a:cxnLst/>
              <a:rect l="l" t="t" r="r" b="b"/>
              <a:pathLst>
                <a:path w="1520" h="2155" extrusionOk="0">
                  <a:moveTo>
                    <a:pt x="1324" y="1"/>
                  </a:moveTo>
                  <a:cubicBezTo>
                    <a:pt x="1239" y="1"/>
                    <a:pt x="1146" y="53"/>
                    <a:pt x="1101" y="174"/>
                  </a:cubicBezTo>
                  <a:cubicBezTo>
                    <a:pt x="1068" y="341"/>
                    <a:pt x="1001" y="441"/>
                    <a:pt x="935" y="641"/>
                  </a:cubicBezTo>
                  <a:cubicBezTo>
                    <a:pt x="734" y="841"/>
                    <a:pt x="534" y="1041"/>
                    <a:pt x="401" y="1308"/>
                  </a:cubicBezTo>
                  <a:cubicBezTo>
                    <a:pt x="267" y="1475"/>
                    <a:pt x="1" y="1875"/>
                    <a:pt x="101" y="2075"/>
                  </a:cubicBezTo>
                  <a:cubicBezTo>
                    <a:pt x="149" y="2124"/>
                    <a:pt x="163" y="2155"/>
                    <a:pt x="179" y="2155"/>
                  </a:cubicBezTo>
                  <a:cubicBezTo>
                    <a:pt x="185" y="2155"/>
                    <a:pt x="192" y="2151"/>
                    <a:pt x="201" y="2142"/>
                  </a:cubicBezTo>
                  <a:cubicBezTo>
                    <a:pt x="434" y="2075"/>
                    <a:pt x="501" y="1742"/>
                    <a:pt x="568" y="1575"/>
                  </a:cubicBezTo>
                  <a:cubicBezTo>
                    <a:pt x="601" y="1475"/>
                    <a:pt x="701" y="1341"/>
                    <a:pt x="768" y="1241"/>
                  </a:cubicBezTo>
                  <a:cubicBezTo>
                    <a:pt x="801" y="1275"/>
                    <a:pt x="834" y="1375"/>
                    <a:pt x="834" y="1475"/>
                  </a:cubicBezTo>
                  <a:cubicBezTo>
                    <a:pt x="851" y="1558"/>
                    <a:pt x="935" y="1600"/>
                    <a:pt x="1018" y="1600"/>
                  </a:cubicBezTo>
                  <a:cubicBezTo>
                    <a:pt x="1101" y="1600"/>
                    <a:pt x="1185" y="1558"/>
                    <a:pt x="1201" y="1475"/>
                  </a:cubicBezTo>
                  <a:cubicBezTo>
                    <a:pt x="1368" y="1041"/>
                    <a:pt x="1402" y="641"/>
                    <a:pt x="1502" y="207"/>
                  </a:cubicBezTo>
                  <a:cubicBezTo>
                    <a:pt x="1520" y="79"/>
                    <a:pt x="1428" y="1"/>
                    <a:pt x="13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55"/>
            <p:cNvSpPr/>
            <p:nvPr/>
          </p:nvSpPr>
          <p:spPr>
            <a:xfrm>
              <a:off x="2785500" y="3377925"/>
              <a:ext cx="23375" cy="61925"/>
            </a:xfrm>
            <a:custGeom>
              <a:avLst/>
              <a:gdLst/>
              <a:ahLst/>
              <a:cxnLst/>
              <a:rect l="l" t="t" r="r" b="b"/>
              <a:pathLst>
                <a:path w="935" h="2477" extrusionOk="0">
                  <a:moveTo>
                    <a:pt x="551" y="0"/>
                  </a:moveTo>
                  <a:cubicBezTo>
                    <a:pt x="429" y="0"/>
                    <a:pt x="300" y="86"/>
                    <a:pt x="300" y="231"/>
                  </a:cubicBezTo>
                  <a:cubicBezTo>
                    <a:pt x="300" y="465"/>
                    <a:pt x="267" y="632"/>
                    <a:pt x="134" y="832"/>
                  </a:cubicBezTo>
                  <a:cubicBezTo>
                    <a:pt x="34" y="999"/>
                    <a:pt x="134" y="1165"/>
                    <a:pt x="267" y="1199"/>
                  </a:cubicBezTo>
                  <a:cubicBezTo>
                    <a:pt x="167" y="1699"/>
                    <a:pt x="0" y="2166"/>
                    <a:pt x="234" y="2433"/>
                  </a:cubicBezTo>
                  <a:cubicBezTo>
                    <a:pt x="261" y="2461"/>
                    <a:pt x="300" y="2477"/>
                    <a:pt x="339" y="2477"/>
                  </a:cubicBezTo>
                  <a:cubicBezTo>
                    <a:pt x="394" y="2477"/>
                    <a:pt x="448" y="2444"/>
                    <a:pt x="467" y="2366"/>
                  </a:cubicBezTo>
                  <a:cubicBezTo>
                    <a:pt x="601" y="2166"/>
                    <a:pt x="534" y="1866"/>
                    <a:pt x="567" y="1632"/>
                  </a:cubicBezTo>
                  <a:cubicBezTo>
                    <a:pt x="601" y="1332"/>
                    <a:pt x="767" y="1032"/>
                    <a:pt x="901" y="732"/>
                  </a:cubicBezTo>
                  <a:cubicBezTo>
                    <a:pt x="934" y="632"/>
                    <a:pt x="868" y="532"/>
                    <a:pt x="767" y="532"/>
                  </a:cubicBezTo>
                  <a:lnTo>
                    <a:pt x="767" y="198"/>
                  </a:lnTo>
                  <a:cubicBezTo>
                    <a:pt x="752" y="61"/>
                    <a:pt x="654" y="0"/>
                    <a:pt x="5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55"/>
            <p:cNvSpPr/>
            <p:nvPr/>
          </p:nvSpPr>
          <p:spPr>
            <a:xfrm>
              <a:off x="2821625" y="3368400"/>
              <a:ext cx="15600" cy="70900"/>
            </a:xfrm>
            <a:custGeom>
              <a:avLst/>
              <a:gdLst/>
              <a:ahLst/>
              <a:cxnLst/>
              <a:rect l="l" t="t" r="r" b="b"/>
              <a:pathLst>
                <a:path w="624" h="2836" extrusionOk="0">
                  <a:moveTo>
                    <a:pt x="262" y="1"/>
                  </a:moveTo>
                  <a:cubicBezTo>
                    <a:pt x="130" y="1"/>
                    <a:pt x="1" y="98"/>
                    <a:pt x="56" y="245"/>
                  </a:cubicBezTo>
                  <a:cubicBezTo>
                    <a:pt x="90" y="379"/>
                    <a:pt x="90" y="512"/>
                    <a:pt x="256" y="579"/>
                  </a:cubicBezTo>
                  <a:cubicBezTo>
                    <a:pt x="223" y="646"/>
                    <a:pt x="223" y="679"/>
                    <a:pt x="223" y="712"/>
                  </a:cubicBezTo>
                  <a:cubicBezTo>
                    <a:pt x="256" y="1079"/>
                    <a:pt x="256" y="1480"/>
                    <a:pt x="223" y="1880"/>
                  </a:cubicBezTo>
                  <a:cubicBezTo>
                    <a:pt x="156" y="2180"/>
                    <a:pt x="90" y="2480"/>
                    <a:pt x="156" y="2747"/>
                  </a:cubicBezTo>
                  <a:cubicBezTo>
                    <a:pt x="187" y="2809"/>
                    <a:pt x="240" y="2835"/>
                    <a:pt x="291" y="2835"/>
                  </a:cubicBezTo>
                  <a:cubicBezTo>
                    <a:pt x="349" y="2835"/>
                    <a:pt x="405" y="2801"/>
                    <a:pt x="423" y="2747"/>
                  </a:cubicBezTo>
                  <a:cubicBezTo>
                    <a:pt x="590" y="2480"/>
                    <a:pt x="557" y="2080"/>
                    <a:pt x="557" y="1813"/>
                  </a:cubicBezTo>
                  <a:cubicBezTo>
                    <a:pt x="557" y="1413"/>
                    <a:pt x="557" y="1046"/>
                    <a:pt x="490" y="712"/>
                  </a:cubicBezTo>
                  <a:cubicBezTo>
                    <a:pt x="490" y="679"/>
                    <a:pt x="457" y="646"/>
                    <a:pt x="457" y="646"/>
                  </a:cubicBezTo>
                  <a:lnTo>
                    <a:pt x="490" y="646"/>
                  </a:lnTo>
                  <a:cubicBezTo>
                    <a:pt x="623" y="446"/>
                    <a:pt x="623" y="312"/>
                    <a:pt x="490" y="212"/>
                  </a:cubicBezTo>
                  <a:cubicBezTo>
                    <a:pt x="475" y="63"/>
                    <a:pt x="367" y="1"/>
                    <a:pt x="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55"/>
            <p:cNvSpPr/>
            <p:nvPr/>
          </p:nvSpPr>
          <p:spPr>
            <a:xfrm>
              <a:off x="2843025" y="3398675"/>
              <a:ext cx="14200" cy="40700"/>
            </a:xfrm>
            <a:custGeom>
              <a:avLst/>
              <a:gdLst/>
              <a:ahLst/>
              <a:cxnLst/>
              <a:rect l="l" t="t" r="r" b="b"/>
              <a:pathLst>
                <a:path w="568" h="1628" extrusionOk="0">
                  <a:moveTo>
                    <a:pt x="175" y="1"/>
                  </a:moveTo>
                  <a:cubicBezTo>
                    <a:pt x="89" y="1"/>
                    <a:pt x="1" y="60"/>
                    <a:pt x="1" y="169"/>
                  </a:cubicBezTo>
                  <a:cubicBezTo>
                    <a:pt x="68" y="469"/>
                    <a:pt x="68" y="702"/>
                    <a:pt x="101" y="1003"/>
                  </a:cubicBezTo>
                  <a:cubicBezTo>
                    <a:pt x="101" y="1203"/>
                    <a:pt x="101" y="1470"/>
                    <a:pt x="268" y="1603"/>
                  </a:cubicBezTo>
                  <a:cubicBezTo>
                    <a:pt x="318" y="1620"/>
                    <a:pt x="351" y="1628"/>
                    <a:pt x="376" y="1628"/>
                  </a:cubicBezTo>
                  <a:cubicBezTo>
                    <a:pt x="401" y="1628"/>
                    <a:pt x="418" y="1620"/>
                    <a:pt x="435" y="1603"/>
                  </a:cubicBezTo>
                  <a:cubicBezTo>
                    <a:pt x="568" y="1436"/>
                    <a:pt x="501" y="1169"/>
                    <a:pt x="468" y="969"/>
                  </a:cubicBezTo>
                  <a:cubicBezTo>
                    <a:pt x="435" y="669"/>
                    <a:pt x="401" y="435"/>
                    <a:pt x="334" y="135"/>
                  </a:cubicBezTo>
                  <a:cubicBezTo>
                    <a:pt x="319" y="43"/>
                    <a:pt x="248" y="1"/>
                    <a:pt x="1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55"/>
            <p:cNvSpPr/>
            <p:nvPr/>
          </p:nvSpPr>
          <p:spPr>
            <a:xfrm>
              <a:off x="2862225" y="3361800"/>
              <a:ext cx="29825" cy="77075"/>
            </a:xfrm>
            <a:custGeom>
              <a:avLst/>
              <a:gdLst/>
              <a:ahLst/>
              <a:cxnLst/>
              <a:rect l="l" t="t" r="r" b="b"/>
              <a:pathLst>
                <a:path w="1193" h="3083" extrusionOk="0">
                  <a:moveTo>
                    <a:pt x="293" y="0"/>
                  </a:moveTo>
                  <a:cubicBezTo>
                    <a:pt x="221" y="0"/>
                    <a:pt x="156" y="41"/>
                    <a:pt x="134" y="143"/>
                  </a:cubicBezTo>
                  <a:cubicBezTo>
                    <a:pt x="33" y="343"/>
                    <a:pt x="33" y="509"/>
                    <a:pt x="33" y="743"/>
                  </a:cubicBezTo>
                  <a:cubicBezTo>
                    <a:pt x="33" y="943"/>
                    <a:pt x="0" y="1177"/>
                    <a:pt x="100" y="1410"/>
                  </a:cubicBezTo>
                  <a:cubicBezTo>
                    <a:pt x="100" y="1443"/>
                    <a:pt x="134" y="1443"/>
                    <a:pt x="134" y="1443"/>
                  </a:cubicBezTo>
                  <a:cubicBezTo>
                    <a:pt x="33" y="1443"/>
                    <a:pt x="0" y="1510"/>
                    <a:pt x="0" y="1644"/>
                  </a:cubicBezTo>
                  <a:cubicBezTo>
                    <a:pt x="0" y="2144"/>
                    <a:pt x="200" y="2945"/>
                    <a:pt x="701" y="3078"/>
                  </a:cubicBezTo>
                  <a:cubicBezTo>
                    <a:pt x="720" y="3081"/>
                    <a:pt x="741" y="3082"/>
                    <a:pt x="761" y="3082"/>
                  </a:cubicBezTo>
                  <a:cubicBezTo>
                    <a:pt x="977" y="3082"/>
                    <a:pt x="1192" y="2922"/>
                    <a:pt x="1101" y="2678"/>
                  </a:cubicBezTo>
                  <a:cubicBezTo>
                    <a:pt x="1001" y="2511"/>
                    <a:pt x="834" y="2411"/>
                    <a:pt x="701" y="2244"/>
                  </a:cubicBezTo>
                  <a:cubicBezTo>
                    <a:pt x="567" y="2077"/>
                    <a:pt x="467" y="1844"/>
                    <a:pt x="434" y="1644"/>
                  </a:cubicBezTo>
                  <a:cubicBezTo>
                    <a:pt x="434" y="1610"/>
                    <a:pt x="434" y="1610"/>
                    <a:pt x="367" y="1577"/>
                  </a:cubicBezTo>
                  <a:cubicBezTo>
                    <a:pt x="467" y="1577"/>
                    <a:pt x="534" y="1477"/>
                    <a:pt x="601" y="1343"/>
                  </a:cubicBezTo>
                  <a:cubicBezTo>
                    <a:pt x="634" y="1177"/>
                    <a:pt x="601" y="1077"/>
                    <a:pt x="534" y="910"/>
                  </a:cubicBezTo>
                  <a:cubicBezTo>
                    <a:pt x="500" y="676"/>
                    <a:pt x="500" y="509"/>
                    <a:pt x="534" y="309"/>
                  </a:cubicBezTo>
                  <a:cubicBezTo>
                    <a:pt x="600" y="155"/>
                    <a:pt x="433" y="0"/>
                    <a:pt x="2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55"/>
            <p:cNvSpPr/>
            <p:nvPr/>
          </p:nvSpPr>
          <p:spPr>
            <a:xfrm>
              <a:off x="2887600" y="3381350"/>
              <a:ext cx="24675" cy="34950"/>
            </a:xfrm>
            <a:custGeom>
              <a:avLst/>
              <a:gdLst/>
              <a:ahLst/>
              <a:cxnLst/>
              <a:rect l="l" t="t" r="r" b="b"/>
              <a:pathLst>
                <a:path w="987" h="1398" extrusionOk="0">
                  <a:moveTo>
                    <a:pt x="289" y="0"/>
                  </a:moveTo>
                  <a:cubicBezTo>
                    <a:pt x="142" y="0"/>
                    <a:pt x="1" y="110"/>
                    <a:pt x="19" y="328"/>
                  </a:cubicBezTo>
                  <a:cubicBezTo>
                    <a:pt x="79" y="596"/>
                    <a:pt x="218" y="1398"/>
                    <a:pt x="629" y="1398"/>
                  </a:cubicBezTo>
                  <a:cubicBezTo>
                    <a:pt x="677" y="1398"/>
                    <a:pt x="730" y="1387"/>
                    <a:pt x="786" y="1362"/>
                  </a:cubicBezTo>
                  <a:cubicBezTo>
                    <a:pt x="953" y="1295"/>
                    <a:pt x="987" y="1128"/>
                    <a:pt x="920" y="962"/>
                  </a:cubicBezTo>
                  <a:cubicBezTo>
                    <a:pt x="853" y="862"/>
                    <a:pt x="786" y="795"/>
                    <a:pt x="753" y="695"/>
                  </a:cubicBezTo>
                  <a:cubicBezTo>
                    <a:pt x="653" y="528"/>
                    <a:pt x="620" y="395"/>
                    <a:pt x="586" y="228"/>
                  </a:cubicBezTo>
                  <a:cubicBezTo>
                    <a:pt x="541" y="76"/>
                    <a:pt x="413" y="0"/>
                    <a:pt x="2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55"/>
            <p:cNvSpPr/>
            <p:nvPr/>
          </p:nvSpPr>
          <p:spPr>
            <a:xfrm>
              <a:off x="2925025" y="3356925"/>
              <a:ext cx="32800" cy="28225"/>
            </a:xfrm>
            <a:custGeom>
              <a:avLst/>
              <a:gdLst/>
              <a:ahLst/>
              <a:cxnLst/>
              <a:rect l="l" t="t" r="r" b="b"/>
              <a:pathLst>
                <a:path w="1312" h="1129" extrusionOk="0">
                  <a:moveTo>
                    <a:pt x="225" y="1"/>
                  </a:moveTo>
                  <a:cubicBezTo>
                    <a:pt x="78" y="1"/>
                    <a:pt x="1" y="211"/>
                    <a:pt x="157" y="304"/>
                  </a:cubicBezTo>
                  <a:cubicBezTo>
                    <a:pt x="490" y="438"/>
                    <a:pt x="690" y="805"/>
                    <a:pt x="924" y="1038"/>
                  </a:cubicBezTo>
                  <a:cubicBezTo>
                    <a:pt x="970" y="1103"/>
                    <a:pt x="1024" y="1129"/>
                    <a:pt x="1074" y="1129"/>
                  </a:cubicBezTo>
                  <a:cubicBezTo>
                    <a:pt x="1205" y="1129"/>
                    <a:pt x="1311" y="949"/>
                    <a:pt x="1191" y="805"/>
                  </a:cubicBezTo>
                  <a:cubicBezTo>
                    <a:pt x="991" y="471"/>
                    <a:pt x="657" y="137"/>
                    <a:pt x="257" y="4"/>
                  </a:cubicBezTo>
                  <a:cubicBezTo>
                    <a:pt x="246" y="2"/>
                    <a:pt x="235" y="1"/>
                    <a:pt x="2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5"/>
            <p:cNvSpPr/>
            <p:nvPr/>
          </p:nvSpPr>
          <p:spPr>
            <a:xfrm>
              <a:off x="2865550" y="3305600"/>
              <a:ext cx="14475" cy="17025"/>
            </a:xfrm>
            <a:custGeom>
              <a:avLst/>
              <a:gdLst/>
              <a:ahLst/>
              <a:cxnLst/>
              <a:rect l="l" t="t" r="r" b="b"/>
              <a:pathLst>
                <a:path w="579" h="681" extrusionOk="0">
                  <a:moveTo>
                    <a:pt x="158" y="0"/>
                  </a:moveTo>
                  <a:cubicBezTo>
                    <a:pt x="113" y="0"/>
                    <a:pt x="67" y="16"/>
                    <a:pt x="67" y="56"/>
                  </a:cubicBezTo>
                  <a:cubicBezTo>
                    <a:pt x="1" y="322"/>
                    <a:pt x="134" y="489"/>
                    <a:pt x="301" y="656"/>
                  </a:cubicBezTo>
                  <a:cubicBezTo>
                    <a:pt x="318" y="673"/>
                    <a:pt x="337" y="680"/>
                    <a:pt x="358" y="680"/>
                  </a:cubicBezTo>
                  <a:cubicBezTo>
                    <a:pt x="459" y="680"/>
                    <a:pt x="578" y="500"/>
                    <a:pt x="468" y="389"/>
                  </a:cubicBezTo>
                  <a:cubicBezTo>
                    <a:pt x="334" y="322"/>
                    <a:pt x="301" y="122"/>
                    <a:pt x="234" y="22"/>
                  </a:cubicBezTo>
                  <a:cubicBezTo>
                    <a:pt x="220" y="8"/>
                    <a:pt x="189" y="0"/>
                    <a:pt x="1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5"/>
            <p:cNvSpPr/>
            <p:nvPr/>
          </p:nvSpPr>
          <p:spPr>
            <a:xfrm>
              <a:off x="2842200" y="3323500"/>
              <a:ext cx="15875" cy="17400"/>
            </a:xfrm>
            <a:custGeom>
              <a:avLst/>
              <a:gdLst/>
              <a:ahLst/>
              <a:cxnLst/>
              <a:rect l="l" t="t" r="r" b="b"/>
              <a:pathLst>
                <a:path w="635" h="696" extrusionOk="0">
                  <a:moveTo>
                    <a:pt x="478" y="1"/>
                  </a:moveTo>
                  <a:cubicBezTo>
                    <a:pt x="378" y="1"/>
                    <a:pt x="267" y="79"/>
                    <a:pt x="267" y="207"/>
                  </a:cubicBezTo>
                  <a:cubicBezTo>
                    <a:pt x="267" y="340"/>
                    <a:pt x="101" y="340"/>
                    <a:pt x="67" y="440"/>
                  </a:cubicBezTo>
                  <a:cubicBezTo>
                    <a:pt x="1" y="507"/>
                    <a:pt x="67" y="540"/>
                    <a:pt x="101" y="640"/>
                  </a:cubicBezTo>
                  <a:cubicBezTo>
                    <a:pt x="120" y="680"/>
                    <a:pt x="174" y="696"/>
                    <a:pt x="222" y="696"/>
                  </a:cubicBezTo>
                  <a:cubicBezTo>
                    <a:pt x="256" y="696"/>
                    <a:pt x="287" y="688"/>
                    <a:pt x="301" y="674"/>
                  </a:cubicBezTo>
                  <a:cubicBezTo>
                    <a:pt x="501" y="640"/>
                    <a:pt x="634" y="374"/>
                    <a:pt x="634" y="173"/>
                  </a:cubicBezTo>
                  <a:cubicBezTo>
                    <a:pt x="634" y="53"/>
                    <a:pt x="560" y="1"/>
                    <a:pt x="4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55"/>
            <p:cNvSpPr/>
            <p:nvPr/>
          </p:nvSpPr>
          <p:spPr>
            <a:xfrm>
              <a:off x="2787150" y="3352800"/>
              <a:ext cx="15625" cy="16550"/>
            </a:xfrm>
            <a:custGeom>
              <a:avLst/>
              <a:gdLst/>
              <a:ahLst/>
              <a:cxnLst/>
              <a:rect l="l" t="t" r="r" b="b"/>
              <a:pathLst>
                <a:path w="625" h="662" extrusionOk="0">
                  <a:moveTo>
                    <a:pt x="190" y="1"/>
                  </a:moveTo>
                  <a:cubicBezTo>
                    <a:pt x="143" y="1"/>
                    <a:pt x="101" y="38"/>
                    <a:pt x="101" y="102"/>
                  </a:cubicBezTo>
                  <a:cubicBezTo>
                    <a:pt x="34" y="202"/>
                    <a:pt x="1" y="336"/>
                    <a:pt x="1" y="469"/>
                  </a:cubicBezTo>
                  <a:cubicBezTo>
                    <a:pt x="1" y="593"/>
                    <a:pt x="111" y="662"/>
                    <a:pt x="222" y="662"/>
                  </a:cubicBezTo>
                  <a:cubicBezTo>
                    <a:pt x="261" y="662"/>
                    <a:pt x="300" y="653"/>
                    <a:pt x="335" y="636"/>
                  </a:cubicBezTo>
                  <a:cubicBezTo>
                    <a:pt x="468" y="569"/>
                    <a:pt x="501" y="469"/>
                    <a:pt x="535" y="336"/>
                  </a:cubicBezTo>
                  <a:cubicBezTo>
                    <a:pt x="624" y="156"/>
                    <a:pt x="446" y="30"/>
                    <a:pt x="312" y="30"/>
                  </a:cubicBezTo>
                  <a:cubicBezTo>
                    <a:pt x="296" y="30"/>
                    <a:pt x="282" y="32"/>
                    <a:pt x="268" y="36"/>
                  </a:cubicBezTo>
                  <a:cubicBezTo>
                    <a:pt x="244" y="12"/>
                    <a:pt x="216" y="1"/>
                    <a:pt x="1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55"/>
            <p:cNvSpPr/>
            <p:nvPr/>
          </p:nvSpPr>
          <p:spPr>
            <a:xfrm>
              <a:off x="2737125" y="3286750"/>
              <a:ext cx="44600" cy="18900"/>
            </a:xfrm>
            <a:custGeom>
              <a:avLst/>
              <a:gdLst/>
              <a:ahLst/>
              <a:cxnLst/>
              <a:rect l="l" t="t" r="r" b="b"/>
              <a:pathLst>
                <a:path w="1784" h="756" extrusionOk="0">
                  <a:moveTo>
                    <a:pt x="1495" y="0"/>
                  </a:moveTo>
                  <a:cubicBezTo>
                    <a:pt x="1476" y="0"/>
                    <a:pt x="1456" y="3"/>
                    <a:pt x="1435" y="9"/>
                  </a:cubicBezTo>
                  <a:cubicBezTo>
                    <a:pt x="1168" y="142"/>
                    <a:pt x="868" y="176"/>
                    <a:pt x="634" y="242"/>
                  </a:cubicBezTo>
                  <a:cubicBezTo>
                    <a:pt x="434" y="276"/>
                    <a:pt x="201" y="242"/>
                    <a:pt x="34" y="409"/>
                  </a:cubicBezTo>
                  <a:cubicBezTo>
                    <a:pt x="1" y="443"/>
                    <a:pt x="1" y="576"/>
                    <a:pt x="101" y="609"/>
                  </a:cubicBezTo>
                  <a:cubicBezTo>
                    <a:pt x="211" y="720"/>
                    <a:pt x="314" y="756"/>
                    <a:pt x="420" y="756"/>
                  </a:cubicBezTo>
                  <a:cubicBezTo>
                    <a:pt x="538" y="756"/>
                    <a:pt x="660" y="711"/>
                    <a:pt x="801" y="676"/>
                  </a:cubicBezTo>
                  <a:cubicBezTo>
                    <a:pt x="1101" y="643"/>
                    <a:pt x="1335" y="509"/>
                    <a:pt x="1602" y="409"/>
                  </a:cubicBezTo>
                  <a:cubicBezTo>
                    <a:pt x="1784" y="288"/>
                    <a:pt x="1690" y="0"/>
                    <a:pt x="14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55"/>
            <p:cNvSpPr/>
            <p:nvPr/>
          </p:nvSpPr>
          <p:spPr>
            <a:xfrm>
              <a:off x="2766325" y="3252100"/>
              <a:ext cx="20150" cy="14075"/>
            </a:xfrm>
            <a:custGeom>
              <a:avLst/>
              <a:gdLst/>
              <a:ahLst/>
              <a:cxnLst/>
              <a:rect l="l" t="t" r="r" b="b"/>
              <a:pathLst>
                <a:path w="806" h="563" extrusionOk="0">
                  <a:moveTo>
                    <a:pt x="496" y="0"/>
                  </a:moveTo>
                  <a:cubicBezTo>
                    <a:pt x="466" y="0"/>
                    <a:pt x="433" y="8"/>
                    <a:pt x="400" y="27"/>
                  </a:cubicBezTo>
                  <a:cubicBezTo>
                    <a:pt x="367" y="27"/>
                    <a:pt x="334" y="61"/>
                    <a:pt x="300" y="61"/>
                  </a:cubicBezTo>
                  <a:cubicBezTo>
                    <a:pt x="167" y="61"/>
                    <a:pt x="67" y="61"/>
                    <a:pt x="33" y="194"/>
                  </a:cubicBezTo>
                  <a:cubicBezTo>
                    <a:pt x="0" y="361"/>
                    <a:pt x="33" y="494"/>
                    <a:pt x="167" y="528"/>
                  </a:cubicBezTo>
                  <a:cubicBezTo>
                    <a:pt x="208" y="552"/>
                    <a:pt x="248" y="563"/>
                    <a:pt x="288" y="563"/>
                  </a:cubicBezTo>
                  <a:cubicBezTo>
                    <a:pt x="413" y="563"/>
                    <a:pt x="533" y="462"/>
                    <a:pt x="634" y="361"/>
                  </a:cubicBezTo>
                  <a:cubicBezTo>
                    <a:pt x="806" y="304"/>
                    <a:pt x="682" y="0"/>
                    <a:pt x="4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55"/>
            <p:cNvSpPr/>
            <p:nvPr/>
          </p:nvSpPr>
          <p:spPr>
            <a:xfrm>
              <a:off x="2802500" y="3329075"/>
              <a:ext cx="15550" cy="14725"/>
            </a:xfrm>
            <a:custGeom>
              <a:avLst/>
              <a:gdLst/>
              <a:ahLst/>
              <a:cxnLst/>
              <a:rect l="l" t="t" r="r" b="b"/>
              <a:pathLst>
                <a:path w="622" h="589" extrusionOk="0">
                  <a:moveTo>
                    <a:pt x="245" y="1"/>
                  </a:moveTo>
                  <a:cubicBezTo>
                    <a:pt x="127" y="1"/>
                    <a:pt x="1" y="89"/>
                    <a:pt x="21" y="251"/>
                  </a:cubicBezTo>
                  <a:cubicBezTo>
                    <a:pt x="21" y="434"/>
                    <a:pt x="132" y="589"/>
                    <a:pt x="329" y="589"/>
                  </a:cubicBezTo>
                  <a:cubicBezTo>
                    <a:pt x="348" y="589"/>
                    <a:pt x="367" y="587"/>
                    <a:pt x="388" y="584"/>
                  </a:cubicBezTo>
                  <a:cubicBezTo>
                    <a:pt x="588" y="551"/>
                    <a:pt x="621" y="217"/>
                    <a:pt x="421" y="117"/>
                  </a:cubicBezTo>
                  <a:cubicBezTo>
                    <a:pt x="395" y="38"/>
                    <a:pt x="322" y="1"/>
                    <a:pt x="2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55"/>
            <p:cNvSpPr/>
            <p:nvPr/>
          </p:nvSpPr>
          <p:spPr>
            <a:xfrm>
              <a:off x="2841500" y="3384225"/>
              <a:ext cx="19775" cy="14800"/>
            </a:xfrm>
            <a:custGeom>
              <a:avLst/>
              <a:gdLst/>
              <a:ahLst/>
              <a:cxnLst/>
              <a:rect l="l" t="t" r="r" b="b"/>
              <a:pathLst>
                <a:path w="791" h="592" extrusionOk="0">
                  <a:moveTo>
                    <a:pt x="298" y="1"/>
                  </a:moveTo>
                  <a:cubicBezTo>
                    <a:pt x="122" y="1"/>
                    <a:pt x="0" y="245"/>
                    <a:pt x="162" y="380"/>
                  </a:cubicBezTo>
                  <a:cubicBezTo>
                    <a:pt x="262" y="413"/>
                    <a:pt x="295" y="513"/>
                    <a:pt x="362" y="546"/>
                  </a:cubicBezTo>
                  <a:cubicBezTo>
                    <a:pt x="407" y="578"/>
                    <a:pt x="451" y="592"/>
                    <a:pt x="493" y="592"/>
                  </a:cubicBezTo>
                  <a:cubicBezTo>
                    <a:pt x="669" y="592"/>
                    <a:pt x="791" y="348"/>
                    <a:pt x="629" y="213"/>
                  </a:cubicBezTo>
                  <a:cubicBezTo>
                    <a:pt x="529" y="180"/>
                    <a:pt x="496" y="79"/>
                    <a:pt x="429" y="46"/>
                  </a:cubicBezTo>
                  <a:cubicBezTo>
                    <a:pt x="384" y="14"/>
                    <a:pt x="340" y="1"/>
                    <a:pt x="2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55"/>
            <p:cNvSpPr/>
            <p:nvPr/>
          </p:nvSpPr>
          <p:spPr>
            <a:xfrm>
              <a:off x="2797175" y="3245375"/>
              <a:ext cx="21700" cy="23700"/>
            </a:xfrm>
            <a:custGeom>
              <a:avLst/>
              <a:gdLst/>
              <a:ahLst/>
              <a:cxnLst/>
              <a:rect l="l" t="t" r="r" b="b"/>
              <a:pathLst>
                <a:path w="868" h="948" extrusionOk="0">
                  <a:moveTo>
                    <a:pt x="540" y="0"/>
                  </a:moveTo>
                  <a:cubicBezTo>
                    <a:pt x="494" y="0"/>
                    <a:pt x="445" y="18"/>
                    <a:pt x="401" y="63"/>
                  </a:cubicBezTo>
                  <a:lnTo>
                    <a:pt x="134" y="296"/>
                  </a:lnTo>
                  <a:cubicBezTo>
                    <a:pt x="67" y="330"/>
                    <a:pt x="67" y="463"/>
                    <a:pt x="67" y="563"/>
                  </a:cubicBezTo>
                  <a:cubicBezTo>
                    <a:pt x="100" y="597"/>
                    <a:pt x="0" y="663"/>
                    <a:pt x="67" y="730"/>
                  </a:cubicBezTo>
                  <a:cubicBezTo>
                    <a:pt x="121" y="839"/>
                    <a:pt x="332" y="948"/>
                    <a:pt x="498" y="948"/>
                  </a:cubicBezTo>
                  <a:cubicBezTo>
                    <a:pt x="535" y="948"/>
                    <a:pt x="570" y="942"/>
                    <a:pt x="601" y="930"/>
                  </a:cubicBezTo>
                  <a:cubicBezTo>
                    <a:pt x="801" y="830"/>
                    <a:pt x="868" y="630"/>
                    <a:pt x="801" y="430"/>
                  </a:cubicBezTo>
                  <a:cubicBezTo>
                    <a:pt x="801" y="330"/>
                    <a:pt x="767" y="296"/>
                    <a:pt x="701" y="263"/>
                  </a:cubicBezTo>
                  <a:cubicBezTo>
                    <a:pt x="774" y="141"/>
                    <a:pt x="668" y="0"/>
                    <a:pt x="5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55"/>
            <p:cNvSpPr/>
            <p:nvPr/>
          </p:nvSpPr>
          <p:spPr>
            <a:xfrm>
              <a:off x="2766325" y="3221500"/>
              <a:ext cx="14750" cy="11075"/>
            </a:xfrm>
            <a:custGeom>
              <a:avLst/>
              <a:gdLst/>
              <a:ahLst/>
              <a:cxnLst/>
              <a:rect l="l" t="t" r="r" b="b"/>
              <a:pathLst>
                <a:path w="590" h="443" extrusionOk="0">
                  <a:moveTo>
                    <a:pt x="138" y="0"/>
                  </a:moveTo>
                  <a:cubicBezTo>
                    <a:pt x="117" y="0"/>
                    <a:pt x="100" y="17"/>
                    <a:pt x="100" y="50"/>
                  </a:cubicBezTo>
                  <a:cubicBezTo>
                    <a:pt x="33" y="84"/>
                    <a:pt x="33" y="117"/>
                    <a:pt x="33" y="151"/>
                  </a:cubicBezTo>
                  <a:cubicBezTo>
                    <a:pt x="0" y="251"/>
                    <a:pt x="33" y="384"/>
                    <a:pt x="133" y="417"/>
                  </a:cubicBezTo>
                  <a:cubicBezTo>
                    <a:pt x="167" y="434"/>
                    <a:pt x="209" y="442"/>
                    <a:pt x="250" y="442"/>
                  </a:cubicBezTo>
                  <a:cubicBezTo>
                    <a:pt x="292" y="442"/>
                    <a:pt x="334" y="434"/>
                    <a:pt x="367" y="417"/>
                  </a:cubicBezTo>
                  <a:cubicBezTo>
                    <a:pt x="589" y="386"/>
                    <a:pt x="539" y="81"/>
                    <a:pt x="304" y="81"/>
                  </a:cubicBezTo>
                  <a:cubicBezTo>
                    <a:pt x="292" y="81"/>
                    <a:pt x="280" y="82"/>
                    <a:pt x="267" y="84"/>
                  </a:cubicBezTo>
                  <a:lnTo>
                    <a:pt x="200" y="84"/>
                  </a:lnTo>
                  <a:cubicBezTo>
                    <a:pt x="300" y="84"/>
                    <a:pt x="267" y="84"/>
                    <a:pt x="200" y="50"/>
                  </a:cubicBezTo>
                  <a:cubicBezTo>
                    <a:pt x="183" y="17"/>
                    <a:pt x="158" y="0"/>
                    <a:pt x="1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55"/>
            <p:cNvSpPr/>
            <p:nvPr/>
          </p:nvSpPr>
          <p:spPr>
            <a:xfrm>
              <a:off x="2818850" y="3160200"/>
              <a:ext cx="14200" cy="43325"/>
            </a:xfrm>
            <a:custGeom>
              <a:avLst/>
              <a:gdLst/>
              <a:ahLst/>
              <a:cxnLst/>
              <a:rect l="l" t="t" r="r" b="b"/>
              <a:pathLst>
                <a:path w="568" h="1733" extrusionOk="0">
                  <a:moveTo>
                    <a:pt x="267" y="1"/>
                  </a:moveTo>
                  <a:cubicBezTo>
                    <a:pt x="1" y="67"/>
                    <a:pt x="67" y="668"/>
                    <a:pt x="67" y="868"/>
                  </a:cubicBezTo>
                  <a:cubicBezTo>
                    <a:pt x="67" y="1135"/>
                    <a:pt x="101" y="1535"/>
                    <a:pt x="334" y="1702"/>
                  </a:cubicBezTo>
                  <a:cubicBezTo>
                    <a:pt x="349" y="1724"/>
                    <a:pt x="368" y="1733"/>
                    <a:pt x="388" y="1733"/>
                  </a:cubicBezTo>
                  <a:cubicBezTo>
                    <a:pt x="462" y="1733"/>
                    <a:pt x="553" y="1613"/>
                    <a:pt x="501" y="1535"/>
                  </a:cubicBezTo>
                  <a:cubicBezTo>
                    <a:pt x="367" y="1402"/>
                    <a:pt x="401" y="968"/>
                    <a:pt x="434" y="801"/>
                  </a:cubicBezTo>
                  <a:cubicBezTo>
                    <a:pt x="434" y="634"/>
                    <a:pt x="568" y="301"/>
                    <a:pt x="434" y="67"/>
                  </a:cubicBezTo>
                  <a:cubicBezTo>
                    <a:pt x="401" y="1"/>
                    <a:pt x="334" y="1"/>
                    <a:pt x="2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55"/>
            <p:cNvSpPr/>
            <p:nvPr/>
          </p:nvSpPr>
          <p:spPr>
            <a:xfrm>
              <a:off x="2846375" y="3189325"/>
              <a:ext cx="18375" cy="47500"/>
            </a:xfrm>
            <a:custGeom>
              <a:avLst/>
              <a:gdLst/>
              <a:ahLst/>
              <a:cxnLst/>
              <a:rect l="l" t="t" r="r" b="b"/>
              <a:pathLst>
                <a:path w="735" h="1900" extrusionOk="0">
                  <a:moveTo>
                    <a:pt x="329" y="0"/>
                  </a:moveTo>
                  <a:cubicBezTo>
                    <a:pt x="262" y="0"/>
                    <a:pt x="208" y="29"/>
                    <a:pt x="167" y="70"/>
                  </a:cubicBezTo>
                  <a:cubicBezTo>
                    <a:pt x="0" y="303"/>
                    <a:pt x="100" y="537"/>
                    <a:pt x="134" y="804"/>
                  </a:cubicBezTo>
                  <a:cubicBezTo>
                    <a:pt x="134" y="1137"/>
                    <a:pt x="134" y="1404"/>
                    <a:pt x="234" y="1738"/>
                  </a:cubicBezTo>
                  <a:cubicBezTo>
                    <a:pt x="248" y="1853"/>
                    <a:pt x="318" y="1900"/>
                    <a:pt x="394" y="1900"/>
                  </a:cubicBezTo>
                  <a:cubicBezTo>
                    <a:pt x="493" y="1900"/>
                    <a:pt x="601" y="1818"/>
                    <a:pt x="601" y="1704"/>
                  </a:cubicBezTo>
                  <a:cubicBezTo>
                    <a:pt x="601" y="1404"/>
                    <a:pt x="634" y="1071"/>
                    <a:pt x="634" y="804"/>
                  </a:cubicBezTo>
                  <a:cubicBezTo>
                    <a:pt x="634" y="537"/>
                    <a:pt x="734" y="237"/>
                    <a:pt x="467" y="37"/>
                  </a:cubicBezTo>
                  <a:cubicBezTo>
                    <a:pt x="416" y="11"/>
                    <a:pt x="370" y="0"/>
                    <a:pt x="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55"/>
            <p:cNvSpPr/>
            <p:nvPr/>
          </p:nvSpPr>
          <p:spPr>
            <a:xfrm>
              <a:off x="2916425" y="3235050"/>
              <a:ext cx="16700" cy="19825"/>
            </a:xfrm>
            <a:custGeom>
              <a:avLst/>
              <a:gdLst/>
              <a:ahLst/>
              <a:cxnLst/>
              <a:rect l="l" t="t" r="r" b="b"/>
              <a:pathLst>
                <a:path w="668" h="793" extrusionOk="0">
                  <a:moveTo>
                    <a:pt x="417" y="0"/>
                  </a:moveTo>
                  <a:cubicBezTo>
                    <a:pt x="402" y="0"/>
                    <a:pt x="385" y="3"/>
                    <a:pt x="367" y="9"/>
                  </a:cubicBezTo>
                  <a:cubicBezTo>
                    <a:pt x="100" y="42"/>
                    <a:pt x="0" y="376"/>
                    <a:pt x="100" y="643"/>
                  </a:cubicBezTo>
                  <a:cubicBezTo>
                    <a:pt x="117" y="743"/>
                    <a:pt x="209" y="793"/>
                    <a:pt x="296" y="793"/>
                  </a:cubicBezTo>
                  <a:cubicBezTo>
                    <a:pt x="384" y="793"/>
                    <a:pt x="467" y="743"/>
                    <a:pt x="467" y="643"/>
                  </a:cubicBezTo>
                  <a:lnTo>
                    <a:pt x="467" y="509"/>
                  </a:lnTo>
                  <a:cubicBezTo>
                    <a:pt x="467" y="452"/>
                    <a:pt x="489" y="428"/>
                    <a:pt x="489" y="423"/>
                  </a:cubicBezTo>
                  <a:lnTo>
                    <a:pt x="489" y="423"/>
                  </a:lnTo>
                  <a:cubicBezTo>
                    <a:pt x="504" y="416"/>
                    <a:pt x="519" y="409"/>
                    <a:pt x="534" y="409"/>
                  </a:cubicBezTo>
                  <a:cubicBezTo>
                    <a:pt x="601" y="376"/>
                    <a:pt x="634" y="342"/>
                    <a:pt x="634" y="309"/>
                  </a:cubicBezTo>
                  <a:cubicBezTo>
                    <a:pt x="667" y="242"/>
                    <a:pt x="634" y="176"/>
                    <a:pt x="601" y="142"/>
                  </a:cubicBezTo>
                  <a:cubicBezTo>
                    <a:pt x="546" y="60"/>
                    <a:pt x="491" y="0"/>
                    <a:pt x="4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55"/>
            <p:cNvSpPr/>
            <p:nvPr/>
          </p:nvSpPr>
          <p:spPr>
            <a:xfrm>
              <a:off x="2859525" y="3173750"/>
              <a:ext cx="40025" cy="53450"/>
            </a:xfrm>
            <a:custGeom>
              <a:avLst/>
              <a:gdLst/>
              <a:ahLst/>
              <a:cxnLst/>
              <a:rect l="l" t="t" r="r" b="b"/>
              <a:pathLst>
                <a:path w="1601" h="2138" extrusionOk="0">
                  <a:moveTo>
                    <a:pt x="1387" y="0"/>
                  </a:moveTo>
                  <a:cubicBezTo>
                    <a:pt x="1349" y="0"/>
                    <a:pt x="1310" y="9"/>
                    <a:pt x="1276" y="26"/>
                  </a:cubicBezTo>
                  <a:cubicBezTo>
                    <a:pt x="975" y="193"/>
                    <a:pt x="809" y="693"/>
                    <a:pt x="642" y="993"/>
                  </a:cubicBezTo>
                  <a:cubicBezTo>
                    <a:pt x="575" y="1160"/>
                    <a:pt x="442" y="1360"/>
                    <a:pt x="375" y="1527"/>
                  </a:cubicBezTo>
                  <a:cubicBezTo>
                    <a:pt x="308" y="1594"/>
                    <a:pt x="242" y="1827"/>
                    <a:pt x="208" y="1827"/>
                  </a:cubicBezTo>
                  <a:cubicBezTo>
                    <a:pt x="0" y="1916"/>
                    <a:pt x="83" y="2138"/>
                    <a:pt x="246" y="2138"/>
                  </a:cubicBezTo>
                  <a:cubicBezTo>
                    <a:pt x="265" y="2138"/>
                    <a:pt x="286" y="2135"/>
                    <a:pt x="308" y="2127"/>
                  </a:cubicBezTo>
                  <a:cubicBezTo>
                    <a:pt x="575" y="2027"/>
                    <a:pt x="775" y="1627"/>
                    <a:pt x="909" y="1427"/>
                  </a:cubicBezTo>
                  <a:cubicBezTo>
                    <a:pt x="1042" y="1193"/>
                    <a:pt x="1142" y="993"/>
                    <a:pt x="1276" y="760"/>
                  </a:cubicBezTo>
                  <a:cubicBezTo>
                    <a:pt x="1376" y="593"/>
                    <a:pt x="1542" y="426"/>
                    <a:pt x="1576" y="193"/>
                  </a:cubicBezTo>
                  <a:cubicBezTo>
                    <a:pt x="1601" y="69"/>
                    <a:pt x="1497" y="0"/>
                    <a:pt x="13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55"/>
            <p:cNvSpPr/>
            <p:nvPr/>
          </p:nvSpPr>
          <p:spPr>
            <a:xfrm>
              <a:off x="2898900" y="3176575"/>
              <a:ext cx="34225" cy="95425"/>
            </a:xfrm>
            <a:custGeom>
              <a:avLst/>
              <a:gdLst/>
              <a:ahLst/>
              <a:cxnLst/>
              <a:rect l="l" t="t" r="r" b="b"/>
              <a:pathLst>
                <a:path w="1369" h="3817" extrusionOk="0">
                  <a:moveTo>
                    <a:pt x="1191" y="1"/>
                  </a:moveTo>
                  <a:cubicBezTo>
                    <a:pt x="1170" y="1"/>
                    <a:pt x="1151" y="5"/>
                    <a:pt x="1135" y="13"/>
                  </a:cubicBezTo>
                  <a:cubicBezTo>
                    <a:pt x="635" y="346"/>
                    <a:pt x="468" y="1047"/>
                    <a:pt x="334" y="1581"/>
                  </a:cubicBezTo>
                  <a:cubicBezTo>
                    <a:pt x="301" y="1814"/>
                    <a:pt x="201" y="2014"/>
                    <a:pt x="168" y="2214"/>
                  </a:cubicBezTo>
                  <a:cubicBezTo>
                    <a:pt x="68" y="2415"/>
                    <a:pt x="34" y="2648"/>
                    <a:pt x="34" y="2848"/>
                  </a:cubicBezTo>
                  <a:cubicBezTo>
                    <a:pt x="34" y="2882"/>
                    <a:pt x="34" y="2915"/>
                    <a:pt x="68" y="2982"/>
                  </a:cubicBezTo>
                  <a:cubicBezTo>
                    <a:pt x="34" y="3182"/>
                    <a:pt x="34" y="3415"/>
                    <a:pt x="1" y="3649"/>
                  </a:cubicBezTo>
                  <a:cubicBezTo>
                    <a:pt x="1" y="3757"/>
                    <a:pt x="79" y="3817"/>
                    <a:pt x="151" y="3817"/>
                  </a:cubicBezTo>
                  <a:cubicBezTo>
                    <a:pt x="212" y="3817"/>
                    <a:pt x="268" y="3774"/>
                    <a:pt x="268" y="3682"/>
                  </a:cubicBezTo>
                  <a:cubicBezTo>
                    <a:pt x="368" y="3182"/>
                    <a:pt x="434" y="2715"/>
                    <a:pt x="568" y="2248"/>
                  </a:cubicBezTo>
                  <a:cubicBezTo>
                    <a:pt x="668" y="2181"/>
                    <a:pt x="668" y="2081"/>
                    <a:pt x="735" y="2048"/>
                  </a:cubicBezTo>
                  <a:cubicBezTo>
                    <a:pt x="901" y="1814"/>
                    <a:pt x="1202" y="1681"/>
                    <a:pt x="1335" y="1481"/>
                  </a:cubicBezTo>
                  <a:cubicBezTo>
                    <a:pt x="1368" y="1380"/>
                    <a:pt x="1335" y="1314"/>
                    <a:pt x="1235" y="1247"/>
                  </a:cubicBezTo>
                  <a:cubicBezTo>
                    <a:pt x="1135" y="1247"/>
                    <a:pt x="1035" y="1247"/>
                    <a:pt x="901" y="1314"/>
                  </a:cubicBezTo>
                  <a:cubicBezTo>
                    <a:pt x="1068" y="913"/>
                    <a:pt x="1302" y="547"/>
                    <a:pt x="1335" y="146"/>
                  </a:cubicBezTo>
                  <a:cubicBezTo>
                    <a:pt x="1335" y="44"/>
                    <a:pt x="1257" y="1"/>
                    <a:pt x="11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55"/>
            <p:cNvSpPr/>
            <p:nvPr/>
          </p:nvSpPr>
          <p:spPr>
            <a:xfrm>
              <a:off x="2935850" y="3280300"/>
              <a:ext cx="30625" cy="21750"/>
            </a:xfrm>
            <a:custGeom>
              <a:avLst/>
              <a:gdLst/>
              <a:ahLst/>
              <a:cxnLst/>
              <a:rect l="l" t="t" r="r" b="b"/>
              <a:pathLst>
                <a:path w="1225" h="870" extrusionOk="0">
                  <a:moveTo>
                    <a:pt x="1058" y="0"/>
                  </a:moveTo>
                  <a:cubicBezTo>
                    <a:pt x="925" y="0"/>
                    <a:pt x="891" y="67"/>
                    <a:pt x="824" y="100"/>
                  </a:cubicBezTo>
                  <a:lnTo>
                    <a:pt x="658" y="100"/>
                  </a:lnTo>
                  <a:cubicBezTo>
                    <a:pt x="634" y="40"/>
                    <a:pt x="575" y="14"/>
                    <a:pt x="512" y="14"/>
                  </a:cubicBezTo>
                  <a:cubicBezTo>
                    <a:pt x="402" y="14"/>
                    <a:pt x="282" y="94"/>
                    <a:pt x="324" y="200"/>
                  </a:cubicBezTo>
                  <a:cubicBezTo>
                    <a:pt x="324" y="267"/>
                    <a:pt x="391" y="334"/>
                    <a:pt x="424" y="400"/>
                  </a:cubicBezTo>
                  <a:cubicBezTo>
                    <a:pt x="357" y="434"/>
                    <a:pt x="324" y="500"/>
                    <a:pt x="224" y="500"/>
                  </a:cubicBezTo>
                  <a:cubicBezTo>
                    <a:pt x="1" y="532"/>
                    <a:pt x="21" y="870"/>
                    <a:pt x="228" y="870"/>
                  </a:cubicBezTo>
                  <a:cubicBezTo>
                    <a:pt x="237" y="870"/>
                    <a:pt x="247" y="869"/>
                    <a:pt x="257" y="867"/>
                  </a:cubicBezTo>
                  <a:cubicBezTo>
                    <a:pt x="491" y="801"/>
                    <a:pt x="658" y="767"/>
                    <a:pt x="858" y="634"/>
                  </a:cubicBezTo>
                  <a:cubicBezTo>
                    <a:pt x="991" y="567"/>
                    <a:pt x="1225" y="334"/>
                    <a:pt x="1191" y="100"/>
                  </a:cubicBezTo>
                  <a:cubicBezTo>
                    <a:pt x="1191" y="33"/>
                    <a:pt x="1091" y="0"/>
                    <a:pt x="10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55"/>
            <p:cNvSpPr/>
            <p:nvPr/>
          </p:nvSpPr>
          <p:spPr>
            <a:xfrm>
              <a:off x="2825525" y="3262900"/>
              <a:ext cx="53475" cy="16200"/>
            </a:xfrm>
            <a:custGeom>
              <a:avLst/>
              <a:gdLst/>
              <a:ahLst/>
              <a:cxnLst/>
              <a:rect l="l" t="t" r="r" b="b"/>
              <a:pathLst>
                <a:path w="2139" h="648" extrusionOk="0">
                  <a:moveTo>
                    <a:pt x="1836" y="0"/>
                  </a:moveTo>
                  <a:cubicBezTo>
                    <a:pt x="1804" y="0"/>
                    <a:pt x="1770" y="9"/>
                    <a:pt x="1735" y="29"/>
                  </a:cubicBezTo>
                  <a:lnTo>
                    <a:pt x="1468" y="129"/>
                  </a:lnTo>
                  <a:cubicBezTo>
                    <a:pt x="1435" y="129"/>
                    <a:pt x="1435" y="196"/>
                    <a:pt x="1401" y="196"/>
                  </a:cubicBezTo>
                  <a:cubicBezTo>
                    <a:pt x="1335" y="129"/>
                    <a:pt x="1301" y="96"/>
                    <a:pt x="1235" y="96"/>
                  </a:cubicBezTo>
                  <a:lnTo>
                    <a:pt x="601" y="96"/>
                  </a:lnTo>
                  <a:cubicBezTo>
                    <a:pt x="517" y="96"/>
                    <a:pt x="426" y="87"/>
                    <a:pt x="338" y="87"/>
                  </a:cubicBezTo>
                  <a:cubicBezTo>
                    <a:pt x="251" y="87"/>
                    <a:pt x="167" y="96"/>
                    <a:pt x="100" y="129"/>
                  </a:cubicBezTo>
                  <a:cubicBezTo>
                    <a:pt x="0" y="229"/>
                    <a:pt x="0" y="363"/>
                    <a:pt x="100" y="429"/>
                  </a:cubicBezTo>
                  <a:cubicBezTo>
                    <a:pt x="184" y="463"/>
                    <a:pt x="276" y="471"/>
                    <a:pt x="367" y="471"/>
                  </a:cubicBezTo>
                  <a:cubicBezTo>
                    <a:pt x="459" y="471"/>
                    <a:pt x="551" y="463"/>
                    <a:pt x="634" y="463"/>
                  </a:cubicBezTo>
                  <a:lnTo>
                    <a:pt x="1101" y="463"/>
                  </a:lnTo>
                  <a:cubicBezTo>
                    <a:pt x="1101" y="563"/>
                    <a:pt x="1168" y="629"/>
                    <a:pt x="1301" y="629"/>
                  </a:cubicBezTo>
                  <a:cubicBezTo>
                    <a:pt x="1350" y="642"/>
                    <a:pt x="1397" y="647"/>
                    <a:pt x="1442" y="647"/>
                  </a:cubicBezTo>
                  <a:cubicBezTo>
                    <a:pt x="1642" y="647"/>
                    <a:pt x="1805" y="538"/>
                    <a:pt x="1968" y="429"/>
                  </a:cubicBezTo>
                  <a:cubicBezTo>
                    <a:pt x="2139" y="287"/>
                    <a:pt x="2019" y="0"/>
                    <a:pt x="18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55"/>
            <p:cNvSpPr/>
            <p:nvPr/>
          </p:nvSpPr>
          <p:spPr>
            <a:xfrm>
              <a:off x="2885900" y="3312075"/>
              <a:ext cx="15350" cy="15950"/>
            </a:xfrm>
            <a:custGeom>
              <a:avLst/>
              <a:gdLst/>
              <a:ahLst/>
              <a:cxnLst/>
              <a:rect l="l" t="t" r="r" b="b"/>
              <a:pathLst>
                <a:path w="614" h="638" extrusionOk="0">
                  <a:moveTo>
                    <a:pt x="211" y="0"/>
                  </a:moveTo>
                  <a:cubicBezTo>
                    <a:pt x="111" y="0"/>
                    <a:pt x="1" y="64"/>
                    <a:pt x="20" y="163"/>
                  </a:cubicBezTo>
                  <a:cubicBezTo>
                    <a:pt x="20" y="230"/>
                    <a:pt x="54" y="297"/>
                    <a:pt x="87" y="330"/>
                  </a:cubicBezTo>
                  <a:cubicBezTo>
                    <a:pt x="87" y="397"/>
                    <a:pt x="154" y="430"/>
                    <a:pt x="187" y="464"/>
                  </a:cubicBezTo>
                  <a:cubicBezTo>
                    <a:pt x="201" y="587"/>
                    <a:pt x="282" y="637"/>
                    <a:pt x="366" y="637"/>
                  </a:cubicBezTo>
                  <a:cubicBezTo>
                    <a:pt x="487" y="637"/>
                    <a:pt x="613" y="534"/>
                    <a:pt x="554" y="397"/>
                  </a:cubicBezTo>
                  <a:cubicBezTo>
                    <a:pt x="521" y="264"/>
                    <a:pt x="387" y="230"/>
                    <a:pt x="354" y="97"/>
                  </a:cubicBezTo>
                  <a:cubicBezTo>
                    <a:pt x="341" y="29"/>
                    <a:pt x="278" y="0"/>
                    <a:pt x="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55"/>
            <p:cNvSpPr/>
            <p:nvPr/>
          </p:nvSpPr>
          <p:spPr>
            <a:xfrm>
              <a:off x="2879250" y="3337950"/>
              <a:ext cx="21925" cy="13075"/>
            </a:xfrm>
            <a:custGeom>
              <a:avLst/>
              <a:gdLst/>
              <a:ahLst/>
              <a:cxnLst/>
              <a:rect l="l" t="t" r="r" b="b"/>
              <a:pathLst>
                <a:path w="877" h="523" extrusionOk="0">
                  <a:moveTo>
                    <a:pt x="573" y="0"/>
                  </a:moveTo>
                  <a:cubicBezTo>
                    <a:pt x="518" y="0"/>
                    <a:pt x="463" y="19"/>
                    <a:pt x="420" y="62"/>
                  </a:cubicBezTo>
                  <a:lnTo>
                    <a:pt x="420" y="96"/>
                  </a:lnTo>
                  <a:cubicBezTo>
                    <a:pt x="385" y="68"/>
                    <a:pt x="346" y="56"/>
                    <a:pt x="307" y="56"/>
                  </a:cubicBezTo>
                  <a:cubicBezTo>
                    <a:pt x="157" y="56"/>
                    <a:pt x="0" y="230"/>
                    <a:pt x="53" y="363"/>
                  </a:cubicBezTo>
                  <a:cubicBezTo>
                    <a:pt x="137" y="475"/>
                    <a:pt x="244" y="522"/>
                    <a:pt x="353" y="522"/>
                  </a:cubicBezTo>
                  <a:cubicBezTo>
                    <a:pt x="504" y="522"/>
                    <a:pt x="657" y="431"/>
                    <a:pt x="753" y="296"/>
                  </a:cubicBezTo>
                  <a:cubicBezTo>
                    <a:pt x="877" y="148"/>
                    <a:pt x="727" y="0"/>
                    <a:pt x="5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55"/>
            <p:cNvSpPr/>
            <p:nvPr/>
          </p:nvSpPr>
          <p:spPr>
            <a:xfrm>
              <a:off x="2836450" y="3354900"/>
              <a:ext cx="18275" cy="25625"/>
            </a:xfrm>
            <a:custGeom>
              <a:avLst/>
              <a:gdLst/>
              <a:ahLst/>
              <a:cxnLst/>
              <a:rect l="l" t="t" r="r" b="b"/>
              <a:pathLst>
                <a:path w="731" h="1025" extrusionOk="0">
                  <a:moveTo>
                    <a:pt x="551" y="1"/>
                  </a:moveTo>
                  <a:cubicBezTo>
                    <a:pt x="458" y="1"/>
                    <a:pt x="364" y="77"/>
                    <a:pt x="364" y="218"/>
                  </a:cubicBezTo>
                  <a:cubicBezTo>
                    <a:pt x="364" y="519"/>
                    <a:pt x="97" y="519"/>
                    <a:pt x="30" y="752"/>
                  </a:cubicBezTo>
                  <a:cubicBezTo>
                    <a:pt x="1" y="902"/>
                    <a:pt x="51" y="1024"/>
                    <a:pt x="182" y="1024"/>
                  </a:cubicBezTo>
                  <a:cubicBezTo>
                    <a:pt x="197" y="1024"/>
                    <a:pt x="213" y="1022"/>
                    <a:pt x="231" y="1019"/>
                  </a:cubicBezTo>
                  <a:cubicBezTo>
                    <a:pt x="631" y="1019"/>
                    <a:pt x="731" y="452"/>
                    <a:pt x="731" y="185"/>
                  </a:cubicBezTo>
                  <a:cubicBezTo>
                    <a:pt x="715" y="60"/>
                    <a:pt x="634" y="1"/>
                    <a:pt x="5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55"/>
            <p:cNvSpPr/>
            <p:nvPr/>
          </p:nvSpPr>
          <p:spPr>
            <a:xfrm>
              <a:off x="2908075" y="3320625"/>
              <a:ext cx="12550" cy="12225"/>
            </a:xfrm>
            <a:custGeom>
              <a:avLst/>
              <a:gdLst/>
              <a:ahLst/>
              <a:cxnLst/>
              <a:rect l="l" t="t" r="r" b="b"/>
              <a:pathLst>
                <a:path w="502" h="489" extrusionOk="0">
                  <a:moveTo>
                    <a:pt x="240" y="0"/>
                  </a:moveTo>
                  <a:cubicBezTo>
                    <a:pt x="165" y="0"/>
                    <a:pt x="101" y="50"/>
                    <a:pt x="101" y="155"/>
                  </a:cubicBezTo>
                  <a:cubicBezTo>
                    <a:pt x="1" y="322"/>
                    <a:pt x="134" y="489"/>
                    <a:pt x="301" y="489"/>
                  </a:cubicBezTo>
                  <a:cubicBezTo>
                    <a:pt x="468" y="455"/>
                    <a:pt x="501" y="288"/>
                    <a:pt x="434" y="155"/>
                  </a:cubicBezTo>
                  <a:lnTo>
                    <a:pt x="434" y="122"/>
                  </a:lnTo>
                  <a:cubicBezTo>
                    <a:pt x="387" y="42"/>
                    <a:pt x="308" y="0"/>
                    <a:pt x="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55"/>
            <p:cNvSpPr/>
            <p:nvPr/>
          </p:nvSpPr>
          <p:spPr>
            <a:xfrm>
              <a:off x="2933450" y="3342800"/>
              <a:ext cx="29700" cy="14325"/>
            </a:xfrm>
            <a:custGeom>
              <a:avLst/>
              <a:gdLst/>
              <a:ahLst/>
              <a:cxnLst/>
              <a:rect l="l" t="t" r="r" b="b"/>
              <a:pathLst>
                <a:path w="1188" h="573" extrusionOk="0">
                  <a:moveTo>
                    <a:pt x="260" y="0"/>
                  </a:moveTo>
                  <a:cubicBezTo>
                    <a:pt x="194" y="0"/>
                    <a:pt x="135" y="29"/>
                    <a:pt x="120" y="102"/>
                  </a:cubicBezTo>
                  <a:cubicBezTo>
                    <a:pt x="1" y="479"/>
                    <a:pt x="224" y="573"/>
                    <a:pt x="495" y="573"/>
                  </a:cubicBezTo>
                  <a:cubicBezTo>
                    <a:pt x="679" y="573"/>
                    <a:pt x="885" y="529"/>
                    <a:pt x="1021" y="502"/>
                  </a:cubicBezTo>
                  <a:cubicBezTo>
                    <a:pt x="1121" y="502"/>
                    <a:pt x="1187" y="402"/>
                    <a:pt x="1187" y="269"/>
                  </a:cubicBezTo>
                  <a:lnTo>
                    <a:pt x="1187" y="169"/>
                  </a:lnTo>
                  <a:cubicBezTo>
                    <a:pt x="1154" y="69"/>
                    <a:pt x="1021" y="2"/>
                    <a:pt x="954" y="2"/>
                  </a:cubicBezTo>
                  <a:cubicBezTo>
                    <a:pt x="820" y="2"/>
                    <a:pt x="687" y="35"/>
                    <a:pt x="520" y="69"/>
                  </a:cubicBezTo>
                  <a:cubicBezTo>
                    <a:pt x="487" y="69"/>
                    <a:pt x="453" y="69"/>
                    <a:pt x="453" y="102"/>
                  </a:cubicBezTo>
                  <a:cubicBezTo>
                    <a:pt x="435" y="46"/>
                    <a:pt x="343" y="0"/>
                    <a:pt x="2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55"/>
            <p:cNvSpPr/>
            <p:nvPr/>
          </p:nvSpPr>
          <p:spPr>
            <a:xfrm>
              <a:off x="2922150" y="3309825"/>
              <a:ext cx="23475" cy="20350"/>
            </a:xfrm>
            <a:custGeom>
              <a:avLst/>
              <a:gdLst/>
              <a:ahLst/>
              <a:cxnLst/>
              <a:rect l="l" t="t" r="r" b="b"/>
              <a:pathLst>
                <a:path w="939" h="814" extrusionOk="0">
                  <a:moveTo>
                    <a:pt x="239" y="0"/>
                  </a:moveTo>
                  <a:cubicBezTo>
                    <a:pt x="121" y="0"/>
                    <a:pt x="1" y="89"/>
                    <a:pt x="38" y="220"/>
                  </a:cubicBezTo>
                  <a:cubicBezTo>
                    <a:pt x="72" y="420"/>
                    <a:pt x="105" y="654"/>
                    <a:pt x="305" y="720"/>
                  </a:cubicBezTo>
                  <a:cubicBezTo>
                    <a:pt x="380" y="780"/>
                    <a:pt x="482" y="813"/>
                    <a:pt x="584" y="813"/>
                  </a:cubicBezTo>
                  <a:cubicBezTo>
                    <a:pt x="708" y="813"/>
                    <a:pt x="832" y="764"/>
                    <a:pt x="905" y="654"/>
                  </a:cubicBezTo>
                  <a:cubicBezTo>
                    <a:pt x="939" y="587"/>
                    <a:pt x="905" y="520"/>
                    <a:pt x="905" y="487"/>
                  </a:cubicBezTo>
                  <a:cubicBezTo>
                    <a:pt x="739" y="287"/>
                    <a:pt x="539" y="420"/>
                    <a:pt x="438" y="187"/>
                  </a:cubicBezTo>
                  <a:cubicBezTo>
                    <a:pt x="424" y="55"/>
                    <a:pt x="332" y="0"/>
                    <a:pt x="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55"/>
            <p:cNvSpPr/>
            <p:nvPr/>
          </p:nvSpPr>
          <p:spPr>
            <a:xfrm>
              <a:off x="2928375" y="3218875"/>
              <a:ext cx="41300" cy="43500"/>
            </a:xfrm>
            <a:custGeom>
              <a:avLst/>
              <a:gdLst/>
              <a:ahLst/>
              <a:cxnLst/>
              <a:rect l="l" t="t" r="r" b="b"/>
              <a:pathLst>
                <a:path w="1652" h="1740" extrusionOk="0">
                  <a:moveTo>
                    <a:pt x="1144" y="0"/>
                  </a:moveTo>
                  <a:cubicBezTo>
                    <a:pt x="931" y="0"/>
                    <a:pt x="699" y="129"/>
                    <a:pt x="523" y="322"/>
                  </a:cubicBezTo>
                  <a:cubicBezTo>
                    <a:pt x="223" y="689"/>
                    <a:pt x="123" y="1156"/>
                    <a:pt x="23" y="1623"/>
                  </a:cubicBezTo>
                  <a:cubicBezTo>
                    <a:pt x="1" y="1688"/>
                    <a:pt x="78" y="1739"/>
                    <a:pt x="163" y="1739"/>
                  </a:cubicBezTo>
                  <a:cubicBezTo>
                    <a:pt x="208" y="1739"/>
                    <a:pt x="255" y="1725"/>
                    <a:pt x="290" y="1690"/>
                  </a:cubicBezTo>
                  <a:cubicBezTo>
                    <a:pt x="390" y="1423"/>
                    <a:pt x="523" y="1156"/>
                    <a:pt x="690" y="856"/>
                  </a:cubicBezTo>
                  <a:cubicBezTo>
                    <a:pt x="790" y="689"/>
                    <a:pt x="890" y="522"/>
                    <a:pt x="1023" y="456"/>
                  </a:cubicBezTo>
                  <a:cubicBezTo>
                    <a:pt x="1090" y="402"/>
                    <a:pt x="1157" y="381"/>
                    <a:pt x="1221" y="381"/>
                  </a:cubicBezTo>
                  <a:cubicBezTo>
                    <a:pt x="1318" y="381"/>
                    <a:pt x="1410" y="429"/>
                    <a:pt x="1490" y="489"/>
                  </a:cubicBezTo>
                  <a:cubicBezTo>
                    <a:pt x="1502" y="495"/>
                    <a:pt x="1515" y="498"/>
                    <a:pt x="1528" y="498"/>
                  </a:cubicBezTo>
                  <a:cubicBezTo>
                    <a:pt x="1588" y="498"/>
                    <a:pt x="1651" y="438"/>
                    <a:pt x="1624" y="356"/>
                  </a:cubicBezTo>
                  <a:cubicBezTo>
                    <a:pt x="1513" y="103"/>
                    <a:pt x="1336" y="0"/>
                    <a:pt x="11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55"/>
            <p:cNvSpPr/>
            <p:nvPr/>
          </p:nvSpPr>
          <p:spPr>
            <a:xfrm>
              <a:off x="2792175" y="3566325"/>
              <a:ext cx="315850" cy="245050"/>
            </a:xfrm>
            <a:custGeom>
              <a:avLst/>
              <a:gdLst/>
              <a:ahLst/>
              <a:cxnLst/>
              <a:rect l="l" t="t" r="r" b="b"/>
              <a:pathLst>
                <a:path w="12634" h="9802" extrusionOk="0">
                  <a:moveTo>
                    <a:pt x="200" y="1"/>
                  </a:moveTo>
                  <a:cubicBezTo>
                    <a:pt x="100" y="1"/>
                    <a:pt x="0" y="134"/>
                    <a:pt x="100" y="234"/>
                  </a:cubicBezTo>
                  <a:cubicBezTo>
                    <a:pt x="3703" y="4104"/>
                    <a:pt x="9173" y="5471"/>
                    <a:pt x="12476" y="9774"/>
                  </a:cubicBezTo>
                  <a:cubicBezTo>
                    <a:pt x="12485" y="9793"/>
                    <a:pt x="12502" y="9801"/>
                    <a:pt x="12521" y="9801"/>
                  </a:cubicBezTo>
                  <a:cubicBezTo>
                    <a:pt x="12571" y="9801"/>
                    <a:pt x="12633" y="9746"/>
                    <a:pt x="12609" y="9674"/>
                  </a:cubicBezTo>
                  <a:cubicBezTo>
                    <a:pt x="10975" y="7273"/>
                    <a:pt x="8506" y="5771"/>
                    <a:pt x="6104" y="4304"/>
                  </a:cubicBezTo>
                  <a:cubicBezTo>
                    <a:pt x="4670" y="3470"/>
                    <a:pt x="3302" y="2636"/>
                    <a:pt x="2002" y="1635"/>
                  </a:cubicBezTo>
                  <a:cubicBezTo>
                    <a:pt x="1421" y="1183"/>
                    <a:pt x="1020" y="662"/>
                    <a:pt x="1310" y="662"/>
                  </a:cubicBezTo>
                  <a:cubicBezTo>
                    <a:pt x="1470" y="662"/>
                    <a:pt x="1839" y="820"/>
                    <a:pt x="2502" y="1235"/>
                  </a:cubicBezTo>
                  <a:cubicBezTo>
                    <a:pt x="3269" y="1668"/>
                    <a:pt x="3903" y="2336"/>
                    <a:pt x="4637" y="2836"/>
                  </a:cubicBezTo>
                  <a:cubicBezTo>
                    <a:pt x="4652" y="2852"/>
                    <a:pt x="4670" y="2858"/>
                    <a:pt x="4687" y="2858"/>
                  </a:cubicBezTo>
                  <a:cubicBezTo>
                    <a:pt x="4743" y="2858"/>
                    <a:pt x="4796" y="2787"/>
                    <a:pt x="4770" y="2736"/>
                  </a:cubicBezTo>
                  <a:cubicBezTo>
                    <a:pt x="3603" y="1335"/>
                    <a:pt x="2068" y="267"/>
                    <a:pt x="2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55"/>
            <p:cNvSpPr/>
            <p:nvPr/>
          </p:nvSpPr>
          <p:spPr>
            <a:xfrm>
              <a:off x="3254900" y="3133800"/>
              <a:ext cx="45975" cy="70950"/>
            </a:xfrm>
            <a:custGeom>
              <a:avLst/>
              <a:gdLst/>
              <a:ahLst/>
              <a:cxnLst/>
              <a:rect l="l" t="t" r="r" b="b"/>
              <a:pathLst>
                <a:path w="1839" h="2838" extrusionOk="0">
                  <a:moveTo>
                    <a:pt x="141" y="1"/>
                  </a:moveTo>
                  <a:cubicBezTo>
                    <a:pt x="63" y="1"/>
                    <a:pt x="0" y="95"/>
                    <a:pt x="71" y="189"/>
                  </a:cubicBezTo>
                  <a:cubicBezTo>
                    <a:pt x="671" y="1023"/>
                    <a:pt x="1005" y="2057"/>
                    <a:pt x="1672" y="2791"/>
                  </a:cubicBezTo>
                  <a:cubicBezTo>
                    <a:pt x="1702" y="2821"/>
                    <a:pt x="1739" y="2838"/>
                    <a:pt x="1770" y="2838"/>
                  </a:cubicBezTo>
                  <a:cubicBezTo>
                    <a:pt x="1809" y="2838"/>
                    <a:pt x="1839" y="2813"/>
                    <a:pt x="1839" y="2758"/>
                  </a:cubicBezTo>
                  <a:cubicBezTo>
                    <a:pt x="1605" y="1757"/>
                    <a:pt x="905" y="790"/>
                    <a:pt x="238" y="56"/>
                  </a:cubicBezTo>
                  <a:cubicBezTo>
                    <a:pt x="209" y="17"/>
                    <a:pt x="173"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55"/>
            <p:cNvSpPr/>
            <p:nvPr/>
          </p:nvSpPr>
          <p:spPr>
            <a:xfrm>
              <a:off x="2637175" y="2691575"/>
              <a:ext cx="875525" cy="1978525"/>
            </a:xfrm>
            <a:custGeom>
              <a:avLst/>
              <a:gdLst/>
              <a:ahLst/>
              <a:cxnLst/>
              <a:rect l="l" t="t" r="r" b="b"/>
              <a:pathLst>
                <a:path w="35021" h="79141" extrusionOk="0">
                  <a:moveTo>
                    <a:pt x="29034" y="6995"/>
                  </a:moveTo>
                  <a:cubicBezTo>
                    <a:pt x="29156" y="6995"/>
                    <a:pt x="29257" y="7117"/>
                    <a:pt x="29317" y="7438"/>
                  </a:cubicBezTo>
                  <a:cubicBezTo>
                    <a:pt x="29450" y="8238"/>
                    <a:pt x="29450" y="9072"/>
                    <a:pt x="29383" y="9873"/>
                  </a:cubicBezTo>
                  <a:cubicBezTo>
                    <a:pt x="29317" y="11040"/>
                    <a:pt x="28950" y="11974"/>
                    <a:pt x="28416" y="12908"/>
                  </a:cubicBezTo>
                  <a:cubicBezTo>
                    <a:pt x="28516" y="12074"/>
                    <a:pt x="28549" y="11240"/>
                    <a:pt x="28516" y="10406"/>
                  </a:cubicBezTo>
                  <a:cubicBezTo>
                    <a:pt x="28516" y="10331"/>
                    <a:pt x="28462" y="10297"/>
                    <a:pt x="28402" y="10297"/>
                  </a:cubicBezTo>
                  <a:cubicBezTo>
                    <a:pt x="28330" y="10297"/>
                    <a:pt x="28249" y="10348"/>
                    <a:pt x="28249" y="10440"/>
                  </a:cubicBezTo>
                  <a:cubicBezTo>
                    <a:pt x="28316" y="11541"/>
                    <a:pt x="28016" y="12641"/>
                    <a:pt x="27916" y="13775"/>
                  </a:cubicBezTo>
                  <a:lnTo>
                    <a:pt x="27916" y="13809"/>
                  </a:lnTo>
                  <a:cubicBezTo>
                    <a:pt x="27899" y="13792"/>
                    <a:pt x="27882" y="13784"/>
                    <a:pt x="27870" y="13784"/>
                  </a:cubicBezTo>
                  <a:cubicBezTo>
                    <a:pt x="27857" y="13784"/>
                    <a:pt x="27849" y="13792"/>
                    <a:pt x="27849" y="13809"/>
                  </a:cubicBezTo>
                  <a:cubicBezTo>
                    <a:pt x="27315" y="11807"/>
                    <a:pt x="27215" y="9539"/>
                    <a:pt x="28316" y="7738"/>
                  </a:cubicBezTo>
                  <a:cubicBezTo>
                    <a:pt x="28531" y="7394"/>
                    <a:pt x="28815" y="6995"/>
                    <a:pt x="29034" y="6995"/>
                  </a:cubicBezTo>
                  <a:close/>
                  <a:moveTo>
                    <a:pt x="12171" y="15443"/>
                  </a:moveTo>
                  <a:lnTo>
                    <a:pt x="12171" y="15443"/>
                  </a:lnTo>
                  <a:cubicBezTo>
                    <a:pt x="12538" y="15610"/>
                    <a:pt x="12805" y="15944"/>
                    <a:pt x="13005" y="16277"/>
                  </a:cubicBezTo>
                  <a:cubicBezTo>
                    <a:pt x="12972" y="16311"/>
                    <a:pt x="12972" y="16311"/>
                    <a:pt x="12972" y="16377"/>
                  </a:cubicBezTo>
                  <a:cubicBezTo>
                    <a:pt x="12972" y="16344"/>
                    <a:pt x="12972" y="16344"/>
                    <a:pt x="12967" y="16344"/>
                  </a:cubicBezTo>
                  <a:cubicBezTo>
                    <a:pt x="12963" y="16344"/>
                    <a:pt x="12955" y="16344"/>
                    <a:pt x="12938" y="16311"/>
                  </a:cubicBezTo>
                  <a:cubicBezTo>
                    <a:pt x="12771" y="16244"/>
                    <a:pt x="12638" y="16077"/>
                    <a:pt x="12538" y="15944"/>
                  </a:cubicBezTo>
                  <a:lnTo>
                    <a:pt x="12171" y="15443"/>
                  </a:lnTo>
                  <a:close/>
                  <a:moveTo>
                    <a:pt x="14606" y="16978"/>
                  </a:moveTo>
                  <a:cubicBezTo>
                    <a:pt x="14840" y="17745"/>
                    <a:pt x="14673" y="18479"/>
                    <a:pt x="14639" y="19246"/>
                  </a:cubicBezTo>
                  <a:cubicBezTo>
                    <a:pt x="14606" y="19179"/>
                    <a:pt x="14539" y="19079"/>
                    <a:pt x="14506" y="18946"/>
                  </a:cubicBezTo>
                  <a:cubicBezTo>
                    <a:pt x="14473" y="18312"/>
                    <a:pt x="14439" y="17612"/>
                    <a:pt x="14606" y="16978"/>
                  </a:cubicBezTo>
                  <a:close/>
                  <a:moveTo>
                    <a:pt x="30851" y="16477"/>
                  </a:moveTo>
                  <a:lnTo>
                    <a:pt x="30851" y="16477"/>
                  </a:lnTo>
                  <a:cubicBezTo>
                    <a:pt x="30551" y="17245"/>
                    <a:pt x="30117" y="17878"/>
                    <a:pt x="29517" y="18412"/>
                  </a:cubicBezTo>
                  <a:cubicBezTo>
                    <a:pt x="29350" y="18546"/>
                    <a:pt x="29183" y="18646"/>
                    <a:pt x="29050" y="18779"/>
                  </a:cubicBezTo>
                  <a:cubicBezTo>
                    <a:pt x="29317" y="18445"/>
                    <a:pt x="29517" y="18012"/>
                    <a:pt x="29617" y="17645"/>
                  </a:cubicBezTo>
                  <a:cubicBezTo>
                    <a:pt x="29634" y="17557"/>
                    <a:pt x="29568" y="17515"/>
                    <a:pt x="29497" y="17515"/>
                  </a:cubicBezTo>
                  <a:cubicBezTo>
                    <a:pt x="29434" y="17515"/>
                    <a:pt x="29366" y="17549"/>
                    <a:pt x="29350" y="17612"/>
                  </a:cubicBezTo>
                  <a:cubicBezTo>
                    <a:pt x="29283" y="17978"/>
                    <a:pt x="29050" y="18279"/>
                    <a:pt x="28816" y="18579"/>
                  </a:cubicBezTo>
                  <a:cubicBezTo>
                    <a:pt x="28549" y="18812"/>
                    <a:pt x="28216" y="18979"/>
                    <a:pt x="27982" y="19246"/>
                  </a:cubicBezTo>
                  <a:cubicBezTo>
                    <a:pt x="27949" y="19279"/>
                    <a:pt x="27949" y="19313"/>
                    <a:pt x="27982" y="19313"/>
                  </a:cubicBezTo>
                  <a:cubicBezTo>
                    <a:pt x="27849" y="19379"/>
                    <a:pt x="27715" y="19446"/>
                    <a:pt x="27615" y="19480"/>
                  </a:cubicBezTo>
                  <a:cubicBezTo>
                    <a:pt x="27615" y="19413"/>
                    <a:pt x="27549" y="19346"/>
                    <a:pt x="27549" y="19279"/>
                  </a:cubicBezTo>
                  <a:cubicBezTo>
                    <a:pt x="27549" y="19146"/>
                    <a:pt x="27549" y="18979"/>
                    <a:pt x="27615" y="18812"/>
                  </a:cubicBezTo>
                  <a:cubicBezTo>
                    <a:pt x="28116" y="17511"/>
                    <a:pt x="29550" y="16911"/>
                    <a:pt x="30851" y="16477"/>
                  </a:cubicBezTo>
                  <a:close/>
                  <a:moveTo>
                    <a:pt x="23512" y="14676"/>
                  </a:moveTo>
                  <a:cubicBezTo>
                    <a:pt x="25514" y="15443"/>
                    <a:pt x="26715" y="17645"/>
                    <a:pt x="27048" y="19780"/>
                  </a:cubicBezTo>
                  <a:cubicBezTo>
                    <a:pt x="26982" y="19846"/>
                    <a:pt x="26982" y="19980"/>
                    <a:pt x="27115" y="20013"/>
                  </a:cubicBezTo>
                  <a:cubicBezTo>
                    <a:pt x="27115" y="20080"/>
                    <a:pt x="27115" y="20147"/>
                    <a:pt x="27148" y="20180"/>
                  </a:cubicBezTo>
                  <a:cubicBezTo>
                    <a:pt x="27115" y="20447"/>
                    <a:pt x="27048" y="20747"/>
                    <a:pt x="27048" y="20981"/>
                  </a:cubicBezTo>
                  <a:cubicBezTo>
                    <a:pt x="25714" y="20447"/>
                    <a:pt x="24980" y="19413"/>
                    <a:pt x="24446" y="18145"/>
                  </a:cubicBezTo>
                  <a:cubicBezTo>
                    <a:pt x="24113" y="17478"/>
                    <a:pt x="23879" y="16778"/>
                    <a:pt x="23713" y="16010"/>
                  </a:cubicBezTo>
                  <a:cubicBezTo>
                    <a:pt x="23679" y="15910"/>
                    <a:pt x="23512" y="14676"/>
                    <a:pt x="23512" y="14676"/>
                  </a:cubicBezTo>
                  <a:close/>
                  <a:moveTo>
                    <a:pt x="30050" y="22982"/>
                  </a:moveTo>
                  <a:lnTo>
                    <a:pt x="30050" y="22982"/>
                  </a:lnTo>
                  <a:cubicBezTo>
                    <a:pt x="29784" y="24450"/>
                    <a:pt x="29183" y="25751"/>
                    <a:pt x="28216" y="26685"/>
                  </a:cubicBezTo>
                  <a:cubicBezTo>
                    <a:pt x="28549" y="26251"/>
                    <a:pt x="28816" y="25717"/>
                    <a:pt x="28850" y="25117"/>
                  </a:cubicBezTo>
                  <a:cubicBezTo>
                    <a:pt x="28850" y="25025"/>
                    <a:pt x="28789" y="24974"/>
                    <a:pt x="28729" y="24974"/>
                  </a:cubicBezTo>
                  <a:cubicBezTo>
                    <a:pt x="28680" y="24974"/>
                    <a:pt x="28631" y="25008"/>
                    <a:pt x="28616" y="25084"/>
                  </a:cubicBezTo>
                  <a:cubicBezTo>
                    <a:pt x="28516" y="25651"/>
                    <a:pt x="28283" y="26118"/>
                    <a:pt x="27882" y="26518"/>
                  </a:cubicBezTo>
                  <a:cubicBezTo>
                    <a:pt x="27549" y="26952"/>
                    <a:pt x="27048" y="27252"/>
                    <a:pt x="26781" y="27652"/>
                  </a:cubicBezTo>
                  <a:lnTo>
                    <a:pt x="26781" y="27752"/>
                  </a:lnTo>
                  <a:cubicBezTo>
                    <a:pt x="26648" y="27785"/>
                    <a:pt x="26548" y="27852"/>
                    <a:pt x="26448" y="27919"/>
                  </a:cubicBezTo>
                  <a:cubicBezTo>
                    <a:pt x="26481" y="27585"/>
                    <a:pt x="26515" y="27218"/>
                    <a:pt x="26615" y="26818"/>
                  </a:cubicBezTo>
                  <a:cubicBezTo>
                    <a:pt x="27349" y="25150"/>
                    <a:pt x="28483" y="23949"/>
                    <a:pt x="30050" y="22982"/>
                  </a:cubicBezTo>
                  <a:close/>
                  <a:moveTo>
                    <a:pt x="20392" y="967"/>
                  </a:moveTo>
                  <a:cubicBezTo>
                    <a:pt x="20448" y="967"/>
                    <a:pt x="20506" y="1169"/>
                    <a:pt x="20610" y="1633"/>
                  </a:cubicBezTo>
                  <a:cubicBezTo>
                    <a:pt x="21644" y="7237"/>
                    <a:pt x="20444" y="13108"/>
                    <a:pt x="19610" y="18646"/>
                  </a:cubicBezTo>
                  <a:cubicBezTo>
                    <a:pt x="19143" y="21614"/>
                    <a:pt x="18476" y="24550"/>
                    <a:pt x="18109" y="27485"/>
                  </a:cubicBezTo>
                  <a:cubicBezTo>
                    <a:pt x="18009" y="27886"/>
                    <a:pt x="18009" y="28319"/>
                    <a:pt x="17975" y="28786"/>
                  </a:cubicBezTo>
                  <a:cubicBezTo>
                    <a:pt x="17708" y="25084"/>
                    <a:pt x="18042" y="21481"/>
                    <a:pt x="18542" y="17812"/>
                  </a:cubicBezTo>
                  <a:cubicBezTo>
                    <a:pt x="19043" y="14142"/>
                    <a:pt x="20043" y="10740"/>
                    <a:pt x="19710" y="6971"/>
                  </a:cubicBezTo>
                  <a:cubicBezTo>
                    <a:pt x="19710" y="6879"/>
                    <a:pt x="19629" y="6828"/>
                    <a:pt x="19545" y="6828"/>
                  </a:cubicBezTo>
                  <a:cubicBezTo>
                    <a:pt x="19477" y="6828"/>
                    <a:pt x="19406" y="6862"/>
                    <a:pt x="19376" y="6937"/>
                  </a:cubicBezTo>
                  <a:cubicBezTo>
                    <a:pt x="18709" y="8538"/>
                    <a:pt x="18876" y="10140"/>
                    <a:pt x="18842" y="11807"/>
                  </a:cubicBezTo>
                  <a:cubicBezTo>
                    <a:pt x="18842" y="11901"/>
                    <a:pt x="18906" y="11942"/>
                    <a:pt x="18961" y="11942"/>
                  </a:cubicBezTo>
                  <a:cubicBezTo>
                    <a:pt x="19004" y="11942"/>
                    <a:pt x="19043" y="11918"/>
                    <a:pt x="19043" y="11874"/>
                  </a:cubicBezTo>
                  <a:cubicBezTo>
                    <a:pt x="19209" y="10940"/>
                    <a:pt x="19276" y="10039"/>
                    <a:pt x="19276" y="9072"/>
                  </a:cubicBezTo>
                  <a:cubicBezTo>
                    <a:pt x="19276" y="8605"/>
                    <a:pt x="19343" y="8205"/>
                    <a:pt x="19476" y="7771"/>
                  </a:cubicBezTo>
                  <a:cubicBezTo>
                    <a:pt x="19543" y="8538"/>
                    <a:pt x="19543" y="9272"/>
                    <a:pt x="19510" y="10039"/>
                  </a:cubicBezTo>
                  <a:cubicBezTo>
                    <a:pt x="19443" y="12408"/>
                    <a:pt x="18809" y="14743"/>
                    <a:pt x="18375" y="17078"/>
                  </a:cubicBezTo>
                  <a:cubicBezTo>
                    <a:pt x="17842" y="20080"/>
                    <a:pt x="17475" y="23216"/>
                    <a:pt x="17542" y="26284"/>
                  </a:cubicBezTo>
                  <a:cubicBezTo>
                    <a:pt x="17508" y="26151"/>
                    <a:pt x="17508" y="25984"/>
                    <a:pt x="17475" y="25884"/>
                  </a:cubicBezTo>
                  <a:cubicBezTo>
                    <a:pt x="16974" y="22749"/>
                    <a:pt x="17175" y="19580"/>
                    <a:pt x="17275" y="16411"/>
                  </a:cubicBezTo>
                  <a:cubicBezTo>
                    <a:pt x="17341" y="13742"/>
                    <a:pt x="17708" y="11107"/>
                    <a:pt x="18209" y="8538"/>
                  </a:cubicBezTo>
                  <a:cubicBezTo>
                    <a:pt x="18509" y="6971"/>
                    <a:pt x="18943" y="5470"/>
                    <a:pt x="19376" y="4035"/>
                  </a:cubicBezTo>
                  <a:cubicBezTo>
                    <a:pt x="19610" y="3268"/>
                    <a:pt x="19843" y="2534"/>
                    <a:pt x="20110" y="1767"/>
                  </a:cubicBezTo>
                  <a:cubicBezTo>
                    <a:pt x="20257" y="1271"/>
                    <a:pt x="20323" y="967"/>
                    <a:pt x="20392" y="967"/>
                  </a:cubicBezTo>
                  <a:close/>
                  <a:moveTo>
                    <a:pt x="22478" y="22080"/>
                  </a:moveTo>
                  <a:cubicBezTo>
                    <a:pt x="22634" y="22080"/>
                    <a:pt x="22842" y="22170"/>
                    <a:pt x="23112" y="22382"/>
                  </a:cubicBezTo>
                  <a:cubicBezTo>
                    <a:pt x="24980" y="23783"/>
                    <a:pt x="25147" y="26618"/>
                    <a:pt x="25681" y="28786"/>
                  </a:cubicBezTo>
                  <a:cubicBezTo>
                    <a:pt x="25547" y="28753"/>
                    <a:pt x="25514" y="28753"/>
                    <a:pt x="25481" y="28719"/>
                  </a:cubicBezTo>
                  <a:lnTo>
                    <a:pt x="25481" y="28619"/>
                  </a:lnTo>
                  <a:cubicBezTo>
                    <a:pt x="25214" y="27652"/>
                    <a:pt x="24547" y="26685"/>
                    <a:pt x="24113" y="25817"/>
                  </a:cubicBezTo>
                  <a:cubicBezTo>
                    <a:pt x="24080" y="25784"/>
                    <a:pt x="24035" y="25769"/>
                    <a:pt x="23993" y="25769"/>
                  </a:cubicBezTo>
                  <a:cubicBezTo>
                    <a:pt x="23909" y="25769"/>
                    <a:pt x="23835" y="25829"/>
                    <a:pt x="23879" y="25917"/>
                  </a:cubicBezTo>
                  <a:cubicBezTo>
                    <a:pt x="24213" y="26685"/>
                    <a:pt x="24547" y="27652"/>
                    <a:pt x="25114" y="28419"/>
                  </a:cubicBezTo>
                  <a:cubicBezTo>
                    <a:pt x="24146" y="27719"/>
                    <a:pt x="23512" y="26618"/>
                    <a:pt x="23012" y="25584"/>
                  </a:cubicBezTo>
                  <a:cubicBezTo>
                    <a:pt x="22645" y="24817"/>
                    <a:pt x="22378" y="23983"/>
                    <a:pt x="22178" y="23216"/>
                  </a:cubicBezTo>
                  <a:cubicBezTo>
                    <a:pt x="22036" y="22623"/>
                    <a:pt x="22096" y="22080"/>
                    <a:pt x="22478" y="22080"/>
                  </a:cubicBezTo>
                  <a:close/>
                  <a:moveTo>
                    <a:pt x="28950" y="31421"/>
                  </a:moveTo>
                  <a:cubicBezTo>
                    <a:pt x="28883" y="32722"/>
                    <a:pt x="28483" y="33990"/>
                    <a:pt x="27816" y="35124"/>
                  </a:cubicBezTo>
                  <a:cubicBezTo>
                    <a:pt x="27449" y="35791"/>
                    <a:pt x="26948" y="36292"/>
                    <a:pt x="26348" y="36658"/>
                  </a:cubicBezTo>
                  <a:cubicBezTo>
                    <a:pt x="26815" y="35991"/>
                    <a:pt x="27115" y="35091"/>
                    <a:pt x="27349" y="34424"/>
                  </a:cubicBezTo>
                  <a:cubicBezTo>
                    <a:pt x="27412" y="34317"/>
                    <a:pt x="27327" y="34238"/>
                    <a:pt x="27239" y="34238"/>
                  </a:cubicBezTo>
                  <a:cubicBezTo>
                    <a:pt x="27189" y="34238"/>
                    <a:pt x="27139" y="34263"/>
                    <a:pt x="27115" y="34323"/>
                  </a:cubicBezTo>
                  <a:cubicBezTo>
                    <a:pt x="26882" y="34824"/>
                    <a:pt x="26681" y="35324"/>
                    <a:pt x="26448" y="35791"/>
                  </a:cubicBezTo>
                  <a:cubicBezTo>
                    <a:pt x="26181" y="36258"/>
                    <a:pt x="25847" y="36625"/>
                    <a:pt x="25614" y="37092"/>
                  </a:cubicBezTo>
                  <a:cubicBezTo>
                    <a:pt x="25547" y="37092"/>
                    <a:pt x="25547" y="37125"/>
                    <a:pt x="25514" y="37125"/>
                  </a:cubicBezTo>
                  <a:cubicBezTo>
                    <a:pt x="25547" y="36892"/>
                    <a:pt x="25514" y="36592"/>
                    <a:pt x="25481" y="36292"/>
                  </a:cubicBezTo>
                  <a:cubicBezTo>
                    <a:pt x="25481" y="36158"/>
                    <a:pt x="25514" y="36091"/>
                    <a:pt x="25514" y="35958"/>
                  </a:cubicBezTo>
                  <a:cubicBezTo>
                    <a:pt x="26281" y="34157"/>
                    <a:pt x="27449" y="32656"/>
                    <a:pt x="28950" y="31421"/>
                  </a:cubicBezTo>
                  <a:close/>
                  <a:moveTo>
                    <a:pt x="20747" y="30327"/>
                  </a:moveTo>
                  <a:cubicBezTo>
                    <a:pt x="21124" y="30327"/>
                    <a:pt x="21842" y="30941"/>
                    <a:pt x="22111" y="31088"/>
                  </a:cubicBezTo>
                  <a:cubicBezTo>
                    <a:pt x="22879" y="31655"/>
                    <a:pt x="23412" y="32489"/>
                    <a:pt x="23946" y="33323"/>
                  </a:cubicBezTo>
                  <a:cubicBezTo>
                    <a:pt x="24513" y="34390"/>
                    <a:pt x="24813" y="35491"/>
                    <a:pt x="25014" y="36625"/>
                  </a:cubicBezTo>
                  <a:cubicBezTo>
                    <a:pt x="24980" y="36892"/>
                    <a:pt x="24980" y="37159"/>
                    <a:pt x="24947" y="37426"/>
                  </a:cubicBezTo>
                  <a:cubicBezTo>
                    <a:pt x="24880" y="37426"/>
                    <a:pt x="24847" y="37459"/>
                    <a:pt x="24780" y="37492"/>
                  </a:cubicBezTo>
                  <a:cubicBezTo>
                    <a:pt x="24346" y="36425"/>
                    <a:pt x="23546" y="35291"/>
                    <a:pt x="22845" y="34390"/>
                  </a:cubicBezTo>
                  <a:cubicBezTo>
                    <a:pt x="22825" y="34350"/>
                    <a:pt x="22796" y="34334"/>
                    <a:pt x="22767" y="34334"/>
                  </a:cubicBezTo>
                  <a:cubicBezTo>
                    <a:pt x="22699" y="34334"/>
                    <a:pt x="22632" y="34420"/>
                    <a:pt x="22679" y="34490"/>
                  </a:cubicBezTo>
                  <a:cubicBezTo>
                    <a:pt x="23346" y="35458"/>
                    <a:pt x="23779" y="36792"/>
                    <a:pt x="24613" y="37592"/>
                  </a:cubicBezTo>
                  <a:lnTo>
                    <a:pt x="24647" y="37626"/>
                  </a:lnTo>
                  <a:cubicBezTo>
                    <a:pt x="24647" y="37654"/>
                    <a:pt x="24647" y="37707"/>
                    <a:pt x="24667" y="37722"/>
                  </a:cubicBezTo>
                  <a:lnTo>
                    <a:pt x="24667" y="37722"/>
                  </a:lnTo>
                  <a:cubicBezTo>
                    <a:pt x="22039" y="36880"/>
                    <a:pt x="20310" y="33119"/>
                    <a:pt x="20510" y="30621"/>
                  </a:cubicBezTo>
                  <a:cubicBezTo>
                    <a:pt x="20519" y="30408"/>
                    <a:pt x="20611" y="30327"/>
                    <a:pt x="20747" y="30327"/>
                  </a:cubicBezTo>
                  <a:close/>
                  <a:moveTo>
                    <a:pt x="20310" y="40161"/>
                  </a:moveTo>
                  <a:cubicBezTo>
                    <a:pt x="20477" y="40828"/>
                    <a:pt x="20644" y="41462"/>
                    <a:pt x="20811" y="42129"/>
                  </a:cubicBezTo>
                  <a:cubicBezTo>
                    <a:pt x="20544" y="41762"/>
                    <a:pt x="20310" y="41295"/>
                    <a:pt x="20177" y="40895"/>
                  </a:cubicBezTo>
                  <a:cubicBezTo>
                    <a:pt x="20010" y="40395"/>
                    <a:pt x="20110" y="40194"/>
                    <a:pt x="20310" y="40161"/>
                  </a:cubicBezTo>
                  <a:close/>
                  <a:moveTo>
                    <a:pt x="20610" y="40228"/>
                  </a:moveTo>
                  <a:lnTo>
                    <a:pt x="20610" y="40228"/>
                  </a:lnTo>
                  <a:cubicBezTo>
                    <a:pt x="20811" y="40261"/>
                    <a:pt x="21044" y="40395"/>
                    <a:pt x="21278" y="40461"/>
                  </a:cubicBezTo>
                  <a:cubicBezTo>
                    <a:pt x="22011" y="40795"/>
                    <a:pt x="22645" y="41395"/>
                    <a:pt x="23146" y="41996"/>
                  </a:cubicBezTo>
                  <a:cubicBezTo>
                    <a:pt x="23779" y="42730"/>
                    <a:pt x="24180" y="43497"/>
                    <a:pt x="24513" y="44331"/>
                  </a:cubicBezTo>
                  <a:lnTo>
                    <a:pt x="24513" y="44497"/>
                  </a:lnTo>
                  <a:cubicBezTo>
                    <a:pt x="24113" y="43964"/>
                    <a:pt x="23613" y="43497"/>
                    <a:pt x="23212" y="43063"/>
                  </a:cubicBezTo>
                  <a:cubicBezTo>
                    <a:pt x="23186" y="43028"/>
                    <a:pt x="23156" y="43014"/>
                    <a:pt x="23126" y="43014"/>
                  </a:cubicBezTo>
                  <a:cubicBezTo>
                    <a:pt x="23041" y="43014"/>
                    <a:pt x="22963" y="43131"/>
                    <a:pt x="23012" y="43230"/>
                  </a:cubicBezTo>
                  <a:cubicBezTo>
                    <a:pt x="23346" y="43664"/>
                    <a:pt x="23646" y="44131"/>
                    <a:pt x="23979" y="44564"/>
                  </a:cubicBezTo>
                  <a:cubicBezTo>
                    <a:pt x="24146" y="44764"/>
                    <a:pt x="24313" y="44998"/>
                    <a:pt x="24480" y="45265"/>
                  </a:cubicBezTo>
                  <a:lnTo>
                    <a:pt x="24480" y="45298"/>
                  </a:lnTo>
                  <a:cubicBezTo>
                    <a:pt x="23312" y="44831"/>
                    <a:pt x="22145" y="43930"/>
                    <a:pt x="21311" y="42896"/>
                  </a:cubicBezTo>
                  <a:cubicBezTo>
                    <a:pt x="21044" y="41996"/>
                    <a:pt x="20844" y="41095"/>
                    <a:pt x="20610" y="40228"/>
                  </a:cubicBezTo>
                  <a:close/>
                  <a:moveTo>
                    <a:pt x="29517" y="41562"/>
                  </a:moveTo>
                  <a:lnTo>
                    <a:pt x="29517" y="41562"/>
                  </a:lnTo>
                  <a:cubicBezTo>
                    <a:pt x="29183" y="43297"/>
                    <a:pt x="28149" y="44297"/>
                    <a:pt x="26781" y="44964"/>
                  </a:cubicBezTo>
                  <a:cubicBezTo>
                    <a:pt x="27115" y="44731"/>
                    <a:pt x="27382" y="44431"/>
                    <a:pt x="27649" y="44131"/>
                  </a:cubicBezTo>
                  <a:cubicBezTo>
                    <a:pt x="27698" y="44032"/>
                    <a:pt x="27620" y="43915"/>
                    <a:pt x="27548" y="43915"/>
                  </a:cubicBezTo>
                  <a:cubicBezTo>
                    <a:pt x="27523" y="43915"/>
                    <a:pt x="27499" y="43929"/>
                    <a:pt x="27482" y="43964"/>
                  </a:cubicBezTo>
                  <a:cubicBezTo>
                    <a:pt x="26848" y="44564"/>
                    <a:pt x="26081" y="44964"/>
                    <a:pt x="25347" y="45431"/>
                  </a:cubicBezTo>
                  <a:cubicBezTo>
                    <a:pt x="25347" y="45098"/>
                    <a:pt x="25280" y="44798"/>
                    <a:pt x="25180" y="44464"/>
                  </a:cubicBezTo>
                  <a:cubicBezTo>
                    <a:pt x="25981" y="42896"/>
                    <a:pt x="27849" y="42129"/>
                    <a:pt x="29517" y="41562"/>
                  </a:cubicBezTo>
                  <a:close/>
                  <a:moveTo>
                    <a:pt x="1040" y="30110"/>
                  </a:moveTo>
                  <a:cubicBezTo>
                    <a:pt x="1172" y="30110"/>
                    <a:pt x="1364" y="30154"/>
                    <a:pt x="1630" y="30254"/>
                  </a:cubicBezTo>
                  <a:cubicBezTo>
                    <a:pt x="2698" y="30654"/>
                    <a:pt x="3732" y="31155"/>
                    <a:pt x="4799" y="31722"/>
                  </a:cubicBezTo>
                  <a:cubicBezTo>
                    <a:pt x="7201" y="32956"/>
                    <a:pt x="9402" y="34490"/>
                    <a:pt x="11504" y="36225"/>
                  </a:cubicBezTo>
                  <a:cubicBezTo>
                    <a:pt x="15073" y="39094"/>
                    <a:pt x="17842" y="42463"/>
                    <a:pt x="20377" y="46165"/>
                  </a:cubicBezTo>
                  <a:cubicBezTo>
                    <a:pt x="20510" y="46466"/>
                    <a:pt x="20677" y="46766"/>
                    <a:pt x="20844" y="47066"/>
                  </a:cubicBezTo>
                  <a:cubicBezTo>
                    <a:pt x="17975" y="44464"/>
                    <a:pt x="15540" y="41429"/>
                    <a:pt x="12038" y="39594"/>
                  </a:cubicBezTo>
                  <a:cubicBezTo>
                    <a:pt x="8268" y="37626"/>
                    <a:pt x="4265" y="35257"/>
                    <a:pt x="1664" y="31788"/>
                  </a:cubicBezTo>
                  <a:cubicBezTo>
                    <a:pt x="1219" y="31204"/>
                    <a:pt x="380" y="30110"/>
                    <a:pt x="1040" y="30110"/>
                  </a:cubicBezTo>
                  <a:close/>
                  <a:moveTo>
                    <a:pt x="21544" y="43764"/>
                  </a:moveTo>
                  <a:cubicBezTo>
                    <a:pt x="22312" y="44598"/>
                    <a:pt x="23379" y="45565"/>
                    <a:pt x="24480" y="45665"/>
                  </a:cubicBezTo>
                  <a:lnTo>
                    <a:pt x="24480" y="45765"/>
                  </a:lnTo>
                  <a:cubicBezTo>
                    <a:pt x="24446" y="45765"/>
                    <a:pt x="24346" y="45798"/>
                    <a:pt x="24313" y="45798"/>
                  </a:cubicBezTo>
                  <a:cubicBezTo>
                    <a:pt x="24146" y="45832"/>
                    <a:pt x="24113" y="46132"/>
                    <a:pt x="24313" y="46132"/>
                  </a:cubicBezTo>
                  <a:lnTo>
                    <a:pt x="24480" y="46132"/>
                  </a:lnTo>
                  <a:cubicBezTo>
                    <a:pt x="24480" y="46332"/>
                    <a:pt x="24446" y="46566"/>
                    <a:pt x="24446" y="46799"/>
                  </a:cubicBezTo>
                  <a:cubicBezTo>
                    <a:pt x="24346" y="48467"/>
                    <a:pt x="24346" y="50101"/>
                    <a:pt x="24346" y="51769"/>
                  </a:cubicBezTo>
                  <a:cubicBezTo>
                    <a:pt x="24346" y="51736"/>
                    <a:pt x="24313" y="51736"/>
                    <a:pt x="24313" y="51669"/>
                  </a:cubicBezTo>
                  <a:cubicBezTo>
                    <a:pt x="23379" y="49268"/>
                    <a:pt x="22512" y="46832"/>
                    <a:pt x="21778" y="44464"/>
                  </a:cubicBezTo>
                  <a:cubicBezTo>
                    <a:pt x="21678" y="44231"/>
                    <a:pt x="21644" y="43964"/>
                    <a:pt x="21544" y="43764"/>
                  </a:cubicBezTo>
                  <a:close/>
                  <a:moveTo>
                    <a:pt x="30084" y="49735"/>
                  </a:moveTo>
                  <a:cubicBezTo>
                    <a:pt x="30217" y="49735"/>
                    <a:pt x="29517" y="51236"/>
                    <a:pt x="29417" y="51302"/>
                  </a:cubicBezTo>
                  <a:cubicBezTo>
                    <a:pt x="29050" y="51869"/>
                    <a:pt x="28483" y="52336"/>
                    <a:pt x="27949" y="52770"/>
                  </a:cubicBezTo>
                  <a:cubicBezTo>
                    <a:pt x="27315" y="53270"/>
                    <a:pt x="26548" y="53637"/>
                    <a:pt x="25814" y="53904"/>
                  </a:cubicBezTo>
                  <a:cubicBezTo>
                    <a:pt x="25781" y="53804"/>
                    <a:pt x="25681" y="53671"/>
                    <a:pt x="25614" y="53571"/>
                  </a:cubicBezTo>
                  <a:cubicBezTo>
                    <a:pt x="25948" y="53337"/>
                    <a:pt x="26214" y="53104"/>
                    <a:pt x="26481" y="52903"/>
                  </a:cubicBezTo>
                  <a:cubicBezTo>
                    <a:pt x="26982" y="52470"/>
                    <a:pt x="27349" y="51969"/>
                    <a:pt x="27549" y="51336"/>
                  </a:cubicBezTo>
                  <a:cubicBezTo>
                    <a:pt x="27612" y="51230"/>
                    <a:pt x="27528" y="51165"/>
                    <a:pt x="27441" y="51165"/>
                  </a:cubicBezTo>
                  <a:cubicBezTo>
                    <a:pt x="27391" y="51165"/>
                    <a:pt x="27340" y="51187"/>
                    <a:pt x="27315" y="51236"/>
                  </a:cubicBezTo>
                  <a:cubicBezTo>
                    <a:pt x="27015" y="51803"/>
                    <a:pt x="26615" y="52270"/>
                    <a:pt x="26081" y="52670"/>
                  </a:cubicBezTo>
                  <a:cubicBezTo>
                    <a:pt x="25847" y="52903"/>
                    <a:pt x="25614" y="53004"/>
                    <a:pt x="25347" y="53170"/>
                  </a:cubicBezTo>
                  <a:cubicBezTo>
                    <a:pt x="25180" y="52970"/>
                    <a:pt x="25047" y="52703"/>
                    <a:pt x="24880" y="52503"/>
                  </a:cubicBezTo>
                  <a:cubicBezTo>
                    <a:pt x="25814" y="50902"/>
                    <a:pt x="28483" y="49868"/>
                    <a:pt x="30084" y="49735"/>
                  </a:cubicBezTo>
                  <a:close/>
                  <a:moveTo>
                    <a:pt x="19439" y="51454"/>
                  </a:moveTo>
                  <a:cubicBezTo>
                    <a:pt x="21263" y="51454"/>
                    <a:pt x="23199" y="52258"/>
                    <a:pt x="24213" y="53737"/>
                  </a:cubicBezTo>
                  <a:cubicBezTo>
                    <a:pt x="23946" y="53604"/>
                    <a:pt x="23613" y="53504"/>
                    <a:pt x="23312" y="53437"/>
                  </a:cubicBezTo>
                  <a:cubicBezTo>
                    <a:pt x="22812" y="53304"/>
                    <a:pt x="22312" y="53170"/>
                    <a:pt x="21811" y="53104"/>
                  </a:cubicBezTo>
                  <a:cubicBezTo>
                    <a:pt x="21802" y="53101"/>
                    <a:pt x="21794" y="53100"/>
                    <a:pt x="21786" y="53100"/>
                  </a:cubicBezTo>
                  <a:cubicBezTo>
                    <a:pt x="21670" y="53100"/>
                    <a:pt x="21618" y="53306"/>
                    <a:pt x="21711" y="53337"/>
                  </a:cubicBezTo>
                  <a:cubicBezTo>
                    <a:pt x="22145" y="53471"/>
                    <a:pt x="22612" y="53637"/>
                    <a:pt x="23012" y="53771"/>
                  </a:cubicBezTo>
                  <a:cubicBezTo>
                    <a:pt x="23446" y="53904"/>
                    <a:pt x="23879" y="54104"/>
                    <a:pt x="24346" y="54138"/>
                  </a:cubicBezTo>
                  <a:lnTo>
                    <a:pt x="24346" y="54271"/>
                  </a:lnTo>
                  <a:cubicBezTo>
                    <a:pt x="22111" y="54271"/>
                    <a:pt x="19710" y="53437"/>
                    <a:pt x="18275" y="51569"/>
                  </a:cubicBezTo>
                  <a:cubicBezTo>
                    <a:pt x="18651" y="51492"/>
                    <a:pt x="19042" y="51454"/>
                    <a:pt x="19439" y="51454"/>
                  </a:cubicBezTo>
                  <a:close/>
                  <a:moveTo>
                    <a:pt x="27415" y="59508"/>
                  </a:moveTo>
                  <a:cubicBezTo>
                    <a:pt x="27615" y="59508"/>
                    <a:pt x="27715" y="59575"/>
                    <a:pt x="27882" y="59608"/>
                  </a:cubicBezTo>
                  <a:cubicBezTo>
                    <a:pt x="27749" y="59675"/>
                    <a:pt x="27682" y="59775"/>
                    <a:pt x="27549" y="59842"/>
                  </a:cubicBezTo>
                  <a:cubicBezTo>
                    <a:pt x="27515" y="59742"/>
                    <a:pt x="27482" y="59642"/>
                    <a:pt x="27415" y="59508"/>
                  </a:cubicBezTo>
                  <a:close/>
                  <a:moveTo>
                    <a:pt x="24947" y="54605"/>
                  </a:moveTo>
                  <a:cubicBezTo>
                    <a:pt x="25481" y="55972"/>
                    <a:pt x="26014" y="57340"/>
                    <a:pt x="26548" y="58774"/>
                  </a:cubicBezTo>
                  <a:cubicBezTo>
                    <a:pt x="26615" y="58908"/>
                    <a:pt x="26681" y="59075"/>
                    <a:pt x="26715" y="59241"/>
                  </a:cubicBezTo>
                  <a:cubicBezTo>
                    <a:pt x="26114" y="59441"/>
                    <a:pt x="25514" y="59808"/>
                    <a:pt x="25147" y="60309"/>
                  </a:cubicBezTo>
                  <a:cubicBezTo>
                    <a:pt x="25147" y="60275"/>
                    <a:pt x="25147" y="60175"/>
                    <a:pt x="25114" y="60142"/>
                  </a:cubicBezTo>
                  <a:cubicBezTo>
                    <a:pt x="24980" y="58307"/>
                    <a:pt x="24880" y="56439"/>
                    <a:pt x="24847" y="54605"/>
                  </a:cubicBezTo>
                  <a:close/>
                  <a:moveTo>
                    <a:pt x="26882" y="59642"/>
                  </a:moveTo>
                  <a:cubicBezTo>
                    <a:pt x="26982" y="59808"/>
                    <a:pt x="27015" y="59942"/>
                    <a:pt x="27115" y="60109"/>
                  </a:cubicBezTo>
                  <a:cubicBezTo>
                    <a:pt x="26781" y="60275"/>
                    <a:pt x="26448" y="60409"/>
                    <a:pt x="26048" y="60509"/>
                  </a:cubicBezTo>
                  <a:cubicBezTo>
                    <a:pt x="26148" y="60442"/>
                    <a:pt x="26214" y="60342"/>
                    <a:pt x="26281" y="60275"/>
                  </a:cubicBezTo>
                  <a:cubicBezTo>
                    <a:pt x="26306" y="60200"/>
                    <a:pt x="26256" y="60163"/>
                    <a:pt x="26201" y="60163"/>
                  </a:cubicBezTo>
                  <a:cubicBezTo>
                    <a:pt x="26183" y="60163"/>
                    <a:pt x="26164" y="60167"/>
                    <a:pt x="26148" y="60175"/>
                  </a:cubicBezTo>
                  <a:lnTo>
                    <a:pt x="25781" y="60442"/>
                  </a:lnTo>
                  <a:cubicBezTo>
                    <a:pt x="25681" y="60476"/>
                    <a:pt x="25614" y="60509"/>
                    <a:pt x="25481" y="60509"/>
                  </a:cubicBezTo>
                  <a:cubicBezTo>
                    <a:pt x="25847" y="60142"/>
                    <a:pt x="26381" y="59808"/>
                    <a:pt x="26882" y="59642"/>
                  </a:cubicBezTo>
                  <a:close/>
                  <a:moveTo>
                    <a:pt x="18190" y="56713"/>
                  </a:moveTo>
                  <a:cubicBezTo>
                    <a:pt x="18332" y="56713"/>
                    <a:pt x="18507" y="56725"/>
                    <a:pt x="18709" y="56740"/>
                  </a:cubicBezTo>
                  <a:cubicBezTo>
                    <a:pt x="20977" y="56840"/>
                    <a:pt x="24113" y="58307"/>
                    <a:pt x="24813" y="60609"/>
                  </a:cubicBezTo>
                  <a:cubicBezTo>
                    <a:pt x="24780" y="60676"/>
                    <a:pt x="24813" y="60776"/>
                    <a:pt x="24813" y="60842"/>
                  </a:cubicBezTo>
                  <a:cubicBezTo>
                    <a:pt x="24780" y="60809"/>
                    <a:pt x="24713" y="60776"/>
                    <a:pt x="24680" y="60776"/>
                  </a:cubicBezTo>
                  <a:lnTo>
                    <a:pt x="24446" y="60776"/>
                  </a:lnTo>
                  <a:cubicBezTo>
                    <a:pt x="23846" y="60009"/>
                    <a:pt x="22779" y="59575"/>
                    <a:pt x="21945" y="59275"/>
                  </a:cubicBezTo>
                  <a:cubicBezTo>
                    <a:pt x="21932" y="59272"/>
                    <a:pt x="21920" y="59271"/>
                    <a:pt x="21908" y="59271"/>
                  </a:cubicBezTo>
                  <a:cubicBezTo>
                    <a:pt x="21764" y="59271"/>
                    <a:pt x="21690" y="59447"/>
                    <a:pt x="21845" y="59508"/>
                  </a:cubicBezTo>
                  <a:cubicBezTo>
                    <a:pt x="22345" y="59742"/>
                    <a:pt x="22812" y="59975"/>
                    <a:pt x="23212" y="60275"/>
                  </a:cubicBezTo>
                  <a:cubicBezTo>
                    <a:pt x="23479" y="60442"/>
                    <a:pt x="23713" y="60642"/>
                    <a:pt x="23979" y="60809"/>
                  </a:cubicBezTo>
                  <a:cubicBezTo>
                    <a:pt x="22378" y="60776"/>
                    <a:pt x="21044" y="60142"/>
                    <a:pt x="19776" y="59141"/>
                  </a:cubicBezTo>
                  <a:cubicBezTo>
                    <a:pt x="19143" y="58641"/>
                    <a:pt x="18609" y="58074"/>
                    <a:pt x="18109" y="57473"/>
                  </a:cubicBezTo>
                  <a:cubicBezTo>
                    <a:pt x="17591" y="56852"/>
                    <a:pt x="17696" y="56713"/>
                    <a:pt x="18190" y="56713"/>
                  </a:cubicBezTo>
                  <a:close/>
                  <a:moveTo>
                    <a:pt x="21262" y="62951"/>
                  </a:moveTo>
                  <a:cubicBezTo>
                    <a:pt x="22779" y="62951"/>
                    <a:pt x="23968" y="63857"/>
                    <a:pt x="24880" y="65012"/>
                  </a:cubicBezTo>
                  <a:cubicBezTo>
                    <a:pt x="23312" y="64745"/>
                    <a:pt x="21644" y="64478"/>
                    <a:pt x="20811" y="62977"/>
                  </a:cubicBezTo>
                  <a:cubicBezTo>
                    <a:pt x="20964" y="62960"/>
                    <a:pt x="21115" y="62951"/>
                    <a:pt x="21262" y="62951"/>
                  </a:cubicBezTo>
                  <a:close/>
                  <a:moveTo>
                    <a:pt x="27622" y="63574"/>
                  </a:moveTo>
                  <a:cubicBezTo>
                    <a:pt x="27653" y="63574"/>
                    <a:pt x="27684" y="63575"/>
                    <a:pt x="27715" y="63578"/>
                  </a:cubicBezTo>
                  <a:cubicBezTo>
                    <a:pt x="27515" y="63978"/>
                    <a:pt x="27215" y="64312"/>
                    <a:pt x="26882" y="64645"/>
                  </a:cubicBezTo>
                  <a:cubicBezTo>
                    <a:pt x="26615" y="64912"/>
                    <a:pt x="26314" y="64979"/>
                    <a:pt x="25981" y="65079"/>
                  </a:cubicBezTo>
                  <a:cubicBezTo>
                    <a:pt x="26206" y="64373"/>
                    <a:pt x="26832" y="63574"/>
                    <a:pt x="27622" y="63574"/>
                  </a:cubicBezTo>
                  <a:close/>
                  <a:moveTo>
                    <a:pt x="20252" y="0"/>
                  </a:moveTo>
                  <a:cubicBezTo>
                    <a:pt x="20201" y="0"/>
                    <a:pt x="20157" y="29"/>
                    <a:pt x="20143" y="99"/>
                  </a:cubicBezTo>
                  <a:cubicBezTo>
                    <a:pt x="18042" y="5603"/>
                    <a:pt x="16841" y="11274"/>
                    <a:pt x="16674" y="17145"/>
                  </a:cubicBezTo>
                  <a:cubicBezTo>
                    <a:pt x="16608" y="19913"/>
                    <a:pt x="16341" y="22982"/>
                    <a:pt x="16741" y="25851"/>
                  </a:cubicBezTo>
                  <a:cubicBezTo>
                    <a:pt x="16074" y="23849"/>
                    <a:pt x="15373" y="21915"/>
                    <a:pt x="14639" y="19947"/>
                  </a:cubicBezTo>
                  <a:cubicBezTo>
                    <a:pt x="14639" y="19947"/>
                    <a:pt x="14673" y="19947"/>
                    <a:pt x="14673" y="19913"/>
                  </a:cubicBezTo>
                  <a:cubicBezTo>
                    <a:pt x="15006" y="18912"/>
                    <a:pt x="15006" y="17511"/>
                    <a:pt x="14473" y="16611"/>
                  </a:cubicBezTo>
                  <a:cubicBezTo>
                    <a:pt x="14437" y="16557"/>
                    <a:pt x="14373" y="16523"/>
                    <a:pt x="14315" y="16523"/>
                  </a:cubicBezTo>
                  <a:cubicBezTo>
                    <a:pt x="14266" y="16523"/>
                    <a:pt x="14221" y="16549"/>
                    <a:pt x="14206" y="16611"/>
                  </a:cubicBezTo>
                  <a:cubicBezTo>
                    <a:pt x="14039" y="17111"/>
                    <a:pt x="14006" y="17645"/>
                    <a:pt x="14006" y="18179"/>
                  </a:cubicBezTo>
                  <a:cubicBezTo>
                    <a:pt x="13405" y="16511"/>
                    <a:pt x="12938" y="14843"/>
                    <a:pt x="12538" y="13142"/>
                  </a:cubicBezTo>
                  <a:cubicBezTo>
                    <a:pt x="12523" y="13112"/>
                    <a:pt x="12488" y="13095"/>
                    <a:pt x="12454" y="13095"/>
                  </a:cubicBezTo>
                  <a:cubicBezTo>
                    <a:pt x="12412" y="13095"/>
                    <a:pt x="12371" y="13120"/>
                    <a:pt x="12371" y="13175"/>
                  </a:cubicBezTo>
                  <a:cubicBezTo>
                    <a:pt x="12471" y="14109"/>
                    <a:pt x="12671" y="15010"/>
                    <a:pt x="12872" y="15944"/>
                  </a:cubicBezTo>
                  <a:cubicBezTo>
                    <a:pt x="12638" y="15443"/>
                    <a:pt x="12038" y="15110"/>
                    <a:pt x="11504" y="15076"/>
                  </a:cubicBezTo>
                  <a:cubicBezTo>
                    <a:pt x="11337" y="15076"/>
                    <a:pt x="11237" y="15243"/>
                    <a:pt x="11337" y="15343"/>
                  </a:cubicBezTo>
                  <a:cubicBezTo>
                    <a:pt x="11637" y="15777"/>
                    <a:pt x="11904" y="16177"/>
                    <a:pt x="12338" y="16511"/>
                  </a:cubicBezTo>
                  <a:cubicBezTo>
                    <a:pt x="12433" y="16606"/>
                    <a:pt x="12563" y="16685"/>
                    <a:pt x="12691" y="16685"/>
                  </a:cubicBezTo>
                  <a:cubicBezTo>
                    <a:pt x="12741" y="16685"/>
                    <a:pt x="12791" y="16673"/>
                    <a:pt x="12838" y="16644"/>
                  </a:cubicBezTo>
                  <a:cubicBezTo>
                    <a:pt x="12905" y="16611"/>
                    <a:pt x="12972" y="16577"/>
                    <a:pt x="12972" y="16477"/>
                  </a:cubicBezTo>
                  <a:cubicBezTo>
                    <a:pt x="12972" y="16477"/>
                    <a:pt x="13005" y="16444"/>
                    <a:pt x="13005" y="16411"/>
                  </a:cubicBezTo>
                  <a:lnTo>
                    <a:pt x="13005" y="16344"/>
                  </a:lnTo>
                  <a:cubicBezTo>
                    <a:pt x="13906" y="19580"/>
                    <a:pt x="15473" y="22749"/>
                    <a:pt x="16407" y="25817"/>
                  </a:cubicBezTo>
                  <a:cubicBezTo>
                    <a:pt x="16874" y="27419"/>
                    <a:pt x="17341" y="28953"/>
                    <a:pt x="17708" y="30521"/>
                  </a:cubicBezTo>
                  <a:cubicBezTo>
                    <a:pt x="17742" y="32189"/>
                    <a:pt x="17975" y="33923"/>
                    <a:pt x="18042" y="35524"/>
                  </a:cubicBezTo>
                  <a:cubicBezTo>
                    <a:pt x="18042" y="35608"/>
                    <a:pt x="18109" y="35649"/>
                    <a:pt x="18179" y="35649"/>
                  </a:cubicBezTo>
                  <a:cubicBezTo>
                    <a:pt x="18250" y="35649"/>
                    <a:pt x="18325" y="35608"/>
                    <a:pt x="18342" y="35524"/>
                  </a:cubicBezTo>
                  <a:cubicBezTo>
                    <a:pt x="18375" y="34657"/>
                    <a:pt x="18342" y="33790"/>
                    <a:pt x="18342" y="32856"/>
                  </a:cubicBezTo>
                  <a:lnTo>
                    <a:pt x="18342" y="32856"/>
                  </a:lnTo>
                  <a:cubicBezTo>
                    <a:pt x="18876" y="35124"/>
                    <a:pt x="19376" y="37359"/>
                    <a:pt x="19977" y="39627"/>
                  </a:cubicBezTo>
                  <a:cubicBezTo>
                    <a:pt x="19910" y="39627"/>
                    <a:pt x="19843" y="39594"/>
                    <a:pt x="19810" y="39594"/>
                  </a:cubicBezTo>
                  <a:cubicBezTo>
                    <a:pt x="19710" y="39594"/>
                    <a:pt x="19576" y="39627"/>
                    <a:pt x="19543" y="39694"/>
                  </a:cubicBezTo>
                  <a:cubicBezTo>
                    <a:pt x="19176" y="40928"/>
                    <a:pt x="20077" y="42162"/>
                    <a:pt x="20877" y="43096"/>
                  </a:cubicBezTo>
                  <a:cubicBezTo>
                    <a:pt x="21511" y="45331"/>
                    <a:pt x="22212" y="47533"/>
                    <a:pt x="23012" y="49768"/>
                  </a:cubicBezTo>
                  <a:lnTo>
                    <a:pt x="22979" y="49701"/>
                  </a:lnTo>
                  <a:cubicBezTo>
                    <a:pt x="20710" y="45865"/>
                    <a:pt x="18909" y="41829"/>
                    <a:pt x="16741" y="37959"/>
                  </a:cubicBezTo>
                  <a:cubicBezTo>
                    <a:pt x="16541" y="37626"/>
                    <a:pt x="16374" y="37292"/>
                    <a:pt x="16174" y="36925"/>
                  </a:cubicBezTo>
                  <a:cubicBezTo>
                    <a:pt x="16207" y="36925"/>
                    <a:pt x="16241" y="36859"/>
                    <a:pt x="16307" y="36792"/>
                  </a:cubicBezTo>
                  <a:cubicBezTo>
                    <a:pt x="16541" y="35758"/>
                    <a:pt x="16341" y="34424"/>
                    <a:pt x="16007" y="33423"/>
                  </a:cubicBezTo>
                  <a:cubicBezTo>
                    <a:pt x="15965" y="33325"/>
                    <a:pt x="15899" y="33285"/>
                    <a:pt x="15835" y="33285"/>
                  </a:cubicBezTo>
                  <a:cubicBezTo>
                    <a:pt x="15746" y="33285"/>
                    <a:pt x="15659" y="33360"/>
                    <a:pt x="15640" y="33456"/>
                  </a:cubicBezTo>
                  <a:cubicBezTo>
                    <a:pt x="15507" y="33957"/>
                    <a:pt x="15507" y="34490"/>
                    <a:pt x="15573" y="34991"/>
                  </a:cubicBezTo>
                  <a:cubicBezTo>
                    <a:pt x="15640" y="35358"/>
                    <a:pt x="15707" y="35691"/>
                    <a:pt x="15740" y="36091"/>
                  </a:cubicBezTo>
                  <a:cubicBezTo>
                    <a:pt x="14172" y="32989"/>
                    <a:pt x="12872" y="29820"/>
                    <a:pt x="10903" y="26952"/>
                  </a:cubicBezTo>
                  <a:cubicBezTo>
                    <a:pt x="10884" y="26912"/>
                    <a:pt x="10856" y="26896"/>
                    <a:pt x="10827" y="26896"/>
                  </a:cubicBezTo>
                  <a:cubicBezTo>
                    <a:pt x="10759" y="26896"/>
                    <a:pt x="10689" y="26991"/>
                    <a:pt x="10737" y="27085"/>
                  </a:cubicBezTo>
                  <a:cubicBezTo>
                    <a:pt x="12004" y="28986"/>
                    <a:pt x="13005" y="31021"/>
                    <a:pt x="14006" y="33123"/>
                  </a:cubicBezTo>
                  <a:cubicBezTo>
                    <a:pt x="13669" y="32762"/>
                    <a:pt x="13211" y="32488"/>
                    <a:pt x="12744" y="32488"/>
                  </a:cubicBezTo>
                  <a:cubicBezTo>
                    <a:pt x="12564" y="32488"/>
                    <a:pt x="12381" y="32529"/>
                    <a:pt x="12204" y="32622"/>
                  </a:cubicBezTo>
                  <a:cubicBezTo>
                    <a:pt x="12071" y="32656"/>
                    <a:pt x="12071" y="32789"/>
                    <a:pt x="12138" y="32922"/>
                  </a:cubicBezTo>
                  <a:cubicBezTo>
                    <a:pt x="12332" y="33256"/>
                    <a:pt x="13012" y="34143"/>
                    <a:pt x="13561" y="34143"/>
                  </a:cubicBezTo>
                  <a:cubicBezTo>
                    <a:pt x="13672" y="34143"/>
                    <a:pt x="13777" y="34107"/>
                    <a:pt x="13872" y="34023"/>
                  </a:cubicBezTo>
                  <a:cubicBezTo>
                    <a:pt x="13956" y="33967"/>
                    <a:pt x="13899" y="33841"/>
                    <a:pt x="13839" y="33841"/>
                  </a:cubicBezTo>
                  <a:cubicBezTo>
                    <a:pt x="13828" y="33841"/>
                    <a:pt x="13816" y="33846"/>
                    <a:pt x="13806" y="33856"/>
                  </a:cubicBezTo>
                  <a:cubicBezTo>
                    <a:pt x="13784" y="33869"/>
                    <a:pt x="13760" y="33875"/>
                    <a:pt x="13734" y="33875"/>
                  </a:cubicBezTo>
                  <a:cubicBezTo>
                    <a:pt x="13557" y="33875"/>
                    <a:pt x="13288" y="33610"/>
                    <a:pt x="13172" y="33523"/>
                  </a:cubicBezTo>
                  <a:cubicBezTo>
                    <a:pt x="12972" y="33323"/>
                    <a:pt x="12738" y="33123"/>
                    <a:pt x="12571" y="32922"/>
                  </a:cubicBezTo>
                  <a:cubicBezTo>
                    <a:pt x="12635" y="32909"/>
                    <a:pt x="12697" y="32902"/>
                    <a:pt x="12758" y="32902"/>
                  </a:cubicBezTo>
                  <a:cubicBezTo>
                    <a:pt x="13431" y="32902"/>
                    <a:pt x="13941" y="33700"/>
                    <a:pt x="14339" y="34190"/>
                  </a:cubicBezTo>
                  <a:cubicBezTo>
                    <a:pt x="14356" y="34223"/>
                    <a:pt x="14389" y="34240"/>
                    <a:pt x="14418" y="34240"/>
                  </a:cubicBezTo>
                  <a:cubicBezTo>
                    <a:pt x="14448" y="34240"/>
                    <a:pt x="14473" y="34223"/>
                    <a:pt x="14473" y="34190"/>
                  </a:cubicBezTo>
                  <a:cubicBezTo>
                    <a:pt x="15073" y="35491"/>
                    <a:pt x="15707" y="36825"/>
                    <a:pt x="16407" y="38093"/>
                  </a:cubicBezTo>
                  <a:cubicBezTo>
                    <a:pt x="17308" y="39661"/>
                    <a:pt x="18042" y="41362"/>
                    <a:pt x="18809" y="43096"/>
                  </a:cubicBezTo>
                  <a:cubicBezTo>
                    <a:pt x="17141" y="40962"/>
                    <a:pt x="15173" y="38994"/>
                    <a:pt x="13238" y="37259"/>
                  </a:cubicBezTo>
                  <a:cubicBezTo>
                    <a:pt x="9502" y="33823"/>
                    <a:pt x="5133" y="30988"/>
                    <a:pt x="296" y="29353"/>
                  </a:cubicBezTo>
                  <a:cubicBezTo>
                    <a:pt x="278" y="29349"/>
                    <a:pt x="260" y="29347"/>
                    <a:pt x="241" y="29347"/>
                  </a:cubicBezTo>
                  <a:cubicBezTo>
                    <a:pt x="121" y="29347"/>
                    <a:pt x="0" y="29433"/>
                    <a:pt x="29" y="29520"/>
                  </a:cubicBezTo>
                  <a:cubicBezTo>
                    <a:pt x="1130" y="33590"/>
                    <a:pt x="5366" y="36191"/>
                    <a:pt x="8702" y="38193"/>
                  </a:cubicBezTo>
                  <a:cubicBezTo>
                    <a:pt x="10837" y="39494"/>
                    <a:pt x="13038" y="40495"/>
                    <a:pt x="14973" y="42096"/>
                  </a:cubicBezTo>
                  <a:cubicBezTo>
                    <a:pt x="17041" y="43797"/>
                    <a:pt x="18809" y="45798"/>
                    <a:pt x="20877" y="47500"/>
                  </a:cubicBezTo>
                  <a:cubicBezTo>
                    <a:pt x="21211" y="48133"/>
                    <a:pt x="21544" y="48700"/>
                    <a:pt x="21911" y="49301"/>
                  </a:cubicBezTo>
                  <a:cubicBezTo>
                    <a:pt x="22512" y="50168"/>
                    <a:pt x="23079" y="51102"/>
                    <a:pt x="23713" y="51969"/>
                  </a:cubicBezTo>
                  <a:cubicBezTo>
                    <a:pt x="23846" y="52303"/>
                    <a:pt x="23979" y="52637"/>
                    <a:pt x="24080" y="52937"/>
                  </a:cubicBezTo>
                  <a:cubicBezTo>
                    <a:pt x="22982" y="51583"/>
                    <a:pt x="21004" y="50914"/>
                    <a:pt x="19209" y="50914"/>
                  </a:cubicBezTo>
                  <a:cubicBezTo>
                    <a:pt x="18659" y="50914"/>
                    <a:pt x="18127" y="50977"/>
                    <a:pt x="17642" y="51102"/>
                  </a:cubicBezTo>
                  <a:cubicBezTo>
                    <a:pt x="17475" y="51136"/>
                    <a:pt x="17375" y="51302"/>
                    <a:pt x="17508" y="51436"/>
                  </a:cubicBezTo>
                  <a:cubicBezTo>
                    <a:pt x="18613" y="53021"/>
                    <a:pt x="20967" y="54559"/>
                    <a:pt x="23081" y="54559"/>
                  </a:cubicBezTo>
                  <a:cubicBezTo>
                    <a:pt x="23458" y="54559"/>
                    <a:pt x="23827" y="54510"/>
                    <a:pt x="24180" y="54405"/>
                  </a:cubicBezTo>
                  <a:cubicBezTo>
                    <a:pt x="24213" y="55972"/>
                    <a:pt x="24346" y="57607"/>
                    <a:pt x="24413" y="59175"/>
                  </a:cubicBezTo>
                  <a:cubicBezTo>
                    <a:pt x="23846" y="58441"/>
                    <a:pt x="22912" y="57840"/>
                    <a:pt x="22212" y="57440"/>
                  </a:cubicBezTo>
                  <a:cubicBezTo>
                    <a:pt x="21092" y="56793"/>
                    <a:pt x="19619" y="56220"/>
                    <a:pt x="18237" y="56220"/>
                  </a:cubicBezTo>
                  <a:cubicBezTo>
                    <a:pt x="17767" y="56220"/>
                    <a:pt x="17307" y="56287"/>
                    <a:pt x="16874" y="56439"/>
                  </a:cubicBezTo>
                  <a:cubicBezTo>
                    <a:pt x="16741" y="56473"/>
                    <a:pt x="16741" y="56639"/>
                    <a:pt x="16808" y="56740"/>
                  </a:cubicBezTo>
                  <a:cubicBezTo>
                    <a:pt x="18210" y="58709"/>
                    <a:pt x="20520" y="61079"/>
                    <a:pt x="23141" y="61079"/>
                  </a:cubicBezTo>
                  <a:cubicBezTo>
                    <a:pt x="23450" y="61079"/>
                    <a:pt x="23763" y="61046"/>
                    <a:pt x="24080" y="60976"/>
                  </a:cubicBezTo>
                  <a:cubicBezTo>
                    <a:pt x="24146" y="60976"/>
                    <a:pt x="24146" y="61009"/>
                    <a:pt x="24180" y="61009"/>
                  </a:cubicBezTo>
                  <a:cubicBezTo>
                    <a:pt x="24196" y="61025"/>
                    <a:pt x="24212" y="61032"/>
                    <a:pt x="24227" y="61032"/>
                  </a:cubicBezTo>
                  <a:cubicBezTo>
                    <a:pt x="24275" y="61032"/>
                    <a:pt x="24313" y="60968"/>
                    <a:pt x="24313" y="60943"/>
                  </a:cubicBezTo>
                  <a:cubicBezTo>
                    <a:pt x="24346" y="60943"/>
                    <a:pt x="24413" y="60909"/>
                    <a:pt x="24480" y="60909"/>
                  </a:cubicBezTo>
                  <a:lnTo>
                    <a:pt x="24513" y="60842"/>
                  </a:lnTo>
                  <a:lnTo>
                    <a:pt x="24513" y="60842"/>
                  </a:lnTo>
                  <a:cubicBezTo>
                    <a:pt x="24480" y="60943"/>
                    <a:pt x="24480" y="61009"/>
                    <a:pt x="24480" y="61076"/>
                  </a:cubicBezTo>
                  <a:cubicBezTo>
                    <a:pt x="24480" y="61176"/>
                    <a:pt x="24547" y="61243"/>
                    <a:pt x="24647" y="61243"/>
                  </a:cubicBezTo>
                  <a:cubicBezTo>
                    <a:pt x="24713" y="62277"/>
                    <a:pt x="24847" y="63311"/>
                    <a:pt x="24913" y="64345"/>
                  </a:cubicBezTo>
                  <a:cubicBezTo>
                    <a:pt x="24009" y="63186"/>
                    <a:pt x="22435" y="62435"/>
                    <a:pt x="20961" y="62435"/>
                  </a:cubicBezTo>
                  <a:cubicBezTo>
                    <a:pt x="20695" y="62435"/>
                    <a:pt x="20432" y="62459"/>
                    <a:pt x="20177" y="62510"/>
                  </a:cubicBezTo>
                  <a:cubicBezTo>
                    <a:pt x="20043" y="62577"/>
                    <a:pt x="19910" y="62677"/>
                    <a:pt x="20010" y="62811"/>
                  </a:cubicBezTo>
                  <a:cubicBezTo>
                    <a:pt x="20877" y="64645"/>
                    <a:pt x="22879" y="65179"/>
                    <a:pt x="24747" y="65312"/>
                  </a:cubicBezTo>
                  <a:cubicBezTo>
                    <a:pt x="24747" y="65412"/>
                    <a:pt x="24747" y="65446"/>
                    <a:pt x="24847" y="65479"/>
                  </a:cubicBezTo>
                  <a:cubicBezTo>
                    <a:pt x="24880" y="65512"/>
                    <a:pt x="24980" y="65512"/>
                    <a:pt x="25014" y="65579"/>
                  </a:cubicBezTo>
                  <a:cubicBezTo>
                    <a:pt x="25547" y="70082"/>
                    <a:pt x="26314" y="74586"/>
                    <a:pt x="27182" y="79056"/>
                  </a:cubicBezTo>
                  <a:cubicBezTo>
                    <a:pt x="27196" y="79114"/>
                    <a:pt x="27230" y="79140"/>
                    <a:pt x="27264" y="79140"/>
                  </a:cubicBezTo>
                  <a:cubicBezTo>
                    <a:pt x="27306" y="79140"/>
                    <a:pt x="27349" y="79097"/>
                    <a:pt x="27349" y="79022"/>
                  </a:cubicBezTo>
                  <a:cubicBezTo>
                    <a:pt x="27015" y="74652"/>
                    <a:pt x="26081" y="70316"/>
                    <a:pt x="25481" y="65979"/>
                  </a:cubicBezTo>
                  <a:cubicBezTo>
                    <a:pt x="25547" y="65946"/>
                    <a:pt x="25581" y="65879"/>
                    <a:pt x="25581" y="65813"/>
                  </a:cubicBezTo>
                  <a:cubicBezTo>
                    <a:pt x="25581" y="65713"/>
                    <a:pt x="25547" y="65679"/>
                    <a:pt x="25514" y="65613"/>
                  </a:cubicBezTo>
                  <a:cubicBezTo>
                    <a:pt x="26581" y="65512"/>
                    <a:pt x="27582" y="64345"/>
                    <a:pt x="27882" y="63444"/>
                  </a:cubicBezTo>
                  <a:cubicBezTo>
                    <a:pt x="27916" y="63311"/>
                    <a:pt x="27849" y="63177"/>
                    <a:pt x="27715" y="63144"/>
                  </a:cubicBezTo>
                  <a:cubicBezTo>
                    <a:pt x="27582" y="63110"/>
                    <a:pt x="27452" y="63094"/>
                    <a:pt x="27325" y="63094"/>
                  </a:cubicBezTo>
                  <a:cubicBezTo>
                    <a:pt x="26337" y="63094"/>
                    <a:pt x="25554" y="64063"/>
                    <a:pt x="25347" y="64979"/>
                  </a:cubicBezTo>
                  <a:lnTo>
                    <a:pt x="25347" y="65012"/>
                  </a:lnTo>
                  <a:lnTo>
                    <a:pt x="25247" y="65012"/>
                  </a:lnTo>
                  <a:cubicBezTo>
                    <a:pt x="25180" y="64445"/>
                    <a:pt x="25080" y="63911"/>
                    <a:pt x="25047" y="63311"/>
                  </a:cubicBezTo>
                  <a:cubicBezTo>
                    <a:pt x="24980" y="62510"/>
                    <a:pt x="24880" y="61776"/>
                    <a:pt x="24847" y="60976"/>
                  </a:cubicBezTo>
                  <a:lnTo>
                    <a:pt x="24847" y="60976"/>
                  </a:lnTo>
                  <a:cubicBezTo>
                    <a:pt x="24880" y="61009"/>
                    <a:pt x="24913" y="61009"/>
                    <a:pt x="24980" y="61009"/>
                  </a:cubicBezTo>
                  <a:cubicBezTo>
                    <a:pt x="25081" y="61033"/>
                    <a:pt x="25190" y="61044"/>
                    <a:pt x="25304" y="61044"/>
                  </a:cubicBezTo>
                  <a:cubicBezTo>
                    <a:pt x="25828" y="61044"/>
                    <a:pt x="26461" y="60810"/>
                    <a:pt x="26982" y="60509"/>
                  </a:cubicBezTo>
                  <a:cubicBezTo>
                    <a:pt x="28883" y="65579"/>
                    <a:pt x="30317" y="70649"/>
                    <a:pt x="31318" y="75953"/>
                  </a:cubicBezTo>
                  <a:cubicBezTo>
                    <a:pt x="31331" y="75993"/>
                    <a:pt x="31360" y="76011"/>
                    <a:pt x="31390" y="76011"/>
                  </a:cubicBezTo>
                  <a:cubicBezTo>
                    <a:pt x="31436" y="76011"/>
                    <a:pt x="31485" y="75967"/>
                    <a:pt x="31485" y="75887"/>
                  </a:cubicBezTo>
                  <a:cubicBezTo>
                    <a:pt x="30984" y="70483"/>
                    <a:pt x="29317" y="65312"/>
                    <a:pt x="27382" y="60209"/>
                  </a:cubicBezTo>
                  <a:cubicBezTo>
                    <a:pt x="27682" y="60009"/>
                    <a:pt x="27982" y="59775"/>
                    <a:pt x="28149" y="59542"/>
                  </a:cubicBezTo>
                  <a:cubicBezTo>
                    <a:pt x="28216" y="59441"/>
                    <a:pt x="28182" y="59275"/>
                    <a:pt x="28082" y="59175"/>
                  </a:cubicBezTo>
                  <a:cubicBezTo>
                    <a:pt x="27813" y="58933"/>
                    <a:pt x="27501" y="58864"/>
                    <a:pt x="27145" y="58864"/>
                  </a:cubicBezTo>
                  <a:cubicBezTo>
                    <a:pt x="27060" y="58864"/>
                    <a:pt x="26972" y="58868"/>
                    <a:pt x="26882" y="58874"/>
                  </a:cubicBezTo>
                  <a:cubicBezTo>
                    <a:pt x="26314" y="57340"/>
                    <a:pt x="25681" y="55839"/>
                    <a:pt x="25047" y="54304"/>
                  </a:cubicBezTo>
                  <a:cubicBezTo>
                    <a:pt x="25147" y="54304"/>
                    <a:pt x="25214" y="54271"/>
                    <a:pt x="25347" y="54271"/>
                  </a:cubicBezTo>
                  <a:cubicBezTo>
                    <a:pt x="29050" y="59341"/>
                    <a:pt x="32886" y="64345"/>
                    <a:pt x="34887" y="70449"/>
                  </a:cubicBezTo>
                  <a:cubicBezTo>
                    <a:pt x="34899" y="70473"/>
                    <a:pt x="34919" y="70484"/>
                    <a:pt x="34940" y="70484"/>
                  </a:cubicBezTo>
                  <a:cubicBezTo>
                    <a:pt x="34979" y="70484"/>
                    <a:pt x="35021" y="70447"/>
                    <a:pt x="35021" y="70383"/>
                  </a:cubicBezTo>
                  <a:cubicBezTo>
                    <a:pt x="33520" y="64312"/>
                    <a:pt x="29417" y="59275"/>
                    <a:pt x="25747" y="54138"/>
                  </a:cubicBezTo>
                  <a:cubicBezTo>
                    <a:pt x="28316" y="53671"/>
                    <a:pt x="30618" y="51603"/>
                    <a:pt x="30517" y="49501"/>
                  </a:cubicBezTo>
                  <a:cubicBezTo>
                    <a:pt x="30517" y="49401"/>
                    <a:pt x="30384" y="49334"/>
                    <a:pt x="30284" y="49334"/>
                  </a:cubicBezTo>
                  <a:cubicBezTo>
                    <a:pt x="28516" y="49434"/>
                    <a:pt x="25847" y="50435"/>
                    <a:pt x="24780" y="52136"/>
                  </a:cubicBezTo>
                  <a:cubicBezTo>
                    <a:pt x="24780" y="50135"/>
                    <a:pt x="24813" y="48133"/>
                    <a:pt x="24847" y="46132"/>
                  </a:cubicBezTo>
                  <a:cubicBezTo>
                    <a:pt x="27449" y="45932"/>
                    <a:pt x="29617" y="43897"/>
                    <a:pt x="29950" y="41262"/>
                  </a:cubicBezTo>
                  <a:cubicBezTo>
                    <a:pt x="29976" y="41135"/>
                    <a:pt x="29885" y="41027"/>
                    <a:pt x="29767" y="41027"/>
                  </a:cubicBezTo>
                  <a:cubicBezTo>
                    <a:pt x="29730" y="41027"/>
                    <a:pt x="29690" y="41038"/>
                    <a:pt x="29650" y="41062"/>
                  </a:cubicBezTo>
                  <a:cubicBezTo>
                    <a:pt x="27949" y="41662"/>
                    <a:pt x="25847" y="42429"/>
                    <a:pt x="24980" y="44064"/>
                  </a:cubicBezTo>
                  <a:cubicBezTo>
                    <a:pt x="24980" y="43997"/>
                    <a:pt x="24947" y="43964"/>
                    <a:pt x="24947" y="43930"/>
                  </a:cubicBezTo>
                  <a:cubicBezTo>
                    <a:pt x="25014" y="42062"/>
                    <a:pt x="25147" y="40128"/>
                    <a:pt x="25280" y="38260"/>
                  </a:cubicBezTo>
                  <a:cubicBezTo>
                    <a:pt x="25347" y="38260"/>
                    <a:pt x="25447" y="38226"/>
                    <a:pt x="25447" y="38126"/>
                  </a:cubicBezTo>
                  <a:lnTo>
                    <a:pt x="25447" y="38093"/>
                  </a:lnTo>
                  <a:cubicBezTo>
                    <a:pt x="25514" y="38026"/>
                    <a:pt x="25514" y="37959"/>
                    <a:pt x="25447" y="37893"/>
                  </a:cubicBezTo>
                  <a:lnTo>
                    <a:pt x="25447" y="37659"/>
                  </a:lnTo>
                  <a:cubicBezTo>
                    <a:pt x="27982" y="37159"/>
                    <a:pt x="29383" y="33223"/>
                    <a:pt x="29217" y="30988"/>
                  </a:cubicBezTo>
                  <a:cubicBezTo>
                    <a:pt x="29217" y="30890"/>
                    <a:pt x="29127" y="30828"/>
                    <a:pt x="29040" y="30828"/>
                  </a:cubicBezTo>
                  <a:cubicBezTo>
                    <a:pt x="29008" y="30828"/>
                    <a:pt x="28976" y="30836"/>
                    <a:pt x="28950" y="30854"/>
                  </a:cubicBezTo>
                  <a:cubicBezTo>
                    <a:pt x="27482" y="31988"/>
                    <a:pt x="26314" y="33323"/>
                    <a:pt x="25514" y="34957"/>
                  </a:cubicBezTo>
                  <a:cubicBezTo>
                    <a:pt x="25681" y="33356"/>
                    <a:pt x="25814" y="31788"/>
                    <a:pt x="26014" y="30221"/>
                  </a:cubicBezTo>
                  <a:lnTo>
                    <a:pt x="26281" y="28453"/>
                  </a:lnTo>
                  <a:cubicBezTo>
                    <a:pt x="28716" y="27986"/>
                    <a:pt x="30217" y="24883"/>
                    <a:pt x="30451" y="22615"/>
                  </a:cubicBezTo>
                  <a:cubicBezTo>
                    <a:pt x="30451" y="22496"/>
                    <a:pt x="30366" y="22394"/>
                    <a:pt x="30256" y="22394"/>
                  </a:cubicBezTo>
                  <a:cubicBezTo>
                    <a:pt x="30212" y="22394"/>
                    <a:pt x="30165" y="22410"/>
                    <a:pt x="30117" y="22448"/>
                  </a:cubicBezTo>
                  <a:cubicBezTo>
                    <a:pt x="28549" y="23416"/>
                    <a:pt x="27449" y="24450"/>
                    <a:pt x="26615" y="25917"/>
                  </a:cubicBezTo>
                  <a:cubicBezTo>
                    <a:pt x="26781" y="24583"/>
                    <a:pt x="26982" y="23216"/>
                    <a:pt x="27148" y="21881"/>
                  </a:cubicBezTo>
                  <a:cubicBezTo>
                    <a:pt x="27182" y="21881"/>
                    <a:pt x="27215" y="21815"/>
                    <a:pt x="27215" y="21781"/>
                  </a:cubicBezTo>
                  <a:cubicBezTo>
                    <a:pt x="27482" y="21247"/>
                    <a:pt x="27549" y="20614"/>
                    <a:pt x="27515" y="19980"/>
                  </a:cubicBezTo>
                  <a:cubicBezTo>
                    <a:pt x="29283" y="19646"/>
                    <a:pt x="30851" y="17745"/>
                    <a:pt x="31285" y="16144"/>
                  </a:cubicBezTo>
                  <a:cubicBezTo>
                    <a:pt x="31312" y="16005"/>
                    <a:pt x="31178" y="15935"/>
                    <a:pt x="31055" y="15935"/>
                  </a:cubicBezTo>
                  <a:cubicBezTo>
                    <a:pt x="31031" y="15935"/>
                    <a:pt x="31007" y="15938"/>
                    <a:pt x="30984" y="15944"/>
                  </a:cubicBezTo>
                  <a:cubicBezTo>
                    <a:pt x="29684" y="16311"/>
                    <a:pt x="28216" y="16911"/>
                    <a:pt x="27515" y="18045"/>
                  </a:cubicBezTo>
                  <a:cubicBezTo>
                    <a:pt x="27649" y="16878"/>
                    <a:pt x="27715" y="15710"/>
                    <a:pt x="27782" y="14543"/>
                  </a:cubicBezTo>
                  <a:cubicBezTo>
                    <a:pt x="27782" y="14643"/>
                    <a:pt x="27782" y="14743"/>
                    <a:pt x="27816" y="14876"/>
                  </a:cubicBezTo>
                  <a:cubicBezTo>
                    <a:pt x="27816" y="14926"/>
                    <a:pt x="27857" y="14951"/>
                    <a:pt x="27903" y="14951"/>
                  </a:cubicBezTo>
                  <a:cubicBezTo>
                    <a:pt x="27949" y="14951"/>
                    <a:pt x="27999" y="14926"/>
                    <a:pt x="28016" y="14876"/>
                  </a:cubicBezTo>
                  <a:cubicBezTo>
                    <a:pt x="28049" y="14576"/>
                    <a:pt x="28116" y="14276"/>
                    <a:pt x="28182" y="13976"/>
                  </a:cubicBezTo>
                  <a:cubicBezTo>
                    <a:pt x="29850" y="12074"/>
                    <a:pt x="29950" y="8972"/>
                    <a:pt x="29483" y="6604"/>
                  </a:cubicBezTo>
                  <a:cubicBezTo>
                    <a:pt x="29456" y="6493"/>
                    <a:pt x="29359" y="6428"/>
                    <a:pt x="29251" y="6428"/>
                  </a:cubicBezTo>
                  <a:cubicBezTo>
                    <a:pt x="29229" y="6428"/>
                    <a:pt x="29206" y="6431"/>
                    <a:pt x="29183" y="6437"/>
                  </a:cubicBezTo>
                  <a:cubicBezTo>
                    <a:pt x="26681" y="7438"/>
                    <a:pt x="26381" y="12041"/>
                    <a:pt x="27515" y="14242"/>
                  </a:cubicBezTo>
                  <a:cubicBezTo>
                    <a:pt x="27482" y="14276"/>
                    <a:pt x="27449" y="14309"/>
                    <a:pt x="27449" y="14409"/>
                  </a:cubicBezTo>
                  <a:cubicBezTo>
                    <a:pt x="27349" y="14476"/>
                    <a:pt x="27482" y="14609"/>
                    <a:pt x="27549" y="14609"/>
                  </a:cubicBezTo>
                  <a:cubicBezTo>
                    <a:pt x="27449" y="15910"/>
                    <a:pt x="27315" y="17245"/>
                    <a:pt x="27182" y="18546"/>
                  </a:cubicBezTo>
                  <a:cubicBezTo>
                    <a:pt x="26448" y="16644"/>
                    <a:pt x="24780" y="14876"/>
                    <a:pt x="23212" y="14309"/>
                  </a:cubicBezTo>
                  <a:cubicBezTo>
                    <a:pt x="23199" y="14305"/>
                    <a:pt x="23185" y="14303"/>
                    <a:pt x="23171" y="14303"/>
                  </a:cubicBezTo>
                  <a:cubicBezTo>
                    <a:pt x="23079" y="14303"/>
                    <a:pt x="22979" y="14389"/>
                    <a:pt x="22979" y="14476"/>
                  </a:cubicBezTo>
                  <a:cubicBezTo>
                    <a:pt x="23179" y="16878"/>
                    <a:pt x="24146" y="20614"/>
                    <a:pt x="26815" y="21314"/>
                  </a:cubicBezTo>
                  <a:cubicBezTo>
                    <a:pt x="26548" y="23249"/>
                    <a:pt x="26314" y="25217"/>
                    <a:pt x="26014" y="27118"/>
                  </a:cubicBezTo>
                  <a:cubicBezTo>
                    <a:pt x="26014" y="27152"/>
                    <a:pt x="25981" y="27185"/>
                    <a:pt x="25981" y="27252"/>
                  </a:cubicBezTo>
                  <a:lnTo>
                    <a:pt x="25981" y="27385"/>
                  </a:lnTo>
                  <a:cubicBezTo>
                    <a:pt x="25948" y="27619"/>
                    <a:pt x="25881" y="27886"/>
                    <a:pt x="25847" y="28152"/>
                  </a:cubicBezTo>
                  <a:lnTo>
                    <a:pt x="25814" y="28152"/>
                  </a:lnTo>
                  <a:cubicBezTo>
                    <a:pt x="25614" y="26785"/>
                    <a:pt x="25014" y="25317"/>
                    <a:pt x="24513" y="24150"/>
                  </a:cubicBezTo>
                  <a:cubicBezTo>
                    <a:pt x="24002" y="23032"/>
                    <a:pt x="23186" y="21639"/>
                    <a:pt x="21829" y="21639"/>
                  </a:cubicBezTo>
                  <a:cubicBezTo>
                    <a:pt x="21769" y="21639"/>
                    <a:pt x="21707" y="21642"/>
                    <a:pt x="21644" y="21648"/>
                  </a:cubicBezTo>
                  <a:cubicBezTo>
                    <a:pt x="21544" y="21648"/>
                    <a:pt x="21511" y="21748"/>
                    <a:pt x="21511" y="21781"/>
                  </a:cubicBezTo>
                  <a:cubicBezTo>
                    <a:pt x="21344" y="24183"/>
                    <a:pt x="22945" y="28486"/>
                    <a:pt x="25547" y="29153"/>
                  </a:cubicBezTo>
                  <a:cubicBezTo>
                    <a:pt x="25547" y="29253"/>
                    <a:pt x="25614" y="29287"/>
                    <a:pt x="25614" y="29353"/>
                  </a:cubicBezTo>
                  <a:cubicBezTo>
                    <a:pt x="25614" y="29420"/>
                    <a:pt x="25647" y="29420"/>
                    <a:pt x="25647" y="29453"/>
                  </a:cubicBezTo>
                  <a:lnTo>
                    <a:pt x="25514" y="30187"/>
                  </a:lnTo>
                  <a:cubicBezTo>
                    <a:pt x="25314" y="31788"/>
                    <a:pt x="25147" y="33356"/>
                    <a:pt x="24980" y="34957"/>
                  </a:cubicBezTo>
                  <a:cubicBezTo>
                    <a:pt x="24213" y="32622"/>
                    <a:pt x="22478" y="30454"/>
                    <a:pt x="20344" y="29820"/>
                  </a:cubicBezTo>
                  <a:cubicBezTo>
                    <a:pt x="20321" y="29815"/>
                    <a:pt x="20298" y="29812"/>
                    <a:pt x="20275" y="29812"/>
                  </a:cubicBezTo>
                  <a:cubicBezTo>
                    <a:pt x="20167" y="29812"/>
                    <a:pt x="20071" y="29877"/>
                    <a:pt x="20043" y="29987"/>
                  </a:cubicBezTo>
                  <a:cubicBezTo>
                    <a:pt x="19309" y="32789"/>
                    <a:pt x="21544" y="37592"/>
                    <a:pt x="24680" y="38093"/>
                  </a:cubicBezTo>
                  <a:cubicBezTo>
                    <a:pt x="24547" y="39761"/>
                    <a:pt x="24480" y="41429"/>
                    <a:pt x="24346" y="43096"/>
                  </a:cubicBezTo>
                  <a:cubicBezTo>
                    <a:pt x="23479" y="41462"/>
                    <a:pt x="21878" y="40094"/>
                    <a:pt x="20210" y="39761"/>
                  </a:cubicBezTo>
                  <a:cubicBezTo>
                    <a:pt x="20077" y="39160"/>
                    <a:pt x="19910" y="38593"/>
                    <a:pt x="19810" y="38026"/>
                  </a:cubicBezTo>
                  <a:cubicBezTo>
                    <a:pt x="19843" y="38026"/>
                    <a:pt x="19877" y="37993"/>
                    <a:pt x="19877" y="37959"/>
                  </a:cubicBezTo>
                  <a:cubicBezTo>
                    <a:pt x="19977" y="37292"/>
                    <a:pt x="20010" y="36625"/>
                    <a:pt x="20210" y="35958"/>
                  </a:cubicBezTo>
                  <a:lnTo>
                    <a:pt x="20210" y="35958"/>
                  </a:lnTo>
                  <a:cubicBezTo>
                    <a:pt x="20577" y="36759"/>
                    <a:pt x="20210" y="37659"/>
                    <a:pt x="20010" y="38460"/>
                  </a:cubicBezTo>
                  <a:cubicBezTo>
                    <a:pt x="20010" y="38507"/>
                    <a:pt x="20043" y="38554"/>
                    <a:pt x="20086" y="38554"/>
                  </a:cubicBezTo>
                  <a:cubicBezTo>
                    <a:pt x="20104" y="38554"/>
                    <a:pt x="20124" y="38546"/>
                    <a:pt x="20143" y="38527"/>
                  </a:cubicBezTo>
                  <a:cubicBezTo>
                    <a:pt x="20877" y="37826"/>
                    <a:pt x="20877" y="36292"/>
                    <a:pt x="20243" y="35491"/>
                  </a:cubicBezTo>
                  <a:cubicBezTo>
                    <a:pt x="20213" y="35461"/>
                    <a:pt x="20170" y="35444"/>
                    <a:pt x="20128" y="35444"/>
                  </a:cubicBezTo>
                  <a:cubicBezTo>
                    <a:pt x="20077" y="35444"/>
                    <a:pt x="20028" y="35469"/>
                    <a:pt x="20010" y="35524"/>
                  </a:cubicBezTo>
                  <a:cubicBezTo>
                    <a:pt x="19843" y="36125"/>
                    <a:pt x="19676" y="36692"/>
                    <a:pt x="19676" y="37326"/>
                  </a:cubicBezTo>
                  <a:cubicBezTo>
                    <a:pt x="19209" y="35324"/>
                    <a:pt x="18776" y="33356"/>
                    <a:pt x="18242" y="31355"/>
                  </a:cubicBezTo>
                  <a:cubicBezTo>
                    <a:pt x="18209" y="29820"/>
                    <a:pt x="18175" y="28252"/>
                    <a:pt x="18375" y="26685"/>
                  </a:cubicBezTo>
                  <a:cubicBezTo>
                    <a:pt x="18809" y="23516"/>
                    <a:pt x="19510" y="20347"/>
                    <a:pt x="20010" y="17178"/>
                  </a:cubicBezTo>
                  <a:cubicBezTo>
                    <a:pt x="20877" y="11607"/>
                    <a:pt x="21811" y="5736"/>
                    <a:pt x="20444" y="132"/>
                  </a:cubicBezTo>
                  <a:cubicBezTo>
                    <a:pt x="20405" y="55"/>
                    <a:pt x="20321" y="0"/>
                    <a:pt x="202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55"/>
            <p:cNvSpPr/>
            <p:nvPr/>
          </p:nvSpPr>
          <p:spPr>
            <a:xfrm>
              <a:off x="3265000" y="3859375"/>
              <a:ext cx="27225" cy="78525"/>
            </a:xfrm>
            <a:custGeom>
              <a:avLst/>
              <a:gdLst/>
              <a:ahLst/>
              <a:cxnLst/>
              <a:rect l="l" t="t" r="r" b="b"/>
              <a:pathLst>
                <a:path w="1089" h="3141" extrusionOk="0">
                  <a:moveTo>
                    <a:pt x="1033" y="1"/>
                  </a:moveTo>
                  <a:cubicBezTo>
                    <a:pt x="1017" y="1"/>
                    <a:pt x="1001" y="14"/>
                    <a:pt x="1001" y="54"/>
                  </a:cubicBezTo>
                  <a:cubicBezTo>
                    <a:pt x="768" y="1088"/>
                    <a:pt x="167" y="2022"/>
                    <a:pt x="1" y="3056"/>
                  </a:cubicBezTo>
                  <a:cubicBezTo>
                    <a:pt x="1" y="3098"/>
                    <a:pt x="27" y="3140"/>
                    <a:pt x="55" y="3140"/>
                  </a:cubicBezTo>
                  <a:cubicBezTo>
                    <a:pt x="72" y="3140"/>
                    <a:pt x="88" y="3126"/>
                    <a:pt x="101" y="3089"/>
                  </a:cubicBezTo>
                  <a:cubicBezTo>
                    <a:pt x="568" y="2122"/>
                    <a:pt x="868" y="1088"/>
                    <a:pt x="1068" y="54"/>
                  </a:cubicBezTo>
                  <a:cubicBezTo>
                    <a:pt x="1088" y="33"/>
                    <a:pt x="1059" y="1"/>
                    <a:pt x="10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55"/>
            <p:cNvSpPr/>
            <p:nvPr/>
          </p:nvSpPr>
          <p:spPr>
            <a:xfrm>
              <a:off x="3330800" y="3151200"/>
              <a:ext cx="317175" cy="566675"/>
            </a:xfrm>
            <a:custGeom>
              <a:avLst/>
              <a:gdLst/>
              <a:ahLst/>
              <a:cxnLst/>
              <a:rect l="l" t="t" r="r" b="b"/>
              <a:pathLst>
                <a:path w="12687" h="22667" extrusionOk="0">
                  <a:moveTo>
                    <a:pt x="9377" y="8867"/>
                  </a:moveTo>
                  <a:cubicBezTo>
                    <a:pt x="8877" y="9067"/>
                    <a:pt x="8276" y="9200"/>
                    <a:pt x="7709" y="9334"/>
                  </a:cubicBezTo>
                  <a:lnTo>
                    <a:pt x="7609" y="9334"/>
                  </a:lnTo>
                  <a:cubicBezTo>
                    <a:pt x="7609" y="9267"/>
                    <a:pt x="7609" y="9234"/>
                    <a:pt x="7576" y="9234"/>
                  </a:cubicBezTo>
                  <a:cubicBezTo>
                    <a:pt x="7442" y="9134"/>
                    <a:pt x="7709" y="9134"/>
                    <a:pt x="7776" y="9100"/>
                  </a:cubicBezTo>
                  <a:cubicBezTo>
                    <a:pt x="8043" y="9034"/>
                    <a:pt x="8310" y="9000"/>
                    <a:pt x="8577" y="8933"/>
                  </a:cubicBezTo>
                  <a:cubicBezTo>
                    <a:pt x="8810" y="8900"/>
                    <a:pt x="9110" y="8867"/>
                    <a:pt x="9377" y="8867"/>
                  </a:cubicBezTo>
                  <a:close/>
                  <a:moveTo>
                    <a:pt x="7409" y="11902"/>
                  </a:moveTo>
                  <a:lnTo>
                    <a:pt x="7409" y="11902"/>
                  </a:lnTo>
                  <a:cubicBezTo>
                    <a:pt x="6809" y="12403"/>
                    <a:pt x="6041" y="12469"/>
                    <a:pt x="5308" y="12669"/>
                  </a:cubicBezTo>
                  <a:cubicBezTo>
                    <a:pt x="5374" y="12569"/>
                    <a:pt x="5408" y="12536"/>
                    <a:pt x="5441" y="12436"/>
                  </a:cubicBezTo>
                  <a:cubicBezTo>
                    <a:pt x="5456" y="12466"/>
                    <a:pt x="5485" y="12482"/>
                    <a:pt x="5514" y="12482"/>
                  </a:cubicBezTo>
                  <a:cubicBezTo>
                    <a:pt x="5551" y="12482"/>
                    <a:pt x="5589" y="12458"/>
                    <a:pt x="5608" y="12403"/>
                  </a:cubicBezTo>
                  <a:cubicBezTo>
                    <a:pt x="5975" y="12036"/>
                    <a:pt x="6775" y="12002"/>
                    <a:pt x="7409" y="11902"/>
                  </a:cubicBezTo>
                  <a:close/>
                  <a:moveTo>
                    <a:pt x="5308" y="15905"/>
                  </a:moveTo>
                  <a:cubicBezTo>
                    <a:pt x="4941" y="16005"/>
                    <a:pt x="4540" y="16072"/>
                    <a:pt x="4140" y="16105"/>
                  </a:cubicBezTo>
                  <a:cubicBezTo>
                    <a:pt x="4140" y="16072"/>
                    <a:pt x="4140" y="16039"/>
                    <a:pt x="4107" y="16005"/>
                  </a:cubicBezTo>
                  <a:cubicBezTo>
                    <a:pt x="4073" y="16005"/>
                    <a:pt x="4874" y="15905"/>
                    <a:pt x="4941" y="15905"/>
                  </a:cubicBezTo>
                  <a:close/>
                  <a:moveTo>
                    <a:pt x="12521" y="1"/>
                  </a:moveTo>
                  <a:cubicBezTo>
                    <a:pt x="12487" y="1"/>
                    <a:pt x="12448" y="9"/>
                    <a:pt x="12413" y="27"/>
                  </a:cubicBezTo>
                  <a:cubicBezTo>
                    <a:pt x="11746" y="494"/>
                    <a:pt x="11212" y="1228"/>
                    <a:pt x="10745" y="1895"/>
                  </a:cubicBezTo>
                  <a:cubicBezTo>
                    <a:pt x="10714" y="1926"/>
                    <a:pt x="10234" y="2716"/>
                    <a:pt x="10491" y="2716"/>
                  </a:cubicBezTo>
                  <a:cubicBezTo>
                    <a:pt x="10514" y="2716"/>
                    <a:pt x="10543" y="2709"/>
                    <a:pt x="10578" y="2696"/>
                  </a:cubicBezTo>
                  <a:cubicBezTo>
                    <a:pt x="10611" y="2629"/>
                    <a:pt x="10611" y="2596"/>
                    <a:pt x="10611" y="2562"/>
                  </a:cubicBezTo>
                  <a:cubicBezTo>
                    <a:pt x="10611" y="2562"/>
                    <a:pt x="10645" y="2562"/>
                    <a:pt x="10645" y="2462"/>
                  </a:cubicBezTo>
                  <a:cubicBezTo>
                    <a:pt x="10678" y="2395"/>
                    <a:pt x="10778" y="2329"/>
                    <a:pt x="10845" y="2229"/>
                  </a:cubicBezTo>
                  <a:cubicBezTo>
                    <a:pt x="11045" y="1962"/>
                    <a:pt x="11245" y="1762"/>
                    <a:pt x="11412" y="1528"/>
                  </a:cubicBezTo>
                  <a:cubicBezTo>
                    <a:pt x="11645" y="1195"/>
                    <a:pt x="11912" y="894"/>
                    <a:pt x="12246" y="594"/>
                  </a:cubicBezTo>
                  <a:lnTo>
                    <a:pt x="12246" y="594"/>
                  </a:lnTo>
                  <a:cubicBezTo>
                    <a:pt x="12146" y="794"/>
                    <a:pt x="12046" y="1028"/>
                    <a:pt x="11912" y="1228"/>
                  </a:cubicBezTo>
                  <a:cubicBezTo>
                    <a:pt x="11879" y="1295"/>
                    <a:pt x="11779" y="1395"/>
                    <a:pt x="11746" y="1495"/>
                  </a:cubicBezTo>
                  <a:cubicBezTo>
                    <a:pt x="11279" y="2062"/>
                    <a:pt x="10778" y="2662"/>
                    <a:pt x="10278" y="3196"/>
                  </a:cubicBezTo>
                  <a:cubicBezTo>
                    <a:pt x="10211" y="3263"/>
                    <a:pt x="10244" y="3396"/>
                    <a:pt x="10345" y="3430"/>
                  </a:cubicBezTo>
                  <a:cubicBezTo>
                    <a:pt x="9978" y="3997"/>
                    <a:pt x="9611" y="4564"/>
                    <a:pt x="9244" y="5164"/>
                  </a:cubicBezTo>
                  <a:cubicBezTo>
                    <a:pt x="9277" y="4864"/>
                    <a:pt x="9277" y="4564"/>
                    <a:pt x="9244" y="4230"/>
                  </a:cubicBezTo>
                  <a:cubicBezTo>
                    <a:pt x="9244" y="3696"/>
                    <a:pt x="9144" y="3096"/>
                    <a:pt x="9010" y="2562"/>
                  </a:cubicBezTo>
                  <a:cubicBezTo>
                    <a:pt x="9010" y="2529"/>
                    <a:pt x="8977" y="2529"/>
                    <a:pt x="8977" y="2529"/>
                  </a:cubicBezTo>
                  <a:cubicBezTo>
                    <a:pt x="8977" y="2496"/>
                    <a:pt x="8977" y="2395"/>
                    <a:pt x="8944" y="2362"/>
                  </a:cubicBezTo>
                  <a:cubicBezTo>
                    <a:pt x="8927" y="2279"/>
                    <a:pt x="8868" y="2237"/>
                    <a:pt x="8806" y="2237"/>
                  </a:cubicBezTo>
                  <a:cubicBezTo>
                    <a:pt x="8743" y="2237"/>
                    <a:pt x="8677" y="2279"/>
                    <a:pt x="8643" y="2362"/>
                  </a:cubicBezTo>
                  <a:cubicBezTo>
                    <a:pt x="8410" y="3396"/>
                    <a:pt x="8710" y="4497"/>
                    <a:pt x="8810" y="5498"/>
                  </a:cubicBezTo>
                  <a:cubicBezTo>
                    <a:pt x="8810" y="5531"/>
                    <a:pt x="8877" y="5564"/>
                    <a:pt x="8910" y="5598"/>
                  </a:cubicBezTo>
                  <a:lnTo>
                    <a:pt x="8910" y="5664"/>
                  </a:lnTo>
                  <a:cubicBezTo>
                    <a:pt x="8343" y="6532"/>
                    <a:pt x="7809" y="7399"/>
                    <a:pt x="7309" y="8333"/>
                  </a:cubicBezTo>
                  <a:cubicBezTo>
                    <a:pt x="7276" y="7766"/>
                    <a:pt x="7142" y="7232"/>
                    <a:pt x="6975" y="6699"/>
                  </a:cubicBezTo>
                  <a:cubicBezTo>
                    <a:pt x="6942" y="6165"/>
                    <a:pt x="6809" y="5598"/>
                    <a:pt x="6508" y="5064"/>
                  </a:cubicBezTo>
                  <a:cubicBezTo>
                    <a:pt x="6477" y="5001"/>
                    <a:pt x="6423" y="4968"/>
                    <a:pt x="6372" y="4968"/>
                  </a:cubicBezTo>
                  <a:cubicBezTo>
                    <a:pt x="6314" y="4968"/>
                    <a:pt x="6259" y="5009"/>
                    <a:pt x="6242" y="5097"/>
                  </a:cubicBezTo>
                  <a:cubicBezTo>
                    <a:pt x="6075" y="5898"/>
                    <a:pt x="6041" y="7032"/>
                    <a:pt x="6442" y="7766"/>
                  </a:cubicBezTo>
                  <a:cubicBezTo>
                    <a:pt x="6442" y="7866"/>
                    <a:pt x="6475" y="7999"/>
                    <a:pt x="6475" y="8066"/>
                  </a:cubicBezTo>
                  <a:cubicBezTo>
                    <a:pt x="6503" y="8149"/>
                    <a:pt x="6598" y="8208"/>
                    <a:pt x="6686" y="8208"/>
                  </a:cubicBezTo>
                  <a:cubicBezTo>
                    <a:pt x="6705" y="8208"/>
                    <a:pt x="6724" y="8206"/>
                    <a:pt x="6742" y="8200"/>
                  </a:cubicBezTo>
                  <a:cubicBezTo>
                    <a:pt x="6809" y="8266"/>
                    <a:pt x="6909" y="8366"/>
                    <a:pt x="7009" y="8433"/>
                  </a:cubicBezTo>
                  <a:cubicBezTo>
                    <a:pt x="7009" y="8533"/>
                    <a:pt x="7076" y="8600"/>
                    <a:pt x="7109" y="8700"/>
                  </a:cubicBezTo>
                  <a:cubicBezTo>
                    <a:pt x="6942" y="9034"/>
                    <a:pt x="6742" y="9367"/>
                    <a:pt x="6575" y="9701"/>
                  </a:cubicBezTo>
                  <a:cubicBezTo>
                    <a:pt x="6475" y="9734"/>
                    <a:pt x="6408" y="9834"/>
                    <a:pt x="6308" y="9901"/>
                  </a:cubicBezTo>
                  <a:cubicBezTo>
                    <a:pt x="6279" y="9931"/>
                    <a:pt x="6275" y="10040"/>
                    <a:pt x="6322" y="10040"/>
                  </a:cubicBezTo>
                  <a:cubicBezTo>
                    <a:pt x="6328" y="10040"/>
                    <a:pt x="6334" y="10038"/>
                    <a:pt x="6342" y="10034"/>
                  </a:cubicBezTo>
                  <a:lnTo>
                    <a:pt x="6342" y="10034"/>
                  </a:lnTo>
                  <a:cubicBezTo>
                    <a:pt x="6008" y="10668"/>
                    <a:pt x="5741" y="11235"/>
                    <a:pt x="5408" y="11869"/>
                  </a:cubicBezTo>
                  <a:cubicBezTo>
                    <a:pt x="4774" y="13103"/>
                    <a:pt x="4173" y="14337"/>
                    <a:pt x="3573" y="15572"/>
                  </a:cubicBezTo>
                  <a:cubicBezTo>
                    <a:pt x="3573" y="15405"/>
                    <a:pt x="3506" y="15238"/>
                    <a:pt x="3506" y="15071"/>
                  </a:cubicBezTo>
                  <a:cubicBezTo>
                    <a:pt x="3573" y="15038"/>
                    <a:pt x="3573" y="15038"/>
                    <a:pt x="3573" y="14938"/>
                  </a:cubicBezTo>
                  <a:cubicBezTo>
                    <a:pt x="3640" y="13770"/>
                    <a:pt x="3473" y="12669"/>
                    <a:pt x="3106" y="11569"/>
                  </a:cubicBezTo>
                  <a:cubicBezTo>
                    <a:pt x="3090" y="11506"/>
                    <a:pt x="3022" y="11472"/>
                    <a:pt x="2955" y="11472"/>
                  </a:cubicBezTo>
                  <a:cubicBezTo>
                    <a:pt x="2880" y="11472"/>
                    <a:pt x="2806" y="11514"/>
                    <a:pt x="2806" y="11602"/>
                  </a:cubicBezTo>
                  <a:lnTo>
                    <a:pt x="2806" y="12436"/>
                  </a:lnTo>
                  <a:cubicBezTo>
                    <a:pt x="2806" y="12503"/>
                    <a:pt x="2772" y="12503"/>
                    <a:pt x="2772" y="12536"/>
                  </a:cubicBezTo>
                  <a:lnTo>
                    <a:pt x="2772" y="12569"/>
                  </a:lnTo>
                  <a:cubicBezTo>
                    <a:pt x="2772" y="13237"/>
                    <a:pt x="2772" y="13870"/>
                    <a:pt x="2973" y="14504"/>
                  </a:cubicBezTo>
                  <a:cubicBezTo>
                    <a:pt x="3006" y="14871"/>
                    <a:pt x="3073" y="15271"/>
                    <a:pt x="3106" y="15672"/>
                  </a:cubicBezTo>
                  <a:cubicBezTo>
                    <a:pt x="3106" y="15739"/>
                    <a:pt x="3139" y="15768"/>
                    <a:pt x="3178" y="15768"/>
                  </a:cubicBezTo>
                  <a:cubicBezTo>
                    <a:pt x="3235" y="15768"/>
                    <a:pt x="3306" y="15704"/>
                    <a:pt x="3306" y="15605"/>
                  </a:cubicBezTo>
                  <a:lnTo>
                    <a:pt x="3306" y="15438"/>
                  </a:lnTo>
                  <a:cubicBezTo>
                    <a:pt x="3306" y="15505"/>
                    <a:pt x="3340" y="15572"/>
                    <a:pt x="3340" y="15605"/>
                  </a:cubicBezTo>
                  <a:cubicBezTo>
                    <a:pt x="3340" y="15654"/>
                    <a:pt x="3375" y="15685"/>
                    <a:pt x="3408" y="15685"/>
                  </a:cubicBezTo>
                  <a:cubicBezTo>
                    <a:pt x="3419" y="15685"/>
                    <a:pt x="3431" y="15681"/>
                    <a:pt x="3440" y="15672"/>
                  </a:cubicBezTo>
                  <a:lnTo>
                    <a:pt x="3440" y="15672"/>
                  </a:lnTo>
                  <a:cubicBezTo>
                    <a:pt x="3306" y="15905"/>
                    <a:pt x="3173" y="16105"/>
                    <a:pt x="3106" y="16372"/>
                  </a:cubicBezTo>
                  <a:cubicBezTo>
                    <a:pt x="3073" y="16405"/>
                    <a:pt x="3006" y="16439"/>
                    <a:pt x="3006" y="16539"/>
                  </a:cubicBezTo>
                  <a:lnTo>
                    <a:pt x="2506" y="17540"/>
                  </a:lnTo>
                  <a:cubicBezTo>
                    <a:pt x="2139" y="18340"/>
                    <a:pt x="1805" y="19207"/>
                    <a:pt x="1438" y="20075"/>
                  </a:cubicBezTo>
                  <a:cubicBezTo>
                    <a:pt x="1338" y="20108"/>
                    <a:pt x="1305" y="20108"/>
                    <a:pt x="1238" y="20175"/>
                  </a:cubicBezTo>
                  <a:lnTo>
                    <a:pt x="1238" y="20108"/>
                  </a:lnTo>
                  <a:cubicBezTo>
                    <a:pt x="1138" y="19508"/>
                    <a:pt x="971" y="18874"/>
                    <a:pt x="671" y="18273"/>
                  </a:cubicBezTo>
                  <a:cubicBezTo>
                    <a:pt x="656" y="18230"/>
                    <a:pt x="604" y="18205"/>
                    <a:pt x="549" y="18205"/>
                  </a:cubicBezTo>
                  <a:cubicBezTo>
                    <a:pt x="478" y="18205"/>
                    <a:pt x="404" y="18246"/>
                    <a:pt x="404" y="18340"/>
                  </a:cubicBezTo>
                  <a:cubicBezTo>
                    <a:pt x="404" y="18607"/>
                    <a:pt x="404" y="18874"/>
                    <a:pt x="437" y="19174"/>
                  </a:cubicBezTo>
                  <a:cubicBezTo>
                    <a:pt x="437" y="19374"/>
                    <a:pt x="471" y="19574"/>
                    <a:pt x="571" y="19775"/>
                  </a:cubicBezTo>
                  <a:cubicBezTo>
                    <a:pt x="604" y="19941"/>
                    <a:pt x="638" y="20175"/>
                    <a:pt x="671" y="20342"/>
                  </a:cubicBezTo>
                  <a:cubicBezTo>
                    <a:pt x="671" y="20375"/>
                    <a:pt x="738" y="20408"/>
                    <a:pt x="771" y="20408"/>
                  </a:cubicBezTo>
                  <a:cubicBezTo>
                    <a:pt x="804" y="20442"/>
                    <a:pt x="804" y="20508"/>
                    <a:pt x="838" y="20575"/>
                  </a:cubicBezTo>
                  <a:cubicBezTo>
                    <a:pt x="809" y="20662"/>
                    <a:pt x="880" y="20748"/>
                    <a:pt x="943" y="20748"/>
                  </a:cubicBezTo>
                  <a:cubicBezTo>
                    <a:pt x="953" y="20748"/>
                    <a:pt x="962" y="20746"/>
                    <a:pt x="971" y="20742"/>
                  </a:cubicBezTo>
                  <a:cubicBezTo>
                    <a:pt x="988" y="20759"/>
                    <a:pt x="1013" y="20767"/>
                    <a:pt x="1038" y="20767"/>
                  </a:cubicBezTo>
                  <a:cubicBezTo>
                    <a:pt x="1063" y="20767"/>
                    <a:pt x="1088" y="20759"/>
                    <a:pt x="1105" y="20742"/>
                  </a:cubicBezTo>
                  <a:lnTo>
                    <a:pt x="1105" y="20742"/>
                  </a:lnTo>
                  <a:cubicBezTo>
                    <a:pt x="804" y="21376"/>
                    <a:pt x="471" y="22010"/>
                    <a:pt x="71" y="22510"/>
                  </a:cubicBezTo>
                  <a:cubicBezTo>
                    <a:pt x="1" y="22580"/>
                    <a:pt x="61" y="22666"/>
                    <a:pt x="138" y="22666"/>
                  </a:cubicBezTo>
                  <a:cubicBezTo>
                    <a:pt x="171" y="22666"/>
                    <a:pt x="207" y="22650"/>
                    <a:pt x="237" y="22610"/>
                  </a:cubicBezTo>
                  <a:cubicBezTo>
                    <a:pt x="738" y="22076"/>
                    <a:pt x="1071" y="21342"/>
                    <a:pt x="1338" y="20609"/>
                  </a:cubicBezTo>
                  <a:cubicBezTo>
                    <a:pt x="1572" y="20542"/>
                    <a:pt x="1805" y="20408"/>
                    <a:pt x="2005" y="20342"/>
                  </a:cubicBezTo>
                  <a:cubicBezTo>
                    <a:pt x="2472" y="20208"/>
                    <a:pt x="2839" y="20075"/>
                    <a:pt x="3173" y="19741"/>
                  </a:cubicBezTo>
                  <a:cubicBezTo>
                    <a:pt x="3298" y="19678"/>
                    <a:pt x="3247" y="19438"/>
                    <a:pt x="3101" y="19438"/>
                  </a:cubicBezTo>
                  <a:cubicBezTo>
                    <a:pt x="3092" y="19438"/>
                    <a:pt x="3082" y="19439"/>
                    <a:pt x="3073" y="19441"/>
                  </a:cubicBezTo>
                  <a:cubicBezTo>
                    <a:pt x="2672" y="19541"/>
                    <a:pt x="2239" y="19675"/>
                    <a:pt x="1939" y="19908"/>
                  </a:cubicBezTo>
                  <a:cubicBezTo>
                    <a:pt x="1872" y="19908"/>
                    <a:pt x="1772" y="19941"/>
                    <a:pt x="1738" y="19941"/>
                  </a:cubicBezTo>
                  <a:cubicBezTo>
                    <a:pt x="1672" y="19941"/>
                    <a:pt x="1638" y="20008"/>
                    <a:pt x="1605" y="20008"/>
                  </a:cubicBezTo>
                  <a:cubicBezTo>
                    <a:pt x="1672" y="19775"/>
                    <a:pt x="1738" y="19608"/>
                    <a:pt x="1805" y="19408"/>
                  </a:cubicBezTo>
                  <a:cubicBezTo>
                    <a:pt x="2172" y="18507"/>
                    <a:pt x="2639" y="17573"/>
                    <a:pt x="3106" y="16672"/>
                  </a:cubicBezTo>
                  <a:lnTo>
                    <a:pt x="3173" y="16672"/>
                  </a:lnTo>
                  <a:cubicBezTo>
                    <a:pt x="3343" y="16628"/>
                    <a:pt x="3503" y="16612"/>
                    <a:pt x="3659" y="16612"/>
                  </a:cubicBezTo>
                  <a:cubicBezTo>
                    <a:pt x="4045" y="16612"/>
                    <a:pt x="4403" y="16709"/>
                    <a:pt x="4813" y="16709"/>
                  </a:cubicBezTo>
                  <a:cubicBezTo>
                    <a:pt x="4855" y="16709"/>
                    <a:pt x="4897" y="16708"/>
                    <a:pt x="4941" y="16706"/>
                  </a:cubicBezTo>
                  <a:cubicBezTo>
                    <a:pt x="5074" y="16706"/>
                    <a:pt x="5107" y="16539"/>
                    <a:pt x="5007" y="16439"/>
                  </a:cubicBezTo>
                  <a:cubicBezTo>
                    <a:pt x="4907" y="16372"/>
                    <a:pt x="4807" y="16339"/>
                    <a:pt x="4674" y="16272"/>
                  </a:cubicBezTo>
                  <a:cubicBezTo>
                    <a:pt x="5141" y="16205"/>
                    <a:pt x="5608" y="16105"/>
                    <a:pt x="6075" y="15872"/>
                  </a:cubicBezTo>
                  <a:cubicBezTo>
                    <a:pt x="6242" y="15772"/>
                    <a:pt x="6175" y="15572"/>
                    <a:pt x="6008" y="15538"/>
                  </a:cubicBezTo>
                  <a:cubicBezTo>
                    <a:pt x="5725" y="15471"/>
                    <a:pt x="5416" y="15438"/>
                    <a:pt x="5103" y="15438"/>
                  </a:cubicBezTo>
                  <a:cubicBezTo>
                    <a:pt x="4791" y="15438"/>
                    <a:pt x="4474" y="15471"/>
                    <a:pt x="4173" y="15538"/>
                  </a:cubicBezTo>
                  <a:cubicBezTo>
                    <a:pt x="3940" y="15572"/>
                    <a:pt x="3606" y="15772"/>
                    <a:pt x="3840" y="16039"/>
                  </a:cubicBezTo>
                  <a:lnTo>
                    <a:pt x="3340" y="16172"/>
                  </a:lnTo>
                  <a:cubicBezTo>
                    <a:pt x="3840" y="15171"/>
                    <a:pt x="4340" y="14204"/>
                    <a:pt x="4841" y="13237"/>
                  </a:cubicBezTo>
                  <a:cubicBezTo>
                    <a:pt x="4941" y="13103"/>
                    <a:pt x="4974" y="13003"/>
                    <a:pt x="5074" y="12870"/>
                  </a:cubicBezTo>
                  <a:cubicBezTo>
                    <a:pt x="5107" y="12870"/>
                    <a:pt x="5107" y="12903"/>
                    <a:pt x="5141" y="12903"/>
                  </a:cubicBezTo>
                  <a:cubicBezTo>
                    <a:pt x="6108" y="12870"/>
                    <a:pt x="7309" y="12503"/>
                    <a:pt x="7843" y="11702"/>
                  </a:cubicBezTo>
                  <a:cubicBezTo>
                    <a:pt x="7934" y="11580"/>
                    <a:pt x="7859" y="11431"/>
                    <a:pt x="7718" y="11431"/>
                  </a:cubicBezTo>
                  <a:cubicBezTo>
                    <a:pt x="7705" y="11431"/>
                    <a:pt x="7691" y="11432"/>
                    <a:pt x="7676" y="11435"/>
                  </a:cubicBezTo>
                  <a:cubicBezTo>
                    <a:pt x="7076" y="11535"/>
                    <a:pt x="6108" y="11569"/>
                    <a:pt x="5508" y="12002"/>
                  </a:cubicBezTo>
                  <a:cubicBezTo>
                    <a:pt x="5908" y="11268"/>
                    <a:pt x="6308" y="10568"/>
                    <a:pt x="6742" y="9867"/>
                  </a:cubicBezTo>
                  <a:cubicBezTo>
                    <a:pt x="7309" y="9734"/>
                    <a:pt x="7843" y="9534"/>
                    <a:pt x="8410" y="9400"/>
                  </a:cubicBezTo>
                  <a:cubicBezTo>
                    <a:pt x="8977" y="9267"/>
                    <a:pt x="9577" y="9034"/>
                    <a:pt x="10078" y="8700"/>
                  </a:cubicBezTo>
                  <a:cubicBezTo>
                    <a:pt x="10178" y="8600"/>
                    <a:pt x="10144" y="8400"/>
                    <a:pt x="9978" y="8400"/>
                  </a:cubicBezTo>
                  <a:cubicBezTo>
                    <a:pt x="9244" y="8400"/>
                    <a:pt x="8410" y="8533"/>
                    <a:pt x="7676" y="8733"/>
                  </a:cubicBezTo>
                  <a:cubicBezTo>
                    <a:pt x="7576" y="8767"/>
                    <a:pt x="7409" y="8867"/>
                    <a:pt x="7276" y="8933"/>
                  </a:cubicBezTo>
                  <a:cubicBezTo>
                    <a:pt x="7943" y="7866"/>
                    <a:pt x="8610" y="6765"/>
                    <a:pt x="9244" y="5698"/>
                  </a:cubicBezTo>
                  <a:lnTo>
                    <a:pt x="9244" y="5831"/>
                  </a:lnTo>
                  <a:cubicBezTo>
                    <a:pt x="9255" y="5866"/>
                    <a:pt x="9283" y="5881"/>
                    <a:pt x="9315" y="5881"/>
                  </a:cubicBezTo>
                  <a:cubicBezTo>
                    <a:pt x="9373" y="5881"/>
                    <a:pt x="9444" y="5830"/>
                    <a:pt x="9444" y="5765"/>
                  </a:cubicBezTo>
                  <a:cubicBezTo>
                    <a:pt x="9411" y="5598"/>
                    <a:pt x="9777" y="5498"/>
                    <a:pt x="10244" y="5364"/>
                  </a:cubicBezTo>
                  <a:lnTo>
                    <a:pt x="10244" y="5364"/>
                  </a:lnTo>
                  <a:cubicBezTo>
                    <a:pt x="9844" y="5598"/>
                    <a:pt x="9477" y="5898"/>
                    <a:pt x="9110" y="6098"/>
                  </a:cubicBezTo>
                  <a:cubicBezTo>
                    <a:pt x="8943" y="6210"/>
                    <a:pt x="8986" y="6463"/>
                    <a:pt x="9161" y="6463"/>
                  </a:cubicBezTo>
                  <a:cubicBezTo>
                    <a:pt x="9195" y="6463"/>
                    <a:pt x="9234" y="6453"/>
                    <a:pt x="9277" y="6432"/>
                  </a:cubicBezTo>
                  <a:cubicBezTo>
                    <a:pt x="9944" y="6098"/>
                    <a:pt x="10578" y="5731"/>
                    <a:pt x="11178" y="5364"/>
                  </a:cubicBezTo>
                  <a:lnTo>
                    <a:pt x="11178" y="5364"/>
                  </a:lnTo>
                  <a:cubicBezTo>
                    <a:pt x="10745" y="5898"/>
                    <a:pt x="10144" y="6265"/>
                    <a:pt x="9577" y="6732"/>
                  </a:cubicBezTo>
                  <a:cubicBezTo>
                    <a:pt x="9477" y="6765"/>
                    <a:pt x="9511" y="6899"/>
                    <a:pt x="9644" y="6899"/>
                  </a:cubicBezTo>
                  <a:cubicBezTo>
                    <a:pt x="10611" y="6765"/>
                    <a:pt x="11345" y="5898"/>
                    <a:pt x="11846" y="5164"/>
                  </a:cubicBezTo>
                  <a:cubicBezTo>
                    <a:pt x="11946" y="5031"/>
                    <a:pt x="11846" y="4864"/>
                    <a:pt x="11746" y="4864"/>
                  </a:cubicBezTo>
                  <a:cubicBezTo>
                    <a:pt x="11679" y="4831"/>
                    <a:pt x="11645" y="4764"/>
                    <a:pt x="11579" y="4764"/>
                  </a:cubicBezTo>
                  <a:cubicBezTo>
                    <a:pt x="11245" y="4831"/>
                    <a:pt x="9978" y="5031"/>
                    <a:pt x="9477" y="5431"/>
                  </a:cubicBezTo>
                  <a:cubicBezTo>
                    <a:pt x="10011" y="4564"/>
                    <a:pt x="10511" y="3730"/>
                    <a:pt x="11012" y="2862"/>
                  </a:cubicBezTo>
                  <a:cubicBezTo>
                    <a:pt x="11612" y="2229"/>
                    <a:pt x="12112" y="1562"/>
                    <a:pt x="12513" y="828"/>
                  </a:cubicBezTo>
                  <a:cubicBezTo>
                    <a:pt x="12513" y="828"/>
                    <a:pt x="12513" y="761"/>
                    <a:pt x="12579" y="761"/>
                  </a:cubicBezTo>
                  <a:cubicBezTo>
                    <a:pt x="12613" y="694"/>
                    <a:pt x="12579" y="594"/>
                    <a:pt x="12479" y="561"/>
                  </a:cubicBezTo>
                  <a:cubicBezTo>
                    <a:pt x="12513" y="427"/>
                    <a:pt x="12579" y="327"/>
                    <a:pt x="12613" y="161"/>
                  </a:cubicBezTo>
                  <a:cubicBezTo>
                    <a:pt x="12686" y="63"/>
                    <a:pt x="12616" y="1"/>
                    <a:pt x="125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5"/>
            <p:cNvSpPr/>
            <p:nvPr/>
          </p:nvSpPr>
          <p:spPr>
            <a:xfrm>
              <a:off x="3436800" y="3382125"/>
              <a:ext cx="29575" cy="67525"/>
            </a:xfrm>
            <a:custGeom>
              <a:avLst/>
              <a:gdLst/>
              <a:ahLst/>
              <a:cxnLst/>
              <a:rect l="l" t="t" r="r" b="b"/>
              <a:pathLst>
                <a:path w="1183" h="2701" extrusionOk="0">
                  <a:moveTo>
                    <a:pt x="321" y="0"/>
                  </a:moveTo>
                  <a:cubicBezTo>
                    <a:pt x="234" y="0"/>
                    <a:pt x="147" y="64"/>
                    <a:pt x="167" y="163"/>
                  </a:cubicBezTo>
                  <a:cubicBezTo>
                    <a:pt x="200" y="264"/>
                    <a:pt x="200" y="330"/>
                    <a:pt x="200" y="464"/>
                  </a:cubicBezTo>
                  <a:cubicBezTo>
                    <a:pt x="134" y="464"/>
                    <a:pt x="67" y="497"/>
                    <a:pt x="34" y="597"/>
                  </a:cubicBezTo>
                  <a:cubicBezTo>
                    <a:pt x="0" y="1264"/>
                    <a:pt x="0" y="1965"/>
                    <a:pt x="300" y="2599"/>
                  </a:cubicBezTo>
                  <a:cubicBezTo>
                    <a:pt x="319" y="2655"/>
                    <a:pt x="390" y="2700"/>
                    <a:pt x="466" y="2700"/>
                  </a:cubicBezTo>
                  <a:cubicBezTo>
                    <a:pt x="526" y="2700"/>
                    <a:pt x="590" y="2672"/>
                    <a:pt x="634" y="2599"/>
                  </a:cubicBezTo>
                  <a:cubicBezTo>
                    <a:pt x="667" y="2498"/>
                    <a:pt x="667" y="2432"/>
                    <a:pt x="667" y="2332"/>
                  </a:cubicBezTo>
                  <a:cubicBezTo>
                    <a:pt x="734" y="2398"/>
                    <a:pt x="867" y="2498"/>
                    <a:pt x="1001" y="2532"/>
                  </a:cubicBezTo>
                  <a:cubicBezTo>
                    <a:pt x="1020" y="2541"/>
                    <a:pt x="1037" y="2545"/>
                    <a:pt x="1053" y="2545"/>
                  </a:cubicBezTo>
                  <a:cubicBezTo>
                    <a:pt x="1149" y="2545"/>
                    <a:pt x="1182" y="2394"/>
                    <a:pt x="1068" y="2365"/>
                  </a:cubicBezTo>
                  <a:cubicBezTo>
                    <a:pt x="968" y="2332"/>
                    <a:pt x="867" y="2198"/>
                    <a:pt x="834" y="2098"/>
                  </a:cubicBezTo>
                  <a:cubicBezTo>
                    <a:pt x="834" y="2098"/>
                    <a:pt x="867" y="2031"/>
                    <a:pt x="867" y="1998"/>
                  </a:cubicBezTo>
                  <a:cubicBezTo>
                    <a:pt x="834" y="1765"/>
                    <a:pt x="801" y="1531"/>
                    <a:pt x="734" y="1331"/>
                  </a:cubicBezTo>
                  <a:cubicBezTo>
                    <a:pt x="701" y="931"/>
                    <a:pt x="567" y="497"/>
                    <a:pt x="467" y="97"/>
                  </a:cubicBezTo>
                  <a:cubicBezTo>
                    <a:pt x="440" y="29"/>
                    <a:pt x="381" y="0"/>
                    <a:pt x="3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55"/>
            <p:cNvSpPr/>
            <p:nvPr/>
          </p:nvSpPr>
          <p:spPr>
            <a:xfrm>
              <a:off x="2854350" y="3736625"/>
              <a:ext cx="357900" cy="245200"/>
            </a:xfrm>
            <a:custGeom>
              <a:avLst/>
              <a:gdLst/>
              <a:ahLst/>
              <a:cxnLst/>
              <a:rect l="l" t="t" r="r" b="b"/>
              <a:pathLst>
                <a:path w="14316" h="9808" extrusionOk="0">
                  <a:moveTo>
                    <a:pt x="224" y="0"/>
                  </a:moveTo>
                  <a:cubicBezTo>
                    <a:pt x="96" y="0"/>
                    <a:pt x="0" y="158"/>
                    <a:pt x="82" y="294"/>
                  </a:cubicBezTo>
                  <a:cubicBezTo>
                    <a:pt x="234" y="507"/>
                    <a:pt x="1030" y="1728"/>
                    <a:pt x="1522" y="1728"/>
                  </a:cubicBezTo>
                  <a:cubicBezTo>
                    <a:pt x="1567" y="1728"/>
                    <a:pt x="1610" y="1717"/>
                    <a:pt x="1649" y="1695"/>
                  </a:cubicBezTo>
                  <a:cubicBezTo>
                    <a:pt x="2150" y="2195"/>
                    <a:pt x="2683" y="2662"/>
                    <a:pt x="3317" y="2996"/>
                  </a:cubicBezTo>
                  <a:cubicBezTo>
                    <a:pt x="3317" y="2996"/>
                    <a:pt x="3351" y="2996"/>
                    <a:pt x="3351" y="3029"/>
                  </a:cubicBezTo>
                  <a:cubicBezTo>
                    <a:pt x="3386" y="3050"/>
                    <a:pt x="3420" y="3060"/>
                    <a:pt x="3451" y="3060"/>
                  </a:cubicBezTo>
                  <a:cubicBezTo>
                    <a:pt x="3567" y="3060"/>
                    <a:pt x="3644" y="2934"/>
                    <a:pt x="3617" y="2829"/>
                  </a:cubicBezTo>
                  <a:lnTo>
                    <a:pt x="3617" y="2829"/>
                  </a:lnTo>
                  <a:cubicBezTo>
                    <a:pt x="3684" y="2862"/>
                    <a:pt x="3784" y="2929"/>
                    <a:pt x="3918" y="2929"/>
                  </a:cubicBezTo>
                  <a:cubicBezTo>
                    <a:pt x="3984" y="2929"/>
                    <a:pt x="4018" y="2829"/>
                    <a:pt x="3984" y="2796"/>
                  </a:cubicBezTo>
                  <a:lnTo>
                    <a:pt x="3851" y="2662"/>
                  </a:lnTo>
                  <a:lnTo>
                    <a:pt x="3851" y="2662"/>
                  </a:lnTo>
                  <a:cubicBezTo>
                    <a:pt x="4618" y="3162"/>
                    <a:pt x="5352" y="3663"/>
                    <a:pt x="6153" y="4130"/>
                  </a:cubicBezTo>
                  <a:lnTo>
                    <a:pt x="6119" y="4130"/>
                  </a:lnTo>
                  <a:cubicBezTo>
                    <a:pt x="5650" y="4013"/>
                    <a:pt x="5181" y="3964"/>
                    <a:pt x="4719" y="3964"/>
                  </a:cubicBezTo>
                  <a:cubicBezTo>
                    <a:pt x="4392" y="3964"/>
                    <a:pt x="4069" y="3988"/>
                    <a:pt x="3751" y="4030"/>
                  </a:cubicBezTo>
                  <a:cubicBezTo>
                    <a:pt x="3484" y="4096"/>
                    <a:pt x="3517" y="4363"/>
                    <a:pt x="3751" y="4463"/>
                  </a:cubicBezTo>
                  <a:cubicBezTo>
                    <a:pt x="3918" y="4497"/>
                    <a:pt x="4084" y="4530"/>
                    <a:pt x="4251" y="4530"/>
                  </a:cubicBezTo>
                  <a:cubicBezTo>
                    <a:pt x="3751" y="4630"/>
                    <a:pt x="3251" y="4697"/>
                    <a:pt x="2750" y="4864"/>
                  </a:cubicBezTo>
                  <a:cubicBezTo>
                    <a:pt x="2528" y="4959"/>
                    <a:pt x="2608" y="5266"/>
                    <a:pt x="2789" y="5266"/>
                  </a:cubicBezTo>
                  <a:cubicBezTo>
                    <a:pt x="2798" y="5266"/>
                    <a:pt x="2807" y="5266"/>
                    <a:pt x="2817" y="5264"/>
                  </a:cubicBezTo>
                  <a:cubicBezTo>
                    <a:pt x="3584" y="5131"/>
                    <a:pt x="4318" y="5030"/>
                    <a:pt x="5018" y="4830"/>
                  </a:cubicBezTo>
                  <a:cubicBezTo>
                    <a:pt x="5285" y="4797"/>
                    <a:pt x="5519" y="4797"/>
                    <a:pt x="5752" y="4764"/>
                  </a:cubicBezTo>
                  <a:cubicBezTo>
                    <a:pt x="5852" y="4764"/>
                    <a:pt x="5919" y="4630"/>
                    <a:pt x="5919" y="4530"/>
                  </a:cubicBezTo>
                  <a:cubicBezTo>
                    <a:pt x="6019" y="4497"/>
                    <a:pt x="6153" y="4430"/>
                    <a:pt x="6286" y="4363"/>
                  </a:cubicBezTo>
                  <a:cubicBezTo>
                    <a:pt x="6319" y="4363"/>
                    <a:pt x="6319" y="4330"/>
                    <a:pt x="6353" y="4297"/>
                  </a:cubicBezTo>
                  <a:cubicBezTo>
                    <a:pt x="7087" y="4764"/>
                    <a:pt x="7787" y="5164"/>
                    <a:pt x="8488" y="5631"/>
                  </a:cubicBezTo>
                  <a:cubicBezTo>
                    <a:pt x="8097" y="5484"/>
                    <a:pt x="7653" y="5391"/>
                    <a:pt x="7220" y="5391"/>
                  </a:cubicBezTo>
                  <a:cubicBezTo>
                    <a:pt x="7062" y="5391"/>
                    <a:pt x="6905" y="5404"/>
                    <a:pt x="6753" y="5431"/>
                  </a:cubicBezTo>
                  <a:cubicBezTo>
                    <a:pt x="6620" y="5431"/>
                    <a:pt x="6586" y="5598"/>
                    <a:pt x="6653" y="5664"/>
                  </a:cubicBezTo>
                  <a:cubicBezTo>
                    <a:pt x="7487" y="6431"/>
                    <a:pt x="8621" y="6465"/>
                    <a:pt x="9622" y="6765"/>
                  </a:cubicBezTo>
                  <a:cubicBezTo>
                    <a:pt x="9628" y="6768"/>
                    <a:pt x="9634" y="6769"/>
                    <a:pt x="9640" y="6769"/>
                  </a:cubicBezTo>
                  <a:cubicBezTo>
                    <a:pt x="9705" y="6769"/>
                    <a:pt x="9777" y="6629"/>
                    <a:pt x="9655" y="6598"/>
                  </a:cubicBezTo>
                  <a:cubicBezTo>
                    <a:pt x="9622" y="6598"/>
                    <a:pt x="9522" y="6532"/>
                    <a:pt x="9488" y="6532"/>
                  </a:cubicBezTo>
                  <a:cubicBezTo>
                    <a:pt x="9588" y="6532"/>
                    <a:pt x="9622" y="6465"/>
                    <a:pt x="9655" y="6365"/>
                  </a:cubicBezTo>
                  <a:lnTo>
                    <a:pt x="9688" y="6365"/>
                  </a:lnTo>
                  <a:cubicBezTo>
                    <a:pt x="9755" y="6431"/>
                    <a:pt x="9822" y="6465"/>
                    <a:pt x="9855" y="6498"/>
                  </a:cubicBezTo>
                  <a:cubicBezTo>
                    <a:pt x="9955" y="6598"/>
                    <a:pt x="10022" y="6698"/>
                    <a:pt x="10155" y="6798"/>
                  </a:cubicBezTo>
                  <a:cubicBezTo>
                    <a:pt x="10172" y="6815"/>
                    <a:pt x="10197" y="6823"/>
                    <a:pt x="10222" y="6823"/>
                  </a:cubicBezTo>
                  <a:cubicBezTo>
                    <a:pt x="10247" y="6823"/>
                    <a:pt x="10272" y="6815"/>
                    <a:pt x="10289" y="6798"/>
                  </a:cubicBezTo>
                  <a:cubicBezTo>
                    <a:pt x="11623" y="7699"/>
                    <a:pt x="12924" y="8666"/>
                    <a:pt x="14158" y="9801"/>
                  </a:cubicBezTo>
                  <a:cubicBezTo>
                    <a:pt x="14163" y="9805"/>
                    <a:pt x="14170" y="9807"/>
                    <a:pt x="14177" y="9807"/>
                  </a:cubicBezTo>
                  <a:cubicBezTo>
                    <a:pt x="14225" y="9807"/>
                    <a:pt x="14316" y="9729"/>
                    <a:pt x="14258" y="9700"/>
                  </a:cubicBezTo>
                  <a:cubicBezTo>
                    <a:pt x="13091" y="8266"/>
                    <a:pt x="11657" y="7132"/>
                    <a:pt x="10089" y="6131"/>
                  </a:cubicBezTo>
                  <a:cubicBezTo>
                    <a:pt x="10022" y="6065"/>
                    <a:pt x="10022" y="6031"/>
                    <a:pt x="9989" y="5964"/>
                  </a:cubicBezTo>
                  <a:cubicBezTo>
                    <a:pt x="9989" y="5898"/>
                    <a:pt x="9989" y="5864"/>
                    <a:pt x="9955" y="5864"/>
                  </a:cubicBezTo>
                  <a:cubicBezTo>
                    <a:pt x="9655" y="5264"/>
                    <a:pt x="9322" y="4664"/>
                    <a:pt x="8988" y="4096"/>
                  </a:cubicBezTo>
                  <a:cubicBezTo>
                    <a:pt x="8938" y="4009"/>
                    <a:pt x="8869" y="3973"/>
                    <a:pt x="8806" y="3973"/>
                  </a:cubicBezTo>
                  <a:cubicBezTo>
                    <a:pt x="8701" y="3973"/>
                    <a:pt x="8613" y="4072"/>
                    <a:pt x="8654" y="4197"/>
                  </a:cubicBezTo>
                  <a:cubicBezTo>
                    <a:pt x="8788" y="4630"/>
                    <a:pt x="8921" y="5097"/>
                    <a:pt x="9121" y="5497"/>
                  </a:cubicBezTo>
                  <a:cubicBezTo>
                    <a:pt x="8354" y="5030"/>
                    <a:pt x="7587" y="4630"/>
                    <a:pt x="6820" y="4163"/>
                  </a:cubicBezTo>
                  <a:cubicBezTo>
                    <a:pt x="6853" y="4130"/>
                    <a:pt x="6853" y="4096"/>
                    <a:pt x="6853" y="4030"/>
                  </a:cubicBezTo>
                  <a:cubicBezTo>
                    <a:pt x="6853" y="3996"/>
                    <a:pt x="6853" y="3963"/>
                    <a:pt x="6820" y="3930"/>
                  </a:cubicBezTo>
                  <a:lnTo>
                    <a:pt x="6820" y="3930"/>
                  </a:lnTo>
                  <a:lnTo>
                    <a:pt x="6920" y="3996"/>
                  </a:lnTo>
                  <a:cubicBezTo>
                    <a:pt x="6943" y="4027"/>
                    <a:pt x="6970" y="4040"/>
                    <a:pt x="6996" y="4040"/>
                  </a:cubicBezTo>
                  <a:cubicBezTo>
                    <a:pt x="7083" y="4040"/>
                    <a:pt x="7163" y="3899"/>
                    <a:pt x="7087" y="3796"/>
                  </a:cubicBezTo>
                  <a:lnTo>
                    <a:pt x="7087" y="3763"/>
                  </a:lnTo>
                  <a:cubicBezTo>
                    <a:pt x="6920" y="3463"/>
                    <a:pt x="6753" y="3196"/>
                    <a:pt x="6520" y="2962"/>
                  </a:cubicBezTo>
                  <a:cubicBezTo>
                    <a:pt x="6386" y="2662"/>
                    <a:pt x="6286" y="2429"/>
                    <a:pt x="6119" y="2128"/>
                  </a:cubicBezTo>
                  <a:cubicBezTo>
                    <a:pt x="6079" y="2061"/>
                    <a:pt x="6022" y="2032"/>
                    <a:pt x="5971" y="2032"/>
                  </a:cubicBezTo>
                  <a:cubicBezTo>
                    <a:pt x="5896" y="2032"/>
                    <a:pt x="5832" y="2096"/>
                    <a:pt x="5852" y="2195"/>
                  </a:cubicBezTo>
                  <a:lnTo>
                    <a:pt x="5852" y="2262"/>
                  </a:lnTo>
                  <a:cubicBezTo>
                    <a:pt x="5818" y="2248"/>
                    <a:pt x="5781" y="2241"/>
                    <a:pt x="5747" y="2241"/>
                  </a:cubicBezTo>
                  <a:cubicBezTo>
                    <a:pt x="5617" y="2241"/>
                    <a:pt x="5513" y="2337"/>
                    <a:pt x="5619" y="2495"/>
                  </a:cubicBezTo>
                  <a:cubicBezTo>
                    <a:pt x="5852" y="2962"/>
                    <a:pt x="6119" y="3429"/>
                    <a:pt x="6419" y="3863"/>
                  </a:cubicBezTo>
                  <a:cubicBezTo>
                    <a:pt x="5152" y="3162"/>
                    <a:pt x="3918" y="2495"/>
                    <a:pt x="2784" y="1761"/>
                  </a:cubicBezTo>
                  <a:cubicBezTo>
                    <a:pt x="2350" y="1428"/>
                    <a:pt x="1950" y="1094"/>
                    <a:pt x="1449" y="861"/>
                  </a:cubicBezTo>
                  <a:cubicBezTo>
                    <a:pt x="1082" y="594"/>
                    <a:pt x="749" y="294"/>
                    <a:pt x="315" y="27"/>
                  </a:cubicBezTo>
                  <a:cubicBezTo>
                    <a:pt x="284" y="8"/>
                    <a:pt x="253" y="0"/>
                    <a:pt x="2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55"/>
            <p:cNvSpPr/>
            <p:nvPr/>
          </p:nvSpPr>
          <p:spPr>
            <a:xfrm>
              <a:off x="3075700" y="3939925"/>
              <a:ext cx="72575" cy="20775"/>
            </a:xfrm>
            <a:custGeom>
              <a:avLst/>
              <a:gdLst/>
              <a:ahLst/>
              <a:cxnLst/>
              <a:rect l="l" t="t" r="r" b="b"/>
              <a:pathLst>
                <a:path w="2903" h="831" extrusionOk="0">
                  <a:moveTo>
                    <a:pt x="1235" y="368"/>
                  </a:moveTo>
                  <a:cubicBezTo>
                    <a:pt x="1235" y="450"/>
                    <a:pt x="1280" y="510"/>
                    <a:pt x="1370" y="510"/>
                  </a:cubicBezTo>
                  <a:cubicBezTo>
                    <a:pt x="1390" y="510"/>
                    <a:pt x="1411" y="507"/>
                    <a:pt x="1435" y="501"/>
                  </a:cubicBezTo>
                  <a:cubicBezTo>
                    <a:pt x="1668" y="468"/>
                    <a:pt x="1869" y="468"/>
                    <a:pt x="2135" y="401"/>
                  </a:cubicBezTo>
                  <a:lnTo>
                    <a:pt x="2135" y="401"/>
                  </a:lnTo>
                  <a:cubicBezTo>
                    <a:pt x="1921" y="508"/>
                    <a:pt x="1714" y="552"/>
                    <a:pt x="1507" y="552"/>
                  </a:cubicBezTo>
                  <a:cubicBezTo>
                    <a:pt x="1263" y="552"/>
                    <a:pt x="1020" y="491"/>
                    <a:pt x="768" y="401"/>
                  </a:cubicBezTo>
                  <a:cubicBezTo>
                    <a:pt x="935" y="368"/>
                    <a:pt x="1035" y="368"/>
                    <a:pt x="1235" y="368"/>
                  </a:cubicBezTo>
                  <a:close/>
                  <a:moveTo>
                    <a:pt x="2602" y="1"/>
                  </a:moveTo>
                  <a:cubicBezTo>
                    <a:pt x="1802" y="1"/>
                    <a:pt x="1001" y="1"/>
                    <a:pt x="234" y="201"/>
                  </a:cubicBezTo>
                  <a:cubicBezTo>
                    <a:pt x="67" y="234"/>
                    <a:pt x="1" y="468"/>
                    <a:pt x="167" y="501"/>
                  </a:cubicBezTo>
                  <a:cubicBezTo>
                    <a:pt x="578" y="698"/>
                    <a:pt x="1013" y="831"/>
                    <a:pt x="1432" y="831"/>
                  </a:cubicBezTo>
                  <a:cubicBezTo>
                    <a:pt x="1864" y="831"/>
                    <a:pt x="2280" y="690"/>
                    <a:pt x="2636" y="334"/>
                  </a:cubicBezTo>
                  <a:lnTo>
                    <a:pt x="2669" y="334"/>
                  </a:lnTo>
                  <a:cubicBezTo>
                    <a:pt x="2736" y="334"/>
                    <a:pt x="2769" y="301"/>
                    <a:pt x="2803" y="234"/>
                  </a:cubicBezTo>
                  <a:cubicBezTo>
                    <a:pt x="2903" y="201"/>
                    <a:pt x="2903" y="67"/>
                    <a:pt x="2803" y="67"/>
                  </a:cubicBezTo>
                  <a:cubicBezTo>
                    <a:pt x="2736" y="1"/>
                    <a:pt x="2669" y="1"/>
                    <a:pt x="2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0" name="Google Shape;980;p55"/>
          <p:cNvSpPr/>
          <p:nvPr/>
        </p:nvSpPr>
        <p:spPr>
          <a:xfrm>
            <a:off x="2667000" y="487643"/>
            <a:ext cx="5181600" cy="63630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dirty="0"/>
          </a:p>
        </p:txBody>
      </p:sp>
      <p:sp>
        <p:nvSpPr>
          <p:cNvPr id="981" name="Google Shape;981;p55"/>
          <p:cNvSpPr txBox="1">
            <a:spLocks noGrp="1"/>
          </p:cNvSpPr>
          <p:nvPr>
            <p:ph type="title"/>
          </p:nvPr>
        </p:nvSpPr>
        <p:spPr>
          <a:xfrm>
            <a:off x="3124200" y="438150"/>
            <a:ext cx="5410200" cy="533400"/>
          </a:xfrm>
          <a:prstGeom prst="rect">
            <a:avLst/>
          </a:prstGeom>
        </p:spPr>
        <p:txBody>
          <a:bodyPr spcFirstLastPara="1" wrap="square" lIns="91425" tIns="91425" rIns="91425" bIns="91425" anchor="t" anchorCtr="0">
            <a:noAutofit/>
          </a:bodyPr>
          <a:lstStyle/>
          <a:p>
            <a:pPr lvl="0"/>
            <a:r>
              <a:rPr lang="fr-FR" dirty="0"/>
              <a:t>L’effet RAYMOND DEVOS</a:t>
            </a:r>
          </a:p>
        </p:txBody>
      </p:sp>
      <p:sp>
        <p:nvSpPr>
          <p:cNvPr id="991" name="Google Shape;991;p55"/>
          <p:cNvSpPr/>
          <p:nvPr/>
        </p:nvSpPr>
        <p:spPr>
          <a:xfrm rot="59522">
            <a:off x="1887708" y="644141"/>
            <a:ext cx="179990" cy="170171"/>
          </a:xfrm>
          <a:custGeom>
            <a:avLst/>
            <a:gdLst/>
            <a:ahLst/>
            <a:cxnLst/>
            <a:rect l="l" t="t" r="r" b="b"/>
            <a:pathLst>
              <a:path w="2493" h="2357" extrusionOk="0">
                <a:moveTo>
                  <a:pt x="1262" y="1"/>
                </a:moveTo>
                <a:cubicBezTo>
                  <a:pt x="1254" y="1"/>
                  <a:pt x="1247" y="8"/>
                  <a:pt x="1247" y="24"/>
                </a:cubicBezTo>
                <a:cubicBezTo>
                  <a:pt x="1034" y="540"/>
                  <a:pt x="578" y="966"/>
                  <a:pt x="61" y="1148"/>
                </a:cubicBezTo>
                <a:cubicBezTo>
                  <a:pt x="0" y="1148"/>
                  <a:pt x="0" y="1209"/>
                  <a:pt x="61" y="1209"/>
                </a:cubicBezTo>
                <a:cubicBezTo>
                  <a:pt x="578" y="1361"/>
                  <a:pt x="1034" y="1817"/>
                  <a:pt x="1247" y="2334"/>
                </a:cubicBezTo>
                <a:cubicBezTo>
                  <a:pt x="1247" y="2349"/>
                  <a:pt x="1254" y="2356"/>
                  <a:pt x="1262" y="2356"/>
                </a:cubicBezTo>
                <a:cubicBezTo>
                  <a:pt x="1269" y="2356"/>
                  <a:pt x="1277" y="2349"/>
                  <a:pt x="1277" y="2334"/>
                </a:cubicBezTo>
                <a:cubicBezTo>
                  <a:pt x="1459" y="1817"/>
                  <a:pt x="1915" y="1391"/>
                  <a:pt x="2462" y="1209"/>
                </a:cubicBezTo>
                <a:cubicBezTo>
                  <a:pt x="2493" y="1209"/>
                  <a:pt x="2493" y="1148"/>
                  <a:pt x="2462" y="1148"/>
                </a:cubicBezTo>
                <a:cubicBezTo>
                  <a:pt x="1915" y="996"/>
                  <a:pt x="1459" y="540"/>
                  <a:pt x="1277" y="24"/>
                </a:cubicBezTo>
                <a:cubicBezTo>
                  <a:pt x="1277" y="8"/>
                  <a:pt x="1269" y="1"/>
                  <a:pt x="1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031;p57"/>
          <p:cNvSpPr txBox="1"/>
          <p:nvPr/>
        </p:nvSpPr>
        <p:spPr>
          <a:xfrm>
            <a:off x="2590800" y="1352550"/>
            <a:ext cx="6324600" cy="1143000"/>
          </a:xfrm>
          <a:prstGeom prst="rect">
            <a:avLst/>
          </a:prstGeom>
          <a:noFill/>
          <a:ln>
            <a:noFill/>
          </a:ln>
        </p:spPr>
        <p:txBody>
          <a:bodyPr spcFirstLastPara="1" wrap="square" lIns="91425" tIns="91425" rIns="91425" bIns="91425" anchor="t" anchorCtr="0">
            <a:noAutofit/>
          </a:bodyPr>
          <a:lstStyle/>
          <a:p>
            <a:r>
              <a:rPr lang="fr-FR" sz="1600" dirty="0">
                <a:solidFill>
                  <a:schemeClr val="tx1"/>
                </a:solidFill>
                <a:latin typeface="Lato" charset="0"/>
              </a:rPr>
              <a:t>Nous  avons  vu comment  devant  l'échec  de l'Élève  le Professeur peut manipuler et réduire  la question  posée (Effet Topaze),  accepter  le malentendu,  ou prendre présentation comme  objet  d'étude (effet Papy).</a:t>
            </a:r>
          </a:p>
        </p:txBody>
      </p:sp>
      <p:sp>
        <p:nvSpPr>
          <p:cNvPr id="90" name="Google Shape;1031;p57"/>
          <p:cNvSpPr txBox="1"/>
          <p:nvPr/>
        </p:nvSpPr>
        <p:spPr>
          <a:xfrm>
            <a:off x="3276600" y="2571750"/>
            <a:ext cx="3352800" cy="381000"/>
          </a:xfrm>
          <a:prstGeom prst="rect">
            <a:avLst/>
          </a:prstGeom>
          <a:noFill/>
          <a:ln>
            <a:noFill/>
          </a:ln>
        </p:spPr>
        <p:txBody>
          <a:bodyPr spcFirstLastPara="1" wrap="square" lIns="91425" tIns="91425" rIns="91425" bIns="91425" anchor="t" anchorCtr="0">
            <a:noAutofit/>
          </a:bodyPr>
          <a:lstStyle/>
          <a:p>
            <a:r>
              <a:rPr lang="fr-FR" sz="1600" b="1" dirty="0">
                <a:solidFill>
                  <a:schemeClr val="tx1"/>
                </a:solidFill>
                <a:latin typeface="Lato" charset="0"/>
              </a:rPr>
              <a:t>Peut-on  éviter  ces  trois issues ?</a:t>
            </a:r>
          </a:p>
        </p:txBody>
      </p:sp>
      <p:sp>
        <p:nvSpPr>
          <p:cNvPr id="91" name="Google Shape;1031;p57"/>
          <p:cNvSpPr txBox="1"/>
          <p:nvPr/>
        </p:nvSpPr>
        <p:spPr>
          <a:xfrm>
            <a:off x="2590800" y="3028950"/>
            <a:ext cx="6324600" cy="1828800"/>
          </a:xfrm>
          <a:prstGeom prst="rect">
            <a:avLst/>
          </a:prstGeom>
          <a:noFill/>
          <a:ln>
            <a:noFill/>
          </a:ln>
        </p:spPr>
        <p:txBody>
          <a:bodyPr spcFirstLastPara="1" wrap="square" lIns="91425" tIns="91425" rIns="91425" bIns="91425" anchor="t" anchorCtr="0">
            <a:noAutofit/>
          </a:bodyPr>
          <a:lstStyle/>
          <a:p>
            <a:r>
              <a:rPr lang="fr-FR" sz="1600" dirty="0">
                <a:solidFill>
                  <a:schemeClr val="tx1"/>
                </a:solidFill>
                <a:latin typeface="Lato" charset="0"/>
              </a:rPr>
              <a:t>Le Professeur  peut  par exemple  reprendre  complètement  son  projet  et  proposer une nouvelle  information et un nouveau  problème. Que signifie cette décision pour l'élève, que le professeur abandonne son objectif d'enseignement ? S'il n'y a pas de déclaration explicite à ce sujet le contrat didactique laisse deviner à l'élève que le professeur poursuit le même but avec d'autres moyens.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980"/>
                                        </p:tgtEl>
                                        <p:attrNameLst>
                                          <p:attrName>style.visibility</p:attrName>
                                        </p:attrNameLst>
                                      </p:cBhvr>
                                      <p:to>
                                        <p:strVal val="visible"/>
                                      </p:to>
                                    </p:set>
                                    <p:anim calcmode="lin" valueType="num">
                                      <p:cBhvr>
                                        <p:cTn id="7" dur="500" fill="hold"/>
                                        <p:tgtEl>
                                          <p:spTgt spid="980"/>
                                        </p:tgtEl>
                                        <p:attrNameLst>
                                          <p:attrName>ppt_w</p:attrName>
                                        </p:attrNameLst>
                                      </p:cBhvr>
                                      <p:tavLst>
                                        <p:tav tm="0">
                                          <p:val>
                                            <p:fltVal val="0"/>
                                          </p:val>
                                        </p:tav>
                                        <p:tav tm="100000">
                                          <p:val>
                                            <p:strVal val="#ppt_w"/>
                                          </p:val>
                                        </p:tav>
                                      </p:tavLst>
                                    </p:anim>
                                    <p:anim calcmode="lin" valueType="num">
                                      <p:cBhvr>
                                        <p:cTn id="8" dur="500" fill="hold"/>
                                        <p:tgtEl>
                                          <p:spTgt spid="980"/>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981"/>
                                        </p:tgtEl>
                                        <p:attrNameLst>
                                          <p:attrName>style.visibility</p:attrName>
                                        </p:attrNameLst>
                                      </p:cBhvr>
                                      <p:to>
                                        <p:strVal val="visible"/>
                                      </p:to>
                                    </p:set>
                                    <p:anim calcmode="lin" valueType="num">
                                      <p:cBhvr>
                                        <p:cTn id="11" dur="500" fill="hold"/>
                                        <p:tgtEl>
                                          <p:spTgt spid="981"/>
                                        </p:tgtEl>
                                        <p:attrNameLst>
                                          <p:attrName>ppt_w</p:attrName>
                                        </p:attrNameLst>
                                      </p:cBhvr>
                                      <p:tavLst>
                                        <p:tav tm="0">
                                          <p:val>
                                            <p:fltVal val="0"/>
                                          </p:val>
                                        </p:tav>
                                        <p:tav tm="100000">
                                          <p:val>
                                            <p:strVal val="#ppt_w"/>
                                          </p:val>
                                        </p:tav>
                                      </p:tavLst>
                                    </p:anim>
                                    <p:anim calcmode="lin" valueType="num">
                                      <p:cBhvr>
                                        <p:cTn id="12" dur="500" fill="hold"/>
                                        <p:tgtEl>
                                          <p:spTgt spid="981"/>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grpId="0" nodeType="clickEffect">
                                  <p:stCondLst>
                                    <p:cond delay="0"/>
                                  </p:stCondLst>
                                  <p:childTnLst>
                                    <p:set>
                                      <p:cBhvr>
                                        <p:cTn id="16" dur="1" fill="hold">
                                          <p:stCondLst>
                                            <p:cond delay="0"/>
                                          </p:stCondLst>
                                        </p:cTn>
                                        <p:tgtEl>
                                          <p:spTgt spid="89"/>
                                        </p:tgtEl>
                                        <p:attrNameLst>
                                          <p:attrName>style.visibility</p:attrName>
                                        </p:attrNameLst>
                                      </p:cBhvr>
                                      <p:to>
                                        <p:strVal val="visible"/>
                                      </p:to>
                                    </p:set>
                                    <p:animEffect transition="in" filter="fade">
                                      <p:cBhvr>
                                        <p:cTn id="17" dur="1000"/>
                                        <p:tgtEl>
                                          <p:spTgt spid="89"/>
                                        </p:tgtEl>
                                      </p:cBhvr>
                                    </p:animEffect>
                                    <p:anim calcmode="lin" valueType="num">
                                      <p:cBhvr>
                                        <p:cTn id="18" dur="1000" fill="hold"/>
                                        <p:tgtEl>
                                          <p:spTgt spid="89"/>
                                        </p:tgtEl>
                                        <p:attrNameLst>
                                          <p:attrName>ppt_x</p:attrName>
                                        </p:attrNameLst>
                                      </p:cBhvr>
                                      <p:tavLst>
                                        <p:tav tm="0">
                                          <p:val>
                                            <p:strVal val="#ppt_x"/>
                                          </p:val>
                                        </p:tav>
                                        <p:tav tm="100000">
                                          <p:val>
                                            <p:strVal val="#ppt_x"/>
                                          </p:val>
                                        </p:tav>
                                      </p:tavLst>
                                    </p:anim>
                                    <p:anim calcmode="lin" valueType="num">
                                      <p:cBhvr>
                                        <p:cTn id="19" dur="1000" fill="hold"/>
                                        <p:tgtEl>
                                          <p:spTgt spid="8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90"/>
                                        </p:tgtEl>
                                        <p:attrNameLst>
                                          <p:attrName>style.visibility</p:attrName>
                                        </p:attrNameLst>
                                      </p:cBhvr>
                                      <p:to>
                                        <p:strVal val="visible"/>
                                      </p:to>
                                    </p:set>
                                    <p:animEffect transition="in" filter="fade">
                                      <p:cBhvr>
                                        <p:cTn id="24" dur="1000"/>
                                        <p:tgtEl>
                                          <p:spTgt spid="90"/>
                                        </p:tgtEl>
                                      </p:cBhvr>
                                    </p:animEffect>
                                    <p:anim calcmode="lin" valueType="num">
                                      <p:cBhvr>
                                        <p:cTn id="25" dur="1000" fill="hold"/>
                                        <p:tgtEl>
                                          <p:spTgt spid="90"/>
                                        </p:tgtEl>
                                        <p:attrNameLst>
                                          <p:attrName>ppt_x</p:attrName>
                                        </p:attrNameLst>
                                      </p:cBhvr>
                                      <p:tavLst>
                                        <p:tav tm="0">
                                          <p:val>
                                            <p:strVal val="#ppt_x"/>
                                          </p:val>
                                        </p:tav>
                                        <p:tav tm="100000">
                                          <p:val>
                                            <p:strVal val="#ppt_x"/>
                                          </p:val>
                                        </p:tav>
                                      </p:tavLst>
                                    </p:anim>
                                    <p:anim calcmode="lin" valueType="num">
                                      <p:cBhvr>
                                        <p:cTn id="26" dur="1000" fill="hold"/>
                                        <p:tgtEl>
                                          <p:spTgt spid="9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grpId="0" nodeType="clickEffect">
                                  <p:stCondLst>
                                    <p:cond delay="0"/>
                                  </p:stCondLst>
                                  <p:childTnLst>
                                    <p:set>
                                      <p:cBhvr>
                                        <p:cTn id="30" dur="1" fill="hold">
                                          <p:stCondLst>
                                            <p:cond delay="0"/>
                                          </p:stCondLst>
                                        </p:cTn>
                                        <p:tgtEl>
                                          <p:spTgt spid="91"/>
                                        </p:tgtEl>
                                        <p:attrNameLst>
                                          <p:attrName>style.visibility</p:attrName>
                                        </p:attrNameLst>
                                      </p:cBhvr>
                                      <p:to>
                                        <p:strVal val="visible"/>
                                      </p:to>
                                    </p:set>
                                    <p:animEffect transition="in" filter="fade">
                                      <p:cBhvr>
                                        <p:cTn id="31" dur="1000"/>
                                        <p:tgtEl>
                                          <p:spTgt spid="91"/>
                                        </p:tgtEl>
                                      </p:cBhvr>
                                    </p:animEffect>
                                    <p:anim calcmode="lin" valueType="num">
                                      <p:cBhvr>
                                        <p:cTn id="32" dur="1000" fill="hold"/>
                                        <p:tgtEl>
                                          <p:spTgt spid="91"/>
                                        </p:tgtEl>
                                        <p:attrNameLst>
                                          <p:attrName>ppt_x</p:attrName>
                                        </p:attrNameLst>
                                      </p:cBhvr>
                                      <p:tavLst>
                                        <p:tav tm="0">
                                          <p:val>
                                            <p:strVal val="#ppt_x"/>
                                          </p:val>
                                        </p:tav>
                                        <p:tav tm="100000">
                                          <p:val>
                                            <p:strVal val="#ppt_x"/>
                                          </p:val>
                                        </p:tav>
                                      </p:tavLst>
                                    </p:anim>
                                    <p:anim calcmode="lin" valueType="num">
                                      <p:cBhvr>
                                        <p:cTn id="33"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0" grpId="0" animBg="1"/>
      <p:bldP spid="981" grpId="0"/>
      <p:bldP spid="89" grpId="0"/>
      <p:bldP spid="90" grpId="0"/>
      <p:bldP spid="9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49"/>
        <p:cNvGrpSpPr/>
        <p:nvPr/>
      </p:nvGrpSpPr>
      <p:grpSpPr>
        <a:xfrm>
          <a:off x="0" y="0"/>
          <a:ext cx="0" cy="0"/>
          <a:chOff x="0" y="0"/>
          <a:chExt cx="0" cy="0"/>
        </a:xfrm>
      </p:grpSpPr>
      <p:sp>
        <p:nvSpPr>
          <p:cNvPr id="1350" name="Google Shape;1350;p67"/>
          <p:cNvSpPr/>
          <p:nvPr/>
        </p:nvSpPr>
        <p:spPr>
          <a:xfrm>
            <a:off x="1295400" y="332600"/>
            <a:ext cx="6344175" cy="514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67"/>
          <p:cNvSpPr txBox="1">
            <a:spLocks noGrp="1"/>
          </p:cNvSpPr>
          <p:nvPr>
            <p:ph type="title"/>
          </p:nvPr>
        </p:nvSpPr>
        <p:spPr>
          <a:xfrm>
            <a:off x="1295400" y="285750"/>
            <a:ext cx="6553200" cy="508250"/>
          </a:xfrm>
          <a:prstGeom prst="rect">
            <a:avLst/>
          </a:prstGeom>
        </p:spPr>
        <p:txBody>
          <a:bodyPr spcFirstLastPara="1" wrap="square" lIns="91425" tIns="91425" rIns="91425" bIns="91425" anchor="t" anchorCtr="0">
            <a:noAutofit/>
          </a:bodyPr>
          <a:lstStyle/>
          <a:p>
            <a:pPr lvl="0"/>
            <a:r>
              <a:rPr lang="fr-MA" sz="2800" b="1" dirty="0"/>
              <a:t>Le paradoxe de la relation didactique</a:t>
            </a:r>
            <a:endParaRPr sz="2800"/>
          </a:p>
        </p:txBody>
      </p:sp>
      <p:sp>
        <p:nvSpPr>
          <p:cNvPr id="1353" name="Google Shape;1353;p67"/>
          <p:cNvSpPr txBox="1">
            <a:spLocks noGrp="1"/>
          </p:cNvSpPr>
          <p:nvPr>
            <p:ph type="subTitle" idx="1"/>
          </p:nvPr>
        </p:nvSpPr>
        <p:spPr>
          <a:xfrm>
            <a:off x="914400" y="1123950"/>
            <a:ext cx="3429000" cy="404100"/>
          </a:xfrm>
          <a:prstGeom prst="rect">
            <a:avLst/>
          </a:prstGeom>
        </p:spPr>
        <p:txBody>
          <a:bodyPr spcFirstLastPara="1" wrap="square" lIns="91425" tIns="91425" rIns="91425" bIns="91425" anchor="t" anchorCtr="0">
            <a:noAutofit/>
          </a:bodyPr>
          <a:lstStyle/>
          <a:p>
            <a:pPr marL="0" lvl="0" indent="0" algn="l">
              <a:spcAft>
                <a:spcPts val="1600"/>
              </a:spcAft>
            </a:pPr>
            <a:r>
              <a:rPr lang="fr-MA" sz="1600" b="1" dirty="0">
                <a:latin typeface="Lato" charset="0"/>
                <a:ea typeface="Arial Unicode MS" pitchFamily="34" charset="-128"/>
                <a:cs typeface="Arial Unicode MS" pitchFamily="34" charset="-128"/>
              </a:rPr>
              <a:t>Le paradoxe de la relation didactique</a:t>
            </a:r>
            <a:endParaRPr sz="1600" dirty="0">
              <a:latin typeface="Lato" charset="0"/>
              <a:ea typeface="Arial Unicode MS" pitchFamily="34" charset="-128"/>
              <a:cs typeface="Arial Unicode MS" pitchFamily="34" charset="-128"/>
            </a:endParaRPr>
          </a:p>
        </p:txBody>
      </p:sp>
      <p:sp>
        <p:nvSpPr>
          <p:cNvPr id="19" name="Google Shape;1352;p67"/>
          <p:cNvSpPr txBox="1">
            <a:spLocks noGrp="1"/>
          </p:cNvSpPr>
          <p:nvPr>
            <p:ph type="subTitle" idx="2"/>
          </p:nvPr>
        </p:nvSpPr>
        <p:spPr>
          <a:xfrm>
            <a:off x="0" y="3714750"/>
            <a:ext cx="6400800" cy="404813"/>
          </a:xfrm>
          <a:prstGeom prst="rect">
            <a:avLst/>
          </a:prstGeom>
        </p:spPr>
        <p:txBody>
          <a:bodyPr spcFirstLastPara="1" wrap="square" lIns="91425" tIns="91425" rIns="91425" bIns="91425" anchor="t" anchorCtr="0">
            <a:noAutofit/>
          </a:bodyPr>
          <a:lstStyle/>
          <a:p>
            <a:pPr marL="0" indent="0" algn="l">
              <a:spcAft>
                <a:spcPts val="1600"/>
              </a:spcAft>
            </a:pPr>
            <a:r>
              <a:rPr lang="fr-MA" sz="1600" b="1" dirty="0">
                <a:latin typeface="Lato" charset="0"/>
              </a:rPr>
              <a:t>Une négociation nécessaire et implicite entre l’enseignant et les élèves</a:t>
            </a:r>
            <a:endParaRPr b="1" dirty="0">
              <a:latin typeface="Lato" charset="0"/>
            </a:endParaRPr>
          </a:p>
        </p:txBody>
      </p:sp>
      <p:sp>
        <p:nvSpPr>
          <p:cNvPr id="1352" name="Google Shape;1352;p67"/>
          <p:cNvSpPr txBox="1">
            <a:spLocks noGrp="1"/>
          </p:cNvSpPr>
          <p:nvPr>
            <p:ph type="subTitle" idx="4"/>
          </p:nvPr>
        </p:nvSpPr>
        <p:spPr>
          <a:xfrm>
            <a:off x="2825490" y="4529850"/>
            <a:ext cx="1517910" cy="404100"/>
          </a:xfrm>
          <a:prstGeom prst="rect">
            <a:avLst/>
          </a:prstGeom>
        </p:spPr>
        <p:txBody>
          <a:bodyPr spcFirstLastPara="1" wrap="square" lIns="91425" tIns="91425" rIns="91425" bIns="91425" anchor="t" anchorCtr="0">
            <a:noAutofit/>
          </a:bodyPr>
          <a:lstStyle/>
          <a:p>
            <a:pPr marL="0" indent="0" algn="l">
              <a:spcAft>
                <a:spcPts val="1600"/>
              </a:spcAft>
            </a:pPr>
            <a:r>
              <a:rPr lang="fr-MA" sz="1600" b="1" dirty="0">
                <a:latin typeface="Lato" charset="0"/>
              </a:rPr>
              <a:t>L’effet Topaze</a:t>
            </a:r>
            <a:endParaRPr lang="fr-FR" sz="1600" b="1" dirty="0">
              <a:latin typeface="Lato" charset="0"/>
            </a:endParaRPr>
          </a:p>
          <a:p>
            <a:pPr marL="0" lvl="0" indent="0" algn="l" rtl="0">
              <a:spcBef>
                <a:spcPts val="0"/>
              </a:spcBef>
              <a:spcAft>
                <a:spcPts val="1600"/>
              </a:spcAft>
              <a:buNone/>
            </a:pPr>
            <a:endParaRPr dirty="0"/>
          </a:p>
        </p:txBody>
      </p:sp>
      <p:sp>
        <p:nvSpPr>
          <p:cNvPr id="1356" name="Google Shape;1356;p67"/>
          <p:cNvSpPr txBox="1">
            <a:spLocks noGrp="1"/>
          </p:cNvSpPr>
          <p:nvPr>
            <p:ph type="subTitle" idx="5"/>
          </p:nvPr>
        </p:nvSpPr>
        <p:spPr>
          <a:xfrm>
            <a:off x="228600" y="1581150"/>
            <a:ext cx="3886200" cy="1524000"/>
          </a:xfrm>
          <a:prstGeom prst="rect">
            <a:avLst/>
          </a:prstGeom>
        </p:spPr>
        <p:txBody>
          <a:bodyPr spcFirstLastPara="1" wrap="square" lIns="91425" tIns="91425" rIns="91425" bIns="91425" anchor="t" anchorCtr="0">
            <a:noAutofit/>
          </a:bodyPr>
          <a:lstStyle/>
          <a:p>
            <a:pPr marL="0" indent="0" algn="just">
              <a:spcAft>
                <a:spcPts val="1600"/>
              </a:spcAft>
            </a:pPr>
            <a:r>
              <a:rPr lang="fr-MA" dirty="0"/>
              <a:t>L’enseignant n’a pas le droit de dire à l’élève ce qu’il veut que l’élève fasse </a:t>
            </a:r>
          </a:p>
          <a:p>
            <a:pPr marL="0" indent="0" algn="just">
              <a:spcAft>
                <a:spcPts val="1600"/>
              </a:spcAft>
            </a:pPr>
            <a:endParaRPr lang="fr-MA" dirty="0"/>
          </a:p>
          <a:p>
            <a:pPr marL="0" indent="0" algn="just">
              <a:spcAft>
                <a:spcPts val="1600"/>
              </a:spcAft>
            </a:pPr>
            <a:r>
              <a:rPr lang="fr-MA" dirty="0"/>
              <a:t>Il faut qu’il fasse en sorte que l’élève produise la réponse attendue.</a:t>
            </a:r>
            <a:endParaRPr lang="fr-FR" dirty="0"/>
          </a:p>
          <a:p>
            <a:pPr marL="0" indent="0" algn="just">
              <a:spcAft>
                <a:spcPts val="1600"/>
              </a:spcAft>
            </a:pPr>
            <a:endParaRPr dirty="0"/>
          </a:p>
        </p:txBody>
      </p:sp>
      <p:sp>
        <p:nvSpPr>
          <p:cNvPr id="1357" name="Google Shape;1357;p67"/>
          <p:cNvSpPr txBox="1">
            <a:spLocks noGrp="1"/>
          </p:cNvSpPr>
          <p:nvPr>
            <p:ph type="subTitle" idx="6"/>
          </p:nvPr>
        </p:nvSpPr>
        <p:spPr>
          <a:xfrm>
            <a:off x="4724399" y="1276350"/>
            <a:ext cx="4267201" cy="1828800"/>
          </a:xfrm>
          <a:prstGeom prst="rect">
            <a:avLst/>
          </a:prstGeom>
        </p:spPr>
        <p:txBody>
          <a:bodyPr spcFirstLastPara="1" wrap="square" lIns="91425" tIns="91425" rIns="91425" bIns="91425" anchor="t" anchorCtr="0">
            <a:noAutofit/>
          </a:bodyPr>
          <a:lstStyle/>
          <a:p>
            <a:pPr marL="0" indent="0" algn="just">
              <a:spcAft>
                <a:spcPts val="1600"/>
              </a:spcAft>
            </a:pPr>
            <a:r>
              <a:rPr lang="fr-MA" dirty="0"/>
              <a:t>L’élève doit se mettre en position </a:t>
            </a:r>
            <a:r>
              <a:rPr lang="fr-MA" dirty="0" err="1"/>
              <a:t>adidactique</a:t>
            </a:r>
            <a:r>
              <a:rPr lang="fr-MA" dirty="0"/>
              <a:t> pour apprendre, il doit faire des choses qu’il ne sait pas (encore) faire et il sait que l’enseignant a prévu la situation justement pour cela. Mais s’il utilise les indices de l’intention de l’enseignant pour résoudre la situation, alors il n’apprendra pas ce qui est prévu et restera dépend de l’enseignant dans sa relation au savoir.</a:t>
            </a:r>
            <a:endParaRPr lang="fr-FR" dirty="0"/>
          </a:p>
          <a:p>
            <a:pPr marL="0" lvl="0" indent="0" algn="just" rtl="0">
              <a:spcBef>
                <a:spcPts val="0"/>
              </a:spcBef>
              <a:spcAft>
                <a:spcPts val="1600"/>
              </a:spcAft>
              <a:buNone/>
            </a:pPr>
            <a:endParaRPr dirty="0"/>
          </a:p>
        </p:txBody>
      </p:sp>
      <p:sp>
        <p:nvSpPr>
          <p:cNvPr id="1360" name="Google Shape;1360;p67"/>
          <p:cNvSpPr/>
          <p:nvPr/>
        </p:nvSpPr>
        <p:spPr>
          <a:xfrm>
            <a:off x="10246250" y="4375763"/>
            <a:ext cx="6700" cy="3525"/>
          </a:xfrm>
          <a:custGeom>
            <a:avLst/>
            <a:gdLst/>
            <a:ahLst/>
            <a:cxnLst/>
            <a:rect l="l" t="t" r="r" b="b"/>
            <a:pathLst>
              <a:path w="268" h="141" extrusionOk="0">
                <a:moveTo>
                  <a:pt x="176" y="1"/>
                </a:moveTo>
                <a:cubicBezTo>
                  <a:pt x="160" y="1"/>
                  <a:pt x="145" y="5"/>
                  <a:pt x="134" y="16"/>
                </a:cubicBezTo>
                <a:cubicBezTo>
                  <a:pt x="67" y="49"/>
                  <a:pt x="0" y="82"/>
                  <a:pt x="34" y="116"/>
                </a:cubicBezTo>
                <a:cubicBezTo>
                  <a:pt x="34" y="132"/>
                  <a:pt x="50" y="141"/>
                  <a:pt x="75" y="141"/>
                </a:cubicBezTo>
                <a:cubicBezTo>
                  <a:pt x="100" y="141"/>
                  <a:pt x="134" y="132"/>
                  <a:pt x="167" y="116"/>
                </a:cubicBezTo>
                <a:cubicBezTo>
                  <a:pt x="234" y="82"/>
                  <a:pt x="267" y="49"/>
                  <a:pt x="267" y="16"/>
                </a:cubicBezTo>
                <a:cubicBezTo>
                  <a:pt x="245" y="16"/>
                  <a:pt x="208" y="1"/>
                  <a:pt x="1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67"/>
          <p:cNvSpPr/>
          <p:nvPr/>
        </p:nvSpPr>
        <p:spPr>
          <a:xfrm>
            <a:off x="8076314" y="2876549"/>
            <a:ext cx="1296285" cy="2464499"/>
          </a:xfrm>
          <a:custGeom>
            <a:avLst/>
            <a:gdLst/>
            <a:ahLst/>
            <a:cxnLst/>
            <a:rect l="l" t="t" r="r" b="b"/>
            <a:pathLst>
              <a:path w="18725" h="35600" extrusionOk="0">
                <a:moveTo>
                  <a:pt x="102" y="1150"/>
                </a:moveTo>
                <a:cubicBezTo>
                  <a:pt x="0" y="1512"/>
                  <a:pt x="559" y="2390"/>
                  <a:pt x="814" y="2727"/>
                </a:cubicBezTo>
                <a:lnTo>
                  <a:pt x="814" y="2727"/>
                </a:lnTo>
                <a:cubicBezTo>
                  <a:pt x="464" y="2247"/>
                  <a:pt x="211" y="1723"/>
                  <a:pt x="102" y="1150"/>
                </a:cubicBezTo>
                <a:close/>
                <a:moveTo>
                  <a:pt x="956" y="639"/>
                </a:moveTo>
                <a:cubicBezTo>
                  <a:pt x="962" y="639"/>
                  <a:pt x="970" y="641"/>
                  <a:pt x="978" y="643"/>
                </a:cubicBezTo>
                <a:cubicBezTo>
                  <a:pt x="1779" y="977"/>
                  <a:pt x="2412" y="1678"/>
                  <a:pt x="2946" y="2345"/>
                </a:cubicBezTo>
                <a:cubicBezTo>
                  <a:pt x="3246" y="2678"/>
                  <a:pt x="3480" y="3112"/>
                  <a:pt x="3747" y="3479"/>
                </a:cubicBezTo>
                <a:cubicBezTo>
                  <a:pt x="2980" y="2445"/>
                  <a:pt x="2079" y="1477"/>
                  <a:pt x="1045" y="1044"/>
                </a:cubicBezTo>
                <a:cubicBezTo>
                  <a:pt x="953" y="800"/>
                  <a:pt x="890" y="639"/>
                  <a:pt x="956" y="639"/>
                </a:cubicBezTo>
                <a:close/>
                <a:moveTo>
                  <a:pt x="814" y="2727"/>
                </a:moveTo>
                <a:lnTo>
                  <a:pt x="814" y="2727"/>
                </a:lnTo>
                <a:cubicBezTo>
                  <a:pt x="1140" y="3174"/>
                  <a:pt x="1549" y="3582"/>
                  <a:pt x="2004" y="3956"/>
                </a:cubicBezTo>
                <a:lnTo>
                  <a:pt x="2004" y="3956"/>
                </a:lnTo>
                <a:cubicBezTo>
                  <a:pt x="1610" y="3618"/>
                  <a:pt x="1253" y="3255"/>
                  <a:pt x="911" y="2845"/>
                </a:cubicBezTo>
                <a:cubicBezTo>
                  <a:pt x="890" y="2824"/>
                  <a:pt x="856" y="2783"/>
                  <a:pt x="814" y="2727"/>
                </a:cubicBezTo>
                <a:close/>
                <a:moveTo>
                  <a:pt x="1145" y="1311"/>
                </a:moveTo>
                <a:cubicBezTo>
                  <a:pt x="2112" y="1811"/>
                  <a:pt x="2879" y="2812"/>
                  <a:pt x="3480" y="3612"/>
                </a:cubicBezTo>
                <a:cubicBezTo>
                  <a:pt x="3780" y="3979"/>
                  <a:pt x="4047" y="4346"/>
                  <a:pt x="4280" y="4780"/>
                </a:cubicBezTo>
                <a:cubicBezTo>
                  <a:pt x="4114" y="4513"/>
                  <a:pt x="3947" y="4313"/>
                  <a:pt x="3780" y="4079"/>
                </a:cubicBezTo>
                <a:cubicBezTo>
                  <a:pt x="3770" y="4059"/>
                  <a:pt x="3759" y="4051"/>
                  <a:pt x="3750" y="4051"/>
                </a:cubicBezTo>
                <a:cubicBezTo>
                  <a:pt x="3729" y="4051"/>
                  <a:pt x="3713" y="4090"/>
                  <a:pt x="3713" y="4113"/>
                </a:cubicBezTo>
                <a:cubicBezTo>
                  <a:pt x="3747" y="4146"/>
                  <a:pt x="3747" y="4179"/>
                  <a:pt x="3780" y="4246"/>
                </a:cubicBezTo>
                <a:cubicBezTo>
                  <a:pt x="3113" y="3612"/>
                  <a:pt x="2379" y="2978"/>
                  <a:pt x="1745" y="2311"/>
                </a:cubicBezTo>
                <a:cubicBezTo>
                  <a:pt x="1612" y="2178"/>
                  <a:pt x="1378" y="1744"/>
                  <a:pt x="1145" y="1311"/>
                </a:cubicBezTo>
                <a:close/>
                <a:moveTo>
                  <a:pt x="3580" y="4413"/>
                </a:moveTo>
                <a:cubicBezTo>
                  <a:pt x="3914" y="4680"/>
                  <a:pt x="4214" y="4980"/>
                  <a:pt x="4481" y="5280"/>
                </a:cubicBezTo>
                <a:cubicBezTo>
                  <a:pt x="4148" y="4981"/>
                  <a:pt x="3816" y="4748"/>
                  <a:pt x="3484" y="4449"/>
                </a:cubicBezTo>
                <a:lnTo>
                  <a:pt x="3484" y="4449"/>
                </a:lnTo>
                <a:cubicBezTo>
                  <a:pt x="3493" y="4457"/>
                  <a:pt x="3504" y="4460"/>
                  <a:pt x="3515" y="4460"/>
                </a:cubicBezTo>
                <a:cubicBezTo>
                  <a:pt x="3547" y="4460"/>
                  <a:pt x="3580" y="4436"/>
                  <a:pt x="3580" y="4413"/>
                </a:cubicBezTo>
                <a:close/>
                <a:moveTo>
                  <a:pt x="4314" y="7468"/>
                </a:moveTo>
                <a:lnTo>
                  <a:pt x="4314" y="7582"/>
                </a:lnTo>
                <a:cubicBezTo>
                  <a:pt x="4339" y="7590"/>
                  <a:pt x="4366" y="7599"/>
                  <a:pt x="4394" y="7606"/>
                </a:cubicBezTo>
                <a:lnTo>
                  <a:pt x="4394" y="7606"/>
                </a:lnTo>
                <a:cubicBezTo>
                  <a:pt x="4361" y="7565"/>
                  <a:pt x="4334" y="7518"/>
                  <a:pt x="4314" y="7468"/>
                </a:cubicBezTo>
                <a:close/>
                <a:moveTo>
                  <a:pt x="2794" y="8638"/>
                </a:moveTo>
                <a:cubicBezTo>
                  <a:pt x="2686" y="8643"/>
                  <a:pt x="2632" y="8687"/>
                  <a:pt x="2679" y="8783"/>
                </a:cubicBezTo>
                <a:cubicBezTo>
                  <a:pt x="2846" y="9116"/>
                  <a:pt x="3080" y="9416"/>
                  <a:pt x="3313" y="9683"/>
                </a:cubicBezTo>
                <a:cubicBezTo>
                  <a:pt x="3192" y="9481"/>
                  <a:pt x="3095" y="9267"/>
                  <a:pt x="3030" y="9056"/>
                </a:cubicBezTo>
                <a:lnTo>
                  <a:pt x="3030" y="9056"/>
                </a:lnTo>
                <a:cubicBezTo>
                  <a:pt x="2942" y="8923"/>
                  <a:pt x="2863" y="8784"/>
                  <a:pt x="2794" y="8638"/>
                </a:cubicBezTo>
                <a:close/>
                <a:moveTo>
                  <a:pt x="7286" y="15122"/>
                </a:moveTo>
                <a:cubicBezTo>
                  <a:pt x="7254" y="15194"/>
                  <a:pt x="7261" y="15278"/>
                  <a:pt x="7283" y="15321"/>
                </a:cubicBezTo>
                <a:cubicBezTo>
                  <a:pt x="7316" y="15421"/>
                  <a:pt x="7383" y="15454"/>
                  <a:pt x="7449" y="15487"/>
                </a:cubicBezTo>
                <a:lnTo>
                  <a:pt x="7449" y="15454"/>
                </a:lnTo>
                <a:cubicBezTo>
                  <a:pt x="7436" y="15415"/>
                  <a:pt x="7439" y="15387"/>
                  <a:pt x="7450" y="15372"/>
                </a:cubicBezTo>
                <a:lnTo>
                  <a:pt x="7450" y="15372"/>
                </a:lnTo>
                <a:cubicBezTo>
                  <a:pt x="7485" y="15404"/>
                  <a:pt x="7524" y="15433"/>
                  <a:pt x="7566" y="15455"/>
                </a:cubicBezTo>
                <a:lnTo>
                  <a:pt x="7566" y="15455"/>
                </a:lnTo>
                <a:cubicBezTo>
                  <a:pt x="7560" y="15443"/>
                  <a:pt x="7555" y="15432"/>
                  <a:pt x="7549" y="15421"/>
                </a:cubicBezTo>
                <a:cubicBezTo>
                  <a:pt x="7521" y="15379"/>
                  <a:pt x="7494" y="15360"/>
                  <a:pt x="7473" y="15360"/>
                </a:cubicBezTo>
                <a:cubicBezTo>
                  <a:pt x="7463" y="15360"/>
                  <a:pt x="7455" y="15364"/>
                  <a:pt x="7450" y="15372"/>
                </a:cubicBezTo>
                <a:lnTo>
                  <a:pt x="7450" y="15372"/>
                </a:lnTo>
                <a:cubicBezTo>
                  <a:pt x="7377" y="15305"/>
                  <a:pt x="7320" y="15219"/>
                  <a:pt x="7286" y="15122"/>
                </a:cubicBezTo>
                <a:close/>
                <a:moveTo>
                  <a:pt x="7566" y="15455"/>
                </a:moveTo>
                <a:lnTo>
                  <a:pt x="7566" y="15455"/>
                </a:lnTo>
                <a:cubicBezTo>
                  <a:pt x="7594" y="15518"/>
                  <a:pt x="7622" y="15593"/>
                  <a:pt x="7650" y="15621"/>
                </a:cubicBezTo>
                <a:cubicBezTo>
                  <a:pt x="7738" y="15621"/>
                  <a:pt x="7800" y="15595"/>
                  <a:pt x="7860" y="15520"/>
                </a:cubicBezTo>
                <a:lnTo>
                  <a:pt x="7860" y="15520"/>
                </a:lnTo>
                <a:cubicBezTo>
                  <a:pt x="7845" y="15520"/>
                  <a:pt x="7831" y="15521"/>
                  <a:pt x="7816" y="15521"/>
                </a:cubicBezTo>
                <a:cubicBezTo>
                  <a:pt x="7727" y="15521"/>
                  <a:pt x="7642" y="15497"/>
                  <a:pt x="7566" y="15455"/>
                </a:cubicBezTo>
                <a:close/>
                <a:moveTo>
                  <a:pt x="1045" y="15754"/>
                </a:moveTo>
                <a:cubicBezTo>
                  <a:pt x="1045" y="15761"/>
                  <a:pt x="1047" y="15769"/>
                  <a:pt x="1051" y="15778"/>
                </a:cubicBezTo>
                <a:lnTo>
                  <a:pt x="1051" y="15778"/>
                </a:lnTo>
                <a:cubicBezTo>
                  <a:pt x="1049" y="15770"/>
                  <a:pt x="1047" y="15762"/>
                  <a:pt x="1045" y="15754"/>
                </a:cubicBezTo>
                <a:close/>
                <a:moveTo>
                  <a:pt x="11624" y="13625"/>
                </a:moveTo>
                <a:cubicBezTo>
                  <a:pt x="11619" y="13681"/>
                  <a:pt x="11619" y="13736"/>
                  <a:pt x="11619" y="13786"/>
                </a:cubicBezTo>
                <a:cubicBezTo>
                  <a:pt x="11552" y="14487"/>
                  <a:pt x="11452" y="15154"/>
                  <a:pt x="11386" y="15854"/>
                </a:cubicBezTo>
                <a:cubicBezTo>
                  <a:pt x="11386" y="15287"/>
                  <a:pt x="11419" y="14687"/>
                  <a:pt x="11452" y="14120"/>
                </a:cubicBezTo>
                <a:lnTo>
                  <a:pt x="11624" y="13625"/>
                </a:lnTo>
                <a:close/>
                <a:moveTo>
                  <a:pt x="11475" y="8345"/>
                </a:moveTo>
                <a:cubicBezTo>
                  <a:pt x="11527" y="8345"/>
                  <a:pt x="11576" y="8386"/>
                  <a:pt x="11619" y="8482"/>
                </a:cubicBezTo>
                <a:cubicBezTo>
                  <a:pt x="11752" y="8783"/>
                  <a:pt x="11752" y="9150"/>
                  <a:pt x="11786" y="9450"/>
                </a:cubicBezTo>
                <a:cubicBezTo>
                  <a:pt x="11819" y="10117"/>
                  <a:pt x="11819" y="10751"/>
                  <a:pt x="11786" y="11418"/>
                </a:cubicBezTo>
                <a:cubicBezTo>
                  <a:pt x="11720" y="11977"/>
                  <a:pt x="11622" y="12568"/>
                  <a:pt x="11491" y="13096"/>
                </a:cubicBezTo>
                <a:lnTo>
                  <a:pt x="11491" y="13096"/>
                </a:lnTo>
                <a:cubicBezTo>
                  <a:pt x="11588" y="12146"/>
                  <a:pt x="11654" y="11167"/>
                  <a:pt x="11752" y="10284"/>
                </a:cubicBezTo>
                <a:cubicBezTo>
                  <a:pt x="11752" y="10226"/>
                  <a:pt x="11707" y="10190"/>
                  <a:pt x="11663" y="10190"/>
                </a:cubicBezTo>
                <a:cubicBezTo>
                  <a:pt x="11631" y="10190"/>
                  <a:pt x="11600" y="10208"/>
                  <a:pt x="11586" y="10250"/>
                </a:cubicBezTo>
                <a:cubicBezTo>
                  <a:pt x="11586" y="10317"/>
                  <a:pt x="11552" y="10450"/>
                  <a:pt x="11552" y="10517"/>
                </a:cubicBezTo>
                <a:cubicBezTo>
                  <a:pt x="11552" y="9983"/>
                  <a:pt x="11586" y="9450"/>
                  <a:pt x="11619" y="8916"/>
                </a:cubicBezTo>
                <a:cubicBezTo>
                  <a:pt x="11619" y="8835"/>
                  <a:pt x="11558" y="8791"/>
                  <a:pt x="11502" y="8791"/>
                </a:cubicBezTo>
                <a:cubicBezTo>
                  <a:pt x="11466" y="8791"/>
                  <a:pt x="11432" y="8810"/>
                  <a:pt x="11419" y="8849"/>
                </a:cubicBezTo>
                <a:cubicBezTo>
                  <a:pt x="11252" y="10417"/>
                  <a:pt x="11285" y="11952"/>
                  <a:pt x="11152" y="13486"/>
                </a:cubicBezTo>
                <a:cubicBezTo>
                  <a:pt x="11085" y="14320"/>
                  <a:pt x="11052" y="15154"/>
                  <a:pt x="11052" y="15988"/>
                </a:cubicBezTo>
                <a:cubicBezTo>
                  <a:pt x="10585" y="14086"/>
                  <a:pt x="10552" y="11851"/>
                  <a:pt x="10752" y="9950"/>
                </a:cubicBezTo>
                <a:cubicBezTo>
                  <a:pt x="10752" y="9807"/>
                  <a:pt x="11167" y="8345"/>
                  <a:pt x="11475" y="8345"/>
                </a:cubicBezTo>
                <a:close/>
                <a:moveTo>
                  <a:pt x="14863" y="15837"/>
                </a:moveTo>
                <a:cubicBezTo>
                  <a:pt x="15131" y="15837"/>
                  <a:pt x="15400" y="16151"/>
                  <a:pt x="15488" y="16622"/>
                </a:cubicBezTo>
                <a:cubicBezTo>
                  <a:pt x="15622" y="17289"/>
                  <a:pt x="15622" y="18023"/>
                  <a:pt x="15555" y="18756"/>
                </a:cubicBezTo>
                <a:cubicBezTo>
                  <a:pt x="15455" y="18523"/>
                  <a:pt x="15355" y="18356"/>
                  <a:pt x="15222" y="18156"/>
                </a:cubicBezTo>
                <a:cubicBezTo>
                  <a:pt x="15222" y="18123"/>
                  <a:pt x="15155" y="18123"/>
                  <a:pt x="15155" y="18123"/>
                </a:cubicBezTo>
                <a:cubicBezTo>
                  <a:pt x="15155" y="17355"/>
                  <a:pt x="15155" y="16455"/>
                  <a:pt x="14755" y="15854"/>
                </a:cubicBezTo>
                <a:cubicBezTo>
                  <a:pt x="14790" y="15842"/>
                  <a:pt x="14827" y="15837"/>
                  <a:pt x="14863" y="15837"/>
                </a:cubicBezTo>
                <a:close/>
                <a:moveTo>
                  <a:pt x="1879" y="16488"/>
                </a:moveTo>
                <a:lnTo>
                  <a:pt x="1879" y="16488"/>
                </a:lnTo>
                <a:cubicBezTo>
                  <a:pt x="2046" y="16622"/>
                  <a:pt x="2112" y="16688"/>
                  <a:pt x="2146" y="16755"/>
                </a:cubicBezTo>
                <a:cubicBezTo>
                  <a:pt x="2546" y="17155"/>
                  <a:pt x="2879" y="17622"/>
                  <a:pt x="3213" y="18089"/>
                </a:cubicBezTo>
                <a:cubicBezTo>
                  <a:pt x="3413" y="18356"/>
                  <a:pt x="3647" y="18690"/>
                  <a:pt x="3880" y="19023"/>
                </a:cubicBezTo>
                <a:cubicBezTo>
                  <a:pt x="3580" y="18756"/>
                  <a:pt x="3246" y="18423"/>
                  <a:pt x="2946" y="18089"/>
                </a:cubicBezTo>
                <a:cubicBezTo>
                  <a:pt x="2546" y="17522"/>
                  <a:pt x="2146" y="17022"/>
                  <a:pt x="1879" y="16488"/>
                </a:cubicBezTo>
                <a:close/>
                <a:moveTo>
                  <a:pt x="14554" y="16121"/>
                </a:moveTo>
                <a:cubicBezTo>
                  <a:pt x="14621" y="16321"/>
                  <a:pt x="14755" y="16521"/>
                  <a:pt x="14755" y="16622"/>
                </a:cubicBezTo>
                <a:cubicBezTo>
                  <a:pt x="14821" y="16955"/>
                  <a:pt x="14821" y="17322"/>
                  <a:pt x="14888" y="17656"/>
                </a:cubicBezTo>
                <a:lnTo>
                  <a:pt x="14888" y="18289"/>
                </a:lnTo>
                <a:cubicBezTo>
                  <a:pt x="14488" y="18690"/>
                  <a:pt x="14221" y="19290"/>
                  <a:pt x="13987" y="19924"/>
                </a:cubicBezTo>
                <a:cubicBezTo>
                  <a:pt x="13987" y="19323"/>
                  <a:pt x="14087" y="18790"/>
                  <a:pt x="14087" y="18289"/>
                </a:cubicBezTo>
                <a:cubicBezTo>
                  <a:pt x="14121" y="17656"/>
                  <a:pt x="14221" y="16988"/>
                  <a:pt x="14421" y="16421"/>
                </a:cubicBezTo>
                <a:cubicBezTo>
                  <a:pt x="14454" y="16288"/>
                  <a:pt x="14488" y="16188"/>
                  <a:pt x="14554" y="16121"/>
                </a:cubicBezTo>
                <a:close/>
                <a:moveTo>
                  <a:pt x="6249" y="18089"/>
                </a:moveTo>
                <a:lnTo>
                  <a:pt x="6315" y="18256"/>
                </a:lnTo>
                <a:cubicBezTo>
                  <a:pt x="6582" y="18690"/>
                  <a:pt x="6749" y="19190"/>
                  <a:pt x="6916" y="19690"/>
                </a:cubicBezTo>
                <a:cubicBezTo>
                  <a:pt x="6982" y="19924"/>
                  <a:pt x="7049" y="20124"/>
                  <a:pt x="7116" y="20324"/>
                </a:cubicBezTo>
                <a:cubicBezTo>
                  <a:pt x="6782" y="19590"/>
                  <a:pt x="6449" y="18823"/>
                  <a:pt x="6249" y="18089"/>
                </a:cubicBezTo>
                <a:close/>
                <a:moveTo>
                  <a:pt x="12486" y="19590"/>
                </a:moveTo>
                <a:cubicBezTo>
                  <a:pt x="12787" y="19690"/>
                  <a:pt x="12787" y="20024"/>
                  <a:pt x="12753" y="20324"/>
                </a:cubicBezTo>
                <a:cubicBezTo>
                  <a:pt x="12653" y="20291"/>
                  <a:pt x="12586" y="20257"/>
                  <a:pt x="12553" y="20157"/>
                </a:cubicBezTo>
                <a:cubicBezTo>
                  <a:pt x="12586" y="20157"/>
                  <a:pt x="12586" y="20157"/>
                  <a:pt x="12653" y="20191"/>
                </a:cubicBezTo>
                <a:cubicBezTo>
                  <a:pt x="12674" y="20211"/>
                  <a:pt x="12691" y="20219"/>
                  <a:pt x="12706" y="20219"/>
                </a:cubicBezTo>
                <a:cubicBezTo>
                  <a:pt x="12737" y="20219"/>
                  <a:pt x="12753" y="20180"/>
                  <a:pt x="12753" y="20157"/>
                </a:cubicBezTo>
                <a:cubicBezTo>
                  <a:pt x="12753" y="20091"/>
                  <a:pt x="12720" y="20024"/>
                  <a:pt x="12720" y="19957"/>
                </a:cubicBezTo>
                <a:cubicBezTo>
                  <a:pt x="12720" y="19934"/>
                  <a:pt x="12672" y="19895"/>
                  <a:pt x="12632" y="19895"/>
                </a:cubicBezTo>
                <a:cubicBezTo>
                  <a:pt x="12613" y="19895"/>
                  <a:pt x="12597" y="19903"/>
                  <a:pt x="12586" y="19924"/>
                </a:cubicBezTo>
                <a:cubicBezTo>
                  <a:pt x="12553" y="19924"/>
                  <a:pt x="12553" y="19957"/>
                  <a:pt x="12486" y="19957"/>
                </a:cubicBezTo>
                <a:cubicBezTo>
                  <a:pt x="12486" y="19824"/>
                  <a:pt x="12453" y="19690"/>
                  <a:pt x="12486" y="19590"/>
                </a:cubicBezTo>
                <a:close/>
                <a:moveTo>
                  <a:pt x="14788" y="18856"/>
                </a:moveTo>
                <a:lnTo>
                  <a:pt x="14788" y="18856"/>
                </a:lnTo>
                <a:cubicBezTo>
                  <a:pt x="14755" y="19290"/>
                  <a:pt x="14721" y="19657"/>
                  <a:pt x="14621" y="20024"/>
                </a:cubicBezTo>
                <a:cubicBezTo>
                  <a:pt x="14588" y="20291"/>
                  <a:pt x="14454" y="20624"/>
                  <a:pt x="14321" y="20925"/>
                </a:cubicBezTo>
                <a:cubicBezTo>
                  <a:pt x="14288" y="20925"/>
                  <a:pt x="14254" y="20958"/>
                  <a:pt x="14254" y="20991"/>
                </a:cubicBezTo>
                <a:cubicBezTo>
                  <a:pt x="14254" y="21091"/>
                  <a:pt x="14188" y="21158"/>
                  <a:pt x="14188" y="21292"/>
                </a:cubicBezTo>
                <a:lnTo>
                  <a:pt x="14188" y="21325"/>
                </a:lnTo>
                <a:cubicBezTo>
                  <a:pt x="14154" y="21292"/>
                  <a:pt x="14121" y="21258"/>
                  <a:pt x="14087" y="21258"/>
                </a:cubicBezTo>
                <a:cubicBezTo>
                  <a:pt x="14154" y="20991"/>
                  <a:pt x="14154" y="20825"/>
                  <a:pt x="14154" y="20758"/>
                </a:cubicBezTo>
                <a:cubicBezTo>
                  <a:pt x="14188" y="20491"/>
                  <a:pt x="14488" y="19323"/>
                  <a:pt x="14788" y="18856"/>
                </a:cubicBezTo>
                <a:close/>
                <a:moveTo>
                  <a:pt x="10015" y="22056"/>
                </a:moveTo>
                <a:lnTo>
                  <a:pt x="10015" y="22056"/>
                </a:lnTo>
                <a:cubicBezTo>
                  <a:pt x="9996" y="22091"/>
                  <a:pt x="9985" y="22136"/>
                  <a:pt x="9985" y="22192"/>
                </a:cubicBezTo>
                <a:cubicBezTo>
                  <a:pt x="9999" y="22192"/>
                  <a:pt x="10011" y="22195"/>
                  <a:pt x="10020" y="22201"/>
                </a:cubicBezTo>
                <a:lnTo>
                  <a:pt x="10020" y="22201"/>
                </a:lnTo>
                <a:cubicBezTo>
                  <a:pt x="10018" y="22186"/>
                  <a:pt x="10018" y="22172"/>
                  <a:pt x="10018" y="22159"/>
                </a:cubicBezTo>
                <a:cubicBezTo>
                  <a:pt x="10018" y="22127"/>
                  <a:pt x="10017" y="22093"/>
                  <a:pt x="10015" y="22056"/>
                </a:cubicBezTo>
                <a:close/>
                <a:moveTo>
                  <a:pt x="7750" y="21592"/>
                </a:moveTo>
                <a:lnTo>
                  <a:pt x="7750" y="21658"/>
                </a:lnTo>
                <a:cubicBezTo>
                  <a:pt x="7750" y="21725"/>
                  <a:pt x="7683" y="21792"/>
                  <a:pt x="7650" y="21792"/>
                </a:cubicBezTo>
                <a:cubicBezTo>
                  <a:pt x="7795" y="21996"/>
                  <a:pt x="7941" y="22277"/>
                  <a:pt x="7953" y="22277"/>
                </a:cubicBezTo>
                <a:cubicBezTo>
                  <a:pt x="7955" y="22277"/>
                  <a:pt x="7954" y="22271"/>
                  <a:pt x="7950" y="22259"/>
                </a:cubicBezTo>
                <a:cubicBezTo>
                  <a:pt x="7883" y="22025"/>
                  <a:pt x="7783" y="21792"/>
                  <a:pt x="7750" y="21592"/>
                </a:cubicBezTo>
                <a:close/>
                <a:moveTo>
                  <a:pt x="15088" y="18690"/>
                </a:moveTo>
                <a:cubicBezTo>
                  <a:pt x="15155" y="18756"/>
                  <a:pt x="15222" y="18856"/>
                  <a:pt x="15288" y="19123"/>
                </a:cubicBezTo>
                <a:cubicBezTo>
                  <a:pt x="15322" y="19323"/>
                  <a:pt x="15322" y="19590"/>
                  <a:pt x="15322" y="19790"/>
                </a:cubicBezTo>
                <a:cubicBezTo>
                  <a:pt x="15288" y="20024"/>
                  <a:pt x="15222" y="20324"/>
                  <a:pt x="15155" y="20591"/>
                </a:cubicBezTo>
                <a:lnTo>
                  <a:pt x="15155" y="20624"/>
                </a:lnTo>
                <a:cubicBezTo>
                  <a:pt x="14988" y="21191"/>
                  <a:pt x="14721" y="21759"/>
                  <a:pt x="14521" y="22259"/>
                </a:cubicBezTo>
                <a:lnTo>
                  <a:pt x="14521" y="22326"/>
                </a:lnTo>
                <a:cubicBezTo>
                  <a:pt x="14454" y="22492"/>
                  <a:pt x="14354" y="22592"/>
                  <a:pt x="14321" y="22592"/>
                </a:cubicBezTo>
                <a:cubicBezTo>
                  <a:pt x="14388" y="22292"/>
                  <a:pt x="14421" y="21992"/>
                  <a:pt x="14421" y="21692"/>
                </a:cubicBezTo>
                <a:cubicBezTo>
                  <a:pt x="14921" y="20825"/>
                  <a:pt x="15055" y="19624"/>
                  <a:pt x="15088" y="18690"/>
                </a:cubicBezTo>
                <a:close/>
                <a:moveTo>
                  <a:pt x="10129" y="22482"/>
                </a:moveTo>
                <a:lnTo>
                  <a:pt x="10118" y="22492"/>
                </a:lnTo>
                <a:lnTo>
                  <a:pt x="10085" y="22492"/>
                </a:lnTo>
                <a:lnTo>
                  <a:pt x="10185" y="22759"/>
                </a:lnTo>
                <a:cubicBezTo>
                  <a:pt x="10285" y="22759"/>
                  <a:pt x="10318" y="22693"/>
                  <a:pt x="10385" y="22659"/>
                </a:cubicBezTo>
                <a:cubicBezTo>
                  <a:pt x="10385" y="22626"/>
                  <a:pt x="10418" y="22626"/>
                  <a:pt x="10418" y="22626"/>
                </a:cubicBezTo>
                <a:cubicBezTo>
                  <a:pt x="10292" y="22626"/>
                  <a:pt x="10195" y="22566"/>
                  <a:pt x="10129" y="22482"/>
                </a:cubicBezTo>
                <a:close/>
                <a:moveTo>
                  <a:pt x="2759" y="22758"/>
                </a:moveTo>
                <a:cubicBezTo>
                  <a:pt x="2589" y="22820"/>
                  <a:pt x="2532" y="22924"/>
                  <a:pt x="2779" y="23093"/>
                </a:cubicBezTo>
                <a:cubicBezTo>
                  <a:pt x="2856" y="23075"/>
                  <a:pt x="2931" y="23061"/>
                  <a:pt x="3004" y="23049"/>
                </a:cubicBezTo>
                <a:lnTo>
                  <a:pt x="3004" y="23049"/>
                </a:lnTo>
                <a:cubicBezTo>
                  <a:pt x="2927" y="22988"/>
                  <a:pt x="2853" y="22925"/>
                  <a:pt x="2779" y="22859"/>
                </a:cubicBezTo>
                <a:cubicBezTo>
                  <a:pt x="2762" y="22842"/>
                  <a:pt x="2754" y="22797"/>
                  <a:pt x="2759" y="22758"/>
                </a:cubicBezTo>
                <a:close/>
                <a:moveTo>
                  <a:pt x="3320" y="23280"/>
                </a:moveTo>
                <a:cubicBezTo>
                  <a:pt x="3250" y="23282"/>
                  <a:pt x="3181" y="23286"/>
                  <a:pt x="3113" y="23293"/>
                </a:cubicBezTo>
                <a:cubicBezTo>
                  <a:pt x="3379" y="23426"/>
                  <a:pt x="3645" y="23537"/>
                  <a:pt x="3923" y="23633"/>
                </a:cubicBezTo>
                <a:lnTo>
                  <a:pt x="3923" y="23633"/>
                </a:lnTo>
                <a:cubicBezTo>
                  <a:pt x="3715" y="23528"/>
                  <a:pt x="3513" y="23411"/>
                  <a:pt x="3320" y="23280"/>
                </a:cubicBezTo>
                <a:close/>
                <a:moveTo>
                  <a:pt x="8587" y="23734"/>
                </a:moveTo>
                <a:lnTo>
                  <a:pt x="8587" y="23734"/>
                </a:lnTo>
                <a:cubicBezTo>
                  <a:pt x="8618" y="23764"/>
                  <a:pt x="8648" y="23793"/>
                  <a:pt x="8679" y="23822"/>
                </a:cubicBezTo>
                <a:lnTo>
                  <a:pt x="8679" y="23822"/>
                </a:lnTo>
                <a:cubicBezTo>
                  <a:pt x="8648" y="23794"/>
                  <a:pt x="8618" y="23790"/>
                  <a:pt x="8587" y="23734"/>
                </a:cubicBezTo>
                <a:close/>
                <a:moveTo>
                  <a:pt x="3923" y="23633"/>
                </a:moveTo>
                <a:cubicBezTo>
                  <a:pt x="4762" y="24058"/>
                  <a:pt x="5708" y="24292"/>
                  <a:pt x="6681" y="24471"/>
                </a:cubicBezTo>
                <a:lnTo>
                  <a:pt x="6681" y="24471"/>
                </a:lnTo>
                <a:cubicBezTo>
                  <a:pt x="5991" y="24226"/>
                  <a:pt x="5297" y="23992"/>
                  <a:pt x="4581" y="23827"/>
                </a:cubicBezTo>
                <a:cubicBezTo>
                  <a:pt x="4351" y="23769"/>
                  <a:pt x="4133" y="23706"/>
                  <a:pt x="3923" y="23633"/>
                </a:cubicBezTo>
                <a:close/>
                <a:moveTo>
                  <a:pt x="3113" y="23526"/>
                </a:moveTo>
                <a:cubicBezTo>
                  <a:pt x="3447" y="23760"/>
                  <a:pt x="3947" y="24027"/>
                  <a:pt x="3980" y="24027"/>
                </a:cubicBezTo>
                <a:cubicBezTo>
                  <a:pt x="4814" y="24327"/>
                  <a:pt x="5648" y="24494"/>
                  <a:pt x="6482" y="24661"/>
                </a:cubicBezTo>
                <a:lnTo>
                  <a:pt x="6549" y="24661"/>
                </a:lnTo>
                <a:lnTo>
                  <a:pt x="4547" y="24027"/>
                </a:lnTo>
                <a:cubicBezTo>
                  <a:pt x="4080" y="23927"/>
                  <a:pt x="3513" y="23793"/>
                  <a:pt x="3113" y="23526"/>
                </a:cubicBezTo>
                <a:close/>
                <a:moveTo>
                  <a:pt x="4114" y="22826"/>
                </a:moveTo>
                <a:cubicBezTo>
                  <a:pt x="4281" y="22959"/>
                  <a:pt x="5248" y="23093"/>
                  <a:pt x="5581" y="23160"/>
                </a:cubicBezTo>
                <a:cubicBezTo>
                  <a:pt x="5615" y="23193"/>
                  <a:pt x="5715" y="23193"/>
                  <a:pt x="5748" y="23260"/>
                </a:cubicBezTo>
                <a:cubicBezTo>
                  <a:pt x="6749" y="23660"/>
                  <a:pt x="7650" y="24194"/>
                  <a:pt x="8584" y="24694"/>
                </a:cubicBezTo>
                <a:cubicBezTo>
                  <a:pt x="8483" y="24694"/>
                  <a:pt x="8383" y="24661"/>
                  <a:pt x="8250" y="24627"/>
                </a:cubicBezTo>
                <a:cubicBezTo>
                  <a:pt x="7082" y="23993"/>
                  <a:pt x="5815" y="23360"/>
                  <a:pt x="4547" y="23126"/>
                </a:cubicBezTo>
                <a:cubicBezTo>
                  <a:pt x="4414" y="23026"/>
                  <a:pt x="4280" y="22959"/>
                  <a:pt x="4114" y="22826"/>
                </a:cubicBezTo>
                <a:close/>
                <a:moveTo>
                  <a:pt x="6681" y="24471"/>
                </a:moveTo>
                <a:lnTo>
                  <a:pt x="6681" y="24471"/>
                </a:lnTo>
                <a:cubicBezTo>
                  <a:pt x="6826" y="24523"/>
                  <a:pt x="6971" y="24575"/>
                  <a:pt x="7116" y="24627"/>
                </a:cubicBezTo>
                <a:cubicBezTo>
                  <a:pt x="7483" y="24761"/>
                  <a:pt x="7883" y="24861"/>
                  <a:pt x="8283" y="24994"/>
                </a:cubicBezTo>
                <a:cubicBezTo>
                  <a:pt x="8383" y="24994"/>
                  <a:pt x="8450" y="25028"/>
                  <a:pt x="8617" y="25094"/>
                </a:cubicBezTo>
                <a:lnTo>
                  <a:pt x="8383" y="24961"/>
                </a:lnTo>
                <a:cubicBezTo>
                  <a:pt x="7880" y="24822"/>
                  <a:pt x="7366" y="24674"/>
                  <a:pt x="6863" y="24504"/>
                </a:cubicBezTo>
                <a:lnTo>
                  <a:pt x="6863" y="24504"/>
                </a:lnTo>
                <a:cubicBezTo>
                  <a:pt x="6802" y="24493"/>
                  <a:pt x="6742" y="24482"/>
                  <a:pt x="6681" y="24471"/>
                </a:cubicBezTo>
                <a:close/>
                <a:moveTo>
                  <a:pt x="12286" y="24794"/>
                </a:moveTo>
                <a:cubicBezTo>
                  <a:pt x="12286" y="24827"/>
                  <a:pt x="12320" y="24861"/>
                  <a:pt x="12286" y="24927"/>
                </a:cubicBezTo>
                <a:cubicBezTo>
                  <a:pt x="12320" y="24927"/>
                  <a:pt x="12386" y="24927"/>
                  <a:pt x="12386" y="24961"/>
                </a:cubicBezTo>
                <a:cubicBezTo>
                  <a:pt x="12420" y="24994"/>
                  <a:pt x="12420" y="25028"/>
                  <a:pt x="12420" y="25094"/>
                </a:cubicBezTo>
                <a:lnTo>
                  <a:pt x="12481" y="25156"/>
                </a:lnTo>
                <a:lnTo>
                  <a:pt x="12481" y="25156"/>
                </a:lnTo>
                <a:cubicBezTo>
                  <a:pt x="12470" y="25104"/>
                  <a:pt x="12460" y="25050"/>
                  <a:pt x="12453" y="24994"/>
                </a:cubicBezTo>
                <a:cubicBezTo>
                  <a:pt x="12396" y="24938"/>
                  <a:pt x="12346" y="24869"/>
                  <a:pt x="12309" y="24794"/>
                </a:cubicBezTo>
                <a:close/>
                <a:moveTo>
                  <a:pt x="18057" y="22359"/>
                </a:moveTo>
                <a:lnTo>
                  <a:pt x="18057" y="22359"/>
                </a:lnTo>
                <a:cubicBezTo>
                  <a:pt x="17990" y="22459"/>
                  <a:pt x="18057" y="22626"/>
                  <a:pt x="18090" y="22859"/>
                </a:cubicBezTo>
                <a:cubicBezTo>
                  <a:pt x="18224" y="24360"/>
                  <a:pt x="17757" y="26028"/>
                  <a:pt x="17123" y="27363"/>
                </a:cubicBezTo>
                <a:cubicBezTo>
                  <a:pt x="16977" y="27684"/>
                  <a:pt x="16862" y="27807"/>
                  <a:pt x="16775" y="27807"/>
                </a:cubicBezTo>
                <a:cubicBezTo>
                  <a:pt x="16662" y="27807"/>
                  <a:pt x="16593" y="27606"/>
                  <a:pt x="16556" y="27363"/>
                </a:cubicBezTo>
                <a:cubicBezTo>
                  <a:pt x="16589" y="27129"/>
                  <a:pt x="16656" y="26829"/>
                  <a:pt x="16723" y="26595"/>
                </a:cubicBezTo>
                <a:cubicBezTo>
                  <a:pt x="16756" y="26595"/>
                  <a:pt x="16789" y="26529"/>
                  <a:pt x="16823" y="26495"/>
                </a:cubicBezTo>
                <a:cubicBezTo>
                  <a:pt x="16889" y="26262"/>
                  <a:pt x="16889" y="26295"/>
                  <a:pt x="16889" y="26028"/>
                </a:cubicBezTo>
                <a:cubicBezTo>
                  <a:pt x="16889" y="25995"/>
                  <a:pt x="16823" y="25962"/>
                  <a:pt x="16823" y="25962"/>
                </a:cubicBezTo>
                <a:cubicBezTo>
                  <a:pt x="16823" y="25861"/>
                  <a:pt x="16823" y="25795"/>
                  <a:pt x="16889" y="25695"/>
                </a:cubicBezTo>
                <a:cubicBezTo>
                  <a:pt x="16923" y="25161"/>
                  <a:pt x="17056" y="24594"/>
                  <a:pt x="17256" y="24027"/>
                </a:cubicBezTo>
                <a:lnTo>
                  <a:pt x="17256" y="24027"/>
                </a:lnTo>
                <a:cubicBezTo>
                  <a:pt x="17256" y="24294"/>
                  <a:pt x="17223" y="24494"/>
                  <a:pt x="17223" y="24627"/>
                </a:cubicBezTo>
                <a:cubicBezTo>
                  <a:pt x="17156" y="25495"/>
                  <a:pt x="16990" y="26328"/>
                  <a:pt x="16990" y="27162"/>
                </a:cubicBezTo>
                <a:cubicBezTo>
                  <a:pt x="16990" y="27212"/>
                  <a:pt x="17031" y="27237"/>
                  <a:pt x="17073" y="27237"/>
                </a:cubicBezTo>
                <a:cubicBezTo>
                  <a:pt x="17115" y="27237"/>
                  <a:pt x="17156" y="27212"/>
                  <a:pt x="17156" y="27162"/>
                </a:cubicBezTo>
                <a:cubicBezTo>
                  <a:pt x="17323" y="25861"/>
                  <a:pt x="17623" y="24627"/>
                  <a:pt x="17490" y="23326"/>
                </a:cubicBezTo>
                <a:cubicBezTo>
                  <a:pt x="17557" y="23193"/>
                  <a:pt x="17590" y="23126"/>
                  <a:pt x="17657" y="22993"/>
                </a:cubicBezTo>
                <a:cubicBezTo>
                  <a:pt x="17823" y="22659"/>
                  <a:pt x="17957" y="22459"/>
                  <a:pt x="18057" y="22359"/>
                </a:cubicBezTo>
                <a:close/>
                <a:moveTo>
                  <a:pt x="6789" y="27663"/>
                </a:moveTo>
                <a:cubicBezTo>
                  <a:pt x="7354" y="27663"/>
                  <a:pt x="8015" y="27837"/>
                  <a:pt x="8584" y="27996"/>
                </a:cubicBezTo>
                <a:cubicBezTo>
                  <a:pt x="8383" y="27996"/>
                  <a:pt x="8117" y="27963"/>
                  <a:pt x="7916" y="27963"/>
                </a:cubicBezTo>
                <a:cubicBezTo>
                  <a:pt x="7616" y="27963"/>
                  <a:pt x="7160" y="27927"/>
                  <a:pt x="6713" y="27927"/>
                </a:cubicBezTo>
                <a:cubicBezTo>
                  <a:pt x="6415" y="27927"/>
                  <a:pt x="6122" y="27943"/>
                  <a:pt x="5882" y="27996"/>
                </a:cubicBezTo>
                <a:cubicBezTo>
                  <a:pt x="5882" y="27930"/>
                  <a:pt x="5948" y="27863"/>
                  <a:pt x="6082" y="27796"/>
                </a:cubicBezTo>
                <a:cubicBezTo>
                  <a:pt x="6284" y="27701"/>
                  <a:pt x="6526" y="27663"/>
                  <a:pt x="6789" y="27663"/>
                </a:cubicBezTo>
                <a:close/>
                <a:moveTo>
                  <a:pt x="6374" y="28352"/>
                </a:moveTo>
                <a:cubicBezTo>
                  <a:pt x="6253" y="28375"/>
                  <a:pt x="6151" y="28402"/>
                  <a:pt x="6082" y="28430"/>
                </a:cubicBezTo>
                <a:cubicBezTo>
                  <a:pt x="6148" y="28497"/>
                  <a:pt x="6282" y="28530"/>
                  <a:pt x="6449" y="28630"/>
                </a:cubicBezTo>
                <a:lnTo>
                  <a:pt x="6615" y="28630"/>
                </a:lnTo>
                <a:cubicBezTo>
                  <a:pt x="6798" y="28662"/>
                  <a:pt x="6980" y="28686"/>
                  <a:pt x="7160" y="28704"/>
                </a:cubicBezTo>
                <a:lnTo>
                  <a:pt x="7160" y="28704"/>
                </a:lnTo>
                <a:cubicBezTo>
                  <a:pt x="6893" y="28618"/>
                  <a:pt x="6631" y="28502"/>
                  <a:pt x="6374" y="28352"/>
                </a:cubicBezTo>
                <a:close/>
                <a:moveTo>
                  <a:pt x="10485" y="28797"/>
                </a:moveTo>
                <a:lnTo>
                  <a:pt x="10485" y="28797"/>
                </a:lnTo>
                <a:cubicBezTo>
                  <a:pt x="9751" y="28864"/>
                  <a:pt x="8984" y="28930"/>
                  <a:pt x="8250" y="28930"/>
                </a:cubicBezTo>
                <a:lnTo>
                  <a:pt x="7416" y="28930"/>
                </a:lnTo>
                <a:cubicBezTo>
                  <a:pt x="7883" y="28997"/>
                  <a:pt x="8383" y="29030"/>
                  <a:pt x="8817" y="29097"/>
                </a:cubicBezTo>
                <a:cubicBezTo>
                  <a:pt x="8879" y="29101"/>
                  <a:pt x="8940" y="29102"/>
                  <a:pt x="9001" y="29102"/>
                </a:cubicBezTo>
                <a:cubicBezTo>
                  <a:pt x="9528" y="29102"/>
                  <a:pt x="10006" y="28976"/>
                  <a:pt x="10485" y="28797"/>
                </a:cubicBezTo>
                <a:close/>
                <a:moveTo>
                  <a:pt x="862" y="1"/>
                </a:moveTo>
                <a:cubicBezTo>
                  <a:pt x="790" y="1"/>
                  <a:pt x="745" y="61"/>
                  <a:pt x="745" y="143"/>
                </a:cubicBezTo>
                <a:cubicBezTo>
                  <a:pt x="745" y="310"/>
                  <a:pt x="778" y="477"/>
                  <a:pt x="811" y="643"/>
                </a:cubicBezTo>
                <a:cubicBezTo>
                  <a:pt x="578" y="543"/>
                  <a:pt x="378" y="510"/>
                  <a:pt x="111" y="510"/>
                </a:cubicBezTo>
                <a:cubicBezTo>
                  <a:pt x="77" y="510"/>
                  <a:pt x="44" y="543"/>
                  <a:pt x="44" y="610"/>
                </a:cubicBezTo>
                <a:cubicBezTo>
                  <a:pt x="49" y="795"/>
                  <a:pt x="69" y="975"/>
                  <a:pt x="102" y="1150"/>
                </a:cubicBezTo>
                <a:lnTo>
                  <a:pt x="102" y="1150"/>
                </a:lnTo>
                <a:cubicBezTo>
                  <a:pt x="130" y="1051"/>
                  <a:pt x="207" y="991"/>
                  <a:pt x="354" y="991"/>
                </a:cubicBezTo>
                <a:cubicBezTo>
                  <a:pt x="431" y="991"/>
                  <a:pt x="527" y="1007"/>
                  <a:pt x="645" y="1044"/>
                </a:cubicBezTo>
                <a:cubicBezTo>
                  <a:pt x="711" y="1044"/>
                  <a:pt x="745" y="1110"/>
                  <a:pt x="745" y="1110"/>
                </a:cubicBezTo>
                <a:cubicBezTo>
                  <a:pt x="978" y="1811"/>
                  <a:pt x="1445" y="2445"/>
                  <a:pt x="2046" y="3012"/>
                </a:cubicBezTo>
                <a:lnTo>
                  <a:pt x="1979" y="3012"/>
                </a:lnTo>
                <a:lnTo>
                  <a:pt x="1879" y="2912"/>
                </a:lnTo>
                <a:lnTo>
                  <a:pt x="1278" y="2311"/>
                </a:lnTo>
                <a:cubicBezTo>
                  <a:pt x="1268" y="2301"/>
                  <a:pt x="1254" y="2296"/>
                  <a:pt x="1240" y="2296"/>
                </a:cubicBezTo>
                <a:cubicBezTo>
                  <a:pt x="1165" y="2296"/>
                  <a:pt x="1061" y="2422"/>
                  <a:pt x="1145" y="2478"/>
                </a:cubicBezTo>
                <a:cubicBezTo>
                  <a:pt x="1412" y="2745"/>
                  <a:pt x="1645" y="2945"/>
                  <a:pt x="1912" y="3179"/>
                </a:cubicBezTo>
                <a:cubicBezTo>
                  <a:pt x="1979" y="3312"/>
                  <a:pt x="2112" y="3412"/>
                  <a:pt x="2146" y="3479"/>
                </a:cubicBezTo>
                <a:cubicBezTo>
                  <a:pt x="2891" y="4196"/>
                  <a:pt x="3659" y="4868"/>
                  <a:pt x="4431" y="5532"/>
                </a:cubicBezTo>
                <a:lnTo>
                  <a:pt x="4431" y="5532"/>
                </a:lnTo>
                <a:cubicBezTo>
                  <a:pt x="3616" y="5089"/>
                  <a:pt x="2750" y="4569"/>
                  <a:pt x="2004" y="3956"/>
                </a:cubicBezTo>
                <a:lnTo>
                  <a:pt x="2004" y="3956"/>
                </a:lnTo>
                <a:cubicBezTo>
                  <a:pt x="2187" y="4113"/>
                  <a:pt x="2378" y="4265"/>
                  <a:pt x="2579" y="4413"/>
                </a:cubicBezTo>
                <a:cubicBezTo>
                  <a:pt x="3313" y="4980"/>
                  <a:pt x="4114" y="5480"/>
                  <a:pt x="4914" y="5947"/>
                </a:cubicBezTo>
                <a:cubicBezTo>
                  <a:pt x="4753" y="5809"/>
                  <a:pt x="4592" y="5671"/>
                  <a:pt x="4431" y="5532"/>
                </a:cubicBezTo>
                <a:lnTo>
                  <a:pt x="4431" y="5532"/>
                </a:lnTo>
                <a:cubicBezTo>
                  <a:pt x="4723" y="5691"/>
                  <a:pt x="5010" y="5841"/>
                  <a:pt x="5281" y="5981"/>
                </a:cubicBezTo>
                <a:cubicBezTo>
                  <a:pt x="5715" y="6681"/>
                  <a:pt x="6115" y="7382"/>
                  <a:pt x="6482" y="8115"/>
                </a:cubicBezTo>
                <a:cubicBezTo>
                  <a:pt x="6082" y="7682"/>
                  <a:pt x="5581" y="7348"/>
                  <a:pt x="5081" y="7148"/>
                </a:cubicBezTo>
                <a:cubicBezTo>
                  <a:pt x="5048" y="7115"/>
                  <a:pt x="5048" y="7048"/>
                  <a:pt x="4981" y="7015"/>
                </a:cubicBezTo>
                <a:cubicBezTo>
                  <a:pt x="4888" y="6903"/>
                  <a:pt x="4731" y="6811"/>
                  <a:pt x="4589" y="6811"/>
                </a:cubicBezTo>
                <a:cubicBezTo>
                  <a:pt x="4477" y="6811"/>
                  <a:pt x="4373" y="6868"/>
                  <a:pt x="4314" y="7015"/>
                </a:cubicBezTo>
                <a:cubicBezTo>
                  <a:pt x="4280" y="7115"/>
                  <a:pt x="4280" y="7148"/>
                  <a:pt x="4280" y="7215"/>
                </a:cubicBezTo>
                <a:cubicBezTo>
                  <a:pt x="4247" y="7215"/>
                  <a:pt x="4247" y="7282"/>
                  <a:pt x="4247" y="7315"/>
                </a:cubicBezTo>
                <a:cubicBezTo>
                  <a:pt x="4247" y="7315"/>
                  <a:pt x="4280" y="7315"/>
                  <a:pt x="4280" y="7348"/>
                </a:cubicBezTo>
                <a:cubicBezTo>
                  <a:pt x="4287" y="7390"/>
                  <a:pt x="4299" y="7430"/>
                  <a:pt x="4314" y="7468"/>
                </a:cubicBezTo>
                <a:lnTo>
                  <a:pt x="4314" y="7468"/>
                </a:lnTo>
                <a:lnTo>
                  <a:pt x="4314" y="7448"/>
                </a:lnTo>
                <a:cubicBezTo>
                  <a:pt x="4337" y="7333"/>
                  <a:pt x="4392" y="7297"/>
                  <a:pt x="4468" y="7297"/>
                </a:cubicBezTo>
                <a:cubicBezTo>
                  <a:pt x="4501" y="7297"/>
                  <a:pt x="4539" y="7305"/>
                  <a:pt x="4581" y="7315"/>
                </a:cubicBezTo>
                <a:cubicBezTo>
                  <a:pt x="4547" y="7348"/>
                  <a:pt x="4481" y="7448"/>
                  <a:pt x="4581" y="7482"/>
                </a:cubicBezTo>
                <a:cubicBezTo>
                  <a:pt x="4647" y="7515"/>
                  <a:pt x="4747" y="7515"/>
                  <a:pt x="4814" y="7548"/>
                </a:cubicBezTo>
                <a:lnTo>
                  <a:pt x="4814" y="7577"/>
                </a:lnTo>
                <a:lnTo>
                  <a:pt x="4814" y="7577"/>
                </a:lnTo>
                <a:cubicBezTo>
                  <a:pt x="4745" y="7575"/>
                  <a:pt x="4670" y="7537"/>
                  <a:pt x="4581" y="7515"/>
                </a:cubicBezTo>
                <a:lnTo>
                  <a:pt x="4581" y="7515"/>
                </a:lnTo>
                <a:cubicBezTo>
                  <a:pt x="4606" y="7590"/>
                  <a:pt x="4630" y="7627"/>
                  <a:pt x="4669" y="7655"/>
                </a:cubicBezTo>
                <a:lnTo>
                  <a:pt x="4669" y="7655"/>
                </a:lnTo>
                <a:cubicBezTo>
                  <a:pt x="4645" y="7652"/>
                  <a:pt x="4625" y="7648"/>
                  <a:pt x="4614" y="7648"/>
                </a:cubicBezTo>
                <a:cubicBezTo>
                  <a:pt x="4564" y="7648"/>
                  <a:pt x="4477" y="7630"/>
                  <a:pt x="4394" y="7606"/>
                </a:cubicBezTo>
                <a:lnTo>
                  <a:pt x="4394" y="7606"/>
                </a:lnTo>
                <a:cubicBezTo>
                  <a:pt x="4458" y="7686"/>
                  <a:pt x="4543" y="7747"/>
                  <a:pt x="4647" y="7782"/>
                </a:cubicBezTo>
                <a:cubicBezTo>
                  <a:pt x="4714" y="7782"/>
                  <a:pt x="4747" y="7715"/>
                  <a:pt x="4714" y="7682"/>
                </a:cubicBezTo>
                <a:cubicBezTo>
                  <a:pt x="4697" y="7673"/>
                  <a:pt x="4682" y="7665"/>
                  <a:pt x="4669" y="7655"/>
                </a:cubicBezTo>
                <a:lnTo>
                  <a:pt x="4669" y="7655"/>
                </a:lnTo>
                <a:cubicBezTo>
                  <a:pt x="4696" y="7659"/>
                  <a:pt x="4727" y="7663"/>
                  <a:pt x="4755" y="7663"/>
                </a:cubicBezTo>
                <a:cubicBezTo>
                  <a:pt x="4781" y="7663"/>
                  <a:pt x="4803" y="7660"/>
                  <a:pt x="4814" y="7648"/>
                </a:cubicBezTo>
                <a:lnTo>
                  <a:pt x="4814" y="7577"/>
                </a:lnTo>
                <a:lnTo>
                  <a:pt x="4814" y="7577"/>
                </a:lnTo>
                <a:cubicBezTo>
                  <a:pt x="4816" y="7577"/>
                  <a:pt x="4818" y="7577"/>
                  <a:pt x="4820" y="7577"/>
                </a:cubicBezTo>
                <a:cubicBezTo>
                  <a:pt x="4852" y="7577"/>
                  <a:pt x="4883" y="7569"/>
                  <a:pt x="4914" y="7548"/>
                </a:cubicBezTo>
                <a:cubicBezTo>
                  <a:pt x="5048" y="7548"/>
                  <a:pt x="5114" y="7482"/>
                  <a:pt x="5114" y="7382"/>
                </a:cubicBezTo>
                <a:cubicBezTo>
                  <a:pt x="5748" y="7715"/>
                  <a:pt x="6315" y="8182"/>
                  <a:pt x="6816" y="8716"/>
                </a:cubicBezTo>
                <a:cubicBezTo>
                  <a:pt x="7483" y="10050"/>
                  <a:pt x="8083" y="11384"/>
                  <a:pt x="8617" y="12785"/>
                </a:cubicBezTo>
                <a:cubicBezTo>
                  <a:pt x="7082" y="11151"/>
                  <a:pt x="5882" y="8115"/>
                  <a:pt x="3280" y="8015"/>
                </a:cubicBezTo>
                <a:lnTo>
                  <a:pt x="3246" y="8015"/>
                </a:lnTo>
                <a:cubicBezTo>
                  <a:pt x="3135" y="8015"/>
                  <a:pt x="3024" y="8001"/>
                  <a:pt x="2903" y="8001"/>
                </a:cubicBezTo>
                <a:cubicBezTo>
                  <a:pt x="2842" y="8001"/>
                  <a:pt x="2779" y="8004"/>
                  <a:pt x="2713" y="8015"/>
                </a:cubicBezTo>
                <a:cubicBezTo>
                  <a:pt x="2613" y="8015"/>
                  <a:pt x="2579" y="8115"/>
                  <a:pt x="2613" y="8149"/>
                </a:cubicBezTo>
                <a:cubicBezTo>
                  <a:pt x="2660" y="8320"/>
                  <a:pt x="2721" y="8483"/>
                  <a:pt x="2794" y="8638"/>
                </a:cubicBezTo>
                <a:lnTo>
                  <a:pt x="2794" y="8638"/>
                </a:lnTo>
                <a:cubicBezTo>
                  <a:pt x="2802" y="8637"/>
                  <a:pt x="2809" y="8637"/>
                  <a:pt x="2817" y="8637"/>
                </a:cubicBezTo>
                <a:cubicBezTo>
                  <a:pt x="2855" y="8637"/>
                  <a:pt x="2899" y="8641"/>
                  <a:pt x="2946" y="8649"/>
                </a:cubicBezTo>
                <a:cubicBezTo>
                  <a:pt x="2959" y="8781"/>
                  <a:pt x="2988" y="8918"/>
                  <a:pt x="3030" y="9056"/>
                </a:cubicBezTo>
                <a:lnTo>
                  <a:pt x="3030" y="9056"/>
                </a:lnTo>
                <a:cubicBezTo>
                  <a:pt x="3455" y="9697"/>
                  <a:pt x="4083" y="10193"/>
                  <a:pt x="4731" y="10638"/>
                </a:cubicBezTo>
                <a:lnTo>
                  <a:pt x="4731" y="10638"/>
                </a:lnTo>
                <a:cubicBezTo>
                  <a:pt x="4285" y="10286"/>
                  <a:pt x="3149" y="9079"/>
                  <a:pt x="3380" y="8783"/>
                </a:cubicBezTo>
                <a:lnTo>
                  <a:pt x="3380" y="8783"/>
                </a:lnTo>
                <a:cubicBezTo>
                  <a:pt x="3880" y="8949"/>
                  <a:pt x="4481" y="9250"/>
                  <a:pt x="4547" y="9283"/>
                </a:cubicBezTo>
                <a:cubicBezTo>
                  <a:pt x="5148" y="9750"/>
                  <a:pt x="5715" y="10350"/>
                  <a:pt x="6215" y="10951"/>
                </a:cubicBezTo>
                <a:cubicBezTo>
                  <a:pt x="6449" y="11184"/>
                  <a:pt x="6649" y="11485"/>
                  <a:pt x="6849" y="11785"/>
                </a:cubicBezTo>
                <a:cubicBezTo>
                  <a:pt x="6015" y="11018"/>
                  <a:pt x="5148" y="10317"/>
                  <a:pt x="4414" y="9583"/>
                </a:cubicBezTo>
                <a:cubicBezTo>
                  <a:pt x="4398" y="9568"/>
                  <a:pt x="4381" y="9561"/>
                  <a:pt x="4364" y="9561"/>
                </a:cubicBezTo>
                <a:cubicBezTo>
                  <a:pt x="4308" y="9561"/>
                  <a:pt x="4255" y="9632"/>
                  <a:pt x="4280" y="9683"/>
                </a:cubicBezTo>
                <a:cubicBezTo>
                  <a:pt x="4897" y="10228"/>
                  <a:pt x="5513" y="10841"/>
                  <a:pt x="6153" y="11449"/>
                </a:cubicBezTo>
                <a:lnTo>
                  <a:pt x="6153" y="11449"/>
                </a:lnTo>
                <a:cubicBezTo>
                  <a:pt x="5704" y="11217"/>
                  <a:pt x="5280" y="10999"/>
                  <a:pt x="4948" y="10784"/>
                </a:cubicBezTo>
                <a:cubicBezTo>
                  <a:pt x="4875" y="10736"/>
                  <a:pt x="4803" y="10687"/>
                  <a:pt x="4731" y="10638"/>
                </a:cubicBezTo>
                <a:lnTo>
                  <a:pt x="4731" y="10638"/>
                </a:lnTo>
                <a:cubicBezTo>
                  <a:pt x="4736" y="10642"/>
                  <a:pt x="4742" y="10646"/>
                  <a:pt x="4747" y="10651"/>
                </a:cubicBezTo>
                <a:cubicBezTo>
                  <a:pt x="5381" y="11118"/>
                  <a:pt x="5982" y="11518"/>
                  <a:pt x="6582" y="11952"/>
                </a:cubicBezTo>
                <a:cubicBezTo>
                  <a:pt x="6615" y="11952"/>
                  <a:pt x="6615" y="11985"/>
                  <a:pt x="6615" y="12018"/>
                </a:cubicBezTo>
                <a:lnTo>
                  <a:pt x="6649" y="12018"/>
                </a:lnTo>
                <a:cubicBezTo>
                  <a:pt x="6749" y="12085"/>
                  <a:pt x="6849" y="12152"/>
                  <a:pt x="6949" y="12185"/>
                </a:cubicBezTo>
                <a:cubicBezTo>
                  <a:pt x="6679" y="11944"/>
                  <a:pt x="6414" y="11697"/>
                  <a:pt x="6153" y="11449"/>
                </a:cubicBezTo>
                <a:lnTo>
                  <a:pt x="6153" y="11449"/>
                </a:lnTo>
                <a:cubicBezTo>
                  <a:pt x="7235" y="12008"/>
                  <a:pt x="8459" y="12647"/>
                  <a:pt x="8884" y="13519"/>
                </a:cubicBezTo>
                <a:cubicBezTo>
                  <a:pt x="8899" y="13564"/>
                  <a:pt x="8921" y="13582"/>
                  <a:pt x="8940" y="13582"/>
                </a:cubicBezTo>
                <a:cubicBezTo>
                  <a:pt x="8964" y="13582"/>
                  <a:pt x="8984" y="13556"/>
                  <a:pt x="8984" y="13519"/>
                </a:cubicBezTo>
                <a:cubicBezTo>
                  <a:pt x="9451" y="14687"/>
                  <a:pt x="9884" y="15821"/>
                  <a:pt x="10285" y="16988"/>
                </a:cubicBezTo>
                <a:cubicBezTo>
                  <a:pt x="10118" y="16722"/>
                  <a:pt x="9951" y="16521"/>
                  <a:pt x="9784" y="16288"/>
                </a:cubicBezTo>
                <a:cubicBezTo>
                  <a:pt x="9451" y="15821"/>
                  <a:pt x="8950" y="15254"/>
                  <a:pt x="8383" y="14987"/>
                </a:cubicBezTo>
                <a:cubicBezTo>
                  <a:pt x="8332" y="14705"/>
                  <a:pt x="7965" y="14442"/>
                  <a:pt x="7662" y="14442"/>
                </a:cubicBezTo>
                <a:cubicBezTo>
                  <a:pt x="7571" y="14442"/>
                  <a:pt x="7485" y="14466"/>
                  <a:pt x="7416" y="14520"/>
                </a:cubicBezTo>
                <a:cubicBezTo>
                  <a:pt x="7316" y="14553"/>
                  <a:pt x="7316" y="14653"/>
                  <a:pt x="7283" y="14687"/>
                </a:cubicBezTo>
                <a:lnTo>
                  <a:pt x="7283" y="14720"/>
                </a:lnTo>
                <a:cubicBezTo>
                  <a:pt x="7236" y="14860"/>
                  <a:pt x="7242" y="14999"/>
                  <a:pt x="7286" y="15122"/>
                </a:cubicBezTo>
                <a:lnTo>
                  <a:pt x="7286" y="15122"/>
                </a:lnTo>
                <a:cubicBezTo>
                  <a:pt x="7304" y="15081"/>
                  <a:pt x="7335" y="15044"/>
                  <a:pt x="7383" y="15020"/>
                </a:cubicBezTo>
                <a:cubicBezTo>
                  <a:pt x="7393" y="15017"/>
                  <a:pt x="7405" y="15015"/>
                  <a:pt x="7417" y="15015"/>
                </a:cubicBezTo>
                <a:cubicBezTo>
                  <a:pt x="7524" y="15015"/>
                  <a:pt x="7693" y="15135"/>
                  <a:pt x="7783" y="15254"/>
                </a:cubicBezTo>
                <a:lnTo>
                  <a:pt x="7683" y="15254"/>
                </a:lnTo>
                <a:cubicBezTo>
                  <a:pt x="7616" y="15254"/>
                  <a:pt x="7583" y="15454"/>
                  <a:pt x="7683" y="15454"/>
                </a:cubicBezTo>
                <a:cubicBezTo>
                  <a:pt x="7750" y="15454"/>
                  <a:pt x="7816" y="15454"/>
                  <a:pt x="7883" y="15487"/>
                </a:cubicBezTo>
                <a:cubicBezTo>
                  <a:pt x="7875" y="15499"/>
                  <a:pt x="7868" y="15510"/>
                  <a:pt x="7860" y="15520"/>
                </a:cubicBezTo>
                <a:lnTo>
                  <a:pt x="7860" y="15520"/>
                </a:lnTo>
                <a:cubicBezTo>
                  <a:pt x="8105" y="15506"/>
                  <a:pt x="8289" y="15376"/>
                  <a:pt x="8383" y="15187"/>
                </a:cubicBezTo>
                <a:cubicBezTo>
                  <a:pt x="9251" y="15554"/>
                  <a:pt x="9985" y="16622"/>
                  <a:pt x="10485" y="17556"/>
                </a:cubicBezTo>
                <a:cubicBezTo>
                  <a:pt x="10718" y="18123"/>
                  <a:pt x="10919" y="18656"/>
                  <a:pt x="11085" y="19223"/>
                </a:cubicBezTo>
                <a:cubicBezTo>
                  <a:pt x="12219" y="22326"/>
                  <a:pt x="13587" y="25328"/>
                  <a:pt x="14955" y="28330"/>
                </a:cubicBezTo>
                <a:cubicBezTo>
                  <a:pt x="14655" y="27996"/>
                  <a:pt x="14321" y="27729"/>
                  <a:pt x="13987" y="27463"/>
                </a:cubicBezTo>
                <a:lnTo>
                  <a:pt x="13987" y="27363"/>
                </a:lnTo>
                <a:cubicBezTo>
                  <a:pt x="13821" y="27229"/>
                  <a:pt x="13721" y="27129"/>
                  <a:pt x="13554" y="26996"/>
                </a:cubicBezTo>
                <a:cubicBezTo>
                  <a:pt x="13554" y="26962"/>
                  <a:pt x="13587" y="26896"/>
                  <a:pt x="13554" y="26896"/>
                </a:cubicBezTo>
                <a:cubicBezTo>
                  <a:pt x="13153" y="26562"/>
                  <a:pt x="12987" y="26062"/>
                  <a:pt x="12820" y="25628"/>
                </a:cubicBezTo>
                <a:cubicBezTo>
                  <a:pt x="12753" y="25394"/>
                  <a:pt x="12720" y="25194"/>
                  <a:pt x="12653" y="24994"/>
                </a:cubicBezTo>
                <a:lnTo>
                  <a:pt x="12653" y="24994"/>
                </a:lnTo>
                <a:lnTo>
                  <a:pt x="12720" y="25028"/>
                </a:lnTo>
                <a:cubicBezTo>
                  <a:pt x="12734" y="25041"/>
                  <a:pt x="12753" y="25049"/>
                  <a:pt x="12776" y="25049"/>
                </a:cubicBezTo>
                <a:cubicBezTo>
                  <a:pt x="12808" y="25049"/>
                  <a:pt x="12848" y="25033"/>
                  <a:pt x="12887" y="24994"/>
                </a:cubicBezTo>
                <a:cubicBezTo>
                  <a:pt x="12984" y="24703"/>
                  <a:pt x="12955" y="24192"/>
                  <a:pt x="12588" y="24192"/>
                </a:cubicBezTo>
                <a:cubicBezTo>
                  <a:pt x="12577" y="24192"/>
                  <a:pt x="12565" y="24193"/>
                  <a:pt x="12553" y="24194"/>
                </a:cubicBezTo>
                <a:cubicBezTo>
                  <a:pt x="12420" y="24194"/>
                  <a:pt x="12286" y="24327"/>
                  <a:pt x="12253" y="24460"/>
                </a:cubicBezTo>
                <a:cubicBezTo>
                  <a:pt x="12234" y="24576"/>
                  <a:pt x="12259" y="24691"/>
                  <a:pt x="12309" y="24794"/>
                </a:cubicBezTo>
                <a:lnTo>
                  <a:pt x="12320" y="24794"/>
                </a:lnTo>
                <a:cubicBezTo>
                  <a:pt x="12333" y="24792"/>
                  <a:pt x="12345" y="24791"/>
                  <a:pt x="12356" y="24791"/>
                </a:cubicBezTo>
                <a:cubicBezTo>
                  <a:pt x="12520" y="24791"/>
                  <a:pt x="12517" y="25005"/>
                  <a:pt x="12486" y="25161"/>
                </a:cubicBezTo>
                <a:lnTo>
                  <a:pt x="12481" y="25156"/>
                </a:lnTo>
                <a:lnTo>
                  <a:pt x="12481" y="25156"/>
                </a:lnTo>
                <a:cubicBezTo>
                  <a:pt x="12525" y="25354"/>
                  <a:pt x="12593" y="25522"/>
                  <a:pt x="12620" y="25628"/>
                </a:cubicBezTo>
                <a:cubicBezTo>
                  <a:pt x="12653" y="25828"/>
                  <a:pt x="12753" y="26095"/>
                  <a:pt x="12887" y="26295"/>
                </a:cubicBezTo>
                <a:cubicBezTo>
                  <a:pt x="11986" y="25194"/>
                  <a:pt x="11419" y="23927"/>
                  <a:pt x="10919" y="22659"/>
                </a:cubicBezTo>
                <a:lnTo>
                  <a:pt x="10952" y="22626"/>
                </a:lnTo>
                <a:cubicBezTo>
                  <a:pt x="11185" y="22326"/>
                  <a:pt x="11052" y="21825"/>
                  <a:pt x="10785" y="21592"/>
                </a:cubicBezTo>
                <a:cubicBezTo>
                  <a:pt x="10683" y="21490"/>
                  <a:pt x="10542" y="21446"/>
                  <a:pt x="10407" y="21446"/>
                </a:cubicBezTo>
                <a:cubicBezTo>
                  <a:pt x="10365" y="21446"/>
                  <a:pt x="10324" y="21450"/>
                  <a:pt x="10285" y="21458"/>
                </a:cubicBezTo>
                <a:cubicBezTo>
                  <a:pt x="9996" y="21516"/>
                  <a:pt x="10007" y="21823"/>
                  <a:pt x="10015" y="22056"/>
                </a:cubicBezTo>
                <a:lnTo>
                  <a:pt x="10015" y="22056"/>
                </a:lnTo>
                <a:cubicBezTo>
                  <a:pt x="10041" y="22008"/>
                  <a:pt x="10079" y="21978"/>
                  <a:pt x="10118" y="21959"/>
                </a:cubicBezTo>
                <a:cubicBezTo>
                  <a:pt x="10157" y="21939"/>
                  <a:pt x="10196" y="21931"/>
                  <a:pt x="10234" y="21931"/>
                </a:cubicBezTo>
                <a:cubicBezTo>
                  <a:pt x="10324" y="21931"/>
                  <a:pt x="10404" y="21978"/>
                  <a:pt x="10452" y="22025"/>
                </a:cubicBezTo>
                <a:cubicBezTo>
                  <a:pt x="10552" y="22159"/>
                  <a:pt x="10618" y="22326"/>
                  <a:pt x="10618" y="22492"/>
                </a:cubicBezTo>
                <a:cubicBezTo>
                  <a:pt x="10618" y="22492"/>
                  <a:pt x="10607" y="22481"/>
                  <a:pt x="10592" y="22478"/>
                </a:cubicBezTo>
                <a:lnTo>
                  <a:pt x="10592" y="22478"/>
                </a:lnTo>
                <a:cubicBezTo>
                  <a:pt x="10590" y="22473"/>
                  <a:pt x="10587" y="22466"/>
                  <a:pt x="10585" y="22459"/>
                </a:cubicBezTo>
                <a:cubicBezTo>
                  <a:pt x="10585" y="22392"/>
                  <a:pt x="10552" y="22359"/>
                  <a:pt x="10552" y="22326"/>
                </a:cubicBezTo>
                <a:cubicBezTo>
                  <a:pt x="10485" y="22226"/>
                  <a:pt x="10485" y="22159"/>
                  <a:pt x="10418" y="22125"/>
                </a:cubicBezTo>
                <a:cubicBezTo>
                  <a:pt x="10386" y="22085"/>
                  <a:pt x="10351" y="22068"/>
                  <a:pt x="10318" y="22068"/>
                </a:cubicBezTo>
                <a:cubicBezTo>
                  <a:pt x="10212" y="22068"/>
                  <a:pt x="10110" y="22233"/>
                  <a:pt x="10085" y="22359"/>
                </a:cubicBezTo>
                <a:cubicBezTo>
                  <a:pt x="10085" y="22326"/>
                  <a:pt x="10085" y="22292"/>
                  <a:pt x="10051" y="22259"/>
                </a:cubicBezTo>
                <a:cubicBezTo>
                  <a:pt x="10051" y="22259"/>
                  <a:pt x="10051" y="22218"/>
                  <a:pt x="10020" y="22201"/>
                </a:cubicBezTo>
                <a:lnTo>
                  <a:pt x="10020" y="22201"/>
                </a:lnTo>
                <a:cubicBezTo>
                  <a:pt x="10028" y="22296"/>
                  <a:pt x="10064" y="22400"/>
                  <a:pt x="10129" y="22482"/>
                </a:cubicBezTo>
                <a:lnTo>
                  <a:pt x="10129" y="22482"/>
                </a:lnTo>
                <a:lnTo>
                  <a:pt x="10251" y="22359"/>
                </a:lnTo>
                <a:cubicBezTo>
                  <a:pt x="10251" y="22359"/>
                  <a:pt x="10285" y="22359"/>
                  <a:pt x="10285" y="22326"/>
                </a:cubicBezTo>
                <a:cubicBezTo>
                  <a:pt x="10385" y="22359"/>
                  <a:pt x="10385" y="22459"/>
                  <a:pt x="10385" y="22492"/>
                </a:cubicBezTo>
                <a:cubicBezTo>
                  <a:pt x="10385" y="22526"/>
                  <a:pt x="10418" y="22592"/>
                  <a:pt x="10418" y="22626"/>
                </a:cubicBezTo>
                <a:lnTo>
                  <a:pt x="10452" y="22626"/>
                </a:lnTo>
                <a:cubicBezTo>
                  <a:pt x="10509" y="22683"/>
                  <a:pt x="10592" y="22766"/>
                  <a:pt x="10699" y="22766"/>
                </a:cubicBezTo>
                <a:cubicBezTo>
                  <a:pt x="10716" y="22766"/>
                  <a:pt x="10733" y="22764"/>
                  <a:pt x="10752" y="22759"/>
                </a:cubicBezTo>
                <a:cubicBezTo>
                  <a:pt x="11285" y="24127"/>
                  <a:pt x="11919" y="25595"/>
                  <a:pt x="12953" y="26662"/>
                </a:cubicBezTo>
                <a:cubicBezTo>
                  <a:pt x="12353" y="26228"/>
                  <a:pt x="11786" y="25861"/>
                  <a:pt x="11185" y="25495"/>
                </a:cubicBezTo>
                <a:cubicBezTo>
                  <a:pt x="11252" y="25461"/>
                  <a:pt x="11252" y="25394"/>
                  <a:pt x="11185" y="25394"/>
                </a:cubicBezTo>
                <a:cubicBezTo>
                  <a:pt x="11119" y="25361"/>
                  <a:pt x="11019" y="25328"/>
                  <a:pt x="10919" y="25294"/>
                </a:cubicBezTo>
                <a:cubicBezTo>
                  <a:pt x="10785" y="25194"/>
                  <a:pt x="10652" y="25128"/>
                  <a:pt x="10585" y="25028"/>
                </a:cubicBezTo>
                <a:cubicBezTo>
                  <a:pt x="10151" y="24694"/>
                  <a:pt x="9751" y="24360"/>
                  <a:pt x="9351" y="23993"/>
                </a:cubicBezTo>
                <a:cubicBezTo>
                  <a:pt x="9017" y="23393"/>
                  <a:pt x="8750" y="22793"/>
                  <a:pt x="8517" y="22159"/>
                </a:cubicBezTo>
                <a:lnTo>
                  <a:pt x="8517" y="22059"/>
                </a:lnTo>
                <a:cubicBezTo>
                  <a:pt x="8083" y="20825"/>
                  <a:pt x="7750" y="19490"/>
                  <a:pt x="7149" y="18289"/>
                </a:cubicBezTo>
                <a:lnTo>
                  <a:pt x="7116" y="18223"/>
                </a:lnTo>
                <a:cubicBezTo>
                  <a:pt x="6916" y="17689"/>
                  <a:pt x="6615" y="17189"/>
                  <a:pt x="6315" y="16655"/>
                </a:cubicBezTo>
                <a:cubicBezTo>
                  <a:pt x="6302" y="16616"/>
                  <a:pt x="6279" y="16602"/>
                  <a:pt x="6253" y="16602"/>
                </a:cubicBezTo>
                <a:cubicBezTo>
                  <a:pt x="6214" y="16602"/>
                  <a:pt x="6169" y="16635"/>
                  <a:pt x="6148" y="16655"/>
                </a:cubicBezTo>
                <a:lnTo>
                  <a:pt x="5782" y="16288"/>
                </a:lnTo>
                <a:cubicBezTo>
                  <a:pt x="5771" y="16267"/>
                  <a:pt x="5754" y="16259"/>
                  <a:pt x="5735" y="16259"/>
                </a:cubicBezTo>
                <a:cubicBezTo>
                  <a:pt x="5693" y="16259"/>
                  <a:pt x="5638" y="16298"/>
                  <a:pt x="5615" y="16321"/>
                </a:cubicBezTo>
                <a:cubicBezTo>
                  <a:pt x="5412" y="16705"/>
                  <a:pt x="5356" y="17127"/>
                  <a:pt x="5405" y="17565"/>
                </a:cubicBezTo>
                <a:lnTo>
                  <a:pt x="5405" y="17565"/>
                </a:lnTo>
                <a:cubicBezTo>
                  <a:pt x="5403" y="17473"/>
                  <a:pt x="5406" y="17381"/>
                  <a:pt x="5415" y="17289"/>
                </a:cubicBezTo>
                <a:cubicBezTo>
                  <a:pt x="5426" y="17174"/>
                  <a:pt x="5457" y="17127"/>
                  <a:pt x="5503" y="17127"/>
                </a:cubicBezTo>
                <a:cubicBezTo>
                  <a:pt x="5593" y="17127"/>
                  <a:pt x="5739" y="17303"/>
                  <a:pt x="5915" y="17522"/>
                </a:cubicBezTo>
                <a:cubicBezTo>
                  <a:pt x="5942" y="18603"/>
                  <a:pt x="6494" y="19662"/>
                  <a:pt x="6987" y="20663"/>
                </a:cubicBezTo>
                <a:lnTo>
                  <a:pt x="6987" y="20663"/>
                </a:lnTo>
                <a:cubicBezTo>
                  <a:pt x="6228" y="19731"/>
                  <a:pt x="5521" y="18603"/>
                  <a:pt x="5405" y="17565"/>
                </a:cubicBezTo>
                <a:lnTo>
                  <a:pt x="5405" y="17565"/>
                </a:lnTo>
                <a:cubicBezTo>
                  <a:pt x="5423" y="18601"/>
                  <a:pt x="6033" y="19597"/>
                  <a:pt x="6615" y="20424"/>
                </a:cubicBezTo>
                <a:cubicBezTo>
                  <a:pt x="6816" y="20758"/>
                  <a:pt x="7082" y="21091"/>
                  <a:pt x="7316" y="21358"/>
                </a:cubicBezTo>
                <a:cubicBezTo>
                  <a:pt x="7215" y="21130"/>
                  <a:pt x="7102" y="20898"/>
                  <a:pt x="6987" y="20663"/>
                </a:cubicBezTo>
                <a:lnTo>
                  <a:pt x="6987" y="20663"/>
                </a:lnTo>
                <a:cubicBezTo>
                  <a:pt x="7439" y="21219"/>
                  <a:pt x="7909" y="21704"/>
                  <a:pt x="8283" y="22059"/>
                </a:cubicBezTo>
                <a:cubicBezTo>
                  <a:pt x="8483" y="22559"/>
                  <a:pt x="8684" y="23026"/>
                  <a:pt x="8950" y="23493"/>
                </a:cubicBezTo>
                <a:cubicBezTo>
                  <a:pt x="7783" y="22292"/>
                  <a:pt x="6782" y="20891"/>
                  <a:pt x="5581" y="19724"/>
                </a:cubicBezTo>
                <a:lnTo>
                  <a:pt x="5581" y="19690"/>
                </a:lnTo>
                <a:cubicBezTo>
                  <a:pt x="4948" y="17856"/>
                  <a:pt x="3580" y="15221"/>
                  <a:pt x="1612" y="14553"/>
                </a:cubicBezTo>
                <a:cubicBezTo>
                  <a:pt x="1598" y="14549"/>
                  <a:pt x="1585" y="14547"/>
                  <a:pt x="1571" y="14547"/>
                </a:cubicBezTo>
                <a:cubicBezTo>
                  <a:pt x="1487" y="14547"/>
                  <a:pt x="1416" y="14629"/>
                  <a:pt x="1445" y="14687"/>
                </a:cubicBezTo>
                <a:lnTo>
                  <a:pt x="1579" y="15187"/>
                </a:lnTo>
                <a:cubicBezTo>
                  <a:pt x="1445" y="15120"/>
                  <a:pt x="1312" y="15020"/>
                  <a:pt x="1178" y="14987"/>
                </a:cubicBezTo>
                <a:cubicBezTo>
                  <a:pt x="1166" y="14981"/>
                  <a:pt x="1154" y="14978"/>
                  <a:pt x="1140" y="14978"/>
                </a:cubicBezTo>
                <a:cubicBezTo>
                  <a:pt x="1079" y="14978"/>
                  <a:pt x="1011" y="15038"/>
                  <a:pt x="1011" y="15120"/>
                </a:cubicBezTo>
                <a:cubicBezTo>
                  <a:pt x="1058" y="15398"/>
                  <a:pt x="1145" y="15697"/>
                  <a:pt x="1267" y="16004"/>
                </a:cubicBezTo>
                <a:lnTo>
                  <a:pt x="1267" y="16004"/>
                </a:lnTo>
                <a:cubicBezTo>
                  <a:pt x="1322" y="16052"/>
                  <a:pt x="1384" y="16103"/>
                  <a:pt x="1445" y="16155"/>
                </a:cubicBezTo>
                <a:cubicBezTo>
                  <a:pt x="1800" y="17041"/>
                  <a:pt x="2390" y="17825"/>
                  <a:pt x="3050" y="18545"/>
                </a:cubicBezTo>
                <a:lnTo>
                  <a:pt x="3050" y="18545"/>
                </a:lnTo>
                <a:cubicBezTo>
                  <a:pt x="2262" y="17847"/>
                  <a:pt x="1619" y="16891"/>
                  <a:pt x="1267" y="16004"/>
                </a:cubicBezTo>
                <a:lnTo>
                  <a:pt x="1267" y="16004"/>
                </a:lnTo>
                <a:cubicBezTo>
                  <a:pt x="1160" y="15911"/>
                  <a:pt x="1074" y="15829"/>
                  <a:pt x="1051" y="15778"/>
                </a:cubicBezTo>
                <a:lnTo>
                  <a:pt x="1051" y="15778"/>
                </a:lnTo>
                <a:cubicBezTo>
                  <a:pt x="1425" y="17208"/>
                  <a:pt x="2621" y="18927"/>
                  <a:pt x="4080" y="19590"/>
                </a:cubicBezTo>
                <a:cubicBezTo>
                  <a:pt x="3734" y="19255"/>
                  <a:pt x="3383" y="18908"/>
                  <a:pt x="3050" y="18545"/>
                </a:cubicBezTo>
                <a:lnTo>
                  <a:pt x="3050" y="18545"/>
                </a:lnTo>
                <a:cubicBezTo>
                  <a:pt x="3498" y="18941"/>
                  <a:pt x="3992" y="19253"/>
                  <a:pt x="4506" y="19422"/>
                </a:cubicBezTo>
                <a:lnTo>
                  <a:pt x="4506" y="19422"/>
                </a:lnTo>
                <a:cubicBezTo>
                  <a:pt x="3604" y="18178"/>
                  <a:pt x="2813" y="16764"/>
                  <a:pt x="1612" y="15854"/>
                </a:cubicBezTo>
                <a:cubicBezTo>
                  <a:pt x="1612" y="15821"/>
                  <a:pt x="1612" y="15821"/>
                  <a:pt x="1579" y="15788"/>
                </a:cubicBezTo>
                <a:cubicBezTo>
                  <a:pt x="1437" y="15419"/>
                  <a:pt x="1428" y="15297"/>
                  <a:pt x="1492" y="15297"/>
                </a:cubicBezTo>
                <a:cubicBezTo>
                  <a:pt x="1579" y="15297"/>
                  <a:pt x="1801" y="15520"/>
                  <a:pt x="2012" y="15654"/>
                </a:cubicBezTo>
                <a:cubicBezTo>
                  <a:pt x="3258" y="16549"/>
                  <a:pt x="4198" y="18147"/>
                  <a:pt x="4832" y="19599"/>
                </a:cubicBezTo>
                <a:lnTo>
                  <a:pt x="4832" y="19599"/>
                </a:lnTo>
                <a:cubicBezTo>
                  <a:pt x="4802" y="19562"/>
                  <a:pt x="4773" y="19525"/>
                  <a:pt x="4747" y="19490"/>
                </a:cubicBezTo>
                <a:cubicBezTo>
                  <a:pt x="4667" y="19471"/>
                  <a:pt x="4586" y="19448"/>
                  <a:pt x="4506" y="19422"/>
                </a:cubicBezTo>
                <a:lnTo>
                  <a:pt x="4506" y="19422"/>
                </a:lnTo>
                <a:cubicBezTo>
                  <a:pt x="4531" y="19456"/>
                  <a:pt x="4556" y="19490"/>
                  <a:pt x="4581" y="19524"/>
                </a:cubicBezTo>
                <a:cubicBezTo>
                  <a:pt x="4647" y="19624"/>
                  <a:pt x="4781" y="19690"/>
                  <a:pt x="4914" y="19790"/>
                </a:cubicBezTo>
                <a:cubicBezTo>
                  <a:pt x="4887" y="19727"/>
                  <a:pt x="4860" y="19663"/>
                  <a:pt x="4832" y="19599"/>
                </a:cubicBezTo>
                <a:lnTo>
                  <a:pt x="4832" y="19599"/>
                </a:lnTo>
                <a:cubicBezTo>
                  <a:pt x="4919" y="19706"/>
                  <a:pt x="5024" y="19816"/>
                  <a:pt x="5148" y="19891"/>
                </a:cubicBezTo>
                <a:cubicBezTo>
                  <a:pt x="5187" y="19930"/>
                  <a:pt x="5237" y="19949"/>
                  <a:pt x="5283" y="19949"/>
                </a:cubicBezTo>
                <a:cubicBezTo>
                  <a:pt x="5353" y="19949"/>
                  <a:pt x="5415" y="19905"/>
                  <a:pt x="5415" y="19824"/>
                </a:cubicBezTo>
                <a:cubicBezTo>
                  <a:pt x="5448" y="19857"/>
                  <a:pt x="5481" y="19857"/>
                  <a:pt x="5515" y="19857"/>
                </a:cubicBezTo>
                <a:cubicBezTo>
                  <a:pt x="6849" y="21191"/>
                  <a:pt x="8016" y="22659"/>
                  <a:pt x="9317" y="23993"/>
                </a:cubicBezTo>
                <a:lnTo>
                  <a:pt x="9317" y="24027"/>
                </a:lnTo>
                <a:lnTo>
                  <a:pt x="9351" y="24027"/>
                </a:lnTo>
                <a:lnTo>
                  <a:pt x="9651" y="24327"/>
                </a:lnTo>
                <a:lnTo>
                  <a:pt x="9818" y="24494"/>
                </a:lnTo>
                <a:cubicBezTo>
                  <a:pt x="9784" y="24460"/>
                  <a:pt x="9684" y="24394"/>
                  <a:pt x="9651" y="24360"/>
                </a:cubicBezTo>
                <a:cubicBezTo>
                  <a:pt x="8650" y="23393"/>
                  <a:pt x="7616" y="22492"/>
                  <a:pt x="6749" y="21392"/>
                </a:cubicBezTo>
                <a:cubicBezTo>
                  <a:pt x="6732" y="21383"/>
                  <a:pt x="6716" y="21379"/>
                  <a:pt x="6700" y="21379"/>
                </a:cubicBezTo>
                <a:cubicBezTo>
                  <a:pt x="6655" y="21379"/>
                  <a:pt x="6624" y="21417"/>
                  <a:pt x="6649" y="21492"/>
                </a:cubicBezTo>
                <a:cubicBezTo>
                  <a:pt x="7220" y="22285"/>
                  <a:pt x="7882" y="23049"/>
                  <a:pt x="8578" y="23725"/>
                </a:cubicBezTo>
                <a:lnTo>
                  <a:pt x="8578" y="23725"/>
                </a:lnTo>
                <a:cubicBezTo>
                  <a:pt x="8482" y="23692"/>
                  <a:pt x="8448" y="23659"/>
                  <a:pt x="8350" y="23627"/>
                </a:cubicBezTo>
                <a:cubicBezTo>
                  <a:pt x="7009" y="22792"/>
                  <a:pt x="5457" y="21938"/>
                  <a:pt x="4014" y="21938"/>
                </a:cubicBezTo>
                <a:cubicBezTo>
                  <a:pt x="3555" y="21938"/>
                  <a:pt x="3106" y="22024"/>
                  <a:pt x="2679" y="22226"/>
                </a:cubicBezTo>
                <a:cubicBezTo>
                  <a:pt x="2613" y="22292"/>
                  <a:pt x="2613" y="22359"/>
                  <a:pt x="2646" y="22392"/>
                </a:cubicBezTo>
                <a:cubicBezTo>
                  <a:pt x="2746" y="22526"/>
                  <a:pt x="2813" y="22626"/>
                  <a:pt x="2913" y="22693"/>
                </a:cubicBezTo>
                <a:lnTo>
                  <a:pt x="2813" y="22693"/>
                </a:lnTo>
                <a:cubicBezTo>
                  <a:pt x="2781" y="22693"/>
                  <a:pt x="2764" y="22723"/>
                  <a:pt x="2759" y="22758"/>
                </a:cubicBezTo>
                <a:lnTo>
                  <a:pt x="2759" y="22758"/>
                </a:lnTo>
                <a:cubicBezTo>
                  <a:pt x="3025" y="22659"/>
                  <a:pt x="3565" y="22659"/>
                  <a:pt x="3647" y="22659"/>
                </a:cubicBezTo>
                <a:lnTo>
                  <a:pt x="3747" y="22659"/>
                </a:lnTo>
                <a:cubicBezTo>
                  <a:pt x="3713" y="22693"/>
                  <a:pt x="3713" y="22793"/>
                  <a:pt x="3747" y="22826"/>
                </a:cubicBezTo>
                <a:cubicBezTo>
                  <a:pt x="3813" y="22893"/>
                  <a:pt x="3914" y="22959"/>
                  <a:pt x="3980" y="23026"/>
                </a:cubicBezTo>
                <a:cubicBezTo>
                  <a:pt x="3834" y="23014"/>
                  <a:pt x="3692" y="23006"/>
                  <a:pt x="3549" y="23006"/>
                </a:cubicBezTo>
                <a:cubicBezTo>
                  <a:pt x="3371" y="23006"/>
                  <a:pt x="3193" y="23018"/>
                  <a:pt x="3004" y="23049"/>
                </a:cubicBezTo>
                <a:lnTo>
                  <a:pt x="3004" y="23049"/>
                </a:lnTo>
                <a:cubicBezTo>
                  <a:pt x="3107" y="23130"/>
                  <a:pt x="3212" y="23208"/>
                  <a:pt x="3320" y="23280"/>
                </a:cubicBezTo>
                <a:lnTo>
                  <a:pt x="3320" y="23280"/>
                </a:lnTo>
                <a:cubicBezTo>
                  <a:pt x="3351" y="23280"/>
                  <a:pt x="3382" y="23279"/>
                  <a:pt x="3413" y="23279"/>
                </a:cubicBezTo>
                <a:cubicBezTo>
                  <a:pt x="3659" y="23279"/>
                  <a:pt x="3911" y="23303"/>
                  <a:pt x="4147" y="23326"/>
                </a:cubicBezTo>
                <a:cubicBezTo>
                  <a:pt x="4280" y="23326"/>
                  <a:pt x="4414" y="23360"/>
                  <a:pt x="4547" y="23426"/>
                </a:cubicBezTo>
                <a:cubicBezTo>
                  <a:pt x="5232" y="23883"/>
                  <a:pt x="6034" y="24224"/>
                  <a:pt x="6863" y="24504"/>
                </a:cubicBezTo>
                <a:lnTo>
                  <a:pt x="6863" y="24504"/>
                </a:lnTo>
                <a:cubicBezTo>
                  <a:pt x="7581" y="24631"/>
                  <a:pt x="8309" y="24732"/>
                  <a:pt x="9017" y="24861"/>
                </a:cubicBezTo>
                <a:cubicBezTo>
                  <a:pt x="9251" y="24894"/>
                  <a:pt x="9484" y="24994"/>
                  <a:pt x="9684" y="25028"/>
                </a:cubicBezTo>
                <a:lnTo>
                  <a:pt x="9784" y="25028"/>
                </a:lnTo>
                <a:cubicBezTo>
                  <a:pt x="9851" y="25061"/>
                  <a:pt x="9985" y="25061"/>
                  <a:pt x="10085" y="25128"/>
                </a:cubicBezTo>
                <a:cubicBezTo>
                  <a:pt x="10251" y="25228"/>
                  <a:pt x="10418" y="25361"/>
                  <a:pt x="10518" y="25495"/>
                </a:cubicBezTo>
                <a:cubicBezTo>
                  <a:pt x="10530" y="25501"/>
                  <a:pt x="10543" y="25503"/>
                  <a:pt x="10554" y="25503"/>
                </a:cubicBezTo>
                <a:cubicBezTo>
                  <a:pt x="10606" y="25503"/>
                  <a:pt x="10646" y="25449"/>
                  <a:pt x="10618" y="25394"/>
                </a:cubicBezTo>
                <a:lnTo>
                  <a:pt x="10418" y="25194"/>
                </a:lnTo>
                <a:cubicBezTo>
                  <a:pt x="10485" y="25194"/>
                  <a:pt x="10518" y="25228"/>
                  <a:pt x="10618" y="25228"/>
                </a:cubicBezTo>
                <a:cubicBezTo>
                  <a:pt x="10952" y="25528"/>
                  <a:pt x="11319" y="25795"/>
                  <a:pt x="11652" y="26062"/>
                </a:cubicBezTo>
                <a:cubicBezTo>
                  <a:pt x="11417" y="26020"/>
                  <a:pt x="11165" y="25996"/>
                  <a:pt x="10908" y="25996"/>
                </a:cubicBezTo>
                <a:cubicBezTo>
                  <a:pt x="10544" y="25996"/>
                  <a:pt x="10169" y="26044"/>
                  <a:pt x="9818" y="26162"/>
                </a:cubicBezTo>
                <a:cubicBezTo>
                  <a:pt x="9818" y="26128"/>
                  <a:pt x="9784" y="26128"/>
                  <a:pt x="9784" y="26062"/>
                </a:cubicBezTo>
                <a:cubicBezTo>
                  <a:pt x="9701" y="25978"/>
                  <a:pt x="9584" y="25937"/>
                  <a:pt x="9467" y="25937"/>
                </a:cubicBezTo>
                <a:cubicBezTo>
                  <a:pt x="9351" y="25937"/>
                  <a:pt x="9234" y="25978"/>
                  <a:pt x="9151" y="26062"/>
                </a:cubicBezTo>
                <a:cubicBezTo>
                  <a:pt x="8950" y="26295"/>
                  <a:pt x="9084" y="26629"/>
                  <a:pt x="9317" y="26729"/>
                </a:cubicBezTo>
                <a:cubicBezTo>
                  <a:pt x="9351" y="26729"/>
                  <a:pt x="9417" y="26695"/>
                  <a:pt x="9417" y="26662"/>
                </a:cubicBezTo>
                <a:cubicBezTo>
                  <a:pt x="9351" y="26529"/>
                  <a:pt x="9251" y="26362"/>
                  <a:pt x="9317" y="26228"/>
                </a:cubicBezTo>
                <a:cubicBezTo>
                  <a:pt x="9379" y="26187"/>
                  <a:pt x="9441" y="26159"/>
                  <a:pt x="9503" y="26159"/>
                </a:cubicBezTo>
                <a:cubicBezTo>
                  <a:pt x="9541" y="26159"/>
                  <a:pt x="9579" y="26170"/>
                  <a:pt x="9618" y="26195"/>
                </a:cubicBezTo>
                <a:cubicBezTo>
                  <a:pt x="9584" y="26228"/>
                  <a:pt x="9484" y="26228"/>
                  <a:pt x="9451" y="26295"/>
                </a:cubicBezTo>
                <a:cubicBezTo>
                  <a:pt x="9329" y="26325"/>
                  <a:pt x="9401" y="26466"/>
                  <a:pt x="9491" y="26466"/>
                </a:cubicBezTo>
                <a:cubicBezTo>
                  <a:pt x="9499" y="26466"/>
                  <a:pt x="9508" y="26465"/>
                  <a:pt x="9518" y="26462"/>
                </a:cubicBezTo>
                <a:cubicBezTo>
                  <a:pt x="9584" y="26395"/>
                  <a:pt x="9651" y="26395"/>
                  <a:pt x="9684" y="26362"/>
                </a:cubicBezTo>
                <a:lnTo>
                  <a:pt x="9684" y="26362"/>
                </a:lnTo>
                <a:cubicBezTo>
                  <a:pt x="9684" y="26529"/>
                  <a:pt x="9651" y="26695"/>
                  <a:pt x="9584" y="26795"/>
                </a:cubicBezTo>
                <a:cubicBezTo>
                  <a:pt x="9533" y="26839"/>
                  <a:pt x="9477" y="26858"/>
                  <a:pt x="9420" y="26858"/>
                </a:cubicBezTo>
                <a:cubicBezTo>
                  <a:pt x="9217" y="26858"/>
                  <a:pt x="9003" y="26626"/>
                  <a:pt x="8950" y="26495"/>
                </a:cubicBezTo>
                <a:cubicBezTo>
                  <a:pt x="8940" y="26465"/>
                  <a:pt x="8921" y="26453"/>
                  <a:pt x="8900" y="26453"/>
                </a:cubicBezTo>
                <a:cubicBezTo>
                  <a:pt x="8851" y="26453"/>
                  <a:pt x="8794" y="26516"/>
                  <a:pt x="8817" y="26562"/>
                </a:cubicBezTo>
                <a:cubicBezTo>
                  <a:pt x="8924" y="26775"/>
                  <a:pt x="9201" y="27053"/>
                  <a:pt x="9462" y="27053"/>
                </a:cubicBezTo>
                <a:cubicBezTo>
                  <a:pt x="9527" y="27053"/>
                  <a:pt x="9591" y="27036"/>
                  <a:pt x="9651" y="26996"/>
                </a:cubicBezTo>
                <a:cubicBezTo>
                  <a:pt x="9818" y="26862"/>
                  <a:pt x="9918" y="26562"/>
                  <a:pt x="9851" y="26328"/>
                </a:cubicBezTo>
                <a:cubicBezTo>
                  <a:pt x="10151" y="26229"/>
                  <a:pt x="10450" y="26185"/>
                  <a:pt x="10746" y="26185"/>
                </a:cubicBezTo>
                <a:cubicBezTo>
                  <a:pt x="11241" y="26185"/>
                  <a:pt x="11727" y="26307"/>
                  <a:pt x="12186" y="26495"/>
                </a:cubicBezTo>
                <a:cubicBezTo>
                  <a:pt x="12686" y="26862"/>
                  <a:pt x="13187" y="27196"/>
                  <a:pt x="13654" y="27563"/>
                </a:cubicBezTo>
                <a:cubicBezTo>
                  <a:pt x="12920" y="27729"/>
                  <a:pt x="12153" y="27863"/>
                  <a:pt x="11419" y="27996"/>
                </a:cubicBezTo>
                <a:lnTo>
                  <a:pt x="10919" y="27863"/>
                </a:lnTo>
                <a:cubicBezTo>
                  <a:pt x="9818" y="27563"/>
                  <a:pt x="8784" y="27229"/>
                  <a:pt x="7683" y="27062"/>
                </a:cubicBezTo>
                <a:cubicBezTo>
                  <a:pt x="7611" y="27053"/>
                  <a:pt x="7526" y="27048"/>
                  <a:pt x="7431" y="27048"/>
                </a:cubicBezTo>
                <a:cubicBezTo>
                  <a:pt x="6860" y="27048"/>
                  <a:pt x="5953" y="27220"/>
                  <a:pt x="5782" y="27563"/>
                </a:cubicBezTo>
                <a:cubicBezTo>
                  <a:pt x="5748" y="27563"/>
                  <a:pt x="5681" y="27629"/>
                  <a:pt x="5648" y="27629"/>
                </a:cubicBezTo>
                <a:cubicBezTo>
                  <a:pt x="5581" y="27663"/>
                  <a:pt x="5581" y="27729"/>
                  <a:pt x="5615" y="27796"/>
                </a:cubicBezTo>
                <a:cubicBezTo>
                  <a:pt x="5748" y="27996"/>
                  <a:pt x="5982" y="28163"/>
                  <a:pt x="6249" y="28230"/>
                </a:cubicBezTo>
                <a:cubicBezTo>
                  <a:pt x="6249" y="28230"/>
                  <a:pt x="6282" y="28230"/>
                  <a:pt x="6282" y="28297"/>
                </a:cubicBezTo>
                <a:cubicBezTo>
                  <a:pt x="6313" y="28316"/>
                  <a:pt x="6343" y="28334"/>
                  <a:pt x="6374" y="28352"/>
                </a:cubicBezTo>
                <a:lnTo>
                  <a:pt x="6374" y="28352"/>
                </a:lnTo>
                <a:cubicBezTo>
                  <a:pt x="6546" y="28320"/>
                  <a:pt x="6753" y="28297"/>
                  <a:pt x="6949" y="28297"/>
                </a:cubicBezTo>
                <a:cubicBezTo>
                  <a:pt x="7214" y="28273"/>
                  <a:pt x="7474" y="28263"/>
                  <a:pt x="7730" y="28263"/>
                </a:cubicBezTo>
                <a:cubicBezTo>
                  <a:pt x="8569" y="28263"/>
                  <a:pt x="9367" y="28377"/>
                  <a:pt x="10185" y="28530"/>
                </a:cubicBezTo>
                <a:cubicBezTo>
                  <a:pt x="10285" y="28530"/>
                  <a:pt x="10351" y="28597"/>
                  <a:pt x="10452" y="28597"/>
                </a:cubicBezTo>
                <a:cubicBezTo>
                  <a:pt x="9951" y="28630"/>
                  <a:pt x="9417" y="28663"/>
                  <a:pt x="8884" y="28697"/>
                </a:cubicBezTo>
                <a:cubicBezTo>
                  <a:pt x="8566" y="28724"/>
                  <a:pt x="8254" y="28741"/>
                  <a:pt x="7943" y="28741"/>
                </a:cubicBezTo>
                <a:cubicBezTo>
                  <a:pt x="7682" y="28741"/>
                  <a:pt x="7422" y="28729"/>
                  <a:pt x="7160" y="28704"/>
                </a:cubicBezTo>
                <a:lnTo>
                  <a:pt x="7160" y="28704"/>
                </a:lnTo>
                <a:cubicBezTo>
                  <a:pt x="7616" y="28851"/>
                  <a:pt x="8084" y="28912"/>
                  <a:pt x="8557" y="28912"/>
                </a:cubicBezTo>
                <a:cubicBezTo>
                  <a:pt x="9571" y="28912"/>
                  <a:pt x="10605" y="28632"/>
                  <a:pt x="11586" y="28330"/>
                </a:cubicBezTo>
                <a:cubicBezTo>
                  <a:pt x="11652" y="28363"/>
                  <a:pt x="11752" y="28363"/>
                  <a:pt x="11819" y="28397"/>
                </a:cubicBezTo>
                <a:cubicBezTo>
                  <a:pt x="11844" y="28409"/>
                  <a:pt x="11865" y="28414"/>
                  <a:pt x="11883" y="28414"/>
                </a:cubicBezTo>
                <a:cubicBezTo>
                  <a:pt x="11963" y="28414"/>
                  <a:pt x="11980" y="28305"/>
                  <a:pt x="11953" y="28196"/>
                </a:cubicBezTo>
                <a:cubicBezTo>
                  <a:pt x="12019" y="28163"/>
                  <a:pt x="12153" y="28163"/>
                  <a:pt x="12253" y="28130"/>
                </a:cubicBezTo>
                <a:cubicBezTo>
                  <a:pt x="12753" y="27996"/>
                  <a:pt x="13287" y="27863"/>
                  <a:pt x="13787" y="27696"/>
                </a:cubicBezTo>
                <a:cubicBezTo>
                  <a:pt x="14354" y="28163"/>
                  <a:pt x="14921" y="28663"/>
                  <a:pt x="15422" y="29231"/>
                </a:cubicBezTo>
                <a:cubicBezTo>
                  <a:pt x="15580" y="29587"/>
                  <a:pt x="15739" y="29942"/>
                  <a:pt x="15899" y="30297"/>
                </a:cubicBezTo>
                <a:lnTo>
                  <a:pt x="15899" y="30297"/>
                </a:lnTo>
                <a:cubicBezTo>
                  <a:pt x="15512" y="29377"/>
                  <a:pt x="15068" y="28487"/>
                  <a:pt x="14655" y="27596"/>
                </a:cubicBezTo>
                <a:lnTo>
                  <a:pt x="14655" y="27596"/>
                </a:lnTo>
                <a:cubicBezTo>
                  <a:pt x="14671" y="27604"/>
                  <a:pt x="14690" y="27609"/>
                  <a:pt x="14708" y="27609"/>
                </a:cubicBezTo>
                <a:cubicBezTo>
                  <a:pt x="14763" y="27609"/>
                  <a:pt x="14813" y="27571"/>
                  <a:pt x="14788" y="27496"/>
                </a:cubicBezTo>
                <a:cubicBezTo>
                  <a:pt x="14121" y="26162"/>
                  <a:pt x="14121" y="24627"/>
                  <a:pt x="14288" y="23093"/>
                </a:cubicBezTo>
                <a:cubicBezTo>
                  <a:pt x="14321" y="23093"/>
                  <a:pt x="14321" y="23093"/>
                  <a:pt x="14388" y="23026"/>
                </a:cubicBezTo>
                <a:cubicBezTo>
                  <a:pt x="15388" y="22259"/>
                  <a:pt x="15589" y="20291"/>
                  <a:pt x="15789" y="19123"/>
                </a:cubicBezTo>
                <a:cubicBezTo>
                  <a:pt x="15922" y="18289"/>
                  <a:pt x="16289" y="15854"/>
                  <a:pt x="15255" y="15354"/>
                </a:cubicBezTo>
                <a:cubicBezTo>
                  <a:pt x="15147" y="15318"/>
                  <a:pt x="15048" y="15299"/>
                  <a:pt x="14957" y="15299"/>
                </a:cubicBezTo>
                <a:cubicBezTo>
                  <a:pt x="14796" y="15299"/>
                  <a:pt x="14661" y="15359"/>
                  <a:pt x="14554" y="15487"/>
                </a:cubicBezTo>
                <a:lnTo>
                  <a:pt x="14488" y="15454"/>
                </a:lnTo>
                <a:cubicBezTo>
                  <a:pt x="14458" y="15424"/>
                  <a:pt x="14421" y="15408"/>
                  <a:pt x="14387" y="15408"/>
                </a:cubicBezTo>
                <a:cubicBezTo>
                  <a:pt x="14345" y="15408"/>
                  <a:pt x="14306" y="15432"/>
                  <a:pt x="14288" y="15487"/>
                </a:cubicBezTo>
                <a:cubicBezTo>
                  <a:pt x="13921" y="16188"/>
                  <a:pt x="13254" y="19490"/>
                  <a:pt x="13787" y="20858"/>
                </a:cubicBezTo>
                <a:cubicBezTo>
                  <a:pt x="13721" y="21592"/>
                  <a:pt x="13787" y="22292"/>
                  <a:pt x="14087" y="22826"/>
                </a:cubicBezTo>
                <a:cubicBezTo>
                  <a:pt x="13954" y="24160"/>
                  <a:pt x="13921" y="25528"/>
                  <a:pt x="14321" y="26729"/>
                </a:cubicBezTo>
                <a:cubicBezTo>
                  <a:pt x="13954" y="25962"/>
                  <a:pt x="13620" y="25161"/>
                  <a:pt x="13287" y="24360"/>
                </a:cubicBezTo>
                <a:cubicBezTo>
                  <a:pt x="13320" y="24327"/>
                  <a:pt x="13320" y="24294"/>
                  <a:pt x="13320" y="24227"/>
                </a:cubicBezTo>
                <a:cubicBezTo>
                  <a:pt x="12887" y="23493"/>
                  <a:pt x="12787" y="22526"/>
                  <a:pt x="12720" y="21658"/>
                </a:cubicBezTo>
                <a:cubicBezTo>
                  <a:pt x="12653" y="21292"/>
                  <a:pt x="12653" y="20858"/>
                  <a:pt x="12653" y="20491"/>
                </a:cubicBezTo>
                <a:lnTo>
                  <a:pt x="12653" y="20358"/>
                </a:lnTo>
                <a:cubicBezTo>
                  <a:pt x="12720" y="20391"/>
                  <a:pt x="12787" y="20458"/>
                  <a:pt x="12887" y="20458"/>
                </a:cubicBezTo>
                <a:cubicBezTo>
                  <a:pt x="12896" y="20467"/>
                  <a:pt x="12907" y="20471"/>
                  <a:pt x="12920" y="20471"/>
                </a:cubicBezTo>
                <a:cubicBezTo>
                  <a:pt x="12956" y="20471"/>
                  <a:pt x="13005" y="20440"/>
                  <a:pt x="13053" y="20391"/>
                </a:cubicBezTo>
                <a:cubicBezTo>
                  <a:pt x="13220" y="19891"/>
                  <a:pt x="13120" y="19290"/>
                  <a:pt x="12553" y="19157"/>
                </a:cubicBezTo>
                <a:cubicBezTo>
                  <a:pt x="12486" y="19157"/>
                  <a:pt x="12420" y="19190"/>
                  <a:pt x="12420" y="19223"/>
                </a:cubicBezTo>
                <a:cubicBezTo>
                  <a:pt x="12286" y="19524"/>
                  <a:pt x="12286" y="19957"/>
                  <a:pt x="12553" y="20191"/>
                </a:cubicBezTo>
                <a:cubicBezTo>
                  <a:pt x="12553" y="20991"/>
                  <a:pt x="12486" y="21892"/>
                  <a:pt x="12653" y="22726"/>
                </a:cubicBezTo>
                <a:cubicBezTo>
                  <a:pt x="12386" y="22059"/>
                  <a:pt x="12086" y="21392"/>
                  <a:pt x="11819" y="20724"/>
                </a:cubicBezTo>
                <a:cubicBezTo>
                  <a:pt x="11619" y="19657"/>
                  <a:pt x="11486" y="18523"/>
                  <a:pt x="11452" y="17355"/>
                </a:cubicBezTo>
                <a:cubicBezTo>
                  <a:pt x="11486" y="17355"/>
                  <a:pt x="11552" y="17322"/>
                  <a:pt x="11586" y="17222"/>
                </a:cubicBezTo>
                <a:cubicBezTo>
                  <a:pt x="11719" y="16388"/>
                  <a:pt x="11819" y="15521"/>
                  <a:pt x="11919" y="14687"/>
                </a:cubicBezTo>
                <a:cubicBezTo>
                  <a:pt x="11986" y="14320"/>
                  <a:pt x="12053" y="13986"/>
                  <a:pt x="12119" y="13619"/>
                </a:cubicBezTo>
                <a:cubicBezTo>
                  <a:pt x="12420" y="11952"/>
                  <a:pt x="12386" y="10217"/>
                  <a:pt x="12453" y="8516"/>
                </a:cubicBezTo>
                <a:cubicBezTo>
                  <a:pt x="12453" y="8424"/>
                  <a:pt x="12393" y="8373"/>
                  <a:pt x="12333" y="8373"/>
                </a:cubicBezTo>
                <a:cubicBezTo>
                  <a:pt x="12283" y="8373"/>
                  <a:pt x="12234" y="8407"/>
                  <a:pt x="12219" y="8482"/>
                </a:cubicBezTo>
                <a:cubicBezTo>
                  <a:pt x="12219" y="8616"/>
                  <a:pt x="12153" y="8783"/>
                  <a:pt x="12153" y="8883"/>
                </a:cubicBezTo>
                <a:cubicBezTo>
                  <a:pt x="12086" y="8549"/>
                  <a:pt x="11986" y="8216"/>
                  <a:pt x="11786" y="7982"/>
                </a:cubicBezTo>
                <a:cubicBezTo>
                  <a:pt x="11692" y="7854"/>
                  <a:pt x="11601" y="7800"/>
                  <a:pt x="11514" y="7800"/>
                </a:cubicBezTo>
                <a:cubicBezTo>
                  <a:pt x="11006" y="7800"/>
                  <a:pt x="10618" y="9631"/>
                  <a:pt x="10618" y="9717"/>
                </a:cubicBezTo>
                <a:cubicBezTo>
                  <a:pt x="10318" y="11851"/>
                  <a:pt x="10552" y="14453"/>
                  <a:pt x="11152" y="16521"/>
                </a:cubicBezTo>
                <a:cubicBezTo>
                  <a:pt x="11152" y="17656"/>
                  <a:pt x="11285" y="18723"/>
                  <a:pt x="11452" y="19790"/>
                </a:cubicBezTo>
                <a:cubicBezTo>
                  <a:pt x="11419" y="19624"/>
                  <a:pt x="11319" y="19457"/>
                  <a:pt x="11285" y="19290"/>
                </a:cubicBezTo>
                <a:cubicBezTo>
                  <a:pt x="10618" y="17489"/>
                  <a:pt x="9985" y="15688"/>
                  <a:pt x="9317" y="13886"/>
                </a:cubicBezTo>
                <a:cubicBezTo>
                  <a:pt x="9251" y="12952"/>
                  <a:pt x="9217" y="11952"/>
                  <a:pt x="9117" y="10984"/>
                </a:cubicBezTo>
                <a:cubicBezTo>
                  <a:pt x="9151" y="10684"/>
                  <a:pt x="9151" y="10384"/>
                  <a:pt x="9217" y="10150"/>
                </a:cubicBezTo>
                <a:cubicBezTo>
                  <a:pt x="9217" y="10184"/>
                  <a:pt x="9217" y="10284"/>
                  <a:pt x="9251" y="10317"/>
                </a:cubicBezTo>
                <a:lnTo>
                  <a:pt x="9251" y="11718"/>
                </a:lnTo>
                <a:cubicBezTo>
                  <a:pt x="9251" y="11801"/>
                  <a:pt x="9326" y="11843"/>
                  <a:pt x="9401" y="11843"/>
                </a:cubicBezTo>
                <a:cubicBezTo>
                  <a:pt x="9476" y="11843"/>
                  <a:pt x="9551" y="11801"/>
                  <a:pt x="9551" y="11718"/>
                </a:cubicBezTo>
                <a:lnTo>
                  <a:pt x="9551" y="10984"/>
                </a:lnTo>
                <a:cubicBezTo>
                  <a:pt x="9551" y="10050"/>
                  <a:pt x="9484" y="9183"/>
                  <a:pt x="9417" y="8282"/>
                </a:cubicBezTo>
                <a:cubicBezTo>
                  <a:pt x="9384" y="7715"/>
                  <a:pt x="9284" y="7048"/>
                  <a:pt x="9151" y="6381"/>
                </a:cubicBezTo>
                <a:cubicBezTo>
                  <a:pt x="9151" y="5447"/>
                  <a:pt x="9117" y="4480"/>
                  <a:pt x="8784" y="3512"/>
                </a:cubicBezTo>
                <a:cubicBezTo>
                  <a:pt x="8770" y="3459"/>
                  <a:pt x="8736" y="3437"/>
                  <a:pt x="8699" y="3437"/>
                </a:cubicBezTo>
                <a:cubicBezTo>
                  <a:pt x="8644" y="3437"/>
                  <a:pt x="8584" y="3485"/>
                  <a:pt x="8584" y="3546"/>
                </a:cubicBezTo>
                <a:cubicBezTo>
                  <a:pt x="8584" y="3846"/>
                  <a:pt x="8584" y="4179"/>
                  <a:pt x="8617" y="4480"/>
                </a:cubicBezTo>
                <a:cubicBezTo>
                  <a:pt x="8317" y="3846"/>
                  <a:pt x="7950" y="3312"/>
                  <a:pt x="7449" y="2978"/>
                </a:cubicBezTo>
                <a:cubicBezTo>
                  <a:pt x="7422" y="2965"/>
                  <a:pt x="7388" y="2957"/>
                  <a:pt x="7356" y="2957"/>
                </a:cubicBezTo>
                <a:cubicBezTo>
                  <a:pt x="7311" y="2957"/>
                  <a:pt x="7269" y="2973"/>
                  <a:pt x="7249" y="3012"/>
                </a:cubicBezTo>
                <a:cubicBezTo>
                  <a:pt x="6816" y="3979"/>
                  <a:pt x="7149" y="5013"/>
                  <a:pt x="7449" y="5981"/>
                </a:cubicBezTo>
                <a:cubicBezTo>
                  <a:pt x="7748" y="6876"/>
                  <a:pt x="7924" y="7854"/>
                  <a:pt x="8204" y="8783"/>
                </a:cubicBezTo>
                <a:lnTo>
                  <a:pt x="8204" y="8783"/>
                </a:lnTo>
                <a:cubicBezTo>
                  <a:pt x="8143" y="8483"/>
                  <a:pt x="8093" y="8194"/>
                  <a:pt x="8050" y="7949"/>
                </a:cubicBezTo>
                <a:cubicBezTo>
                  <a:pt x="7750" y="6781"/>
                  <a:pt x="7283" y="5647"/>
                  <a:pt x="7116" y="4480"/>
                </a:cubicBezTo>
                <a:cubicBezTo>
                  <a:pt x="7056" y="4030"/>
                  <a:pt x="7118" y="3868"/>
                  <a:pt x="7237" y="3868"/>
                </a:cubicBezTo>
                <a:cubicBezTo>
                  <a:pt x="7516" y="3868"/>
                  <a:pt x="8103" y="4759"/>
                  <a:pt x="8150" y="4947"/>
                </a:cubicBezTo>
                <a:cubicBezTo>
                  <a:pt x="8317" y="5313"/>
                  <a:pt x="8450" y="5747"/>
                  <a:pt x="8550" y="6147"/>
                </a:cubicBezTo>
                <a:cubicBezTo>
                  <a:pt x="8617" y="6781"/>
                  <a:pt x="8717" y="7415"/>
                  <a:pt x="8784" y="7982"/>
                </a:cubicBezTo>
                <a:cubicBezTo>
                  <a:pt x="8817" y="8549"/>
                  <a:pt x="8817" y="9116"/>
                  <a:pt x="8817" y="9683"/>
                </a:cubicBezTo>
                <a:lnTo>
                  <a:pt x="8717" y="9083"/>
                </a:lnTo>
                <a:cubicBezTo>
                  <a:pt x="8717" y="8849"/>
                  <a:pt x="8650" y="8649"/>
                  <a:pt x="8650" y="8482"/>
                </a:cubicBezTo>
                <a:cubicBezTo>
                  <a:pt x="8584" y="7115"/>
                  <a:pt x="8317" y="5814"/>
                  <a:pt x="7650" y="4580"/>
                </a:cubicBezTo>
                <a:cubicBezTo>
                  <a:pt x="7636" y="4538"/>
                  <a:pt x="7604" y="4519"/>
                  <a:pt x="7572" y="4519"/>
                </a:cubicBezTo>
                <a:cubicBezTo>
                  <a:pt x="7528" y="4519"/>
                  <a:pt x="7483" y="4555"/>
                  <a:pt x="7483" y="4613"/>
                </a:cubicBezTo>
                <a:cubicBezTo>
                  <a:pt x="7449" y="4913"/>
                  <a:pt x="7449" y="4813"/>
                  <a:pt x="7483" y="5113"/>
                </a:cubicBezTo>
                <a:cubicBezTo>
                  <a:pt x="7483" y="5147"/>
                  <a:pt x="7524" y="5163"/>
                  <a:pt x="7566" y="5163"/>
                </a:cubicBezTo>
                <a:cubicBezTo>
                  <a:pt x="7608" y="5163"/>
                  <a:pt x="7650" y="5147"/>
                  <a:pt x="7650" y="5113"/>
                </a:cubicBezTo>
                <a:cubicBezTo>
                  <a:pt x="7883" y="5180"/>
                  <a:pt x="7983" y="5414"/>
                  <a:pt x="7950" y="5680"/>
                </a:cubicBezTo>
                <a:cubicBezTo>
                  <a:pt x="8250" y="6414"/>
                  <a:pt x="8283" y="7181"/>
                  <a:pt x="8383" y="7949"/>
                </a:cubicBezTo>
                <a:lnTo>
                  <a:pt x="8383" y="8149"/>
                </a:lnTo>
                <a:cubicBezTo>
                  <a:pt x="8319" y="8149"/>
                  <a:pt x="8254" y="8242"/>
                  <a:pt x="8280" y="8279"/>
                </a:cubicBezTo>
                <a:lnTo>
                  <a:pt x="8280" y="8279"/>
                </a:lnTo>
                <a:cubicBezTo>
                  <a:pt x="8294" y="8386"/>
                  <a:pt x="8402" y="9071"/>
                  <a:pt x="8465" y="9540"/>
                </a:cubicBezTo>
                <a:lnTo>
                  <a:pt x="8465" y="9540"/>
                </a:lnTo>
                <a:cubicBezTo>
                  <a:pt x="8367" y="9293"/>
                  <a:pt x="8281" y="9040"/>
                  <a:pt x="8204" y="8783"/>
                </a:cubicBezTo>
                <a:lnTo>
                  <a:pt x="8204" y="8783"/>
                </a:lnTo>
                <a:cubicBezTo>
                  <a:pt x="8284" y="9177"/>
                  <a:pt x="8384" y="9590"/>
                  <a:pt x="8517" y="9950"/>
                </a:cubicBezTo>
                <a:cubicBezTo>
                  <a:pt x="8483" y="9850"/>
                  <a:pt x="8483" y="9783"/>
                  <a:pt x="8483" y="9683"/>
                </a:cubicBezTo>
                <a:cubicBezTo>
                  <a:pt x="8478" y="9639"/>
                  <a:pt x="8472" y="9590"/>
                  <a:pt x="8465" y="9540"/>
                </a:cubicBezTo>
                <a:lnTo>
                  <a:pt x="8465" y="9540"/>
                </a:lnTo>
                <a:cubicBezTo>
                  <a:pt x="8567" y="9796"/>
                  <a:pt x="8682" y="10045"/>
                  <a:pt x="8817" y="10284"/>
                </a:cubicBezTo>
                <a:cubicBezTo>
                  <a:pt x="8884" y="10517"/>
                  <a:pt x="8884" y="10784"/>
                  <a:pt x="8917" y="11018"/>
                </a:cubicBezTo>
                <a:cubicBezTo>
                  <a:pt x="8917" y="11118"/>
                  <a:pt x="8984" y="11151"/>
                  <a:pt x="9051" y="11151"/>
                </a:cubicBezTo>
                <a:cubicBezTo>
                  <a:pt x="9084" y="11885"/>
                  <a:pt x="9117" y="12652"/>
                  <a:pt x="9151" y="13353"/>
                </a:cubicBezTo>
                <a:cubicBezTo>
                  <a:pt x="8717" y="12185"/>
                  <a:pt x="8217" y="11018"/>
                  <a:pt x="7650" y="9883"/>
                </a:cubicBezTo>
                <a:lnTo>
                  <a:pt x="7650" y="9883"/>
                </a:lnTo>
                <a:cubicBezTo>
                  <a:pt x="7669" y="9903"/>
                  <a:pt x="7689" y="9911"/>
                  <a:pt x="7706" y="9911"/>
                </a:cubicBezTo>
                <a:cubicBezTo>
                  <a:pt x="7747" y="9911"/>
                  <a:pt x="7773" y="9864"/>
                  <a:pt x="7750" y="9817"/>
                </a:cubicBezTo>
                <a:cubicBezTo>
                  <a:pt x="7616" y="9516"/>
                  <a:pt x="7416" y="9216"/>
                  <a:pt x="7216" y="8949"/>
                </a:cubicBezTo>
                <a:cubicBezTo>
                  <a:pt x="6716" y="7982"/>
                  <a:pt x="6215" y="7048"/>
                  <a:pt x="5615" y="6147"/>
                </a:cubicBezTo>
                <a:cubicBezTo>
                  <a:pt x="5715" y="6147"/>
                  <a:pt x="5715" y="6047"/>
                  <a:pt x="5648" y="6014"/>
                </a:cubicBezTo>
                <a:cubicBezTo>
                  <a:pt x="5581" y="5981"/>
                  <a:pt x="5548" y="5947"/>
                  <a:pt x="5448" y="5881"/>
                </a:cubicBezTo>
                <a:cubicBezTo>
                  <a:pt x="5415" y="5847"/>
                  <a:pt x="5415" y="5814"/>
                  <a:pt x="5381" y="5780"/>
                </a:cubicBezTo>
                <a:cubicBezTo>
                  <a:pt x="5415" y="5714"/>
                  <a:pt x="5415" y="5680"/>
                  <a:pt x="5415" y="5647"/>
                </a:cubicBezTo>
                <a:cubicBezTo>
                  <a:pt x="4614" y="3445"/>
                  <a:pt x="3213" y="944"/>
                  <a:pt x="911" y="10"/>
                </a:cubicBezTo>
                <a:cubicBezTo>
                  <a:pt x="894" y="4"/>
                  <a:pt x="877" y="1"/>
                  <a:pt x="862" y="1"/>
                </a:cubicBezTo>
                <a:close/>
                <a:moveTo>
                  <a:pt x="15899" y="30297"/>
                </a:moveTo>
                <a:cubicBezTo>
                  <a:pt x="15918" y="30342"/>
                  <a:pt x="15937" y="30387"/>
                  <a:pt x="15955" y="30431"/>
                </a:cubicBezTo>
                <a:cubicBezTo>
                  <a:pt x="15955" y="30426"/>
                  <a:pt x="15954" y="30421"/>
                  <a:pt x="15953" y="30416"/>
                </a:cubicBezTo>
                <a:lnTo>
                  <a:pt x="15953" y="30416"/>
                </a:lnTo>
                <a:cubicBezTo>
                  <a:pt x="15935" y="30376"/>
                  <a:pt x="15917" y="30337"/>
                  <a:pt x="15899" y="30297"/>
                </a:cubicBezTo>
                <a:close/>
                <a:moveTo>
                  <a:pt x="17982" y="21712"/>
                </a:moveTo>
                <a:cubicBezTo>
                  <a:pt x="17962" y="21712"/>
                  <a:pt x="17941" y="21716"/>
                  <a:pt x="17924" y="21725"/>
                </a:cubicBezTo>
                <a:cubicBezTo>
                  <a:pt x="17657" y="21959"/>
                  <a:pt x="17423" y="22192"/>
                  <a:pt x="17223" y="22492"/>
                </a:cubicBezTo>
                <a:cubicBezTo>
                  <a:pt x="17156" y="22492"/>
                  <a:pt x="17123" y="22492"/>
                  <a:pt x="17090" y="22526"/>
                </a:cubicBezTo>
                <a:cubicBezTo>
                  <a:pt x="16156" y="23526"/>
                  <a:pt x="15822" y="25795"/>
                  <a:pt x="16222" y="27363"/>
                </a:cubicBezTo>
                <a:cubicBezTo>
                  <a:pt x="15957" y="28358"/>
                  <a:pt x="15790" y="29420"/>
                  <a:pt x="15953" y="30416"/>
                </a:cubicBezTo>
                <a:lnTo>
                  <a:pt x="15953" y="30416"/>
                </a:lnTo>
                <a:cubicBezTo>
                  <a:pt x="16719" y="32114"/>
                  <a:pt x="17499" y="33803"/>
                  <a:pt x="18257" y="35535"/>
                </a:cubicBezTo>
                <a:cubicBezTo>
                  <a:pt x="18269" y="35581"/>
                  <a:pt x="18296" y="35599"/>
                  <a:pt x="18326" y="35599"/>
                </a:cubicBezTo>
                <a:cubicBezTo>
                  <a:pt x="18382" y="35599"/>
                  <a:pt x="18446" y="35534"/>
                  <a:pt x="18424" y="35468"/>
                </a:cubicBezTo>
                <a:cubicBezTo>
                  <a:pt x="17823" y="33901"/>
                  <a:pt x="17156" y="32366"/>
                  <a:pt x="16489" y="30865"/>
                </a:cubicBezTo>
                <a:cubicBezTo>
                  <a:pt x="16156" y="29831"/>
                  <a:pt x="16289" y="28830"/>
                  <a:pt x="16489" y="27863"/>
                </a:cubicBezTo>
                <a:cubicBezTo>
                  <a:pt x="16523" y="28030"/>
                  <a:pt x="16589" y="28230"/>
                  <a:pt x="16656" y="28397"/>
                </a:cubicBezTo>
                <a:cubicBezTo>
                  <a:pt x="16677" y="28461"/>
                  <a:pt x="16741" y="28498"/>
                  <a:pt x="16792" y="28498"/>
                </a:cubicBezTo>
                <a:cubicBezTo>
                  <a:pt x="16820" y="28498"/>
                  <a:pt x="16844" y="28487"/>
                  <a:pt x="16856" y="28463"/>
                </a:cubicBezTo>
                <a:cubicBezTo>
                  <a:pt x="17457" y="27896"/>
                  <a:pt x="17790" y="27129"/>
                  <a:pt x="17990" y="26295"/>
                </a:cubicBezTo>
                <a:cubicBezTo>
                  <a:pt x="18257" y="25661"/>
                  <a:pt x="18457" y="24894"/>
                  <a:pt x="18524" y="24194"/>
                </a:cubicBezTo>
                <a:cubicBezTo>
                  <a:pt x="18591" y="23693"/>
                  <a:pt x="18724" y="22526"/>
                  <a:pt x="18257" y="21825"/>
                </a:cubicBezTo>
                <a:cubicBezTo>
                  <a:pt x="18224" y="21792"/>
                  <a:pt x="18157" y="21792"/>
                  <a:pt x="18124" y="21792"/>
                </a:cubicBezTo>
                <a:cubicBezTo>
                  <a:pt x="18099" y="21743"/>
                  <a:pt x="18039" y="21712"/>
                  <a:pt x="17982" y="2171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3" name="Google Shape;1363;p67"/>
          <p:cNvGrpSpPr/>
          <p:nvPr/>
        </p:nvGrpSpPr>
        <p:grpSpPr>
          <a:xfrm>
            <a:off x="4724400" y="4324350"/>
            <a:ext cx="577314" cy="368094"/>
            <a:chOff x="4816269" y="1017695"/>
            <a:chExt cx="577314" cy="368094"/>
          </a:xfrm>
        </p:grpSpPr>
        <p:sp>
          <p:nvSpPr>
            <p:cNvPr id="1364" name="Google Shape;1364;p67"/>
            <p:cNvSpPr/>
            <p:nvPr/>
          </p:nvSpPr>
          <p:spPr>
            <a:xfrm rot="59522">
              <a:off x="4817381" y="1255082"/>
              <a:ext cx="129524" cy="129596"/>
            </a:xfrm>
            <a:custGeom>
              <a:avLst/>
              <a:gdLst/>
              <a:ahLst/>
              <a:cxnLst/>
              <a:rect l="l" t="t" r="r" b="b"/>
              <a:pathLst>
                <a:path w="1794" h="1795" extrusionOk="0">
                  <a:moveTo>
                    <a:pt x="943" y="1"/>
                  </a:moveTo>
                  <a:cubicBezTo>
                    <a:pt x="730" y="426"/>
                    <a:pt x="396" y="730"/>
                    <a:pt x="1" y="882"/>
                  </a:cubicBezTo>
                  <a:lnTo>
                    <a:pt x="1" y="913"/>
                  </a:lnTo>
                  <a:cubicBezTo>
                    <a:pt x="396" y="1065"/>
                    <a:pt x="730" y="1369"/>
                    <a:pt x="882" y="1794"/>
                  </a:cubicBezTo>
                  <a:lnTo>
                    <a:pt x="943" y="1794"/>
                  </a:lnTo>
                  <a:cubicBezTo>
                    <a:pt x="1034" y="1369"/>
                    <a:pt x="1399" y="1065"/>
                    <a:pt x="1794" y="913"/>
                  </a:cubicBezTo>
                  <a:lnTo>
                    <a:pt x="1794" y="882"/>
                  </a:lnTo>
                  <a:cubicBezTo>
                    <a:pt x="1429" y="730"/>
                    <a:pt x="1095" y="426"/>
                    <a:pt x="9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67"/>
            <p:cNvSpPr/>
            <p:nvPr/>
          </p:nvSpPr>
          <p:spPr>
            <a:xfrm rot="59522">
              <a:off x="5212133" y="1019241"/>
              <a:ext cx="179990" cy="170171"/>
            </a:xfrm>
            <a:custGeom>
              <a:avLst/>
              <a:gdLst/>
              <a:ahLst/>
              <a:cxnLst/>
              <a:rect l="l" t="t" r="r" b="b"/>
              <a:pathLst>
                <a:path w="2493" h="2357" extrusionOk="0">
                  <a:moveTo>
                    <a:pt x="1262" y="1"/>
                  </a:moveTo>
                  <a:cubicBezTo>
                    <a:pt x="1254" y="1"/>
                    <a:pt x="1247" y="8"/>
                    <a:pt x="1247" y="24"/>
                  </a:cubicBezTo>
                  <a:cubicBezTo>
                    <a:pt x="1034" y="540"/>
                    <a:pt x="578" y="966"/>
                    <a:pt x="61" y="1148"/>
                  </a:cubicBezTo>
                  <a:cubicBezTo>
                    <a:pt x="0" y="1148"/>
                    <a:pt x="0" y="1209"/>
                    <a:pt x="61" y="1209"/>
                  </a:cubicBezTo>
                  <a:cubicBezTo>
                    <a:pt x="578" y="1361"/>
                    <a:pt x="1034" y="1817"/>
                    <a:pt x="1247" y="2334"/>
                  </a:cubicBezTo>
                  <a:cubicBezTo>
                    <a:pt x="1247" y="2349"/>
                    <a:pt x="1254" y="2356"/>
                    <a:pt x="1262" y="2356"/>
                  </a:cubicBezTo>
                  <a:cubicBezTo>
                    <a:pt x="1269" y="2356"/>
                    <a:pt x="1277" y="2349"/>
                    <a:pt x="1277" y="2334"/>
                  </a:cubicBezTo>
                  <a:cubicBezTo>
                    <a:pt x="1459" y="1817"/>
                    <a:pt x="1915" y="1391"/>
                    <a:pt x="2462" y="1209"/>
                  </a:cubicBezTo>
                  <a:cubicBezTo>
                    <a:pt x="2493" y="1209"/>
                    <a:pt x="2493" y="1148"/>
                    <a:pt x="2462" y="1148"/>
                  </a:cubicBezTo>
                  <a:cubicBezTo>
                    <a:pt x="1915" y="996"/>
                    <a:pt x="1459" y="540"/>
                    <a:pt x="1277" y="24"/>
                  </a:cubicBezTo>
                  <a:cubicBezTo>
                    <a:pt x="1277" y="8"/>
                    <a:pt x="1269" y="1"/>
                    <a:pt x="1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1675;p77"/>
          <p:cNvSpPr/>
          <p:nvPr/>
        </p:nvSpPr>
        <p:spPr>
          <a:xfrm>
            <a:off x="685800" y="1276350"/>
            <a:ext cx="119101" cy="163415"/>
          </a:xfrm>
          <a:custGeom>
            <a:avLst/>
            <a:gdLst/>
            <a:ahLst/>
            <a:cxnLst/>
            <a:rect l="l" t="t" r="r" b="b"/>
            <a:pathLst>
              <a:path w="1956" h="2684" extrusionOk="0">
                <a:moveTo>
                  <a:pt x="1" y="0"/>
                </a:moveTo>
                <a:lnTo>
                  <a:pt x="787" y="1342"/>
                </a:lnTo>
                <a:lnTo>
                  <a:pt x="1" y="2683"/>
                </a:lnTo>
                <a:lnTo>
                  <a:pt x="1955" y="1342"/>
                </a:lnTo>
                <a:lnTo>
                  <a:pt x="1" y="0"/>
                </a:lnTo>
                <a:close/>
              </a:path>
            </a:pathLst>
          </a:custGeom>
          <a:solidFill>
            <a:schemeClr val="tx1">
              <a:lumMod val="40000"/>
              <a:lumOff val="60000"/>
            </a:schemeClr>
          </a:solidFill>
          <a:ln w="9525" cap="flat" cmpd="sng">
            <a:solidFill>
              <a:schemeClr val="bg2">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75;p77"/>
          <p:cNvSpPr/>
          <p:nvPr/>
        </p:nvSpPr>
        <p:spPr>
          <a:xfrm>
            <a:off x="685800" y="3867150"/>
            <a:ext cx="119101" cy="163415"/>
          </a:xfrm>
          <a:custGeom>
            <a:avLst/>
            <a:gdLst/>
            <a:ahLst/>
            <a:cxnLst/>
            <a:rect l="l" t="t" r="r" b="b"/>
            <a:pathLst>
              <a:path w="1956" h="2684" extrusionOk="0">
                <a:moveTo>
                  <a:pt x="1" y="0"/>
                </a:moveTo>
                <a:lnTo>
                  <a:pt x="787" y="1342"/>
                </a:lnTo>
                <a:lnTo>
                  <a:pt x="1" y="2683"/>
                </a:lnTo>
                <a:lnTo>
                  <a:pt x="1955" y="1342"/>
                </a:lnTo>
                <a:lnTo>
                  <a:pt x="1" y="0"/>
                </a:lnTo>
                <a:close/>
              </a:path>
            </a:pathLst>
          </a:custGeom>
          <a:solidFill>
            <a:schemeClr val="tx1">
              <a:lumMod val="40000"/>
              <a:lumOff val="60000"/>
            </a:schemeClr>
          </a:solidFill>
          <a:ln w="9525" cap="flat" cmpd="sng">
            <a:solidFill>
              <a:schemeClr val="bg2">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Flèche : bas 1">
            <a:extLst>
              <a:ext uri="{FF2B5EF4-FFF2-40B4-BE49-F238E27FC236}">
                <a16:creationId xmlns:a16="http://schemas.microsoft.com/office/drawing/2014/main" id="{766FD5F7-7531-4BD9-9139-2DC188C70C5C}"/>
              </a:ext>
            </a:extLst>
          </p:cNvPr>
          <p:cNvSpPr/>
          <p:nvPr/>
        </p:nvSpPr>
        <p:spPr>
          <a:xfrm>
            <a:off x="3429000" y="4108799"/>
            <a:ext cx="182910" cy="314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4" name="Flèche : demi-tour 3">
            <a:extLst>
              <a:ext uri="{FF2B5EF4-FFF2-40B4-BE49-F238E27FC236}">
                <a16:creationId xmlns:a16="http://schemas.microsoft.com/office/drawing/2014/main" id="{209AC96E-B9B7-4B57-AFEF-089671AB6C29}"/>
              </a:ext>
            </a:extLst>
          </p:cNvPr>
          <p:cNvSpPr/>
          <p:nvPr/>
        </p:nvSpPr>
        <p:spPr>
          <a:xfrm>
            <a:off x="2019300" y="2266950"/>
            <a:ext cx="304800" cy="381000"/>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solidFill>
                <a:schemeClr val="tx1"/>
              </a:solidFill>
            </a:endParaRPr>
          </a:p>
        </p:txBody>
      </p:sp>
      <p:sp>
        <p:nvSpPr>
          <p:cNvPr id="20" name="Google Shape;599;p42">
            <a:extLst>
              <a:ext uri="{FF2B5EF4-FFF2-40B4-BE49-F238E27FC236}">
                <a16:creationId xmlns:a16="http://schemas.microsoft.com/office/drawing/2014/main" id="{415BBAA6-D7F3-487C-9B15-6147332EC429}"/>
              </a:ext>
            </a:extLst>
          </p:cNvPr>
          <p:cNvSpPr/>
          <p:nvPr/>
        </p:nvSpPr>
        <p:spPr>
          <a:xfrm rot="5400000">
            <a:off x="3319946" y="2301931"/>
            <a:ext cx="2340958" cy="289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353">
                                            <p:txEl>
                                              <p:pRg st="0" end="0"/>
                                            </p:txEl>
                                          </p:spTgt>
                                        </p:tgtEl>
                                        <p:attrNameLst>
                                          <p:attrName>style.visibility</p:attrName>
                                        </p:attrNameLst>
                                      </p:cBhvr>
                                      <p:to>
                                        <p:strVal val="visible"/>
                                      </p:to>
                                    </p:set>
                                    <p:animEffect transition="in" filter="fade">
                                      <p:cBhvr>
                                        <p:cTn id="7" dur="1000"/>
                                        <p:tgtEl>
                                          <p:spTgt spid="1353">
                                            <p:txEl>
                                              <p:pRg st="0" end="0"/>
                                            </p:txEl>
                                          </p:spTgt>
                                        </p:tgtEl>
                                      </p:cBhvr>
                                    </p:animEffect>
                                    <p:anim calcmode="lin" valueType="num">
                                      <p:cBhvr>
                                        <p:cTn id="8" dur="1000" fill="hold"/>
                                        <p:tgtEl>
                                          <p:spTgt spid="135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53">
                                            <p:txEl>
                                              <p:pRg st="0" end="0"/>
                                            </p:tx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anim calcmode="lin" valueType="num">
                                      <p:cBhvr>
                                        <p:cTn id="13" dur="1000" fill="hold"/>
                                        <p:tgtEl>
                                          <p:spTgt spid="22"/>
                                        </p:tgtEl>
                                        <p:attrNameLst>
                                          <p:attrName>ppt_x</p:attrName>
                                        </p:attrNameLst>
                                      </p:cBhvr>
                                      <p:tavLst>
                                        <p:tav tm="0">
                                          <p:val>
                                            <p:strVal val="#ppt_x"/>
                                          </p:val>
                                        </p:tav>
                                        <p:tav tm="100000">
                                          <p:val>
                                            <p:strVal val="#ppt_x"/>
                                          </p:val>
                                        </p:tav>
                                      </p:tavLst>
                                    </p:anim>
                                    <p:anim calcmode="lin" valueType="num">
                                      <p:cBhvr>
                                        <p:cTn id="1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356">
                                            <p:txEl>
                                              <p:pRg st="0" end="0"/>
                                            </p:txEl>
                                          </p:spTgt>
                                        </p:tgtEl>
                                        <p:attrNameLst>
                                          <p:attrName>style.visibility</p:attrName>
                                        </p:attrNameLst>
                                      </p:cBhvr>
                                      <p:to>
                                        <p:strVal val="visible"/>
                                      </p:to>
                                    </p:set>
                                    <p:animEffect transition="in" filter="fade">
                                      <p:cBhvr>
                                        <p:cTn id="19" dur="1000"/>
                                        <p:tgtEl>
                                          <p:spTgt spid="1356">
                                            <p:txEl>
                                              <p:pRg st="0" end="0"/>
                                            </p:txEl>
                                          </p:spTgt>
                                        </p:tgtEl>
                                      </p:cBhvr>
                                    </p:animEffect>
                                    <p:anim calcmode="lin" valueType="num">
                                      <p:cBhvr>
                                        <p:cTn id="20" dur="1000" fill="hold"/>
                                        <p:tgtEl>
                                          <p:spTgt spid="1356">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135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356">
                                            <p:txEl>
                                              <p:pRg st="2" end="2"/>
                                            </p:txEl>
                                          </p:spTgt>
                                        </p:tgtEl>
                                        <p:attrNameLst>
                                          <p:attrName>style.visibility</p:attrName>
                                        </p:attrNameLst>
                                      </p:cBhvr>
                                      <p:to>
                                        <p:strVal val="visible"/>
                                      </p:to>
                                    </p:set>
                                    <p:animEffect transition="in" filter="fade">
                                      <p:cBhvr>
                                        <p:cTn id="26" dur="1000"/>
                                        <p:tgtEl>
                                          <p:spTgt spid="1356">
                                            <p:txEl>
                                              <p:pRg st="2" end="2"/>
                                            </p:txEl>
                                          </p:spTgt>
                                        </p:tgtEl>
                                      </p:cBhvr>
                                    </p:animEffect>
                                    <p:anim calcmode="lin" valueType="num">
                                      <p:cBhvr>
                                        <p:cTn id="27" dur="1000" fill="hold"/>
                                        <p:tgtEl>
                                          <p:spTgt spid="1356">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35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357">
                                            <p:txEl>
                                              <p:pRg st="0" end="0"/>
                                            </p:txEl>
                                          </p:spTgt>
                                        </p:tgtEl>
                                        <p:attrNameLst>
                                          <p:attrName>style.visibility</p:attrName>
                                        </p:attrNameLst>
                                      </p:cBhvr>
                                      <p:to>
                                        <p:strVal val="visible"/>
                                      </p:to>
                                    </p:set>
                                    <p:animEffect transition="in" filter="fade">
                                      <p:cBhvr>
                                        <p:cTn id="33" dur="1000"/>
                                        <p:tgtEl>
                                          <p:spTgt spid="1357">
                                            <p:txEl>
                                              <p:pRg st="0" end="0"/>
                                            </p:txEl>
                                          </p:spTgt>
                                        </p:tgtEl>
                                      </p:cBhvr>
                                    </p:animEffect>
                                    <p:anim calcmode="lin" valueType="num">
                                      <p:cBhvr>
                                        <p:cTn id="34" dur="1000" fill="hold"/>
                                        <p:tgtEl>
                                          <p:spTgt spid="1357">
                                            <p:txEl>
                                              <p:pRg st="0" end="0"/>
                                            </p:txEl>
                                          </p:spTgt>
                                        </p:tgtEl>
                                        <p:attrNameLst>
                                          <p:attrName>ppt_x</p:attrName>
                                        </p:attrNameLst>
                                      </p:cBhvr>
                                      <p:tavLst>
                                        <p:tav tm="0">
                                          <p:val>
                                            <p:strVal val="#ppt_x"/>
                                          </p:val>
                                        </p:tav>
                                        <p:tav tm="100000">
                                          <p:val>
                                            <p:strVal val="#ppt_x"/>
                                          </p:val>
                                        </p:tav>
                                      </p:tavLst>
                                    </p:anim>
                                    <p:anim calcmode="lin" valueType="num">
                                      <p:cBhvr>
                                        <p:cTn id="35" dur="1000" fill="hold"/>
                                        <p:tgtEl>
                                          <p:spTgt spid="135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7" presetClass="entr" presetSubtype="0" fill="hold" grpId="0" nodeType="clickEffect">
                                  <p:stCondLst>
                                    <p:cond delay="0"/>
                                  </p:stCondLst>
                                  <p:childTnLst>
                                    <p:set>
                                      <p:cBhvr>
                                        <p:cTn id="39" dur="1" fill="hold">
                                          <p:stCondLst>
                                            <p:cond delay="0"/>
                                          </p:stCondLst>
                                        </p:cTn>
                                        <p:tgtEl>
                                          <p:spTgt spid="19">
                                            <p:txEl>
                                              <p:pRg st="0" end="0"/>
                                            </p:txEl>
                                          </p:spTgt>
                                        </p:tgtEl>
                                        <p:attrNameLst>
                                          <p:attrName>style.visibility</p:attrName>
                                        </p:attrNameLst>
                                      </p:cBhvr>
                                      <p:to>
                                        <p:strVal val="visible"/>
                                      </p:to>
                                    </p:set>
                                    <p:animEffect transition="in" filter="fade">
                                      <p:cBhvr>
                                        <p:cTn id="40" dur="1000"/>
                                        <p:tgtEl>
                                          <p:spTgt spid="19">
                                            <p:txEl>
                                              <p:pRg st="0" end="0"/>
                                            </p:txEl>
                                          </p:spTgt>
                                        </p:tgtEl>
                                      </p:cBhvr>
                                    </p:animEffect>
                                    <p:anim calcmode="lin" valueType="num">
                                      <p:cBhvr>
                                        <p:cTn id="41"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42" dur="1000" fill="hold"/>
                                        <p:tgtEl>
                                          <p:spTgt spid="19">
                                            <p:txEl>
                                              <p:pRg st="0" end="0"/>
                                            </p:txEl>
                                          </p:spTgt>
                                        </p:tgtEl>
                                        <p:attrNameLst>
                                          <p:attrName>ppt_y</p:attrName>
                                        </p:attrNameLst>
                                      </p:cBhvr>
                                      <p:tavLst>
                                        <p:tav tm="0">
                                          <p:val>
                                            <p:strVal val="#ppt_y-.1"/>
                                          </p:val>
                                        </p:tav>
                                        <p:tav tm="100000">
                                          <p:val>
                                            <p:strVal val="#ppt_y"/>
                                          </p:val>
                                        </p:tav>
                                      </p:tavLst>
                                    </p:anim>
                                  </p:childTnLst>
                                </p:cTn>
                              </p:par>
                              <p:par>
                                <p:cTn id="43" presetID="47"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1000"/>
                                        <p:tgtEl>
                                          <p:spTgt spid="23"/>
                                        </p:tgtEl>
                                      </p:cBhvr>
                                    </p:animEffect>
                                    <p:anim calcmode="lin" valueType="num">
                                      <p:cBhvr>
                                        <p:cTn id="46" dur="1000" fill="hold"/>
                                        <p:tgtEl>
                                          <p:spTgt spid="23"/>
                                        </p:tgtEl>
                                        <p:attrNameLst>
                                          <p:attrName>ppt_x</p:attrName>
                                        </p:attrNameLst>
                                      </p:cBhvr>
                                      <p:tavLst>
                                        <p:tav tm="0">
                                          <p:val>
                                            <p:strVal val="#ppt_x"/>
                                          </p:val>
                                        </p:tav>
                                        <p:tav tm="100000">
                                          <p:val>
                                            <p:strVal val="#ppt_x"/>
                                          </p:val>
                                        </p:tav>
                                      </p:tavLst>
                                    </p:anim>
                                    <p:anim calcmode="lin" valueType="num">
                                      <p:cBhvr>
                                        <p:cTn id="47"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7" presetClass="entr" presetSubtype="0" fill="hold" grpId="0" nodeType="clickEffect">
                                  <p:stCondLst>
                                    <p:cond delay="0"/>
                                  </p:stCondLst>
                                  <p:childTnLst>
                                    <p:set>
                                      <p:cBhvr>
                                        <p:cTn id="51" dur="1" fill="hold">
                                          <p:stCondLst>
                                            <p:cond delay="0"/>
                                          </p:stCondLst>
                                        </p:cTn>
                                        <p:tgtEl>
                                          <p:spTgt spid="1352">
                                            <p:txEl>
                                              <p:pRg st="0" end="0"/>
                                            </p:txEl>
                                          </p:spTgt>
                                        </p:tgtEl>
                                        <p:attrNameLst>
                                          <p:attrName>style.visibility</p:attrName>
                                        </p:attrNameLst>
                                      </p:cBhvr>
                                      <p:to>
                                        <p:strVal val="visible"/>
                                      </p:to>
                                    </p:set>
                                    <p:animEffect transition="in" filter="fade">
                                      <p:cBhvr>
                                        <p:cTn id="52" dur="1000"/>
                                        <p:tgtEl>
                                          <p:spTgt spid="1352">
                                            <p:txEl>
                                              <p:pRg st="0" end="0"/>
                                            </p:txEl>
                                          </p:spTgt>
                                        </p:tgtEl>
                                      </p:cBhvr>
                                    </p:animEffect>
                                    <p:anim calcmode="lin" valueType="num">
                                      <p:cBhvr>
                                        <p:cTn id="53" dur="1000" fill="hold"/>
                                        <p:tgtEl>
                                          <p:spTgt spid="1352">
                                            <p:txEl>
                                              <p:pRg st="0" end="0"/>
                                            </p:txEl>
                                          </p:spTgt>
                                        </p:tgtEl>
                                        <p:attrNameLst>
                                          <p:attrName>ppt_x</p:attrName>
                                        </p:attrNameLst>
                                      </p:cBhvr>
                                      <p:tavLst>
                                        <p:tav tm="0">
                                          <p:val>
                                            <p:strVal val="#ppt_x"/>
                                          </p:val>
                                        </p:tav>
                                        <p:tav tm="100000">
                                          <p:val>
                                            <p:strVal val="#ppt_x"/>
                                          </p:val>
                                        </p:tav>
                                      </p:tavLst>
                                    </p:anim>
                                    <p:anim calcmode="lin" valueType="num">
                                      <p:cBhvr>
                                        <p:cTn id="54" dur="1000" fill="hold"/>
                                        <p:tgtEl>
                                          <p:spTgt spid="135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5" presetClass="entr" presetSubtype="1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checkerboard(across)">
                                      <p:cBhvr>
                                        <p:cTn id="5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3" grpId="0" build="p"/>
      <p:bldP spid="19" grpId="0" build="p"/>
      <p:bldP spid="1352" grpId="0" build="p"/>
      <p:bldP spid="1356" grpId="0" build="p"/>
      <p:bldP spid="1357" grpId="0" build="p"/>
      <p:bldP spid="22" grpId="0" animBg="1"/>
      <p:bldP spid="23" grpId="0" animBg="1"/>
      <p:bldP spid="2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85;p69"/>
          <p:cNvSpPr txBox="1">
            <a:spLocks/>
          </p:cNvSpPr>
          <p:nvPr/>
        </p:nvSpPr>
        <p:spPr>
          <a:xfrm>
            <a:off x="152400" y="1901456"/>
            <a:ext cx="8991600" cy="800100"/>
          </a:xfrm>
          <a:prstGeom prst="rect">
            <a:avLst/>
          </a:prstGeom>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4000" b="0" i="0" u="none" strike="noStrike" kern="0" cap="none" spc="0" normalizeH="0" baseline="0" noProof="0" dirty="0">
                <a:ln>
                  <a:noFill/>
                </a:ln>
                <a:solidFill>
                  <a:schemeClr val="bg2">
                    <a:lumMod val="75000"/>
                  </a:schemeClr>
                </a:solidFill>
                <a:effectLst/>
                <a:uLnTx/>
                <a:uFillTx/>
                <a:latin typeface="Arial Rounded MT Bold" pitchFamily="34" charset="0"/>
                <a:sym typeface="Arial"/>
              </a:rPr>
              <a:t>Merci pour votre attention!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40"/>
          <p:cNvSpPr/>
          <p:nvPr/>
        </p:nvSpPr>
        <p:spPr>
          <a:xfrm>
            <a:off x="3124200" y="514349"/>
            <a:ext cx="2724300" cy="514501"/>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0"/>
          <p:cNvSpPr txBox="1">
            <a:spLocks noGrp="1"/>
          </p:cNvSpPr>
          <p:nvPr>
            <p:ph type="title"/>
          </p:nvPr>
        </p:nvSpPr>
        <p:spPr>
          <a:xfrm>
            <a:off x="2590800" y="438150"/>
            <a:ext cx="36120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a:p>
        </p:txBody>
      </p:sp>
      <p:sp>
        <p:nvSpPr>
          <p:cNvPr id="579" name="Google Shape;579;p40"/>
          <p:cNvSpPr/>
          <p:nvPr/>
        </p:nvSpPr>
        <p:spPr>
          <a:xfrm rot="59522">
            <a:off x="5716113" y="591662"/>
            <a:ext cx="129524" cy="129596"/>
          </a:xfrm>
          <a:custGeom>
            <a:avLst/>
            <a:gdLst/>
            <a:ahLst/>
            <a:cxnLst/>
            <a:rect l="l" t="t" r="r" b="b"/>
            <a:pathLst>
              <a:path w="1794" h="1795" extrusionOk="0">
                <a:moveTo>
                  <a:pt x="943" y="1"/>
                </a:moveTo>
                <a:cubicBezTo>
                  <a:pt x="730" y="426"/>
                  <a:pt x="396" y="730"/>
                  <a:pt x="1" y="882"/>
                </a:cubicBezTo>
                <a:lnTo>
                  <a:pt x="1" y="913"/>
                </a:lnTo>
                <a:cubicBezTo>
                  <a:pt x="396" y="1065"/>
                  <a:pt x="730" y="1369"/>
                  <a:pt x="882" y="1794"/>
                </a:cubicBezTo>
                <a:lnTo>
                  <a:pt x="943" y="1794"/>
                </a:lnTo>
                <a:cubicBezTo>
                  <a:pt x="1034" y="1369"/>
                  <a:pt x="1399" y="1065"/>
                  <a:pt x="1794" y="913"/>
                </a:cubicBezTo>
                <a:lnTo>
                  <a:pt x="1794" y="882"/>
                </a:lnTo>
                <a:cubicBezTo>
                  <a:pt x="1429" y="730"/>
                  <a:pt x="1095" y="426"/>
                  <a:pt x="9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0"/>
          <p:cNvSpPr/>
          <p:nvPr/>
        </p:nvSpPr>
        <p:spPr>
          <a:xfrm rot="59522">
            <a:off x="5945059" y="515895"/>
            <a:ext cx="179990" cy="170171"/>
          </a:xfrm>
          <a:custGeom>
            <a:avLst/>
            <a:gdLst/>
            <a:ahLst/>
            <a:cxnLst/>
            <a:rect l="l" t="t" r="r" b="b"/>
            <a:pathLst>
              <a:path w="2493" h="2357" extrusionOk="0">
                <a:moveTo>
                  <a:pt x="1262" y="1"/>
                </a:moveTo>
                <a:cubicBezTo>
                  <a:pt x="1254" y="1"/>
                  <a:pt x="1247" y="8"/>
                  <a:pt x="1247" y="24"/>
                </a:cubicBezTo>
                <a:cubicBezTo>
                  <a:pt x="1034" y="540"/>
                  <a:pt x="578" y="966"/>
                  <a:pt x="61" y="1148"/>
                </a:cubicBezTo>
                <a:cubicBezTo>
                  <a:pt x="0" y="1148"/>
                  <a:pt x="0" y="1209"/>
                  <a:pt x="61" y="1209"/>
                </a:cubicBezTo>
                <a:cubicBezTo>
                  <a:pt x="578" y="1361"/>
                  <a:pt x="1034" y="1817"/>
                  <a:pt x="1247" y="2334"/>
                </a:cubicBezTo>
                <a:cubicBezTo>
                  <a:pt x="1247" y="2349"/>
                  <a:pt x="1254" y="2356"/>
                  <a:pt x="1262" y="2356"/>
                </a:cubicBezTo>
                <a:cubicBezTo>
                  <a:pt x="1269" y="2356"/>
                  <a:pt x="1277" y="2349"/>
                  <a:pt x="1277" y="2334"/>
                </a:cubicBezTo>
                <a:cubicBezTo>
                  <a:pt x="1459" y="1817"/>
                  <a:pt x="1915" y="1391"/>
                  <a:pt x="2462" y="1209"/>
                </a:cubicBezTo>
                <a:cubicBezTo>
                  <a:pt x="2493" y="1209"/>
                  <a:pt x="2493" y="1148"/>
                  <a:pt x="2462" y="1148"/>
                </a:cubicBezTo>
                <a:cubicBezTo>
                  <a:pt x="1915" y="996"/>
                  <a:pt x="1459" y="540"/>
                  <a:pt x="1277" y="24"/>
                </a:cubicBezTo>
                <a:cubicBezTo>
                  <a:pt x="1277" y="8"/>
                  <a:pt x="1269" y="1"/>
                  <a:pt x="1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1" name="Google Shape;581;p40"/>
          <p:cNvGrpSpPr/>
          <p:nvPr/>
        </p:nvGrpSpPr>
        <p:grpSpPr>
          <a:xfrm>
            <a:off x="8001000" y="3181350"/>
            <a:ext cx="414269" cy="1035887"/>
            <a:chOff x="7586098" y="3214820"/>
            <a:chExt cx="414269" cy="1035887"/>
          </a:xfrm>
        </p:grpSpPr>
        <p:sp>
          <p:nvSpPr>
            <p:cNvPr id="582" name="Google Shape;582;p40"/>
            <p:cNvSpPr/>
            <p:nvPr/>
          </p:nvSpPr>
          <p:spPr>
            <a:xfrm rot="59522">
              <a:off x="7869731" y="3629757"/>
              <a:ext cx="129524" cy="129596"/>
            </a:xfrm>
            <a:custGeom>
              <a:avLst/>
              <a:gdLst/>
              <a:ahLst/>
              <a:cxnLst/>
              <a:rect l="l" t="t" r="r" b="b"/>
              <a:pathLst>
                <a:path w="1794" h="1795" extrusionOk="0">
                  <a:moveTo>
                    <a:pt x="943" y="1"/>
                  </a:moveTo>
                  <a:cubicBezTo>
                    <a:pt x="730" y="426"/>
                    <a:pt x="396" y="730"/>
                    <a:pt x="1" y="882"/>
                  </a:cubicBezTo>
                  <a:lnTo>
                    <a:pt x="1" y="913"/>
                  </a:lnTo>
                  <a:cubicBezTo>
                    <a:pt x="396" y="1065"/>
                    <a:pt x="730" y="1369"/>
                    <a:pt x="882" y="1794"/>
                  </a:cubicBezTo>
                  <a:lnTo>
                    <a:pt x="943" y="1794"/>
                  </a:lnTo>
                  <a:cubicBezTo>
                    <a:pt x="1034" y="1369"/>
                    <a:pt x="1399" y="1065"/>
                    <a:pt x="1794" y="913"/>
                  </a:cubicBezTo>
                  <a:lnTo>
                    <a:pt x="1794" y="882"/>
                  </a:lnTo>
                  <a:cubicBezTo>
                    <a:pt x="1429" y="730"/>
                    <a:pt x="1095" y="426"/>
                    <a:pt x="9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0"/>
            <p:cNvSpPr/>
            <p:nvPr/>
          </p:nvSpPr>
          <p:spPr>
            <a:xfrm rot="59522">
              <a:off x="7587558" y="3216366"/>
              <a:ext cx="179990" cy="170171"/>
            </a:xfrm>
            <a:custGeom>
              <a:avLst/>
              <a:gdLst/>
              <a:ahLst/>
              <a:cxnLst/>
              <a:rect l="l" t="t" r="r" b="b"/>
              <a:pathLst>
                <a:path w="2493" h="2357" extrusionOk="0">
                  <a:moveTo>
                    <a:pt x="1262" y="1"/>
                  </a:moveTo>
                  <a:cubicBezTo>
                    <a:pt x="1254" y="1"/>
                    <a:pt x="1247" y="8"/>
                    <a:pt x="1247" y="24"/>
                  </a:cubicBezTo>
                  <a:cubicBezTo>
                    <a:pt x="1034" y="540"/>
                    <a:pt x="578" y="966"/>
                    <a:pt x="61" y="1148"/>
                  </a:cubicBezTo>
                  <a:cubicBezTo>
                    <a:pt x="0" y="1148"/>
                    <a:pt x="0" y="1209"/>
                    <a:pt x="61" y="1209"/>
                  </a:cubicBezTo>
                  <a:cubicBezTo>
                    <a:pt x="578" y="1361"/>
                    <a:pt x="1034" y="1817"/>
                    <a:pt x="1247" y="2334"/>
                  </a:cubicBezTo>
                  <a:cubicBezTo>
                    <a:pt x="1247" y="2349"/>
                    <a:pt x="1254" y="2356"/>
                    <a:pt x="1262" y="2356"/>
                  </a:cubicBezTo>
                  <a:cubicBezTo>
                    <a:pt x="1269" y="2356"/>
                    <a:pt x="1277" y="2349"/>
                    <a:pt x="1277" y="2334"/>
                  </a:cubicBezTo>
                  <a:cubicBezTo>
                    <a:pt x="1459" y="1817"/>
                    <a:pt x="1915" y="1391"/>
                    <a:pt x="2462" y="1209"/>
                  </a:cubicBezTo>
                  <a:cubicBezTo>
                    <a:pt x="2493" y="1209"/>
                    <a:pt x="2493" y="1148"/>
                    <a:pt x="2462" y="1148"/>
                  </a:cubicBezTo>
                  <a:cubicBezTo>
                    <a:pt x="1915" y="996"/>
                    <a:pt x="1459" y="540"/>
                    <a:pt x="1277" y="24"/>
                  </a:cubicBezTo>
                  <a:cubicBezTo>
                    <a:pt x="1277" y="8"/>
                    <a:pt x="1269" y="1"/>
                    <a:pt x="1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0"/>
            <p:cNvSpPr/>
            <p:nvPr/>
          </p:nvSpPr>
          <p:spPr>
            <a:xfrm rot="59522">
              <a:off x="7770458" y="4078991"/>
              <a:ext cx="179990" cy="170171"/>
            </a:xfrm>
            <a:custGeom>
              <a:avLst/>
              <a:gdLst/>
              <a:ahLst/>
              <a:cxnLst/>
              <a:rect l="l" t="t" r="r" b="b"/>
              <a:pathLst>
                <a:path w="2493" h="2357" extrusionOk="0">
                  <a:moveTo>
                    <a:pt x="1262" y="1"/>
                  </a:moveTo>
                  <a:cubicBezTo>
                    <a:pt x="1254" y="1"/>
                    <a:pt x="1247" y="8"/>
                    <a:pt x="1247" y="24"/>
                  </a:cubicBezTo>
                  <a:cubicBezTo>
                    <a:pt x="1034" y="540"/>
                    <a:pt x="578" y="966"/>
                    <a:pt x="61" y="1148"/>
                  </a:cubicBezTo>
                  <a:cubicBezTo>
                    <a:pt x="0" y="1148"/>
                    <a:pt x="0" y="1209"/>
                    <a:pt x="61" y="1209"/>
                  </a:cubicBezTo>
                  <a:cubicBezTo>
                    <a:pt x="578" y="1361"/>
                    <a:pt x="1034" y="1817"/>
                    <a:pt x="1247" y="2334"/>
                  </a:cubicBezTo>
                  <a:cubicBezTo>
                    <a:pt x="1247" y="2349"/>
                    <a:pt x="1254" y="2356"/>
                    <a:pt x="1262" y="2356"/>
                  </a:cubicBezTo>
                  <a:cubicBezTo>
                    <a:pt x="1269" y="2356"/>
                    <a:pt x="1277" y="2349"/>
                    <a:pt x="1277" y="2334"/>
                  </a:cubicBezTo>
                  <a:cubicBezTo>
                    <a:pt x="1459" y="1817"/>
                    <a:pt x="1915" y="1391"/>
                    <a:pt x="2462" y="1209"/>
                  </a:cubicBezTo>
                  <a:cubicBezTo>
                    <a:pt x="2493" y="1209"/>
                    <a:pt x="2493" y="1148"/>
                    <a:pt x="2462" y="1148"/>
                  </a:cubicBezTo>
                  <a:cubicBezTo>
                    <a:pt x="1915" y="996"/>
                    <a:pt x="1459" y="540"/>
                    <a:pt x="1277" y="24"/>
                  </a:cubicBezTo>
                  <a:cubicBezTo>
                    <a:pt x="1277" y="8"/>
                    <a:pt x="1269" y="1"/>
                    <a:pt x="1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 name="Image 11" descr="classe main 00.jpg"/>
          <p:cNvPicPr>
            <a:picLocks noChangeAspect="1"/>
          </p:cNvPicPr>
          <p:nvPr/>
        </p:nvPicPr>
        <p:blipFill>
          <a:blip r:embed="rId3"/>
          <a:stretch>
            <a:fillRect/>
          </a:stretch>
        </p:blipFill>
        <p:spPr>
          <a:xfrm>
            <a:off x="1905000" y="1352550"/>
            <a:ext cx="5333999" cy="32393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41"/>
          <p:cNvSpPr/>
          <p:nvPr/>
        </p:nvSpPr>
        <p:spPr>
          <a:xfrm>
            <a:off x="4648200" y="1428750"/>
            <a:ext cx="3247800" cy="1062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 name="Google Shape;591;p41"/>
          <p:cNvSpPr txBox="1">
            <a:spLocks noGrp="1"/>
          </p:cNvSpPr>
          <p:nvPr>
            <p:ph type="title"/>
          </p:nvPr>
        </p:nvSpPr>
        <p:spPr>
          <a:xfrm>
            <a:off x="4648200" y="1612656"/>
            <a:ext cx="3247800" cy="841800"/>
          </a:xfrm>
          <a:prstGeom prst="rect">
            <a:avLst/>
          </a:prstGeom>
        </p:spPr>
        <p:txBody>
          <a:bodyPr spcFirstLastPara="1" wrap="square" lIns="91425" tIns="91425" rIns="91425" bIns="91425" anchor="ctr" anchorCtr="0">
            <a:noAutofit/>
          </a:bodyPr>
          <a:lstStyle/>
          <a:p>
            <a:pPr lvl="0" algn="ctr">
              <a:spcAft>
                <a:spcPts val="1600"/>
              </a:spcAft>
            </a:pPr>
            <a:r>
              <a:rPr lang="fr-FR" sz="2800" dirty="0"/>
              <a:t>Définition du contrat didactique</a:t>
            </a:r>
          </a:p>
        </p:txBody>
      </p:sp>
      <p:sp>
        <p:nvSpPr>
          <p:cNvPr id="592" name="Google Shape;592;p41"/>
          <p:cNvSpPr txBox="1">
            <a:spLocks noGrp="1"/>
          </p:cNvSpPr>
          <p:nvPr>
            <p:ph type="title" idx="2"/>
          </p:nvPr>
        </p:nvSpPr>
        <p:spPr>
          <a:xfrm>
            <a:off x="990600" y="3028950"/>
            <a:ext cx="2741825" cy="141807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9600" dirty="0"/>
              <a:t>01.</a:t>
            </a:r>
            <a:endParaRPr sz="9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9" name="Google Shape;599;p42"/>
          <p:cNvSpPr/>
          <p:nvPr/>
        </p:nvSpPr>
        <p:spPr>
          <a:xfrm rot="5400000">
            <a:off x="3549150" y="2070600"/>
            <a:ext cx="2183100" cy="289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2"/>
          <p:cNvSpPr txBox="1">
            <a:spLocks noGrp="1"/>
          </p:cNvSpPr>
          <p:nvPr>
            <p:ph type="body" idx="1"/>
          </p:nvPr>
        </p:nvSpPr>
        <p:spPr>
          <a:xfrm>
            <a:off x="990600" y="1047750"/>
            <a:ext cx="3505200" cy="1485900"/>
          </a:xfrm>
          <a:prstGeom prst="rect">
            <a:avLst/>
          </a:prstGeom>
        </p:spPr>
        <p:txBody>
          <a:bodyPr spcFirstLastPara="1" wrap="square" lIns="91425" tIns="91425" rIns="91425" bIns="91425" anchor="t" anchorCtr="0">
            <a:noAutofit/>
          </a:bodyPr>
          <a:lstStyle/>
          <a:p>
            <a:pPr marL="0" lvl="0" indent="0" algn="just">
              <a:spcAft>
                <a:spcPts val="1600"/>
              </a:spcAft>
              <a:buSzPts val="1100"/>
              <a:buNone/>
            </a:pPr>
            <a:r>
              <a:rPr lang="fr-FR" sz="1600" dirty="0"/>
              <a:t>Un contrat didactique est l’ensemble des comportements de l’enseignant qui sont attendus de l’élève, et de l’ensemble des comportements de l’élève qui sont attendus de l’enseignant.</a:t>
            </a:r>
            <a:endParaRPr lang="en-US" sz="1600" dirty="0"/>
          </a:p>
        </p:txBody>
      </p:sp>
      <p:sp>
        <p:nvSpPr>
          <p:cNvPr id="602" name="Google Shape;602;p42"/>
          <p:cNvSpPr/>
          <p:nvPr/>
        </p:nvSpPr>
        <p:spPr>
          <a:xfrm>
            <a:off x="1828800" y="2724150"/>
            <a:ext cx="2224516" cy="2543081"/>
          </a:xfrm>
          <a:custGeom>
            <a:avLst/>
            <a:gdLst/>
            <a:ahLst/>
            <a:cxnLst/>
            <a:rect l="l" t="t" r="r" b="b"/>
            <a:pathLst>
              <a:path w="31123" h="35580" extrusionOk="0">
                <a:moveTo>
                  <a:pt x="30122" y="1910"/>
                </a:moveTo>
                <a:cubicBezTo>
                  <a:pt x="28587" y="3244"/>
                  <a:pt x="27153" y="4745"/>
                  <a:pt x="25685" y="6113"/>
                </a:cubicBezTo>
                <a:cubicBezTo>
                  <a:pt x="24618" y="6980"/>
                  <a:pt x="23517" y="7781"/>
                  <a:pt x="22416" y="8615"/>
                </a:cubicBezTo>
                <a:cubicBezTo>
                  <a:pt x="23150" y="7814"/>
                  <a:pt x="23917" y="6980"/>
                  <a:pt x="24651" y="6246"/>
                </a:cubicBezTo>
                <a:cubicBezTo>
                  <a:pt x="26286" y="4545"/>
                  <a:pt x="28154" y="3211"/>
                  <a:pt x="30122" y="1910"/>
                </a:cubicBezTo>
                <a:close/>
                <a:moveTo>
                  <a:pt x="29155" y="3211"/>
                </a:moveTo>
                <a:cubicBezTo>
                  <a:pt x="28187" y="4445"/>
                  <a:pt x="27153" y="5646"/>
                  <a:pt x="25986" y="6680"/>
                </a:cubicBezTo>
                <a:cubicBezTo>
                  <a:pt x="24952" y="7647"/>
                  <a:pt x="23651" y="8281"/>
                  <a:pt x="22416" y="8948"/>
                </a:cubicBezTo>
                <a:cubicBezTo>
                  <a:pt x="23651" y="7948"/>
                  <a:pt x="24952" y="6980"/>
                  <a:pt x="26152" y="5946"/>
                </a:cubicBezTo>
                <a:cubicBezTo>
                  <a:pt x="27253" y="5112"/>
                  <a:pt x="28254" y="4145"/>
                  <a:pt x="29155" y="3211"/>
                </a:cubicBezTo>
                <a:close/>
                <a:moveTo>
                  <a:pt x="29754" y="1874"/>
                </a:moveTo>
                <a:cubicBezTo>
                  <a:pt x="26589" y="3899"/>
                  <a:pt x="23590" y="6477"/>
                  <a:pt x="21015" y="9382"/>
                </a:cubicBezTo>
                <a:cubicBezTo>
                  <a:pt x="23350" y="6146"/>
                  <a:pt x="25485" y="2744"/>
                  <a:pt x="29688" y="1877"/>
                </a:cubicBezTo>
                <a:cubicBezTo>
                  <a:pt x="29711" y="1877"/>
                  <a:pt x="29733" y="1877"/>
                  <a:pt x="29754" y="1874"/>
                </a:cubicBezTo>
                <a:close/>
                <a:moveTo>
                  <a:pt x="30255" y="2077"/>
                </a:moveTo>
                <a:lnTo>
                  <a:pt x="30255" y="2077"/>
                </a:lnTo>
                <a:cubicBezTo>
                  <a:pt x="30355" y="2711"/>
                  <a:pt x="29155" y="4412"/>
                  <a:pt x="28988" y="4745"/>
                </a:cubicBezTo>
                <a:cubicBezTo>
                  <a:pt x="28087" y="6313"/>
                  <a:pt x="26853" y="7581"/>
                  <a:pt x="25185" y="8415"/>
                </a:cubicBezTo>
                <a:cubicBezTo>
                  <a:pt x="23861" y="9077"/>
                  <a:pt x="22439" y="9410"/>
                  <a:pt x="21146" y="10002"/>
                </a:cubicBezTo>
                <a:lnTo>
                  <a:pt x="21146" y="10002"/>
                </a:lnTo>
                <a:cubicBezTo>
                  <a:pt x="21156" y="9993"/>
                  <a:pt x="21164" y="9982"/>
                  <a:pt x="21182" y="9982"/>
                </a:cubicBezTo>
                <a:cubicBezTo>
                  <a:pt x="24952" y="8281"/>
                  <a:pt x="27987" y="5613"/>
                  <a:pt x="30255" y="2077"/>
                </a:cubicBezTo>
                <a:close/>
                <a:moveTo>
                  <a:pt x="17613" y="1143"/>
                </a:moveTo>
                <a:cubicBezTo>
                  <a:pt x="18080" y="2644"/>
                  <a:pt x="17680" y="5112"/>
                  <a:pt x="17680" y="6613"/>
                </a:cubicBezTo>
                <a:cubicBezTo>
                  <a:pt x="17680" y="7747"/>
                  <a:pt x="17580" y="8915"/>
                  <a:pt x="17313" y="10082"/>
                </a:cubicBezTo>
                <a:cubicBezTo>
                  <a:pt x="17413" y="7114"/>
                  <a:pt x="16912" y="4078"/>
                  <a:pt x="17613" y="1143"/>
                </a:cubicBezTo>
                <a:close/>
                <a:moveTo>
                  <a:pt x="17986" y="1636"/>
                </a:moveTo>
                <a:lnTo>
                  <a:pt x="17986" y="1636"/>
                </a:lnTo>
                <a:cubicBezTo>
                  <a:pt x="18317" y="3127"/>
                  <a:pt x="18647" y="4488"/>
                  <a:pt x="18614" y="6113"/>
                </a:cubicBezTo>
                <a:cubicBezTo>
                  <a:pt x="18614" y="7781"/>
                  <a:pt x="18080" y="9415"/>
                  <a:pt x="17413" y="10916"/>
                </a:cubicBezTo>
                <a:cubicBezTo>
                  <a:pt x="17746" y="9449"/>
                  <a:pt x="17846" y="7914"/>
                  <a:pt x="17947" y="6580"/>
                </a:cubicBezTo>
                <a:cubicBezTo>
                  <a:pt x="18013" y="5379"/>
                  <a:pt x="17846" y="4145"/>
                  <a:pt x="17947" y="2911"/>
                </a:cubicBezTo>
                <a:cubicBezTo>
                  <a:pt x="18012" y="2551"/>
                  <a:pt x="18077" y="2064"/>
                  <a:pt x="17986" y="1636"/>
                </a:cubicBezTo>
                <a:close/>
                <a:moveTo>
                  <a:pt x="17513" y="742"/>
                </a:moveTo>
                <a:cubicBezTo>
                  <a:pt x="16846" y="2410"/>
                  <a:pt x="16946" y="4212"/>
                  <a:pt x="16912" y="5980"/>
                </a:cubicBezTo>
                <a:cubicBezTo>
                  <a:pt x="16846" y="7948"/>
                  <a:pt x="16946" y="9916"/>
                  <a:pt x="16946" y="11817"/>
                </a:cubicBezTo>
                <a:lnTo>
                  <a:pt x="16812" y="12217"/>
                </a:lnTo>
                <a:lnTo>
                  <a:pt x="16812" y="11984"/>
                </a:lnTo>
                <a:cubicBezTo>
                  <a:pt x="16779" y="11317"/>
                  <a:pt x="15778" y="10082"/>
                  <a:pt x="15645" y="9582"/>
                </a:cubicBezTo>
                <a:cubicBezTo>
                  <a:pt x="15011" y="7314"/>
                  <a:pt x="15745" y="4412"/>
                  <a:pt x="16512" y="2277"/>
                </a:cubicBezTo>
                <a:cubicBezTo>
                  <a:pt x="16512" y="2277"/>
                  <a:pt x="16512" y="2277"/>
                  <a:pt x="16512" y="2277"/>
                </a:cubicBezTo>
                <a:cubicBezTo>
                  <a:pt x="16523" y="2277"/>
                  <a:pt x="17018" y="808"/>
                  <a:pt x="17513" y="742"/>
                </a:cubicBezTo>
                <a:close/>
                <a:moveTo>
                  <a:pt x="18080" y="1209"/>
                </a:moveTo>
                <a:lnTo>
                  <a:pt x="18080" y="1209"/>
                </a:lnTo>
                <a:cubicBezTo>
                  <a:pt x="18414" y="1643"/>
                  <a:pt x="18647" y="2143"/>
                  <a:pt x="18847" y="2644"/>
                </a:cubicBezTo>
                <a:cubicBezTo>
                  <a:pt x="19414" y="3878"/>
                  <a:pt x="19448" y="5279"/>
                  <a:pt x="19314" y="6613"/>
                </a:cubicBezTo>
                <a:cubicBezTo>
                  <a:pt x="19114" y="8748"/>
                  <a:pt x="18113" y="10583"/>
                  <a:pt x="17113" y="12417"/>
                </a:cubicBezTo>
                <a:cubicBezTo>
                  <a:pt x="17146" y="12284"/>
                  <a:pt x="17146" y="12217"/>
                  <a:pt x="17179" y="12117"/>
                </a:cubicBezTo>
                <a:cubicBezTo>
                  <a:pt x="18013" y="10716"/>
                  <a:pt x="18480" y="9048"/>
                  <a:pt x="18780" y="7414"/>
                </a:cubicBezTo>
                <a:cubicBezTo>
                  <a:pt x="19181" y="5112"/>
                  <a:pt x="18614" y="3311"/>
                  <a:pt x="18080" y="1209"/>
                </a:cubicBezTo>
                <a:close/>
                <a:moveTo>
                  <a:pt x="13844" y="12651"/>
                </a:moveTo>
                <a:cubicBezTo>
                  <a:pt x="13944" y="12651"/>
                  <a:pt x="13977" y="12751"/>
                  <a:pt x="14077" y="12818"/>
                </a:cubicBezTo>
                <a:cubicBezTo>
                  <a:pt x="14010" y="12818"/>
                  <a:pt x="14010" y="12851"/>
                  <a:pt x="14010" y="12918"/>
                </a:cubicBezTo>
                <a:cubicBezTo>
                  <a:pt x="14010" y="12985"/>
                  <a:pt x="13977" y="13085"/>
                  <a:pt x="13977" y="13151"/>
                </a:cubicBezTo>
                <a:lnTo>
                  <a:pt x="13744" y="13151"/>
                </a:lnTo>
                <a:cubicBezTo>
                  <a:pt x="13643" y="13151"/>
                  <a:pt x="13643" y="13085"/>
                  <a:pt x="13643" y="12985"/>
                </a:cubicBezTo>
                <a:cubicBezTo>
                  <a:pt x="13643" y="12918"/>
                  <a:pt x="13643" y="12884"/>
                  <a:pt x="13610" y="12818"/>
                </a:cubicBezTo>
                <a:cubicBezTo>
                  <a:pt x="13610" y="12784"/>
                  <a:pt x="13610" y="12751"/>
                  <a:pt x="13643" y="12751"/>
                </a:cubicBezTo>
                <a:lnTo>
                  <a:pt x="13643" y="12718"/>
                </a:lnTo>
                <a:cubicBezTo>
                  <a:pt x="13744" y="12651"/>
                  <a:pt x="13810" y="12651"/>
                  <a:pt x="13844" y="12651"/>
                </a:cubicBezTo>
                <a:close/>
                <a:moveTo>
                  <a:pt x="13343" y="13285"/>
                </a:moveTo>
                <a:lnTo>
                  <a:pt x="13343" y="13318"/>
                </a:lnTo>
                <a:cubicBezTo>
                  <a:pt x="13443" y="13452"/>
                  <a:pt x="13610" y="13485"/>
                  <a:pt x="13744" y="13485"/>
                </a:cubicBezTo>
                <a:cubicBezTo>
                  <a:pt x="13744" y="13552"/>
                  <a:pt x="13677" y="13552"/>
                  <a:pt x="13677" y="13585"/>
                </a:cubicBezTo>
                <a:cubicBezTo>
                  <a:pt x="13677" y="13585"/>
                  <a:pt x="13610" y="13618"/>
                  <a:pt x="13510" y="13618"/>
                </a:cubicBezTo>
                <a:cubicBezTo>
                  <a:pt x="13477" y="13618"/>
                  <a:pt x="13452" y="13627"/>
                  <a:pt x="13427" y="13627"/>
                </a:cubicBezTo>
                <a:cubicBezTo>
                  <a:pt x="13402" y="13627"/>
                  <a:pt x="13377" y="13618"/>
                  <a:pt x="13343" y="13585"/>
                </a:cubicBezTo>
                <a:cubicBezTo>
                  <a:pt x="13310" y="13485"/>
                  <a:pt x="13310" y="13418"/>
                  <a:pt x="13343" y="13285"/>
                </a:cubicBezTo>
                <a:close/>
                <a:moveTo>
                  <a:pt x="24751" y="13118"/>
                </a:moveTo>
                <a:lnTo>
                  <a:pt x="24751" y="13118"/>
                </a:lnTo>
                <a:cubicBezTo>
                  <a:pt x="23851" y="13618"/>
                  <a:pt x="22950" y="13985"/>
                  <a:pt x="21949" y="14419"/>
                </a:cubicBezTo>
                <a:cubicBezTo>
                  <a:pt x="20315" y="15119"/>
                  <a:pt x="18680" y="15920"/>
                  <a:pt x="17113" y="16754"/>
                </a:cubicBezTo>
                <a:cubicBezTo>
                  <a:pt x="17073" y="16767"/>
                  <a:pt x="17038" y="16781"/>
                  <a:pt x="17002" y="16798"/>
                </a:cubicBezTo>
                <a:lnTo>
                  <a:pt x="17002" y="16798"/>
                </a:lnTo>
                <a:cubicBezTo>
                  <a:pt x="19450" y="15236"/>
                  <a:pt x="22085" y="14256"/>
                  <a:pt x="24751" y="13118"/>
                </a:cubicBezTo>
                <a:close/>
                <a:moveTo>
                  <a:pt x="9974" y="8381"/>
                </a:moveTo>
                <a:cubicBezTo>
                  <a:pt x="10108" y="10116"/>
                  <a:pt x="10308" y="11917"/>
                  <a:pt x="10441" y="13652"/>
                </a:cubicBezTo>
                <a:cubicBezTo>
                  <a:pt x="10508" y="14786"/>
                  <a:pt x="10475" y="15920"/>
                  <a:pt x="10475" y="17054"/>
                </a:cubicBezTo>
                <a:cubicBezTo>
                  <a:pt x="10475" y="16921"/>
                  <a:pt x="10475" y="16754"/>
                  <a:pt x="10441" y="16620"/>
                </a:cubicBezTo>
                <a:cubicBezTo>
                  <a:pt x="10274" y="13885"/>
                  <a:pt x="10141" y="11117"/>
                  <a:pt x="9974" y="8381"/>
                </a:cubicBezTo>
                <a:close/>
                <a:moveTo>
                  <a:pt x="25118" y="13385"/>
                </a:moveTo>
                <a:lnTo>
                  <a:pt x="25118" y="13385"/>
                </a:lnTo>
                <a:cubicBezTo>
                  <a:pt x="22817" y="15787"/>
                  <a:pt x="19514" y="16287"/>
                  <a:pt x="16312" y="17554"/>
                </a:cubicBezTo>
                <a:cubicBezTo>
                  <a:pt x="17279" y="16987"/>
                  <a:pt x="18247" y="16487"/>
                  <a:pt x="19281" y="15987"/>
                </a:cubicBezTo>
                <a:cubicBezTo>
                  <a:pt x="20815" y="15253"/>
                  <a:pt x="22416" y="14552"/>
                  <a:pt x="23984" y="13919"/>
                </a:cubicBezTo>
                <a:cubicBezTo>
                  <a:pt x="24418" y="13752"/>
                  <a:pt x="24785" y="13585"/>
                  <a:pt x="25118" y="13385"/>
                </a:cubicBezTo>
                <a:close/>
                <a:moveTo>
                  <a:pt x="26486" y="12284"/>
                </a:moveTo>
                <a:lnTo>
                  <a:pt x="26486" y="12284"/>
                </a:lnTo>
                <a:cubicBezTo>
                  <a:pt x="26353" y="14452"/>
                  <a:pt x="22617" y="16487"/>
                  <a:pt x="21015" y="16954"/>
                </a:cubicBezTo>
                <a:cubicBezTo>
                  <a:pt x="19614" y="17388"/>
                  <a:pt x="18013" y="17321"/>
                  <a:pt x="16579" y="17621"/>
                </a:cubicBezTo>
                <a:cubicBezTo>
                  <a:pt x="20148" y="16320"/>
                  <a:pt x="23951" y="15887"/>
                  <a:pt x="26152" y="12451"/>
                </a:cubicBezTo>
                <a:cubicBezTo>
                  <a:pt x="26286" y="12417"/>
                  <a:pt x="26353" y="12384"/>
                  <a:pt x="26486" y="12284"/>
                </a:cubicBezTo>
                <a:close/>
                <a:moveTo>
                  <a:pt x="25986" y="12151"/>
                </a:moveTo>
                <a:lnTo>
                  <a:pt x="25986" y="12151"/>
                </a:lnTo>
                <a:cubicBezTo>
                  <a:pt x="25919" y="12251"/>
                  <a:pt x="25785" y="12317"/>
                  <a:pt x="25685" y="12417"/>
                </a:cubicBezTo>
                <a:cubicBezTo>
                  <a:pt x="22016" y="13585"/>
                  <a:pt x="18313" y="15253"/>
                  <a:pt x="15411" y="17721"/>
                </a:cubicBezTo>
                <a:cubicBezTo>
                  <a:pt x="15311" y="17755"/>
                  <a:pt x="15278" y="17788"/>
                  <a:pt x="15178" y="17821"/>
                </a:cubicBezTo>
                <a:cubicBezTo>
                  <a:pt x="16946" y="15620"/>
                  <a:pt x="19114" y="14119"/>
                  <a:pt x="21749" y="13118"/>
                </a:cubicBezTo>
                <a:cubicBezTo>
                  <a:pt x="22850" y="12718"/>
                  <a:pt x="23851" y="12417"/>
                  <a:pt x="25018" y="12317"/>
                </a:cubicBezTo>
                <a:cubicBezTo>
                  <a:pt x="25419" y="12284"/>
                  <a:pt x="25685" y="12251"/>
                  <a:pt x="25986" y="12151"/>
                </a:cubicBezTo>
                <a:close/>
                <a:moveTo>
                  <a:pt x="10174" y="8548"/>
                </a:moveTo>
                <a:lnTo>
                  <a:pt x="10174" y="8548"/>
                </a:lnTo>
                <a:cubicBezTo>
                  <a:pt x="11275" y="10082"/>
                  <a:pt x="11342" y="12818"/>
                  <a:pt x="11442" y="14552"/>
                </a:cubicBezTo>
                <a:cubicBezTo>
                  <a:pt x="11475" y="15820"/>
                  <a:pt x="11142" y="17087"/>
                  <a:pt x="10808" y="18288"/>
                </a:cubicBezTo>
                <a:cubicBezTo>
                  <a:pt x="11142" y="15153"/>
                  <a:pt x="10641" y="11617"/>
                  <a:pt x="10174" y="8548"/>
                </a:cubicBezTo>
                <a:close/>
                <a:moveTo>
                  <a:pt x="9805" y="8229"/>
                </a:moveTo>
                <a:cubicBezTo>
                  <a:pt x="9442" y="10560"/>
                  <a:pt x="9841" y="13056"/>
                  <a:pt x="10074" y="15320"/>
                </a:cubicBezTo>
                <a:cubicBezTo>
                  <a:pt x="10174" y="16921"/>
                  <a:pt x="10241" y="18422"/>
                  <a:pt x="10174" y="19923"/>
                </a:cubicBezTo>
                <a:cubicBezTo>
                  <a:pt x="9941" y="18889"/>
                  <a:pt x="9574" y="17821"/>
                  <a:pt x="9274" y="16821"/>
                </a:cubicBezTo>
                <a:cubicBezTo>
                  <a:pt x="8573" y="14119"/>
                  <a:pt x="8973" y="10916"/>
                  <a:pt x="9774" y="8281"/>
                </a:cubicBezTo>
                <a:cubicBezTo>
                  <a:pt x="9794" y="8261"/>
                  <a:pt x="9802" y="8242"/>
                  <a:pt x="9805" y="8229"/>
                </a:cubicBezTo>
                <a:close/>
                <a:moveTo>
                  <a:pt x="9641" y="8248"/>
                </a:moveTo>
                <a:cubicBezTo>
                  <a:pt x="8807" y="10383"/>
                  <a:pt x="8640" y="12718"/>
                  <a:pt x="8807" y="14953"/>
                </a:cubicBezTo>
                <a:cubicBezTo>
                  <a:pt x="8973" y="16954"/>
                  <a:pt x="9741" y="18789"/>
                  <a:pt x="10108" y="20757"/>
                </a:cubicBezTo>
                <a:cubicBezTo>
                  <a:pt x="9307" y="18555"/>
                  <a:pt x="7739" y="16721"/>
                  <a:pt x="7673" y="14252"/>
                </a:cubicBezTo>
                <a:cubicBezTo>
                  <a:pt x="7673" y="12718"/>
                  <a:pt x="7639" y="8648"/>
                  <a:pt x="9641" y="8248"/>
                </a:cubicBezTo>
                <a:close/>
                <a:moveTo>
                  <a:pt x="20348" y="20757"/>
                </a:moveTo>
                <a:lnTo>
                  <a:pt x="20348" y="20757"/>
                </a:lnTo>
                <a:cubicBezTo>
                  <a:pt x="20148" y="20890"/>
                  <a:pt x="19915" y="20990"/>
                  <a:pt x="19648" y="21124"/>
                </a:cubicBezTo>
                <a:cubicBezTo>
                  <a:pt x="19247" y="21291"/>
                  <a:pt x="18747" y="21424"/>
                  <a:pt x="18280" y="21457"/>
                </a:cubicBezTo>
                <a:cubicBezTo>
                  <a:pt x="18947" y="21224"/>
                  <a:pt x="19648" y="20990"/>
                  <a:pt x="20348" y="20757"/>
                </a:cubicBezTo>
                <a:close/>
                <a:moveTo>
                  <a:pt x="21993" y="20309"/>
                </a:moveTo>
                <a:cubicBezTo>
                  <a:pt x="21002" y="21097"/>
                  <a:pt x="20172" y="21492"/>
                  <a:pt x="18947" y="21691"/>
                </a:cubicBezTo>
                <a:cubicBezTo>
                  <a:pt x="18180" y="21824"/>
                  <a:pt x="17480" y="21924"/>
                  <a:pt x="16746" y="22024"/>
                </a:cubicBezTo>
                <a:cubicBezTo>
                  <a:pt x="17146" y="21891"/>
                  <a:pt x="17513" y="21758"/>
                  <a:pt x="17913" y="21624"/>
                </a:cubicBezTo>
                <a:cubicBezTo>
                  <a:pt x="17966" y="21626"/>
                  <a:pt x="18019" y="21626"/>
                  <a:pt x="18072" y="21626"/>
                </a:cubicBezTo>
                <a:cubicBezTo>
                  <a:pt x="19195" y="21626"/>
                  <a:pt x="20386" y="21289"/>
                  <a:pt x="21182" y="20557"/>
                </a:cubicBezTo>
                <a:lnTo>
                  <a:pt x="21993" y="20309"/>
                </a:lnTo>
                <a:close/>
                <a:moveTo>
                  <a:pt x="22817" y="20056"/>
                </a:moveTo>
                <a:lnTo>
                  <a:pt x="22817" y="20056"/>
                </a:lnTo>
                <a:cubicBezTo>
                  <a:pt x="22483" y="20723"/>
                  <a:pt x="22316" y="21291"/>
                  <a:pt x="21616" y="21657"/>
                </a:cubicBezTo>
                <a:cubicBezTo>
                  <a:pt x="20915" y="22024"/>
                  <a:pt x="19948" y="22091"/>
                  <a:pt x="19114" y="22091"/>
                </a:cubicBezTo>
                <a:lnTo>
                  <a:pt x="18280" y="22091"/>
                </a:lnTo>
                <a:cubicBezTo>
                  <a:pt x="19815" y="21924"/>
                  <a:pt x="21416" y="21657"/>
                  <a:pt x="22150" y="20357"/>
                </a:cubicBezTo>
                <a:cubicBezTo>
                  <a:pt x="22168" y="20320"/>
                  <a:pt x="22156" y="20283"/>
                  <a:pt x="22124" y="20268"/>
                </a:cubicBezTo>
                <a:lnTo>
                  <a:pt x="22124" y="20268"/>
                </a:lnTo>
                <a:lnTo>
                  <a:pt x="22817" y="20056"/>
                </a:lnTo>
                <a:close/>
                <a:moveTo>
                  <a:pt x="15478" y="23425"/>
                </a:moveTo>
                <a:cubicBezTo>
                  <a:pt x="16144" y="23814"/>
                  <a:pt x="16948" y="24018"/>
                  <a:pt x="17699" y="24018"/>
                </a:cubicBezTo>
                <a:cubicBezTo>
                  <a:pt x="17851" y="24018"/>
                  <a:pt x="18001" y="24009"/>
                  <a:pt x="18147" y="23992"/>
                </a:cubicBezTo>
                <a:lnTo>
                  <a:pt x="18180" y="23992"/>
                </a:lnTo>
                <a:cubicBezTo>
                  <a:pt x="18514" y="24159"/>
                  <a:pt x="18914" y="24326"/>
                  <a:pt x="19247" y="24493"/>
                </a:cubicBezTo>
                <a:cubicBezTo>
                  <a:pt x="17680" y="24426"/>
                  <a:pt x="16179" y="24393"/>
                  <a:pt x="14844" y="23459"/>
                </a:cubicBezTo>
                <a:cubicBezTo>
                  <a:pt x="15078" y="23425"/>
                  <a:pt x="15278" y="23425"/>
                  <a:pt x="15478" y="23425"/>
                </a:cubicBezTo>
                <a:close/>
                <a:moveTo>
                  <a:pt x="901" y="16654"/>
                </a:moveTo>
                <a:lnTo>
                  <a:pt x="901" y="16654"/>
                </a:lnTo>
                <a:cubicBezTo>
                  <a:pt x="2902" y="19291"/>
                  <a:pt x="4517" y="21929"/>
                  <a:pt x="6147" y="24767"/>
                </a:cubicBezTo>
                <a:lnTo>
                  <a:pt x="6147" y="24767"/>
                </a:lnTo>
                <a:cubicBezTo>
                  <a:pt x="5500" y="23678"/>
                  <a:pt x="4813" y="22601"/>
                  <a:pt x="4103" y="21591"/>
                </a:cubicBezTo>
                <a:cubicBezTo>
                  <a:pt x="2969" y="19956"/>
                  <a:pt x="1501" y="18589"/>
                  <a:pt x="901" y="16654"/>
                </a:cubicBezTo>
                <a:close/>
                <a:moveTo>
                  <a:pt x="734" y="16620"/>
                </a:moveTo>
                <a:lnTo>
                  <a:pt x="734" y="16620"/>
                </a:lnTo>
                <a:cubicBezTo>
                  <a:pt x="1068" y="18055"/>
                  <a:pt x="1935" y="19156"/>
                  <a:pt x="2802" y="20290"/>
                </a:cubicBezTo>
                <a:cubicBezTo>
                  <a:pt x="4003" y="21791"/>
                  <a:pt x="4937" y="23492"/>
                  <a:pt x="5971" y="25093"/>
                </a:cubicBezTo>
                <a:cubicBezTo>
                  <a:pt x="5938" y="25060"/>
                  <a:pt x="5838" y="24993"/>
                  <a:pt x="5771" y="24960"/>
                </a:cubicBezTo>
                <a:cubicBezTo>
                  <a:pt x="4470" y="24126"/>
                  <a:pt x="3736" y="22925"/>
                  <a:pt x="3003" y="21591"/>
                </a:cubicBezTo>
                <a:cubicBezTo>
                  <a:pt x="2269" y="20156"/>
                  <a:pt x="334" y="18322"/>
                  <a:pt x="734" y="16620"/>
                </a:cubicBezTo>
                <a:close/>
                <a:moveTo>
                  <a:pt x="15111" y="23826"/>
                </a:moveTo>
                <a:lnTo>
                  <a:pt x="15111" y="23826"/>
                </a:lnTo>
                <a:cubicBezTo>
                  <a:pt x="15983" y="24407"/>
                  <a:pt x="17154" y="24883"/>
                  <a:pt x="18241" y="24883"/>
                </a:cubicBezTo>
                <a:cubicBezTo>
                  <a:pt x="18651" y="24883"/>
                  <a:pt x="19049" y="24815"/>
                  <a:pt x="19414" y="24660"/>
                </a:cubicBezTo>
                <a:cubicBezTo>
                  <a:pt x="19414" y="24660"/>
                  <a:pt x="19448" y="24660"/>
                  <a:pt x="19448" y="24626"/>
                </a:cubicBezTo>
                <a:cubicBezTo>
                  <a:pt x="19481" y="24660"/>
                  <a:pt x="19581" y="24660"/>
                  <a:pt x="19614" y="24693"/>
                </a:cubicBezTo>
                <a:cubicBezTo>
                  <a:pt x="18931" y="25017"/>
                  <a:pt x="18200" y="25272"/>
                  <a:pt x="17493" y="25272"/>
                </a:cubicBezTo>
                <a:cubicBezTo>
                  <a:pt x="16888" y="25272"/>
                  <a:pt x="16301" y="25085"/>
                  <a:pt x="15778" y="24593"/>
                </a:cubicBezTo>
                <a:cubicBezTo>
                  <a:pt x="15511" y="24326"/>
                  <a:pt x="15311" y="24059"/>
                  <a:pt x="15111" y="23826"/>
                </a:cubicBezTo>
                <a:close/>
                <a:moveTo>
                  <a:pt x="1168" y="16254"/>
                </a:moveTo>
                <a:cubicBezTo>
                  <a:pt x="2502" y="16387"/>
                  <a:pt x="4971" y="18922"/>
                  <a:pt x="5438" y="19489"/>
                </a:cubicBezTo>
                <a:cubicBezTo>
                  <a:pt x="6905" y="21324"/>
                  <a:pt x="7139" y="23392"/>
                  <a:pt x="7239" y="25560"/>
                </a:cubicBezTo>
                <a:cubicBezTo>
                  <a:pt x="6839" y="24126"/>
                  <a:pt x="6238" y="22725"/>
                  <a:pt x="5571" y="21391"/>
                </a:cubicBezTo>
                <a:cubicBezTo>
                  <a:pt x="4604" y="19489"/>
                  <a:pt x="3269" y="16987"/>
                  <a:pt x="1168" y="16254"/>
                </a:cubicBezTo>
                <a:close/>
                <a:moveTo>
                  <a:pt x="1068" y="16554"/>
                </a:moveTo>
                <a:lnTo>
                  <a:pt x="1068" y="16554"/>
                </a:lnTo>
                <a:cubicBezTo>
                  <a:pt x="4070" y="18088"/>
                  <a:pt x="6238" y="22124"/>
                  <a:pt x="6939" y="25760"/>
                </a:cubicBezTo>
                <a:cubicBezTo>
                  <a:pt x="5738" y="22425"/>
                  <a:pt x="3470" y="19122"/>
                  <a:pt x="1068" y="16554"/>
                </a:cubicBezTo>
                <a:close/>
                <a:moveTo>
                  <a:pt x="12743" y="25894"/>
                </a:moveTo>
                <a:lnTo>
                  <a:pt x="12743" y="25894"/>
                </a:lnTo>
                <a:cubicBezTo>
                  <a:pt x="12643" y="25994"/>
                  <a:pt x="12643" y="26127"/>
                  <a:pt x="12609" y="26227"/>
                </a:cubicBezTo>
                <a:cubicBezTo>
                  <a:pt x="12509" y="26294"/>
                  <a:pt x="12443" y="26428"/>
                  <a:pt x="12409" y="26561"/>
                </a:cubicBezTo>
                <a:lnTo>
                  <a:pt x="12343" y="26561"/>
                </a:lnTo>
                <a:lnTo>
                  <a:pt x="12343" y="26394"/>
                </a:lnTo>
                <a:cubicBezTo>
                  <a:pt x="12343" y="26094"/>
                  <a:pt x="12509" y="25961"/>
                  <a:pt x="12743" y="25894"/>
                </a:cubicBezTo>
                <a:close/>
                <a:moveTo>
                  <a:pt x="13343" y="25994"/>
                </a:moveTo>
                <a:lnTo>
                  <a:pt x="13443" y="26094"/>
                </a:lnTo>
                <a:cubicBezTo>
                  <a:pt x="13477" y="26161"/>
                  <a:pt x="13510" y="26227"/>
                  <a:pt x="13510" y="26294"/>
                </a:cubicBezTo>
                <a:cubicBezTo>
                  <a:pt x="13577" y="26428"/>
                  <a:pt x="13610" y="26594"/>
                  <a:pt x="13610" y="26728"/>
                </a:cubicBezTo>
                <a:cubicBezTo>
                  <a:pt x="13610" y="26995"/>
                  <a:pt x="13477" y="27228"/>
                  <a:pt x="13143" y="27228"/>
                </a:cubicBezTo>
                <a:lnTo>
                  <a:pt x="13043" y="27228"/>
                </a:lnTo>
                <a:cubicBezTo>
                  <a:pt x="13110" y="27061"/>
                  <a:pt x="13110" y="26928"/>
                  <a:pt x="13110" y="26761"/>
                </a:cubicBezTo>
                <a:cubicBezTo>
                  <a:pt x="13143" y="26461"/>
                  <a:pt x="13243" y="26227"/>
                  <a:pt x="13343" y="25994"/>
                </a:cubicBezTo>
                <a:close/>
                <a:moveTo>
                  <a:pt x="17575" y="0"/>
                </a:moveTo>
                <a:cubicBezTo>
                  <a:pt x="17530" y="0"/>
                  <a:pt x="17480" y="25"/>
                  <a:pt x="17446" y="75"/>
                </a:cubicBezTo>
                <a:cubicBezTo>
                  <a:pt x="15978" y="1543"/>
                  <a:pt x="15612" y="3811"/>
                  <a:pt x="15311" y="5779"/>
                </a:cubicBezTo>
                <a:cubicBezTo>
                  <a:pt x="15111" y="7047"/>
                  <a:pt x="15111" y="8248"/>
                  <a:pt x="15345" y="9482"/>
                </a:cubicBezTo>
                <a:cubicBezTo>
                  <a:pt x="15445" y="9949"/>
                  <a:pt x="15578" y="10249"/>
                  <a:pt x="15812" y="10616"/>
                </a:cubicBezTo>
                <a:cubicBezTo>
                  <a:pt x="16612" y="11717"/>
                  <a:pt x="16579" y="12451"/>
                  <a:pt x="16345" y="13585"/>
                </a:cubicBezTo>
                <a:cubicBezTo>
                  <a:pt x="16279" y="13818"/>
                  <a:pt x="16145" y="14119"/>
                  <a:pt x="16079" y="14386"/>
                </a:cubicBezTo>
                <a:cubicBezTo>
                  <a:pt x="15311" y="15286"/>
                  <a:pt x="14577" y="16254"/>
                  <a:pt x="13910" y="17154"/>
                </a:cubicBezTo>
                <a:cubicBezTo>
                  <a:pt x="14411" y="16120"/>
                  <a:pt x="14744" y="14919"/>
                  <a:pt x="14444" y="13952"/>
                </a:cubicBezTo>
                <a:cubicBezTo>
                  <a:pt x="14611" y="13785"/>
                  <a:pt x="14744" y="13485"/>
                  <a:pt x="14744" y="13251"/>
                </a:cubicBezTo>
                <a:cubicBezTo>
                  <a:pt x="14778" y="12818"/>
                  <a:pt x="14577" y="12384"/>
                  <a:pt x="14177" y="12151"/>
                </a:cubicBezTo>
                <a:cubicBezTo>
                  <a:pt x="14078" y="12104"/>
                  <a:pt x="13974" y="12083"/>
                  <a:pt x="13871" y="12083"/>
                </a:cubicBezTo>
                <a:cubicBezTo>
                  <a:pt x="13457" y="12083"/>
                  <a:pt x="13050" y="12430"/>
                  <a:pt x="12943" y="12884"/>
                </a:cubicBezTo>
                <a:cubicBezTo>
                  <a:pt x="12943" y="12936"/>
                  <a:pt x="12963" y="13007"/>
                  <a:pt x="13017" y="13007"/>
                </a:cubicBezTo>
                <a:cubicBezTo>
                  <a:pt x="13034" y="13007"/>
                  <a:pt x="13053" y="13000"/>
                  <a:pt x="13076" y="12985"/>
                </a:cubicBezTo>
                <a:cubicBezTo>
                  <a:pt x="13143" y="12951"/>
                  <a:pt x="13277" y="12818"/>
                  <a:pt x="13410" y="12751"/>
                </a:cubicBezTo>
                <a:lnTo>
                  <a:pt x="13410" y="12784"/>
                </a:lnTo>
                <a:cubicBezTo>
                  <a:pt x="13310" y="12884"/>
                  <a:pt x="13277" y="12951"/>
                  <a:pt x="13176" y="13051"/>
                </a:cubicBezTo>
                <a:cubicBezTo>
                  <a:pt x="12976" y="13251"/>
                  <a:pt x="12943" y="13585"/>
                  <a:pt x="13076" y="13818"/>
                </a:cubicBezTo>
                <a:cubicBezTo>
                  <a:pt x="13165" y="14112"/>
                  <a:pt x="13511" y="14225"/>
                  <a:pt x="13820" y="14225"/>
                </a:cubicBezTo>
                <a:cubicBezTo>
                  <a:pt x="13862" y="14225"/>
                  <a:pt x="13904" y="14223"/>
                  <a:pt x="13944" y="14219"/>
                </a:cubicBezTo>
                <a:cubicBezTo>
                  <a:pt x="13977" y="14219"/>
                  <a:pt x="14077" y="14219"/>
                  <a:pt x="14110" y="14152"/>
                </a:cubicBezTo>
                <a:lnTo>
                  <a:pt x="14110" y="14152"/>
                </a:lnTo>
                <a:cubicBezTo>
                  <a:pt x="14144" y="15420"/>
                  <a:pt x="13910" y="16721"/>
                  <a:pt x="13343" y="17888"/>
                </a:cubicBezTo>
                <a:cubicBezTo>
                  <a:pt x="13343" y="17921"/>
                  <a:pt x="13310" y="17921"/>
                  <a:pt x="13310" y="17955"/>
                </a:cubicBezTo>
                <a:cubicBezTo>
                  <a:pt x="12242" y="19456"/>
                  <a:pt x="11275" y="20990"/>
                  <a:pt x="10341" y="22591"/>
                </a:cubicBezTo>
                <a:cubicBezTo>
                  <a:pt x="10575" y="21724"/>
                  <a:pt x="10641" y="20790"/>
                  <a:pt x="10641" y="19890"/>
                </a:cubicBezTo>
                <a:cubicBezTo>
                  <a:pt x="11108" y="17821"/>
                  <a:pt x="11842" y="15920"/>
                  <a:pt x="11742" y="13752"/>
                </a:cubicBezTo>
                <a:cubicBezTo>
                  <a:pt x="11609" y="12151"/>
                  <a:pt x="11642" y="8882"/>
                  <a:pt x="10008" y="7914"/>
                </a:cubicBezTo>
                <a:cubicBezTo>
                  <a:pt x="9998" y="7904"/>
                  <a:pt x="9985" y="7900"/>
                  <a:pt x="9971" y="7900"/>
                </a:cubicBezTo>
                <a:cubicBezTo>
                  <a:pt x="9935" y="7900"/>
                  <a:pt x="9888" y="7924"/>
                  <a:pt x="9841" y="7948"/>
                </a:cubicBezTo>
                <a:cubicBezTo>
                  <a:pt x="9753" y="7932"/>
                  <a:pt x="9668" y="7924"/>
                  <a:pt x="9586" y="7924"/>
                </a:cubicBezTo>
                <a:cubicBezTo>
                  <a:pt x="7945" y="7924"/>
                  <a:pt x="7668" y="11005"/>
                  <a:pt x="7572" y="12117"/>
                </a:cubicBezTo>
                <a:cubicBezTo>
                  <a:pt x="7439" y="13151"/>
                  <a:pt x="7406" y="14252"/>
                  <a:pt x="7472" y="15286"/>
                </a:cubicBezTo>
                <a:cubicBezTo>
                  <a:pt x="7673" y="17588"/>
                  <a:pt x="9507" y="19489"/>
                  <a:pt x="10141" y="21724"/>
                </a:cubicBezTo>
                <a:cubicBezTo>
                  <a:pt x="10108" y="22225"/>
                  <a:pt x="10008" y="22758"/>
                  <a:pt x="9974" y="23292"/>
                </a:cubicBezTo>
                <a:cubicBezTo>
                  <a:pt x="9274" y="24560"/>
                  <a:pt x="8607" y="25794"/>
                  <a:pt x="7939" y="27061"/>
                </a:cubicBezTo>
                <a:cubicBezTo>
                  <a:pt x="7806" y="27295"/>
                  <a:pt x="7673" y="27562"/>
                  <a:pt x="7506" y="27795"/>
                </a:cubicBezTo>
                <a:cubicBezTo>
                  <a:pt x="7506" y="27228"/>
                  <a:pt x="7472" y="26628"/>
                  <a:pt x="7339" y="26061"/>
                </a:cubicBezTo>
                <a:cubicBezTo>
                  <a:pt x="7406" y="26061"/>
                  <a:pt x="7406" y="26061"/>
                  <a:pt x="7406" y="25994"/>
                </a:cubicBezTo>
                <a:cubicBezTo>
                  <a:pt x="8840" y="21758"/>
                  <a:pt x="4837" y="16821"/>
                  <a:pt x="801" y="15987"/>
                </a:cubicBezTo>
                <a:cubicBezTo>
                  <a:pt x="734" y="15987"/>
                  <a:pt x="668" y="15987"/>
                  <a:pt x="634" y="16087"/>
                </a:cubicBezTo>
                <a:cubicBezTo>
                  <a:pt x="634" y="16120"/>
                  <a:pt x="601" y="16153"/>
                  <a:pt x="601" y="16220"/>
                </a:cubicBezTo>
                <a:cubicBezTo>
                  <a:pt x="567" y="16287"/>
                  <a:pt x="567" y="16320"/>
                  <a:pt x="501" y="16420"/>
                </a:cubicBezTo>
                <a:cubicBezTo>
                  <a:pt x="501" y="16454"/>
                  <a:pt x="501" y="16487"/>
                  <a:pt x="567" y="16487"/>
                </a:cubicBezTo>
                <a:cubicBezTo>
                  <a:pt x="0" y="17655"/>
                  <a:pt x="934" y="18922"/>
                  <a:pt x="1602" y="19890"/>
                </a:cubicBezTo>
                <a:cubicBezTo>
                  <a:pt x="2402" y="20990"/>
                  <a:pt x="2969" y="22258"/>
                  <a:pt x="3736" y="23425"/>
                </a:cubicBezTo>
                <a:cubicBezTo>
                  <a:pt x="4604" y="24760"/>
                  <a:pt x="6105" y="25293"/>
                  <a:pt x="7005" y="26561"/>
                </a:cubicBezTo>
                <a:cubicBezTo>
                  <a:pt x="7072" y="26594"/>
                  <a:pt x="7105" y="26594"/>
                  <a:pt x="7139" y="26594"/>
                </a:cubicBezTo>
                <a:cubicBezTo>
                  <a:pt x="7239" y="27161"/>
                  <a:pt x="7272" y="27728"/>
                  <a:pt x="7272" y="28262"/>
                </a:cubicBezTo>
                <a:cubicBezTo>
                  <a:pt x="6005" y="30597"/>
                  <a:pt x="4770" y="32999"/>
                  <a:pt x="3836" y="35467"/>
                </a:cubicBezTo>
                <a:cubicBezTo>
                  <a:pt x="3811" y="35542"/>
                  <a:pt x="3880" y="35580"/>
                  <a:pt x="3930" y="35580"/>
                </a:cubicBezTo>
                <a:cubicBezTo>
                  <a:pt x="3947" y="35580"/>
                  <a:pt x="3962" y="35576"/>
                  <a:pt x="3970" y="35567"/>
                </a:cubicBezTo>
                <a:cubicBezTo>
                  <a:pt x="4904" y="34100"/>
                  <a:pt x="5671" y="32465"/>
                  <a:pt x="6438" y="30897"/>
                </a:cubicBezTo>
                <a:cubicBezTo>
                  <a:pt x="6438" y="30897"/>
                  <a:pt x="6472" y="30897"/>
                  <a:pt x="6472" y="30831"/>
                </a:cubicBezTo>
                <a:cubicBezTo>
                  <a:pt x="7239" y="29730"/>
                  <a:pt x="8273" y="28896"/>
                  <a:pt x="9440" y="28162"/>
                </a:cubicBezTo>
                <a:cubicBezTo>
                  <a:pt x="10274" y="27662"/>
                  <a:pt x="11242" y="27395"/>
                  <a:pt x="12076" y="26961"/>
                </a:cubicBezTo>
                <a:cubicBezTo>
                  <a:pt x="12136" y="27233"/>
                  <a:pt x="12278" y="27504"/>
                  <a:pt x="12527" y="27504"/>
                </a:cubicBezTo>
                <a:cubicBezTo>
                  <a:pt x="12553" y="27504"/>
                  <a:pt x="12581" y="27501"/>
                  <a:pt x="12609" y="27495"/>
                </a:cubicBezTo>
                <a:cubicBezTo>
                  <a:pt x="12676" y="27595"/>
                  <a:pt x="12776" y="27628"/>
                  <a:pt x="12910" y="27662"/>
                </a:cubicBezTo>
                <a:cubicBezTo>
                  <a:pt x="13034" y="27713"/>
                  <a:pt x="13156" y="27737"/>
                  <a:pt x="13273" y="27737"/>
                </a:cubicBezTo>
                <a:cubicBezTo>
                  <a:pt x="13691" y="27737"/>
                  <a:pt x="14040" y="27430"/>
                  <a:pt x="14144" y="26961"/>
                </a:cubicBezTo>
                <a:lnTo>
                  <a:pt x="14144" y="26895"/>
                </a:lnTo>
                <a:cubicBezTo>
                  <a:pt x="14158" y="26923"/>
                  <a:pt x="14184" y="26933"/>
                  <a:pt x="14212" y="26933"/>
                </a:cubicBezTo>
                <a:cubicBezTo>
                  <a:pt x="14250" y="26933"/>
                  <a:pt x="14291" y="26914"/>
                  <a:pt x="14311" y="26895"/>
                </a:cubicBezTo>
                <a:cubicBezTo>
                  <a:pt x="14511" y="26327"/>
                  <a:pt x="14110" y="25794"/>
                  <a:pt x="13643" y="25560"/>
                </a:cubicBezTo>
                <a:cubicBezTo>
                  <a:pt x="13610" y="25494"/>
                  <a:pt x="13510" y="25494"/>
                  <a:pt x="13477" y="25460"/>
                </a:cubicBezTo>
                <a:cubicBezTo>
                  <a:pt x="13443" y="25460"/>
                  <a:pt x="13410" y="25427"/>
                  <a:pt x="13343" y="25427"/>
                </a:cubicBezTo>
                <a:cubicBezTo>
                  <a:pt x="13310" y="25427"/>
                  <a:pt x="13310" y="25427"/>
                  <a:pt x="13277" y="25460"/>
                </a:cubicBezTo>
                <a:cubicBezTo>
                  <a:pt x="13176" y="25460"/>
                  <a:pt x="13110" y="25494"/>
                  <a:pt x="13076" y="25560"/>
                </a:cubicBezTo>
                <a:cubicBezTo>
                  <a:pt x="13010" y="25560"/>
                  <a:pt x="13010" y="25594"/>
                  <a:pt x="12976" y="25594"/>
                </a:cubicBezTo>
                <a:cubicBezTo>
                  <a:pt x="12914" y="25578"/>
                  <a:pt x="12854" y="25571"/>
                  <a:pt x="12796" y="25571"/>
                </a:cubicBezTo>
                <a:cubicBezTo>
                  <a:pt x="12477" y="25571"/>
                  <a:pt x="12217" y="25794"/>
                  <a:pt x="12076" y="26161"/>
                </a:cubicBezTo>
                <a:cubicBezTo>
                  <a:pt x="12009" y="26294"/>
                  <a:pt x="12009" y="26461"/>
                  <a:pt x="12009" y="26628"/>
                </a:cubicBezTo>
                <a:cubicBezTo>
                  <a:pt x="10575" y="27061"/>
                  <a:pt x="9174" y="27762"/>
                  <a:pt x="8073" y="28796"/>
                </a:cubicBezTo>
                <a:cubicBezTo>
                  <a:pt x="9507" y="27061"/>
                  <a:pt x="11142" y="25460"/>
                  <a:pt x="13076" y="24126"/>
                </a:cubicBezTo>
                <a:cubicBezTo>
                  <a:pt x="13143" y="24093"/>
                  <a:pt x="13176" y="24059"/>
                  <a:pt x="13277" y="23992"/>
                </a:cubicBezTo>
                <a:cubicBezTo>
                  <a:pt x="13677" y="23792"/>
                  <a:pt x="14077" y="23626"/>
                  <a:pt x="14477" y="23559"/>
                </a:cubicBezTo>
                <a:cubicBezTo>
                  <a:pt x="15078" y="23826"/>
                  <a:pt x="15311" y="24626"/>
                  <a:pt x="15812" y="24993"/>
                </a:cubicBezTo>
                <a:cubicBezTo>
                  <a:pt x="16279" y="25327"/>
                  <a:pt x="16679" y="25460"/>
                  <a:pt x="17246" y="25560"/>
                </a:cubicBezTo>
                <a:cubicBezTo>
                  <a:pt x="17425" y="25595"/>
                  <a:pt x="17620" y="25612"/>
                  <a:pt x="17822" y="25612"/>
                </a:cubicBezTo>
                <a:cubicBezTo>
                  <a:pt x="18598" y="25612"/>
                  <a:pt x="19478" y="25356"/>
                  <a:pt x="19981" y="24826"/>
                </a:cubicBezTo>
                <a:cubicBezTo>
                  <a:pt x="20081" y="24893"/>
                  <a:pt x="20148" y="24926"/>
                  <a:pt x="20181" y="24926"/>
                </a:cubicBezTo>
                <a:cubicBezTo>
                  <a:pt x="20193" y="24932"/>
                  <a:pt x="20205" y="24935"/>
                  <a:pt x="20216" y="24935"/>
                </a:cubicBezTo>
                <a:cubicBezTo>
                  <a:pt x="20269" y="24935"/>
                  <a:pt x="20309" y="24875"/>
                  <a:pt x="20282" y="24793"/>
                </a:cubicBezTo>
                <a:cubicBezTo>
                  <a:pt x="20248" y="24760"/>
                  <a:pt x="20148" y="24726"/>
                  <a:pt x="20115" y="24626"/>
                </a:cubicBezTo>
                <a:cubicBezTo>
                  <a:pt x="20115" y="24593"/>
                  <a:pt x="20148" y="24593"/>
                  <a:pt x="20148" y="24560"/>
                </a:cubicBezTo>
                <a:cubicBezTo>
                  <a:pt x="20176" y="24477"/>
                  <a:pt x="20135" y="24417"/>
                  <a:pt x="20064" y="24417"/>
                </a:cubicBezTo>
                <a:cubicBezTo>
                  <a:pt x="20049" y="24417"/>
                  <a:pt x="20032" y="24420"/>
                  <a:pt x="20015" y="24426"/>
                </a:cubicBezTo>
                <a:cubicBezTo>
                  <a:pt x="19981" y="24426"/>
                  <a:pt x="19948" y="24459"/>
                  <a:pt x="19915" y="24459"/>
                </a:cubicBezTo>
                <a:cubicBezTo>
                  <a:pt x="18849" y="23567"/>
                  <a:pt x="17286" y="23080"/>
                  <a:pt x="15787" y="23080"/>
                </a:cubicBezTo>
                <a:cubicBezTo>
                  <a:pt x="15269" y="23080"/>
                  <a:pt x="14758" y="23139"/>
                  <a:pt x="14277" y="23259"/>
                </a:cubicBezTo>
                <a:lnTo>
                  <a:pt x="14244" y="23259"/>
                </a:lnTo>
                <a:cubicBezTo>
                  <a:pt x="14778" y="22925"/>
                  <a:pt x="15345" y="22625"/>
                  <a:pt x="15945" y="22325"/>
                </a:cubicBezTo>
                <a:lnTo>
                  <a:pt x="15978" y="22325"/>
                </a:lnTo>
                <a:cubicBezTo>
                  <a:pt x="16079" y="22325"/>
                  <a:pt x="16112" y="22291"/>
                  <a:pt x="16179" y="22291"/>
                </a:cubicBezTo>
                <a:cubicBezTo>
                  <a:pt x="16579" y="22226"/>
                  <a:pt x="16990" y="22205"/>
                  <a:pt x="17406" y="22205"/>
                </a:cubicBezTo>
                <a:cubicBezTo>
                  <a:pt x="18156" y="22205"/>
                  <a:pt x="18921" y="22273"/>
                  <a:pt x="19666" y="22273"/>
                </a:cubicBezTo>
                <a:cubicBezTo>
                  <a:pt x="19987" y="22273"/>
                  <a:pt x="20304" y="22261"/>
                  <a:pt x="20615" y="22225"/>
                </a:cubicBezTo>
                <a:cubicBezTo>
                  <a:pt x="21749" y="22058"/>
                  <a:pt x="23117" y="21257"/>
                  <a:pt x="22950" y="19956"/>
                </a:cubicBezTo>
                <a:lnTo>
                  <a:pt x="22983" y="19956"/>
                </a:lnTo>
                <a:cubicBezTo>
                  <a:pt x="23084" y="19923"/>
                  <a:pt x="23084" y="19789"/>
                  <a:pt x="22950" y="19789"/>
                </a:cubicBezTo>
                <a:cubicBezTo>
                  <a:pt x="16646" y="20457"/>
                  <a:pt x="10675" y="24560"/>
                  <a:pt x="6972" y="29630"/>
                </a:cubicBezTo>
                <a:cubicBezTo>
                  <a:pt x="7339" y="28829"/>
                  <a:pt x="7739" y="27995"/>
                  <a:pt x="8140" y="27261"/>
                </a:cubicBezTo>
                <a:cubicBezTo>
                  <a:pt x="9140" y="25393"/>
                  <a:pt x="10174" y="23492"/>
                  <a:pt x="11308" y="21657"/>
                </a:cubicBezTo>
                <a:cubicBezTo>
                  <a:pt x="12309" y="20390"/>
                  <a:pt x="13510" y="19322"/>
                  <a:pt x="14811" y="18455"/>
                </a:cubicBezTo>
                <a:cubicBezTo>
                  <a:pt x="17613" y="17655"/>
                  <a:pt x="21115" y="17955"/>
                  <a:pt x="23484" y="16220"/>
                </a:cubicBezTo>
                <a:cubicBezTo>
                  <a:pt x="24618" y="15420"/>
                  <a:pt x="27253" y="13452"/>
                  <a:pt x="26619" y="11750"/>
                </a:cubicBezTo>
                <a:cubicBezTo>
                  <a:pt x="26686" y="11717"/>
                  <a:pt x="26786" y="11617"/>
                  <a:pt x="26853" y="11550"/>
                </a:cubicBezTo>
                <a:cubicBezTo>
                  <a:pt x="26965" y="11438"/>
                  <a:pt x="26865" y="11302"/>
                  <a:pt x="26750" y="11302"/>
                </a:cubicBezTo>
                <a:cubicBezTo>
                  <a:pt x="26729" y="11302"/>
                  <a:pt x="26707" y="11306"/>
                  <a:pt x="26686" y="11317"/>
                </a:cubicBezTo>
                <a:cubicBezTo>
                  <a:pt x="26653" y="11383"/>
                  <a:pt x="26619" y="11417"/>
                  <a:pt x="26586" y="11417"/>
                </a:cubicBezTo>
                <a:cubicBezTo>
                  <a:pt x="26519" y="11417"/>
                  <a:pt x="26486" y="11417"/>
                  <a:pt x="26486" y="11450"/>
                </a:cubicBezTo>
                <a:cubicBezTo>
                  <a:pt x="26486" y="11450"/>
                  <a:pt x="26486" y="11483"/>
                  <a:pt x="26453" y="11483"/>
                </a:cubicBezTo>
                <a:cubicBezTo>
                  <a:pt x="25485" y="12084"/>
                  <a:pt x="24084" y="11984"/>
                  <a:pt x="23017" y="12284"/>
                </a:cubicBezTo>
                <a:cubicBezTo>
                  <a:pt x="21916" y="12618"/>
                  <a:pt x="20815" y="13051"/>
                  <a:pt x="19781" y="13552"/>
                </a:cubicBezTo>
                <a:cubicBezTo>
                  <a:pt x="17780" y="14552"/>
                  <a:pt x="16179" y="16087"/>
                  <a:pt x="14944" y="17888"/>
                </a:cubicBezTo>
                <a:cubicBezTo>
                  <a:pt x="13977" y="18488"/>
                  <a:pt x="13110" y="19222"/>
                  <a:pt x="12309" y="20056"/>
                </a:cubicBezTo>
                <a:cubicBezTo>
                  <a:pt x="12609" y="19623"/>
                  <a:pt x="12843" y="19222"/>
                  <a:pt x="13143" y="18789"/>
                </a:cubicBezTo>
                <a:cubicBezTo>
                  <a:pt x="14978" y="16120"/>
                  <a:pt x="17079" y="13585"/>
                  <a:pt x="19448" y="11383"/>
                </a:cubicBezTo>
                <a:cubicBezTo>
                  <a:pt x="19648" y="11150"/>
                  <a:pt x="19915" y="10950"/>
                  <a:pt x="20115" y="10783"/>
                </a:cubicBezTo>
                <a:cubicBezTo>
                  <a:pt x="22150" y="9649"/>
                  <a:pt x="24451" y="9148"/>
                  <a:pt x="26453" y="7948"/>
                </a:cubicBezTo>
                <a:cubicBezTo>
                  <a:pt x="28688" y="6580"/>
                  <a:pt x="29822" y="3745"/>
                  <a:pt x="31089" y="1543"/>
                </a:cubicBezTo>
                <a:cubicBezTo>
                  <a:pt x="31123" y="1443"/>
                  <a:pt x="31089" y="1276"/>
                  <a:pt x="30956" y="1276"/>
                </a:cubicBezTo>
                <a:cubicBezTo>
                  <a:pt x="25752" y="1610"/>
                  <a:pt x="22617" y="6080"/>
                  <a:pt x="20148" y="10249"/>
                </a:cubicBezTo>
                <a:cubicBezTo>
                  <a:pt x="19815" y="10483"/>
                  <a:pt x="19481" y="10783"/>
                  <a:pt x="19181" y="11083"/>
                </a:cubicBezTo>
                <a:cubicBezTo>
                  <a:pt x="18247" y="11917"/>
                  <a:pt x="17346" y="12884"/>
                  <a:pt x="16479" y="13818"/>
                </a:cubicBezTo>
                <a:lnTo>
                  <a:pt x="16479" y="13785"/>
                </a:lnTo>
                <a:lnTo>
                  <a:pt x="16746" y="13285"/>
                </a:lnTo>
                <a:cubicBezTo>
                  <a:pt x="16779" y="13285"/>
                  <a:pt x="16779" y="13285"/>
                  <a:pt x="16812" y="13251"/>
                </a:cubicBezTo>
                <a:cubicBezTo>
                  <a:pt x="19848" y="9749"/>
                  <a:pt x="21015" y="3945"/>
                  <a:pt x="17846" y="242"/>
                </a:cubicBezTo>
                <a:cubicBezTo>
                  <a:pt x="17897" y="167"/>
                  <a:pt x="17853" y="130"/>
                  <a:pt x="17814" y="130"/>
                </a:cubicBezTo>
                <a:cubicBezTo>
                  <a:pt x="17801" y="130"/>
                  <a:pt x="17788" y="134"/>
                  <a:pt x="17780" y="142"/>
                </a:cubicBezTo>
                <a:cubicBezTo>
                  <a:pt x="17746" y="109"/>
                  <a:pt x="17746" y="75"/>
                  <a:pt x="17680" y="75"/>
                </a:cubicBezTo>
                <a:cubicBezTo>
                  <a:pt x="17663" y="25"/>
                  <a:pt x="17621" y="0"/>
                  <a:pt x="175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3" name="Google Shape;603;p42"/>
          <p:cNvGrpSpPr/>
          <p:nvPr/>
        </p:nvGrpSpPr>
        <p:grpSpPr>
          <a:xfrm>
            <a:off x="6858000" y="742950"/>
            <a:ext cx="577314" cy="368094"/>
            <a:chOff x="4048119" y="886870"/>
            <a:chExt cx="577314" cy="368094"/>
          </a:xfrm>
        </p:grpSpPr>
        <p:sp>
          <p:nvSpPr>
            <p:cNvPr id="604" name="Google Shape;604;p42"/>
            <p:cNvSpPr/>
            <p:nvPr/>
          </p:nvSpPr>
          <p:spPr>
            <a:xfrm rot="59522">
              <a:off x="4049231" y="1124257"/>
              <a:ext cx="129524" cy="129596"/>
            </a:xfrm>
            <a:custGeom>
              <a:avLst/>
              <a:gdLst/>
              <a:ahLst/>
              <a:cxnLst/>
              <a:rect l="l" t="t" r="r" b="b"/>
              <a:pathLst>
                <a:path w="1794" h="1795" extrusionOk="0">
                  <a:moveTo>
                    <a:pt x="943" y="1"/>
                  </a:moveTo>
                  <a:cubicBezTo>
                    <a:pt x="730" y="426"/>
                    <a:pt x="396" y="730"/>
                    <a:pt x="1" y="882"/>
                  </a:cubicBezTo>
                  <a:lnTo>
                    <a:pt x="1" y="913"/>
                  </a:lnTo>
                  <a:cubicBezTo>
                    <a:pt x="396" y="1065"/>
                    <a:pt x="730" y="1369"/>
                    <a:pt x="882" y="1794"/>
                  </a:cubicBezTo>
                  <a:lnTo>
                    <a:pt x="943" y="1794"/>
                  </a:lnTo>
                  <a:cubicBezTo>
                    <a:pt x="1034" y="1369"/>
                    <a:pt x="1399" y="1065"/>
                    <a:pt x="1794" y="913"/>
                  </a:cubicBezTo>
                  <a:lnTo>
                    <a:pt x="1794" y="882"/>
                  </a:lnTo>
                  <a:cubicBezTo>
                    <a:pt x="1429" y="730"/>
                    <a:pt x="1095" y="426"/>
                    <a:pt x="9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2"/>
            <p:cNvSpPr/>
            <p:nvPr/>
          </p:nvSpPr>
          <p:spPr>
            <a:xfrm rot="59522">
              <a:off x="4443983" y="888416"/>
              <a:ext cx="179990" cy="170171"/>
            </a:xfrm>
            <a:custGeom>
              <a:avLst/>
              <a:gdLst/>
              <a:ahLst/>
              <a:cxnLst/>
              <a:rect l="l" t="t" r="r" b="b"/>
              <a:pathLst>
                <a:path w="2493" h="2357" extrusionOk="0">
                  <a:moveTo>
                    <a:pt x="1262" y="1"/>
                  </a:moveTo>
                  <a:cubicBezTo>
                    <a:pt x="1254" y="1"/>
                    <a:pt x="1247" y="8"/>
                    <a:pt x="1247" y="24"/>
                  </a:cubicBezTo>
                  <a:cubicBezTo>
                    <a:pt x="1034" y="540"/>
                    <a:pt x="578" y="966"/>
                    <a:pt x="61" y="1148"/>
                  </a:cubicBezTo>
                  <a:cubicBezTo>
                    <a:pt x="0" y="1148"/>
                    <a:pt x="0" y="1209"/>
                    <a:pt x="61" y="1209"/>
                  </a:cubicBezTo>
                  <a:cubicBezTo>
                    <a:pt x="578" y="1361"/>
                    <a:pt x="1034" y="1817"/>
                    <a:pt x="1247" y="2334"/>
                  </a:cubicBezTo>
                  <a:cubicBezTo>
                    <a:pt x="1247" y="2349"/>
                    <a:pt x="1254" y="2356"/>
                    <a:pt x="1262" y="2356"/>
                  </a:cubicBezTo>
                  <a:cubicBezTo>
                    <a:pt x="1269" y="2356"/>
                    <a:pt x="1277" y="2349"/>
                    <a:pt x="1277" y="2334"/>
                  </a:cubicBezTo>
                  <a:cubicBezTo>
                    <a:pt x="1459" y="1817"/>
                    <a:pt x="1915" y="1391"/>
                    <a:pt x="2462" y="1209"/>
                  </a:cubicBezTo>
                  <a:cubicBezTo>
                    <a:pt x="2493" y="1209"/>
                    <a:pt x="2493" y="1148"/>
                    <a:pt x="2462" y="1148"/>
                  </a:cubicBezTo>
                  <a:cubicBezTo>
                    <a:pt x="1915" y="996"/>
                    <a:pt x="1459" y="540"/>
                    <a:pt x="1277" y="24"/>
                  </a:cubicBezTo>
                  <a:cubicBezTo>
                    <a:pt x="1277" y="8"/>
                    <a:pt x="1269" y="1"/>
                    <a:pt x="1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600;p42"/>
          <p:cNvSpPr txBox="1">
            <a:spLocks/>
          </p:cNvSpPr>
          <p:nvPr/>
        </p:nvSpPr>
        <p:spPr>
          <a:xfrm>
            <a:off x="4876800" y="1962150"/>
            <a:ext cx="3733800" cy="1981200"/>
          </a:xfrm>
          <a:prstGeom prst="rect">
            <a:avLst/>
          </a:prstGeom>
          <a:noFill/>
          <a:ln>
            <a:noFill/>
          </a:ln>
        </p:spPr>
        <p:txBody>
          <a:bodyPr spcFirstLastPara="1" wrap="square" lIns="91425" tIns="91425" rIns="91425" bIns="91425" anchor="t" anchorCtr="0">
            <a:noAutofit/>
          </a:bodyPr>
          <a:lstStyle/>
          <a:p>
            <a:pPr algn="just">
              <a:spcAft>
                <a:spcPts val="1600"/>
              </a:spcAft>
              <a:buClr>
                <a:schemeClr val="dk1"/>
              </a:buClr>
              <a:buSzPts val="1100"/>
            </a:pPr>
            <a:r>
              <a:rPr lang="fr-FR" sz="1600" dirty="0">
                <a:solidFill>
                  <a:schemeClr val="tx1"/>
                </a:solidFill>
                <a:latin typeface="Lato" charset="0"/>
              </a:rPr>
              <a:t>Ce contrat est l’ensemble des règles qui déterminent explicitement pour une petite part, mais surtout implicitement, ce que chaque partenaire de la relation didactique va avoir à gérer et dont il sera, d’une manière ou d’une autre, comptable devant l’autre.</a:t>
            </a:r>
          </a:p>
          <a:p>
            <a:pPr marL="0" marR="0" lvl="0" indent="0" algn="just" defTabSz="914400" rtl="0" eaLnBrk="1" fontAlgn="auto" latinLnBrk="0" hangingPunct="1">
              <a:lnSpc>
                <a:spcPct val="100000"/>
              </a:lnSpc>
              <a:spcBef>
                <a:spcPts val="0"/>
              </a:spcBef>
              <a:spcAft>
                <a:spcPts val="1600"/>
              </a:spcAft>
              <a:buClr>
                <a:schemeClr val="dk1"/>
              </a:buClr>
              <a:buSzPts val="1100"/>
              <a:buFont typeface="Lato"/>
              <a:buNone/>
              <a:tabLst/>
              <a:defRPr/>
            </a:pPr>
            <a:endParaRPr kumimoji="0" lang="en-US" sz="1400" b="0" i="0" u="none" strike="noStrike" kern="0" cap="none" spc="0" normalizeH="0" baseline="0" noProof="0" dirty="0">
              <a:ln>
                <a:noFill/>
              </a:ln>
              <a:solidFill>
                <a:schemeClr val="dk1"/>
              </a:solidFill>
              <a:effectLst/>
              <a:uLnTx/>
              <a:uFillTx/>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00">
                                            <p:txEl>
                                              <p:pRg st="0" end="0"/>
                                            </p:txEl>
                                          </p:spTgt>
                                        </p:tgtEl>
                                        <p:attrNameLst>
                                          <p:attrName>style.visibility</p:attrName>
                                        </p:attrNameLst>
                                      </p:cBhvr>
                                      <p:to>
                                        <p:strVal val="visible"/>
                                      </p:to>
                                    </p:set>
                                    <p:animEffect transition="in" filter="fade">
                                      <p:cBhvr>
                                        <p:cTn id="7" dur="1000"/>
                                        <p:tgtEl>
                                          <p:spTgt spid="600">
                                            <p:txEl>
                                              <p:pRg st="0" end="0"/>
                                            </p:txEl>
                                          </p:spTgt>
                                        </p:tgtEl>
                                      </p:cBhvr>
                                    </p:animEffect>
                                    <p:anim calcmode="lin" valueType="num">
                                      <p:cBhvr>
                                        <p:cTn id="8" dur="1000" fill="hold"/>
                                        <p:tgtEl>
                                          <p:spTgt spid="60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0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grpId="0" nodeType="clickEffect">
                                  <p:stCondLst>
                                    <p:cond delay="0"/>
                                  </p:stCondLst>
                                  <p:childTnLst>
                                    <p:set>
                                      <p:cBhvr>
                                        <p:cTn id="13" dur="1" fill="hold">
                                          <p:stCondLst>
                                            <p:cond delay="0"/>
                                          </p:stCondLst>
                                        </p:cTn>
                                        <p:tgtEl>
                                          <p:spTgt spid="599"/>
                                        </p:tgtEl>
                                        <p:attrNameLst>
                                          <p:attrName>style.visibility</p:attrName>
                                        </p:attrNameLst>
                                      </p:cBhvr>
                                      <p:to>
                                        <p:strVal val="visible"/>
                                      </p:to>
                                    </p:set>
                                    <p:animEffect transition="in" filter="checkerboard(across)">
                                      <p:cBhvr>
                                        <p:cTn id="14" dur="500"/>
                                        <p:tgtEl>
                                          <p:spTgt spid="599"/>
                                        </p:tgtEl>
                                      </p:cBhvr>
                                    </p:animEffect>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 grpId="0" animBg="1"/>
      <p:bldP spid="600" grpId="0" build="p"/>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41"/>
          <p:cNvSpPr/>
          <p:nvPr/>
        </p:nvSpPr>
        <p:spPr>
          <a:xfrm>
            <a:off x="4829400" y="2190750"/>
            <a:ext cx="3247800" cy="96662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1"/>
          <p:cNvSpPr txBox="1">
            <a:spLocks noGrp="1"/>
          </p:cNvSpPr>
          <p:nvPr>
            <p:ph type="title"/>
          </p:nvPr>
        </p:nvSpPr>
        <p:spPr>
          <a:xfrm>
            <a:off x="4905600" y="2315575"/>
            <a:ext cx="3247800" cy="841800"/>
          </a:xfrm>
          <a:prstGeom prst="rect">
            <a:avLst/>
          </a:prstGeom>
        </p:spPr>
        <p:txBody>
          <a:bodyPr spcFirstLastPara="1" wrap="square" lIns="91425" tIns="91425" rIns="91425" bIns="91425" anchor="ctr" anchorCtr="0">
            <a:noAutofit/>
          </a:bodyPr>
          <a:lstStyle/>
          <a:p>
            <a:pPr marL="0" indent="0" algn="ctr">
              <a:spcAft>
                <a:spcPts val="1600"/>
              </a:spcAft>
            </a:pPr>
            <a:r>
              <a:rPr lang="fr-FR" sz="2800" dirty="0"/>
              <a:t>Les avantages du contrat didactique</a:t>
            </a:r>
          </a:p>
        </p:txBody>
      </p:sp>
      <p:sp>
        <p:nvSpPr>
          <p:cNvPr id="592" name="Google Shape;592;p41"/>
          <p:cNvSpPr txBox="1">
            <a:spLocks noGrp="1"/>
          </p:cNvSpPr>
          <p:nvPr>
            <p:ph type="title" idx="2"/>
          </p:nvPr>
        </p:nvSpPr>
        <p:spPr>
          <a:xfrm>
            <a:off x="1018025" y="1681325"/>
            <a:ext cx="2487175" cy="22620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9600" dirty="0"/>
              <a:t>02.</a:t>
            </a:r>
            <a:endParaRPr sz="9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617;p44"/>
          <p:cNvGrpSpPr/>
          <p:nvPr/>
        </p:nvGrpSpPr>
        <p:grpSpPr>
          <a:xfrm>
            <a:off x="6858000" y="361950"/>
            <a:ext cx="2006367" cy="4621461"/>
            <a:chOff x="4111450" y="2425650"/>
            <a:chExt cx="801425" cy="1846000"/>
          </a:xfrm>
        </p:grpSpPr>
        <p:sp>
          <p:nvSpPr>
            <p:cNvPr id="5" name="Google Shape;618;p44"/>
            <p:cNvSpPr/>
            <p:nvPr/>
          </p:nvSpPr>
          <p:spPr>
            <a:xfrm>
              <a:off x="4111450" y="2425650"/>
              <a:ext cx="801425" cy="1846000"/>
            </a:xfrm>
            <a:custGeom>
              <a:avLst/>
              <a:gdLst/>
              <a:ahLst/>
              <a:cxnLst/>
              <a:rect l="l" t="t" r="r" b="b"/>
              <a:pathLst>
                <a:path w="32057" h="73840" extrusionOk="0">
                  <a:moveTo>
                    <a:pt x="31400" y="1592"/>
                  </a:moveTo>
                  <a:cubicBezTo>
                    <a:pt x="31579" y="1592"/>
                    <a:pt x="31710" y="1775"/>
                    <a:pt x="31556" y="1930"/>
                  </a:cubicBezTo>
                  <a:cubicBezTo>
                    <a:pt x="31222" y="2330"/>
                    <a:pt x="30655" y="2497"/>
                    <a:pt x="30188" y="2597"/>
                  </a:cubicBezTo>
                  <a:cubicBezTo>
                    <a:pt x="30288" y="2530"/>
                    <a:pt x="30422" y="2397"/>
                    <a:pt x="30455" y="2230"/>
                  </a:cubicBezTo>
                  <a:cubicBezTo>
                    <a:pt x="30455" y="2206"/>
                    <a:pt x="30439" y="2183"/>
                    <a:pt x="30417" y="2183"/>
                  </a:cubicBezTo>
                  <a:cubicBezTo>
                    <a:pt x="30408" y="2183"/>
                    <a:pt x="30398" y="2187"/>
                    <a:pt x="30388" y="2197"/>
                  </a:cubicBezTo>
                  <a:cubicBezTo>
                    <a:pt x="30222" y="2263"/>
                    <a:pt x="30055" y="2397"/>
                    <a:pt x="29888" y="2497"/>
                  </a:cubicBezTo>
                  <a:cubicBezTo>
                    <a:pt x="30122" y="2330"/>
                    <a:pt x="30288" y="2163"/>
                    <a:pt x="30555" y="1996"/>
                  </a:cubicBezTo>
                  <a:cubicBezTo>
                    <a:pt x="30755" y="1830"/>
                    <a:pt x="31056" y="1663"/>
                    <a:pt x="31356" y="1596"/>
                  </a:cubicBezTo>
                  <a:cubicBezTo>
                    <a:pt x="31371" y="1594"/>
                    <a:pt x="31386" y="1592"/>
                    <a:pt x="31400" y="1592"/>
                  </a:cubicBezTo>
                  <a:close/>
                  <a:moveTo>
                    <a:pt x="29534" y="425"/>
                  </a:moveTo>
                  <a:cubicBezTo>
                    <a:pt x="29661" y="425"/>
                    <a:pt x="29776" y="500"/>
                    <a:pt x="29855" y="695"/>
                  </a:cubicBezTo>
                  <a:cubicBezTo>
                    <a:pt x="30055" y="1229"/>
                    <a:pt x="29388" y="2163"/>
                    <a:pt x="29121" y="2563"/>
                  </a:cubicBezTo>
                  <a:cubicBezTo>
                    <a:pt x="29021" y="2730"/>
                    <a:pt x="28921" y="2897"/>
                    <a:pt x="28787" y="3064"/>
                  </a:cubicBezTo>
                  <a:cubicBezTo>
                    <a:pt x="28854" y="2764"/>
                    <a:pt x="28921" y="2497"/>
                    <a:pt x="28921" y="2197"/>
                  </a:cubicBezTo>
                  <a:cubicBezTo>
                    <a:pt x="28902" y="2141"/>
                    <a:pt x="28854" y="2117"/>
                    <a:pt x="28814" y="2117"/>
                  </a:cubicBezTo>
                  <a:cubicBezTo>
                    <a:pt x="28781" y="2117"/>
                    <a:pt x="28754" y="2133"/>
                    <a:pt x="28754" y="2163"/>
                  </a:cubicBezTo>
                  <a:cubicBezTo>
                    <a:pt x="28687" y="2330"/>
                    <a:pt x="28621" y="2430"/>
                    <a:pt x="28587" y="2597"/>
                  </a:cubicBezTo>
                  <a:lnTo>
                    <a:pt x="28587" y="2330"/>
                  </a:lnTo>
                  <a:cubicBezTo>
                    <a:pt x="28621" y="1896"/>
                    <a:pt x="28687" y="1496"/>
                    <a:pt x="28787" y="1096"/>
                  </a:cubicBezTo>
                  <a:cubicBezTo>
                    <a:pt x="28858" y="860"/>
                    <a:pt x="29228" y="425"/>
                    <a:pt x="29534" y="425"/>
                  </a:cubicBezTo>
                  <a:close/>
                  <a:moveTo>
                    <a:pt x="27693" y="4896"/>
                  </a:moveTo>
                  <a:cubicBezTo>
                    <a:pt x="27714" y="4916"/>
                    <a:pt x="27754" y="4932"/>
                    <a:pt x="27787" y="4932"/>
                  </a:cubicBezTo>
                  <a:cubicBezTo>
                    <a:pt x="27720" y="5032"/>
                    <a:pt x="27687" y="5099"/>
                    <a:pt x="27586" y="5199"/>
                  </a:cubicBezTo>
                  <a:cubicBezTo>
                    <a:pt x="27628" y="5100"/>
                    <a:pt x="27663" y="4999"/>
                    <a:pt x="27693" y="4896"/>
                  </a:cubicBezTo>
                  <a:close/>
                  <a:moveTo>
                    <a:pt x="29696" y="4210"/>
                  </a:moveTo>
                  <a:cubicBezTo>
                    <a:pt x="29927" y="4210"/>
                    <a:pt x="30141" y="4270"/>
                    <a:pt x="30355" y="4398"/>
                  </a:cubicBezTo>
                  <a:cubicBezTo>
                    <a:pt x="30522" y="4498"/>
                    <a:pt x="30789" y="4665"/>
                    <a:pt x="30589" y="4865"/>
                  </a:cubicBezTo>
                  <a:cubicBezTo>
                    <a:pt x="30288" y="5165"/>
                    <a:pt x="29721" y="5199"/>
                    <a:pt x="29354" y="5199"/>
                  </a:cubicBezTo>
                  <a:cubicBezTo>
                    <a:pt x="29121" y="5199"/>
                    <a:pt x="28887" y="5199"/>
                    <a:pt x="28687" y="5165"/>
                  </a:cubicBezTo>
                  <a:cubicBezTo>
                    <a:pt x="28754" y="5099"/>
                    <a:pt x="28787" y="5065"/>
                    <a:pt x="28887" y="4999"/>
                  </a:cubicBezTo>
                  <a:cubicBezTo>
                    <a:pt x="29011" y="4906"/>
                    <a:pt x="28906" y="4728"/>
                    <a:pt x="28758" y="4728"/>
                  </a:cubicBezTo>
                  <a:cubicBezTo>
                    <a:pt x="28746" y="4728"/>
                    <a:pt x="28733" y="4729"/>
                    <a:pt x="28721" y="4732"/>
                  </a:cubicBezTo>
                  <a:cubicBezTo>
                    <a:pt x="28454" y="4832"/>
                    <a:pt x="28187" y="4932"/>
                    <a:pt x="27887" y="4999"/>
                  </a:cubicBezTo>
                  <a:cubicBezTo>
                    <a:pt x="27953" y="4932"/>
                    <a:pt x="28020" y="4898"/>
                    <a:pt x="28020" y="4898"/>
                  </a:cubicBezTo>
                  <a:cubicBezTo>
                    <a:pt x="28420" y="4665"/>
                    <a:pt x="28854" y="4398"/>
                    <a:pt x="29288" y="4265"/>
                  </a:cubicBezTo>
                  <a:cubicBezTo>
                    <a:pt x="29431" y="4229"/>
                    <a:pt x="29566" y="4210"/>
                    <a:pt x="29696" y="4210"/>
                  </a:cubicBezTo>
                  <a:close/>
                  <a:moveTo>
                    <a:pt x="26940" y="2349"/>
                  </a:moveTo>
                  <a:cubicBezTo>
                    <a:pt x="27041" y="2349"/>
                    <a:pt x="27140" y="2436"/>
                    <a:pt x="27220" y="2664"/>
                  </a:cubicBezTo>
                  <a:cubicBezTo>
                    <a:pt x="27286" y="2930"/>
                    <a:pt x="27286" y="3264"/>
                    <a:pt x="27286" y="3564"/>
                  </a:cubicBezTo>
                  <a:cubicBezTo>
                    <a:pt x="27253" y="4198"/>
                    <a:pt x="27119" y="4698"/>
                    <a:pt x="26953" y="5232"/>
                  </a:cubicBezTo>
                  <a:cubicBezTo>
                    <a:pt x="26953" y="4999"/>
                    <a:pt x="26919" y="4732"/>
                    <a:pt x="26919" y="4532"/>
                  </a:cubicBezTo>
                  <a:cubicBezTo>
                    <a:pt x="26919" y="4482"/>
                    <a:pt x="26878" y="4456"/>
                    <a:pt x="26836" y="4456"/>
                  </a:cubicBezTo>
                  <a:cubicBezTo>
                    <a:pt x="26794" y="4456"/>
                    <a:pt x="26753" y="4482"/>
                    <a:pt x="26753" y="4532"/>
                  </a:cubicBezTo>
                  <a:lnTo>
                    <a:pt x="26753" y="4932"/>
                  </a:lnTo>
                  <a:cubicBezTo>
                    <a:pt x="26619" y="4331"/>
                    <a:pt x="26452" y="3731"/>
                    <a:pt x="26452" y="3097"/>
                  </a:cubicBezTo>
                  <a:cubicBezTo>
                    <a:pt x="26452" y="2839"/>
                    <a:pt x="26700" y="2349"/>
                    <a:pt x="26940" y="2349"/>
                  </a:cubicBezTo>
                  <a:close/>
                  <a:moveTo>
                    <a:pt x="28585" y="6476"/>
                  </a:moveTo>
                  <a:cubicBezTo>
                    <a:pt x="28868" y="6476"/>
                    <a:pt x="29148" y="6541"/>
                    <a:pt x="29421" y="6700"/>
                  </a:cubicBezTo>
                  <a:cubicBezTo>
                    <a:pt x="30455" y="7233"/>
                    <a:pt x="28554" y="7667"/>
                    <a:pt x="28187" y="7700"/>
                  </a:cubicBezTo>
                  <a:cubicBezTo>
                    <a:pt x="28089" y="7710"/>
                    <a:pt x="27992" y="7714"/>
                    <a:pt x="27894" y="7714"/>
                  </a:cubicBezTo>
                  <a:cubicBezTo>
                    <a:pt x="27658" y="7714"/>
                    <a:pt x="27422" y="7691"/>
                    <a:pt x="27186" y="7667"/>
                  </a:cubicBezTo>
                  <a:cubicBezTo>
                    <a:pt x="27286" y="7567"/>
                    <a:pt x="27253" y="7367"/>
                    <a:pt x="27086" y="7367"/>
                  </a:cubicBezTo>
                  <a:cubicBezTo>
                    <a:pt x="26853" y="7367"/>
                    <a:pt x="26586" y="7367"/>
                    <a:pt x="26286" y="7400"/>
                  </a:cubicBezTo>
                  <a:cubicBezTo>
                    <a:pt x="26997" y="6983"/>
                    <a:pt x="27799" y="6476"/>
                    <a:pt x="28585" y="6476"/>
                  </a:cubicBezTo>
                  <a:close/>
                  <a:moveTo>
                    <a:pt x="22176" y="6834"/>
                  </a:moveTo>
                  <a:lnTo>
                    <a:pt x="22176" y="6834"/>
                  </a:lnTo>
                  <a:cubicBezTo>
                    <a:pt x="22149" y="7534"/>
                    <a:pt x="22342" y="8476"/>
                    <a:pt x="22624" y="9245"/>
                  </a:cubicBezTo>
                  <a:lnTo>
                    <a:pt x="22624" y="9245"/>
                  </a:lnTo>
                  <a:cubicBezTo>
                    <a:pt x="22447" y="8714"/>
                    <a:pt x="22342" y="8163"/>
                    <a:pt x="22283" y="7867"/>
                  </a:cubicBezTo>
                  <a:cubicBezTo>
                    <a:pt x="22246" y="7583"/>
                    <a:pt x="22186" y="7206"/>
                    <a:pt x="22176" y="6834"/>
                  </a:cubicBezTo>
                  <a:close/>
                  <a:moveTo>
                    <a:pt x="22624" y="9245"/>
                  </a:moveTo>
                  <a:cubicBezTo>
                    <a:pt x="22751" y="9628"/>
                    <a:pt x="22917" y="10001"/>
                    <a:pt x="23130" y="10259"/>
                  </a:cubicBezTo>
                  <a:lnTo>
                    <a:pt x="23130" y="10259"/>
                  </a:lnTo>
                  <a:cubicBezTo>
                    <a:pt x="22949" y="10012"/>
                    <a:pt x="22773" y="9653"/>
                    <a:pt x="22624" y="9245"/>
                  </a:cubicBezTo>
                  <a:close/>
                  <a:moveTo>
                    <a:pt x="27019" y="9104"/>
                  </a:moveTo>
                  <a:cubicBezTo>
                    <a:pt x="27207" y="9104"/>
                    <a:pt x="27396" y="9124"/>
                    <a:pt x="27586" y="9168"/>
                  </a:cubicBezTo>
                  <a:cubicBezTo>
                    <a:pt x="28387" y="9335"/>
                    <a:pt x="28053" y="9935"/>
                    <a:pt x="27586" y="10236"/>
                  </a:cubicBezTo>
                  <a:cubicBezTo>
                    <a:pt x="27253" y="10436"/>
                    <a:pt x="26853" y="10569"/>
                    <a:pt x="26486" y="10703"/>
                  </a:cubicBezTo>
                  <a:cubicBezTo>
                    <a:pt x="25785" y="10903"/>
                    <a:pt x="25085" y="10936"/>
                    <a:pt x="24384" y="10969"/>
                  </a:cubicBezTo>
                  <a:cubicBezTo>
                    <a:pt x="24551" y="10869"/>
                    <a:pt x="24718" y="10736"/>
                    <a:pt x="24818" y="10536"/>
                  </a:cubicBezTo>
                  <a:cubicBezTo>
                    <a:pt x="24899" y="10454"/>
                    <a:pt x="24804" y="10351"/>
                    <a:pt x="24730" y="10351"/>
                  </a:cubicBezTo>
                  <a:cubicBezTo>
                    <a:pt x="24713" y="10351"/>
                    <a:pt x="24697" y="10357"/>
                    <a:pt x="24684" y="10369"/>
                  </a:cubicBezTo>
                  <a:cubicBezTo>
                    <a:pt x="24418" y="10536"/>
                    <a:pt x="24184" y="10703"/>
                    <a:pt x="23917" y="10769"/>
                  </a:cubicBezTo>
                  <a:cubicBezTo>
                    <a:pt x="23917" y="10769"/>
                    <a:pt x="23951" y="10669"/>
                    <a:pt x="24051" y="10569"/>
                  </a:cubicBezTo>
                  <a:cubicBezTo>
                    <a:pt x="24877" y="9800"/>
                    <a:pt x="25922" y="9104"/>
                    <a:pt x="27019" y="9104"/>
                  </a:cubicBezTo>
                  <a:close/>
                  <a:moveTo>
                    <a:pt x="25352" y="12404"/>
                  </a:moveTo>
                  <a:cubicBezTo>
                    <a:pt x="25685" y="12404"/>
                    <a:pt x="26552" y="12537"/>
                    <a:pt x="26185" y="13038"/>
                  </a:cubicBezTo>
                  <a:cubicBezTo>
                    <a:pt x="25885" y="13405"/>
                    <a:pt x="25285" y="13605"/>
                    <a:pt x="24885" y="13771"/>
                  </a:cubicBezTo>
                  <a:cubicBezTo>
                    <a:pt x="24184" y="14038"/>
                    <a:pt x="23450" y="14172"/>
                    <a:pt x="22716" y="14238"/>
                  </a:cubicBezTo>
                  <a:cubicBezTo>
                    <a:pt x="22883" y="14105"/>
                    <a:pt x="23050" y="14005"/>
                    <a:pt x="23117" y="13771"/>
                  </a:cubicBezTo>
                  <a:cubicBezTo>
                    <a:pt x="23176" y="13712"/>
                    <a:pt x="23103" y="13599"/>
                    <a:pt x="23039" y="13599"/>
                  </a:cubicBezTo>
                  <a:cubicBezTo>
                    <a:pt x="23031" y="13599"/>
                    <a:pt x="23024" y="13601"/>
                    <a:pt x="23017" y="13605"/>
                  </a:cubicBezTo>
                  <a:cubicBezTo>
                    <a:pt x="22716" y="13671"/>
                    <a:pt x="22416" y="13771"/>
                    <a:pt x="22183" y="13938"/>
                  </a:cubicBezTo>
                  <a:cubicBezTo>
                    <a:pt x="22083" y="14005"/>
                    <a:pt x="21949" y="14038"/>
                    <a:pt x="21882" y="14105"/>
                  </a:cubicBezTo>
                  <a:cubicBezTo>
                    <a:pt x="22049" y="13771"/>
                    <a:pt x="22249" y="13438"/>
                    <a:pt x="22449" y="13104"/>
                  </a:cubicBezTo>
                  <a:cubicBezTo>
                    <a:pt x="23283" y="12571"/>
                    <a:pt x="24518" y="12404"/>
                    <a:pt x="25352" y="12404"/>
                  </a:cubicBezTo>
                  <a:close/>
                  <a:moveTo>
                    <a:pt x="21790" y="14356"/>
                  </a:moveTo>
                  <a:cubicBezTo>
                    <a:pt x="21772" y="14372"/>
                    <a:pt x="21757" y="14389"/>
                    <a:pt x="21749" y="14405"/>
                  </a:cubicBezTo>
                  <a:cubicBezTo>
                    <a:pt x="21782" y="14372"/>
                    <a:pt x="21849" y="14372"/>
                    <a:pt x="21882" y="14372"/>
                  </a:cubicBezTo>
                  <a:cubicBezTo>
                    <a:pt x="21884" y="14371"/>
                    <a:pt x="21886" y="14370"/>
                    <a:pt x="21888" y="14369"/>
                  </a:cubicBezTo>
                  <a:lnTo>
                    <a:pt x="21888" y="14369"/>
                  </a:lnTo>
                  <a:cubicBezTo>
                    <a:pt x="21855" y="14365"/>
                    <a:pt x="21822" y="14361"/>
                    <a:pt x="21790" y="14356"/>
                  </a:cubicBezTo>
                  <a:close/>
                  <a:moveTo>
                    <a:pt x="17533" y="14263"/>
                  </a:moveTo>
                  <a:cubicBezTo>
                    <a:pt x="17412" y="15249"/>
                    <a:pt x="17934" y="16468"/>
                    <a:pt x="18613" y="17374"/>
                  </a:cubicBezTo>
                  <a:cubicBezTo>
                    <a:pt x="18590" y="17280"/>
                    <a:pt x="18566" y="17219"/>
                    <a:pt x="18543" y="17144"/>
                  </a:cubicBezTo>
                  <a:lnTo>
                    <a:pt x="18543" y="17144"/>
                  </a:lnTo>
                  <a:cubicBezTo>
                    <a:pt x="18721" y="17393"/>
                    <a:pt x="18927" y="17613"/>
                    <a:pt x="19165" y="17779"/>
                  </a:cubicBezTo>
                  <a:lnTo>
                    <a:pt x="19165" y="17779"/>
                  </a:lnTo>
                  <a:cubicBezTo>
                    <a:pt x="19174" y="17765"/>
                    <a:pt x="19180" y="17751"/>
                    <a:pt x="19180" y="17741"/>
                  </a:cubicBezTo>
                  <a:cubicBezTo>
                    <a:pt x="19180" y="17541"/>
                    <a:pt x="19080" y="17341"/>
                    <a:pt x="18947" y="17174"/>
                  </a:cubicBezTo>
                  <a:cubicBezTo>
                    <a:pt x="18914" y="17041"/>
                    <a:pt x="18880" y="16940"/>
                    <a:pt x="18847" y="16840"/>
                  </a:cubicBezTo>
                  <a:cubicBezTo>
                    <a:pt x="18814" y="16790"/>
                    <a:pt x="18780" y="16765"/>
                    <a:pt x="18751" y="16765"/>
                  </a:cubicBezTo>
                  <a:cubicBezTo>
                    <a:pt x="18722" y="16765"/>
                    <a:pt x="18697" y="16790"/>
                    <a:pt x="18680" y="16840"/>
                  </a:cubicBezTo>
                  <a:lnTo>
                    <a:pt x="18680" y="16874"/>
                  </a:lnTo>
                  <a:cubicBezTo>
                    <a:pt x="18580" y="16874"/>
                    <a:pt x="18513" y="16940"/>
                    <a:pt x="18513" y="17041"/>
                  </a:cubicBezTo>
                  <a:cubicBezTo>
                    <a:pt x="18523" y="17080"/>
                    <a:pt x="18533" y="17113"/>
                    <a:pt x="18543" y="17144"/>
                  </a:cubicBezTo>
                  <a:lnTo>
                    <a:pt x="18543" y="17144"/>
                  </a:lnTo>
                  <a:cubicBezTo>
                    <a:pt x="18198" y="16665"/>
                    <a:pt x="17955" y="16079"/>
                    <a:pt x="17779" y="15573"/>
                  </a:cubicBezTo>
                  <a:cubicBezTo>
                    <a:pt x="17677" y="15248"/>
                    <a:pt x="17540" y="14740"/>
                    <a:pt x="17533" y="14263"/>
                  </a:cubicBezTo>
                  <a:close/>
                  <a:moveTo>
                    <a:pt x="23620" y="15920"/>
                  </a:moveTo>
                  <a:cubicBezTo>
                    <a:pt x="24069" y="15920"/>
                    <a:pt x="24497" y="16059"/>
                    <a:pt x="24751" y="16440"/>
                  </a:cubicBezTo>
                  <a:cubicBezTo>
                    <a:pt x="25051" y="16907"/>
                    <a:pt x="24251" y="17207"/>
                    <a:pt x="23951" y="17307"/>
                  </a:cubicBezTo>
                  <a:cubicBezTo>
                    <a:pt x="22850" y="17741"/>
                    <a:pt x="21716" y="17774"/>
                    <a:pt x="20548" y="17874"/>
                  </a:cubicBezTo>
                  <a:cubicBezTo>
                    <a:pt x="20615" y="17774"/>
                    <a:pt x="20715" y="17674"/>
                    <a:pt x="20748" y="17541"/>
                  </a:cubicBezTo>
                  <a:cubicBezTo>
                    <a:pt x="20774" y="17437"/>
                    <a:pt x="20678" y="17353"/>
                    <a:pt x="20603" y="17353"/>
                  </a:cubicBezTo>
                  <a:cubicBezTo>
                    <a:pt x="20582" y="17353"/>
                    <a:pt x="20563" y="17359"/>
                    <a:pt x="20548" y="17374"/>
                  </a:cubicBezTo>
                  <a:cubicBezTo>
                    <a:pt x="20415" y="17441"/>
                    <a:pt x="20248" y="17508"/>
                    <a:pt x="20114" y="17541"/>
                  </a:cubicBezTo>
                  <a:cubicBezTo>
                    <a:pt x="20081" y="17541"/>
                    <a:pt x="20014" y="17574"/>
                    <a:pt x="19948" y="17574"/>
                  </a:cubicBezTo>
                  <a:cubicBezTo>
                    <a:pt x="19914" y="17541"/>
                    <a:pt x="19948" y="17508"/>
                    <a:pt x="20014" y="17441"/>
                  </a:cubicBezTo>
                  <a:cubicBezTo>
                    <a:pt x="20848" y="16774"/>
                    <a:pt x="21849" y="16340"/>
                    <a:pt x="22850" y="16040"/>
                  </a:cubicBezTo>
                  <a:cubicBezTo>
                    <a:pt x="23094" y="15967"/>
                    <a:pt x="23360" y="15920"/>
                    <a:pt x="23620" y="15920"/>
                  </a:cubicBezTo>
                  <a:close/>
                  <a:moveTo>
                    <a:pt x="14916" y="18015"/>
                  </a:moveTo>
                  <a:lnTo>
                    <a:pt x="14916" y="18015"/>
                  </a:lnTo>
                  <a:cubicBezTo>
                    <a:pt x="14910" y="18069"/>
                    <a:pt x="14908" y="18122"/>
                    <a:pt x="14911" y="18175"/>
                  </a:cubicBezTo>
                  <a:cubicBezTo>
                    <a:pt x="14944" y="19442"/>
                    <a:pt x="15611" y="20777"/>
                    <a:pt x="16512" y="21844"/>
                  </a:cubicBezTo>
                  <a:cubicBezTo>
                    <a:pt x="16498" y="21803"/>
                    <a:pt x="16485" y="21762"/>
                    <a:pt x="16472" y="21722"/>
                  </a:cubicBezTo>
                  <a:lnTo>
                    <a:pt x="16472" y="21722"/>
                  </a:lnTo>
                  <a:cubicBezTo>
                    <a:pt x="16609" y="21886"/>
                    <a:pt x="16755" y="22037"/>
                    <a:pt x="16910" y="22168"/>
                  </a:cubicBezTo>
                  <a:lnTo>
                    <a:pt x="16910" y="22168"/>
                  </a:lnTo>
                  <a:cubicBezTo>
                    <a:pt x="16912" y="22156"/>
                    <a:pt x="16912" y="22140"/>
                    <a:pt x="16912" y="22111"/>
                  </a:cubicBezTo>
                  <a:cubicBezTo>
                    <a:pt x="16879" y="21911"/>
                    <a:pt x="16845" y="21510"/>
                    <a:pt x="16579" y="21344"/>
                  </a:cubicBezTo>
                  <a:cubicBezTo>
                    <a:pt x="16512" y="21110"/>
                    <a:pt x="16412" y="20877"/>
                    <a:pt x="16312" y="20676"/>
                  </a:cubicBezTo>
                  <a:cubicBezTo>
                    <a:pt x="16298" y="20635"/>
                    <a:pt x="16272" y="20616"/>
                    <a:pt x="16247" y="20616"/>
                  </a:cubicBezTo>
                  <a:cubicBezTo>
                    <a:pt x="16212" y="20616"/>
                    <a:pt x="16178" y="20652"/>
                    <a:pt x="16178" y="20710"/>
                  </a:cubicBezTo>
                  <a:cubicBezTo>
                    <a:pt x="16268" y="21039"/>
                    <a:pt x="16358" y="21368"/>
                    <a:pt x="16472" y="21722"/>
                  </a:cubicBezTo>
                  <a:lnTo>
                    <a:pt x="16472" y="21722"/>
                  </a:lnTo>
                  <a:cubicBezTo>
                    <a:pt x="16014" y="21175"/>
                    <a:pt x="15654" y="20484"/>
                    <a:pt x="15411" y="19909"/>
                  </a:cubicBezTo>
                  <a:cubicBezTo>
                    <a:pt x="15199" y="19400"/>
                    <a:pt x="14919" y="18673"/>
                    <a:pt x="14916" y="18015"/>
                  </a:cubicBezTo>
                  <a:close/>
                  <a:moveTo>
                    <a:pt x="21672" y="20154"/>
                  </a:moveTo>
                  <a:cubicBezTo>
                    <a:pt x="22294" y="20154"/>
                    <a:pt x="22783" y="20365"/>
                    <a:pt x="22950" y="20910"/>
                  </a:cubicBezTo>
                  <a:cubicBezTo>
                    <a:pt x="23417" y="22311"/>
                    <a:pt x="20281" y="22511"/>
                    <a:pt x="18447" y="22511"/>
                  </a:cubicBezTo>
                  <a:cubicBezTo>
                    <a:pt x="18880" y="22411"/>
                    <a:pt x="19281" y="22211"/>
                    <a:pt x="19547" y="21944"/>
                  </a:cubicBezTo>
                  <a:cubicBezTo>
                    <a:pt x="19614" y="21877"/>
                    <a:pt x="19547" y="21711"/>
                    <a:pt x="19414" y="21711"/>
                  </a:cubicBezTo>
                  <a:cubicBezTo>
                    <a:pt x="18947" y="21711"/>
                    <a:pt x="18580" y="21877"/>
                    <a:pt x="18180" y="22044"/>
                  </a:cubicBezTo>
                  <a:cubicBezTo>
                    <a:pt x="17946" y="22111"/>
                    <a:pt x="17779" y="22178"/>
                    <a:pt x="17613" y="22244"/>
                  </a:cubicBezTo>
                  <a:cubicBezTo>
                    <a:pt x="17713" y="22044"/>
                    <a:pt x="17779" y="21877"/>
                    <a:pt x="17880" y="21711"/>
                  </a:cubicBezTo>
                  <a:cubicBezTo>
                    <a:pt x="18658" y="20999"/>
                    <a:pt x="20430" y="20154"/>
                    <a:pt x="21672" y="20154"/>
                  </a:cubicBezTo>
                  <a:close/>
                  <a:moveTo>
                    <a:pt x="6758" y="25522"/>
                  </a:moveTo>
                  <a:cubicBezTo>
                    <a:pt x="6788" y="25575"/>
                    <a:pt x="6819" y="25628"/>
                    <a:pt x="6851" y="25680"/>
                  </a:cubicBezTo>
                  <a:lnTo>
                    <a:pt x="6851" y="25680"/>
                  </a:lnTo>
                  <a:cubicBezTo>
                    <a:pt x="6869" y="25702"/>
                    <a:pt x="6887" y="25725"/>
                    <a:pt x="6905" y="25747"/>
                  </a:cubicBezTo>
                  <a:cubicBezTo>
                    <a:pt x="6854" y="25670"/>
                    <a:pt x="6805" y="25595"/>
                    <a:pt x="6758" y="25522"/>
                  </a:cubicBezTo>
                  <a:close/>
                  <a:moveTo>
                    <a:pt x="19714" y="24578"/>
                  </a:moveTo>
                  <a:cubicBezTo>
                    <a:pt x="20340" y="24578"/>
                    <a:pt x="21032" y="24720"/>
                    <a:pt x="21082" y="25413"/>
                  </a:cubicBezTo>
                  <a:cubicBezTo>
                    <a:pt x="21115" y="25880"/>
                    <a:pt x="20448" y="26147"/>
                    <a:pt x="20114" y="26314"/>
                  </a:cubicBezTo>
                  <a:cubicBezTo>
                    <a:pt x="18880" y="26881"/>
                    <a:pt x="17546" y="26914"/>
                    <a:pt x="16212" y="26948"/>
                  </a:cubicBezTo>
                  <a:cubicBezTo>
                    <a:pt x="16245" y="26914"/>
                    <a:pt x="16278" y="26914"/>
                    <a:pt x="16378" y="26881"/>
                  </a:cubicBezTo>
                  <a:cubicBezTo>
                    <a:pt x="17079" y="26647"/>
                    <a:pt x="17813" y="26481"/>
                    <a:pt x="18480" y="26147"/>
                  </a:cubicBezTo>
                  <a:cubicBezTo>
                    <a:pt x="18547" y="26114"/>
                    <a:pt x="18547" y="26047"/>
                    <a:pt x="18447" y="26047"/>
                  </a:cubicBezTo>
                  <a:cubicBezTo>
                    <a:pt x="17980" y="26080"/>
                    <a:pt x="17546" y="26214"/>
                    <a:pt x="17079" y="26314"/>
                  </a:cubicBezTo>
                  <a:cubicBezTo>
                    <a:pt x="17079" y="26280"/>
                    <a:pt x="17112" y="26280"/>
                    <a:pt x="17112" y="26280"/>
                  </a:cubicBezTo>
                  <a:cubicBezTo>
                    <a:pt x="17218" y="26149"/>
                    <a:pt x="17136" y="26017"/>
                    <a:pt x="17014" y="26017"/>
                  </a:cubicBezTo>
                  <a:cubicBezTo>
                    <a:pt x="16982" y="26017"/>
                    <a:pt x="16947" y="26026"/>
                    <a:pt x="16912" y="26047"/>
                  </a:cubicBezTo>
                  <a:cubicBezTo>
                    <a:pt x="16479" y="26247"/>
                    <a:pt x="16112" y="26547"/>
                    <a:pt x="15711" y="26614"/>
                  </a:cubicBezTo>
                  <a:lnTo>
                    <a:pt x="15711" y="26547"/>
                  </a:lnTo>
                  <a:cubicBezTo>
                    <a:pt x="16679" y="25580"/>
                    <a:pt x="17746" y="24813"/>
                    <a:pt x="19114" y="24613"/>
                  </a:cubicBezTo>
                  <a:cubicBezTo>
                    <a:pt x="19286" y="24595"/>
                    <a:pt x="19496" y="24578"/>
                    <a:pt x="19714" y="24578"/>
                  </a:cubicBezTo>
                  <a:close/>
                  <a:moveTo>
                    <a:pt x="10188" y="17676"/>
                  </a:moveTo>
                  <a:cubicBezTo>
                    <a:pt x="10498" y="17676"/>
                    <a:pt x="11234" y="20610"/>
                    <a:pt x="11241" y="20610"/>
                  </a:cubicBezTo>
                  <a:cubicBezTo>
                    <a:pt x="11241" y="20610"/>
                    <a:pt x="11241" y="20610"/>
                    <a:pt x="11241" y="20610"/>
                  </a:cubicBezTo>
                  <a:cubicBezTo>
                    <a:pt x="11375" y="21510"/>
                    <a:pt x="11408" y="22378"/>
                    <a:pt x="11442" y="23245"/>
                  </a:cubicBezTo>
                  <a:cubicBezTo>
                    <a:pt x="11575" y="25713"/>
                    <a:pt x="11542" y="28215"/>
                    <a:pt x="11742" y="30617"/>
                  </a:cubicBezTo>
                  <a:cubicBezTo>
                    <a:pt x="11375" y="28849"/>
                    <a:pt x="10941" y="27081"/>
                    <a:pt x="10441" y="25380"/>
                  </a:cubicBezTo>
                  <a:cubicBezTo>
                    <a:pt x="10241" y="24579"/>
                    <a:pt x="9907" y="23912"/>
                    <a:pt x="9540" y="23245"/>
                  </a:cubicBezTo>
                  <a:cubicBezTo>
                    <a:pt x="9373" y="21344"/>
                    <a:pt x="9574" y="19609"/>
                    <a:pt x="10107" y="17774"/>
                  </a:cubicBezTo>
                  <a:cubicBezTo>
                    <a:pt x="10129" y="17706"/>
                    <a:pt x="10156" y="17676"/>
                    <a:pt x="10188" y="17676"/>
                  </a:cubicBezTo>
                  <a:close/>
                  <a:moveTo>
                    <a:pt x="4007" y="26014"/>
                  </a:moveTo>
                  <a:cubicBezTo>
                    <a:pt x="5132" y="26014"/>
                    <a:pt x="6253" y="26255"/>
                    <a:pt x="7038" y="26647"/>
                  </a:cubicBezTo>
                  <a:cubicBezTo>
                    <a:pt x="7072" y="26747"/>
                    <a:pt x="7172" y="26814"/>
                    <a:pt x="7205" y="26914"/>
                  </a:cubicBezTo>
                  <a:cubicBezTo>
                    <a:pt x="7222" y="26931"/>
                    <a:pt x="7239" y="26939"/>
                    <a:pt x="7251" y="26939"/>
                  </a:cubicBezTo>
                  <a:cubicBezTo>
                    <a:pt x="7264" y="26939"/>
                    <a:pt x="7272" y="26931"/>
                    <a:pt x="7272" y="26914"/>
                  </a:cubicBezTo>
                  <a:cubicBezTo>
                    <a:pt x="8173" y="28148"/>
                    <a:pt x="9107" y="29349"/>
                    <a:pt x="9907" y="30650"/>
                  </a:cubicBezTo>
                  <a:cubicBezTo>
                    <a:pt x="10241" y="31284"/>
                    <a:pt x="10941" y="32185"/>
                    <a:pt x="11442" y="33085"/>
                  </a:cubicBezTo>
                  <a:cubicBezTo>
                    <a:pt x="10908" y="32218"/>
                    <a:pt x="10107" y="31551"/>
                    <a:pt x="9507" y="30717"/>
                  </a:cubicBezTo>
                  <a:cubicBezTo>
                    <a:pt x="8940" y="30016"/>
                    <a:pt x="8506" y="29183"/>
                    <a:pt x="7706" y="28682"/>
                  </a:cubicBezTo>
                  <a:cubicBezTo>
                    <a:pt x="7606" y="28682"/>
                    <a:pt x="7572" y="28749"/>
                    <a:pt x="7606" y="28782"/>
                  </a:cubicBezTo>
                  <a:cubicBezTo>
                    <a:pt x="8273" y="29483"/>
                    <a:pt x="8873" y="30283"/>
                    <a:pt x="9440" y="31051"/>
                  </a:cubicBezTo>
                  <a:cubicBezTo>
                    <a:pt x="8339" y="29983"/>
                    <a:pt x="7005" y="28949"/>
                    <a:pt x="5704" y="28249"/>
                  </a:cubicBezTo>
                  <a:cubicBezTo>
                    <a:pt x="5223" y="27981"/>
                    <a:pt x="2301" y="27264"/>
                    <a:pt x="970" y="27264"/>
                  </a:cubicBezTo>
                  <a:cubicBezTo>
                    <a:pt x="651" y="27264"/>
                    <a:pt x="424" y="27305"/>
                    <a:pt x="342" y="27403"/>
                  </a:cubicBezTo>
                  <a:lnTo>
                    <a:pt x="342" y="27403"/>
                  </a:lnTo>
                  <a:cubicBezTo>
                    <a:pt x="1098" y="26414"/>
                    <a:pt x="2556" y="26014"/>
                    <a:pt x="4007" y="26014"/>
                  </a:cubicBezTo>
                  <a:close/>
                  <a:moveTo>
                    <a:pt x="19185" y="30738"/>
                  </a:moveTo>
                  <a:cubicBezTo>
                    <a:pt x="19493" y="30738"/>
                    <a:pt x="19806" y="30775"/>
                    <a:pt x="20081" y="30850"/>
                  </a:cubicBezTo>
                  <a:cubicBezTo>
                    <a:pt x="20882" y="31017"/>
                    <a:pt x="20048" y="31718"/>
                    <a:pt x="19881" y="31884"/>
                  </a:cubicBezTo>
                  <a:cubicBezTo>
                    <a:pt x="19047" y="32618"/>
                    <a:pt x="17946" y="33119"/>
                    <a:pt x="16879" y="33386"/>
                  </a:cubicBezTo>
                  <a:cubicBezTo>
                    <a:pt x="16178" y="33552"/>
                    <a:pt x="15444" y="33586"/>
                    <a:pt x="14711" y="33686"/>
                  </a:cubicBezTo>
                  <a:cubicBezTo>
                    <a:pt x="15078" y="33452"/>
                    <a:pt x="15411" y="33252"/>
                    <a:pt x="15745" y="33019"/>
                  </a:cubicBezTo>
                  <a:cubicBezTo>
                    <a:pt x="15868" y="32926"/>
                    <a:pt x="15792" y="32748"/>
                    <a:pt x="15648" y="32748"/>
                  </a:cubicBezTo>
                  <a:cubicBezTo>
                    <a:pt x="15636" y="32748"/>
                    <a:pt x="15624" y="32749"/>
                    <a:pt x="15611" y="32752"/>
                  </a:cubicBezTo>
                  <a:cubicBezTo>
                    <a:pt x="14744" y="32952"/>
                    <a:pt x="13943" y="33386"/>
                    <a:pt x="13210" y="33853"/>
                  </a:cubicBezTo>
                  <a:cubicBezTo>
                    <a:pt x="14043" y="32952"/>
                    <a:pt x="15244" y="32318"/>
                    <a:pt x="16212" y="31751"/>
                  </a:cubicBezTo>
                  <a:cubicBezTo>
                    <a:pt x="17046" y="31251"/>
                    <a:pt x="17913" y="30884"/>
                    <a:pt x="18880" y="30750"/>
                  </a:cubicBezTo>
                  <a:cubicBezTo>
                    <a:pt x="18980" y="30742"/>
                    <a:pt x="19082" y="30738"/>
                    <a:pt x="19185" y="30738"/>
                  </a:cubicBezTo>
                  <a:close/>
                  <a:moveTo>
                    <a:pt x="9712" y="40249"/>
                  </a:moveTo>
                  <a:lnTo>
                    <a:pt x="9712" y="40249"/>
                  </a:lnTo>
                  <a:cubicBezTo>
                    <a:pt x="9733" y="40274"/>
                    <a:pt x="9754" y="40299"/>
                    <a:pt x="9774" y="40324"/>
                  </a:cubicBezTo>
                  <a:cubicBezTo>
                    <a:pt x="9800" y="40359"/>
                    <a:pt x="9834" y="40373"/>
                    <a:pt x="9868" y="40373"/>
                  </a:cubicBezTo>
                  <a:cubicBezTo>
                    <a:pt x="9874" y="40373"/>
                    <a:pt x="9880" y="40373"/>
                    <a:pt x="9887" y="40372"/>
                  </a:cubicBezTo>
                  <a:lnTo>
                    <a:pt x="9887" y="40372"/>
                  </a:lnTo>
                  <a:cubicBezTo>
                    <a:pt x="9829" y="40332"/>
                    <a:pt x="9771" y="40291"/>
                    <a:pt x="9712" y="40249"/>
                  </a:cubicBezTo>
                  <a:close/>
                  <a:moveTo>
                    <a:pt x="22085" y="36831"/>
                  </a:moveTo>
                  <a:cubicBezTo>
                    <a:pt x="22563" y="36831"/>
                    <a:pt x="22107" y="37923"/>
                    <a:pt x="21782" y="38623"/>
                  </a:cubicBezTo>
                  <a:cubicBezTo>
                    <a:pt x="21082" y="40257"/>
                    <a:pt x="19948" y="41591"/>
                    <a:pt x="18447" y="42459"/>
                  </a:cubicBezTo>
                  <a:cubicBezTo>
                    <a:pt x="17779" y="42392"/>
                    <a:pt x="17146" y="42292"/>
                    <a:pt x="16512" y="42292"/>
                  </a:cubicBezTo>
                  <a:cubicBezTo>
                    <a:pt x="15878" y="42292"/>
                    <a:pt x="15211" y="42392"/>
                    <a:pt x="14510" y="42559"/>
                  </a:cubicBezTo>
                  <a:cubicBezTo>
                    <a:pt x="15044" y="42359"/>
                    <a:pt x="15578" y="42192"/>
                    <a:pt x="16078" y="41958"/>
                  </a:cubicBezTo>
                  <a:cubicBezTo>
                    <a:pt x="17579" y="41291"/>
                    <a:pt x="19114" y="40524"/>
                    <a:pt x="20048" y="39123"/>
                  </a:cubicBezTo>
                  <a:cubicBezTo>
                    <a:pt x="20071" y="39099"/>
                    <a:pt x="20045" y="39076"/>
                    <a:pt x="20004" y="39076"/>
                  </a:cubicBezTo>
                  <a:cubicBezTo>
                    <a:pt x="19987" y="39076"/>
                    <a:pt x="19967" y="39080"/>
                    <a:pt x="19948" y="39090"/>
                  </a:cubicBezTo>
                  <a:cubicBezTo>
                    <a:pt x="18213" y="40724"/>
                    <a:pt x="16245" y="41725"/>
                    <a:pt x="14010" y="42559"/>
                  </a:cubicBezTo>
                  <a:cubicBezTo>
                    <a:pt x="12843" y="43026"/>
                    <a:pt x="11375" y="43359"/>
                    <a:pt x="10674" y="44527"/>
                  </a:cubicBezTo>
                  <a:cubicBezTo>
                    <a:pt x="10374" y="44727"/>
                    <a:pt x="10174" y="44960"/>
                    <a:pt x="10007" y="45261"/>
                  </a:cubicBezTo>
                  <a:cubicBezTo>
                    <a:pt x="10374" y="43593"/>
                    <a:pt x="12609" y="42259"/>
                    <a:pt x="13943" y="41558"/>
                  </a:cubicBezTo>
                  <a:cubicBezTo>
                    <a:pt x="15778" y="40591"/>
                    <a:pt x="17613" y="39757"/>
                    <a:pt x="19414" y="38623"/>
                  </a:cubicBezTo>
                  <a:cubicBezTo>
                    <a:pt x="20081" y="38222"/>
                    <a:pt x="20615" y="37722"/>
                    <a:pt x="21249" y="37255"/>
                  </a:cubicBezTo>
                  <a:cubicBezTo>
                    <a:pt x="21659" y="36953"/>
                    <a:pt x="21924" y="36831"/>
                    <a:pt x="22085" y="36831"/>
                  </a:cubicBezTo>
                  <a:close/>
                  <a:moveTo>
                    <a:pt x="16624" y="42717"/>
                  </a:moveTo>
                  <a:cubicBezTo>
                    <a:pt x="17109" y="42717"/>
                    <a:pt x="17587" y="42744"/>
                    <a:pt x="18046" y="42792"/>
                  </a:cubicBezTo>
                  <a:cubicBezTo>
                    <a:pt x="18046" y="42792"/>
                    <a:pt x="18080" y="42859"/>
                    <a:pt x="18113" y="42859"/>
                  </a:cubicBezTo>
                  <a:lnTo>
                    <a:pt x="18180" y="42859"/>
                  </a:lnTo>
                  <a:cubicBezTo>
                    <a:pt x="18280" y="42859"/>
                    <a:pt x="18413" y="42892"/>
                    <a:pt x="18513" y="42892"/>
                  </a:cubicBezTo>
                  <a:cubicBezTo>
                    <a:pt x="18513" y="42916"/>
                    <a:pt x="18547" y="42940"/>
                    <a:pt x="18578" y="42940"/>
                  </a:cubicBezTo>
                  <a:cubicBezTo>
                    <a:pt x="18591" y="42940"/>
                    <a:pt x="18604" y="42935"/>
                    <a:pt x="18613" y="42926"/>
                  </a:cubicBezTo>
                  <a:lnTo>
                    <a:pt x="18680" y="42892"/>
                  </a:lnTo>
                  <a:lnTo>
                    <a:pt x="19281" y="43026"/>
                  </a:lnTo>
                  <a:cubicBezTo>
                    <a:pt x="19781" y="43126"/>
                    <a:pt x="25552" y="45894"/>
                    <a:pt x="24017" y="46428"/>
                  </a:cubicBezTo>
                  <a:cubicBezTo>
                    <a:pt x="23563" y="46577"/>
                    <a:pt x="23072" y="46636"/>
                    <a:pt x="22564" y="46636"/>
                  </a:cubicBezTo>
                  <a:cubicBezTo>
                    <a:pt x="21131" y="46636"/>
                    <a:pt x="19560" y="46165"/>
                    <a:pt x="18280" y="45894"/>
                  </a:cubicBezTo>
                  <a:cubicBezTo>
                    <a:pt x="16781" y="45547"/>
                    <a:pt x="14423" y="44640"/>
                    <a:pt x="12412" y="44640"/>
                  </a:cubicBezTo>
                  <a:cubicBezTo>
                    <a:pt x="11917" y="44640"/>
                    <a:pt x="11443" y="44695"/>
                    <a:pt x="11008" y="44827"/>
                  </a:cubicBezTo>
                  <a:cubicBezTo>
                    <a:pt x="11875" y="44460"/>
                    <a:pt x="13009" y="44393"/>
                    <a:pt x="13843" y="44293"/>
                  </a:cubicBezTo>
                  <a:cubicBezTo>
                    <a:pt x="14030" y="44277"/>
                    <a:pt x="14214" y="44270"/>
                    <a:pt x="14398" y="44270"/>
                  </a:cubicBezTo>
                  <a:cubicBezTo>
                    <a:pt x="16125" y="44270"/>
                    <a:pt x="17759" y="44923"/>
                    <a:pt x="19447" y="45194"/>
                  </a:cubicBezTo>
                  <a:cubicBezTo>
                    <a:pt x="19514" y="45194"/>
                    <a:pt x="19547" y="45094"/>
                    <a:pt x="19514" y="45094"/>
                  </a:cubicBezTo>
                  <a:cubicBezTo>
                    <a:pt x="17819" y="44487"/>
                    <a:pt x="16125" y="44052"/>
                    <a:pt x="14386" y="44052"/>
                  </a:cubicBezTo>
                  <a:cubicBezTo>
                    <a:pt x="13832" y="44052"/>
                    <a:pt x="13274" y="44097"/>
                    <a:pt x="12709" y="44193"/>
                  </a:cubicBezTo>
                  <a:cubicBezTo>
                    <a:pt x="12109" y="44260"/>
                    <a:pt x="11275" y="44427"/>
                    <a:pt x="10608" y="44760"/>
                  </a:cubicBezTo>
                  <a:cubicBezTo>
                    <a:pt x="12083" y="43258"/>
                    <a:pt x="14430" y="42717"/>
                    <a:pt x="16624" y="42717"/>
                  </a:cubicBezTo>
                  <a:close/>
                  <a:moveTo>
                    <a:pt x="12242" y="44960"/>
                  </a:moveTo>
                  <a:cubicBezTo>
                    <a:pt x="12609" y="44960"/>
                    <a:pt x="13009" y="45027"/>
                    <a:pt x="13410" y="45061"/>
                  </a:cubicBezTo>
                  <a:cubicBezTo>
                    <a:pt x="14544" y="45461"/>
                    <a:pt x="15411" y="46128"/>
                    <a:pt x="16278" y="47062"/>
                  </a:cubicBezTo>
                  <a:cubicBezTo>
                    <a:pt x="17046" y="47896"/>
                    <a:pt x="17679" y="48930"/>
                    <a:pt x="18580" y="49597"/>
                  </a:cubicBezTo>
                  <a:cubicBezTo>
                    <a:pt x="18586" y="49604"/>
                    <a:pt x="18595" y="49606"/>
                    <a:pt x="18605" y="49606"/>
                  </a:cubicBezTo>
                  <a:cubicBezTo>
                    <a:pt x="18647" y="49606"/>
                    <a:pt x="18707" y="49557"/>
                    <a:pt x="18680" y="49530"/>
                  </a:cubicBezTo>
                  <a:cubicBezTo>
                    <a:pt x="17946" y="48363"/>
                    <a:pt x="16912" y="47262"/>
                    <a:pt x="15945" y="46295"/>
                  </a:cubicBezTo>
                  <a:cubicBezTo>
                    <a:pt x="15578" y="45894"/>
                    <a:pt x="15111" y="45561"/>
                    <a:pt x="14611" y="45294"/>
                  </a:cubicBezTo>
                  <a:lnTo>
                    <a:pt x="14611" y="45294"/>
                  </a:lnTo>
                  <a:cubicBezTo>
                    <a:pt x="15545" y="45528"/>
                    <a:pt x="16412" y="45761"/>
                    <a:pt x="17112" y="45961"/>
                  </a:cubicBezTo>
                  <a:cubicBezTo>
                    <a:pt x="17112" y="46028"/>
                    <a:pt x="17112" y="46028"/>
                    <a:pt x="17179" y="46028"/>
                  </a:cubicBezTo>
                  <a:cubicBezTo>
                    <a:pt x="18814" y="47262"/>
                    <a:pt x="19948" y="48730"/>
                    <a:pt x="20848" y="50698"/>
                  </a:cubicBezTo>
                  <a:cubicBezTo>
                    <a:pt x="21127" y="51344"/>
                    <a:pt x="21016" y="51562"/>
                    <a:pt x="20731" y="51562"/>
                  </a:cubicBezTo>
                  <a:cubicBezTo>
                    <a:pt x="20266" y="51562"/>
                    <a:pt x="19336" y="50980"/>
                    <a:pt x="18880" y="50731"/>
                  </a:cubicBezTo>
                  <a:cubicBezTo>
                    <a:pt x="17880" y="50131"/>
                    <a:pt x="17012" y="49230"/>
                    <a:pt x="16212" y="48396"/>
                  </a:cubicBezTo>
                  <a:cubicBezTo>
                    <a:pt x="15211" y="47329"/>
                    <a:pt x="13877" y="45294"/>
                    <a:pt x="12242" y="44960"/>
                  </a:cubicBezTo>
                  <a:close/>
                  <a:moveTo>
                    <a:pt x="11569" y="48677"/>
                  </a:moveTo>
                  <a:cubicBezTo>
                    <a:pt x="11975" y="48677"/>
                    <a:pt x="12332" y="48856"/>
                    <a:pt x="12276" y="49364"/>
                  </a:cubicBezTo>
                  <a:cubicBezTo>
                    <a:pt x="12209" y="50231"/>
                    <a:pt x="11175" y="51098"/>
                    <a:pt x="10541" y="51632"/>
                  </a:cubicBezTo>
                  <a:cubicBezTo>
                    <a:pt x="10041" y="52099"/>
                    <a:pt x="9440" y="52533"/>
                    <a:pt x="8906" y="52933"/>
                  </a:cubicBezTo>
                  <a:cubicBezTo>
                    <a:pt x="9207" y="52566"/>
                    <a:pt x="9507" y="52232"/>
                    <a:pt x="9740" y="51799"/>
                  </a:cubicBezTo>
                  <a:cubicBezTo>
                    <a:pt x="9774" y="51732"/>
                    <a:pt x="9740" y="51699"/>
                    <a:pt x="9707" y="51699"/>
                  </a:cubicBezTo>
                  <a:cubicBezTo>
                    <a:pt x="9707" y="51632"/>
                    <a:pt x="9740" y="51632"/>
                    <a:pt x="9740" y="51599"/>
                  </a:cubicBezTo>
                  <a:cubicBezTo>
                    <a:pt x="9764" y="51551"/>
                    <a:pt x="9721" y="51504"/>
                    <a:pt x="9670" y="51504"/>
                  </a:cubicBezTo>
                  <a:cubicBezTo>
                    <a:pt x="9649" y="51504"/>
                    <a:pt x="9627" y="51512"/>
                    <a:pt x="9607" y="51532"/>
                  </a:cubicBezTo>
                  <a:cubicBezTo>
                    <a:pt x="9340" y="51799"/>
                    <a:pt x="9073" y="52132"/>
                    <a:pt x="8840" y="52533"/>
                  </a:cubicBezTo>
                  <a:cubicBezTo>
                    <a:pt x="8906" y="52266"/>
                    <a:pt x="9073" y="52066"/>
                    <a:pt x="9173" y="51899"/>
                  </a:cubicBezTo>
                  <a:cubicBezTo>
                    <a:pt x="9373" y="51565"/>
                    <a:pt x="9607" y="51198"/>
                    <a:pt x="9707" y="50798"/>
                  </a:cubicBezTo>
                  <a:cubicBezTo>
                    <a:pt x="9707" y="50749"/>
                    <a:pt x="9636" y="50718"/>
                    <a:pt x="9584" y="50718"/>
                  </a:cubicBezTo>
                  <a:cubicBezTo>
                    <a:pt x="9565" y="50718"/>
                    <a:pt x="9549" y="50722"/>
                    <a:pt x="9540" y="50731"/>
                  </a:cubicBezTo>
                  <a:cubicBezTo>
                    <a:pt x="9373" y="50931"/>
                    <a:pt x="9207" y="51198"/>
                    <a:pt x="9040" y="51465"/>
                  </a:cubicBezTo>
                  <a:cubicBezTo>
                    <a:pt x="9173" y="51098"/>
                    <a:pt x="9340" y="50731"/>
                    <a:pt x="9540" y="50398"/>
                  </a:cubicBezTo>
                  <a:cubicBezTo>
                    <a:pt x="9840" y="49864"/>
                    <a:pt x="10207" y="49297"/>
                    <a:pt x="10708" y="48930"/>
                  </a:cubicBezTo>
                  <a:cubicBezTo>
                    <a:pt x="10912" y="48784"/>
                    <a:pt x="11255" y="48677"/>
                    <a:pt x="11569" y="48677"/>
                  </a:cubicBezTo>
                  <a:close/>
                  <a:moveTo>
                    <a:pt x="29576" y="0"/>
                  </a:moveTo>
                  <a:cubicBezTo>
                    <a:pt x="28564" y="0"/>
                    <a:pt x="28391" y="2678"/>
                    <a:pt x="28420" y="3664"/>
                  </a:cubicBezTo>
                  <a:cubicBezTo>
                    <a:pt x="28420" y="3731"/>
                    <a:pt x="28387" y="3764"/>
                    <a:pt x="28387" y="3864"/>
                  </a:cubicBezTo>
                  <a:cubicBezTo>
                    <a:pt x="28354" y="3931"/>
                    <a:pt x="28387" y="4031"/>
                    <a:pt x="28454" y="4065"/>
                  </a:cubicBezTo>
                  <a:cubicBezTo>
                    <a:pt x="28387" y="4198"/>
                    <a:pt x="28254" y="4331"/>
                    <a:pt x="28187" y="4431"/>
                  </a:cubicBezTo>
                  <a:cubicBezTo>
                    <a:pt x="28020" y="4565"/>
                    <a:pt x="27853" y="4698"/>
                    <a:pt x="27720" y="4832"/>
                  </a:cubicBezTo>
                  <a:cubicBezTo>
                    <a:pt x="27716" y="4833"/>
                    <a:pt x="27713" y="4834"/>
                    <a:pt x="27709" y="4836"/>
                  </a:cubicBezTo>
                  <a:lnTo>
                    <a:pt x="27709" y="4836"/>
                  </a:lnTo>
                  <a:cubicBezTo>
                    <a:pt x="27853" y="4295"/>
                    <a:pt x="27853" y="3713"/>
                    <a:pt x="27853" y="3197"/>
                  </a:cubicBezTo>
                  <a:cubicBezTo>
                    <a:pt x="27853" y="2746"/>
                    <a:pt x="27760" y="1826"/>
                    <a:pt x="27150" y="1826"/>
                  </a:cubicBezTo>
                  <a:cubicBezTo>
                    <a:pt x="27130" y="1826"/>
                    <a:pt x="27108" y="1827"/>
                    <a:pt x="27086" y="1830"/>
                  </a:cubicBezTo>
                  <a:cubicBezTo>
                    <a:pt x="26386" y="1863"/>
                    <a:pt x="26352" y="2997"/>
                    <a:pt x="26386" y="3431"/>
                  </a:cubicBezTo>
                  <a:cubicBezTo>
                    <a:pt x="26419" y="3864"/>
                    <a:pt x="26519" y="4265"/>
                    <a:pt x="26619" y="4698"/>
                  </a:cubicBezTo>
                  <a:cubicBezTo>
                    <a:pt x="26719" y="5032"/>
                    <a:pt x="26719" y="5499"/>
                    <a:pt x="26919" y="5766"/>
                  </a:cubicBezTo>
                  <a:lnTo>
                    <a:pt x="26953" y="5766"/>
                  </a:lnTo>
                  <a:lnTo>
                    <a:pt x="26953" y="5832"/>
                  </a:lnTo>
                  <a:cubicBezTo>
                    <a:pt x="26953" y="5866"/>
                    <a:pt x="26953" y="5899"/>
                    <a:pt x="27019" y="5933"/>
                  </a:cubicBezTo>
                  <a:lnTo>
                    <a:pt x="26019" y="7334"/>
                  </a:lnTo>
                  <a:cubicBezTo>
                    <a:pt x="25952" y="7334"/>
                    <a:pt x="25952" y="7367"/>
                    <a:pt x="25919" y="7367"/>
                  </a:cubicBezTo>
                  <a:cubicBezTo>
                    <a:pt x="26189" y="6496"/>
                    <a:pt x="26053" y="3134"/>
                    <a:pt x="25097" y="3134"/>
                  </a:cubicBezTo>
                  <a:cubicBezTo>
                    <a:pt x="24992" y="3134"/>
                    <a:pt x="24877" y="3175"/>
                    <a:pt x="24751" y="3264"/>
                  </a:cubicBezTo>
                  <a:cubicBezTo>
                    <a:pt x="24148" y="3711"/>
                    <a:pt x="24368" y="5474"/>
                    <a:pt x="24849" y="6660"/>
                  </a:cubicBezTo>
                  <a:lnTo>
                    <a:pt x="24849" y="6660"/>
                  </a:lnTo>
                  <a:cubicBezTo>
                    <a:pt x="24761" y="6370"/>
                    <a:pt x="24703" y="6109"/>
                    <a:pt x="24684" y="5999"/>
                  </a:cubicBezTo>
                  <a:cubicBezTo>
                    <a:pt x="24518" y="5365"/>
                    <a:pt x="24084" y="4165"/>
                    <a:pt x="24751" y="3698"/>
                  </a:cubicBezTo>
                  <a:cubicBezTo>
                    <a:pt x="24791" y="3666"/>
                    <a:pt x="24830" y="3651"/>
                    <a:pt x="24867" y="3651"/>
                  </a:cubicBezTo>
                  <a:cubicBezTo>
                    <a:pt x="25257" y="3651"/>
                    <a:pt x="25457" y="5280"/>
                    <a:pt x="25518" y="5432"/>
                  </a:cubicBezTo>
                  <a:cubicBezTo>
                    <a:pt x="25518" y="6033"/>
                    <a:pt x="25585" y="6766"/>
                    <a:pt x="25385" y="7367"/>
                  </a:cubicBezTo>
                  <a:cubicBezTo>
                    <a:pt x="25352" y="7233"/>
                    <a:pt x="25352" y="7100"/>
                    <a:pt x="25285" y="6933"/>
                  </a:cubicBezTo>
                  <a:cubicBezTo>
                    <a:pt x="25251" y="6666"/>
                    <a:pt x="25218" y="6366"/>
                    <a:pt x="25085" y="6099"/>
                  </a:cubicBezTo>
                  <a:cubicBezTo>
                    <a:pt x="25071" y="6072"/>
                    <a:pt x="25040" y="6056"/>
                    <a:pt x="25008" y="6056"/>
                  </a:cubicBezTo>
                  <a:cubicBezTo>
                    <a:pt x="24964" y="6056"/>
                    <a:pt x="24918" y="6088"/>
                    <a:pt x="24918" y="6166"/>
                  </a:cubicBezTo>
                  <a:cubicBezTo>
                    <a:pt x="24918" y="6366"/>
                    <a:pt x="24951" y="6566"/>
                    <a:pt x="25018" y="6766"/>
                  </a:cubicBezTo>
                  <a:cubicBezTo>
                    <a:pt x="25018" y="6833"/>
                    <a:pt x="25018" y="6900"/>
                    <a:pt x="25051" y="6933"/>
                  </a:cubicBezTo>
                  <a:cubicBezTo>
                    <a:pt x="25070" y="7007"/>
                    <a:pt x="25078" y="7080"/>
                    <a:pt x="25087" y="7159"/>
                  </a:cubicBezTo>
                  <a:lnTo>
                    <a:pt x="25087" y="7159"/>
                  </a:lnTo>
                  <a:cubicBezTo>
                    <a:pt x="25003" y="7011"/>
                    <a:pt x="24923" y="6842"/>
                    <a:pt x="24849" y="6660"/>
                  </a:cubicBezTo>
                  <a:lnTo>
                    <a:pt x="24849" y="6660"/>
                  </a:lnTo>
                  <a:cubicBezTo>
                    <a:pt x="24921" y="6899"/>
                    <a:pt x="25013" y="7156"/>
                    <a:pt x="25118" y="7367"/>
                  </a:cubicBezTo>
                  <a:cubicBezTo>
                    <a:pt x="25103" y="7292"/>
                    <a:pt x="25095" y="7223"/>
                    <a:pt x="25087" y="7159"/>
                  </a:cubicBezTo>
                  <a:lnTo>
                    <a:pt x="25087" y="7159"/>
                  </a:lnTo>
                  <a:cubicBezTo>
                    <a:pt x="25274" y="7487"/>
                    <a:pt x="25480" y="7714"/>
                    <a:pt x="25685" y="7767"/>
                  </a:cubicBezTo>
                  <a:cubicBezTo>
                    <a:pt x="25185" y="8501"/>
                    <a:pt x="24684" y="9202"/>
                    <a:pt x="24217" y="9902"/>
                  </a:cubicBezTo>
                  <a:cubicBezTo>
                    <a:pt x="24598" y="8441"/>
                    <a:pt x="24405" y="5408"/>
                    <a:pt x="23119" y="5408"/>
                  </a:cubicBezTo>
                  <a:cubicBezTo>
                    <a:pt x="23055" y="5408"/>
                    <a:pt x="22987" y="5416"/>
                    <a:pt x="22916" y="5432"/>
                  </a:cubicBezTo>
                  <a:cubicBezTo>
                    <a:pt x="22287" y="5579"/>
                    <a:pt x="22159" y="6201"/>
                    <a:pt x="22176" y="6834"/>
                  </a:cubicBezTo>
                  <a:lnTo>
                    <a:pt x="22176" y="6834"/>
                  </a:lnTo>
                  <a:cubicBezTo>
                    <a:pt x="22198" y="6244"/>
                    <a:pt x="22375" y="5825"/>
                    <a:pt x="22783" y="5825"/>
                  </a:cubicBezTo>
                  <a:cubicBezTo>
                    <a:pt x="22815" y="5825"/>
                    <a:pt x="22848" y="5827"/>
                    <a:pt x="22883" y="5832"/>
                  </a:cubicBezTo>
                  <a:cubicBezTo>
                    <a:pt x="23717" y="5899"/>
                    <a:pt x="23717" y="7700"/>
                    <a:pt x="23750" y="8268"/>
                  </a:cubicBezTo>
                  <a:cubicBezTo>
                    <a:pt x="23750" y="8935"/>
                    <a:pt x="23717" y="9568"/>
                    <a:pt x="23550" y="10202"/>
                  </a:cubicBezTo>
                  <a:cubicBezTo>
                    <a:pt x="23550" y="9869"/>
                    <a:pt x="23450" y="9568"/>
                    <a:pt x="23350" y="9268"/>
                  </a:cubicBezTo>
                  <a:cubicBezTo>
                    <a:pt x="23283" y="9235"/>
                    <a:pt x="23250" y="9235"/>
                    <a:pt x="23217" y="9235"/>
                  </a:cubicBezTo>
                  <a:cubicBezTo>
                    <a:pt x="23200" y="9202"/>
                    <a:pt x="23167" y="9185"/>
                    <a:pt x="23133" y="9185"/>
                  </a:cubicBezTo>
                  <a:cubicBezTo>
                    <a:pt x="23100" y="9185"/>
                    <a:pt x="23067" y="9202"/>
                    <a:pt x="23050" y="9235"/>
                  </a:cubicBezTo>
                  <a:cubicBezTo>
                    <a:pt x="23017" y="9402"/>
                    <a:pt x="23083" y="9568"/>
                    <a:pt x="23083" y="9735"/>
                  </a:cubicBezTo>
                  <a:cubicBezTo>
                    <a:pt x="23083" y="9769"/>
                    <a:pt x="23083" y="9802"/>
                    <a:pt x="23117" y="9869"/>
                  </a:cubicBezTo>
                  <a:cubicBezTo>
                    <a:pt x="23117" y="10028"/>
                    <a:pt x="23178" y="10218"/>
                    <a:pt x="23212" y="10351"/>
                  </a:cubicBezTo>
                  <a:lnTo>
                    <a:pt x="23212" y="10351"/>
                  </a:lnTo>
                  <a:cubicBezTo>
                    <a:pt x="23184" y="10322"/>
                    <a:pt x="23156" y="10292"/>
                    <a:pt x="23130" y="10259"/>
                  </a:cubicBezTo>
                  <a:lnTo>
                    <a:pt x="23130" y="10259"/>
                  </a:lnTo>
                  <a:cubicBezTo>
                    <a:pt x="23159" y="10299"/>
                    <a:pt x="23188" y="10335"/>
                    <a:pt x="23217" y="10369"/>
                  </a:cubicBezTo>
                  <a:cubicBezTo>
                    <a:pt x="23215" y="10363"/>
                    <a:pt x="23214" y="10357"/>
                    <a:pt x="23212" y="10351"/>
                  </a:cubicBezTo>
                  <a:lnTo>
                    <a:pt x="23212" y="10351"/>
                  </a:lnTo>
                  <a:cubicBezTo>
                    <a:pt x="23350" y="10491"/>
                    <a:pt x="23507" y="10583"/>
                    <a:pt x="23684" y="10603"/>
                  </a:cubicBezTo>
                  <a:cubicBezTo>
                    <a:pt x="23717" y="10603"/>
                    <a:pt x="23717" y="10603"/>
                    <a:pt x="23750" y="10569"/>
                  </a:cubicBezTo>
                  <a:lnTo>
                    <a:pt x="23750" y="10569"/>
                  </a:lnTo>
                  <a:cubicBezTo>
                    <a:pt x="23250" y="11336"/>
                    <a:pt x="22750" y="12104"/>
                    <a:pt x="22283" y="12904"/>
                  </a:cubicBezTo>
                  <a:cubicBezTo>
                    <a:pt x="22183" y="13004"/>
                    <a:pt x="22083" y="13104"/>
                    <a:pt x="21949" y="13238"/>
                  </a:cubicBezTo>
                  <a:cubicBezTo>
                    <a:pt x="22116" y="12070"/>
                    <a:pt x="22016" y="10769"/>
                    <a:pt x="21515" y="9735"/>
                  </a:cubicBezTo>
                  <a:cubicBezTo>
                    <a:pt x="21227" y="9206"/>
                    <a:pt x="20782" y="8503"/>
                    <a:pt x="20256" y="8503"/>
                  </a:cubicBezTo>
                  <a:cubicBezTo>
                    <a:pt x="20052" y="8503"/>
                    <a:pt x="19837" y="8608"/>
                    <a:pt x="19614" y="8868"/>
                  </a:cubicBezTo>
                  <a:cubicBezTo>
                    <a:pt x="19131" y="9464"/>
                    <a:pt x="19422" y="10664"/>
                    <a:pt x="19663" y="11461"/>
                  </a:cubicBezTo>
                  <a:lnTo>
                    <a:pt x="19663" y="11461"/>
                  </a:lnTo>
                  <a:cubicBezTo>
                    <a:pt x="19528" y="10869"/>
                    <a:pt x="19468" y="10294"/>
                    <a:pt x="19481" y="9835"/>
                  </a:cubicBezTo>
                  <a:cubicBezTo>
                    <a:pt x="19481" y="9365"/>
                    <a:pt x="19719" y="9095"/>
                    <a:pt x="20011" y="9095"/>
                  </a:cubicBezTo>
                  <a:cubicBezTo>
                    <a:pt x="20195" y="9095"/>
                    <a:pt x="20401" y="9203"/>
                    <a:pt x="20581" y="9435"/>
                  </a:cubicBezTo>
                  <a:cubicBezTo>
                    <a:pt x="20848" y="9769"/>
                    <a:pt x="21015" y="10202"/>
                    <a:pt x="21115" y="10569"/>
                  </a:cubicBezTo>
                  <a:cubicBezTo>
                    <a:pt x="21549" y="11703"/>
                    <a:pt x="21349" y="12871"/>
                    <a:pt x="21249" y="14038"/>
                  </a:cubicBezTo>
                  <a:lnTo>
                    <a:pt x="21249" y="13872"/>
                  </a:lnTo>
                  <a:lnTo>
                    <a:pt x="21249" y="13838"/>
                  </a:lnTo>
                  <a:cubicBezTo>
                    <a:pt x="21249" y="13771"/>
                    <a:pt x="21215" y="13771"/>
                    <a:pt x="21215" y="13771"/>
                  </a:cubicBezTo>
                  <a:cubicBezTo>
                    <a:pt x="21149" y="13671"/>
                    <a:pt x="21082" y="13538"/>
                    <a:pt x="21015" y="13438"/>
                  </a:cubicBezTo>
                  <a:cubicBezTo>
                    <a:pt x="20915" y="13171"/>
                    <a:pt x="20782" y="12871"/>
                    <a:pt x="20648" y="12571"/>
                  </a:cubicBezTo>
                  <a:cubicBezTo>
                    <a:pt x="20636" y="12522"/>
                    <a:pt x="20601" y="12500"/>
                    <a:pt x="20564" y="12500"/>
                  </a:cubicBezTo>
                  <a:cubicBezTo>
                    <a:pt x="20499" y="12500"/>
                    <a:pt x="20427" y="12565"/>
                    <a:pt x="20448" y="12671"/>
                  </a:cubicBezTo>
                  <a:cubicBezTo>
                    <a:pt x="20548" y="12871"/>
                    <a:pt x="20581" y="13104"/>
                    <a:pt x="20648" y="13371"/>
                  </a:cubicBezTo>
                  <a:cubicBezTo>
                    <a:pt x="20615" y="13405"/>
                    <a:pt x="20615" y="13438"/>
                    <a:pt x="20648" y="13505"/>
                  </a:cubicBezTo>
                  <a:cubicBezTo>
                    <a:pt x="20715" y="13605"/>
                    <a:pt x="20748" y="13738"/>
                    <a:pt x="20815" y="13838"/>
                  </a:cubicBezTo>
                  <a:cubicBezTo>
                    <a:pt x="20815" y="13899"/>
                    <a:pt x="20870" y="13932"/>
                    <a:pt x="20905" y="14013"/>
                  </a:cubicBezTo>
                  <a:lnTo>
                    <a:pt x="20905" y="14013"/>
                  </a:lnTo>
                  <a:cubicBezTo>
                    <a:pt x="20337" y="13462"/>
                    <a:pt x="19988" y="12407"/>
                    <a:pt x="19781" y="11837"/>
                  </a:cubicBezTo>
                  <a:cubicBezTo>
                    <a:pt x="19746" y="11728"/>
                    <a:pt x="19705" y="11600"/>
                    <a:pt x="19663" y="11461"/>
                  </a:cubicBezTo>
                  <a:lnTo>
                    <a:pt x="19663" y="11461"/>
                  </a:lnTo>
                  <a:cubicBezTo>
                    <a:pt x="19882" y="12419"/>
                    <a:pt x="20297" y="13420"/>
                    <a:pt x="20915" y="14038"/>
                  </a:cubicBezTo>
                  <a:cubicBezTo>
                    <a:pt x="20912" y="14029"/>
                    <a:pt x="20909" y="14021"/>
                    <a:pt x="20905" y="14013"/>
                  </a:cubicBezTo>
                  <a:lnTo>
                    <a:pt x="20905" y="14013"/>
                  </a:lnTo>
                  <a:cubicBezTo>
                    <a:pt x="21068" y="14170"/>
                    <a:pt x="21248" y="14287"/>
                    <a:pt x="21449" y="14339"/>
                  </a:cubicBezTo>
                  <a:cubicBezTo>
                    <a:pt x="20915" y="15206"/>
                    <a:pt x="20415" y="16107"/>
                    <a:pt x="19948" y="17041"/>
                  </a:cubicBezTo>
                  <a:cubicBezTo>
                    <a:pt x="20048" y="16040"/>
                    <a:pt x="19848" y="14939"/>
                    <a:pt x="19447" y="14105"/>
                  </a:cubicBezTo>
                  <a:cubicBezTo>
                    <a:pt x="19258" y="13700"/>
                    <a:pt x="18828" y="13053"/>
                    <a:pt x="18352" y="13053"/>
                  </a:cubicBezTo>
                  <a:cubicBezTo>
                    <a:pt x="18241" y="13053"/>
                    <a:pt x="18127" y="13089"/>
                    <a:pt x="18013" y="13171"/>
                  </a:cubicBezTo>
                  <a:cubicBezTo>
                    <a:pt x="17639" y="13383"/>
                    <a:pt x="17526" y="13809"/>
                    <a:pt x="17533" y="14263"/>
                  </a:cubicBezTo>
                  <a:lnTo>
                    <a:pt x="17533" y="14263"/>
                  </a:lnTo>
                  <a:cubicBezTo>
                    <a:pt x="17537" y="14232"/>
                    <a:pt x="17541" y="14202"/>
                    <a:pt x="17546" y="14172"/>
                  </a:cubicBezTo>
                  <a:cubicBezTo>
                    <a:pt x="17607" y="13736"/>
                    <a:pt x="17745" y="13574"/>
                    <a:pt x="17913" y="13574"/>
                  </a:cubicBezTo>
                  <a:cubicBezTo>
                    <a:pt x="18301" y="13574"/>
                    <a:pt x="18851" y="14424"/>
                    <a:pt x="19014" y="14772"/>
                  </a:cubicBezTo>
                  <a:cubicBezTo>
                    <a:pt x="19366" y="15828"/>
                    <a:pt x="19226" y="16793"/>
                    <a:pt x="19215" y="17812"/>
                  </a:cubicBezTo>
                  <a:lnTo>
                    <a:pt x="19215" y="17812"/>
                  </a:lnTo>
                  <a:cubicBezTo>
                    <a:pt x="19198" y="17801"/>
                    <a:pt x="19182" y="17790"/>
                    <a:pt x="19165" y="17779"/>
                  </a:cubicBezTo>
                  <a:lnTo>
                    <a:pt x="19165" y="17779"/>
                  </a:lnTo>
                  <a:cubicBezTo>
                    <a:pt x="19146" y="17809"/>
                    <a:pt x="19114" y="17841"/>
                    <a:pt x="19114" y="17841"/>
                  </a:cubicBezTo>
                  <a:cubicBezTo>
                    <a:pt x="19180" y="17874"/>
                    <a:pt x="19214" y="17908"/>
                    <a:pt x="19214" y="17941"/>
                  </a:cubicBezTo>
                  <a:cubicBezTo>
                    <a:pt x="19214" y="17898"/>
                    <a:pt x="19214" y="17855"/>
                    <a:pt x="19215" y="17812"/>
                  </a:cubicBezTo>
                  <a:lnTo>
                    <a:pt x="19215" y="17812"/>
                  </a:lnTo>
                  <a:cubicBezTo>
                    <a:pt x="19289" y="17861"/>
                    <a:pt x="19367" y="17904"/>
                    <a:pt x="19447" y="17941"/>
                  </a:cubicBezTo>
                  <a:cubicBezTo>
                    <a:pt x="18847" y="19175"/>
                    <a:pt x="18246" y="20376"/>
                    <a:pt x="17679" y="21577"/>
                  </a:cubicBezTo>
                  <a:cubicBezTo>
                    <a:pt x="17746" y="20243"/>
                    <a:pt x="17579" y="18842"/>
                    <a:pt x="17046" y="17674"/>
                  </a:cubicBezTo>
                  <a:cubicBezTo>
                    <a:pt x="16794" y="17149"/>
                    <a:pt x="16371" y="16608"/>
                    <a:pt x="15905" y="16608"/>
                  </a:cubicBezTo>
                  <a:cubicBezTo>
                    <a:pt x="15690" y="16608"/>
                    <a:pt x="15465" y="16723"/>
                    <a:pt x="15244" y="17007"/>
                  </a:cubicBezTo>
                  <a:cubicBezTo>
                    <a:pt x="15002" y="17286"/>
                    <a:pt x="14914" y="17639"/>
                    <a:pt x="14916" y="18015"/>
                  </a:cubicBezTo>
                  <a:lnTo>
                    <a:pt x="14916" y="18015"/>
                  </a:lnTo>
                  <a:cubicBezTo>
                    <a:pt x="14962" y="17575"/>
                    <a:pt x="15276" y="17122"/>
                    <a:pt x="15661" y="17122"/>
                  </a:cubicBezTo>
                  <a:cubicBezTo>
                    <a:pt x="15826" y="17122"/>
                    <a:pt x="16003" y="17205"/>
                    <a:pt x="16178" y="17407"/>
                  </a:cubicBezTo>
                  <a:cubicBezTo>
                    <a:pt x="16412" y="17741"/>
                    <a:pt x="16579" y="18108"/>
                    <a:pt x="16712" y="18542"/>
                  </a:cubicBezTo>
                  <a:cubicBezTo>
                    <a:pt x="17012" y="19409"/>
                    <a:pt x="17012" y="20276"/>
                    <a:pt x="17046" y="21177"/>
                  </a:cubicBezTo>
                  <a:cubicBezTo>
                    <a:pt x="16779" y="20576"/>
                    <a:pt x="16545" y="20009"/>
                    <a:pt x="16378" y="19409"/>
                  </a:cubicBezTo>
                  <a:cubicBezTo>
                    <a:pt x="16354" y="19361"/>
                    <a:pt x="16322" y="19343"/>
                    <a:pt x="16291" y="19343"/>
                  </a:cubicBezTo>
                  <a:cubicBezTo>
                    <a:pt x="16237" y="19343"/>
                    <a:pt x="16190" y="19399"/>
                    <a:pt x="16212" y="19442"/>
                  </a:cubicBezTo>
                  <a:cubicBezTo>
                    <a:pt x="16412" y="20343"/>
                    <a:pt x="16712" y="21177"/>
                    <a:pt x="17079" y="22011"/>
                  </a:cubicBezTo>
                  <a:cubicBezTo>
                    <a:pt x="17079" y="22077"/>
                    <a:pt x="17079" y="22211"/>
                    <a:pt x="17112" y="22278"/>
                  </a:cubicBezTo>
                  <a:cubicBezTo>
                    <a:pt x="17112" y="22296"/>
                    <a:pt x="17110" y="22310"/>
                    <a:pt x="17106" y="22320"/>
                  </a:cubicBezTo>
                  <a:lnTo>
                    <a:pt x="17106" y="22320"/>
                  </a:lnTo>
                  <a:cubicBezTo>
                    <a:pt x="17039" y="22273"/>
                    <a:pt x="16974" y="22222"/>
                    <a:pt x="16910" y="22168"/>
                  </a:cubicBezTo>
                  <a:lnTo>
                    <a:pt x="16910" y="22168"/>
                  </a:lnTo>
                  <a:cubicBezTo>
                    <a:pt x="16906" y="22184"/>
                    <a:pt x="16898" y="22192"/>
                    <a:pt x="16879" y="22211"/>
                  </a:cubicBezTo>
                  <a:cubicBezTo>
                    <a:pt x="16946" y="22278"/>
                    <a:pt x="17012" y="22311"/>
                    <a:pt x="17079" y="22378"/>
                  </a:cubicBezTo>
                  <a:cubicBezTo>
                    <a:pt x="17079" y="22354"/>
                    <a:pt x="17096" y="22347"/>
                    <a:pt x="17106" y="22320"/>
                  </a:cubicBezTo>
                  <a:lnTo>
                    <a:pt x="17106" y="22320"/>
                  </a:lnTo>
                  <a:cubicBezTo>
                    <a:pt x="17152" y="22352"/>
                    <a:pt x="17199" y="22383"/>
                    <a:pt x="17246" y="22411"/>
                  </a:cubicBezTo>
                  <a:cubicBezTo>
                    <a:pt x="16745" y="23512"/>
                    <a:pt x="16278" y="24579"/>
                    <a:pt x="15845" y="25680"/>
                  </a:cubicBezTo>
                  <a:cubicBezTo>
                    <a:pt x="15911" y="24513"/>
                    <a:pt x="15778" y="23245"/>
                    <a:pt x="15278" y="22278"/>
                  </a:cubicBezTo>
                  <a:cubicBezTo>
                    <a:pt x="15013" y="21726"/>
                    <a:pt x="14558" y="21247"/>
                    <a:pt x="14059" y="21247"/>
                  </a:cubicBezTo>
                  <a:cubicBezTo>
                    <a:pt x="13803" y="21247"/>
                    <a:pt x="13536" y="21372"/>
                    <a:pt x="13276" y="21677"/>
                  </a:cubicBezTo>
                  <a:cubicBezTo>
                    <a:pt x="12856" y="22222"/>
                    <a:pt x="13059" y="23115"/>
                    <a:pt x="13315" y="23839"/>
                  </a:cubicBezTo>
                  <a:lnTo>
                    <a:pt x="13315" y="23839"/>
                  </a:lnTo>
                  <a:cubicBezTo>
                    <a:pt x="13206" y="23444"/>
                    <a:pt x="13135" y="23059"/>
                    <a:pt x="13109" y="22711"/>
                  </a:cubicBezTo>
                  <a:cubicBezTo>
                    <a:pt x="13085" y="22227"/>
                    <a:pt x="13360" y="21673"/>
                    <a:pt x="13805" y="21673"/>
                  </a:cubicBezTo>
                  <a:cubicBezTo>
                    <a:pt x="13974" y="21673"/>
                    <a:pt x="14167" y="21752"/>
                    <a:pt x="14377" y="21944"/>
                  </a:cubicBezTo>
                  <a:cubicBezTo>
                    <a:pt x="14711" y="22278"/>
                    <a:pt x="14911" y="22778"/>
                    <a:pt x="15044" y="23212"/>
                  </a:cubicBezTo>
                  <a:cubicBezTo>
                    <a:pt x="15411" y="24379"/>
                    <a:pt x="15078" y="25613"/>
                    <a:pt x="15178" y="26781"/>
                  </a:cubicBezTo>
                  <a:cubicBezTo>
                    <a:pt x="15129" y="26829"/>
                    <a:pt x="15116" y="26878"/>
                    <a:pt x="15099" y="26914"/>
                  </a:cubicBezTo>
                  <a:lnTo>
                    <a:pt x="15099" y="26914"/>
                  </a:lnTo>
                  <a:cubicBezTo>
                    <a:pt x="14390" y="26367"/>
                    <a:pt x="13903" y="25264"/>
                    <a:pt x="13576" y="24513"/>
                  </a:cubicBezTo>
                  <a:cubicBezTo>
                    <a:pt x="13499" y="24323"/>
                    <a:pt x="13404" y="24091"/>
                    <a:pt x="13315" y="23839"/>
                  </a:cubicBezTo>
                  <a:lnTo>
                    <a:pt x="13315" y="23839"/>
                  </a:lnTo>
                  <a:cubicBezTo>
                    <a:pt x="13634" y="24998"/>
                    <a:pt x="14282" y="26251"/>
                    <a:pt x="15078" y="26948"/>
                  </a:cubicBezTo>
                  <a:cubicBezTo>
                    <a:pt x="15087" y="26939"/>
                    <a:pt x="15093" y="26927"/>
                    <a:pt x="15099" y="26914"/>
                  </a:cubicBezTo>
                  <a:lnTo>
                    <a:pt x="15099" y="26914"/>
                  </a:lnTo>
                  <a:cubicBezTo>
                    <a:pt x="15114" y="26925"/>
                    <a:pt x="15129" y="26937"/>
                    <a:pt x="15144" y="26948"/>
                  </a:cubicBezTo>
                  <a:cubicBezTo>
                    <a:pt x="15044" y="27048"/>
                    <a:pt x="14911" y="27181"/>
                    <a:pt x="14877" y="27348"/>
                  </a:cubicBezTo>
                  <a:cubicBezTo>
                    <a:pt x="14877" y="27381"/>
                    <a:pt x="14911" y="27415"/>
                    <a:pt x="14944" y="27415"/>
                  </a:cubicBezTo>
                  <a:lnTo>
                    <a:pt x="15078" y="27415"/>
                  </a:lnTo>
                  <a:cubicBezTo>
                    <a:pt x="14244" y="29549"/>
                    <a:pt x="13443" y="31718"/>
                    <a:pt x="12743" y="33919"/>
                  </a:cubicBezTo>
                  <a:cubicBezTo>
                    <a:pt x="11909" y="30584"/>
                    <a:pt x="12042" y="27114"/>
                    <a:pt x="12042" y="23712"/>
                  </a:cubicBezTo>
                  <a:cubicBezTo>
                    <a:pt x="12042" y="21244"/>
                    <a:pt x="11909" y="18875"/>
                    <a:pt x="10541" y="16740"/>
                  </a:cubicBezTo>
                  <a:cubicBezTo>
                    <a:pt x="10494" y="16677"/>
                    <a:pt x="10424" y="16644"/>
                    <a:pt x="10360" y="16644"/>
                  </a:cubicBezTo>
                  <a:cubicBezTo>
                    <a:pt x="10289" y="16644"/>
                    <a:pt x="10225" y="16686"/>
                    <a:pt x="10207" y="16774"/>
                  </a:cubicBezTo>
                  <a:cubicBezTo>
                    <a:pt x="9740" y="18508"/>
                    <a:pt x="9240" y="20209"/>
                    <a:pt x="9373" y="21944"/>
                  </a:cubicBezTo>
                  <a:cubicBezTo>
                    <a:pt x="9240" y="21410"/>
                    <a:pt x="9207" y="20843"/>
                    <a:pt x="9107" y="20276"/>
                  </a:cubicBezTo>
                  <a:cubicBezTo>
                    <a:pt x="9073" y="19943"/>
                    <a:pt x="9040" y="19576"/>
                    <a:pt x="8973" y="19242"/>
                  </a:cubicBezTo>
                  <a:cubicBezTo>
                    <a:pt x="8973" y="19109"/>
                    <a:pt x="8940" y="19009"/>
                    <a:pt x="8940" y="18875"/>
                  </a:cubicBezTo>
                  <a:cubicBezTo>
                    <a:pt x="8973" y="18675"/>
                    <a:pt x="8906" y="18542"/>
                    <a:pt x="8773" y="18442"/>
                  </a:cubicBezTo>
                  <a:lnTo>
                    <a:pt x="8773" y="18408"/>
                  </a:lnTo>
                  <a:lnTo>
                    <a:pt x="8773" y="18341"/>
                  </a:lnTo>
                  <a:cubicBezTo>
                    <a:pt x="8787" y="18369"/>
                    <a:pt x="8795" y="18385"/>
                    <a:pt x="8797" y="18385"/>
                  </a:cubicBezTo>
                  <a:cubicBezTo>
                    <a:pt x="8801" y="18385"/>
                    <a:pt x="8793" y="18353"/>
                    <a:pt x="8773" y="18275"/>
                  </a:cubicBezTo>
                  <a:cubicBezTo>
                    <a:pt x="8773" y="18241"/>
                    <a:pt x="8773" y="18175"/>
                    <a:pt x="8806" y="18108"/>
                  </a:cubicBezTo>
                  <a:cubicBezTo>
                    <a:pt x="9107" y="17608"/>
                    <a:pt x="9073" y="17107"/>
                    <a:pt x="8906" y="16574"/>
                  </a:cubicBezTo>
                  <a:cubicBezTo>
                    <a:pt x="8856" y="16457"/>
                    <a:pt x="8740" y="16398"/>
                    <a:pt x="8627" y="16398"/>
                  </a:cubicBezTo>
                  <a:cubicBezTo>
                    <a:pt x="8515" y="16398"/>
                    <a:pt x="8406" y="16457"/>
                    <a:pt x="8373" y="16574"/>
                  </a:cubicBezTo>
                  <a:cubicBezTo>
                    <a:pt x="8239" y="17074"/>
                    <a:pt x="8239" y="17441"/>
                    <a:pt x="8373" y="17874"/>
                  </a:cubicBezTo>
                  <a:lnTo>
                    <a:pt x="8373" y="18041"/>
                  </a:lnTo>
                  <a:cubicBezTo>
                    <a:pt x="8373" y="18175"/>
                    <a:pt x="8439" y="18241"/>
                    <a:pt x="8573" y="18241"/>
                  </a:cubicBezTo>
                  <a:lnTo>
                    <a:pt x="8606" y="18275"/>
                  </a:lnTo>
                  <a:lnTo>
                    <a:pt x="8606" y="18341"/>
                  </a:lnTo>
                  <a:cubicBezTo>
                    <a:pt x="8606" y="18375"/>
                    <a:pt x="8606" y="18408"/>
                    <a:pt x="8640" y="18408"/>
                  </a:cubicBezTo>
                  <a:cubicBezTo>
                    <a:pt x="8940" y="19742"/>
                    <a:pt x="8906" y="21077"/>
                    <a:pt x="9373" y="22378"/>
                  </a:cubicBezTo>
                  <a:cubicBezTo>
                    <a:pt x="9307" y="22344"/>
                    <a:pt x="9273" y="22244"/>
                    <a:pt x="9240" y="22211"/>
                  </a:cubicBezTo>
                  <a:cubicBezTo>
                    <a:pt x="8873" y="20743"/>
                    <a:pt x="8206" y="19376"/>
                    <a:pt x="7706" y="17908"/>
                  </a:cubicBezTo>
                  <a:cubicBezTo>
                    <a:pt x="7772" y="17341"/>
                    <a:pt x="7706" y="16874"/>
                    <a:pt x="7272" y="16407"/>
                  </a:cubicBezTo>
                  <a:cubicBezTo>
                    <a:pt x="7215" y="16350"/>
                    <a:pt x="7150" y="16325"/>
                    <a:pt x="7086" y="16325"/>
                  </a:cubicBezTo>
                  <a:cubicBezTo>
                    <a:pt x="6923" y="16325"/>
                    <a:pt x="6762" y="16482"/>
                    <a:pt x="6738" y="16674"/>
                  </a:cubicBezTo>
                  <a:cubicBezTo>
                    <a:pt x="6705" y="17341"/>
                    <a:pt x="6872" y="17841"/>
                    <a:pt x="7272" y="18375"/>
                  </a:cubicBezTo>
                  <a:cubicBezTo>
                    <a:pt x="7311" y="18401"/>
                    <a:pt x="7365" y="18416"/>
                    <a:pt x="7414" y="18416"/>
                  </a:cubicBezTo>
                  <a:cubicBezTo>
                    <a:pt x="7492" y="18416"/>
                    <a:pt x="7559" y="18377"/>
                    <a:pt x="7539" y="18275"/>
                  </a:cubicBezTo>
                  <a:lnTo>
                    <a:pt x="7539" y="18208"/>
                  </a:lnTo>
                  <a:cubicBezTo>
                    <a:pt x="7539" y="18208"/>
                    <a:pt x="7572" y="18208"/>
                    <a:pt x="7572" y="18175"/>
                  </a:cubicBezTo>
                  <a:cubicBezTo>
                    <a:pt x="8073" y="19342"/>
                    <a:pt x="8439" y="20543"/>
                    <a:pt x="8873" y="21744"/>
                  </a:cubicBezTo>
                  <a:cubicBezTo>
                    <a:pt x="8039" y="20676"/>
                    <a:pt x="7072" y="19676"/>
                    <a:pt x="6171" y="18575"/>
                  </a:cubicBezTo>
                  <a:cubicBezTo>
                    <a:pt x="6143" y="18547"/>
                    <a:pt x="6109" y="18536"/>
                    <a:pt x="6071" y="18536"/>
                  </a:cubicBezTo>
                  <a:cubicBezTo>
                    <a:pt x="6020" y="18536"/>
                    <a:pt x="5962" y="18556"/>
                    <a:pt x="5904" y="18575"/>
                  </a:cubicBezTo>
                  <a:cubicBezTo>
                    <a:pt x="4937" y="19676"/>
                    <a:pt x="5237" y="21877"/>
                    <a:pt x="5771" y="23545"/>
                  </a:cubicBezTo>
                  <a:cubicBezTo>
                    <a:pt x="5271" y="22444"/>
                    <a:pt x="4637" y="21410"/>
                    <a:pt x="3936" y="20510"/>
                  </a:cubicBezTo>
                  <a:cubicBezTo>
                    <a:pt x="3936" y="20443"/>
                    <a:pt x="3903" y="20443"/>
                    <a:pt x="3870" y="20443"/>
                  </a:cubicBezTo>
                  <a:lnTo>
                    <a:pt x="3870" y="20410"/>
                  </a:lnTo>
                  <a:cubicBezTo>
                    <a:pt x="3878" y="20414"/>
                    <a:pt x="3888" y="20416"/>
                    <a:pt x="3898" y="20416"/>
                  </a:cubicBezTo>
                  <a:cubicBezTo>
                    <a:pt x="3961" y="20416"/>
                    <a:pt x="4032" y="20329"/>
                    <a:pt x="4003" y="20243"/>
                  </a:cubicBezTo>
                  <a:cubicBezTo>
                    <a:pt x="3903" y="20176"/>
                    <a:pt x="3870" y="20076"/>
                    <a:pt x="3836" y="19943"/>
                  </a:cubicBezTo>
                  <a:lnTo>
                    <a:pt x="3836" y="19843"/>
                  </a:lnTo>
                  <a:cubicBezTo>
                    <a:pt x="3736" y="19576"/>
                    <a:pt x="3669" y="19376"/>
                    <a:pt x="3536" y="19109"/>
                  </a:cubicBezTo>
                  <a:cubicBezTo>
                    <a:pt x="3488" y="19025"/>
                    <a:pt x="3397" y="18988"/>
                    <a:pt x="3303" y="18988"/>
                  </a:cubicBezTo>
                  <a:cubicBezTo>
                    <a:pt x="3136" y="18988"/>
                    <a:pt x="2960" y="19104"/>
                    <a:pt x="3002" y="19275"/>
                  </a:cubicBezTo>
                  <a:cubicBezTo>
                    <a:pt x="3002" y="19376"/>
                    <a:pt x="3036" y="19442"/>
                    <a:pt x="3036" y="19542"/>
                  </a:cubicBezTo>
                  <a:cubicBezTo>
                    <a:pt x="2936" y="19609"/>
                    <a:pt x="2902" y="19776"/>
                    <a:pt x="3036" y="19909"/>
                  </a:cubicBezTo>
                  <a:cubicBezTo>
                    <a:pt x="3336" y="20209"/>
                    <a:pt x="3436" y="20510"/>
                    <a:pt x="3569" y="20877"/>
                  </a:cubicBezTo>
                  <a:cubicBezTo>
                    <a:pt x="3587" y="20965"/>
                    <a:pt x="3670" y="21006"/>
                    <a:pt x="3754" y="21006"/>
                  </a:cubicBezTo>
                  <a:cubicBezTo>
                    <a:pt x="3829" y="21006"/>
                    <a:pt x="3905" y="20973"/>
                    <a:pt x="3936" y="20910"/>
                  </a:cubicBezTo>
                  <a:cubicBezTo>
                    <a:pt x="4870" y="22178"/>
                    <a:pt x="5337" y="23679"/>
                    <a:pt x="6238" y="24879"/>
                  </a:cubicBezTo>
                  <a:cubicBezTo>
                    <a:pt x="6255" y="24896"/>
                    <a:pt x="6280" y="24904"/>
                    <a:pt x="6305" y="24904"/>
                  </a:cubicBezTo>
                  <a:cubicBezTo>
                    <a:pt x="6330" y="24904"/>
                    <a:pt x="6355" y="24896"/>
                    <a:pt x="6371" y="24879"/>
                  </a:cubicBezTo>
                  <a:cubicBezTo>
                    <a:pt x="6495" y="25103"/>
                    <a:pt x="6620" y="25308"/>
                    <a:pt x="6758" y="25522"/>
                  </a:cubicBezTo>
                  <a:lnTo>
                    <a:pt x="6758" y="25522"/>
                  </a:lnTo>
                  <a:cubicBezTo>
                    <a:pt x="6367" y="24847"/>
                    <a:pt x="6043" y="24133"/>
                    <a:pt x="5838" y="23345"/>
                  </a:cubicBezTo>
                  <a:cubicBezTo>
                    <a:pt x="5704" y="22778"/>
                    <a:pt x="5671" y="22211"/>
                    <a:pt x="5571" y="21677"/>
                  </a:cubicBezTo>
                  <a:cubicBezTo>
                    <a:pt x="5571" y="21584"/>
                    <a:pt x="5629" y="19406"/>
                    <a:pt x="5906" y="19406"/>
                  </a:cubicBezTo>
                  <a:cubicBezTo>
                    <a:pt x="5927" y="19406"/>
                    <a:pt x="5948" y="19417"/>
                    <a:pt x="5971" y="19442"/>
                  </a:cubicBezTo>
                  <a:cubicBezTo>
                    <a:pt x="7139" y="20843"/>
                    <a:pt x="8406" y="22044"/>
                    <a:pt x="9307" y="23612"/>
                  </a:cubicBezTo>
                  <a:cubicBezTo>
                    <a:pt x="10274" y="25246"/>
                    <a:pt x="10474" y="27181"/>
                    <a:pt x="10875" y="28982"/>
                  </a:cubicBezTo>
                  <a:cubicBezTo>
                    <a:pt x="11108" y="30117"/>
                    <a:pt x="11408" y="31251"/>
                    <a:pt x="11642" y="32385"/>
                  </a:cubicBezTo>
                  <a:cubicBezTo>
                    <a:pt x="11275" y="31284"/>
                    <a:pt x="10741" y="30250"/>
                    <a:pt x="10274" y="29183"/>
                  </a:cubicBezTo>
                  <a:cubicBezTo>
                    <a:pt x="9474" y="27381"/>
                    <a:pt x="8873" y="25447"/>
                    <a:pt x="7706" y="23912"/>
                  </a:cubicBezTo>
                  <a:cubicBezTo>
                    <a:pt x="7686" y="23902"/>
                    <a:pt x="7667" y="23898"/>
                    <a:pt x="7650" y="23898"/>
                  </a:cubicBezTo>
                  <a:cubicBezTo>
                    <a:pt x="7608" y="23898"/>
                    <a:pt x="7582" y="23922"/>
                    <a:pt x="7606" y="23945"/>
                  </a:cubicBezTo>
                  <a:cubicBezTo>
                    <a:pt x="8439" y="25547"/>
                    <a:pt x="9107" y="27114"/>
                    <a:pt x="9807" y="28749"/>
                  </a:cubicBezTo>
                  <a:cubicBezTo>
                    <a:pt x="10541" y="30283"/>
                    <a:pt x="11375" y="31784"/>
                    <a:pt x="11809" y="33452"/>
                  </a:cubicBezTo>
                  <a:cubicBezTo>
                    <a:pt x="11542" y="32852"/>
                    <a:pt x="11075" y="32218"/>
                    <a:pt x="10774" y="31751"/>
                  </a:cubicBezTo>
                  <a:cubicBezTo>
                    <a:pt x="9941" y="30383"/>
                    <a:pt x="9207" y="28949"/>
                    <a:pt x="8239" y="27681"/>
                  </a:cubicBezTo>
                  <a:cubicBezTo>
                    <a:pt x="7749" y="27028"/>
                    <a:pt x="7266" y="26374"/>
                    <a:pt x="6851" y="25680"/>
                  </a:cubicBezTo>
                  <a:lnTo>
                    <a:pt x="6851" y="25680"/>
                  </a:lnTo>
                  <a:cubicBezTo>
                    <a:pt x="5861" y="24474"/>
                    <a:pt x="4680" y="23428"/>
                    <a:pt x="3403" y="22511"/>
                  </a:cubicBezTo>
                  <a:cubicBezTo>
                    <a:pt x="3403" y="22444"/>
                    <a:pt x="3369" y="22411"/>
                    <a:pt x="3336" y="22378"/>
                  </a:cubicBezTo>
                  <a:lnTo>
                    <a:pt x="3269" y="22378"/>
                  </a:lnTo>
                  <a:cubicBezTo>
                    <a:pt x="3236" y="22344"/>
                    <a:pt x="3202" y="22278"/>
                    <a:pt x="3102" y="22278"/>
                  </a:cubicBezTo>
                  <a:cubicBezTo>
                    <a:pt x="2936" y="22211"/>
                    <a:pt x="2769" y="22077"/>
                    <a:pt x="2602" y="22011"/>
                  </a:cubicBezTo>
                  <a:cubicBezTo>
                    <a:pt x="2573" y="21981"/>
                    <a:pt x="2538" y="21969"/>
                    <a:pt x="2501" y="21969"/>
                  </a:cubicBezTo>
                  <a:cubicBezTo>
                    <a:pt x="2413" y="21969"/>
                    <a:pt x="2316" y="22040"/>
                    <a:pt x="2268" y="22111"/>
                  </a:cubicBezTo>
                  <a:cubicBezTo>
                    <a:pt x="2168" y="22211"/>
                    <a:pt x="2068" y="22378"/>
                    <a:pt x="2202" y="22511"/>
                  </a:cubicBezTo>
                  <a:cubicBezTo>
                    <a:pt x="2235" y="22544"/>
                    <a:pt x="2268" y="22544"/>
                    <a:pt x="2268" y="22578"/>
                  </a:cubicBezTo>
                  <a:cubicBezTo>
                    <a:pt x="2363" y="22886"/>
                    <a:pt x="2559" y="23176"/>
                    <a:pt x="2831" y="23176"/>
                  </a:cubicBezTo>
                  <a:cubicBezTo>
                    <a:pt x="2942" y="23176"/>
                    <a:pt x="3067" y="23128"/>
                    <a:pt x="3202" y="23011"/>
                  </a:cubicBezTo>
                  <a:lnTo>
                    <a:pt x="3269" y="22911"/>
                  </a:lnTo>
                  <a:cubicBezTo>
                    <a:pt x="4570" y="23545"/>
                    <a:pt x="5738" y="24679"/>
                    <a:pt x="6672" y="25780"/>
                  </a:cubicBezTo>
                  <a:cubicBezTo>
                    <a:pt x="6160" y="25533"/>
                    <a:pt x="5533" y="25424"/>
                    <a:pt x="4869" y="25424"/>
                  </a:cubicBezTo>
                  <a:cubicBezTo>
                    <a:pt x="3021" y="25424"/>
                    <a:pt x="876" y="26268"/>
                    <a:pt x="67" y="27348"/>
                  </a:cubicBezTo>
                  <a:cubicBezTo>
                    <a:pt x="0" y="27448"/>
                    <a:pt x="33" y="27615"/>
                    <a:pt x="200" y="27615"/>
                  </a:cubicBezTo>
                  <a:cubicBezTo>
                    <a:pt x="402" y="27607"/>
                    <a:pt x="605" y="27603"/>
                    <a:pt x="809" y="27603"/>
                  </a:cubicBezTo>
                  <a:cubicBezTo>
                    <a:pt x="3269" y="27603"/>
                    <a:pt x="5857" y="28178"/>
                    <a:pt x="7706" y="29750"/>
                  </a:cubicBezTo>
                  <a:cubicBezTo>
                    <a:pt x="9540" y="31284"/>
                    <a:pt x="11742" y="32552"/>
                    <a:pt x="12276" y="35053"/>
                  </a:cubicBezTo>
                  <a:cubicBezTo>
                    <a:pt x="12276" y="35053"/>
                    <a:pt x="12276" y="35087"/>
                    <a:pt x="12342" y="35087"/>
                  </a:cubicBezTo>
                  <a:cubicBezTo>
                    <a:pt x="12209" y="35554"/>
                    <a:pt x="12042" y="36021"/>
                    <a:pt x="11909" y="36454"/>
                  </a:cubicBezTo>
                  <a:cubicBezTo>
                    <a:pt x="11542" y="37689"/>
                    <a:pt x="11208" y="38923"/>
                    <a:pt x="10875" y="40124"/>
                  </a:cubicBezTo>
                  <a:cubicBezTo>
                    <a:pt x="10374" y="38022"/>
                    <a:pt x="9607" y="35921"/>
                    <a:pt x="8373" y="34119"/>
                  </a:cubicBezTo>
                  <a:cubicBezTo>
                    <a:pt x="8071" y="33680"/>
                    <a:pt x="7067" y="32426"/>
                    <a:pt x="6312" y="32426"/>
                  </a:cubicBezTo>
                  <a:cubicBezTo>
                    <a:pt x="6151" y="32426"/>
                    <a:pt x="6000" y="32483"/>
                    <a:pt x="5871" y="32618"/>
                  </a:cubicBezTo>
                  <a:cubicBezTo>
                    <a:pt x="4991" y="33555"/>
                    <a:pt x="5536" y="35265"/>
                    <a:pt x="6089" y="36371"/>
                  </a:cubicBezTo>
                  <a:lnTo>
                    <a:pt x="6089" y="36371"/>
                  </a:lnTo>
                  <a:cubicBezTo>
                    <a:pt x="5664" y="35478"/>
                    <a:pt x="5476" y="34502"/>
                    <a:pt x="5671" y="33452"/>
                  </a:cubicBezTo>
                  <a:cubicBezTo>
                    <a:pt x="5740" y="33080"/>
                    <a:pt x="5901" y="32939"/>
                    <a:pt x="6107" y="32939"/>
                  </a:cubicBezTo>
                  <a:cubicBezTo>
                    <a:pt x="6694" y="32939"/>
                    <a:pt x="7641" y="34089"/>
                    <a:pt x="7839" y="34286"/>
                  </a:cubicBezTo>
                  <a:cubicBezTo>
                    <a:pt x="8373" y="34953"/>
                    <a:pt x="8773" y="35754"/>
                    <a:pt x="9107" y="36554"/>
                  </a:cubicBezTo>
                  <a:cubicBezTo>
                    <a:pt x="9540" y="37522"/>
                    <a:pt x="9740" y="38556"/>
                    <a:pt x="10074" y="39557"/>
                  </a:cubicBezTo>
                  <a:cubicBezTo>
                    <a:pt x="9740" y="38756"/>
                    <a:pt x="9240" y="37922"/>
                    <a:pt x="8540" y="37589"/>
                  </a:cubicBezTo>
                  <a:cubicBezTo>
                    <a:pt x="8508" y="37581"/>
                    <a:pt x="8480" y="37577"/>
                    <a:pt x="8456" y="37577"/>
                  </a:cubicBezTo>
                  <a:cubicBezTo>
                    <a:pt x="8378" y="37577"/>
                    <a:pt x="8339" y="37620"/>
                    <a:pt x="8339" y="37722"/>
                  </a:cubicBezTo>
                  <a:lnTo>
                    <a:pt x="8339" y="37922"/>
                  </a:lnTo>
                  <a:cubicBezTo>
                    <a:pt x="8322" y="37916"/>
                    <a:pt x="8304" y="37914"/>
                    <a:pt x="8286" y="37914"/>
                  </a:cubicBezTo>
                  <a:cubicBezTo>
                    <a:pt x="8200" y="37914"/>
                    <a:pt x="8123" y="37978"/>
                    <a:pt x="8206" y="38089"/>
                  </a:cubicBezTo>
                  <a:lnTo>
                    <a:pt x="8439" y="38456"/>
                  </a:lnTo>
                  <a:cubicBezTo>
                    <a:pt x="8684" y="39097"/>
                    <a:pt x="9236" y="39683"/>
                    <a:pt x="9660" y="40187"/>
                  </a:cubicBezTo>
                  <a:lnTo>
                    <a:pt x="9660" y="40187"/>
                  </a:lnTo>
                  <a:cubicBezTo>
                    <a:pt x="8377" y="39260"/>
                    <a:pt x="7165" y="38210"/>
                    <a:pt x="6371" y="36888"/>
                  </a:cubicBezTo>
                  <a:cubicBezTo>
                    <a:pt x="6282" y="36739"/>
                    <a:pt x="6185" y="36564"/>
                    <a:pt x="6089" y="36371"/>
                  </a:cubicBezTo>
                  <a:lnTo>
                    <a:pt x="6089" y="36371"/>
                  </a:lnTo>
                  <a:cubicBezTo>
                    <a:pt x="6832" y="37933"/>
                    <a:pt x="8300" y="39242"/>
                    <a:pt x="9712" y="40249"/>
                  </a:cubicBezTo>
                  <a:lnTo>
                    <a:pt x="9712" y="40249"/>
                  </a:lnTo>
                  <a:cubicBezTo>
                    <a:pt x="9695" y="40228"/>
                    <a:pt x="9678" y="40208"/>
                    <a:pt x="9660" y="40187"/>
                  </a:cubicBezTo>
                  <a:lnTo>
                    <a:pt x="9660" y="40187"/>
                  </a:lnTo>
                  <a:cubicBezTo>
                    <a:pt x="9744" y="40247"/>
                    <a:pt x="9827" y="40307"/>
                    <a:pt x="9911" y="40366"/>
                  </a:cubicBezTo>
                  <a:lnTo>
                    <a:pt x="9911" y="40366"/>
                  </a:lnTo>
                  <a:cubicBezTo>
                    <a:pt x="9988" y="40340"/>
                    <a:pt x="10049" y="40252"/>
                    <a:pt x="10007" y="40190"/>
                  </a:cubicBezTo>
                  <a:cubicBezTo>
                    <a:pt x="9674" y="39690"/>
                    <a:pt x="9240" y="39223"/>
                    <a:pt x="8873" y="38723"/>
                  </a:cubicBezTo>
                  <a:cubicBezTo>
                    <a:pt x="8740" y="38523"/>
                    <a:pt x="8673" y="38256"/>
                    <a:pt x="8606" y="38022"/>
                  </a:cubicBezTo>
                  <a:lnTo>
                    <a:pt x="8606" y="38022"/>
                  </a:lnTo>
                  <a:cubicBezTo>
                    <a:pt x="9407" y="38556"/>
                    <a:pt x="9674" y="39723"/>
                    <a:pt x="10207" y="40457"/>
                  </a:cubicBezTo>
                  <a:cubicBezTo>
                    <a:pt x="10221" y="40497"/>
                    <a:pt x="10249" y="40515"/>
                    <a:pt x="10277" y="40515"/>
                  </a:cubicBezTo>
                  <a:cubicBezTo>
                    <a:pt x="10320" y="40515"/>
                    <a:pt x="10361" y="40471"/>
                    <a:pt x="10341" y="40391"/>
                  </a:cubicBezTo>
                  <a:lnTo>
                    <a:pt x="10341" y="40324"/>
                  </a:lnTo>
                  <a:cubicBezTo>
                    <a:pt x="10373" y="40483"/>
                    <a:pt x="10435" y="40642"/>
                    <a:pt x="10498" y="40772"/>
                  </a:cubicBezTo>
                  <a:lnTo>
                    <a:pt x="10498" y="40772"/>
                  </a:lnTo>
                  <a:cubicBezTo>
                    <a:pt x="10302" y="40639"/>
                    <a:pt x="10106" y="40504"/>
                    <a:pt x="9911" y="40366"/>
                  </a:cubicBezTo>
                  <a:lnTo>
                    <a:pt x="9911" y="40366"/>
                  </a:lnTo>
                  <a:cubicBezTo>
                    <a:pt x="9903" y="40369"/>
                    <a:pt x="9895" y="40371"/>
                    <a:pt x="9887" y="40372"/>
                  </a:cubicBezTo>
                  <a:lnTo>
                    <a:pt x="9887" y="40372"/>
                  </a:lnTo>
                  <a:cubicBezTo>
                    <a:pt x="10096" y="40518"/>
                    <a:pt x="10304" y="40658"/>
                    <a:pt x="10508" y="40791"/>
                  </a:cubicBezTo>
                  <a:cubicBezTo>
                    <a:pt x="10504" y="40785"/>
                    <a:pt x="10501" y="40778"/>
                    <a:pt x="10498" y="40772"/>
                  </a:cubicBezTo>
                  <a:lnTo>
                    <a:pt x="10498" y="40772"/>
                  </a:lnTo>
                  <a:cubicBezTo>
                    <a:pt x="10557" y="40812"/>
                    <a:pt x="10616" y="40851"/>
                    <a:pt x="10674" y="40891"/>
                  </a:cubicBezTo>
                  <a:cubicBezTo>
                    <a:pt x="10207" y="42592"/>
                    <a:pt x="9774" y="44360"/>
                    <a:pt x="9407" y="46095"/>
                  </a:cubicBezTo>
                  <a:lnTo>
                    <a:pt x="9407" y="46195"/>
                  </a:lnTo>
                  <a:cubicBezTo>
                    <a:pt x="9240" y="47029"/>
                    <a:pt x="9073" y="47896"/>
                    <a:pt x="8906" y="48730"/>
                  </a:cubicBezTo>
                  <a:cubicBezTo>
                    <a:pt x="8448" y="47041"/>
                    <a:pt x="7179" y="44688"/>
                    <a:pt x="5838" y="44688"/>
                  </a:cubicBezTo>
                  <a:cubicBezTo>
                    <a:pt x="5616" y="44688"/>
                    <a:pt x="5393" y="44752"/>
                    <a:pt x="5170" y="44894"/>
                  </a:cubicBezTo>
                  <a:cubicBezTo>
                    <a:pt x="4236" y="45461"/>
                    <a:pt x="5070" y="47095"/>
                    <a:pt x="5504" y="47729"/>
                  </a:cubicBezTo>
                  <a:cubicBezTo>
                    <a:pt x="6247" y="48763"/>
                    <a:pt x="7427" y="49640"/>
                    <a:pt x="8471" y="50361"/>
                  </a:cubicBezTo>
                  <a:lnTo>
                    <a:pt x="8471" y="50361"/>
                  </a:lnTo>
                  <a:cubicBezTo>
                    <a:pt x="8371" y="50196"/>
                    <a:pt x="8239" y="50097"/>
                    <a:pt x="8173" y="50031"/>
                  </a:cubicBezTo>
                  <a:lnTo>
                    <a:pt x="8173" y="49931"/>
                  </a:lnTo>
                  <a:cubicBezTo>
                    <a:pt x="8039" y="49631"/>
                    <a:pt x="7872" y="49364"/>
                    <a:pt x="7706" y="49063"/>
                  </a:cubicBezTo>
                  <a:cubicBezTo>
                    <a:pt x="7663" y="49000"/>
                    <a:pt x="7621" y="48977"/>
                    <a:pt x="7579" y="48977"/>
                  </a:cubicBezTo>
                  <a:cubicBezTo>
                    <a:pt x="7554" y="48977"/>
                    <a:pt x="7530" y="48985"/>
                    <a:pt x="7505" y="48997"/>
                  </a:cubicBezTo>
                  <a:cubicBezTo>
                    <a:pt x="7405" y="48897"/>
                    <a:pt x="7372" y="48797"/>
                    <a:pt x="7272" y="48663"/>
                  </a:cubicBezTo>
                  <a:cubicBezTo>
                    <a:pt x="7253" y="48635"/>
                    <a:pt x="7226" y="48622"/>
                    <a:pt x="7199" y="48622"/>
                  </a:cubicBezTo>
                  <a:cubicBezTo>
                    <a:pt x="7129" y="48622"/>
                    <a:pt x="7057" y="48701"/>
                    <a:pt x="7105" y="48797"/>
                  </a:cubicBezTo>
                  <a:cubicBezTo>
                    <a:pt x="7239" y="48997"/>
                    <a:pt x="7372" y="49264"/>
                    <a:pt x="7505" y="49530"/>
                  </a:cubicBezTo>
                  <a:cubicBezTo>
                    <a:pt x="6271" y="48596"/>
                    <a:pt x="5004" y="47629"/>
                    <a:pt x="4904" y="46061"/>
                  </a:cubicBezTo>
                  <a:cubicBezTo>
                    <a:pt x="4884" y="45468"/>
                    <a:pt x="5181" y="45261"/>
                    <a:pt x="5544" y="45261"/>
                  </a:cubicBezTo>
                  <a:cubicBezTo>
                    <a:pt x="5793" y="45261"/>
                    <a:pt x="6074" y="45358"/>
                    <a:pt x="6305" y="45494"/>
                  </a:cubicBezTo>
                  <a:cubicBezTo>
                    <a:pt x="6738" y="45761"/>
                    <a:pt x="7005" y="46161"/>
                    <a:pt x="7239" y="46595"/>
                  </a:cubicBezTo>
                  <a:cubicBezTo>
                    <a:pt x="7872" y="47629"/>
                    <a:pt x="8139" y="48730"/>
                    <a:pt x="8573" y="49864"/>
                  </a:cubicBezTo>
                  <a:cubicBezTo>
                    <a:pt x="8540" y="49997"/>
                    <a:pt x="8540" y="50196"/>
                    <a:pt x="8474" y="50363"/>
                  </a:cubicBezTo>
                  <a:lnTo>
                    <a:pt x="8474" y="50363"/>
                  </a:lnTo>
                  <a:cubicBezTo>
                    <a:pt x="8473" y="50362"/>
                    <a:pt x="8472" y="50361"/>
                    <a:pt x="8471" y="50361"/>
                  </a:cubicBezTo>
                  <a:lnTo>
                    <a:pt x="8471" y="50361"/>
                  </a:lnTo>
                  <a:cubicBezTo>
                    <a:pt x="8471" y="50362"/>
                    <a:pt x="8472" y="50363"/>
                    <a:pt x="8473" y="50364"/>
                  </a:cubicBezTo>
                  <a:cubicBezTo>
                    <a:pt x="8473" y="50364"/>
                    <a:pt x="8473" y="50363"/>
                    <a:pt x="8474" y="50363"/>
                  </a:cubicBezTo>
                  <a:lnTo>
                    <a:pt x="8474" y="50363"/>
                  </a:lnTo>
                  <a:cubicBezTo>
                    <a:pt x="8507" y="50386"/>
                    <a:pt x="8540" y="50408"/>
                    <a:pt x="8573" y="50431"/>
                  </a:cubicBezTo>
                  <a:cubicBezTo>
                    <a:pt x="7239" y="58103"/>
                    <a:pt x="6672" y="65942"/>
                    <a:pt x="7205" y="73614"/>
                  </a:cubicBezTo>
                  <a:cubicBezTo>
                    <a:pt x="7205" y="73764"/>
                    <a:pt x="7330" y="73839"/>
                    <a:pt x="7451" y="73839"/>
                  </a:cubicBezTo>
                  <a:cubicBezTo>
                    <a:pt x="7572" y="73839"/>
                    <a:pt x="7689" y="73764"/>
                    <a:pt x="7672" y="73614"/>
                  </a:cubicBezTo>
                  <a:cubicBezTo>
                    <a:pt x="7239" y="66910"/>
                    <a:pt x="7606" y="60105"/>
                    <a:pt x="8606" y="53400"/>
                  </a:cubicBezTo>
                  <a:cubicBezTo>
                    <a:pt x="8673" y="53400"/>
                    <a:pt x="8706" y="53367"/>
                    <a:pt x="8706" y="53300"/>
                  </a:cubicBezTo>
                  <a:lnTo>
                    <a:pt x="8706" y="53266"/>
                  </a:lnTo>
                  <a:cubicBezTo>
                    <a:pt x="9707" y="53100"/>
                    <a:pt x="10741" y="51899"/>
                    <a:pt x="11408" y="51232"/>
                  </a:cubicBezTo>
                  <a:cubicBezTo>
                    <a:pt x="11942" y="50698"/>
                    <a:pt x="13210" y="49430"/>
                    <a:pt x="12576" y="48596"/>
                  </a:cubicBezTo>
                  <a:cubicBezTo>
                    <a:pt x="12372" y="48306"/>
                    <a:pt x="12113" y="48193"/>
                    <a:pt x="11835" y="48193"/>
                  </a:cubicBezTo>
                  <a:cubicBezTo>
                    <a:pt x="11154" y="48193"/>
                    <a:pt x="10362" y="48871"/>
                    <a:pt x="10007" y="49297"/>
                  </a:cubicBezTo>
                  <a:cubicBezTo>
                    <a:pt x="9574" y="49864"/>
                    <a:pt x="9240" y="50464"/>
                    <a:pt x="9007" y="51198"/>
                  </a:cubicBezTo>
                  <a:cubicBezTo>
                    <a:pt x="9273" y="49397"/>
                    <a:pt x="9674" y="47596"/>
                    <a:pt x="10041" y="45794"/>
                  </a:cubicBezTo>
                  <a:cubicBezTo>
                    <a:pt x="10374" y="45394"/>
                    <a:pt x="10774" y="45127"/>
                    <a:pt x="11275" y="45027"/>
                  </a:cubicBezTo>
                  <a:cubicBezTo>
                    <a:pt x="11333" y="45024"/>
                    <a:pt x="11391" y="45022"/>
                    <a:pt x="11448" y="45022"/>
                  </a:cubicBezTo>
                  <a:cubicBezTo>
                    <a:pt x="13752" y="45022"/>
                    <a:pt x="15277" y="47599"/>
                    <a:pt x="16612" y="49063"/>
                  </a:cubicBezTo>
                  <a:cubicBezTo>
                    <a:pt x="17946" y="50464"/>
                    <a:pt x="19681" y="51532"/>
                    <a:pt x="21582" y="51966"/>
                  </a:cubicBezTo>
                  <a:cubicBezTo>
                    <a:pt x="21607" y="51978"/>
                    <a:pt x="21629" y="51983"/>
                    <a:pt x="21649" y="51983"/>
                  </a:cubicBezTo>
                  <a:cubicBezTo>
                    <a:pt x="21737" y="51983"/>
                    <a:pt x="21776" y="51874"/>
                    <a:pt x="21749" y="51765"/>
                  </a:cubicBezTo>
                  <a:cubicBezTo>
                    <a:pt x="21015" y="49564"/>
                    <a:pt x="19848" y="47295"/>
                    <a:pt x="17880" y="45961"/>
                  </a:cubicBezTo>
                  <a:lnTo>
                    <a:pt x="17880" y="45961"/>
                  </a:lnTo>
                  <a:cubicBezTo>
                    <a:pt x="19286" y="46323"/>
                    <a:pt x="21059" y="46822"/>
                    <a:pt x="22687" y="46822"/>
                  </a:cubicBezTo>
                  <a:cubicBezTo>
                    <a:pt x="23608" y="46822"/>
                    <a:pt x="24483" y="46662"/>
                    <a:pt x="25218" y="46228"/>
                  </a:cubicBezTo>
                  <a:cubicBezTo>
                    <a:pt x="25285" y="46195"/>
                    <a:pt x="25285" y="46095"/>
                    <a:pt x="25285" y="46028"/>
                  </a:cubicBezTo>
                  <a:cubicBezTo>
                    <a:pt x="24951" y="45027"/>
                    <a:pt x="23217" y="44127"/>
                    <a:pt x="22349" y="43626"/>
                  </a:cubicBezTo>
                  <a:cubicBezTo>
                    <a:pt x="22016" y="43426"/>
                    <a:pt x="21682" y="43259"/>
                    <a:pt x="21282" y="43126"/>
                  </a:cubicBezTo>
                  <a:lnTo>
                    <a:pt x="21282" y="43126"/>
                  </a:lnTo>
                  <a:cubicBezTo>
                    <a:pt x="21916" y="43226"/>
                    <a:pt x="22550" y="43259"/>
                    <a:pt x="23183" y="43359"/>
                  </a:cubicBezTo>
                  <a:cubicBezTo>
                    <a:pt x="23850" y="43426"/>
                    <a:pt x="24851" y="43426"/>
                    <a:pt x="25518" y="43793"/>
                  </a:cubicBezTo>
                  <a:cubicBezTo>
                    <a:pt x="25452" y="43893"/>
                    <a:pt x="25518" y="43960"/>
                    <a:pt x="25585" y="44060"/>
                  </a:cubicBezTo>
                  <a:cubicBezTo>
                    <a:pt x="25919" y="44360"/>
                    <a:pt x="25885" y="44360"/>
                    <a:pt x="26252" y="44560"/>
                  </a:cubicBezTo>
                  <a:cubicBezTo>
                    <a:pt x="26217" y="44605"/>
                    <a:pt x="26207" y="44623"/>
                    <a:pt x="26210" y="44623"/>
                  </a:cubicBezTo>
                  <a:cubicBezTo>
                    <a:pt x="26219" y="44623"/>
                    <a:pt x="26326" y="44483"/>
                    <a:pt x="26252" y="44360"/>
                  </a:cubicBezTo>
                  <a:cubicBezTo>
                    <a:pt x="26219" y="44260"/>
                    <a:pt x="26185" y="44227"/>
                    <a:pt x="26085" y="44127"/>
                  </a:cubicBezTo>
                  <a:cubicBezTo>
                    <a:pt x="26085" y="44093"/>
                    <a:pt x="26119" y="44060"/>
                    <a:pt x="26119" y="43960"/>
                  </a:cubicBezTo>
                  <a:cubicBezTo>
                    <a:pt x="26194" y="43784"/>
                    <a:pt x="26023" y="43645"/>
                    <a:pt x="25863" y="43645"/>
                  </a:cubicBezTo>
                  <a:cubicBezTo>
                    <a:pt x="25811" y="43645"/>
                    <a:pt x="25759" y="43660"/>
                    <a:pt x="25718" y="43693"/>
                  </a:cubicBezTo>
                  <a:lnTo>
                    <a:pt x="25685" y="43626"/>
                  </a:lnTo>
                  <a:cubicBezTo>
                    <a:pt x="25585" y="43593"/>
                    <a:pt x="25552" y="43593"/>
                    <a:pt x="25452" y="43593"/>
                  </a:cubicBezTo>
                  <a:cubicBezTo>
                    <a:pt x="25018" y="43393"/>
                    <a:pt x="24451" y="43259"/>
                    <a:pt x="23917" y="43226"/>
                  </a:cubicBezTo>
                  <a:cubicBezTo>
                    <a:pt x="22683" y="43059"/>
                    <a:pt x="21382" y="42926"/>
                    <a:pt x="20114" y="42792"/>
                  </a:cubicBezTo>
                  <a:cubicBezTo>
                    <a:pt x="19781" y="42692"/>
                    <a:pt x="19447" y="42592"/>
                    <a:pt x="19080" y="42525"/>
                  </a:cubicBezTo>
                  <a:cubicBezTo>
                    <a:pt x="19180" y="42459"/>
                    <a:pt x="19281" y="42425"/>
                    <a:pt x="19381" y="42392"/>
                  </a:cubicBezTo>
                  <a:cubicBezTo>
                    <a:pt x="20281" y="42392"/>
                    <a:pt x="21182" y="42259"/>
                    <a:pt x="22083" y="42092"/>
                  </a:cubicBezTo>
                  <a:cubicBezTo>
                    <a:pt x="22583" y="42025"/>
                    <a:pt x="23083" y="41858"/>
                    <a:pt x="23617" y="41725"/>
                  </a:cubicBezTo>
                  <a:cubicBezTo>
                    <a:pt x="23750" y="41691"/>
                    <a:pt x="24051" y="41625"/>
                    <a:pt x="24384" y="41591"/>
                  </a:cubicBezTo>
                  <a:lnTo>
                    <a:pt x="24384" y="41591"/>
                  </a:lnTo>
                  <a:cubicBezTo>
                    <a:pt x="24284" y="41625"/>
                    <a:pt x="24217" y="41725"/>
                    <a:pt x="24084" y="41792"/>
                  </a:cubicBezTo>
                  <a:cubicBezTo>
                    <a:pt x="24017" y="41892"/>
                    <a:pt x="24084" y="42058"/>
                    <a:pt x="24217" y="42058"/>
                  </a:cubicBezTo>
                  <a:cubicBezTo>
                    <a:pt x="24351" y="42058"/>
                    <a:pt x="24451" y="42025"/>
                    <a:pt x="24584" y="41958"/>
                  </a:cubicBezTo>
                  <a:cubicBezTo>
                    <a:pt x="24618" y="42025"/>
                    <a:pt x="24618" y="42025"/>
                    <a:pt x="24684" y="42025"/>
                  </a:cubicBezTo>
                  <a:cubicBezTo>
                    <a:pt x="24716" y="42034"/>
                    <a:pt x="24748" y="42038"/>
                    <a:pt x="24778" y="42038"/>
                  </a:cubicBezTo>
                  <a:cubicBezTo>
                    <a:pt x="24973" y="42038"/>
                    <a:pt x="25150" y="41873"/>
                    <a:pt x="25352" y="41758"/>
                  </a:cubicBezTo>
                  <a:cubicBezTo>
                    <a:pt x="25385" y="41725"/>
                    <a:pt x="25418" y="41725"/>
                    <a:pt x="25418" y="41691"/>
                  </a:cubicBezTo>
                  <a:cubicBezTo>
                    <a:pt x="25518" y="41625"/>
                    <a:pt x="25552" y="41558"/>
                    <a:pt x="25618" y="41458"/>
                  </a:cubicBezTo>
                  <a:cubicBezTo>
                    <a:pt x="25685" y="41425"/>
                    <a:pt x="25718" y="41291"/>
                    <a:pt x="25685" y="41258"/>
                  </a:cubicBezTo>
                  <a:cubicBezTo>
                    <a:pt x="25574" y="41102"/>
                    <a:pt x="25355" y="41047"/>
                    <a:pt x="25096" y="41047"/>
                  </a:cubicBezTo>
                  <a:cubicBezTo>
                    <a:pt x="24577" y="41047"/>
                    <a:pt x="23895" y="41269"/>
                    <a:pt x="23584" y="41358"/>
                  </a:cubicBezTo>
                  <a:cubicBezTo>
                    <a:pt x="22716" y="41558"/>
                    <a:pt x="21849" y="41792"/>
                    <a:pt x="20948" y="41925"/>
                  </a:cubicBezTo>
                  <a:cubicBezTo>
                    <a:pt x="21115" y="41892"/>
                    <a:pt x="21349" y="41858"/>
                    <a:pt x="21449" y="41758"/>
                  </a:cubicBezTo>
                  <a:cubicBezTo>
                    <a:pt x="22683" y="41291"/>
                    <a:pt x="23717" y="40591"/>
                    <a:pt x="24751" y="39857"/>
                  </a:cubicBezTo>
                  <a:cubicBezTo>
                    <a:pt x="24885" y="39757"/>
                    <a:pt x="24818" y="39590"/>
                    <a:pt x="24718" y="39557"/>
                  </a:cubicBezTo>
                  <a:cubicBezTo>
                    <a:pt x="24801" y="39391"/>
                    <a:pt x="24632" y="39157"/>
                    <a:pt x="24420" y="39157"/>
                  </a:cubicBezTo>
                  <a:cubicBezTo>
                    <a:pt x="24376" y="39157"/>
                    <a:pt x="24330" y="39167"/>
                    <a:pt x="24284" y="39190"/>
                  </a:cubicBezTo>
                  <a:cubicBezTo>
                    <a:pt x="23917" y="39390"/>
                    <a:pt x="23650" y="39523"/>
                    <a:pt x="23383" y="39790"/>
                  </a:cubicBezTo>
                  <a:cubicBezTo>
                    <a:pt x="23250" y="39890"/>
                    <a:pt x="23317" y="40057"/>
                    <a:pt x="23450" y="40090"/>
                  </a:cubicBezTo>
                  <a:cubicBezTo>
                    <a:pt x="23417" y="40190"/>
                    <a:pt x="23450" y="40290"/>
                    <a:pt x="23517" y="40357"/>
                  </a:cubicBezTo>
                  <a:cubicBezTo>
                    <a:pt x="22583" y="40958"/>
                    <a:pt x="21582" y="41458"/>
                    <a:pt x="20581" y="41725"/>
                  </a:cubicBezTo>
                  <a:cubicBezTo>
                    <a:pt x="20281" y="41792"/>
                    <a:pt x="19948" y="41858"/>
                    <a:pt x="19614" y="41925"/>
                  </a:cubicBezTo>
                  <a:cubicBezTo>
                    <a:pt x="21382" y="40691"/>
                    <a:pt x="22583" y="38122"/>
                    <a:pt x="22816" y="36254"/>
                  </a:cubicBezTo>
                  <a:cubicBezTo>
                    <a:pt x="22816" y="36138"/>
                    <a:pt x="22766" y="36048"/>
                    <a:pt x="22665" y="36048"/>
                  </a:cubicBezTo>
                  <a:cubicBezTo>
                    <a:pt x="22650" y="36048"/>
                    <a:pt x="22634" y="36050"/>
                    <a:pt x="22616" y="36054"/>
                  </a:cubicBezTo>
                  <a:cubicBezTo>
                    <a:pt x="21282" y="36388"/>
                    <a:pt x="20415" y="37388"/>
                    <a:pt x="19314" y="38189"/>
                  </a:cubicBezTo>
                  <a:cubicBezTo>
                    <a:pt x="17913" y="39190"/>
                    <a:pt x="16378" y="39924"/>
                    <a:pt x="14811" y="40691"/>
                  </a:cubicBezTo>
                  <a:cubicBezTo>
                    <a:pt x="15111" y="40290"/>
                    <a:pt x="15378" y="39924"/>
                    <a:pt x="15611" y="39523"/>
                  </a:cubicBezTo>
                  <a:cubicBezTo>
                    <a:pt x="16045" y="38889"/>
                    <a:pt x="16479" y="38289"/>
                    <a:pt x="16912" y="37689"/>
                  </a:cubicBezTo>
                  <a:cubicBezTo>
                    <a:pt x="16939" y="37634"/>
                    <a:pt x="16900" y="37580"/>
                    <a:pt x="16848" y="37580"/>
                  </a:cubicBezTo>
                  <a:cubicBezTo>
                    <a:pt x="16837" y="37580"/>
                    <a:pt x="16824" y="37582"/>
                    <a:pt x="16812" y="37589"/>
                  </a:cubicBezTo>
                  <a:cubicBezTo>
                    <a:pt x="15778" y="38389"/>
                    <a:pt x="15311" y="39790"/>
                    <a:pt x="14544" y="40791"/>
                  </a:cubicBezTo>
                  <a:cubicBezTo>
                    <a:pt x="14477" y="40791"/>
                    <a:pt x="14477" y="40858"/>
                    <a:pt x="14444" y="40858"/>
                  </a:cubicBezTo>
                  <a:cubicBezTo>
                    <a:pt x="14177" y="40958"/>
                    <a:pt x="13743" y="41191"/>
                    <a:pt x="13343" y="41425"/>
                  </a:cubicBezTo>
                  <a:cubicBezTo>
                    <a:pt x="14277" y="40391"/>
                    <a:pt x="14944" y="39023"/>
                    <a:pt x="15845" y="37955"/>
                  </a:cubicBezTo>
                  <a:cubicBezTo>
                    <a:pt x="16612" y="37055"/>
                    <a:pt x="17546" y="36087"/>
                    <a:pt x="18747" y="35687"/>
                  </a:cubicBezTo>
                  <a:cubicBezTo>
                    <a:pt x="18793" y="35669"/>
                    <a:pt x="18833" y="35661"/>
                    <a:pt x="18866" y="35661"/>
                  </a:cubicBezTo>
                  <a:cubicBezTo>
                    <a:pt x="19331" y="35661"/>
                    <a:pt x="18540" y="37304"/>
                    <a:pt x="18447" y="37522"/>
                  </a:cubicBezTo>
                  <a:cubicBezTo>
                    <a:pt x="18113" y="38189"/>
                    <a:pt x="17579" y="38723"/>
                    <a:pt x="17112" y="39290"/>
                  </a:cubicBezTo>
                  <a:cubicBezTo>
                    <a:pt x="17085" y="39344"/>
                    <a:pt x="17102" y="39399"/>
                    <a:pt x="17164" y="39399"/>
                  </a:cubicBezTo>
                  <a:cubicBezTo>
                    <a:pt x="17178" y="39399"/>
                    <a:pt x="17194" y="39396"/>
                    <a:pt x="17212" y="39390"/>
                  </a:cubicBezTo>
                  <a:cubicBezTo>
                    <a:pt x="18447" y="38556"/>
                    <a:pt x="19247" y="36955"/>
                    <a:pt x="19514" y="35520"/>
                  </a:cubicBezTo>
                  <a:cubicBezTo>
                    <a:pt x="19514" y="35387"/>
                    <a:pt x="19447" y="35287"/>
                    <a:pt x="19347" y="35287"/>
                  </a:cubicBezTo>
                  <a:cubicBezTo>
                    <a:pt x="16045" y="35287"/>
                    <a:pt x="14611" y="39690"/>
                    <a:pt x="12743" y="41758"/>
                  </a:cubicBezTo>
                  <a:cubicBezTo>
                    <a:pt x="11842" y="42359"/>
                    <a:pt x="10841" y="43059"/>
                    <a:pt x="10341" y="43893"/>
                  </a:cubicBezTo>
                  <a:cubicBezTo>
                    <a:pt x="10841" y="41625"/>
                    <a:pt x="11408" y="39423"/>
                    <a:pt x="12042" y="37255"/>
                  </a:cubicBezTo>
                  <a:cubicBezTo>
                    <a:pt x="12342" y="36221"/>
                    <a:pt x="12676" y="35220"/>
                    <a:pt x="12943" y="34186"/>
                  </a:cubicBezTo>
                  <a:cubicBezTo>
                    <a:pt x="14844" y="33919"/>
                    <a:pt x="17046" y="33719"/>
                    <a:pt x="18680" y="32852"/>
                  </a:cubicBezTo>
                  <a:cubicBezTo>
                    <a:pt x="19114" y="32585"/>
                    <a:pt x="21182" y="31518"/>
                    <a:pt x="20848" y="30750"/>
                  </a:cubicBezTo>
                  <a:cubicBezTo>
                    <a:pt x="20653" y="30307"/>
                    <a:pt x="20162" y="30154"/>
                    <a:pt x="19591" y="30154"/>
                  </a:cubicBezTo>
                  <a:cubicBezTo>
                    <a:pt x="18700" y="30154"/>
                    <a:pt x="17613" y="30527"/>
                    <a:pt x="17146" y="30750"/>
                  </a:cubicBezTo>
                  <a:cubicBezTo>
                    <a:pt x="15978" y="31284"/>
                    <a:pt x="14310" y="32085"/>
                    <a:pt x="13276" y="33185"/>
                  </a:cubicBezTo>
                  <a:cubicBezTo>
                    <a:pt x="13943" y="31117"/>
                    <a:pt x="14711" y="29082"/>
                    <a:pt x="15478" y="27081"/>
                  </a:cubicBezTo>
                  <a:cubicBezTo>
                    <a:pt x="15545" y="27048"/>
                    <a:pt x="15578" y="27048"/>
                    <a:pt x="15611" y="27014"/>
                  </a:cubicBezTo>
                  <a:cubicBezTo>
                    <a:pt x="15848" y="27065"/>
                    <a:pt x="16104" y="27086"/>
                    <a:pt x="16367" y="27086"/>
                  </a:cubicBezTo>
                  <a:cubicBezTo>
                    <a:pt x="17145" y="27086"/>
                    <a:pt x="17991" y="26905"/>
                    <a:pt x="18613" y="26781"/>
                  </a:cubicBezTo>
                  <a:cubicBezTo>
                    <a:pt x="19514" y="26614"/>
                    <a:pt x="20915" y="26381"/>
                    <a:pt x="21349" y="25447"/>
                  </a:cubicBezTo>
                  <a:cubicBezTo>
                    <a:pt x="21782" y="24412"/>
                    <a:pt x="20348" y="24079"/>
                    <a:pt x="19647" y="24079"/>
                  </a:cubicBezTo>
                  <a:cubicBezTo>
                    <a:pt x="18213" y="24079"/>
                    <a:pt x="17012" y="24879"/>
                    <a:pt x="15945" y="25847"/>
                  </a:cubicBezTo>
                  <a:cubicBezTo>
                    <a:pt x="16412" y="24713"/>
                    <a:pt x="16912" y="23579"/>
                    <a:pt x="17413" y="22511"/>
                  </a:cubicBezTo>
                  <a:cubicBezTo>
                    <a:pt x="17673" y="22563"/>
                    <a:pt x="18109" y="22595"/>
                    <a:pt x="18630" y="22595"/>
                  </a:cubicBezTo>
                  <a:cubicBezTo>
                    <a:pt x="20779" y="22595"/>
                    <a:pt x="24378" y="22055"/>
                    <a:pt x="23117" y="20176"/>
                  </a:cubicBezTo>
                  <a:cubicBezTo>
                    <a:pt x="22885" y="19812"/>
                    <a:pt x="22420" y="19663"/>
                    <a:pt x="21851" y="19663"/>
                  </a:cubicBezTo>
                  <a:cubicBezTo>
                    <a:pt x="20698" y="19663"/>
                    <a:pt x="19118" y="20273"/>
                    <a:pt x="18180" y="20943"/>
                  </a:cubicBezTo>
                  <a:cubicBezTo>
                    <a:pt x="18613" y="19943"/>
                    <a:pt x="19114" y="19009"/>
                    <a:pt x="19614" y="18008"/>
                  </a:cubicBezTo>
                  <a:cubicBezTo>
                    <a:pt x="19801" y="18043"/>
                    <a:pt x="20000" y="18057"/>
                    <a:pt x="20205" y="18057"/>
                  </a:cubicBezTo>
                  <a:cubicBezTo>
                    <a:pt x="20986" y="18057"/>
                    <a:pt x="21856" y="17847"/>
                    <a:pt x="22516" y="17741"/>
                  </a:cubicBezTo>
                  <a:cubicBezTo>
                    <a:pt x="23250" y="17608"/>
                    <a:pt x="24684" y="17441"/>
                    <a:pt x="25085" y="16674"/>
                  </a:cubicBezTo>
                  <a:cubicBezTo>
                    <a:pt x="25518" y="15773"/>
                    <a:pt x="23984" y="15406"/>
                    <a:pt x="23450" y="15406"/>
                  </a:cubicBezTo>
                  <a:cubicBezTo>
                    <a:pt x="22383" y="15506"/>
                    <a:pt x="21215" y="16073"/>
                    <a:pt x="20281" y="16774"/>
                  </a:cubicBezTo>
                  <a:cubicBezTo>
                    <a:pt x="20748" y="15940"/>
                    <a:pt x="21215" y="15106"/>
                    <a:pt x="21682" y="14339"/>
                  </a:cubicBezTo>
                  <a:cubicBezTo>
                    <a:pt x="21718" y="14345"/>
                    <a:pt x="21754" y="14351"/>
                    <a:pt x="21790" y="14356"/>
                  </a:cubicBezTo>
                  <a:lnTo>
                    <a:pt x="21790" y="14356"/>
                  </a:lnTo>
                  <a:cubicBezTo>
                    <a:pt x="21843" y="14307"/>
                    <a:pt x="21924" y="14264"/>
                    <a:pt x="21949" y="14238"/>
                  </a:cubicBezTo>
                  <a:cubicBezTo>
                    <a:pt x="22083" y="14172"/>
                    <a:pt x="22216" y="14105"/>
                    <a:pt x="22316" y="14072"/>
                  </a:cubicBezTo>
                  <a:cubicBezTo>
                    <a:pt x="22449" y="14038"/>
                    <a:pt x="22583" y="14005"/>
                    <a:pt x="22683" y="13938"/>
                  </a:cubicBezTo>
                  <a:lnTo>
                    <a:pt x="22683" y="13938"/>
                  </a:lnTo>
                  <a:cubicBezTo>
                    <a:pt x="22451" y="14104"/>
                    <a:pt x="22121" y="14236"/>
                    <a:pt x="21888" y="14369"/>
                  </a:cubicBezTo>
                  <a:lnTo>
                    <a:pt x="21888" y="14369"/>
                  </a:lnTo>
                  <a:cubicBezTo>
                    <a:pt x="22063" y="14390"/>
                    <a:pt x="22242" y="14400"/>
                    <a:pt x="22424" y="14400"/>
                  </a:cubicBezTo>
                  <a:cubicBezTo>
                    <a:pt x="23578" y="14400"/>
                    <a:pt x="24828" y="13997"/>
                    <a:pt x="25785" y="13505"/>
                  </a:cubicBezTo>
                  <a:cubicBezTo>
                    <a:pt x="26386" y="13204"/>
                    <a:pt x="27086" y="12437"/>
                    <a:pt x="26252" y="12037"/>
                  </a:cubicBezTo>
                  <a:cubicBezTo>
                    <a:pt x="25954" y="11876"/>
                    <a:pt x="25601" y="11814"/>
                    <a:pt x="25230" y="11814"/>
                  </a:cubicBezTo>
                  <a:cubicBezTo>
                    <a:pt x="24523" y="11814"/>
                    <a:pt x="23752" y="12040"/>
                    <a:pt x="23183" y="12237"/>
                  </a:cubicBezTo>
                  <a:cubicBezTo>
                    <a:pt x="23050" y="12270"/>
                    <a:pt x="22916" y="12337"/>
                    <a:pt x="22783" y="12404"/>
                  </a:cubicBezTo>
                  <a:cubicBezTo>
                    <a:pt x="23050" y="12004"/>
                    <a:pt x="23350" y="11570"/>
                    <a:pt x="23584" y="11103"/>
                  </a:cubicBezTo>
                  <a:cubicBezTo>
                    <a:pt x="23717" y="11070"/>
                    <a:pt x="23784" y="11070"/>
                    <a:pt x="23917" y="11036"/>
                  </a:cubicBezTo>
                  <a:cubicBezTo>
                    <a:pt x="24170" y="11087"/>
                    <a:pt x="24431" y="11109"/>
                    <a:pt x="24695" y="11109"/>
                  </a:cubicBezTo>
                  <a:cubicBezTo>
                    <a:pt x="25649" y="11109"/>
                    <a:pt x="26643" y="10816"/>
                    <a:pt x="27453" y="10502"/>
                  </a:cubicBezTo>
                  <a:cubicBezTo>
                    <a:pt x="27887" y="10336"/>
                    <a:pt x="28787" y="9735"/>
                    <a:pt x="28454" y="9168"/>
                  </a:cubicBezTo>
                  <a:cubicBezTo>
                    <a:pt x="28211" y="8720"/>
                    <a:pt x="27718" y="8575"/>
                    <a:pt x="27208" y="8575"/>
                  </a:cubicBezTo>
                  <a:cubicBezTo>
                    <a:pt x="26806" y="8575"/>
                    <a:pt x="26394" y="8665"/>
                    <a:pt x="26085" y="8768"/>
                  </a:cubicBezTo>
                  <a:cubicBezTo>
                    <a:pt x="25552" y="8935"/>
                    <a:pt x="25051" y="9235"/>
                    <a:pt x="24618" y="9602"/>
                  </a:cubicBezTo>
                  <a:cubicBezTo>
                    <a:pt x="25085" y="8901"/>
                    <a:pt x="25585" y="8201"/>
                    <a:pt x="26052" y="7534"/>
                  </a:cubicBezTo>
                  <a:cubicBezTo>
                    <a:pt x="26052" y="7534"/>
                    <a:pt x="26052" y="7567"/>
                    <a:pt x="26085" y="7567"/>
                  </a:cubicBezTo>
                  <a:cubicBezTo>
                    <a:pt x="26185" y="7600"/>
                    <a:pt x="26252" y="7667"/>
                    <a:pt x="26352" y="7667"/>
                  </a:cubicBezTo>
                  <a:cubicBezTo>
                    <a:pt x="26272" y="7694"/>
                    <a:pt x="26278" y="7786"/>
                    <a:pt x="26335" y="7786"/>
                  </a:cubicBezTo>
                  <a:cubicBezTo>
                    <a:pt x="26349" y="7786"/>
                    <a:pt x="26366" y="7780"/>
                    <a:pt x="26386" y="7767"/>
                  </a:cubicBezTo>
                  <a:cubicBezTo>
                    <a:pt x="26452" y="7767"/>
                    <a:pt x="26586" y="7734"/>
                    <a:pt x="26686" y="7734"/>
                  </a:cubicBezTo>
                  <a:cubicBezTo>
                    <a:pt x="27036" y="7829"/>
                    <a:pt x="27417" y="7872"/>
                    <a:pt x="27799" y="7872"/>
                  </a:cubicBezTo>
                  <a:cubicBezTo>
                    <a:pt x="28217" y="7872"/>
                    <a:pt x="28637" y="7821"/>
                    <a:pt x="29021" y="7734"/>
                  </a:cubicBezTo>
                  <a:cubicBezTo>
                    <a:pt x="29521" y="7667"/>
                    <a:pt x="30388" y="7334"/>
                    <a:pt x="30288" y="6666"/>
                  </a:cubicBezTo>
                  <a:cubicBezTo>
                    <a:pt x="30213" y="6113"/>
                    <a:pt x="29474" y="5958"/>
                    <a:pt x="28915" y="5958"/>
                  </a:cubicBezTo>
                  <a:cubicBezTo>
                    <a:pt x="28732" y="5958"/>
                    <a:pt x="28569" y="5975"/>
                    <a:pt x="28454" y="5999"/>
                  </a:cubicBezTo>
                  <a:cubicBezTo>
                    <a:pt x="27853" y="6066"/>
                    <a:pt x="27220" y="6400"/>
                    <a:pt x="26619" y="6766"/>
                  </a:cubicBezTo>
                  <a:cubicBezTo>
                    <a:pt x="27053" y="6166"/>
                    <a:pt x="27520" y="5566"/>
                    <a:pt x="27953" y="4999"/>
                  </a:cubicBezTo>
                  <a:cubicBezTo>
                    <a:pt x="28053" y="4999"/>
                    <a:pt x="28120" y="5032"/>
                    <a:pt x="28220" y="5032"/>
                  </a:cubicBezTo>
                  <a:cubicBezTo>
                    <a:pt x="28187" y="5065"/>
                    <a:pt x="28187" y="5199"/>
                    <a:pt x="28254" y="5199"/>
                  </a:cubicBezTo>
                  <a:lnTo>
                    <a:pt x="28454" y="5199"/>
                  </a:lnTo>
                  <a:cubicBezTo>
                    <a:pt x="28690" y="5336"/>
                    <a:pt x="29019" y="5381"/>
                    <a:pt x="29324" y="5381"/>
                  </a:cubicBezTo>
                  <a:cubicBezTo>
                    <a:pt x="29536" y="5381"/>
                    <a:pt x="29738" y="5360"/>
                    <a:pt x="29888" y="5332"/>
                  </a:cubicBezTo>
                  <a:cubicBezTo>
                    <a:pt x="30355" y="5265"/>
                    <a:pt x="31022" y="5099"/>
                    <a:pt x="31222" y="4665"/>
                  </a:cubicBezTo>
                  <a:cubicBezTo>
                    <a:pt x="31389" y="4165"/>
                    <a:pt x="30455" y="3764"/>
                    <a:pt x="30122" y="3731"/>
                  </a:cubicBezTo>
                  <a:cubicBezTo>
                    <a:pt x="30079" y="3728"/>
                    <a:pt x="30036" y="3727"/>
                    <a:pt x="29993" y="3727"/>
                  </a:cubicBezTo>
                  <a:cubicBezTo>
                    <a:pt x="29536" y="3727"/>
                    <a:pt x="29084" y="3884"/>
                    <a:pt x="28687" y="4098"/>
                  </a:cubicBezTo>
                  <a:cubicBezTo>
                    <a:pt x="28721" y="4031"/>
                    <a:pt x="28787" y="3931"/>
                    <a:pt x="28854" y="3898"/>
                  </a:cubicBezTo>
                  <a:cubicBezTo>
                    <a:pt x="28887" y="3898"/>
                    <a:pt x="28921" y="3898"/>
                    <a:pt x="28921" y="3864"/>
                  </a:cubicBezTo>
                  <a:cubicBezTo>
                    <a:pt x="28954" y="3764"/>
                    <a:pt x="29021" y="3698"/>
                    <a:pt x="29021" y="3664"/>
                  </a:cubicBezTo>
                  <a:cubicBezTo>
                    <a:pt x="29021" y="3664"/>
                    <a:pt x="29021" y="3598"/>
                    <a:pt x="29054" y="3598"/>
                  </a:cubicBezTo>
                  <a:lnTo>
                    <a:pt x="29054" y="3531"/>
                  </a:lnTo>
                  <a:cubicBezTo>
                    <a:pt x="29088" y="3431"/>
                    <a:pt x="29121" y="3331"/>
                    <a:pt x="29121" y="3231"/>
                  </a:cubicBezTo>
                  <a:cubicBezTo>
                    <a:pt x="29221" y="3164"/>
                    <a:pt x="29254" y="3030"/>
                    <a:pt x="29354" y="2897"/>
                  </a:cubicBezTo>
                  <a:cubicBezTo>
                    <a:pt x="29354" y="2930"/>
                    <a:pt x="29421" y="2997"/>
                    <a:pt x="29454" y="2997"/>
                  </a:cubicBezTo>
                  <a:lnTo>
                    <a:pt x="29521" y="2997"/>
                  </a:lnTo>
                  <a:cubicBezTo>
                    <a:pt x="29521" y="2997"/>
                    <a:pt x="29555" y="2997"/>
                    <a:pt x="29555" y="2930"/>
                  </a:cubicBezTo>
                  <a:cubicBezTo>
                    <a:pt x="30022" y="2930"/>
                    <a:pt x="30522" y="2697"/>
                    <a:pt x="30889" y="2530"/>
                  </a:cubicBezTo>
                  <a:cubicBezTo>
                    <a:pt x="31189" y="2397"/>
                    <a:pt x="32056" y="2096"/>
                    <a:pt x="32023" y="1663"/>
                  </a:cubicBezTo>
                  <a:cubicBezTo>
                    <a:pt x="31986" y="1352"/>
                    <a:pt x="31750" y="1252"/>
                    <a:pt x="31494" y="1252"/>
                  </a:cubicBezTo>
                  <a:cubicBezTo>
                    <a:pt x="31283" y="1252"/>
                    <a:pt x="31058" y="1321"/>
                    <a:pt x="30922" y="1396"/>
                  </a:cubicBezTo>
                  <a:cubicBezTo>
                    <a:pt x="30555" y="1563"/>
                    <a:pt x="30255" y="1863"/>
                    <a:pt x="29955" y="2096"/>
                  </a:cubicBezTo>
                  <a:lnTo>
                    <a:pt x="29588" y="2497"/>
                  </a:lnTo>
                  <a:cubicBezTo>
                    <a:pt x="29721" y="2263"/>
                    <a:pt x="29788" y="2096"/>
                    <a:pt x="29888" y="1930"/>
                  </a:cubicBezTo>
                  <a:cubicBezTo>
                    <a:pt x="30088" y="1563"/>
                    <a:pt x="30589" y="562"/>
                    <a:pt x="30088" y="195"/>
                  </a:cubicBezTo>
                  <a:cubicBezTo>
                    <a:pt x="29897" y="60"/>
                    <a:pt x="29727" y="0"/>
                    <a:pt x="295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19;p44"/>
            <p:cNvSpPr/>
            <p:nvPr/>
          </p:nvSpPr>
          <p:spPr>
            <a:xfrm>
              <a:off x="4470025" y="3046800"/>
              <a:ext cx="17550" cy="44925"/>
            </a:xfrm>
            <a:custGeom>
              <a:avLst/>
              <a:gdLst/>
              <a:ahLst/>
              <a:cxnLst/>
              <a:rect l="l" t="t" r="r" b="b"/>
              <a:pathLst>
                <a:path w="702" h="1797" extrusionOk="0">
                  <a:moveTo>
                    <a:pt x="97" y="0"/>
                  </a:moveTo>
                  <a:cubicBezTo>
                    <a:pt x="42" y="0"/>
                    <a:pt x="1" y="33"/>
                    <a:pt x="34" y="100"/>
                  </a:cubicBezTo>
                  <a:cubicBezTo>
                    <a:pt x="101" y="601"/>
                    <a:pt x="201" y="1168"/>
                    <a:pt x="401" y="1601"/>
                  </a:cubicBezTo>
                  <a:cubicBezTo>
                    <a:pt x="401" y="1668"/>
                    <a:pt x="434" y="1668"/>
                    <a:pt x="468" y="1701"/>
                  </a:cubicBezTo>
                  <a:lnTo>
                    <a:pt x="568" y="1768"/>
                  </a:lnTo>
                  <a:cubicBezTo>
                    <a:pt x="578" y="1789"/>
                    <a:pt x="595" y="1797"/>
                    <a:pt x="613" y="1797"/>
                  </a:cubicBezTo>
                  <a:cubicBezTo>
                    <a:pt x="654" y="1797"/>
                    <a:pt x="701" y="1758"/>
                    <a:pt x="701" y="1735"/>
                  </a:cubicBezTo>
                  <a:cubicBezTo>
                    <a:pt x="601" y="1701"/>
                    <a:pt x="601" y="1635"/>
                    <a:pt x="601" y="1601"/>
                  </a:cubicBezTo>
                  <a:cubicBezTo>
                    <a:pt x="668" y="1334"/>
                    <a:pt x="601" y="1068"/>
                    <a:pt x="501" y="767"/>
                  </a:cubicBezTo>
                  <a:cubicBezTo>
                    <a:pt x="434" y="734"/>
                    <a:pt x="401" y="734"/>
                    <a:pt x="368" y="734"/>
                  </a:cubicBezTo>
                  <a:cubicBezTo>
                    <a:pt x="301" y="534"/>
                    <a:pt x="234" y="334"/>
                    <a:pt x="234" y="100"/>
                  </a:cubicBezTo>
                  <a:cubicBezTo>
                    <a:pt x="218" y="33"/>
                    <a:pt x="151" y="0"/>
                    <a:pt x="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20;p44"/>
            <p:cNvSpPr/>
            <p:nvPr/>
          </p:nvSpPr>
          <p:spPr>
            <a:xfrm>
              <a:off x="4281250" y="3343800"/>
              <a:ext cx="20350" cy="32575"/>
            </a:xfrm>
            <a:custGeom>
              <a:avLst/>
              <a:gdLst/>
              <a:ahLst/>
              <a:cxnLst/>
              <a:rect l="l" t="t" r="r" b="b"/>
              <a:pathLst>
                <a:path w="814" h="1303" extrusionOk="0">
                  <a:moveTo>
                    <a:pt x="95" y="0"/>
                  </a:moveTo>
                  <a:cubicBezTo>
                    <a:pt x="50" y="0"/>
                    <a:pt x="0" y="39"/>
                    <a:pt x="46" y="62"/>
                  </a:cubicBezTo>
                  <a:lnTo>
                    <a:pt x="280" y="696"/>
                  </a:lnTo>
                  <a:cubicBezTo>
                    <a:pt x="380" y="896"/>
                    <a:pt x="480" y="1163"/>
                    <a:pt x="713" y="1296"/>
                  </a:cubicBezTo>
                  <a:cubicBezTo>
                    <a:pt x="718" y="1301"/>
                    <a:pt x="723" y="1303"/>
                    <a:pt x="729" y="1303"/>
                  </a:cubicBezTo>
                  <a:cubicBezTo>
                    <a:pt x="764" y="1303"/>
                    <a:pt x="814" y="1225"/>
                    <a:pt x="814" y="1196"/>
                  </a:cubicBezTo>
                  <a:cubicBezTo>
                    <a:pt x="747" y="1029"/>
                    <a:pt x="613" y="863"/>
                    <a:pt x="547" y="696"/>
                  </a:cubicBezTo>
                  <a:cubicBezTo>
                    <a:pt x="413" y="496"/>
                    <a:pt x="280" y="295"/>
                    <a:pt x="146" y="29"/>
                  </a:cubicBezTo>
                  <a:cubicBezTo>
                    <a:pt x="136" y="8"/>
                    <a:pt x="116" y="0"/>
                    <a:pt x="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21;p44"/>
            <p:cNvSpPr/>
            <p:nvPr/>
          </p:nvSpPr>
          <p:spPr>
            <a:xfrm>
              <a:off x="4373300" y="2982775"/>
              <a:ext cx="20025" cy="119825"/>
            </a:xfrm>
            <a:custGeom>
              <a:avLst/>
              <a:gdLst/>
              <a:ahLst/>
              <a:cxnLst/>
              <a:rect l="l" t="t" r="r" b="b"/>
              <a:pathLst>
                <a:path w="801" h="4793" extrusionOk="0">
                  <a:moveTo>
                    <a:pt x="42" y="1"/>
                  </a:moveTo>
                  <a:cubicBezTo>
                    <a:pt x="17" y="1"/>
                    <a:pt x="0" y="9"/>
                    <a:pt x="34" y="26"/>
                  </a:cubicBezTo>
                  <a:cubicBezTo>
                    <a:pt x="234" y="1594"/>
                    <a:pt x="434" y="3228"/>
                    <a:pt x="767" y="4696"/>
                  </a:cubicBezTo>
                  <a:cubicBezTo>
                    <a:pt x="749" y="4770"/>
                    <a:pt x="761" y="4793"/>
                    <a:pt x="776" y="4793"/>
                  </a:cubicBezTo>
                  <a:cubicBezTo>
                    <a:pt x="787" y="4793"/>
                    <a:pt x="801" y="4778"/>
                    <a:pt x="801" y="4763"/>
                  </a:cubicBezTo>
                  <a:cubicBezTo>
                    <a:pt x="734" y="3228"/>
                    <a:pt x="534" y="1594"/>
                    <a:pt x="100" y="26"/>
                  </a:cubicBezTo>
                  <a:cubicBezTo>
                    <a:pt x="100" y="9"/>
                    <a:pt x="67" y="1"/>
                    <a:pt x="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22;p44"/>
            <p:cNvSpPr/>
            <p:nvPr/>
          </p:nvSpPr>
          <p:spPr>
            <a:xfrm>
              <a:off x="4296800" y="2990250"/>
              <a:ext cx="37075" cy="62750"/>
            </a:xfrm>
            <a:custGeom>
              <a:avLst/>
              <a:gdLst/>
              <a:ahLst/>
              <a:cxnLst/>
              <a:rect l="l" t="t" r="r" b="b"/>
              <a:pathLst>
                <a:path w="1483" h="2510" extrusionOk="0">
                  <a:moveTo>
                    <a:pt x="140" y="0"/>
                  </a:moveTo>
                  <a:cubicBezTo>
                    <a:pt x="81" y="0"/>
                    <a:pt x="1" y="55"/>
                    <a:pt x="25" y="127"/>
                  </a:cubicBezTo>
                  <a:cubicBezTo>
                    <a:pt x="458" y="894"/>
                    <a:pt x="859" y="1728"/>
                    <a:pt x="1326" y="2496"/>
                  </a:cubicBezTo>
                  <a:cubicBezTo>
                    <a:pt x="1335" y="2505"/>
                    <a:pt x="1354" y="2509"/>
                    <a:pt x="1374" y="2509"/>
                  </a:cubicBezTo>
                  <a:cubicBezTo>
                    <a:pt x="1423" y="2509"/>
                    <a:pt x="1483" y="2486"/>
                    <a:pt x="1459" y="2462"/>
                  </a:cubicBezTo>
                  <a:cubicBezTo>
                    <a:pt x="1159" y="1562"/>
                    <a:pt x="659" y="794"/>
                    <a:pt x="192" y="27"/>
                  </a:cubicBezTo>
                  <a:cubicBezTo>
                    <a:pt x="182" y="9"/>
                    <a:pt x="163"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23;p44"/>
            <p:cNvSpPr/>
            <p:nvPr/>
          </p:nvSpPr>
          <p:spPr>
            <a:xfrm>
              <a:off x="4240975" y="3093925"/>
              <a:ext cx="35600" cy="24775"/>
            </a:xfrm>
            <a:custGeom>
              <a:avLst/>
              <a:gdLst/>
              <a:ahLst/>
              <a:cxnLst/>
              <a:rect l="l" t="t" r="r" b="b"/>
              <a:pathLst>
                <a:path w="1424" h="991" extrusionOk="0">
                  <a:moveTo>
                    <a:pt x="111" y="1"/>
                  </a:moveTo>
                  <a:cubicBezTo>
                    <a:pt x="38" y="1"/>
                    <a:pt x="0" y="127"/>
                    <a:pt x="56" y="183"/>
                  </a:cubicBezTo>
                  <a:cubicBezTo>
                    <a:pt x="490" y="483"/>
                    <a:pt x="923" y="717"/>
                    <a:pt x="1357" y="984"/>
                  </a:cubicBezTo>
                  <a:cubicBezTo>
                    <a:pt x="1362" y="988"/>
                    <a:pt x="1366" y="991"/>
                    <a:pt x="1371" y="991"/>
                  </a:cubicBezTo>
                  <a:cubicBezTo>
                    <a:pt x="1399" y="991"/>
                    <a:pt x="1424" y="912"/>
                    <a:pt x="1424" y="884"/>
                  </a:cubicBezTo>
                  <a:cubicBezTo>
                    <a:pt x="1124" y="483"/>
                    <a:pt x="557" y="317"/>
                    <a:pt x="156" y="16"/>
                  </a:cubicBezTo>
                  <a:cubicBezTo>
                    <a:pt x="140" y="6"/>
                    <a:pt x="125"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24;p44"/>
            <p:cNvSpPr/>
            <p:nvPr/>
          </p:nvSpPr>
          <p:spPr>
            <a:xfrm>
              <a:off x="4501725" y="3522125"/>
              <a:ext cx="87575" cy="14200"/>
            </a:xfrm>
            <a:custGeom>
              <a:avLst/>
              <a:gdLst/>
              <a:ahLst/>
              <a:cxnLst/>
              <a:rect l="l" t="t" r="r" b="b"/>
              <a:pathLst>
                <a:path w="3503" h="568" extrusionOk="0">
                  <a:moveTo>
                    <a:pt x="67" y="1"/>
                  </a:moveTo>
                  <a:cubicBezTo>
                    <a:pt x="0" y="1"/>
                    <a:pt x="0" y="67"/>
                    <a:pt x="67" y="67"/>
                  </a:cubicBezTo>
                  <a:cubicBezTo>
                    <a:pt x="1168" y="201"/>
                    <a:pt x="2302" y="434"/>
                    <a:pt x="3436" y="568"/>
                  </a:cubicBezTo>
                  <a:cubicBezTo>
                    <a:pt x="3469" y="568"/>
                    <a:pt x="3503" y="501"/>
                    <a:pt x="3469" y="501"/>
                  </a:cubicBezTo>
                  <a:cubicBezTo>
                    <a:pt x="2335" y="101"/>
                    <a:pt x="1168" y="67"/>
                    <a:pt x="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25;p44"/>
            <p:cNvSpPr/>
            <p:nvPr/>
          </p:nvSpPr>
          <p:spPr>
            <a:xfrm>
              <a:off x="4507825" y="3390025"/>
              <a:ext cx="18100" cy="26475"/>
            </a:xfrm>
            <a:custGeom>
              <a:avLst/>
              <a:gdLst/>
              <a:ahLst/>
              <a:cxnLst/>
              <a:rect l="l" t="t" r="r" b="b"/>
              <a:pathLst>
                <a:path w="724" h="1059" extrusionOk="0">
                  <a:moveTo>
                    <a:pt x="671" y="0"/>
                  </a:moveTo>
                  <a:cubicBezTo>
                    <a:pt x="663" y="0"/>
                    <a:pt x="657" y="4"/>
                    <a:pt x="657" y="14"/>
                  </a:cubicBezTo>
                  <a:cubicBezTo>
                    <a:pt x="357" y="281"/>
                    <a:pt x="157" y="581"/>
                    <a:pt x="23" y="982"/>
                  </a:cubicBezTo>
                  <a:cubicBezTo>
                    <a:pt x="0" y="1004"/>
                    <a:pt x="24" y="1058"/>
                    <a:pt x="52" y="1058"/>
                  </a:cubicBezTo>
                  <a:cubicBezTo>
                    <a:pt x="65" y="1058"/>
                    <a:pt x="79" y="1047"/>
                    <a:pt x="90" y="1015"/>
                  </a:cubicBezTo>
                  <a:cubicBezTo>
                    <a:pt x="257" y="681"/>
                    <a:pt x="523" y="381"/>
                    <a:pt x="724" y="48"/>
                  </a:cubicBezTo>
                  <a:cubicBezTo>
                    <a:pt x="724" y="24"/>
                    <a:pt x="690" y="0"/>
                    <a:pt x="6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Espace réservé du texte 2"/>
          <p:cNvSpPr txBox="1">
            <a:spLocks/>
          </p:cNvSpPr>
          <p:nvPr/>
        </p:nvSpPr>
        <p:spPr>
          <a:xfrm>
            <a:off x="762000" y="2571750"/>
            <a:ext cx="5916300" cy="1676400"/>
          </a:xfrm>
          <a:prstGeom prst="rect">
            <a:avLst/>
          </a:prstGeom>
          <a:noFill/>
          <a:ln>
            <a:noFill/>
          </a:ln>
        </p:spPr>
        <p:txBody>
          <a:bodyPr spcFirstLastPara="1" wrap="square" lIns="91425" tIns="91425" rIns="91425" bIns="91425" anchor="t" anchorCtr="0">
            <a:noAutofit/>
          </a:bodyPr>
          <a:lstStyle/>
          <a:p>
            <a:pPr algn="just"/>
            <a:r>
              <a:rPr lang="fr-FR" sz="1800" dirty="0">
                <a:solidFill>
                  <a:schemeClr val="tx1"/>
                </a:solidFill>
                <a:latin typeface="Lato" charset="0"/>
              </a:rPr>
              <a:t>Le contrat didactique aide l’enseignant à interpréter les réponses des élèves, à les reconnaître comme signe d’apprentissage; c’est-à-dire, il leur donne une compréhension plus précise de ce qu’ils doivent enseigner.</a:t>
            </a:r>
          </a:p>
          <a:p>
            <a:pPr marL="457200" marR="0" lvl="0" indent="-342900" algn="l" defTabSz="914400" rtl="0" eaLnBrk="1" fontAlgn="auto" latinLnBrk="0" hangingPunct="1">
              <a:lnSpc>
                <a:spcPct val="100000"/>
              </a:lnSpc>
              <a:spcBef>
                <a:spcPts val="0"/>
              </a:spcBef>
              <a:spcAft>
                <a:spcPts val="0"/>
              </a:spcAft>
              <a:buClr>
                <a:schemeClr val="dk1"/>
              </a:buClr>
              <a:buSzPts val="1800"/>
              <a:buFont typeface="Lato"/>
              <a:buNone/>
              <a:tabLst/>
              <a:defRPr/>
            </a:pPr>
            <a:endParaRPr kumimoji="0" lang="fr-FR" sz="1800" b="0" i="0" u="none" strike="noStrike" kern="0" cap="none" spc="0" normalizeH="0" baseline="0" noProof="0" dirty="0">
              <a:ln>
                <a:noFill/>
              </a:ln>
              <a:solidFill>
                <a:schemeClr val="dk1"/>
              </a:solidFill>
              <a:effectLst/>
              <a:uLnTx/>
              <a:uFillTx/>
              <a:latin typeface="Lato"/>
              <a:ea typeface="Lato"/>
              <a:cs typeface="Lato"/>
              <a:sym typeface="Lato"/>
            </a:endParaRPr>
          </a:p>
        </p:txBody>
      </p:sp>
      <p:sp>
        <p:nvSpPr>
          <p:cNvPr id="16" name="Espace réservé du texte 2"/>
          <p:cNvSpPr txBox="1">
            <a:spLocks/>
          </p:cNvSpPr>
          <p:nvPr/>
        </p:nvSpPr>
        <p:spPr>
          <a:xfrm>
            <a:off x="762000" y="971550"/>
            <a:ext cx="5916300" cy="1676400"/>
          </a:xfrm>
          <a:prstGeom prst="rect">
            <a:avLst/>
          </a:prstGeom>
          <a:noFill/>
          <a:ln>
            <a:noFill/>
          </a:ln>
        </p:spPr>
        <p:txBody>
          <a:bodyPr spcFirstLastPara="1" wrap="square" lIns="91425" tIns="91425" rIns="91425" bIns="91425" anchor="t" anchorCtr="0">
            <a:noAutofit/>
          </a:bodyPr>
          <a:lstStyle/>
          <a:p>
            <a:pPr algn="just"/>
            <a:r>
              <a:rPr lang="fr-FR" sz="1800" dirty="0">
                <a:solidFill>
                  <a:schemeClr val="tx1"/>
                </a:solidFill>
                <a:latin typeface="Lato" charset="0"/>
              </a:rPr>
              <a:t>Le contrat didactique aide les élèves à savoir dans quel cadre travailler et ce qu’on attend d’eux. Dans la plupart des cas, il comprend les responsabilités, les exigences, les droits et les obligations des deux parties.</a:t>
            </a:r>
          </a:p>
          <a:p>
            <a:pPr marL="457200" marR="0" lvl="0" indent="-342900" algn="l" defTabSz="914400" rtl="0" eaLnBrk="1" fontAlgn="auto" latinLnBrk="0" hangingPunct="1">
              <a:lnSpc>
                <a:spcPct val="100000"/>
              </a:lnSpc>
              <a:spcBef>
                <a:spcPts val="0"/>
              </a:spcBef>
              <a:spcAft>
                <a:spcPts val="0"/>
              </a:spcAft>
              <a:buClr>
                <a:schemeClr val="dk1"/>
              </a:buClr>
              <a:buSzPts val="1800"/>
              <a:buFont typeface="Lato"/>
              <a:buNone/>
              <a:tabLst/>
              <a:defRPr/>
            </a:pPr>
            <a:endParaRPr kumimoji="0" lang="fr-FR" sz="1800" b="0" i="0" u="none" strike="noStrike" kern="0" cap="none" spc="0" normalizeH="0" baseline="0" noProof="0" dirty="0">
              <a:ln>
                <a:noFill/>
              </a:ln>
              <a:solidFill>
                <a:schemeClr val="dk1"/>
              </a:solidFill>
              <a:effectLst/>
              <a:uLnTx/>
              <a:uFillTx/>
              <a:latin typeface="Lato"/>
              <a:ea typeface="Lato"/>
              <a:cs typeface="Lato"/>
              <a:sym typeface="Lato"/>
            </a:endParaRPr>
          </a:p>
        </p:txBody>
      </p:sp>
      <p:sp>
        <p:nvSpPr>
          <p:cNvPr id="17" name="Google Shape;1629;p77"/>
          <p:cNvSpPr/>
          <p:nvPr/>
        </p:nvSpPr>
        <p:spPr>
          <a:xfrm>
            <a:off x="533400" y="2800350"/>
            <a:ext cx="185410" cy="94006"/>
          </a:xfrm>
          <a:custGeom>
            <a:avLst/>
            <a:gdLst/>
            <a:ahLst/>
            <a:cxnLst/>
            <a:rect l="l" t="t" r="r" b="b"/>
            <a:pathLst>
              <a:path w="3045" h="1544" extrusionOk="0">
                <a:moveTo>
                  <a:pt x="1645" y="0"/>
                </a:moveTo>
                <a:lnTo>
                  <a:pt x="2143" y="505"/>
                </a:lnTo>
                <a:lnTo>
                  <a:pt x="0" y="505"/>
                </a:lnTo>
                <a:lnTo>
                  <a:pt x="0" y="1046"/>
                </a:lnTo>
                <a:lnTo>
                  <a:pt x="2143" y="1046"/>
                </a:lnTo>
                <a:lnTo>
                  <a:pt x="1645" y="1544"/>
                </a:lnTo>
                <a:lnTo>
                  <a:pt x="2272" y="1544"/>
                </a:lnTo>
                <a:lnTo>
                  <a:pt x="3044" y="772"/>
                </a:lnTo>
                <a:lnTo>
                  <a:pt x="2272" y="0"/>
                </a:lnTo>
                <a:close/>
              </a:path>
            </a:pathLst>
          </a:custGeom>
          <a:solidFill>
            <a:schemeClr val="accent3">
              <a:lumMod val="60000"/>
              <a:lumOff val="40000"/>
            </a:schemeClr>
          </a:solidFill>
          <a:ln w="9525" cap="flat" cmpd="sng">
            <a:solidFill>
              <a:schemeClr val="accent5">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29;p77"/>
          <p:cNvSpPr/>
          <p:nvPr/>
        </p:nvSpPr>
        <p:spPr>
          <a:xfrm>
            <a:off x="457200" y="1200150"/>
            <a:ext cx="185410" cy="94006"/>
          </a:xfrm>
          <a:custGeom>
            <a:avLst/>
            <a:gdLst/>
            <a:ahLst/>
            <a:cxnLst/>
            <a:rect l="l" t="t" r="r" b="b"/>
            <a:pathLst>
              <a:path w="3045" h="1544" extrusionOk="0">
                <a:moveTo>
                  <a:pt x="1645" y="0"/>
                </a:moveTo>
                <a:lnTo>
                  <a:pt x="2143" y="505"/>
                </a:lnTo>
                <a:lnTo>
                  <a:pt x="0" y="505"/>
                </a:lnTo>
                <a:lnTo>
                  <a:pt x="0" y="1046"/>
                </a:lnTo>
                <a:lnTo>
                  <a:pt x="2143" y="1046"/>
                </a:lnTo>
                <a:lnTo>
                  <a:pt x="1645" y="1544"/>
                </a:lnTo>
                <a:lnTo>
                  <a:pt x="2272" y="1544"/>
                </a:lnTo>
                <a:lnTo>
                  <a:pt x="3044" y="772"/>
                </a:lnTo>
                <a:lnTo>
                  <a:pt x="2272" y="0"/>
                </a:lnTo>
                <a:close/>
              </a:path>
            </a:pathLst>
          </a:custGeom>
          <a:solidFill>
            <a:schemeClr val="accent3">
              <a:lumMod val="60000"/>
              <a:lumOff val="40000"/>
            </a:schemeClr>
          </a:solidFill>
          <a:ln w="9525" cap="flat" cmpd="sng">
            <a:solidFill>
              <a:schemeClr val="accent5">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anim calcmode="lin" valueType="num">
                                      <p:cBhvr>
                                        <p:cTn id="20" dur="1000" fill="hold"/>
                                        <p:tgtEl>
                                          <p:spTgt spid="14"/>
                                        </p:tgtEl>
                                        <p:attrNameLst>
                                          <p:attrName>ppt_x</p:attrName>
                                        </p:attrNameLst>
                                      </p:cBhvr>
                                      <p:tavLst>
                                        <p:tav tm="0">
                                          <p:val>
                                            <p:strVal val="#ppt_x"/>
                                          </p:val>
                                        </p:tav>
                                        <p:tav tm="100000">
                                          <p:val>
                                            <p:strVal val="#ppt_x"/>
                                          </p:val>
                                        </p:tav>
                                      </p:tavLst>
                                    </p:anim>
                                    <p:anim calcmode="lin" valueType="num">
                                      <p:cBhvr>
                                        <p:cTn id="21" dur="1000" fill="hold"/>
                                        <p:tgtEl>
                                          <p:spTgt spid="14"/>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1000"/>
                                        <p:tgtEl>
                                          <p:spTgt spid="17"/>
                                        </p:tgtEl>
                                      </p:cBhvr>
                                    </p:animEffect>
                                    <p:anim calcmode="lin" valueType="num">
                                      <p:cBhvr>
                                        <p:cTn id="25" dur="1000" fill="hold"/>
                                        <p:tgtEl>
                                          <p:spTgt spid="17"/>
                                        </p:tgtEl>
                                        <p:attrNameLst>
                                          <p:attrName>ppt_x</p:attrName>
                                        </p:attrNameLst>
                                      </p:cBhvr>
                                      <p:tavLst>
                                        <p:tav tm="0">
                                          <p:val>
                                            <p:strVal val="#ppt_x"/>
                                          </p:val>
                                        </p:tav>
                                        <p:tav tm="100000">
                                          <p:val>
                                            <p:strVal val="#ppt_x"/>
                                          </p:val>
                                        </p:tav>
                                      </p:tavLst>
                                    </p:anim>
                                    <p:anim calcmode="lin" valueType="num">
                                      <p:cBhvr>
                                        <p:cTn id="2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5" name="Google Shape;645;p45"/>
          <p:cNvSpPr txBox="1">
            <a:spLocks noGrp="1"/>
          </p:cNvSpPr>
          <p:nvPr>
            <p:ph type="subTitle" idx="1"/>
          </p:nvPr>
        </p:nvSpPr>
        <p:spPr>
          <a:xfrm>
            <a:off x="990600" y="1579879"/>
            <a:ext cx="8534400" cy="533400"/>
          </a:xfrm>
          <a:prstGeom prst="rect">
            <a:avLst/>
          </a:prstGeom>
        </p:spPr>
        <p:txBody>
          <a:bodyPr spcFirstLastPara="1" wrap="square" lIns="91425" tIns="91425" rIns="91425" bIns="91425" anchor="t" anchorCtr="0">
            <a:noAutofit/>
          </a:bodyPr>
          <a:lstStyle/>
          <a:p>
            <a:pPr algn="l"/>
            <a:r>
              <a:rPr lang="fr-FR" sz="2000" b="1" dirty="0">
                <a:latin typeface="Late"/>
              </a:rPr>
              <a:t>Pour conclure, le contrat didactique a donc quatre fonctions principales :</a:t>
            </a:r>
          </a:p>
        </p:txBody>
      </p:sp>
      <p:sp>
        <p:nvSpPr>
          <p:cNvPr id="17" name="Google Shape;649;p45"/>
          <p:cNvSpPr txBox="1">
            <a:spLocks noGrp="1"/>
          </p:cNvSpPr>
          <p:nvPr>
            <p:ph type="subTitle" idx="2"/>
          </p:nvPr>
        </p:nvSpPr>
        <p:spPr>
          <a:xfrm>
            <a:off x="0" y="2419350"/>
            <a:ext cx="2057400" cy="6096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Clr>
                <a:schemeClr val="dk1"/>
              </a:buClr>
              <a:buSzPts val="1100"/>
              <a:buFont typeface="Arial"/>
              <a:buNone/>
            </a:pPr>
            <a:r>
              <a:rPr lang="fr-FR" sz="1600" dirty="0"/>
              <a:t>U</a:t>
            </a:r>
            <a:r>
              <a:rPr lang="en" sz="1600" dirty="0"/>
              <a:t>n moyen de communication</a:t>
            </a:r>
            <a:endParaRPr sz="1600" dirty="0"/>
          </a:p>
        </p:txBody>
      </p:sp>
      <p:sp>
        <p:nvSpPr>
          <p:cNvPr id="18" name="Google Shape;649;p45"/>
          <p:cNvSpPr txBox="1">
            <a:spLocks noGrp="1"/>
          </p:cNvSpPr>
          <p:nvPr>
            <p:ph type="subTitle" idx="3"/>
          </p:nvPr>
        </p:nvSpPr>
        <p:spPr>
          <a:xfrm>
            <a:off x="0" y="3295650"/>
            <a:ext cx="2362200" cy="533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Clr>
                <a:schemeClr val="dk1"/>
              </a:buClr>
              <a:buSzPts val="1100"/>
              <a:buFont typeface="Arial"/>
              <a:buNone/>
            </a:pPr>
            <a:r>
              <a:rPr lang="fr-FR" sz="1600" dirty="0"/>
              <a:t>Régir la relation entre l’enseignant et l’élève</a:t>
            </a:r>
            <a:endParaRPr sz="1600" dirty="0"/>
          </a:p>
        </p:txBody>
      </p:sp>
      <p:sp>
        <p:nvSpPr>
          <p:cNvPr id="19" name="Google Shape;649;p45"/>
          <p:cNvSpPr txBox="1">
            <a:spLocks noGrp="1"/>
          </p:cNvSpPr>
          <p:nvPr>
            <p:ph type="subTitle" idx="4"/>
          </p:nvPr>
        </p:nvSpPr>
        <p:spPr>
          <a:xfrm>
            <a:off x="6553200" y="3214688"/>
            <a:ext cx="2590800" cy="7620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Clr>
                <a:schemeClr val="dk1"/>
              </a:buClr>
              <a:buSzPts val="1100"/>
              <a:buFont typeface="Arial"/>
              <a:buNone/>
            </a:pPr>
            <a:r>
              <a:rPr lang="fr-FR" sz="1600" dirty="0"/>
              <a:t>Etablir les frontières entre l’enseignant et l’élève</a:t>
            </a:r>
            <a:endParaRPr sz="1600" dirty="0"/>
          </a:p>
        </p:txBody>
      </p:sp>
      <p:sp>
        <p:nvSpPr>
          <p:cNvPr id="649" name="Google Shape;649;p45"/>
          <p:cNvSpPr txBox="1">
            <a:spLocks noGrp="1"/>
          </p:cNvSpPr>
          <p:nvPr>
            <p:ph type="subTitle" idx="5"/>
          </p:nvPr>
        </p:nvSpPr>
        <p:spPr>
          <a:xfrm>
            <a:off x="3314701" y="4171950"/>
            <a:ext cx="2362200" cy="533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Clr>
                <a:schemeClr val="dk1"/>
              </a:buClr>
              <a:buSzPts val="1100"/>
              <a:buFont typeface="Arial"/>
              <a:buNone/>
            </a:pPr>
            <a:r>
              <a:rPr lang="fr-FR" sz="1600" dirty="0"/>
              <a:t>U</a:t>
            </a:r>
            <a:r>
              <a:rPr lang="en" sz="1600" dirty="0"/>
              <a:t>n moyen d’évaluation</a:t>
            </a:r>
            <a:endParaRPr sz="1600" dirty="0"/>
          </a:p>
        </p:txBody>
      </p:sp>
      <p:sp>
        <p:nvSpPr>
          <p:cNvPr id="2" name="Flèche : quatre pointes 1">
            <a:extLst>
              <a:ext uri="{FF2B5EF4-FFF2-40B4-BE49-F238E27FC236}">
                <a16:creationId xmlns:a16="http://schemas.microsoft.com/office/drawing/2014/main" id="{4489DCC2-224C-40BB-98EA-8553C9344E95}"/>
              </a:ext>
            </a:extLst>
          </p:cNvPr>
          <p:cNvSpPr/>
          <p:nvPr/>
        </p:nvSpPr>
        <p:spPr>
          <a:xfrm>
            <a:off x="4132522" y="3219450"/>
            <a:ext cx="668078" cy="762000"/>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645">
                                            <p:txEl>
                                              <p:pRg st="0" end="0"/>
                                            </p:txEl>
                                          </p:spTgt>
                                        </p:tgtEl>
                                        <p:attrNameLst>
                                          <p:attrName>style.visibility</p:attrName>
                                        </p:attrNameLst>
                                      </p:cBhvr>
                                      <p:to>
                                        <p:strVal val="visible"/>
                                      </p:to>
                                    </p:set>
                                    <p:anim calcmode="lin" valueType="num">
                                      <p:cBhvr>
                                        <p:cTn id="7" dur="500" fill="hold"/>
                                        <p:tgtEl>
                                          <p:spTgt spid="64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45">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Effect transition="in" filter="fad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grpId="0" nodeType="click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1000"/>
                                        <p:tgtEl>
                                          <p:spTgt spid="17">
                                            <p:txEl>
                                              <p:pRg st="0" end="0"/>
                                            </p:txEl>
                                          </p:spTgt>
                                        </p:tgtEl>
                                      </p:cBhvr>
                                    </p:animEffect>
                                    <p:anim calcmode="lin" valueType="num">
                                      <p:cBhvr>
                                        <p:cTn id="21"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grpId="0" nodeType="clickEffect">
                                  <p:stCondLst>
                                    <p:cond delay="0"/>
                                  </p:stCondLst>
                                  <p:childTnLst>
                                    <p:set>
                                      <p:cBhvr>
                                        <p:cTn id="26" dur="1" fill="hold">
                                          <p:stCondLst>
                                            <p:cond delay="0"/>
                                          </p:stCondLst>
                                        </p:cTn>
                                        <p:tgtEl>
                                          <p:spTgt spid="649">
                                            <p:txEl>
                                              <p:pRg st="0" end="0"/>
                                            </p:txEl>
                                          </p:spTgt>
                                        </p:tgtEl>
                                        <p:attrNameLst>
                                          <p:attrName>style.visibility</p:attrName>
                                        </p:attrNameLst>
                                      </p:cBhvr>
                                      <p:to>
                                        <p:strVal val="visible"/>
                                      </p:to>
                                    </p:set>
                                    <p:animEffect transition="in" filter="fade">
                                      <p:cBhvr>
                                        <p:cTn id="27" dur="1000"/>
                                        <p:tgtEl>
                                          <p:spTgt spid="649">
                                            <p:txEl>
                                              <p:pRg st="0" end="0"/>
                                            </p:txEl>
                                          </p:spTgt>
                                        </p:tgtEl>
                                      </p:cBhvr>
                                    </p:animEffect>
                                    <p:anim calcmode="lin" valueType="num">
                                      <p:cBhvr>
                                        <p:cTn id="28" dur="1000" fill="hold"/>
                                        <p:tgtEl>
                                          <p:spTgt spid="649">
                                            <p:txEl>
                                              <p:pRg st="0" end="0"/>
                                            </p:txEl>
                                          </p:spTgt>
                                        </p:tgtEl>
                                        <p:attrNameLst>
                                          <p:attrName>ppt_x</p:attrName>
                                        </p:attrNameLst>
                                      </p:cBhvr>
                                      <p:tavLst>
                                        <p:tav tm="0">
                                          <p:val>
                                            <p:strVal val="#ppt_x"/>
                                          </p:val>
                                        </p:tav>
                                        <p:tav tm="100000">
                                          <p:val>
                                            <p:strVal val="#ppt_x"/>
                                          </p:val>
                                        </p:tav>
                                      </p:tavLst>
                                    </p:anim>
                                    <p:anim calcmode="lin" valueType="num">
                                      <p:cBhvr>
                                        <p:cTn id="29" dur="1000" fill="hold"/>
                                        <p:tgtEl>
                                          <p:spTgt spid="64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7" presetClass="entr" presetSubtype="0" fill="hold" grpId="0" nodeType="clickEffect">
                                  <p:stCondLst>
                                    <p:cond delay="0"/>
                                  </p:stCondLst>
                                  <p:childTnLst>
                                    <p:set>
                                      <p:cBhvr>
                                        <p:cTn id="33" dur="1" fill="hold">
                                          <p:stCondLst>
                                            <p:cond delay="0"/>
                                          </p:stCondLst>
                                        </p:cTn>
                                        <p:tgtEl>
                                          <p:spTgt spid="18">
                                            <p:txEl>
                                              <p:pRg st="0" end="0"/>
                                            </p:txEl>
                                          </p:spTgt>
                                        </p:tgtEl>
                                        <p:attrNameLst>
                                          <p:attrName>style.visibility</p:attrName>
                                        </p:attrNameLst>
                                      </p:cBhvr>
                                      <p:to>
                                        <p:strVal val="visible"/>
                                      </p:to>
                                    </p:set>
                                    <p:animEffect transition="in" filter="fade">
                                      <p:cBhvr>
                                        <p:cTn id="34" dur="1000"/>
                                        <p:tgtEl>
                                          <p:spTgt spid="18">
                                            <p:txEl>
                                              <p:pRg st="0" end="0"/>
                                            </p:txEl>
                                          </p:spTgt>
                                        </p:tgtEl>
                                      </p:cBhvr>
                                    </p:animEffect>
                                    <p:anim calcmode="lin" valueType="num">
                                      <p:cBhvr>
                                        <p:cTn id="35"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36"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7" presetClass="entr" presetSubtype="0" fill="hold" grpId="0" nodeType="clickEffect">
                                  <p:stCondLst>
                                    <p:cond delay="0"/>
                                  </p:stCondLst>
                                  <p:childTnLst>
                                    <p:set>
                                      <p:cBhvr>
                                        <p:cTn id="40" dur="1" fill="hold">
                                          <p:stCondLst>
                                            <p:cond delay="0"/>
                                          </p:stCondLst>
                                        </p:cTn>
                                        <p:tgtEl>
                                          <p:spTgt spid="19">
                                            <p:txEl>
                                              <p:pRg st="0" end="0"/>
                                            </p:txEl>
                                          </p:spTgt>
                                        </p:tgtEl>
                                        <p:attrNameLst>
                                          <p:attrName>style.visibility</p:attrName>
                                        </p:attrNameLst>
                                      </p:cBhvr>
                                      <p:to>
                                        <p:strVal val="visible"/>
                                      </p:to>
                                    </p:set>
                                    <p:animEffect transition="in" filter="fade">
                                      <p:cBhvr>
                                        <p:cTn id="41" dur="1000"/>
                                        <p:tgtEl>
                                          <p:spTgt spid="19">
                                            <p:txEl>
                                              <p:pRg st="0" end="0"/>
                                            </p:txEl>
                                          </p:spTgt>
                                        </p:tgtEl>
                                      </p:cBhvr>
                                    </p:animEffect>
                                    <p:anim calcmode="lin" valueType="num">
                                      <p:cBhvr>
                                        <p:cTn id="42"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43" dur="1000" fill="hold"/>
                                        <p:tgtEl>
                                          <p:spTgt spid="1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 grpId="0" build="p"/>
      <p:bldP spid="17" grpId="0" build="p"/>
      <p:bldP spid="18" grpId="0" build="p"/>
      <p:bldP spid="19" grpId="0" build="p"/>
      <p:bldP spid="649" grpId="0" build="p"/>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41"/>
          <p:cNvSpPr/>
          <p:nvPr/>
        </p:nvSpPr>
        <p:spPr>
          <a:xfrm>
            <a:off x="4724400" y="1809750"/>
            <a:ext cx="3657600" cy="114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1"/>
          <p:cNvSpPr txBox="1">
            <a:spLocks noGrp="1"/>
          </p:cNvSpPr>
          <p:nvPr>
            <p:ph type="title"/>
          </p:nvPr>
        </p:nvSpPr>
        <p:spPr>
          <a:xfrm>
            <a:off x="4724400" y="2038350"/>
            <a:ext cx="3810000" cy="841800"/>
          </a:xfrm>
          <a:prstGeom prst="rect">
            <a:avLst/>
          </a:prstGeom>
        </p:spPr>
        <p:txBody>
          <a:bodyPr spcFirstLastPara="1" wrap="square" lIns="91425" tIns="91425" rIns="91425" bIns="91425" anchor="ctr" anchorCtr="0">
            <a:noAutofit/>
          </a:bodyPr>
          <a:lstStyle/>
          <a:p>
            <a:pPr lvl="0" algn="ctr">
              <a:spcAft>
                <a:spcPts val="1600"/>
              </a:spcAft>
            </a:pPr>
            <a:r>
              <a:rPr lang="fr-FR" sz="2800" dirty="0"/>
              <a:t>Situation didactique-contrat didactique</a:t>
            </a:r>
          </a:p>
        </p:txBody>
      </p:sp>
      <p:sp>
        <p:nvSpPr>
          <p:cNvPr id="592" name="Google Shape;592;p41"/>
          <p:cNvSpPr txBox="1">
            <a:spLocks noGrp="1"/>
          </p:cNvSpPr>
          <p:nvPr>
            <p:ph type="title" idx="2"/>
          </p:nvPr>
        </p:nvSpPr>
        <p:spPr>
          <a:xfrm>
            <a:off x="865625" y="1605125"/>
            <a:ext cx="2868175" cy="27954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9600" dirty="0"/>
              <a:t>03.</a:t>
            </a:r>
            <a:endParaRPr sz="9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1249</Words>
  <Application>Microsoft Office PowerPoint</Application>
  <PresentationFormat>On-screen Show (16:9)</PresentationFormat>
  <Paragraphs>95</Paragraphs>
  <Slides>26</Slides>
  <Notes>23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26</vt:i4>
      </vt:variant>
    </vt:vector>
  </HeadingPairs>
  <TitlesOfParts>
    <vt:vector size="40" baseType="lpstr">
      <vt:lpstr>MS UI Gothic</vt:lpstr>
      <vt:lpstr>Abril Fatface</vt:lpstr>
      <vt:lpstr>Algerian</vt:lpstr>
      <vt:lpstr>Amatic SC</vt:lpstr>
      <vt:lpstr>Arial</vt:lpstr>
      <vt:lpstr>Arial Rounded MT Bold</vt:lpstr>
      <vt:lpstr>Arial Unicode MS</vt:lpstr>
      <vt:lpstr>Calibri</vt:lpstr>
      <vt:lpstr>Calibri Light</vt:lpstr>
      <vt:lpstr>Late</vt:lpstr>
      <vt:lpstr>Lato</vt:lpstr>
      <vt:lpstr>Montserrat</vt:lpstr>
      <vt:lpstr>Pristina</vt:lpstr>
      <vt:lpstr>Office Theme</vt:lpstr>
      <vt:lpstr>CONTRAT DIDACTIQUE</vt:lpstr>
      <vt:lpstr>Table de matières:</vt:lpstr>
      <vt:lpstr>Introduction</vt:lpstr>
      <vt:lpstr>Définition du contrat didactique</vt:lpstr>
      <vt:lpstr>PowerPoint Presentation</vt:lpstr>
      <vt:lpstr>Les avantages du contrat didactique</vt:lpstr>
      <vt:lpstr>PowerPoint Presentation</vt:lpstr>
      <vt:lpstr>PowerPoint Presentation</vt:lpstr>
      <vt:lpstr>Situation didactique-contrat didactique</vt:lpstr>
      <vt:lpstr>Situation Didactique </vt:lpstr>
      <vt:lpstr>Situation Adidactique </vt:lpstr>
      <vt:lpstr>Situation didactique :  Situation  adidactique + contrat didactique</vt:lpstr>
      <vt:lpstr>L’âge du capitaine</vt:lpstr>
      <vt:lpstr>Effets pervers du contrat didactique</vt:lpstr>
      <vt:lpstr>Effet  JOURDAIN</vt:lpstr>
      <vt:lpstr>Un exemple en mathématiques</vt:lpstr>
      <vt:lpstr>Effet TOPAZE</vt:lpstr>
      <vt:lpstr>Un exemple en mathématiques</vt:lpstr>
      <vt:lpstr>Effet de l’attente incomprise</vt:lpstr>
      <vt:lpstr>Exemple</vt:lpstr>
      <vt:lpstr>Glissement  métacognitif  </vt:lpstr>
      <vt:lpstr>PowerPoint Presentation</vt:lpstr>
      <vt:lpstr>PowerPoint Presentation</vt:lpstr>
      <vt:lpstr>L’effet RAYMOND DEVOS</vt:lpstr>
      <vt:lpstr>Le paradoxe de la relation didactique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CONTRAT DIDACTIQUE</dc:title>
  <cp:lastModifiedBy>ayoub</cp:lastModifiedBy>
  <cp:revision>1</cp:revision>
  <dcterms:modified xsi:type="dcterms:W3CDTF">2023-03-25T20:33:27Z</dcterms:modified>
</cp:coreProperties>
</file>