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Comforta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9d92f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9d92f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2c76b49e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2c76b49e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2c76b49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2c76b49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c76b49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c76b49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ba3968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ba3968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c76b49e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2c76b49e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2c76b49e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2c76b49e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2c76b49e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2c76b49e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2c76b49e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2c76b49e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2c76b49e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2c76b49e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2c76b49e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2c76b49e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2c76b4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2c76b4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2c76b49e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2c76b49e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2c76b49e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2c76b49e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2c76b49e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2c76b49e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2c76b49e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2c76b49e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2c76b49e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2c76b49e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2c9519a7c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2c9519a7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2c9519a7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2c9519a7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2c9519a7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2c9519a7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2c9519a7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2c9519a7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2c9519a7c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2c9519a7c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2c76b49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2c76b49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0007317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0007317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000731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5000731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2c76b49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2c76b49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c76b49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2c76b49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2c76b49e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2c76b49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2c76b49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2c76b49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c76b49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2c76b49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Cambria"/>
              <a:buNone/>
              <a:defRPr sz="120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ítulo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Cambria"/>
              <a:buNone/>
              <a:defRPr sz="35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84Q0wb8zEL-kzIH3UNyrMelUMCq9VwZ2#scrollTo=G651A2uaQSTL" TargetMode="External"/><Relationship Id="rId4" Type="http://schemas.openxmlformats.org/officeDocument/2006/relationships/hyperlink" Target="https://colab.research.google.com/drive/184Q0wb8zEL-kzIH3UNyrMelUMCq9VwZ2#scrollTo=G651A2uaQST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Visão</a:t>
            </a:r>
            <a:r>
              <a:rPr lang="pt-BR" sz="3000"/>
              <a:t> Computacional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Pré-processamento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9" name="Google Shape;69;p9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Gabriel Barbosa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operações: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39675" y="1104600"/>
            <a:ext cx="87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OpenCv permite realizar diversas outras operações a fim de permitir que sua imagem esteja do jeito desejado, dentre elas: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746675" y="259725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 sz="1800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Operações</a:t>
            </a:r>
            <a:r>
              <a:rPr lang="pt-BR" sz="1800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Geométricas</a:t>
            </a:r>
            <a:endParaRPr sz="1800" u="sng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998625" y="259725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</a:pPr>
            <a:r>
              <a:rPr lang="pt-BR" sz="1800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Operações Aritméticas</a:t>
            </a:r>
            <a:endParaRPr sz="1800" u="sng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</a:t>
            </a:r>
            <a:r>
              <a:rPr lang="pt-BR"/>
              <a:t>operações</a:t>
            </a:r>
            <a:r>
              <a:rPr lang="pt-BR"/>
              <a:t> geométricas: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5" y="1603900"/>
            <a:ext cx="2281100" cy="11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560000" y="1202925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Rotação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450" y="2126325"/>
            <a:ext cx="1964200" cy="8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80" y="3332551"/>
            <a:ext cx="2698857" cy="109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560000" y="2932625"/>
            <a:ext cx="33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Translação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2825" y="3809000"/>
            <a:ext cx="2085575" cy="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199150" y="1202925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Redimensionar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550" y="1603900"/>
            <a:ext cx="1964200" cy="120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7125" y="2359926"/>
            <a:ext cx="201688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5164600" y="2961825"/>
            <a:ext cx="33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Perspectiva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9300" y="3332550"/>
            <a:ext cx="2390700" cy="11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4199" y="3808990"/>
            <a:ext cx="1580575" cy="62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operações aritméticas: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560000" y="1202925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Adição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60000" y="2932625"/>
            <a:ext cx="33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Subtraçao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199150" y="1202925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Mistura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164600" y="2961825"/>
            <a:ext cx="33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Multiplicação escalar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e D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ivisão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8" y="1558200"/>
            <a:ext cx="3410972" cy="11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150" y="2676875"/>
            <a:ext cx="3233083" cy="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877975" y="2791000"/>
            <a:ext cx="398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 Podemos somar valores também</a:t>
            </a:r>
            <a:endParaRPr sz="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75" y="3268025"/>
            <a:ext cx="3410975" cy="11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150" y="4295800"/>
            <a:ext cx="3142674" cy="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9150" y="1552650"/>
            <a:ext cx="3767900" cy="124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0150" y="2676863"/>
            <a:ext cx="2783850" cy="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5233400" y="3423525"/>
            <a:ext cx="35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* Não são tão utilizadas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Filtros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</a:t>
            </a:r>
            <a:r>
              <a:rPr lang="pt-BR"/>
              <a:t>são</a:t>
            </a:r>
            <a:r>
              <a:rPr lang="pt-BR"/>
              <a:t>?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39675" y="1104600"/>
            <a:ext cx="72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matrizes que percorrem toda a imagem, alterando os valores dos pixels, a fim de corrigir, suavizar, tratar ruídos ou realçar determinadas regiões. Essas matrizes </a:t>
            </a:r>
            <a:r>
              <a:rPr lang="pt-BR"/>
              <a:t>são</a:t>
            </a:r>
            <a:r>
              <a:rPr lang="pt-BR"/>
              <a:t> denominadas de máscaras.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Esse procedimento de deslocamento da máscara sobre a imagem que efetua as devidas operações é denominado convolução.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50" y="1404188"/>
            <a:ext cx="5619750" cy="22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3"/>
          <p:cNvCxnSpPr/>
          <p:nvPr/>
        </p:nvCxnSpPr>
        <p:spPr>
          <a:xfrm>
            <a:off x="2461125" y="2495700"/>
            <a:ext cx="1119900" cy="15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622600" y="3926750"/>
            <a:ext cx="39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Pixel alvo</a:t>
            </a:r>
            <a:endParaRPr sz="1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0" name="Google Shape;210;p23"/>
          <p:cNvCxnSpPr/>
          <p:nvPr/>
        </p:nvCxnSpPr>
        <p:spPr>
          <a:xfrm flipH="1" rot="10800000">
            <a:off x="2931250" y="1203000"/>
            <a:ext cx="9747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3"/>
          <p:cNvSpPr txBox="1"/>
          <p:nvPr/>
        </p:nvSpPr>
        <p:spPr>
          <a:xfrm>
            <a:off x="3864525" y="1017725"/>
            <a:ext cx="39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Vizinhança</a:t>
            </a:r>
            <a:endParaRPr sz="1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00" y="3634925"/>
            <a:ext cx="3157075" cy="9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8238375" y="4009725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*soma = 2</a:t>
            </a:r>
            <a:endParaRPr sz="11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64" y="1418013"/>
            <a:ext cx="6512675" cy="23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141450" y="1375750"/>
            <a:ext cx="26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*lembrar de tratar a borda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2223325" y="1184025"/>
            <a:ext cx="560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Char char="●"/>
            </a:pPr>
            <a:r>
              <a:rPr lang="pt-BR" sz="21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 Linear  x  Filtro não linear</a:t>
            </a:r>
            <a:endParaRPr sz="21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70100" y="2274475"/>
            <a:ext cx="33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-"/>
            </a:pP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Filtros lineares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usam máscaras que realizam somas ponderadas das intensidades dos pixels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136575" y="2413075"/>
            <a:ext cx="35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Suavizam a imagem e minimizam efeitos de ruídos, sem alterar o nível médio de cinza da imagem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9" name="Google Shape;229;p25"/>
          <p:cNvCxnSpPr>
            <a:stCxn id="227" idx="3"/>
            <a:endCxn id="228" idx="1"/>
          </p:cNvCxnSpPr>
          <p:nvPr/>
        </p:nvCxnSpPr>
        <p:spPr>
          <a:xfrm>
            <a:off x="3830100" y="2690125"/>
            <a:ext cx="130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 txBox="1"/>
          <p:nvPr/>
        </p:nvSpPr>
        <p:spPr>
          <a:xfrm>
            <a:off x="475813" y="3380900"/>
            <a:ext cx="33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-"/>
            </a:pP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Filtros </a:t>
            </a: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</a:t>
            </a: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lineares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realizam somas 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ponderadas, alterando o tom de cinza da imagem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136563" y="3611900"/>
            <a:ext cx="35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Útil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para destacar bordas, linhas e manchas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2" name="Google Shape;232;p25"/>
          <p:cNvCxnSpPr>
            <a:stCxn id="230" idx="3"/>
            <a:endCxn id="231" idx="1"/>
          </p:cNvCxnSpPr>
          <p:nvPr/>
        </p:nvCxnSpPr>
        <p:spPr>
          <a:xfrm>
            <a:off x="3835813" y="3796550"/>
            <a:ext cx="13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1473750" y="1149450"/>
            <a:ext cx="560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Char char="●"/>
            </a:pPr>
            <a:r>
              <a:rPr lang="pt-BR" sz="21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 passa-baixas  x  Filtro passa-altas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70100" y="2260650"/>
            <a:ext cx="29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-"/>
            </a:pP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 passa-baixas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atenua as altas frequências.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5005325" y="2260650"/>
            <a:ext cx="37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uaviza a imagem atenuando regiões que representam bordas ou contornos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26"/>
          <p:cNvCxnSpPr>
            <a:stCxn id="239" idx="3"/>
            <a:endCxn id="240" idx="1"/>
          </p:cNvCxnSpPr>
          <p:nvPr/>
        </p:nvCxnSpPr>
        <p:spPr>
          <a:xfrm>
            <a:off x="3456600" y="2568450"/>
            <a:ext cx="15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475825" y="3380900"/>
            <a:ext cx="29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-"/>
            </a:pPr>
            <a:r>
              <a:rPr lang="pt-BR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Filtro passa-altas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atenua as baixas frequências</a:t>
            </a:r>
            <a:endParaRPr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5136563" y="3504050"/>
            <a:ext cx="35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realça as regiões de bordas ou contornos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4" name="Google Shape;244;p26"/>
          <p:cNvCxnSpPr>
            <a:stCxn id="242" idx="3"/>
            <a:endCxn id="243" idx="1"/>
          </p:cNvCxnSpPr>
          <p:nvPr/>
        </p:nvCxnSpPr>
        <p:spPr>
          <a:xfrm>
            <a:off x="3462325" y="3688700"/>
            <a:ext cx="16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Alguns filtros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3129750" y="2167550"/>
            <a:ext cx="32235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Pré-p</a:t>
            </a: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rocessamento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3352950" y="3836875"/>
            <a:ext cx="25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códigos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 de exemplos: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Média: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311700" y="1113025"/>
            <a:ext cx="883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Linear e passa-baixas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Ele substitui cada pixel, pelo valor médio de sua vizinhança, quanto maior a ordem da matriz que representa a máscara, maior será o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número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 pixels vizinhos considerados, logo mais intenso ficará o efeito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cv2.blur(imagem, (5,5))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00" y="2260475"/>
            <a:ext cx="32575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475" y="2224125"/>
            <a:ext cx="326707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8"/>
          <p:cNvCxnSpPr>
            <a:stCxn id="257" idx="3"/>
            <a:endCxn id="258" idx="1"/>
          </p:cNvCxnSpPr>
          <p:nvPr/>
        </p:nvCxnSpPr>
        <p:spPr>
          <a:xfrm flipH="1" rot="10800000">
            <a:off x="3983750" y="3295625"/>
            <a:ext cx="843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Gaussiano: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311700" y="1113025"/>
            <a:ext cx="883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Linear e passa-baixas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Aplica-se uma fórmula, de gaussiana para cada elemento da matriz de convolução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cv2.GaussianBlur(imagem, (5, 5), 3)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46" y="1852875"/>
            <a:ext cx="1295550" cy="40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9"/>
          <p:cNvCxnSpPr/>
          <p:nvPr/>
        </p:nvCxnSpPr>
        <p:spPr>
          <a:xfrm>
            <a:off x="3117900" y="1673025"/>
            <a:ext cx="6567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9"/>
          <p:cNvSpPr txBox="1"/>
          <p:nvPr/>
        </p:nvSpPr>
        <p:spPr>
          <a:xfrm>
            <a:off x="3774725" y="1638475"/>
            <a:ext cx="39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σ(determina grau de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suavização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306175" y="2698325"/>
            <a:ext cx="4531650" cy="14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Mediana: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311700" y="1113025"/>
            <a:ext cx="88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 linear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Calcula a mediana estatística e Suaviza a imagem preservando contornos e bordas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cv2.medianBlur(imagem, 5)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75" y="1947225"/>
            <a:ext cx="23431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25" y="1971038"/>
            <a:ext cx="2247900" cy="220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0"/>
          <p:cNvCxnSpPr>
            <a:stCxn id="276" idx="3"/>
            <a:endCxn id="277" idx="1"/>
          </p:cNvCxnSpPr>
          <p:nvPr/>
        </p:nvCxnSpPr>
        <p:spPr>
          <a:xfrm>
            <a:off x="3359725" y="3075938"/>
            <a:ext cx="17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1265150" y="4204650"/>
            <a:ext cx="39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 usando para tratar ruído de sal-pimenta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Bilateral: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311700" y="1113025"/>
            <a:ext cx="883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 linear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Mais indicado para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suavização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preservando a borda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Possui σ-space e σ-color: o space diz o quanto a proximidade influenciará o alvo, o sigma color representa se as cores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próximas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influenciaram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aplicação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do filtro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cv2.bilateralFilter(imagem, 9, 75, 75)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316525"/>
            <a:ext cx="54864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1"/>
          <p:cNvCxnSpPr/>
          <p:nvPr/>
        </p:nvCxnSpPr>
        <p:spPr>
          <a:xfrm>
            <a:off x="2972725" y="2082925"/>
            <a:ext cx="1452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1"/>
          <p:cNvSpPr txBox="1"/>
          <p:nvPr/>
        </p:nvSpPr>
        <p:spPr>
          <a:xfrm>
            <a:off x="3076425" y="2039425"/>
            <a:ext cx="7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σ-space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415475" y="1915300"/>
            <a:ext cx="7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σ-color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90" name="Google Shape;290;p31"/>
          <p:cNvCxnSpPr>
            <a:endCxn id="289" idx="1"/>
          </p:cNvCxnSpPr>
          <p:nvPr/>
        </p:nvCxnSpPr>
        <p:spPr>
          <a:xfrm>
            <a:off x="3235475" y="2039350"/>
            <a:ext cx="180000" cy="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Sobel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311700" y="1113025"/>
            <a:ext cx="883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 linear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realça contornos (linhas horizontais e verticais mais escuras que o fundo)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Mais útil para detecção de borda do que realce de borda 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sobelx = cv2.Sobel(imagem, cv2.CV_8U, 1, 0, ksize = 3)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sobely = cv2.Sobel(imagem, cv2.CV_8U, 0, 1, ksize = 3)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50" y="2651275"/>
            <a:ext cx="6777601" cy="1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Laplaciano: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311700" y="1113025"/>
            <a:ext cx="883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Popular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Usado para realçar bordas. Ele percorre a imagem alterando o pixel-alvo pela média ponderada dos pixels vizinhos, e depois eleva ao quadrado o valor obtido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Laplaciano tende a produzir bordas mais finas,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porém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pode ser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sensível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ruídos (por isso passamos por um filtro de passa-baixas antes)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cv2.Laplacian(imagem, cv2.CV_8U)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2501325"/>
            <a:ext cx="54197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bordas de Canny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311700" y="1113025"/>
            <a:ext cx="883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Um dos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métodos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mais eficientes para detectar borda que possui 3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características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principais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○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O algoritmo deve ser capaz de identificar todas as bordas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possíveis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○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Todas as bordas detectadas devem estar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próximas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das bordas originais da imagem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○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Bordas falsas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não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podem ser criadas, ou seja, cada borda deve ser definida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uma única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vez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○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Quanto maior for o valor do primeiro e do segundo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parâmetro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depois da imagem, menos bordas 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serão</a:t>
            </a: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detectadas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cv2.Canny(imagem, 100, 200)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77" y="2685825"/>
            <a:ext cx="2844650" cy="1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650" y="2685825"/>
            <a:ext cx="2988076" cy="1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máscara de desaguçamento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311700" y="1113025"/>
            <a:ext cx="88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imgDetalhes = imgOriginal - imgSuavizada  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ria"/>
              <a:buChar char="●"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imgRealçada = imgOriginal + imgDetalhes</a:t>
            </a:r>
            <a:endParaRPr sz="12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0" y="1935750"/>
            <a:ext cx="1839425" cy="11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721" y="1932596"/>
            <a:ext cx="1839425" cy="120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4001" y="1922463"/>
            <a:ext cx="1816550" cy="122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0326" y="1935750"/>
            <a:ext cx="1816543" cy="1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518525" y="3214700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Original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2689450" y="3214700"/>
            <a:ext cx="12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Suavizada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4874375" y="3270300"/>
            <a:ext cx="12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Borda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7059300" y="3214700"/>
            <a:ext cx="19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realçada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Dúvidas</a:t>
            </a: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394050" y="1202900"/>
            <a:ext cx="697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Livro: Introdução à Visão Computacional: Uma abordagem prática com Python e OpenCV - Felipe Barelli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39675" y="1104600"/>
            <a:ext cx="72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pré-processamento de imagem é uma etapa que consiste em realçar objetos de interesse de forma a facilitar etapas futuras utilizadas na visão computacional, como a segmentação.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Esse processo pode ser útil tanto para melhorar a nitidez de uma imagem, conseguir extrair características específicas, realçar detalhes, dentre outras etapas.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2842350" y="2063400"/>
            <a:ext cx="3459300" cy="10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Obrigado!</a:t>
            </a:r>
            <a:endParaRPr sz="3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Adquirindo </a:t>
            </a:r>
            <a:r>
              <a:rPr lang="pt-BR"/>
              <a:t>informações</a:t>
            </a:r>
            <a:r>
              <a:rPr lang="pt-BR"/>
              <a:t> da imagem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2079400"/>
            <a:ext cx="88665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meio do OpenCv temos alguns </a:t>
            </a:r>
            <a:r>
              <a:rPr lang="pt-BR"/>
              <a:t>métodos</a:t>
            </a:r>
            <a:r>
              <a:rPr lang="pt-BR"/>
              <a:t> para obter as </a:t>
            </a:r>
            <a:r>
              <a:rPr lang="pt-BR"/>
              <a:t>características</a:t>
            </a:r>
            <a:r>
              <a:rPr lang="pt-BR"/>
              <a:t> </a:t>
            </a:r>
            <a:r>
              <a:rPr lang="pt-BR"/>
              <a:t>básicas</a:t>
            </a:r>
            <a:r>
              <a:rPr lang="pt-BR"/>
              <a:t> das imagens. Elas </a:t>
            </a:r>
            <a:r>
              <a:rPr lang="pt-BR"/>
              <a:t>poderão</a:t>
            </a:r>
            <a:r>
              <a:rPr lang="pt-BR"/>
              <a:t> ser </a:t>
            </a:r>
            <a:r>
              <a:rPr lang="pt-BR"/>
              <a:t>úteis</a:t>
            </a:r>
            <a:r>
              <a:rPr lang="pt-BR"/>
              <a:t> durante o processo de tratamento das imagens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Adquirindo informações da imagem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938" y="1193925"/>
            <a:ext cx="2946125" cy="2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28850" y="2228113"/>
            <a:ext cx="48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imagem.</a:t>
            </a:r>
            <a:r>
              <a:rPr lang="pt-BR" sz="18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shape</a:t>
            </a:r>
            <a:endParaRPr sz="18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305550" y="1262138"/>
            <a:ext cx="31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imagem.size</a:t>
            </a:r>
            <a:endParaRPr sz="18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11700" y="1212263"/>
            <a:ext cx="31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imagem[X,Y]</a:t>
            </a:r>
            <a:endParaRPr sz="18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5100" y="1585250"/>
            <a:ext cx="25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Retorna a intensidade de cada canal de cor RGB do pixel escolhido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15100" y="2669475"/>
            <a:ext cx="250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Retorna a dimensão da imagem (altura, largura, canais de cor)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391800" y="1723850"/>
            <a:ext cx="27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Retorna o número de pixels da imagem, dividir esse valor por 3 nos retorna quantas linhas e colunas tem a imagem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>
            <a:off x="2157025" y="1458700"/>
            <a:ext cx="815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/>
          <p:nvPr/>
        </p:nvCxnSpPr>
        <p:spPr>
          <a:xfrm flipH="1">
            <a:off x="2198350" y="2322875"/>
            <a:ext cx="7398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/>
          <p:nvPr/>
        </p:nvCxnSpPr>
        <p:spPr>
          <a:xfrm flipH="1" rot="10800000">
            <a:off x="6125200" y="1762850"/>
            <a:ext cx="2490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Histogramas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277450" y="1146100"/>
            <a:ext cx="81360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histogramas explicam a </a:t>
            </a:r>
            <a:r>
              <a:rPr lang="pt-BR"/>
              <a:t>distribuição</a:t>
            </a:r>
            <a:r>
              <a:rPr lang="pt-BR"/>
              <a:t> de </a:t>
            </a:r>
            <a:r>
              <a:rPr lang="pt-BR"/>
              <a:t>frequência</a:t>
            </a:r>
            <a:r>
              <a:rPr lang="pt-BR"/>
              <a:t> dos </a:t>
            </a:r>
            <a:r>
              <a:rPr lang="pt-BR"/>
              <a:t>níveis</a:t>
            </a:r>
            <a:r>
              <a:rPr lang="pt-BR"/>
              <a:t> de cinza em </a:t>
            </a:r>
            <a:r>
              <a:rPr lang="pt-BR"/>
              <a:t>relação</a:t>
            </a:r>
            <a:r>
              <a:rPr lang="pt-BR"/>
              <a:t> ao </a:t>
            </a:r>
            <a:r>
              <a:rPr lang="pt-BR"/>
              <a:t>número</a:t>
            </a:r>
            <a:r>
              <a:rPr lang="pt-BR"/>
              <a:t> de amostras, essa </a:t>
            </a:r>
            <a:r>
              <a:rPr lang="pt-BR"/>
              <a:t>distribuição</a:t>
            </a:r>
            <a:r>
              <a:rPr lang="pt-BR"/>
              <a:t> diz respeito a qualidade da imagem, principalmente no que diz respeito a luminosidade e </a:t>
            </a:r>
            <a:r>
              <a:rPr lang="pt-BR"/>
              <a:t>contraste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3291463" y="2964300"/>
            <a:ext cx="14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pt-BR" sz="1200">
                <a:solidFill>
                  <a:schemeClr val="accent5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.hist</a:t>
            </a:r>
            <a:endParaRPr sz="1200">
              <a:solidFill>
                <a:schemeClr val="accent5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44" y="2579200"/>
            <a:ext cx="1516850" cy="14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4"/>
          <p:cNvCxnSpPr/>
          <p:nvPr/>
        </p:nvCxnSpPr>
        <p:spPr>
          <a:xfrm flipH="1" rot="10800000">
            <a:off x="3069500" y="3249288"/>
            <a:ext cx="18666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075" y="2375150"/>
            <a:ext cx="1659425" cy="12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500" y="2858775"/>
            <a:ext cx="1659425" cy="126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616" y="3274798"/>
            <a:ext cx="1693671" cy="12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763275" y="399590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5454600" y="2834450"/>
            <a:ext cx="37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745475" y="3261650"/>
            <a:ext cx="11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959275" y="4154900"/>
            <a:ext cx="220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 Distribuição das frequências de cinza de cada canal</a:t>
            </a:r>
            <a:endParaRPr sz="10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os </a:t>
            </a:r>
            <a:r>
              <a:rPr lang="pt-BR"/>
              <a:t>Histogramas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39675" y="1104600"/>
            <a:ext cx="72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histograma mais a direita significa que a luminosidade </a:t>
            </a:r>
            <a:r>
              <a:rPr lang="pt-BR" sz="1600"/>
              <a:t>está</a:t>
            </a:r>
            <a:r>
              <a:rPr lang="pt-BR" sz="1600"/>
              <a:t> mais forte, já um histograma mais a esquerda significa que </a:t>
            </a:r>
            <a:r>
              <a:rPr lang="pt-BR" sz="1600"/>
              <a:t>está</a:t>
            </a:r>
            <a:r>
              <a:rPr lang="pt-BR" sz="1600"/>
              <a:t> com uma intensidade luminosa menor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Imagens com baixo </a:t>
            </a:r>
            <a:r>
              <a:rPr lang="pt-BR" sz="1600"/>
              <a:t>nível</a:t>
            </a:r>
            <a:r>
              <a:rPr lang="pt-BR" sz="1600"/>
              <a:t> de contraste apresentam menor </a:t>
            </a:r>
            <a:r>
              <a:rPr lang="pt-BR" sz="1600"/>
              <a:t>nitidez</a:t>
            </a:r>
            <a:r>
              <a:rPr lang="pt-BR" sz="1600"/>
              <a:t>, sendo caracterizados por histogramas estreitos, imagens com </a:t>
            </a:r>
            <a:r>
              <a:rPr lang="pt-BR" sz="1600"/>
              <a:t>contrastes</a:t>
            </a:r>
            <a:r>
              <a:rPr lang="pt-BR" sz="1600"/>
              <a:t> altos, apresentam histogramas mais largo</a:t>
            </a:r>
            <a:r>
              <a:rPr lang="pt-BR" sz="1600"/>
              <a:t>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Equalização</a:t>
            </a:r>
            <a:r>
              <a:rPr lang="pt-BR"/>
              <a:t> de </a:t>
            </a:r>
            <a:r>
              <a:rPr lang="pt-BR"/>
              <a:t>Histogramas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39675" y="1104600"/>
            <a:ext cx="72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</a:t>
            </a:r>
            <a:r>
              <a:rPr lang="pt-BR" sz="1600"/>
              <a:t>s</a:t>
            </a:r>
            <a:r>
              <a:rPr lang="pt-BR" sz="1600"/>
              <a:t> vezes a </a:t>
            </a:r>
            <a:r>
              <a:rPr lang="pt-BR" sz="1600"/>
              <a:t>condição</a:t>
            </a:r>
            <a:r>
              <a:rPr lang="pt-BR" sz="1600"/>
              <a:t> da imagem impossibilita a </a:t>
            </a:r>
            <a:r>
              <a:rPr lang="pt-BR" sz="1600"/>
              <a:t>obtenção</a:t>
            </a:r>
            <a:r>
              <a:rPr lang="pt-BR" sz="1600"/>
              <a:t> de </a:t>
            </a:r>
            <a:r>
              <a:rPr lang="pt-BR" sz="1600"/>
              <a:t>informações</a:t>
            </a:r>
            <a:r>
              <a:rPr lang="pt-BR" sz="1600"/>
              <a:t>, o objetivo da </a:t>
            </a:r>
            <a:r>
              <a:rPr lang="pt-BR" sz="1600"/>
              <a:t>equalização</a:t>
            </a:r>
            <a:r>
              <a:rPr lang="pt-BR" sz="1600"/>
              <a:t> passa a ser distribuir esse esse histograma ( que teria </a:t>
            </a:r>
            <a:r>
              <a:rPr lang="pt-BR" sz="1600"/>
              <a:t>regiões</a:t>
            </a:r>
            <a:r>
              <a:rPr lang="pt-BR" sz="1600"/>
              <a:t> sem </a:t>
            </a:r>
            <a:r>
              <a:rPr lang="pt-BR" sz="1600"/>
              <a:t>marcação</a:t>
            </a:r>
            <a:r>
              <a:rPr lang="pt-BR" sz="1600"/>
              <a:t>) de forma a obter uma imagem mais </a:t>
            </a:r>
            <a:r>
              <a:rPr lang="pt-BR" sz="1600"/>
              <a:t>nítida</a:t>
            </a:r>
            <a:r>
              <a:rPr lang="pt-BR" sz="1600"/>
              <a:t>, com as tonalidades de cinza realmente variando de 0 a 255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801" y="2789325"/>
            <a:ext cx="1782825" cy="12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825" y="2704876"/>
            <a:ext cx="2015500" cy="14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396475" y="399590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Histograma original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378675" y="3995900"/>
            <a:ext cx="39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</a:t>
            </a:r>
            <a:r>
              <a:rPr lang="pt-BR" sz="1800">
                <a:solidFill>
                  <a:schemeClr val="dk2"/>
                </a:solidFill>
              </a:rPr>
              <a:t>istograma equalizado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Equalização de Histogramas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25" y="1121750"/>
            <a:ext cx="26955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850" y="1080563"/>
            <a:ext cx="2778525" cy="27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6429400" y="3902325"/>
            <a:ext cx="34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*melhora um pouco a nitidez</a:t>
            </a:r>
            <a:endParaRPr sz="12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4" name="Google Shape;144;p17"/>
          <p:cNvCxnSpPr>
            <a:stCxn id="141" idx="3"/>
            <a:endCxn id="142" idx="1"/>
          </p:cNvCxnSpPr>
          <p:nvPr/>
        </p:nvCxnSpPr>
        <p:spPr>
          <a:xfrm>
            <a:off x="3649900" y="2460013"/>
            <a:ext cx="14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94" y="3351875"/>
            <a:ext cx="1534150" cy="1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600" y="3270000"/>
            <a:ext cx="1642350" cy="12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632800" y="2136925"/>
            <a:ext cx="15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Cv2.equalizeHist(imagem)</a:t>
            </a:r>
            <a:endParaRPr sz="900">
              <a:solidFill>
                <a:schemeClr val="accent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