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eea9287b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eea9287b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f1c06e8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f1c06e8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d9e25c5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d9e25c5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eea9287b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eea9287b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eea9287ba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eea9287ba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d9e25c5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d9e25c5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d9e25c5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d9e25c5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d9e25c5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d9e25c5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d9e25c53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d9e25c5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f1c06e8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f1c06e8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f1c06e8e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f1c06e8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eea9287ba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eea9287ba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Principal Component Analysis (PCA)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r>
              <a:rPr lang="pt-BR"/>
              <a:t> de Componente Principal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 PCA reduz os dados as dimensões mais importantes, se essa importância estiver bem </a:t>
            </a:r>
            <a:r>
              <a:rPr lang="pt-BR" sz="1500"/>
              <a:t>distribuída, então ou uma boa parte dela será perdida - levando a um resultado mais impreciso - ou o PCA final terá muitas dimensões, reduzindo a sua utilidade.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 - Valores Perdidos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Como o PCA retorna uma reta que melhor aproxima os valores medidos, tal reta </a:t>
            </a:r>
            <a:r>
              <a:rPr lang="pt-BR" sz="1500"/>
              <a:t>também</a:t>
            </a:r>
            <a:r>
              <a:rPr lang="pt-BR" sz="1500"/>
              <a:t> pode ser usada para estimar um valor que esteja faltando no database.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Nesse caso, o método Euclidiano deve ser utilizado.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 - Sistemas de Recomendação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 PCA serve de base para muitos sistemas de recomendação.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r>
              <a:rPr lang="pt-BR"/>
              <a:t>: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StatQuest: PCA - </a:t>
            </a:r>
            <a:r>
              <a:rPr lang="pt-BR" sz="1500"/>
              <a:t>https://youtu.be/FgakZw6K1QQ?si=tfombqUeW2XgxWvV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Springer - An Introduction to Statistical Learning.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PCA?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PCA, ou análise de componente principal, é um método de análise de dados que tem por objetivo reduzir um database a apenas as informações mais importantes para o agrupamento de dados.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Método Cartesiano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Formar um gráfico de n dimensões e p pontos com n coordenadas;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Calcular a reta (Componente Principal - PC) que passa pelo centro e minimiza a distância entre si e os pontos;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Da mesma forma, calcular as outras n-1 retas perpendiculares a essa primeira;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Descobrir o Vetor Unitário de PC;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Calcular a variação de cada PC;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Escolher os melhores PCs;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Recriar o database com as </a:t>
            </a:r>
            <a:r>
              <a:rPr lang="pt-BR"/>
              <a:t>projeções</a:t>
            </a:r>
            <a:r>
              <a:rPr lang="pt-BR"/>
              <a:t> dos pontos sobre os PCs.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Calculando a melhor reta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20875"/>
            <a:ext cx="4162800" cy="32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Utilizando</a:t>
            </a:r>
            <a:r>
              <a:rPr lang="pt-BR"/>
              <a:t> pitágoras, podemos demarcar a distância do ponto a origem como uma hipotenusa de um triângulo formado por catetos a e b, que seriam a </a:t>
            </a:r>
            <a:r>
              <a:rPr lang="pt-BR"/>
              <a:t>distância</a:t>
            </a:r>
            <a:r>
              <a:rPr lang="pt-BR"/>
              <a:t> do ponto a reta (a) e a </a:t>
            </a:r>
            <a:r>
              <a:rPr lang="pt-BR"/>
              <a:t>distância</a:t>
            </a:r>
            <a:r>
              <a:rPr lang="pt-BR"/>
              <a:t> da projeção do ponto sobre a reta ao ponto (b).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Sabendo disso, percebemos que para diminuir b, basta aumentar c, que é bem mais fácil de calcular.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125" y="1909800"/>
            <a:ext cx="367665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2057925" y="3694000"/>
            <a:ext cx="188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30000"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= b</a:t>
            </a:r>
            <a:r>
              <a:rPr baseline="30000"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+ c</a:t>
            </a:r>
            <a:r>
              <a:rPr baseline="30000"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Calculando o Vetor Unitário de PC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Todo PC é uma combinação linear de vetores todas as n dimensões do PCA;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Reduzi-los a vetor unitário significa o tamanho do vetor será 1, ou seja, a soma dos quadrados dos vetores componentes deve resultar em 1.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Para isso basta ajustar os vetores componentes dividindo-os pela raiz da soma de seus quadrados.</a:t>
            </a:r>
            <a:endParaRPr sz="1500"/>
          </a:p>
        </p:txBody>
      </p:sp>
      <p:sp>
        <p:nvSpPr>
          <p:cNvPr id="156" name="Google Shape;156;p17"/>
          <p:cNvSpPr txBox="1"/>
          <p:nvPr/>
        </p:nvSpPr>
        <p:spPr>
          <a:xfrm>
            <a:off x="611300" y="3435825"/>
            <a:ext cx="28809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 = (d</a:t>
            </a:r>
            <a:r>
              <a:rPr baseline="-25000"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d</a:t>
            </a:r>
            <a:r>
              <a:rPr baseline="-25000"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…, d</a:t>
            </a:r>
            <a:r>
              <a:rPr baseline="-25000"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611300" y="4091025"/>
            <a:ext cx="17865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√</a:t>
            </a:r>
            <a:r>
              <a:rPr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Σd</a:t>
            </a:r>
            <a:r>
              <a:rPr baseline="-25000"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30000"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3793050" y="3718425"/>
            <a:ext cx="45318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unitário</a:t>
            </a:r>
            <a:r>
              <a:rPr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(d</a:t>
            </a:r>
            <a:r>
              <a:rPr baseline="-25000"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d</a:t>
            </a:r>
            <a:r>
              <a:rPr baseline="-25000"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…, d</a:t>
            </a:r>
            <a:r>
              <a:rPr baseline="-25000"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 / V</a:t>
            </a:r>
            <a:r>
              <a:rPr baseline="-25000"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Calculando a variação de PC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378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Podemos calcular a variância utilizando as distâncias c obtidas durante o cálculo da melhor reta. Para isso devemos somar os seus quadrados (para eliminar a </a:t>
            </a:r>
            <a:r>
              <a:rPr lang="pt-BR" sz="1500"/>
              <a:t>influência</a:t>
            </a:r>
            <a:r>
              <a:rPr lang="pt-BR" sz="1500"/>
              <a:t> de negativos) e dividi-los pelo número de pontos menos um.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Obtendo assim a média dos pontos, ou variância.</a:t>
            </a:r>
            <a:endParaRPr sz="1500"/>
          </a:p>
        </p:txBody>
      </p:sp>
      <p:sp>
        <p:nvSpPr>
          <p:cNvPr id="165" name="Google Shape;165;p18"/>
          <p:cNvSpPr txBox="1"/>
          <p:nvPr/>
        </p:nvSpPr>
        <p:spPr>
          <a:xfrm>
            <a:off x="5209175" y="2641875"/>
            <a:ext cx="20664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 = Σd</a:t>
            </a:r>
            <a:r>
              <a:rPr baseline="-25000"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30000"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 = S / (p-1)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Escolhendo o número de Componentes Principais a serem utilizados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Não há um método definido, deve ser decidido no “olhometro”.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 maneira mais fácil é observando um gráfico de perfil de autovalores (scree plot) e escolher PCs suficientes para se atingir uma </a:t>
            </a:r>
            <a:r>
              <a:rPr lang="pt-BR" sz="1500"/>
              <a:t>acurácia</a:t>
            </a:r>
            <a:r>
              <a:rPr lang="pt-BR" sz="1500"/>
              <a:t> aceitável.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125" y="2905575"/>
            <a:ext cx="3682905" cy="203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25" y="1055200"/>
            <a:ext cx="337185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444400" y="408700"/>
            <a:ext cx="177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Permite a visualização de qualquer dataset;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Reduz a escala do database, acelerando algoritmos de dados;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Fácil</a:t>
            </a:r>
            <a:r>
              <a:rPr lang="pt-BR" sz="1500"/>
              <a:t> de Computar.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