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hJiVV6WDNReEQN6eZ1WMtSPNM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a1ac36c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da1ac36c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1ac36c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da1ac36c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1ac36cc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da1ac36cc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a1ac36c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da1ac36c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1ac36c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da1ac36c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a1ac36c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da1ac36c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1ac36c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da1ac36c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a1ac36c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da1ac36c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a1ac36cc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da1ac36cc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1ac36c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da1ac36c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e5a417a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ce5a417a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a1ac36c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da1ac36c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a1ac36cc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da1ac36cc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a1ac36c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da1ac36c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a1ac36c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da1ac36c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a1ac36cc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da1ac36c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a1ac36c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da1ac36c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a1ac36cc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da1ac36cc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a1ac36c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da1ac36c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a1ac36cc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da1ac36cc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a1ac36cc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da1ac36cc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a1ac36c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da1ac36c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a1ac36cc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da1ac36c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a1ac36c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da1ac36c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a1ac36cc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da1ac36cc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a1ac36cc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da1ac36cc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a1ac36cc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da1ac36cc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a1ac36cc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da1ac36cc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a1ac36cc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da1ac36cc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a1ac36cc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da1ac36cc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a1ac36cc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da1ac36cc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a1ac36cc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da1ac36cc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5a417a7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ce5a417a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a1ac36cc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da1ac36cc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a1ac36cc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da1ac36cc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a1ac36cc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da1ac36cc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a1ac36cc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da1ac36cc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a1ac36cc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da1ac36cc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a1ac36cc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da1ac36cc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a1ac36cc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da1ac36cc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a1ac36cc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da1ac36cc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a1ac36cc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da1ac36cc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a1ac36cc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da1ac36cc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a1ac36c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a1ac36c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a1ac36cc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da1ac36cc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a1ac36cc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da1ac36cc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a1ac36cc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2da1ac36cc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a1ac36cc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2da1ac36cc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a1ac36cc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da1ac36cc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a1ac36cc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da1ac36cc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f7e5eb0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f7e5eb0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a9412b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da9412b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da1ac36cc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da1ac36cc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5a417a72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e5a417a7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1ac36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da1ac36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a1ac36c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da1ac36c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1ac36c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a1ac36c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JnhFu3aS6Dg&amp;list=PLih3eXOECaZZxbYKN5OEPQAmgefS6YzF0&amp;ab_channel=MarceloManzat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apbarraza.com/bandits_activity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colab.research.google.com/drive/1Xp_JuV_T45aEtnKGYxv9LhgED36akDt7?usp=sharing" TargetMode="External"/><Relationship Id="rId4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Sistemas de recomendação</a:t>
            </a:r>
            <a:endParaRPr/>
          </a:p>
        </p:txBody>
      </p:sp>
      <p:sp>
        <p:nvSpPr>
          <p:cNvPr id="102" name="Google Shape;102;p1"/>
          <p:cNvSpPr txBox="1"/>
          <p:nvPr>
            <p:ph idx="2" type="title"/>
          </p:nvPr>
        </p:nvSpPr>
        <p:spPr>
          <a:xfrm>
            <a:off x="48837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</a:t>
            </a:r>
            <a:endParaRPr/>
          </a:p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/>
              <a:t>Fabio, @fcavaleti		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1ac36cc5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Interações do usuário</a:t>
            </a:r>
            <a:endParaRPr/>
          </a:p>
        </p:txBody>
      </p:sp>
      <p:sp>
        <p:nvSpPr>
          <p:cNvPr id="157" name="Google Shape;157;g2da1ac36cc5_0_2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Interações explícitas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Avaliação dos itens, Comentário, Feedbacks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Requer ação do usuário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Reflete a preferência do </a:t>
            </a:r>
            <a:r>
              <a:rPr lang="pt-BR" sz="2200"/>
              <a:t>usuário</a:t>
            </a:r>
            <a:r>
              <a:rPr lang="pt-BR" sz="2200"/>
              <a:t> com exatidão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Escassez de dados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1ac36cc5_0_37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da1ac36cc5_0_37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Tipos de sistemas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a1ac36cc5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Sistemas baseado em conteúdo</a:t>
            </a:r>
            <a:endParaRPr/>
          </a:p>
        </p:txBody>
      </p:sp>
      <p:sp>
        <p:nvSpPr>
          <p:cNvPr id="169" name="Google Shape;169;g2da1ac36cc5_0_4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baseada em dados sobre os itens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Não utiliza dados de outros usuários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1ac36cc5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Recomendação </a:t>
            </a:r>
            <a:r>
              <a:rPr lang="pt-BR"/>
              <a:t>colaborativa</a:t>
            </a:r>
            <a:endParaRPr/>
          </a:p>
        </p:txBody>
      </p:sp>
      <p:sp>
        <p:nvSpPr>
          <p:cNvPr id="175" name="Google Shape;175;g2da1ac36cc5_0_4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Leva em consideração a experiência de outros usuários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baseada em interações de usuários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Baseado em memória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Baseada em modelo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1ac36cc5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Recomendação colaborativa</a:t>
            </a:r>
            <a:endParaRPr/>
          </a:p>
        </p:txBody>
      </p:sp>
      <p:sp>
        <p:nvSpPr>
          <p:cNvPr id="181" name="Google Shape;181;g2da1ac36cc5_0_5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Problemas: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Cold start</a:t>
            </a:r>
            <a:endParaRPr sz="2200"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Novos usuários não têm perfil confiável</a:t>
            </a:r>
            <a:endParaRPr sz="2200"/>
          </a:p>
          <a:p>
            <a:pPr indent="-3683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Novos itens têm poucos acessos e pouca visibilidade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a1ac36cc5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Recomendação baseada em conhecimento</a:t>
            </a:r>
            <a:endParaRPr/>
          </a:p>
        </p:txBody>
      </p:sp>
      <p:sp>
        <p:nvSpPr>
          <p:cNvPr id="187" name="Google Shape;187;g2da1ac36cc5_0_5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Domínios complexos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Itens importantes consumidos com </a:t>
            </a:r>
            <a:r>
              <a:rPr b="1" lang="pt-BR" sz="2200"/>
              <a:t>pouca frequência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Compra de carros e casas, viagem, etc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Critérios definidos explicitamente pelo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Conhecimento de domínio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a1ac36cc5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Abordagem não personalizada</a:t>
            </a:r>
            <a:endParaRPr/>
          </a:p>
        </p:txBody>
      </p:sp>
      <p:sp>
        <p:nvSpPr>
          <p:cNvPr id="193" name="Google Shape;193;g2da1ac36cc5_0_8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Não se baseia em informações do usuário nem dos itens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Popularidade de itens, Tendências, Melhores avaliados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Bom para novos usuários que ainda não tem um perfil definido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Combate o cold start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1ac36cc5_0_6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da1ac36cc5_0_62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Filtragem Colaborativa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a1ac36cc5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Colaborativa</a:t>
            </a:r>
            <a:endParaRPr/>
          </a:p>
        </p:txBody>
      </p:sp>
      <p:sp>
        <p:nvSpPr>
          <p:cNvPr id="205" name="Google Shape;205;g2da1ac36cc5_0_6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Técnica de </a:t>
            </a:r>
            <a:r>
              <a:rPr b="1" lang="pt-BR" sz="2200"/>
              <a:t>recomendação colaborativa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personalizada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Usuários com perfil bem definido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não personalizada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Novos usuários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a1ac36cc5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Colaborativa</a:t>
            </a:r>
            <a:endParaRPr/>
          </a:p>
        </p:txBody>
      </p:sp>
      <p:sp>
        <p:nvSpPr>
          <p:cNvPr id="211" name="Google Shape;211;g2da1ac36cc5_0_9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Suposições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Itens visitados = itens avaliados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Perfil do usuário não se altera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Indivíduos similares continuam sendo similares no futuro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5a417a72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Bibliografia</a:t>
            </a:r>
            <a:endParaRPr/>
          </a:p>
        </p:txBody>
      </p:sp>
      <p:pic>
        <p:nvPicPr>
          <p:cNvPr id="108" name="Google Shape;108;g2ce5a417a72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5" y="1043088"/>
            <a:ext cx="2186825" cy="34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ce5a417a72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350" y="1043088"/>
            <a:ext cx="2517297" cy="348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ce5a417a72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825" y="1017725"/>
            <a:ext cx="2418652" cy="35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a1ac36cc5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Colaborativa</a:t>
            </a:r>
            <a:endParaRPr/>
          </a:p>
        </p:txBody>
      </p:sp>
      <p:sp>
        <p:nvSpPr>
          <p:cNvPr id="217" name="Google Shape;217;g2da1ac36cc5_0_9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FC baseada em memória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Similaridade entre itens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Similaridade entre usuários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FC baseada em modelo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Construção de modelos de recomendação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a1ac36cc5_0_15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da1ac36cc5_0_152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FC baseada em memória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2da1ac36cc5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185863"/>
            <a:ext cx="54959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a1ac36cc5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Similaridade entre usuários</a:t>
            </a:r>
            <a:endParaRPr/>
          </a:p>
        </p:txBody>
      </p:sp>
      <p:sp>
        <p:nvSpPr>
          <p:cNvPr id="234" name="Google Shape;234;g2da1ac36cc5_0_10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Correlação de pearson</a:t>
            </a:r>
            <a:endParaRPr sz="2200"/>
          </a:p>
        </p:txBody>
      </p:sp>
      <p:pic>
        <p:nvPicPr>
          <p:cNvPr id="235" name="Google Shape;235;g2da1ac36cc5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0" y="1779975"/>
            <a:ext cx="6911001" cy="2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a1ac36cc5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Similaridade entre usuários</a:t>
            </a:r>
            <a:endParaRPr/>
          </a:p>
        </p:txBody>
      </p:sp>
      <p:sp>
        <p:nvSpPr>
          <p:cNvPr id="241" name="Google Shape;241;g2da1ac36cc5_0_11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Correlação de pearson</a:t>
            </a:r>
            <a:endParaRPr sz="2200"/>
          </a:p>
        </p:txBody>
      </p:sp>
      <p:pic>
        <p:nvPicPr>
          <p:cNvPr id="242" name="Google Shape;242;g2da1ac36cc5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63" y="1911100"/>
            <a:ext cx="7133274" cy="2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a1ac36cc5_0_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Predição e KNN</a:t>
            </a:r>
            <a:endParaRPr/>
          </a:p>
        </p:txBody>
      </p:sp>
      <p:sp>
        <p:nvSpPr>
          <p:cNvPr id="248" name="Google Shape;248;g2da1ac36cc5_0_1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colaborativa está </a:t>
            </a:r>
            <a:r>
              <a:rPr lang="pt-BR" sz="2200"/>
              <a:t>intrinsecamente</a:t>
            </a:r>
            <a:r>
              <a:rPr lang="pt-BR" sz="2200"/>
              <a:t> ligada ao KNN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Vizinhos mais similares como base para realização das tarefas</a:t>
            </a:r>
            <a:endParaRPr sz="2200"/>
          </a:p>
        </p:txBody>
      </p:sp>
      <p:pic>
        <p:nvPicPr>
          <p:cNvPr id="249" name="Google Shape;249;g2da1ac36cc5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512113"/>
            <a:ext cx="4572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da1ac36cc5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925" y="3773050"/>
            <a:ext cx="3470632" cy="2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da1ac36cc5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75" y="728387"/>
            <a:ext cx="6936450" cy="36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a1ac36cc5_0_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Observações importantes</a:t>
            </a:r>
            <a:endParaRPr/>
          </a:p>
        </p:txBody>
      </p:sp>
      <p:sp>
        <p:nvSpPr>
          <p:cNvPr id="261" name="Google Shape;261;g2da1ac36cc5_0_12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Avaliações em comum sobre mesmo item podem ser escassas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Escolha</a:t>
            </a:r>
            <a:r>
              <a:rPr lang="pt-BR" sz="2200"/>
              <a:t> de k pode influenciar no desempenho do modelo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Escalabilidade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Bases tendem a ser muito grandes</a:t>
            </a:r>
            <a:endParaRPr sz="2200"/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Matrizes esparsas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1ac36cc5_0_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FC baseada em vizinhança entre itens</a:t>
            </a:r>
            <a:endParaRPr/>
          </a:p>
        </p:txBody>
      </p:sp>
      <p:sp>
        <p:nvSpPr>
          <p:cNvPr id="267" name="Google Shape;267;g2da1ac36cc5_0_14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Similaridade entre itens tende a ser mais estável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Pode ser calculado antecipadamente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Similaridade não se altera (Características dos itens são imutáveis)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Menor quantidade de itens que de usuários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a1ac36cc5_0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Similaridade entre itens</a:t>
            </a:r>
            <a:endParaRPr/>
          </a:p>
        </p:txBody>
      </p:sp>
      <p:pic>
        <p:nvPicPr>
          <p:cNvPr id="273" name="Google Shape;273;g2da1ac36cc5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25" y="1596200"/>
            <a:ext cx="5706149" cy="15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da1ac36cc5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925" y="3407525"/>
            <a:ext cx="5809050" cy="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1ac36cc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16" name="Google Shape;116;g2da1ac36cc5_0_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Aulas do Manzato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1ac36cc5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Predição</a:t>
            </a:r>
            <a:endParaRPr/>
          </a:p>
        </p:txBody>
      </p:sp>
      <p:pic>
        <p:nvPicPr>
          <p:cNvPr id="280" name="Google Shape;280;g2da1ac36cc5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401" y="1435025"/>
            <a:ext cx="4523200" cy="1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da1ac36cc5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125" y="2990225"/>
            <a:ext cx="5635276" cy="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2da1ac36cc5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00" y="1481525"/>
            <a:ext cx="7338649" cy="28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da1ac36cc5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325" y="194500"/>
            <a:ext cx="2636075" cy="1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a1ac36cc5_0_18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da1ac36cc5_0_182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FC baseada em modelo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a1ac36cc5_0_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FC baseada em modelo</a:t>
            </a:r>
            <a:endParaRPr/>
          </a:p>
        </p:txBody>
      </p:sp>
      <p:sp>
        <p:nvSpPr>
          <p:cNvPr id="299" name="Google Shape;299;g2da1ac36cc5_0_19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Criar e treinar um modelo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Pré</a:t>
            </a:r>
            <a:r>
              <a:rPr lang="pt-BR" sz="2200"/>
              <a:t> processamento offline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Caro computacionalmente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Problemas com novos itens e usuários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a1ac36cc5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305" name="Google Shape;305;g2da1ac36cc5_0_19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Baseline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Fatoração de matriz (SVD)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Derivados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a1ac36cc5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Baseline</a:t>
            </a:r>
            <a:endParaRPr/>
          </a:p>
        </p:txBody>
      </p:sp>
      <p:sp>
        <p:nvSpPr>
          <p:cNvPr id="311" name="Google Shape;311;g2da1ac36cc5_0_20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Predição de avaliações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Baseado em tendências (bias) de usuários e itens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Aplica a tendência do usuário e do item em cima da média global</a:t>
            </a:r>
            <a:endParaRPr sz="2200"/>
          </a:p>
        </p:txBody>
      </p:sp>
      <p:pic>
        <p:nvPicPr>
          <p:cNvPr id="312" name="Google Shape;312;g2da1ac36cc5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500" y="2963000"/>
            <a:ext cx="2412525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a1ac36cc5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Baseline</a:t>
            </a:r>
            <a:endParaRPr/>
          </a:p>
        </p:txBody>
      </p:sp>
      <p:pic>
        <p:nvPicPr>
          <p:cNvPr id="318" name="Google Shape;318;g2da1ac36cc5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75" y="1130800"/>
            <a:ext cx="6540449" cy="3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a1ac36cc5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Modelos de Fatoração de Matrizes (FM)</a:t>
            </a:r>
            <a:endParaRPr/>
          </a:p>
        </p:txBody>
      </p:sp>
      <p:sp>
        <p:nvSpPr>
          <p:cNvPr id="324" name="Google Shape;324;g2da1ac36cc5_0_2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Decompor uma matriz complexa em matrizes mais simples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Fator Latente: Conjunto de valores de uma matriz resultante da fatoração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Fatores latentes são difíceis de interpretar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Recomendação é feita analisando a similaridade dos fatores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a1ac36cc5_0_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Singular Value Decomposition (SVD)</a:t>
            </a:r>
            <a:endParaRPr/>
          </a:p>
        </p:txBody>
      </p:sp>
      <p:sp>
        <p:nvSpPr>
          <p:cNvPr id="330" name="Google Shape;330;g2da1ac36cc5_0_2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Técnica de FM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1" name="Google Shape;331;g2da1ac36cc5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22" y="2124875"/>
            <a:ext cx="4329000" cy="2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a1ac36cc5_0_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Singular Value Decomposition (SVD)</a:t>
            </a:r>
            <a:endParaRPr/>
          </a:p>
        </p:txBody>
      </p:sp>
      <p:sp>
        <p:nvSpPr>
          <p:cNvPr id="337" name="Google Shape;337;g2da1ac36cc5_0_2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Redução da dimensionalidade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Redução de ruídos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8" name="Google Shape;338;g2da1ac36cc5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22" y="2124875"/>
            <a:ext cx="4329000" cy="2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ce5a417a72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6601"/>
            <a:ext cx="9144000" cy="345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a1ac36cc5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Gradiente descendente</a:t>
            </a:r>
            <a:endParaRPr/>
          </a:p>
        </p:txBody>
      </p:sp>
      <p:sp>
        <p:nvSpPr>
          <p:cNvPr id="344" name="Google Shape;344;g2da1ac36cc5_0_25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Simplificação do SVD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Otimização dos cálculos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Não precisa calcular matriz de fatores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a1ac36cc5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Gradiente descendente</a:t>
            </a:r>
            <a:endParaRPr/>
          </a:p>
        </p:txBody>
      </p:sp>
      <p:pic>
        <p:nvPicPr>
          <p:cNvPr id="350" name="Google Shape;350;g2da1ac36cc5_0_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0" y="1162250"/>
            <a:ext cx="6304500" cy="30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da1ac36cc5_0_260"/>
          <p:cNvSpPr txBox="1"/>
          <p:nvPr/>
        </p:nvSpPr>
        <p:spPr>
          <a:xfrm>
            <a:off x="4115800" y="2036975"/>
            <a:ext cx="833700" cy="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SVD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a1ac36cc5_0_27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da1ac36cc5_0_272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FBC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a1ac36cc5_0_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Baseada em conteúdo</a:t>
            </a:r>
            <a:endParaRPr/>
          </a:p>
        </p:txBody>
      </p:sp>
      <p:sp>
        <p:nvSpPr>
          <p:cNvPr id="363" name="Google Shape;363;g2da1ac36cc5_0_27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Recomendações baseadas em descrições dos itens (Metadados) e perfil do usuário</a:t>
            </a:r>
            <a:endParaRPr sz="2200"/>
          </a:p>
        </p:txBody>
      </p:sp>
      <p:pic>
        <p:nvPicPr>
          <p:cNvPr id="364" name="Google Shape;364;g2da1ac36cc5_0_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13" y="2476575"/>
            <a:ext cx="5827576" cy="1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a1ac36cc5_0_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Baseada em conteúdo</a:t>
            </a:r>
            <a:endParaRPr/>
          </a:p>
        </p:txBody>
      </p:sp>
      <p:sp>
        <p:nvSpPr>
          <p:cNvPr id="370" name="Google Shape;370;g2da1ac36cc5_0_29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Aprender sobre as </a:t>
            </a:r>
            <a:r>
              <a:rPr lang="pt-BR" sz="2200"/>
              <a:t>preferências</a:t>
            </a:r>
            <a:r>
              <a:rPr lang="pt-BR" sz="2200"/>
              <a:t> do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Recomendar itens similares</a:t>
            </a:r>
            <a:endParaRPr sz="2200"/>
          </a:p>
        </p:txBody>
      </p:sp>
      <p:pic>
        <p:nvPicPr>
          <p:cNvPr id="371" name="Google Shape;371;g2da1ac36cc5_0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13" y="2476575"/>
            <a:ext cx="5827576" cy="1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a1ac36cc5_0_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Baseada em conteúdo</a:t>
            </a:r>
            <a:endParaRPr/>
          </a:p>
        </p:txBody>
      </p:sp>
      <p:pic>
        <p:nvPicPr>
          <p:cNvPr id="377" name="Google Shape;377;g2da1ac36cc5_0_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1264500"/>
            <a:ext cx="5481500" cy="2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a1ac36cc5_0_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FBC - KNN</a:t>
            </a:r>
            <a:endParaRPr/>
          </a:p>
        </p:txBody>
      </p:sp>
      <p:sp>
        <p:nvSpPr>
          <p:cNvPr id="383" name="Google Shape;383;g2da1ac36cc5_0_28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Mesma estratégia da FC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Calcular similaridade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Selecionar k vizinhos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Mesma fórmula de predição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OBS: Métricas de similaridades podem ser diferentes (Ex: Jaccard)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a1ac36cc5_0_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Similaridade de Jaccard</a:t>
            </a:r>
            <a:endParaRPr/>
          </a:p>
        </p:txBody>
      </p:sp>
      <p:sp>
        <p:nvSpPr>
          <p:cNvPr id="389" name="Google Shape;389;g2da1ac36cc5_0_31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Útil para calcular similaridade entre itens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Simples e eficiênte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Muito utilizada</a:t>
            </a:r>
            <a:endParaRPr sz="2200"/>
          </a:p>
        </p:txBody>
      </p:sp>
      <p:pic>
        <p:nvPicPr>
          <p:cNvPr id="390" name="Google Shape;390;g2da1ac36cc5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2915825"/>
            <a:ext cx="4591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a1ac36cc5_0_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FBC - Outras estratégias</a:t>
            </a:r>
            <a:endParaRPr/>
          </a:p>
        </p:txBody>
      </p:sp>
      <p:sp>
        <p:nvSpPr>
          <p:cNvPr id="396" name="Google Shape;396;g2da1ac36cc5_0_30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É possível aplicar FBC usando outras estratégias que não o KNN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Métodos </a:t>
            </a:r>
            <a:r>
              <a:rPr lang="pt-BR" sz="2200"/>
              <a:t>probabilísticos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Calcula probabilidade condicional dos itens serem relevantes ou não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Machine Learning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Tratar como classificação de itens em relevantes e não relevantes</a:t>
            </a:r>
            <a:endParaRPr sz="2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a1ac36cc5_0_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402" name="Google Shape;402;g2da1ac36cc5_0_34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Cold Start para novos usuários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Filtros bolha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da1ac36cc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50" y="1334000"/>
            <a:ext cx="6584099" cy="3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da1ac36cc5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Tarefas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a1ac36cc5_0_32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da1ac36cc5_0_329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Filtragem Híbrida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a1ac36cc5_0_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Filtragem Híbrida</a:t>
            </a:r>
            <a:endParaRPr/>
          </a:p>
        </p:txBody>
      </p:sp>
      <p:sp>
        <p:nvSpPr>
          <p:cNvPr id="414" name="Google Shape;414;g2da1ac36cc5_0_33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Utilizar e combinar diversos tipos de abordagens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Útil e eficiente</a:t>
            </a:r>
            <a:endParaRPr sz="2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a1ac36cc5_0_31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da1ac36cc5_0_319"/>
          <p:cNvSpPr txBox="1"/>
          <p:nvPr/>
        </p:nvSpPr>
        <p:spPr>
          <a:xfrm>
            <a:off x="2899125" y="20202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Discussões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a1ac36cc5_0_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Exploração e explotação</a:t>
            </a:r>
            <a:endParaRPr/>
          </a:p>
        </p:txBody>
      </p:sp>
      <p:sp>
        <p:nvSpPr>
          <p:cNvPr id="426" name="Google Shape;426;g2da1ac36cc5_0_32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Lidando com a descoberta de conhecimento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Exploração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Explorar coisas diferentes do perfil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Recompensa a longo prazo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Explotação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Sugerir itens que o usuário vai gostar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Recompensa a curto prazo</a:t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a1ac36cc5_0_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Exploração e explotação</a:t>
            </a:r>
            <a:endParaRPr/>
          </a:p>
        </p:txBody>
      </p:sp>
      <p:sp>
        <p:nvSpPr>
          <p:cNvPr id="432" name="Google Shape;432;g2da1ac36cc5_0_3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É necessário haver um balanceamento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Técnicas de aprendizado por reforço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Multi - armed bandits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Explorar um pouco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Analisar o que foi explorado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Explotar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Repetir</a:t>
            </a:r>
            <a:endParaRPr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a1ac36cc5_0_3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Questões Pertinentes</a:t>
            </a:r>
            <a:endParaRPr/>
          </a:p>
        </p:txBody>
      </p:sp>
      <p:sp>
        <p:nvSpPr>
          <p:cNvPr id="438" name="Google Shape;438;g2da1ac36cc5_0_34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Filtros Bolha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Viés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Viés de exposição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Viés de popularidade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Injustiça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Transparência</a:t>
            </a:r>
            <a:endParaRPr sz="2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f7e5eb0682_0_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f7e5eb0682_0_0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a9412b9b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Sistema de recomendação de itens para o jogo Dota 2</a:t>
            </a:r>
            <a:endParaRPr/>
          </a:p>
        </p:txBody>
      </p:sp>
      <p:sp>
        <p:nvSpPr>
          <p:cNvPr id="450" name="Google Shape;450;g2da9412b9b4_0_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Meu projeto da disciplina</a:t>
            </a:r>
            <a:endParaRPr sz="2200"/>
          </a:p>
        </p:txBody>
      </p:sp>
      <p:pic>
        <p:nvPicPr>
          <p:cNvPr id="451" name="Google Shape;451;g2da9412b9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50" y="1277625"/>
            <a:ext cx="2846175" cy="2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a1ac36cc5_0_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57" name="Google Shape;457;g2da1ac36cc5_0_35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Os slides foram baseados nas aulas do professor Manzato e minhas anotações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Todas as imagens são do professor Manzato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5a417a72_0_433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ce5a417a72_0_433"/>
          <p:cNvSpPr txBox="1"/>
          <p:nvPr/>
        </p:nvSpPr>
        <p:spPr>
          <a:xfrm>
            <a:off x="2899125" y="2216800"/>
            <a:ext cx="3271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Introdução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a1ac36cc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39" name="Google Shape;139;g2da1ac36cc5_0_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Alto volume de conteúdos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pt-BR" sz="2200"/>
              <a:t>Problema de descoberta de conhecimento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Provavelmente há um filme que você iria gostar muito, mas nunca vai 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Dependência de algoritmos de recomendação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1ac36cc5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Sistemas de recomendações</a:t>
            </a:r>
            <a:endParaRPr/>
          </a:p>
        </p:txBody>
      </p:sp>
      <p:sp>
        <p:nvSpPr>
          <p:cNvPr id="145" name="Google Shape;145;g2da1ac36cc5_0_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Sugestões de itens a </a:t>
            </a:r>
            <a:r>
              <a:rPr b="1" lang="pt-BR" sz="2200"/>
              <a:t>serem desejados</a:t>
            </a:r>
            <a:r>
              <a:rPr lang="pt-BR" sz="2200"/>
              <a:t> pelo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Identificam </a:t>
            </a:r>
            <a:r>
              <a:rPr b="1" lang="pt-BR" sz="2200"/>
              <a:t>padrões e preferências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1ac36cc5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Como é feita a recomendação </a:t>
            </a:r>
            <a:endParaRPr/>
          </a:p>
        </p:txBody>
      </p:sp>
      <p:sp>
        <p:nvSpPr>
          <p:cNvPr id="151" name="Google Shape;151;g2da1ac36cc5_0_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Score de itens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Indicam o quanto um usuário gosta do item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Histórico de interação do usuário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Perfil de usuários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metadados de itens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/>
              <a:t>Informações adicionais: Popularidade, tendências atuais, etc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