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rofcmMNnXivKaQTu8qkxP3jdo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312d85b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0312d85b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312d85b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0312d85b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312d85b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312d85b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312d85b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0312d85b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3cefb94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f3cefb94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3cefb94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f3cefb94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f8e2344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df8e2344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f8e234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df8e234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f8e2344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df8e2344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f8e2344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df8e2344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f8e2344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df8e2344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3be9a0b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f3be9a0b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3cefb94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f3cefb94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3be9a0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f3be9a0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3be9a0b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f3be9a0b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3be9a0b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f3be9a0b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cefb94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3cefb9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12d85b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0312d85b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3cefb94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f3cefb94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" name="Google Shape;18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163" y="2274825"/>
            <a:ext cx="1209674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1" name="Google Shape;31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uZJjfcHtAYPSzRFT0w8F952vpAlYoMl8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Perguntas e respostas</a:t>
            </a:r>
            <a:endParaRPr/>
          </a:p>
        </p:txBody>
      </p:sp>
      <p:sp>
        <p:nvSpPr>
          <p:cNvPr id="103" name="Google Shape;103;p1"/>
          <p:cNvSpPr txBox="1"/>
          <p:nvPr>
            <p:ph idx="2" type="title"/>
          </p:nvPr>
        </p:nvSpPr>
        <p:spPr>
          <a:xfrm>
            <a:off x="4884125" y="389642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Overview do capítulo 16 do livro Brasileiras em PLN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Artur Lima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312d85b3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Busca de informações</a:t>
            </a:r>
            <a:endParaRPr/>
          </a:p>
        </p:txBody>
      </p:sp>
      <p:sp>
        <p:nvSpPr>
          <p:cNvPr id="159" name="Google Shape;159;g20312d85b39_0_17"/>
          <p:cNvSpPr txBox="1"/>
          <p:nvPr/>
        </p:nvSpPr>
        <p:spPr>
          <a:xfrm>
            <a:off x="2060425" y="1952825"/>
            <a:ext cx="99600" cy="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0" name="Google Shape;160;g20312d85b3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00" y="1239413"/>
            <a:ext cx="6897875" cy="27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312d85b39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Processamento da resposta</a:t>
            </a:r>
            <a:endParaRPr/>
          </a:p>
        </p:txBody>
      </p:sp>
      <p:sp>
        <p:nvSpPr>
          <p:cNvPr id="166" name="Google Shape;166;g20312d85b39_0_24"/>
          <p:cNvSpPr txBox="1"/>
          <p:nvPr/>
        </p:nvSpPr>
        <p:spPr>
          <a:xfrm>
            <a:off x="2060425" y="1952825"/>
            <a:ext cx="99600" cy="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g20312d85b39_0_24"/>
          <p:cNvSpPr txBox="1"/>
          <p:nvPr/>
        </p:nvSpPr>
        <p:spPr>
          <a:xfrm>
            <a:off x="556075" y="1255950"/>
            <a:ext cx="80415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	Com as informações recuperadas, agora precisamos determinar a resposta mais condizente: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	</a:t>
            </a:r>
            <a:r>
              <a:rPr lang="pt-BR" sz="1800">
                <a:solidFill>
                  <a:schemeClr val="dk2"/>
                </a:solidFill>
              </a:rPr>
              <a:t>Listagem de respostas possíveis. Por exemplo, se eu pergunto quem é </a:t>
            </a:r>
            <a:r>
              <a:rPr lang="pt-BR" sz="1800">
                <a:solidFill>
                  <a:schemeClr val="dk2"/>
                </a:solidFill>
              </a:rPr>
              <a:t>o </a:t>
            </a:r>
            <a:r>
              <a:rPr lang="pt-BR" sz="1800">
                <a:solidFill>
                  <a:schemeClr val="dk2"/>
                </a:solidFill>
              </a:rPr>
              <a:t>professor de matemática, respostas condizentes seriam nomes de pessoas, ou melhor ainda, nomes de professores, depende de quão boa for a nossa base de conhecimento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	</a:t>
            </a:r>
            <a:r>
              <a:rPr lang="pt-BR" sz="1800">
                <a:solidFill>
                  <a:schemeClr val="dk2"/>
                </a:solidFill>
              </a:rPr>
              <a:t>Ranqueamento das respostas: Seja contando quais respostas apareceram mais vezes, ou até mesmo verificando a proximidade entre a pergunta e a resposta usando um modelo BERT por exemplo.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312d85b39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Abordagens mais recentes(redes neurais)</a:t>
            </a:r>
            <a:endParaRPr/>
          </a:p>
        </p:txBody>
      </p:sp>
      <p:sp>
        <p:nvSpPr>
          <p:cNvPr id="173" name="Google Shape;173;g20312d85b39_0_30"/>
          <p:cNvSpPr txBox="1"/>
          <p:nvPr/>
        </p:nvSpPr>
        <p:spPr>
          <a:xfrm>
            <a:off x="2060425" y="1952825"/>
            <a:ext cx="99600" cy="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g20312d85b39_0_30"/>
          <p:cNvSpPr txBox="1"/>
          <p:nvPr/>
        </p:nvSpPr>
        <p:spPr>
          <a:xfrm>
            <a:off x="556075" y="1255950"/>
            <a:ext cx="80415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	Ao invés de um processo em etapas, considera  a tarefa como um ajuste de pesos e em um processo end to end, o modelo aprende a gerar respostas a partir das perguntas, os dados que precisariam ser buscados e a geração da resposta presentes na abordagem clássica já são abordados no processo de treinamento de pesos.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312d85b39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Abordagens mais recentes (redes neurais)</a:t>
            </a:r>
            <a:endParaRPr/>
          </a:p>
        </p:txBody>
      </p:sp>
      <p:sp>
        <p:nvSpPr>
          <p:cNvPr id="180" name="Google Shape;180;g20312d85b39_0_36"/>
          <p:cNvSpPr txBox="1"/>
          <p:nvPr/>
        </p:nvSpPr>
        <p:spPr>
          <a:xfrm>
            <a:off x="2060425" y="1952825"/>
            <a:ext cx="99600" cy="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g20312d85b3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704975"/>
            <a:ext cx="81724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3cefb94aa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Outros usos</a:t>
            </a:r>
            <a:endParaRPr/>
          </a:p>
        </p:txBody>
      </p:sp>
      <p:sp>
        <p:nvSpPr>
          <p:cNvPr id="187" name="Google Shape;187;g1f3cefb94aa_0_28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Avaliar qual a melhor resposta em uma comunidade ou um fórum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Perguntas multihopping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Multimodalidade, como descrição de imagens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3cefb94aa_0_13"/>
          <p:cNvSpPr txBox="1"/>
          <p:nvPr/>
        </p:nvSpPr>
        <p:spPr>
          <a:xfrm>
            <a:off x="2865800" y="2178075"/>
            <a:ext cx="2884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pt-BR" sz="2600">
                <a:solidFill>
                  <a:schemeClr val="dk2"/>
                </a:solidFill>
              </a:rPr>
              <a:t>Demo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f8e23449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Demo</a:t>
            </a:r>
            <a:endParaRPr/>
          </a:p>
        </p:txBody>
      </p:sp>
      <p:sp>
        <p:nvSpPr>
          <p:cNvPr id="198" name="Google Shape;198;g2df8e234495_0_6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São apresentadas 3 abordagens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Modular com dados não estruturados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Modular com dados estruturados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 to End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f8e23449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Modular não estruturada</a:t>
            </a:r>
            <a:endParaRPr/>
          </a:p>
        </p:txBody>
      </p:sp>
      <p:sp>
        <p:nvSpPr>
          <p:cNvPr id="204" name="Google Shape;204;g2df8e234495_0_0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g2df8e2344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296463"/>
            <a:ext cx="85820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8e234495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Modular estruturada</a:t>
            </a:r>
            <a:endParaRPr/>
          </a:p>
        </p:txBody>
      </p:sp>
      <p:sp>
        <p:nvSpPr>
          <p:cNvPr id="211" name="Google Shape;211;g2df8e234495_0_11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g2df8e23449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8" y="2031500"/>
            <a:ext cx="8857926" cy="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f8e234495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End to end</a:t>
            </a:r>
            <a:endParaRPr/>
          </a:p>
        </p:txBody>
      </p:sp>
      <p:sp>
        <p:nvSpPr>
          <p:cNvPr id="218" name="Google Shape;218;g2df8e234495_0_18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g2df8e23449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50" y="1593829"/>
            <a:ext cx="7740850" cy="1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3770000" y="2245750"/>
            <a:ext cx="2356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>
                <a:solidFill>
                  <a:schemeClr val="dk2"/>
                </a:solidFill>
              </a:rPr>
              <a:t>Definição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f8e234495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Hora da demo de verdade</a:t>
            </a:r>
            <a:endParaRPr/>
          </a:p>
        </p:txBody>
      </p:sp>
      <p:sp>
        <p:nvSpPr>
          <p:cNvPr id="225" name="Google Shape;225;g2df8e234495_0_25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Vamos montar um modelo modular com dados estruturados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https://colab.research.google.com/drive/1uZJjfcHtAYPSzRFT0w8F952vpAlYoMl8?usp=sharing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3be9a0b18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Reconhecimento de fala(ASR)</a:t>
            </a:r>
            <a:endParaRPr/>
          </a:p>
        </p:txBody>
      </p:sp>
      <p:pic>
        <p:nvPicPr>
          <p:cNvPr id="231" name="Google Shape;231;g1f3be9a0b1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0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3cefb94aa_0_84"/>
          <p:cNvSpPr txBox="1"/>
          <p:nvPr>
            <p:ph type="title"/>
          </p:nvPr>
        </p:nvSpPr>
        <p:spPr>
          <a:xfrm>
            <a:off x="178200" y="17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Ideias de projetos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g1f3cefb94aa_0_84"/>
          <p:cNvSpPr txBox="1"/>
          <p:nvPr>
            <p:ph idx="1" type="body"/>
          </p:nvPr>
        </p:nvSpPr>
        <p:spPr>
          <a:xfrm>
            <a:off x="231800" y="846725"/>
            <a:ext cx="84669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Algo para vasculhar documentações e me dar uma resposta, por exemplo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Área do PLN que busca criar sistemas capazes de responder de forma automática a perguntas em linguagem natural de forma precisa e concisa.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livro foca bastante em diferenciar sistemas de perguntas e respostas de seus primos distantes, os sistemas de recuperação(ranqueamento de documentos com possíveis respostas) e os chatbots(buscam manter uma conversa, sendo afetado por contexto por exemplo).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Exemplo de Pergunta resposta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38" y="3273988"/>
            <a:ext cx="80676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f3be9a0b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37" y="0"/>
            <a:ext cx="6267228" cy="45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be9a0b18_0_29"/>
          <p:cNvSpPr txBox="1"/>
          <p:nvPr/>
        </p:nvSpPr>
        <p:spPr>
          <a:xfrm>
            <a:off x="3353150" y="2219750"/>
            <a:ext cx="27696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>
                <a:solidFill>
                  <a:schemeClr val="dk2"/>
                </a:solidFill>
              </a:rPr>
              <a:t>Funcionamento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3be9a0b18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Pergunta e resposta clássico</a:t>
            </a:r>
            <a:endParaRPr/>
          </a:p>
        </p:txBody>
      </p:sp>
      <p:sp>
        <p:nvSpPr>
          <p:cNvPr id="131" name="Google Shape;131;g1f3be9a0b18_0_7"/>
          <p:cNvSpPr txBox="1"/>
          <p:nvPr>
            <p:ph idx="1" type="body"/>
          </p:nvPr>
        </p:nvSpPr>
        <p:spPr>
          <a:xfrm>
            <a:off x="311700" y="1593825"/>
            <a:ext cx="83871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pt-BR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Processo dividido em três etapas: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Processar a pergunta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Procurar informações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Definir uma resposta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g1f3be9a0b1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" y="3377238"/>
            <a:ext cx="8896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cefb94aa_0_17"/>
          <p:cNvSpPr txBox="1"/>
          <p:nvPr>
            <p:ph type="title"/>
          </p:nvPr>
        </p:nvSpPr>
        <p:spPr>
          <a:xfrm>
            <a:off x="245325" y="17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Processamento de perguntas</a:t>
            </a:r>
            <a:endParaRPr/>
          </a:p>
        </p:txBody>
      </p:sp>
      <p:sp>
        <p:nvSpPr>
          <p:cNvPr id="138" name="Google Shape;138;g1f3cefb94aa_0_17"/>
          <p:cNvSpPr txBox="1"/>
          <p:nvPr>
            <p:ph idx="1" type="body"/>
          </p:nvPr>
        </p:nvSpPr>
        <p:spPr>
          <a:xfrm>
            <a:off x="311700" y="1593825"/>
            <a:ext cx="44808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Reconhecer o que a pergunta busca como resposta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Nível de complexidade da resposta, se busca apenas um fato, ou a combinação de múltiplos fatos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1f3cefb94a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75" y="518675"/>
            <a:ext cx="3948200" cy="3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f3cefb94aa_0_17"/>
          <p:cNvSpPr txBox="1"/>
          <p:nvPr/>
        </p:nvSpPr>
        <p:spPr>
          <a:xfrm>
            <a:off x="5319900" y="4331000"/>
            <a:ext cx="39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</a:rPr>
              <a:t>Exemplo de taxonomia de perguntas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12d85b39_0_7"/>
          <p:cNvSpPr txBox="1"/>
          <p:nvPr>
            <p:ph type="title"/>
          </p:nvPr>
        </p:nvSpPr>
        <p:spPr>
          <a:xfrm>
            <a:off x="245325" y="17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Processamento de perguntas</a:t>
            </a:r>
            <a:endParaRPr/>
          </a:p>
        </p:txBody>
      </p:sp>
      <p:pic>
        <p:nvPicPr>
          <p:cNvPr id="146" name="Google Shape;146;g20312d85b3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0" y="710113"/>
            <a:ext cx="7527150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3cefb94aa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Busca de informações</a:t>
            </a:r>
            <a:endParaRPr/>
          </a:p>
        </p:txBody>
      </p:sp>
      <p:sp>
        <p:nvSpPr>
          <p:cNvPr id="152" name="Google Shape;152;g1f3cefb94aa_0_1"/>
          <p:cNvSpPr txBox="1"/>
          <p:nvPr/>
        </p:nvSpPr>
        <p:spPr>
          <a:xfrm>
            <a:off x="2060425" y="1952825"/>
            <a:ext cx="99600" cy="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g1f3cefb94aa_0_1"/>
          <p:cNvSpPr txBox="1"/>
          <p:nvPr/>
        </p:nvSpPr>
        <p:spPr>
          <a:xfrm>
            <a:off x="556075" y="1255950"/>
            <a:ext cx="80415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Basicamente de onde o seu modelo de perguntas e respostas vai encontrar as respostas.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Pode ser feito de duas maneiras: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Dados não estruturados.</a:t>
            </a:r>
            <a:endParaRPr sz="1800">
              <a:solidFill>
                <a:schemeClr val="dk2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 sz="1800">
                <a:solidFill>
                  <a:schemeClr val="dk2"/>
                </a:solidFill>
              </a:rPr>
              <a:t>Informações, necessitando de um sistema mais elaborado para extrair informações, mas mais fácil de aumentar a quantidade de dados. Exemplo: coleção de documentos ou sites da web.</a:t>
            </a:r>
            <a:endParaRPr sz="1800">
              <a:solidFill>
                <a:schemeClr val="dk2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Dados estruturados.</a:t>
            </a:r>
            <a:endParaRPr sz="1800">
              <a:solidFill>
                <a:schemeClr val="dk2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pt-BR" sz="1800">
                <a:solidFill>
                  <a:schemeClr val="dk2"/>
                </a:solidFill>
              </a:rPr>
              <a:t>Informações mais organizadas e ordenadas, como dados em uma tabela ou um grafo, mais fácil de recuperar informações mas precisa ser bem cuidado.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