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66666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66666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66666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66666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188754"/>
            <a:ext cx="18288000" cy="182245"/>
          </a:xfrm>
          <a:custGeom>
            <a:avLst/>
            <a:gdLst/>
            <a:ahLst/>
            <a:cxnLst/>
            <a:rect l="l" t="t" r="r" b="b"/>
            <a:pathLst>
              <a:path w="18288000" h="182245">
                <a:moveTo>
                  <a:pt x="0" y="181795"/>
                </a:moveTo>
                <a:lnTo>
                  <a:pt x="18287998" y="181795"/>
                </a:lnTo>
                <a:lnTo>
                  <a:pt x="18287998" y="0"/>
                </a:lnTo>
                <a:lnTo>
                  <a:pt x="0" y="0"/>
                </a:lnTo>
                <a:lnTo>
                  <a:pt x="0" y="181795"/>
                </a:lnTo>
                <a:close/>
              </a:path>
            </a:pathLst>
          </a:custGeom>
          <a:solidFill>
            <a:srgbClr val="00A8EC">
              <a:alpha val="517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265424"/>
            <a:ext cx="18288000" cy="105410"/>
          </a:xfrm>
          <a:custGeom>
            <a:avLst/>
            <a:gdLst/>
            <a:ahLst/>
            <a:cxnLst/>
            <a:rect l="l" t="t" r="r" b="b"/>
            <a:pathLst>
              <a:path w="18288000" h="105409">
                <a:moveTo>
                  <a:pt x="0" y="105124"/>
                </a:moveTo>
                <a:lnTo>
                  <a:pt x="18287998" y="105124"/>
                </a:lnTo>
                <a:lnTo>
                  <a:pt x="18287998" y="0"/>
                </a:lnTo>
                <a:lnTo>
                  <a:pt x="0" y="0"/>
                </a:lnTo>
                <a:lnTo>
                  <a:pt x="0" y="105124"/>
                </a:lnTo>
                <a:close/>
              </a:path>
            </a:pathLst>
          </a:custGeom>
          <a:solidFill>
            <a:srgbClr val="E3007B">
              <a:alpha val="494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361030"/>
            <a:ext cx="18288000" cy="925830"/>
          </a:xfrm>
          <a:custGeom>
            <a:avLst/>
            <a:gdLst/>
            <a:ahLst/>
            <a:cxnLst/>
            <a:rect l="l" t="t" r="r" b="b"/>
            <a:pathLst>
              <a:path w="18288000" h="925829">
                <a:moveTo>
                  <a:pt x="18287988" y="0"/>
                </a:moveTo>
                <a:lnTo>
                  <a:pt x="0" y="0"/>
                </a:lnTo>
                <a:lnTo>
                  <a:pt x="0" y="9525"/>
                </a:lnTo>
                <a:lnTo>
                  <a:pt x="0" y="10160"/>
                </a:lnTo>
                <a:lnTo>
                  <a:pt x="0" y="19050"/>
                </a:lnTo>
                <a:lnTo>
                  <a:pt x="0" y="915670"/>
                </a:lnTo>
                <a:lnTo>
                  <a:pt x="0" y="925741"/>
                </a:lnTo>
                <a:lnTo>
                  <a:pt x="9525" y="925830"/>
                </a:lnTo>
                <a:lnTo>
                  <a:pt x="18278475" y="925741"/>
                </a:lnTo>
                <a:lnTo>
                  <a:pt x="18287988" y="925741"/>
                </a:lnTo>
                <a:lnTo>
                  <a:pt x="18287988" y="10160"/>
                </a:lnTo>
                <a:lnTo>
                  <a:pt x="18287988" y="95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15575" y="9513775"/>
            <a:ext cx="628649" cy="628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2244" y="4392799"/>
            <a:ext cx="4883511" cy="12653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66666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335216"/>
            <a:ext cx="11782425" cy="527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353550" cy="10287000"/>
            <a:chOff x="0" y="0"/>
            <a:chExt cx="935355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8972359" y="0"/>
              <a:ext cx="381635" cy="10287000"/>
            </a:xfrm>
            <a:custGeom>
              <a:avLst/>
              <a:gdLst/>
              <a:ahLst/>
              <a:cxnLst/>
              <a:rect l="l" t="t" r="r" b="b"/>
              <a:pathLst>
                <a:path w="381634" h="10287000">
                  <a:moveTo>
                    <a:pt x="0" y="10287000"/>
                  </a:moveTo>
                  <a:lnTo>
                    <a:pt x="381190" y="10287000"/>
                  </a:lnTo>
                  <a:lnTo>
                    <a:pt x="381190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00A8EC">
                <a:alpha val="5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972359" y="0"/>
              <a:ext cx="210185" cy="10287000"/>
            </a:xfrm>
            <a:custGeom>
              <a:avLst/>
              <a:gdLst/>
              <a:ahLst/>
              <a:cxnLst/>
              <a:rect l="l" t="t" r="r" b="b"/>
              <a:pathLst>
                <a:path w="210184" h="10287000">
                  <a:moveTo>
                    <a:pt x="0" y="10287000"/>
                  </a:moveTo>
                  <a:lnTo>
                    <a:pt x="209740" y="10287000"/>
                  </a:lnTo>
                  <a:lnTo>
                    <a:pt x="209740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E3007B">
                <a:alpha val="4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1"/>
              <a:ext cx="8981440" cy="10287000"/>
            </a:xfrm>
            <a:custGeom>
              <a:avLst/>
              <a:gdLst/>
              <a:ahLst/>
              <a:cxnLst/>
              <a:rect l="l" t="t" r="r" b="b"/>
              <a:pathLst>
                <a:path w="8981440" h="10287000">
                  <a:moveTo>
                    <a:pt x="8981199" y="0"/>
                  </a:moveTo>
                  <a:lnTo>
                    <a:pt x="8972347" y="0"/>
                  </a:lnTo>
                  <a:lnTo>
                    <a:pt x="8962822" y="0"/>
                  </a:lnTo>
                  <a:lnTo>
                    <a:pt x="0" y="0"/>
                  </a:lnTo>
                  <a:lnTo>
                    <a:pt x="0" y="10286987"/>
                  </a:lnTo>
                  <a:lnTo>
                    <a:pt x="8962822" y="10286987"/>
                  </a:lnTo>
                  <a:lnTo>
                    <a:pt x="8972347" y="10286987"/>
                  </a:lnTo>
                  <a:lnTo>
                    <a:pt x="8981199" y="10286987"/>
                  </a:lnTo>
                  <a:lnTo>
                    <a:pt x="8981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99" y="1628050"/>
              <a:ext cx="7029449" cy="7029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3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Cronograma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357159" y="3730794"/>
            <a:ext cx="2994025" cy="1412240"/>
            <a:chOff x="4357159" y="3730794"/>
            <a:chExt cx="2994025" cy="1412240"/>
          </a:xfrm>
        </p:grpSpPr>
        <p:sp>
          <p:nvSpPr>
            <p:cNvPr id="4" name="object 4" descr=""/>
            <p:cNvSpPr/>
            <p:nvPr/>
          </p:nvSpPr>
          <p:spPr>
            <a:xfrm>
              <a:off x="4395878" y="3767455"/>
              <a:ext cx="74930" cy="1361440"/>
            </a:xfrm>
            <a:custGeom>
              <a:avLst/>
              <a:gdLst/>
              <a:ahLst/>
              <a:cxnLst/>
              <a:rect l="l" t="t" r="r" b="b"/>
              <a:pathLst>
                <a:path w="74929" h="1361439">
                  <a:moveTo>
                    <a:pt x="0" y="0"/>
                  </a:moveTo>
                  <a:lnTo>
                    <a:pt x="74635" y="1361067"/>
                  </a:lnTo>
                </a:path>
              </a:pathLst>
            </a:custGeom>
            <a:ln w="28574">
              <a:solidFill>
                <a:srgbClr val="00A8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371447" y="3745082"/>
              <a:ext cx="2965450" cy="75565"/>
            </a:xfrm>
            <a:custGeom>
              <a:avLst/>
              <a:gdLst/>
              <a:ahLst/>
              <a:cxnLst/>
              <a:rect l="l" t="t" r="r" b="b"/>
              <a:pathLst>
                <a:path w="2965450" h="75564">
                  <a:moveTo>
                    <a:pt x="0" y="0"/>
                  </a:moveTo>
                  <a:lnTo>
                    <a:pt x="2965434" y="75472"/>
                  </a:lnTo>
                </a:path>
              </a:pathLst>
            </a:custGeom>
            <a:ln w="28574">
              <a:solidFill>
                <a:srgbClr val="00A8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571782" y="4985487"/>
            <a:ext cx="3328670" cy="1412240"/>
            <a:chOff x="10571782" y="4985487"/>
            <a:chExt cx="3328670" cy="1412240"/>
          </a:xfrm>
        </p:grpSpPr>
        <p:sp>
          <p:nvSpPr>
            <p:cNvPr id="7" name="object 7" descr=""/>
            <p:cNvSpPr/>
            <p:nvPr/>
          </p:nvSpPr>
          <p:spPr>
            <a:xfrm>
              <a:off x="13786700" y="4999774"/>
              <a:ext cx="74930" cy="1361440"/>
            </a:xfrm>
            <a:custGeom>
              <a:avLst/>
              <a:gdLst/>
              <a:ahLst/>
              <a:cxnLst/>
              <a:rect l="l" t="t" r="r" b="b"/>
              <a:pathLst>
                <a:path w="74930" h="1361439">
                  <a:moveTo>
                    <a:pt x="0" y="0"/>
                  </a:moveTo>
                  <a:lnTo>
                    <a:pt x="74635" y="1361067"/>
                  </a:lnTo>
                </a:path>
              </a:pathLst>
            </a:custGeom>
            <a:ln w="28574">
              <a:solidFill>
                <a:srgbClr val="E300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586070" y="6307564"/>
              <a:ext cx="3300095" cy="75565"/>
            </a:xfrm>
            <a:custGeom>
              <a:avLst/>
              <a:gdLst/>
              <a:ahLst/>
              <a:cxnLst/>
              <a:rect l="l" t="t" r="r" b="b"/>
              <a:pathLst>
                <a:path w="3300094" h="75564">
                  <a:moveTo>
                    <a:pt x="0" y="0"/>
                  </a:moveTo>
                  <a:lnTo>
                    <a:pt x="3299632" y="75545"/>
                  </a:lnTo>
                </a:path>
              </a:pathLst>
            </a:custGeom>
            <a:ln w="28574">
              <a:solidFill>
                <a:srgbClr val="E300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627883" y="9341722"/>
            <a:ext cx="335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‹#›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525" y="9370549"/>
            <a:ext cx="18268950" cy="9525"/>
          </a:xfrm>
          <a:custGeom>
            <a:avLst/>
            <a:gdLst/>
            <a:ahLst/>
            <a:cxnLst/>
            <a:rect l="l" t="t" r="r" b="b"/>
            <a:pathLst>
              <a:path w="18268950" h="9525">
                <a:moveTo>
                  <a:pt x="18268951" y="9525"/>
                </a:moveTo>
                <a:lnTo>
                  <a:pt x="0" y="9525"/>
                </a:lnTo>
                <a:lnTo>
                  <a:pt x="0" y="0"/>
                </a:lnTo>
                <a:lnTo>
                  <a:pt x="18268951" y="0"/>
                </a:lnTo>
                <a:lnTo>
                  <a:pt x="18268951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525" y="10277234"/>
            <a:ext cx="18268950" cy="9525"/>
          </a:xfrm>
          <a:custGeom>
            <a:avLst/>
            <a:gdLst/>
            <a:ahLst/>
            <a:cxnLst/>
            <a:rect l="l" t="t" r="r" b="b"/>
            <a:pathLst>
              <a:path w="18268950" h="9525">
                <a:moveTo>
                  <a:pt x="18268951" y="9525"/>
                </a:moveTo>
                <a:lnTo>
                  <a:pt x="0" y="9525"/>
                </a:lnTo>
                <a:lnTo>
                  <a:pt x="0" y="0"/>
                </a:lnTo>
                <a:lnTo>
                  <a:pt x="18268951" y="0"/>
                </a:lnTo>
                <a:lnTo>
                  <a:pt x="18268951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0" y="9188754"/>
            <a:ext cx="18288000" cy="1098550"/>
            <a:chOff x="0" y="9188754"/>
            <a:chExt cx="18288000" cy="1098550"/>
          </a:xfrm>
        </p:grpSpPr>
        <p:sp>
          <p:nvSpPr>
            <p:cNvPr id="13" name="object 13" descr=""/>
            <p:cNvSpPr/>
            <p:nvPr/>
          </p:nvSpPr>
          <p:spPr>
            <a:xfrm>
              <a:off x="0" y="9188754"/>
              <a:ext cx="18288000" cy="182245"/>
            </a:xfrm>
            <a:custGeom>
              <a:avLst/>
              <a:gdLst/>
              <a:ahLst/>
              <a:cxnLst/>
              <a:rect l="l" t="t" r="r" b="b"/>
              <a:pathLst>
                <a:path w="18288000" h="182245">
                  <a:moveTo>
                    <a:pt x="0" y="181795"/>
                  </a:moveTo>
                  <a:lnTo>
                    <a:pt x="18287998" y="181795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81795"/>
                  </a:lnTo>
                  <a:close/>
                </a:path>
              </a:pathLst>
            </a:custGeom>
            <a:solidFill>
              <a:srgbClr val="00A8EC">
                <a:alpha val="5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9265424"/>
              <a:ext cx="18288000" cy="105410"/>
            </a:xfrm>
            <a:custGeom>
              <a:avLst/>
              <a:gdLst/>
              <a:ahLst/>
              <a:cxnLst/>
              <a:rect l="l" t="t" r="r" b="b"/>
              <a:pathLst>
                <a:path w="18288000" h="105409">
                  <a:moveTo>
                    <a:pt x="0" y="105124"/>
                  </a:moveTo>
                  <a:lnTo>
                    <a:pt x="18287998" y="105124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05124"/>
                  </a:lnTo>
                  <a:close/>
                </a:path>
              </a:pathLst>
            </a:custGeom>
            <a:solidFill>
              <a:srgbClr val="E3007B">
                <a:alpha val="4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9361030"/>
              <a:ext cx="18288000" cy="925830"/>
            </a:xfrm>
            <a:custGeom>
              <a:avLst/>
              <a:gdLst/>
              <a:ahLst/>
              <a:cxnLst/>
              <a:rect l="l" t="t" r="r" b="b"/>
              <a:pathLst>
                <a:path w="18288000" h="925829">
                  <a:moveTo>
                    <a:pt x="18287988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0" y="915670"/>
                  </a:lnTo>
                  <a:lnTo>
                    <a:pt x="0" y="925741"/>
                  </a:lnTo>
                  <a:lnTo>
                    <a:pt x="9525" y="925830"/>
                  </a:lnTo>
                  <a:lnTo>
                    <a:pt x="18278475" y="925741"/>
                  </a:lnTo>
                  <a:lnTo>
                    <a:pt x="18287988" y="925741"/>
                  </a:lnTo>
                  <a:lnTo>
                    <a:pt x="18287988" y="10160"/>
                  </a:lnTo>
                  <a:lnTo>
                    <a:pt x="18287988" y="95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5575" y="9513775"/>
              <a:ext cx="628649" cy="628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327819"/>
            <a:ext cx="3359150" cy="7397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200" b="1">
                <a:solidFill>
                  <a:srgbClr val="000000"/>
                </a:solidFill>
                <a:latin typeface="Cambria"/>
                <a:cs typeface="Cambria"/>
              </a:rPr>
              <a:t>CONTEÚDO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568325" indent="-55562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68325" algn="l"/>
              </a:tabLst>
            </a:pPr>
            <a:r>
              <a:rPr dirty="0" spc="-10"/>
              <a:t>Apresentaç</a:t>
            </a:r>
            <a:r>
              <a:rPr dirty="0" spc="-490"/>
              <a:t>a</a:t>
            </a:r>
            <a:r>
              <a:rPr dirty="0" spc="465"/>
              <a:t>̃</a:t>
            </a:r>
            <a:r>
              <a:rPr dirty="0" spc="-10"/>
              <a:t>o</a:t>
            </a:r>
          </a:p>
          <a:p>
            <a:pPr marL="568325" indent="-55562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68325" algn="l"/>
              </a:tabLst>
            </a:pPr>
            <a:r>
              <a:rPr dirty="0"/>
              <a:t>Definiç</a:t>
            </a:r>
            <a:r>
              <a:rPr dirty="0" spc="-480"/>
              <a:t>a</a:t>
            </a:r>
            <a:r>
              <a:rPr dirty="0" spc="475"/>
              <a:t>̃</a:t>
            </a:r>
            <a:r>
              <a:rPr dirty="0"/>
              <a:t>o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5"/>
              <a:t> </a:t>
            </a:r>
            <a:r>
              <a:rPr dirty="0"/>
              <a:t>S</a:t>
            </a:r>
            <a:r>
              <a:rPr dirty="0" spc="-425"/>
              <a:t>e</a:t>
            </a:r>
            <a:r>
              <a:rPr dirty="0" spc="420"/>
              <a:t>́</a:t>
            </a:r>
            <a:r>
              <a:rPr dirty="0"/>
              <a:t>ries</a:t>
            </a:r>
            <a:r>
              <a:rPr dirty="0" spc="5"/>
              <a:t> </a:t>
            </a:r>
            <a:r>
              <a:rPr dirty="0" spc="-10"/>
              <a:t>Temporais</a:t>
            </a:r>
          </a:p>
          <a:p>
            <a:pPr marL="568325" indent="-55562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68325" algn="l"/>
              </a:tabLst>
            </a:pPr>
            <a:r>
              <a:rPr dirty="0"/>
              <a:t>Machine</a:t>
            </a:r>
            <a:r>
              <a:rPr dirty="0" spc="5"/>
              <a:t> </a:t>
            </a:r>
            <a:r>
              <a:rPr dirty="0"/>
              <a:t>Learning</a:t>
            </a:r>
            <a:r>
              <a:rPr dirty="0" spc="5"/>
              <a:t> </a:t>
            </a:r>
            <a:r>
              <a:rPr dirty="0"/>
              <a:t>+</a:t>
            </a:r>
            <a:r>
              <a:rPr dirty="0" spc="5"/>
              <a:t> </a:t>
            </a:r>
            <a:r>
              <a:rPr dirty="0"/>
              <a:t>Pr</a:t>
            </a:r>
            <a:r>
              <a:rPr dirty="0" spc="-425"/>
              <a:t>e</a:t>
            </a:r>
            <a:r>
              <a:rPr dirty="0" spc="420"/>
              <a:t>́</a:t>
            </a:r>
            <a:r>
              <a:rPr dirty="0"/>
              <a:t>-processamento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5"/>
              <a:t> </a:t>
            </a:r>
            <a:r>
              <a:rPr dirty="0" spc="-25"/>
              <a:t>TS</a:t>
            </a:r>
          </a:p>
          <a:p>
            <a:pPr marL="568325" indent="-55562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68325" algn="l"/>
              </a:tabLst>
            </a:pPr>
            <a:r>
              <a:rPr dirty="0" spc="-10"/>
              <a:t>Forecasting</a:t>
            </a:r>
          </a:p>
          <a:p>
            <a:pPr marL="568325" indent="-55562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68325" algn="l"/>
              </a:tabLst>
            </a:pPr>
            <a:r>
              <a:rPr dirty="0"/>
              <a:t>Algoritmos</a:t>
            </a:r>
            <a:r>
              <a:rPr dirty="0" spc="5"/>
              <a:t> </a:t>
            </a:r>
            <a:r>
              <a:rPr dirty="0"/>
              <a:t>1</a:t>
            </a:r>
            <a:r>
              <a:rPr dirty="0" spc="5"/>
              <a:t> </a:t>
            </a:r>
            <a:r>
              <a:rPr dirty="0"/>
              <a:t>(Dist</a:t>
            </a:r>
            <a:r>
              <a:rPr dirty="0" spc="-480"/>
              <a:t>a</a:t>
            </a:r>
            <a:r>
              <a:rPr dirty="0" spc="475"/>
              <a:t>̂</a:t>
            </a:r>
            <a:r>
              <a:rPr dirty="0"/>
              <a:t>ncia,</a:t>
            </a:r>
            <a:r>
              <a:rPr dirty="0" spc="5"/>
              <a:t> </a:t>
            </a:r>
            <a:r>
              <a:rPr dirty="0"/>
              <a:t>Intervalo,</a:t>
            </a:r>
            <a:r>
              <a:rPr dirty="0" spc="5"/>
              <a:t> </a:t>
            </a:r>
            <a:r>
              <a:rPr dirty="0" spc="-10"/>
              <a:t>Dicion</a:t>
            </a:r>
            <a:r>
              <a:rPr dirty="0" spc="-490"/>
              <a:t>a</a:t>
            </a:r>
            <a:r>
              <a:rPr dirty="0" spc="465"/>
              <a:t>́</a:t>
            </a:r>
            <a:r>
              <a:rPr dirty="0" spc="-10"/>
              <a:t>rio)</a:t>
            </a:r>
          </a:p>
          <a:p>
            <a:pPr marL="568325" indent="-55562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68325" algn="l"/>
              </a:tabLst>
            </a:pPr>
            <a:r>
              <a:rPr dirty="0"/>
              <a:t>Algoritmos</a:t>
            </a:r>
            <a:r>
              <a:rPr dirty="0" spc="5"/>
              <a:t> </a:t>
            </a:r>
            <a:r>
              <a:rPr dirty="0"/>
              <a:t>2</a:t>
            </a:r>
            <a:r>
              <a:rPr dirty="0" spc="5"/>
              <a:t> </a:t>
            </a:r>
            <a:r>
              <a:rPr dirty="0"/>
              <a:t>(Deep</a:t>
            </a:r>
            <a:r>
              <a:rPr dirty="0" spc="5"/>
              <a:t> </a:t>
            </a:r>
            <a:r>
              <a:rPr dirty="0"/>
              <a:t>Learning,</a:t>
            </a:r>
            <a:r>
              <a:rPr dirty="0" spc="5"/>
              <a:t> </a:t>
            </a:r>
            <a:r>
              <a:rPr dirty="0" spc="-10"/>
              <a:t>Comit</a:t>
            </a:r>
            <a:r>
              <a:rPr dirty="0" spc="-434"/>
              <a:t>e</a:t>
            </a:r>
            <a:r>
              <a:rPr dirty="0" spc="409"/>
              <a:t>̂</a:t>
            </a:r>
            <a:r>
              <a:rPr dirty="0" spc="-10"/>
              <a:t>s)</a:t>
            </a:r>
          </a:p>
          <a:p>
            <a:pPr marL="568325" indent="-55562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68325" algn="l"/>
              </a:tabLst>
            </a:pPr>
            <a:r>
              <a:rPr dirty="0"/>
              <a:t>Aula</a:t>
            </a:r>
            <a:r>
              <a:rPr dirty="0" spc="5"/>
              <a:t> </a:t>
            </a:r>
            <a:r>
              <a:rPr dirty="0"/>
              <a:t>pr</a:t>
            </a:r>
            <a:r>
              <a:rPr dirty="0" spc="-480"/>
              <a:t>a</a:t>
            </a:r>
            <a:r>
              <a:rPr dirty="0" spc="475"/>
              <a:t>́</a:t>
            </a:r>
            <a:r>
              <a:rPr dirty="0"/>
              <a:t>tica</a:t>
            </a:r>
            <a:r>
              <a:rPr dirty="0" spc="5"/>
              <a:t> </a:t>
            </a:r>
            <a:r>
              <a:rPr dirty="0"/>
              <a:t>usando</a:t>
            </a:r>
            <a:r>
              <a:rPr dirty="0" spc="5"/>
              <a:t> </a:t>
            </a:r>
            <a:r>
              <a:rPr dirty="0" spc="-20"/>
              <a:t>Aeon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570377" y="937887"/>
            <a:ext cx="4469130" cy="6814184"/>
          </a:xfrm>
          <a:prstGeom prst="rect">
            <a:avLst/>
          </a:prstGeom>
        </p:spPr>
        <p:txBody>
          <a:bodyPr wrap="square" lIns="0" tIns="406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dirty="0" sz="4650" spc="135">
                <a:latin typeface="Cambria"/>
                <a:cs typeface="Cambria"/>
              </a:rPr>
              <a:t>DIA</a:t>
            </a:r>
            <a:endParaRPr sz="4650">
              <a:latin typeface="Cambria"/>
              <a:cs typeface="Cambria"/>
            </a:endParaRPr>
          </a:p>
          <a:p>
            <a:pPr marL="12700" marR="743585">
              <a:lnSpc>
                <a:spcPct val="113799"/>
              </a:lnSpc>
              <a:spcBef>
                <a:spcPts val="2240"/>
              </a:spcBef>
            </a:pPr>
            <a:r>
              <a:rPr dirty="0" sz="4450">
                <a:solidFill>
                  <a:srgbClr val="FF5757"/>
                </a:solidFill>
                <a:latin typeface="Cambria"/>
                <a:cs typeface="Cambria"/>
              </a:rPr>
              <a:t>26/08</a:t>
            </a:r>
            <a:r>
              <a:rPr dirty="0" sz="4450" spc="-25">
                <a:solidFill>
                  <a:srgbClr val="FF5757"/>
                </a:solidFill>
                <a:latin typeface="Cambria"/>
                <a:cs typeface="Cambria"/>
              </a:rPr>
              <a:t> </a:t>
            </a:r>
            <a:r>
              <a:rPr dirty="0" sz="4450" spc="-10">
                <a:solidFill>
                  <a:srgbClr val="FF5757"/>
                </a:solidFill>
                <a:latin typeface="Cambria"/>
                <a:cs typeface="Cambria"/>
              </a:rPr>
              <a:t>(Merlin) </a:t>
            </a:r>
            <a:r>
              <a:rPr dirty="0" sz="4450">
                <a:solidFill>
                  <a:srgbClr val="FF5757"/>
                </a:solidFill>
                <a:latin typeface="Cambria"/>
                <a:cs typeface="Cambria"/>
              </a:rPr>
              <a:t>09/09</a:t>
            </a:r>
            <a:r>
              <a:rPr dirty="0" sz="4450" spc="-15">
                <a:solidFill>
                  <a:srgbClr val="FF5757"/>
                </a:solidFill>
                <a:latin typeface="Cambria"/>
                <a:cs typeface="Cambria"/>
              </a:rPr>
              <a:t> </a:t>
            </a:r>
            <a:r>
              <a:rPr dirty="0" sz="4450" spc="-20">
                <a:solidFill>
                  <a:srgbClr val="FF5757"/>
                </a:solidFill>
                <a:latin typeface="Cambria"/>
                <a:cs typeface="Cambria"/>
              </a:rPr>
              <a:t>(JP)</a:t>
            </a:r>
            <a:endParaRPr sz="4450">
              <a:latin typeface="Cambria"/>
              <a:cs typeface="Cambria"/>
            </a:endParaRPr>
          </a:p>
          <a:p>
            <a:pPr marL="12700" marR="5080">
              <a:lnSpc>
                <a:spcPts val="6080"/>
              </a:lnSpc>
              <a:spcBef>
                <a:spcPts val="320"/>
              </a:spcBef>
            </a:pPr>
            <a:r>
              <a:rPr dirty="0" sz="4450">
                <a:solidFill>
                  <a:srgbClr val="FF5757"/>
                </a:solidFill>
                <a:latin typeface="Cambria"/>
                <a:cs typeface="Cambria"/>
              </a:rPr>
              <a:t>16/09</a:t>
            </a:r>
            <a:r>
              <a:rPr dirty="0" sz="4450" spc="-15">
                <a:solidFill>
                  <a:srgbClr val="FF5757"/>
                </a:solidFill>
                <a:latin typeface="Cambria"/>
                <a:cs typeface="Cambria"/>
              </a:rPr>
              <a:t> </a:t>
            </a:r>
            <a:r>
              <a:rPr dirty="0" sz="4450" spc="-10">
                <a:solidFill>
                  <a:srgbClr val="FF5757"/>
                </a:solidFill>
                <a:latin typeface="Cambria"/>
                <a:cs typeface="Cambria"/>
              </a:rPr>
              <a:t>(Jorge) </a:t>
            </a:r>
            <a:r>
              <a:rPr dirty="0" sz="4450" b="1">
                <a:latin typeface="Cambria"/>
                <a:cs typeface="Cambria"/>
              </a:rPr>
              <a:t>23/09</a:t>
            </a:r>
            <a:r>
              <a:rPr dirty="0" sz="4450" spc="-25" b="1">
                <a:latin typeface="Cambria"/>
                <a:cs typeface="Cambria"/>
              </a:rPr>
              <a:t> </a:t>
            </a:r>
            <a:r>
              <a:rPr dirty="0" sz="4450" spc="-10" b="1">
                <a:latin typeface="Cambria"/>
                <a:cs typeface="Cambria"/>
              </a:rPr>
              <a:t>(Eduarda) </a:t>
            </a:r>
            <a:r>
              <a:rPr dirty="0" sz="4450">
                <a:latin typeface="Cambria"/>
                <a:cs typeface="Cambria"/>
              </a:rPr>
              <a:t>30/09</a:t>
            </a:r>
            <a:r>
              <a:rPr dirty="0" sz="4450" spc="-15">
                <a:latin typeface="Cambria"/>
                <a:cs typeface="Cambria"/>
              </a:rPr>
              <a:t> </a:t>
            </a:r>
            <a:r>
              <a:rPr dirty="0" sz="4450" spc="-25">
                <a:latin typeface="Cambria"/>
                <a:cs typeface="Cambria"/>
              </a:rPr>
              <a:t>()</a:t>
            </a:r>
            <a:endParaRPr sz="4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450">
                <a:latin typeface="Cambria"/>
                <a:cs typeface="Cambria"/>
              </a:rPr>
              <a:t>07/10</a:t>
            </a:r>
            <a:r>
              <a:rPr dirty="0" sz="4450" spc="-25">
                <a:latin typeface="Cambria"/>
                <a:cs typeface="Cambria"/>
              </a:rPr>
              <a:t> </a:t>
            </a:r>
            <a:r>
              <a:rPr dirty="0" sz="4450" spc="-10">
                <a:latin typeface="Cambria"/>
                <a:cs typeface="Cambria"/>
              </a:rPr>
              <a:t>(Miller)</a:t>
            </a:r>
            <a:endParaRPr sz="4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4450">
                <a:latin typeface="Cambria"/>
                <a:cs typeface="Cambria"/>
              </a:rPr>
              <a:t>14/10</a:t>
            </a:r>
            <a:r>
              <a:rPr dirty="0" sz="4450" spc="-15">
                <a:latin typeface="Cambria"/>
                <a:cs typeface="Cambria"/>
              </a:rPr>
              <a:t> </a:t>
            </a:r>
            <a:r>
              <a:rPr dirty="0" sz="4450" spc="-25">
                <a:latin typeface="Cambria"/>
                <a:cs typeface="Cambria"/>
              </a:rPr>
              <a:t>()</a:t>
            </a:r>
            <a:endParaRPr sz="4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175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demo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27344" y="3812489"/>
            <a:ext cx="2994025" cy="1412240"/>
            <a:chOff x="5327344" y="3812489"/>
            <a:chExt cx="2994025" cy="1412240"/>
          </a:xfrm>
        </p:grpSpPr>
        <p:sp>
          <p:nvSpPr>
            <p:cNvPr id="4" name="object 4" descr=""/>
            <p:cNvSpPr/>
            <p:nvPr/>
          </p:nvSpPr>
          <p:spPr>
            <a:xfrm>
              <a:off x="5366063" y="3849150"/>
              <a:ext cx="74930" cy="1361440"/>
            </a:xfrm>
            <a:custGeom>
              <a:avLst/>
              <a:gdLst/>
              <a:ahLst/>
              <a:cxnLst/>
              <a:rect l="l" t="t" r="r" b="b"/>
              <a:pathLst>
                <a:path w="74929" h="1361439">
                  <a:moveTo>
                    <a:pt x="0" y="0"/>
                  </a:moveTo>
                  <a:lnTo>
                    <a:pt x="74635" y="1361067"/>
                  </a:lnTo>
                </a:path>
              </a:pathLst>
            </a:custGeom>
            <a:ln w="28574">
              <a:solidFill>
                <a:srgbClr val="00A8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41632" y="3826777"/>
              <a:ext cx="2965450" cy="75565"/>
            </a:xfrm>
            <a:custGeom>
              <a:avLst/>
              <a:gdLst/>
              <a:ahLst/>
              <a:cxnLst/>
              <a:rect l="l" t="t" r="r" b="b"/>
              <a:pathLst>
                <a:path w="2965450" h="75564">
                  <a:moveTo>
                    <a:pt x="0" y="0"/>
                  </a:moveTo>
                  <a:lnTo>
                    <a:pt x="2965434" y="75472"/>
                  </a:lnTo>
                </a:path>
              </a:pathLst>
            </a:custGeom>
            <a:ln w="28574">
              <a:solidFill>
                <a:srgbClr val="00A8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9632395" y="5057063"/>
            <a:ext cx="3328670" cy="1412240"/>
            <a:chOff x="9632395" y="5057063"/>
            <a:chExt cx="3328670" cy="1412240"/>
          </a:xfrm>
        </p:grpSpPr>
        <p:sp>
          <p:nvSpPr>
            <p:cNvPr id="7" name="object 7" descr=""/>
            <p:cNvSpPr/>
            <p:nvPr/>
          </p:nvSpPr>
          <p:spPr>
            <a:xfrm>
              <a:off x="12847313" y="5071350"/>
              <a:ext cx="74930" cy="1361440"/>
            </a:xfrm>
            <a:custGeom>
              <a:avLst/>
              <a:gdLst/>
              <a:ahLst/>
              <a:cxnLst/>
              <a:rect l="l" t="t" r="r" b="b"/>
              <a:pathLst>
                <a:path w="74929" h="1361439">
                  <a:moveTo>
                    <a:pt x="0" y="0"/>
                  </a:moveTo>
                  <a:lnTo>
                    <a:pt x="74635" y="1361067"/>
                  </a:lnTo>
                </a:path>
              </a:pathLst>
            </a:custGeom>
            <a:ln w="28574">
              <a:solidFill>
                <a:srgbClr val="E300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46683" y="6379140"/>
              <a:ext cx="3300095" cy="75565"/>
            </a:xfrm>
            <a:custGeom>
              <a:avLst/>
              <a:gdLst/>
              <a:ahLst/>
              <a:cxnLst/>
              <a:rect l="l" t="t" r="r" b="b"/>
              <a:pathLst>
                <a:path w="3300095" h="75564">
                  <a:moveTo>
                    <a:pt x="0" y="0"/>
                  </a:moveTo>
                  <a:lnTo>
                    <a:pt x="3299632" y="75545"/>
                  </a:lnTo>
                </a:path>
              </a:pathLst>
            </a:custGeom>
            <a:ln w="28574">
              <a:solidFill>
                <a:srgbClr val="E300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0" y="9188754"/>
            <a:ext cx="18288000" cy="1098550"/>
            <a:chOff x="0" y="9188754"/>
            <a:chExt cx="18288000" cy="1098550"/>
          </a:xfrm>
        </p:grpSpPr>
        <p:sp>
          <p:nvSpPr>
            <p:cNvPr id="10" name="object 10" descr=""/>
            <p:cNvSpPr/>
            <p:nvPr/>
          </p:nvSpPr>
          <p:spPr>
            <a:xfrm>
              <a:off x="0" y="9188754"/>
              <a:ext cx="18288000" cy="182245"/>
            </a:xfrm>
            <a:custGeom>
              <a:avLst/>
              <a:gdLst/>
              <a:ahLst/>
              <a:cxnLst/>
              <a:rect l="l" t="t" r="r" b="b"/>
              <a:pathLst>
                <a:path w="18288000" h="182245">
                  <a:moveTo>
                    <a:pt x="0" y="181795"/>
                  </a:moveTo>
                  <a:lnTo>
                    <a:pt x="18287998" y="181795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81795"/>
                  </a:lnTo>
                  <a:close/>
                </a:path>
              </a:pathLst>
            </a:custGeom>
            <a:solidFill>
              <a:srgbClr val="00A8EC">
                <a:alpha val="5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9265424"/>
              <a:ext cx="18288000" cy="105410"/>
            </a:xfrm>
            <a:custGeom>
              <a:avLst/>
              <a:gdLst/>
              <a:ahLst/>
              <a:cxnLst/>
              <a:rect l="l" t="t" r="r" b="b"/>
              <a:pathLst>
                <a:path w="18288000" h="105409">
                  <a:moveTo>
                    <a:pt x="0" y="105124"/>
                  </a:moveTo>
                  <a:lnTo>
                    <a:pt x="18287998" y="105124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05124"/>
                  </a:lnTo>
                  <a:close/>
                </a:path>
              </a:pathLst>
            </a:custGeom>
            <a:solidFill>
              <a:srgbClr val="E3007B">
                <a:alpha val="4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9361030"/>
              <a:ext cx="18288000" cy="925830"/>
            </a:xfrm>
            <a:custGeom>
              <a:avLst/>
              <a:gdLst/>
              <a:ahLst/>
              <a:cxnLst/>
              <a:rect l="l" t="t" r="r" b="b"/>
              <a:pathLst>
                <a:path w="18288000" h="925829">
                  <a:moveTo>
                    <a:pt x="18287988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0" y="915670"/>
                  </a:lnTo>
                  <a:lnTo>
                    <a:pt x="0" y="925741"/>
                  </a:lnTo>
                  <a:lnTo>
                    <a:pt x="9525" y="925830"/>
                  </a:lnTo>
                  <a:lnTo>
                    <a:pt x="18278475" y="925741"/>
                  </a:lnTo>
                  <a:lnTo>
                    <a:pt x="18287988" y="925741"/>
                  </a:lnTo>
                  <a:lnTo>
                    <a:pt x="18287988" y="10160"/>
                  </a:lnTo>
                  <a:lnTo>
                    <a:pt x="18287988" y="95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5575" y="9513775"/>
              <a:ext cx="628649" cy="628649"/>
            </a:xfrm>
            <a:prstGeom prst="rect">
              <a:avLst/>
            </a:prstGeom>
          </p:spPr>
        </p:pic>
      </p:grpSp>
      <p:sp>
        <p:nvSpPr>
          <p:cNvPr id="14" name="object 14" descr=""/>
          <p:cNvSpPr/>
          <p:nvPr/>
        </p:nvSpPr>
        <p:spPr>
          <a:xfrm>
            <a:off x="9525" y="9370549"/>
            <a:ext cx="18268950" cy="9525"/>
          </a:xfrm>
          <a:custGeom>
            <a:avLst/>
            <a:gdLst/>
            <a:ahLst/>
            <a:cxnLst/>
            <a:rect l="l" t="t" r="r" b="b"/>
            <a:pathLst>
              <a:path w="18268950" h="9525">
                <a:moveTo>
                  <a:pt x="18268951" y="9525"/>
                </a:moveTo>
                <a:lnTo>
                  <a:pt x="0" y="9525"/>
                </a:lnTo>
                <a:lnTo>
                  <a:pt x="0" y="0"/>
                </a:lnTo>
                <a:lnTo>
                  <a:pt x="18268951" y="0"/>
                </a:lnTo>
                <a:lnTo>
                  <a:pt x="18268951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525" y="10277234"/>
            <a:ext cx="18268950" cy="9525"/>
          </a:xfrm>
          <a:custGeom>
            <a:avLst/>
            <a:gdLst/>
            <a:ahLst/>
            <a:cxnLst/>
            <a:rect l="l" t="t" r="r" b="b"/>
            <a:pathLst>
              <a:path w="18268950" h="9525">
                <a:moveTo>
                  <a:pt x="18268951" y="9525"/>
                </a:moveTo>
                <a:lnTo>
                  <a:pt x="0" y="9525"/>
                </a:lnTo>
                <a:lnTo>
                  <a:pt x="0" y="0"/>
                </a:lnTo>
                <a:lnTo>
                  <a:pt x="18268951" y="0"/>
                </a:lnTo>
                <a:lnTo>
                  <a:pt x="18268951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7627883" y="9411299"/>
            <a:ext cx="335915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‹#›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188754"/>
            <a:ext cx="18288000" cy="1098550"/>
            <a:chOff x="0" y="9188754"/>
            <a:chExt cx="18288000" cy="1098550"/>
          </a:xfrm>
        </p:grpSpPr>
        <p:sp>
          <p:nvSpPr>
            <p:cNvPr id="3" name="object 3" descr=""/>
            <p:cNvSpPr/>
            <p:nvPr/>
          </p:nvSpPr>
          <p:spPr>
            <a:xfrm>
              <a:off x="0" y="9188754"/>
              <a:ext cx="18288000" cy="182245"/>
            </a:xfrm>
            <a:custGeom>
              <a:avLst/>
              <a:gdLst/>
              <a:ahLst/>
              <a:cxnLst/>
              <a:rect l="l" t="t" r="r" b="b"/>
              <a:pathLst>
                <a:path w="18288000" h="182245">
                  <a:moveTo>
                    <a:pt x="0" y="181795"/>
                  </a:moveTo>
                  <a:lnTo>
                    <a:pt x="18287998" y="181795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81795"/>
                  </a:lnTo>
                  <a:close/>
                </a:path>
              </a:pathLst>
            </a:custGeom>
            <a:solidFill>
              <a:srgbClr val="00A8EC">
                <a:alpha val="5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9265424"/>
              <a:ext cx="18288000" cy="105410"/>
            </a:xfrm>
            <a:custGeom>
              <a:avLst/>
              <a:gdLst/>
              <a:ahLst/>
              <a:cxnLst/>
              <a:rect l="l" t="t" r="r" b="b"/>
              <a:pathLst>
                <a:path w="18288000" h="105409">
                  <a:moveTo>
                    <a:pt x="0" y="105124"/>
                  </a:moveTo>
                  <a:lnTo>
                    <a:pt x="18287998" y="105124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05124"/>
                  </a:lnTo>
                  <a:close/>
                </a:path>
              </a:pathLst>
            </a:custGeom>
            <a:solidFill>
              <a:srgbClr val="E3007B">
                <a:alpha val="4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9361030"/>
              <a:ext cx="18288000" cy="925830"/>
            </a:xfrm>
            <a:custGeom>
              <a:avLst/>
              <a:gdLst/>
              <a:ahLst/>
              <a:cxnLst/>
              <a:rect l="l" t="t" r="r" b="b"/>
              <a:pathLst>
                <a:path w="18288000" h="925829">
                  <a:moveTo>
                    <a:pt x="18287988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0" y="915670"/>
                  </a:lnTo>
                  <a:lnTo>
                    <a:pt x="0" y="925741"/>
                  </a:lnTo>
                  <a:lnTo>
                    <a:pt x="9525" y="925830"/>
                  </a:lnTo>
                  <a:lnTo>
                    <a:pt x="18278475" y="925741"/>
                  </a:lnTo>
                  <a:lnTo>
                    <a:pt x="18287988" y="925741"/>
                  </a:lnTo>
                  <a:lnTo>
                    <a:pt x="18287988" y="10160"/>
                  </a:lnTo>
                  <a:lnTo>
                    <a:pt x="18287988" y="95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5575" y="9513775"/>
              <a:ext cx="628649" cy="628649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9525" y="9370549"/>
            <a:ext cx="18268950" cy="9525"/>
          </a:xfrm>
          <a:custGeom>
            <a:avLst/>
            <a:gdLst/>
            <a:ahLst/>
            <a:cxnLst/>
            <a:rect l="l" t="t" r="r" b="b"/>
            <a:pathLst>
              <a:path w="18268950" h="9525">
                <a:moveTo>
                  <a:pt x="18268951" y="9525"/>
                </a:moveTo>
                <a:lnTo>
                  <a:pt x="0" y="9525"/>
                </a:lnTo>
                <a:lnTo>
                  <a:pt x="0" y="0"/>
                </a:lnTo>
                <a:lnTo>
                  <a:pt x="18268951" y="0"/>
                </a:lnTo>
                <a:lnTo>
                  <a:pt x="18268951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525" y="10277234"/>
            <a:ext cx="18268950" cy="9525"/>
          </a:xfrm>
          <a:custGeom>
            <a:avLst/>
            <a:gdLst/>
            <a:ahLst/>
            <a:cxnLst/>
            <a:rect l="l" t="t" r="r" b="b"/>
            <a:pathLst>
              <a:path w="18268950" h="9525">
                <a:moveTo>
                  <a:pt x="18268951" y="9525"/>
                </a:moveTo>
                <a:lnTo>
                  <a:pt x="0" y="9525"/>
                </a:lnTo>
                <a:lnTo>
                  <a:pt x="0" y="0"/>
                </a:lnTo>
                <a:lnTo>
                  <a:pt x="18268951" y="0"/>
                </a:lnTo>
                <a:lnTo>
                  <a:pt x="18268951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627883" y="9411299"/>
            <a:ext cx="335915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‹#›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188754"/>
            <a:ext cx="18288000" cy="1098550"/>
            <a:chOff x="0" y="9188754"/>
            <a:chExt cx="18288000" cy="1098550"/>
          </a:xfrm>
        </p:grpSpPr>
        <p:sp>
          <p:nvSpPr>
            <p:cNvPr id="3" name="object 3" descr=""/>
            <p:cNvSpPr/>
            <p:nvPr/>
          </p:nvSpPr>
          <p:spPr>
            <a:xfrm>
              <a:off x="0" y="9188754"/>
              <a:ext cx="18288000" cy="182245"/>
            </a:xfrm>
            <a:custGeom>
              <a:avLst/>
              <a:gdLst/>
              <a:ahLst/>
              <a:cxnLst/>
              <a:rect l="l" t="t" r="r" b="b"/>
              <a:pathLst>
                <a:path w="18288000" h="182245">
                  <a:moveTo>
                    <a:pt x="0" y="181795"/>
                  </a:moveTo>
                  <a:lnTo>
                    <a:pt x="18287998" y="181795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81795"/>
                  </a:lnTo>
                  <a:close/>
                </a:path>
              </a:pathLst>
            </a:custGeom>
            <a:solidFill>
              <a:srgbClr val="00A8EC">
                <a:alpha val="5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9265424"/>
              <a:ext cx="18288000" cy="105410"/>
            </a:xfrm>
            <a:custGeom>
              <a:avLst/>
              <a:gdLst/>
              <a:ahLst/>
              <a:cxnLst/>
              <a:rect l="l" t="t" r="r" b="b"/>
              <a:pathLst>
                <a:path w="18288000" h="105409">
                  <a:moveTo>
                    <a:pt x="0" y="105124"/>
                  </a:moveTo>
                  <a:lnTo>
                    <a:pt x="18287998" y="105124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05124"/>
                  </a:lnTo>
                  <a:close/>
                </a:path>
              </a:pathLst>
            </a:custGeom>
            <a:solidFill>
              <a:srgbClr val="E3007B">
                <a:alpha val="4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9361030"/>
              <a:ext cx="18288000" cy="925830"/>
            </a:xfrm>
            <a:custGeom>
              <a:avLst/>
              <a:gdLst/>
              <a:ahLst/>
              <a:cxnLst/>
              <a:rect l="l" t="t" r="r" b="b"/>
              <a:pathLst>
                <a:path w="18288000" h="925829">
                  <a:moveTo>
                    <a:pt x="18287988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0" y="915670"/>
                  </a:lnTo>
                  <a:lnTo>
                    <a:pt x="0" y="925741"/>
                  </a:lnTo>
                  <a:lnTo>
                    <a:pt x="9525" y="925830"/>
                  </a:lnTo>
                  <a:lnTo>
                    <a:pt x="18278475" y="925741"/>
                  </a:lnTo>
                  <a:lnTo>
                    <a:pt x="18287988" y="925741"/>
                  </a:lnTo>
                  <a:lnTo>
                    <a:pt x="18287988" y="10160"/>
                  </a:lnTo>
                  <a:lnTo>
                    <a:pt x="18287988" y="95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5575" y="9513775"/>
              <a:ext cx="628649" cy="628649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9621" y="2659026"/>
            <a:ext cx="5624974" cy="5624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90093" y="790282"/>
            <a:ext cx="39077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da Costa Merlin</dc:creator>
  <cp:keywords>DAGO3PPafVE,BAFQEKpIS2M</cp:keywords>
  <dc:title>Template Slides - Data</dc:title>
  <dcterms:created xsi:type="dcterms:W3CDTF">2024-09-19T15:24:00Z</dcterms:created>
  <dcterms:modified xsi:type="dcterms:W3CDTF">2024-09-19T15:24:00Z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2024-09-19T00:00:00Z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2024-09-19T00:00:00Z</vt:filetime>
  </property>
  <property fmtid="{D5CDD505-2E9C-101B-9397-08002B2CF9AE}" pid="5" name="Producer">
    <vt:lpwstr>Canva</vt:lpwstr>
  </property>
</Properties>
</file>