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4empvh/L3Oy2iNEjCPDtdxmgF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4f162f5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4f162f5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4f162f5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4f162f5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f162f58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f162f58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4f162f58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4f162f5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9" name="Google Shape;89;p19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9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9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" name="Google Shape;18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7163" y="2274825"/>
            <a:ext cx="1209674" cy="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1" name="Google Shape;31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" name="Google Shape;46;p1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GAM</a:t>
            </a:r>
            <a:endParaRPr/>
          </a:p>
        </p:txBody>
      </p:sp>
      <p:sp>
        <p:nvSpPr>
          <p:cNvPr id="103" name="Google Shape;103;p1"/>
          <p:cNvSpPr txBox="1"/>
          <p:nvPr>
            <p:ph idx="2" type="title"/>
          </p:nvPr>
        </p:nvSpPr>
        <p:spPr>
          <a:xfrm>
            <a:off x="6311000" y="4600675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Andre Mitri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0" y="57425"/>
            <a:ext cx="6107628" cy="436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6343275" y="523750"/>
            <a:ext cx="27618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Feature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Feature Categorization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4f162f581_0_7"/>
          <p:cNvSpPr txBox="1"/>
          <p:nvPr>
            <p:ph idx="1" type="body"/>
          </p:nvPr>
        </p:nvSpPr>
        <p:spPr>
          <a:xfrm>
            <a:off x="311700" y="1100625"/>
            <a:ext cx="8615100" cy="1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Aprender relações não lineares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Usos de Splines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Penalidade dos pesos para </a:t>
            </a:r>
            <a:r>
              <a:rPr lang="pt-BR"/>
              <a:t>mantê</a:t>
            </a:r>
            <a:r>
              <a:rPr lang="pt-BR"/>
              <a:t>-los perto de zero (Reduz overfitting e flexibilidade das splines)</a:t>
            </a:r>
            <a:endParaRPr/>
          </a:p>
        </p:txBody>
      </p:sp>
      <p:pic>
        <p:nvPicPr>
          <p:cNvPr id="115" name="Google Shape;115;g1f4f162f58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50" y="455150"/>
            <a:ext cx="52387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f4f162f581_0_7"/>
          <p:cNvSpPr txBox="1"/>
          <p:nvPr>
            <p:ph type="title"/>
          </p:nvPr>
        </p:nvSpPr>
        <p:spPr>
          <a:xfrm>
            <a:off x="311700" y="445025"/>
            <a:ext cx="14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GAMs:</a:t>
            </a:r>
            <a:endParaRPr/>
          </a:p>
        </p:txBody>
      </p:sp>
      <p:pic>
        <p:nvPicPr>
          <p:cNvPr id="117" name="Google Shape;117;g1f4f162f58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6150" y="2409250"/>
            <a:ext cx="4962638" cy="19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f4f162f58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750" y="449000"/>
            <a:ext cx="5200399" cy="371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f4f162f58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9100" y="1560525"/>
            <a:ext cx="4013025" cy="15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f4f162f58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25" y="223625"/>
            <a:ext cx="5680348" cy="40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f162f581_0_29"/>
          <p:cNvSpPr txBox="1"/>
          <p:nvPr>
            <p:ph type="title"/>
          </p:nvPr>
        </p:nvSpPr>
        <p:spPr>
          <a:xfrm>
            <a:off x="311700" y="445025"/>
            <a:ext cx="22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34" name="Google Shape;134;g1f4f162f581_0_29"/>
          <p:cNvSpPr txBox="1"/>
          <p:nvPr>
            <p:ph idx="1" type="body"/>
          </p:nvPr>
        </p:nvSpPr>
        <p:spPr>
          <a:xfrm>
            <a:off x="311700" y="1132275"/>
            <a:ext cx="3534900" cy="32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Bem conhecido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Permite que os modelos façam inferências e tragam conclusões sobre os dados</a:t>
            </a:r>
            <a:endParaRPr/>
          </a:p>
        </p:txBody>
      </p:sp>
      <p:sp>
        <p:nvSpPr>
          <p:cNvPr id="135" name="Google Shape;135;g1f4f162f581_0_29"/>
          <p:cNvSpPr txBox="1"/>
          <p:nvPr>
            <p:ph type="title"/>
          </p:nvPr>
        </p:nvSpPr>
        <p:spPr>
          <a:xfrm>
            <a:off x="5603275" y="445025"/>
            <a:ext cx="31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36" name="Google Shape;136;g1f4f162f581_0_29"/>
          <p:cNvSpPr txBox="1"/>
          <p:nvPr>
            <p:ph idx="1" type="body"/>
          </p:nvPr>
        </p:nvSpPr>
        <p:spPr>
          <a:xfrm>
            <a:off x="4883175" y="1132275"/>
            <a:ext cx="41463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Inúmeras possibilidades de </a:t>
            </a:r>
            <a:r>
              <a:rPr lang="pt-BR"/>
              <a:t>estender</a:t>
            </a:r>
            <a:r>
              <a:rPr lang="pt-BR"/>
              <a:t> os modelos </a:t>
            </a:r>
            <a:r>
              <a:rPr lang="pt-BR"/>
              <a:t>lineares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 Depende de assunções sobre o processo de geração de dados: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(Linearity, Independence, Homoscedasticity)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