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pSc7WktZJqz78erm0p0DkfAE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4f162f5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f4f162f5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4f162f58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f4f162f5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4f162f5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f4f162f5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8f38b79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8f38b7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8f38b79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8f38b7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8f38b79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8f38b79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8f38b79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8f38b79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f38b79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c8f38b79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8f38b79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8f38b79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4f162f5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f4f162f5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9" name="Google Shape;89;p1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" name="Google Shape;26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7163" y="2274825"/>
            <a:ext cx="1209674" cy="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" name="Google Shape;46;p1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Feature </a:t>
            </a:r>
            <a:r>
              <a:rPr lang="pt-BR"/>
              <a:t>Interaction</a:t>
            </a:r>
            <a:endParaRPr/>
          </a:p>
        </p:txBody>
      </p:sp>
      <p:sp>
        <p:nvSpPr>
          <p:cNvPr id="103" name="Google Shape;103;p1"/>
          <p:cNvSpPr txBox="1"/>
          <p:nvPr>
            <p:ph idx="2" type="title"/>
          </p:nvPr>
        </p:nvSpPr>
        <p:spPr>
          <a:xfrm>
            <a:off x="6311000" y="4600675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Andre Mitri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f4f162f58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750" y="449000"/>
            <a:ext cx="5200399" cy="371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f4f162f581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39100" y="1560525"/>
            <a:ext cx="4013025" cy="1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f4f162f581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225" y="223625"/>
            <a:ext cx="5680348" cy="40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4f162f581_0_29"/>
          <p:cNvSpPr txBox="1"/>
          <p:nvPr>
            <p:ph type="title"/>
          </p:nvPr>
        </p:nvSpPr>
        <p:spPr>
          <a:xfrm>
            <a:off x="311700" y="445025"/>
            <a:ext cx="224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5" name="Google Shape;175;g1f4f162f581_0_29"/>
          <p:cNvSpPr txBox="1"/>
          <p:nvPr>
            <p:ph idx="1" type="body"/>
          </p:nvPr>
        </p:nvSpPr>
        <p:spPr>
          <a:xfrm>
            <a:off x="311700" y="1132275"/>
            <a:ext cx="35349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Bem conhecido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Permite que os modelos façam inferências e tragam conclusões sobre os dados</a:t>
            </a:r>
            <a:endParaRPr/>
          </a:p>
        </p:txBody>
      </p:sp>
      <p:sp>
        <p:nvSpPr>
          <p:cNvPr id="176" name="Google Shape;176;g1f4f162f581_0_29"/>
          <p:cNvSpPr txBox="1"/>
          <p:nvPr>
            <p:ph type="title"/>
          </p:nvPr>
        </p:nvSpPr>
        <p:spPr>
          <a:xfrm>
            <a:off x="5603275" y="445025"/>
            <a:ext cx="31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7" name="Google Shape;177;g1f4f162f581_0_29"/>
          <p:cNvSpPr txBox="1"/>
          <p:nvPr>
            <p:ph idx="1" type="body"/>
          </p:nvPr>
        </p:nvSpPr>
        <p:spPr>
          <a:xfrm>
            <a:off x="4883175" y="1132275"/>
            <a:ext cx="41463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Inúmeras possibilidades de estender os modelos lineares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 Depende de assunções sobre o processo de geração de dados: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(Linearity, Independence, Homoscedasticity)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8f38b7934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c8f38b7934_0_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predição não pode ser expressada como a soma dos efeitos da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efeito de uma feature depende do valor de outra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8f38b7934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c8f38b7934_0_10"/>
          <p:cNvSpPr txBox="1"/>
          <p:nvPr>
            <p:ph idx="1" type="body"/>
          </p:nvPr>
        </p:nvSpPr>
        <p:spPr>
          <a:xfrm>
            <a:off x="5025625" y="1188600"/>
            <a:ext cx="38067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Termo Constante (150,00)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Efeito da feature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(+100,00 se grande, +0 pequeno)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Efeito da feature localização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	(+50,00 se bom, +0 ruim)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2c8f38b7934_0_10"/>
          <p:cNvPicPr preferRelativeResize="0"/>
          <p:nvPr/>
        </p:nvPicPr>
        <p:blipFill rotWithShape="1">
          <a:blip r:embed="rId3">
            <a:alphaModFix/>
          </a:blip>
          <a:srcRect b="0" l="22558" r="0" t="0"/>
          <a:stretch/>
        </p:blipFill>
        <p:spPr>
          <a:xfrm>
            <a:off x="311700" y="1709225"/>
            <a:ext cx="4664850" cy="17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8f38b7934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Friedman’s H-statistic</a:t>
            </a:r>
            <a:endParaRPr/>
          </a:p>
        </p:txBody>
      </p:sp>
      <p:sp>
        <p:nvSpPr>
          <p:cNvPr id="122" name="Google Shape;122;g2c8f38b7934_0_16"/>
          <p:cNvSpPr txBox="1"/>
          <p:nvPr>
            <p:ph idx="1" type="body"/>
          </p:nvPr>
        </p:nvSpPr>
        <p:spPr>
          <a:xfrm>
            <a:off x="311700" y="1890150"/>
            <a:ext cx="77232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Interação</a:t>
            </a:r>
            <a:r>
              <a:rPr lang="pt-BR"/>
              <a:t> entre features duas a duas e sua influência no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Iteração de uma feature com todas as outras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The statistic is 0 if there is no interaction at all and 1 if all of the variance of the  explained by the sum of the partial dependence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2c8f38b793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900" y="405928"/>
            <a:ext cx="4720275" cy="7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c8f38b7934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950" y="1017713"/>
            <a:ext cx="29051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8f38b7934_0_26"/>
          <p:cNvSpPr txBox="1"/>
          <p:nvPr>
            <p:ph type="title"/>
          </p:nvPr>
        </p:nvSpPr>
        <p:spPr>
          <a:xfrm>
            <a:off x="311700" y="445025"/>
            <a:ext cx="27204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'Bikes alugadas'</a:t>
            </a:r>
            <a:r>
              <a:rPr lang="pt-BR"/>
              <a:t> baseado no tempo e </a:t>
            </a:r>
            <a:r>
              <a:rPr lang="pt-BR"/>
              <a:t>calendário</a:t>
            </a:r>
            <a:endParaRPr/>
          </a:p>
        </p:txBody>
      </p:sp>
      <p:pic>
        <p:nvPicPr>
          <p:cNvPr id="130" name="Google Shape;130;g2c8f38b7934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825" y="258500"/>
            <a:ext cx="5881175" cy="40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8f38b7934_0_40"/>
          <p:cNvSpPr txBox="1"/>
          <p:nvPr>
            <p:ph type="title"/>
          </p:nvPr>
        </p:nvSpPr>
        <p:spPr>
          <a:xfrm>
            <a:off x="311700" y="445025"/>
            <a:ext cx="224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36" name="Google Shape;136;g2c8f38b7934_0_40"/>
          <p:cNvSpPr txBox="1"/>
          <p:nvPr>
            <p:ph idx="1" type="body"/>
          </p:nvPr>
        </p:nvSpPr>
        <p:spPr>
          <a:xfrm>
            <a:off x="311700" y="1132275"/>
            <a:ext cx="35349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Teoria bem conhecida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Interpretação </a:t>
            </a:r>
            <a:r>
              <a:rPr lang="pt-BR"/>
              <a:t>significativa</a:t>
            </a:r>
            <a:r>
              <a:rPr lang="pt-BR"/>
              <a:t> através da variância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Iterações entre </a:t>
            </a:r>
            <a:r>
              <a:rPr lang="pt-BR"/>
              <a:t>várias</a:t>
            </a:r>
            <a:r>
              <a:rPr lang="pt-BR"/>
              <a:t> features</a:t>
            </a:r>
            <a:endParaRPr/>
          </a:p>
        </p:txBody>
      </p:sp>
      <p:sp>
        <p:nvSpPr>
          <p:cNvPr id="137" name="Google Shape;137;g2c8f38b7934_0_40"/>
          <p:cNvSpPr txBox="1"/>
          <p:nvPr>
            <p:ph type="title"/>
          </p:nvPr>
        </p:nvSpPr>
        <p:spPr>
          <a:xfrm>
            <a:off x="5603275" y="445025"/>
            <a:ext cx="31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38" name="Google Shape;138;g2c8f38b7934_0_40"/>
          <p:cNvSpPr txBox="1"/>
          <p:nvPr>
            <p:ph idx="1" type="body"/>
          </p:nvPr>
        </p:nvSpPr>
        <p:spPr>
          <a:xfrm>
            <a:off x="4883175" y="1132275"/>
            <a:ext cx="41463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Caro computacionalmente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Resultados </a:t>
            </a:r>
            <a:r>
              <a:rPr lang="pt-BR"/>
              <a:t>instáveis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f38b7934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8f38b7934_0_3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00" y="57425"/>
            <a:ext cx="6107628" cy="436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343275" y="523750"/>
            <a:ext cx="27618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Feature Transformation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Feature Categorization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4f162f581_0_7"/>
          <p:cNvSpPr txBox="1"/>
          <p:nvPr>
            <p:ph idx="1" type="body"/>
          </p:nvPr>
        </p:nvSpPr>
        <p:spPr>
          <a:xfrm>
            <a:off x="311700" y="1100625"/>
            <a:ext cx="86151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Aprender relações não lineares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Usos de Splines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Penalidade dos pesos para mantê-los perto de zero (Reduz overfitting e flexibilidade das splines)</a:t>
            </a:r>
            <a:endParaRPr/>
          </a:p>
        </p:txBody>
      </p:sp>
      <p:pic>
        <p:nvPicPr>
          <p:cNvPr id="156" name="Google Shape;156;g1f4f162f581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650" y="455150"/>
            <a:ext cx="52387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f4f162f581_0_7"/>
          <p:cNvSpPr txBox="1"/>
          <p:nvPr>
            <p:ph type="title"/>
          </p:nvPr>
        </p:nvSpPr>
        <p:spPr>
          <a:xfrm>
            <a:off x="311700" y="445025"/>
            <a:ext cx="144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GAMs:</a:t>
            </a:r>
            <a:endParaRPr/>
          </a:p>
        </p:txBody>
      </p:sp>
      <p:pic>
        <p:nvPicPr>
          <p:cNvPr id="158" name="Google Shape;158;g1f4f162f581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6150" y="2409250"/>
            <a:ext cx="4962638" cy="19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