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7" r:id="rId13"/>
    <p:sldId id="268" r:id="rId14"/>
    <p:sldId id="273" r:id="rId15"/>
    <p:sldId id="269" r:id="rId16"/>
    <p:sldId id="270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05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33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0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11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85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0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1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69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7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25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40FA-2EE3-476A-9BCD-B58ADEFF819F}" type="datetimeFigureOut">
              <a:rPr lang="es-MX" smtClean="0"/>
              <a:t>17/04/2021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4ECB-5C86-4D74-87BB-808BB376D5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6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72353" y="1742890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40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72353" y="3800283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794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24785" y="3988251"/>
            <a:ext cx="5154634" cy="454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11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58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84288" y="4418845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12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674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0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84288" y="4633997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13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283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1673"/>
            <a:ext cx="12192000" cy="6854653"/>
            <a:chOff x="0" y="1673"/>
            <a:chExt cx="12192000" cy="685465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73"/>
              <a:ext cx="12192000" cy="6854653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/>
            <a:srcRect l="48869" t="59793" r="179" b="10986"/>
            <a:stretch/>
          </p:blipFill>
          <p:spPr>
            <a:xfrm>
              <a:off x="5957041" y="4501192"/>
              <a:ext cx="6212115" cy="2002971"/>
            </a:xfrm>
            <a:prstGeom prst="rect">
              <a:avLst/>
            </a:prstGeom>
          </p:spPr>
        </p:pic>
      </p:grpSp>
      <p:sp>
        <p:nvSpPr>
          <p:cNvPr id="2" name="Rectángulo 1"/>
          <p:cNvSpPr/>
          <p:nvPr/>
        </p:nvSpPr>
        <p:spPr>
          <a:xfrm>
            <a:off x="2084288" y="4607103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673282" y="5964468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13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157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84288" y="4810459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14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985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84288" y="5019005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15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66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84288" y="5227551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381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84288" y="5427077"/>
            <a:ext cx="3872753" cy="454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17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241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84288" y="5427077"/>
            <a:ext cx="3872753" cy="454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369577" y="25056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17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69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2353" y="1944595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766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09633" y="2166681"/>
            <a:ext cx="5154634" cy="413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777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2353" y="2576604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0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2353" y="2778309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021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2353" y="2980014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711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2353" y="3208613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08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2353" y="3383424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8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00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72353" y="3612025"/>
            <a:ext cx="3872753" cy="21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545106" y="25056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9</a:t>
            </a:r>
            <a:endParaRPr lang="es-E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343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</Words>
  <Application>Microsoft Office PowerPoint</Application>
  <PresentationFormat>Panorámica</PresentationFormat>
  <Paragraphs>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10</cp:revision>
  <dcterms:created xsi:type="dcterms:W3CDTF">2021-04-17T23:42:53Z</dcterms:created>
  <dcterms:modified xsi:type="dcterms:W3CDTF">2021-04-18T03:29:29Z</dcterms:modified>
</cp:coreProperties>
</file>