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90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8850-D419-451F-A2F5-56EF57196450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4500-B779-4BD2-8765-7C0BA2C775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255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8850-D419-451F-A2F5-56EF57196450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4500-B779-4BD2-8765-7C0BA2C775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8850-D419-451F-A2F5-56EF57196450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4500-B779-4BD2-8765-7C0BA2C775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8850-D419-451F-A2F5-56EF57196450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4500-B779-4BD2-8765-7C0BA2C775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50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8850-D419-451F-A2F5-56EF57196450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4500-B779-4BD2-8765-7C0BA2C775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9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8850-D419-451F-A2F5-56EF57196450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4500-B779-4BD2-8765-7C0BA2C775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755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8850-D419-451F-A2F5-56EF57196450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4500-B779-4BD2-8765-7C0BA2C775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99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8850-D419-451F-A2F5-56EF57196450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4500-B779-4BD2-8765-7C0BA2C775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439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8850-D419-451F-A2F5-56EF57196450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4500-B779-4BD2-8765-7C0BA2C775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07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8850-D419-451F-A2F5-56EF57196450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4500-B779-4BD2-8765-7C0BA2C775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1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8850-D419-451F-A2F5-56EF57196450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4500-B779-4BD2-8765-7C0BA2C775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4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A8850-D419-451F-A2F5-56EF57196450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84500-B779-4BD2-8765-7C0BA2C775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4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74812" y="2111191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99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74812" y="4168583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32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66874" y="4368735"/>
            <a:ext cx="5315716" cy="393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5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74812" y="4746804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70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6455711" y="1672"/>
            <a:ext cx="4217318" cy="6854653"/>
            <a:chOff x="6629401" y="174812"/>
            <a:chExt cx="5109882" cy="8305389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/>
            <a:srcRect l="53125" t="303" r="4963" b="9261"/>
            <a:stretch/>
          </p:blipFill>
          <p:spPr>
            <a:xfrm>
              <a:off x="6629401" y="174812"/>
              <a:ext cx="5109882" cy="6199094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/>
            <a:srcRect l="53346" t="56997" r="5956" b="9850"/>
            <a:stretch/>
          </p:blipFill>
          <p:spPr>
            <a:xfrm>
              <a:off x="6642848" y="6207648"/>
              <a:ext cx="4961965" cy="2272553"/>
            </a:xfrm>
            <a:prstGeom prst="rect">
              <a:avLst/>
            </a:prstGeom>
          </p:spPr>
        </p:pic>
      </p:grpSp>
      <p:sp>
        <p:nvSpPr>
          <p:cNvPr id="8" name="Rectángulo 7"/>
          <p:cNvSpPr/>
          <p:nvPr/>
        </p:nvSpPr>
        <p:spPr>
          <a:xfrm>
            <a:off x="174812" y="4961956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6355827" y="6172192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6096000" y="905427"/>
            <a:ext cx="4043082" cy="304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161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74812" y="5163661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07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74812" y="5365366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46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74812" y="5634306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90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66874" y="5787911"/>
            <a:ext cx="5315716" cy="432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894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5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74812" y="2312896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26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39980" y="2513049"/>
            <a:ext cx="5315716" cy="393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91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0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74812" y="2931459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22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74812" y="3133164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23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74812" y="3334869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185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74812" y="3536574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35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74812" y="3751726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62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74812" y="3953431"/>
            <a:ext cx="3993776" cy="201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888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Panorámica</PresentationFormat>
  <Paragraphs>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12</cp:revision>
  <dcterms:created xsi:type="dcterms:W3CDTF">2021-04-10T02:38:00Z</dcterms:created>
  <dcterms:modified xsi:type="dcterms:W3CDTF">2021-04-10T05:53:27Z</dcterms:modified>
</cp:coreProperties>
</file>