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5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64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20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3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9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5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2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5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16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B0E6-E32F-44DE-A5D8-06AC3628A4CA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BCA3-DA06-47CE-8646-69892A3F5D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1512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6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4</cp:revision>
  <dcterms:created xsi:type="dcterms:W3CDTF">2021-02-22T01:58:01Z</dcterms:created>
  <dcterms:modified xsi:type="dcterms:W3CDTF">2021-02-22T03:23:16Z</dcterms:modified>
</cp:coreProperties>
</file>