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7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14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88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49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69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66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2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62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46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0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BC9A-B02E-4E9B-BECF-BFB31C7091DF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7178-C570-4449-9364-C6F048C1E0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3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82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191" t="17239"/>
          <a:stretch/>
        </p:blipFill>
        <p:spPr>
          <a:xfrm>
            <a:off x="1896035" y="0"/>
            <a:ext cx="7488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191" t="18023"/>
          <a:stretch/>
        </p:blipFill>
        <p:spPr>
          <a:xfrm>
            <a:off x="2998694" y="0"/>
            <a:ext cx="7560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081" t="17435"/>
          <a:stretch/>
        </p:blipFill>
        <p:spPr>
          <a:xfrm>
            <a:off x="2891116" y="0"/>
            <a:ext cx="752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301" t="17828"/>
          <a:stretch/>
        </p:blipFill>
        <p:spPr>
          <a:xfrm>
            <a:off x="2823881" y="0"/>
            <a:ext cx="7525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9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6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1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9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3</cp:revision>
  <dcterms:created xsi:type="dcterms:W3CDTF">2021-04-07T22:56:41Z</dcterms:created>
  <dcterms:modified xsi:type="dcterms:W3CDTF">2021-04-07T23:08:39Z</dcterms:modified>
</cp:coreProperties>
</file>