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024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9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4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46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9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4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2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72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94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34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23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5026-7953-4648-B8B7-DB07846EFA19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6D05-325A-4ED4-9CDB-A50883AB5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1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2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4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2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35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988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</cp:revision>
  <dcterms:created xsi:type="dcterms:W3CDTF">2021-04-07T23:45:06Z</dcterms:created>
  <dcterms:modified xsi:type="dcterms:W3CDTF">2021-04-08T00:00:52Z</dcterms:modified>
</cp:coreProperties>
</file>