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100E4-57FB-074C-A78E-E8ACD4D5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C73EED-DBFF-174E-8E62-14C6EFF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3D747-C06E-AA43-A3FD-858730A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CD526-23C3-5F44-AFD7-BB80248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CBEBB-80D6-F447-ACB9-EBDECB9A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482F6-65B1-CF46-9848-2704F06B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D82C0-3C0A-834C-A722-245C2D85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C0B21-D016-074E-A35E-BCF81ADA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C7800-ECA8-D645-90D1-1741315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BE49-6083-CC40-982D-8DD7423E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6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55B1-7C33-0F44-913B-27F65293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02BB6-CAC0-744E-97F9-300F64A3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2D50D-D07E-F946-806C-C321AD9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6A4EA-78EC-814D-A53E-CE5D51D0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919BE-8AEC-5C4C-89BB-48A991C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62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13C7-8A1C-D84C-B653-0B44131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6F18B-C0AF-674C-B6A3-0BA569FF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C2517-B98B-1D43-8E63-377B9D85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AE831-2048-C14F-8329-71F4B53F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3B0E5-7D42-2C43-AD47-317B677A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AE0BD-AB04-9E43-8206-76BAF8C7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26DCD-8F7F-B146-96A1-923B1EEF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3E0E0-66DD-A44F-B681-5964041D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F3CE-679C-C849-86ED-9FA8E5D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B73F9-68D8-8B40-A8FF-D7139D65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5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6FB1-C406-BB43-837C-576C5424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73FD-3FF9-5F45-A3CD-5D11F0CAC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D0CC9-A18B-6D42-9035-F7A74D4A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FEB13-C899-4149-A05F-285289C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071A6-8A03-1146-84D7-61F7ECE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A08FB-3418-C04E-9BE7-0D6AC37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33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9C68-0A73-B74B-81D4-F51CDD6C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E67CE-E4FF-8647-B861-301D039B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E0D6B-C598-B145-A284-8C0D70A9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ED3553-F19C-4D4A-9223-C303D91C8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6D9F7-C3EC-BB42-833D-7FAA81C69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B5DA3-4BC4-B748-9CE1-118ED584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EA12CC-3289-8E4D-BD8E-50C12935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46C82-CBDB-6E41-9578-1C2C4F85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22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AF4F-AFF4-C748-9A58-91A425C5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C652D8-E46C-2049-B87E-B446886C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25151-4A2B-B74E-B429-C3D949D7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849B4-1E00-444F-B342-8CE245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3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12CDCD-DF1B-834E-8097-3DBBF8C8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C8BED4-2D32-E842-93FA-4730370A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4BD65-F25C-9347-BB75-968FA222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8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B1779-59CF-B045-A6D9-89F119FD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45E8A-1294-4D47-B850-C7E76AE5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92A0C-9311-994A-81C7-13EF264AD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D8B64-C5A4-4148-97E1-E6570DA9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4F1AB-AB14-8F48-A11D-B9B1CDDB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D657A-B9F7-D74E-9C4D-A6708049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9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2DAF6-F0AB-6B41-838D-6BCC358F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90C365-CA20-DF4C-B383-2F80D85F1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1BEBC-FA90-F040-A357-87E8E2E3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033FE-3131-0A4C-B459-8114CF56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80A05-D180-5F42-A991-1E2303E4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A3161-B10F-294C-8B20-36EBFF25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8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BC93F-0363-EC43-AA19-534BF79B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060F5-6933-3D4B-85CD-7189B123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8877E-743D-A84F-88FC-BB70E8EC5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EE9F-018E-C340-8500-823E92A9BA95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8D4EF-DACD-7949-992C-5399678F0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5045-F505-DF4E-8D6C-3A733990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2168-246F-E142-8135-7956974EC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3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9A0D-8E26-B543-A886-45FA39F9E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A </a:t>
            </a:r>
            <a:r>
              <a:rPr lang="en" altLang="zh-CN"/>
              <a:t>presentation for</a:t>
            </a:r>
            <a:br>
              <a:rPr lang="en" altLang="zh-CN"/>
            </a:br>
            <a:r>
              <a:rPr lang="en" altLang="zh-CN"/>
              <a:t> </a:t>
            </a:r>
            <a:r>
              <a:rPr lang="en" altLang="zh-CN" b="1"/>
              <a:t>Predicting Collisions All Years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C0900-C003-3C49-9752-BF23E9A56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3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6B3687-331A-674C-BE64-C9CA678E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A61757-E48D-2F41-976E-2B37B3B7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4" y="1480999"/>
            <a:ext cx="6402559" cy="50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28DBB-F9E2-9E4C-9C0A-6BA5D10A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Cleared Data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015A7-6709-8244-AD59-CBF201D8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5" y="1488967"/>
            <a:ext cx="9185817" cy="50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151F6-AC36-0E4C-950E-61FE61C0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" altLang="zh-CN" b="1" dirty="0"/>
              <a:t>Logistic Regression Result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86E0F-5A90-E849-B53E-86ED61FA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0469"/>
            <a:ext cx="8219887" cy="46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 presentation for  Predicting Collisions All Years</vt:lpstr>
      <vt:lpstr>Dataset</vt:lpstr>
      <vt:lpstr>Cleared Data</vt:lpstr>
      <vt:lpstr>Logistic Regression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for  Predicting Collisions All Years</dc:title>
  <dc:creator>Shu Ren Guo</dc:creator>
  <cp:lastModifiedBy>Shu Ren Guo</cp:lastModifiedBy>
  <cp:revision>1</cp:revision>
  <dcterms:created xsi:type="dcterms:W3CDTF">2020-09-06T06:25:01Z</dcterms:created>
  <dcterms:modified xsi:type="dcterms:W3CDTF">2020-09-06T06:28:53Z</dcterms:modified>
</cp:coreProperties>
</file>