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0448" autoAdjust="0"/>
  </p:normalViewPr>
  <p:slideViewPr>
    <p:cSldViewPr>
      <p:cViewPr varScale="1">
        <p:scale>
          <a:sx n="123" d="100"/>
          <a:sy n="123" d="100"/>
        </p:scale>
        <p:origin x="-72" y="-5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7860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FF"/>
              </a:buClr>
              <a:buSzPct val="128571"/>
            </a:pPr>
            <a:r>
              <a:rPr lang="en" sz="1400">
                <a:solidFill>
                  <a:srgbClr val="00FFFF"/>
                </a:solidFill>
              </a:rPr>
              <a:t>Full name guarantees uniqueness of data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FF"/>
              </a:buClr>
              <a:buSzPct val="128571"/>
            </a:pPr>
            <a:r>
              <a:rPr lang="en" sz="1400">
                <a:solidFill>
                  <a:srgbClr val="00FFFF"/>
                </a:solidFill>
              </a:rPr>
              <a:t>(?) Exact name should uniquely identify data in most cases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FF"/>
              </a:buClr>
              <a:buSzPct val="100000"/>
            </a:pPr>
            <a:r>
              <a:rPr lang="en" sz="1400">
                <a:solidFill>
                  <a:srgbClr val="00FFFF"/>
                </a:solidFill>
              </a:rPr>
              <a:t>Full name may not be known (without addition RTT) in real-time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“deterministic”: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Deterministic only if all consumers get exactly the same data packet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Forwarder makes no assumptions on (exact, prefix) names, just forwards interests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GQ: Distinguish forwarder and application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payload option may or may not encourage use of payload in interest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980000"/>
              </a:buClr>
              <a:buSzPct val="100000"/>
            </a:pPr>
            <a:r>
              <a:rPr lang="en" sz="1800">
                <a:solidFill>
                  <a:srgbClr val="980000"/>
                </a:solidFill>
              </a:rPr>
              <a:t>(??) Unknown impact on interest/data flow balance: using interests with payload alone (no data packet return) leads to open loop communication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better term for “Loop Prevention”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OY9vD4qTc06qKKZbx-icnsQZtQYB7kJnuaJuhtXdGU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u="sng">
                <a:solidFill>
                  <a:schemeClr val="accent5"/>
                </a:solidFill>
                <a:hlinkClick r:id="rId3"/>
              </a:rPr>
              <a:t>https://docs.google.com/document/d/1POY9vD4qTc06qKKZbx-icnsQZtQYB7kJnuaJuhtXdGU/edit#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80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 Topics for July 28, 2016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 Forwarding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 Aggregation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“Similar” interests are combined into a single PIT entry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Re-expressed interests should not be ?depressed by “aggregation”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 dirty="0"/>
              <a:t>May be needed for app-based recovery from losses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Received interest that matches existing PIT and has an active in-face is treated as retransmission (re-expression) if it received after the exponentially increasing time interval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 dirty="0"/>
              <a:t>Small initial interval (e.g., 10ms) doubled whenever interest that matches PIT with an active in-face is received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 dirty="0"/>
              <a:t>Re-expressed interests may use alternative path to retrieve data (dependent on forwarding strategy)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 dirty="0"/>
              <a:t>(Nonce for multi-access links and pathological loops)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Received interest that matches existing PIT and has an active in-face is </a:t>
            </a:r>
            <a:r>
              <a:rPr lang="en" b="1" dirty="0"/>
              <a:t>always</a:t>
            </a:r>
            <a:r>
              <a:rPr lang="en" dirty="0"/>
              <a:t> treated as re-transmission (re-expression)</a:t>
            </a: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 sz="1200" dirty="0"/>
              <a:t>Re-expressed interests treated as it was the first interests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Data-Centric Security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(Required) Defined packet structure to secure data packets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SignatureInfo (part of security envelope) and Signature (not part) blocks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SHA256, RSA, ECC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(Optional) Convention to sign interests (Signed/Command Interests)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sign over interest name and adding SignatureInfo (part of security envelope) and Signature as part of the name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(Optional) Same structure to secure data and interest packets</a:t>
            </a:r>
          </a:p>
          <a:p>
            <a:pPr marL="1371600" lvl="2" indent="-228600">
              <a:spcBef>
                <a:spcPts val="0"/>
              </a:spcBef>
              <a:spcAft>
                <a:spcPts val="0"/>
              </a:spcAft>
            </a:pPr>
            <a:r>
              <a:rPr lang="en" dirty="0"/>
              <a:t>?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 Refinements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NDN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“Selectors”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MinSuffixComponents, MaxSuffixComponents, PublisherPublicKeyLocator, Exclude, ChildSelector, MustBeFresh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CCNx 1.x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“Restrictions”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KeyId, Hash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 Verification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On cache hit, can verify the returned data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Cache entries can be removed based on “consumer reports”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When data is requested without KeyId restriction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On cache hit, can verify the returned data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When data is requested with KeyId restriction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On cache hit, </a:t>
            </a:r>
            <a:r>
              <a:rPr lang="en" b="1" dirty="0"/>
              <a:t>must</a:t>
            </a:r>
            <a:r>
              <a:rPr lang="en" dirty="0"/>
              <a:t> verify the returned data</a:t>
            </a:r>
          </a:p>
          <a:p>
            <a: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When data cannot be verified (e.g., not enough resources), interest should be forwarded further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 Control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Relative time in the security envelope during which data packet considered “fresh” (“FreshnessPeriod”)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Fresh data can satisfy any interests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“Stale” data can satisfy only interests that do not request fresh data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Does not define how long data packet can be stored in cache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Absolute time for “expiry” inside the signature envelope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Data packet must be removed from cache after expiry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Absolute time for cacheability outside the security envelope</a:t>
            </a:r>
          </a:p>
          <a:p>
            <a: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?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Fragmentation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Hop-by-hop (transparent, link adaptation) packet fragmentation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Proposal for end-to-end (information level) packet fragmentation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 (?) No actual implementation or use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Hop-by-hop (transparent, variable size sequence number space) packet fragmentation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Defined in draft-mosko-icnrg-beginendfragment-01.txt</a:t>
            </a:r>
          </a:p>
          <a:p>
            <a: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-00 of draft implemented in CCNLite, and both PARC forwarders.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Expand Link and Network adaptation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July 19-20, 2016 discussion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Follow up on July 27, 2016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Balance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trike="sngStrike"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04800" y="8191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dirty="0"/>
              <a:t>Fetching data when the full name is known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Need means to learn the full name to bootstrap fetching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dirty="0"/>
              <a:t>Fetching data when only the exact name is known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OK when app deterministic and no adversaries in the network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When app deviates from deterministic behavior (e.g. multiple producers) or there are adversaries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Communication failure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Refinements of the request with the exact name (selectors, restrictions)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Need special cache management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Tight control (disable) of cache for the returned data </a:t>
            </a:r>
          </a:p>
          <a:p>
            <a:pPr marL="18288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/>
              <a:t>requires producer online all the time, consumers perform discovery individually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Producer-controlled cache lifetime</a:t>
            </a:r>
          </a:p>
          <a:p>
            <a:pPr marL="18288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/>
              <a:t>producer may not be active all the time, consumer discovery can be shared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dirty="0"/>
              <a:t>Fetching data when only name prefix is known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/>
              <a:t>TBD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/>
              <a:t>[2.2] example: simultaneous data generation in ChronoSync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/>
              <a:t>[3.2] example: IoT case where there is dual desire: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/>
              <a:t>               - getting temperature in the room from one of the multiple sensors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/>
              <a:t>               - getting temperature in the room from a specific sensor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Data/Name Discovery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NDN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 specific and limited discovery protocol is mandated in every packet and on all nodes </a:t>
            </a:r>
            <a:r>
              <a:rPr lang="en">
                <a:solidFill>
                  <a:srgbClr val="FF0000"/>
                </a:solidFill>
              </a:rPr>
              <a:t>(not sure who wrote this: incorrect)</a:t>
            </a:r>
          </a:p>
          <a:p>
            <a:pPr marL="1371600" lvl="2" indent="-228600">
              <a:spcBef>
                <a:spcPts val="0"/>
              </a:spcBef>
            </a:pPr>
            <a:r>
              <a:rPr lang="en"/>
              <a:t>Maximizes information sharing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CCNx 1.x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No discovery protocols at network layer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Require application-level agents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Limits information sharing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Naming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General definitions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Full name -&gt; “/foo/bar” + hash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Exact name -&gt; “/foo/bar” (0 components afterwards)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Prefix name -&gt; “/foo/*” (0 or more components afterwards)</a:t>
            </a:r>
            <a:br>
              <a:rPr lang="en" dirty="0"/>
            </a:br>
            <a:endParaRPr lang="en" dirty="0"/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NDN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Data packet is uniquely identified by the full name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Object is uniquely identified by the full name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00FFFF"/>
              </a:buClr>
            </a:pPr>
            <a:r>
              <a:rPr lang="en" dirty="0">
                <a:solidFill>
                  <a:srgbClr val="00FFFF"/>
                </a:solidFill>
              </a:rPr>
              <a:t>CCNx 1.x differentiates data with name with empty components and data without name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Retrieval </a:t>
            </a:r>
            <a:r>
              <a:rPr lang="en" strike="sngStrike"/>
              <a:t>(Interest-Data match)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Fetching data using full name yields deterministic result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Fetching using the exact name: deterministic if application deterministically names every piece of data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</a:pPr>
            <a:r>
              <a:rPr lang="en" dirty="0">
                <a:solidFill>
                  <a:srgbClr val="00FFFF"/>
                </a:solidFill>
              </a:rPr>
              <a:t>(DO) Precondition: deterministic only if you match on the signing key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</a:pPr>
            <a:r>
              <a:rPr lang="en" dirty="0">
                <a:solidFill>
                  <a:srgbClr val="00FFFF"/>
                </a:solidFill>
              </a:rPr>
              <a:t>(MM) Keys must not be shared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Fetching using prefix name: the result may be nondeterministic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Data can be requested using a full name, exact name, or prefix name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Based on fetching result, there are mechanisms for apps to refine the names used in future fetching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Data requested must use either a full name or an exact name.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There are mechanisms to refine what is requested for exact name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Differentiates data with empty exact name and data without exact name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Carrying payload in an interest packet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(??) Putting payload in interest is out of necessity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Possible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Payload can be encoded in the name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No option of “payload” as a separate field in interest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Possible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Payload can be encoded in the name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Payload can also be carried in an explicit payload field (optional)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Name must include a hash of the payload to prevent in-path attacks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 encoding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Type-Length-Value (TLV) encoding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Variable sized T &amp; L 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min 1 byte, max 9 bytes each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range 0 - (2^64-1)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Support context dependent T space; by convention unique T assignment through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Use a mix of fixed-encoding (“fixed packet header”) plus Type-Length-Value (TLV) encoding (message)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Fixed size T &amp; L fields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2 bytes wide each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range 0 - (2^16-1)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Context dependent T space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 Structure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General: There are three layers for ICN with semantic differences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ICN information layer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Network adaptation layer; different network types may have different network adaptation layer formats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Link adaptation layer (“link” also includes tunnels) may be different for different link types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Separate ICN information layer from the rest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NDNLP handles both network and link adaptation layers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Bundled ICN information and network adaptation layer into the same packet header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Not yet defined link adaptation layer, except fragmentation handling.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Forwarding / Interest Looping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Use “Nonce” field in Interests to probabilistically detect loops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Use PIT state to “prevent loops”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Can kill long path loops by decrement of InterestLifetime field as interests are forwarded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Loop detection by hop limit mechanism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Use PIT state to prevent loops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Long path loops killed using decrease of HopLimit field in the network adaptation portion of the ICN layer packet header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Can kill long path loops by decrement of InterestLifetime field as interests are forwarded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IPR Issue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1325</Words>
  <Application>Microsoft Office PowerPoint</Application>
  <PresentationFormat>On-screen Show (16:9)</PresentationFormat>
  <Paragraphs>201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simple-light-2</vt:lpstr>
      <vt:lpstr>PowerPoint Presentation</vt:lpstr>
      <vt:lpstr>Summary of July 19-20, 2016 discussion Follow up on July 27, 2016</vt:lpstr>
      <vt:lpstr>Naming</vt:lpstr>
      <vt:lpstr>Data Retrieval (Interest-Data match)</vt:lpstr>
      <vt:lpstr>Carrying payload in an interest packet</vt:lpstr>
      <vt:lpstr>Packet encoding</vt:lpstr>
      <vt:lpstr>Packet Structure</vt:lpstr>
      <vt:lpstr>Forwarding / Interest Looping</vt:lpstr>
      <vt:lpstr>IPR Issue</vt:lpstr>
      <vt:lpstr>Discussion Topics for July 28, 2016</vt:lpstr>
      <vt:lpstr>Interest Forwarding</vt:lpstr>
      <vt:lpstr>Interest Aggregation</vt:lpstr>
      <vt:lpstr>Data-Centric Security</vt:lpstr>
      <vt:lpstr>Interest Refinements</vt:lpstr>
      <vt:lpstr>Cache Verification</vt:lpstr>
      <vt:lpstr>Cache Control</vt:lpstr>
      <vt:lpstr>Fragmentation</vt:lpstr>
      <vt:lpstr>TBD</vt:lpstr>
      <vt:lpstr>Expand Link and Network adaptation</vt:lpstr>
      <vt:lpstr>Flow Balance</vt:lpstr>
      <vt:lpstr>PowerPoint Presentation</vt:lpstr>
      <vt:lpstr>Data/Name Discovery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Polakos (ppolakos)</dc:creator>
  <cp:lastModifiedBy>Paul Polakos</cp:lastModifiedBy>
  <cp:revision>2</cp:revision>
  <dcterms:modified xsi:type="dcterms:W3CDTF">2016-08-15T18:39:34Z</dcterms:modified>
</cp:coreProperties>
</file>