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3" d="100"/>
          <a:sy n="123" d="100"/>
        </p:scale>
        <p:origin x="-691" y="-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385093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NDN/CCNx 1.x Harmonization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600" b="1"/>
              <a:t>Network Name Discovery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August 30, 2016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Network Name Discovery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ICN Requirement</a:t>
            </a: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Different data must not be published intentionally with the same exact name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One should be able to retrieve other versions of data, e.g., “older” version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Exact Name is Unknown in General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100" dirty="0"/>
              <a:t>Bootstrapping distributed real-time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requesting an unknown exact number of the “current real-time segment”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pipelining of requests for data-to-be-created afterwards</a:t>
            </a:r>
          </a:p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100" dirty="0"/>
              <a:t>Distributed sensors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producing data for the location, including timestamp and sensor ID as part of the name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unknown timestamp and sensor IDs and no single party to keep track of the names</a:t>
            </a:r>
          </a:p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100" dirty="0"/>
              <a:t>Distributed “Web” publishing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unknown exact version of the index page</a:t>
            </a:r>
          </a:p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100" dirty="0"/>
              <a:t>Distributed name discovery protocols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r>
              <a:rPr lang="en" sz="1050" dirty="0"/>
              <a:t>ChronoSync: participants request new names, which can be published by one or many participants at the same time</a:t>
            </a:r>
          </a:p>
          <a:p>
            <a:pPr marL="914400" lvl="1" indent="-228600" rtl="0">
              <a:spcBef>
                <a:spcPts val="0"/>
              </a:spcBef>
              <a:spcAft>
                <a:spcPts val="600"/>
              </a:spcAft>
            </a:pPr>
            <a:endParaRPr sz="1050" dirty="0"/>
          </a:p>
          <a:p>
            <a:pPr marL="457200" lvl="0" indent="-330200" rtl="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en" sz="1100" b="1" dirty="0"/>
              <a:t>Manifests and directory lookup are not general solutions and network name discovery is needed in ICN</a:t>
            </a:r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Network Name Discovery</a:t>
            </a:r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/>
              <a:t>One should be able to use prefix to fetch Data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future Data can be requested using naming conventions based on discovered name parts in the returned data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/>
              <a:t>Requests for Data may need to be refined (e.g., to avoid “bad” data)</a:t>
            </a:r>
          </a:p>
          <a:p>
            <a:pPr marL="914400" lvl="1" indent="-228600" rtl="0">
              <a:spcBef>
                <a:spcPts val="0"/>
              </a:spcBef>
            </a:pPr>
            <a:r>
              <a:rPr lang="en"/>
              <a:t>The exact efficient mechanism is pending investigation</a:t>
            </a:r>
          </a:p>
          <a:p>
            <a:pPr marL="0" lvl="0" indent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On-screen Show (16:9)</PresentationFormat>
  <Paragraphs>30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simple-light-2</vt:lpstr>
      <vt:lpstr>NDN/CCNx 1.x Harmonization Network Name Discovery</vt:lpstr>
      <vt:lpstr>ICN Requirement</vt:lpstr>
      <vt:lpstr>Exact Name is Unknown in General</vt:lpstr>
      <vt:lpstr>Network Name Discovery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NDN/CCNx 1.x Harmonization Network Name Discovery</dc:title>
  <dc:creator>Paul Polakos (ppolakos)</dc:creator>
  <cp:lastModifiedBy>Paul Polakos</cp:lastModifiedBy>
  <cp:revision>1</cp:revision>
  <dcterms:modified xsi:type="dcterms:W3CDTF">2016-08-30T16:07:04Z</dcterms:modified>
</cp:coreProperties>
</file>