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07" autoAdjust="0"/>
  </p:normalViewPr>
  <p:slideViewPr>
    <p:cSldViewPr snapToGrid="0" snapToObjects="1">
      <p:cViewPr>
        <p:scale>
          <a:sx n="100" d="100"/>
          <a:sy n="100" d="100"/>
        </p:scale>
        <p:origin x="-2496" y="-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6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EE1A9-4436-714A-A8A0-5B321AA79E8F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616D5-A476-8E42-B45A-450AE2CF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8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C3A8-9F63-2E47-B337-9E4C7F8E772E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0F362-AB40-F44E-AB03-D890006D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27804" y="1143000"/>
            <a:ext cx="8898376" cy="5472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765" y="1143000"/>
            <a:ext cx="4309035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143000"/>
            <a:ext cx="4309035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ICNRG Interim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ICNRG Interim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643" y="1142999"/>
            <a:ext cx="8889803" cy="552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14865"/>
            <a:ext cx="755553" cy="243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2784" y="6614866"/>
            <a:ext cx="471216" cy="24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FC3ED8-F61F-294C-A6EE-5FF11B2E816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rgbClr val="FF6600"/>
          </a:solidFill>
          <a:latin typeface="Century Gothic (headings)"/>
          <a:ea typeface="+mj-ea"/>
          <a:cs typeface="Century Gothic (headings)"/>
        </a:defRPr>
      </a:lvl1pPr>
    </p:titleStyle>
    <p:bodyStyle>
      <a:lvl1pPr marL="347472" indent="-384048" algn="l" defTabSz="4572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rgbClr val="FF6600"/>
        </a:buClr>
        <a:buSzPct val="70000"/>
        <a:buFont typeface="Lucida Grande"/>
        <a:buChar char="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594360" indent="-274320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rgbClr val="FF6600"/>
        </a:buClr>
        <a:buSzPct val="55000"/>
        <a:buFont typeface="Wingdings" charset="2"/>
        <a:buChar char="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005840" indent="-411480" algn="l" defTabSz="4572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rgbClr val="FF6600"/>
        </a:buClr>
        <a:buSzPct val="100000"/>
        <a:buFont typeface="Wingdings" charset="2"/>
        <a:buChar char="▷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143000" indent="-228600" algn="l" defTabSz="457200" rtl="0" eaLnBrk="1" latinLnBrk="0" hangingPunct="1">
        <a:spcBef>
          <a:spcPts val="0"/>
        </a:spcBef>
        <a:spcAft>
          <a:spcPts val="600"/>
        </a:spcAft>
        <a:buClr>
          <a:srgbClr val="FF6600"/>
        </a:buClr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Supporting Mobility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Named </a:t>
            </a:r>
            <a:r>
              <a:rPr lang="en-US" dirty="0"/>
              <a:t>Data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28814"/>
            <a:ext cx="6400800" cy="24835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Alex Afanasyev </a:t>
            </a:r>
            <a:endParaRPr lang="en-US" dirty="0" smtClean="0"/>
          </a:p>
          <a:p>
            <a:r>
              <a:rPr lang="en-US" dirty="0" smtClean="0"/>
              <a:t>UCLA</a:t>
            </a:r>
          </a:p>
          <a:p>
            <a:endParaRPr lang="en-US" dirty="0" smtClean="0"/>
          </a:p>
          <a:p>
            <a:r>
              <a:rPr lang="en-US" dirty="0" smtClean="0"/>
              <a:t>ICNRG Interim Meeting</a:t>
            </a:r>
          </a:p>
          <a:p>
            <a:r>
              <a:rPr lang="en-US" dirty="0" smtClean="0"/>
              <a:t>Paris, France, January 14,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9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Rendezvous: Data Spot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schema-data-oth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77" y="2514600"/>
            <a:ext cx="5515583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7184" y="6160532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TBD: citations of proposed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1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Between Approaches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Changes to the </a:t>
            </a:r>
            <a:r>
              <a:rPr lang="en-US" dirty="0" smtClean="0"/>
              <a:t>architecture</a:t>
            </a:r>
          </a:p>
          <a:p>
            <a:r>
              <a:rPr lang="en-US" dirty="0"/>
              <a:t>Involvement of </a:t>
            </a:r>
            <a:r>
              <a:rPr lang="en-US" dirty="0" err="1" smtClean="0"/>
              <a:t>PoAs</a:t>
            </a:r>
            <a:endParaRPr lang="en-US" dirty="0" smtClean="0"/>
          </a:p>
          <a:p>
            <a:r>
              <a:rPr lang="en-US" dirty="0"/>
              <a:t>Involvement of </a:t>
            </a:r>
            <a:r>
              <a:rPr lang="en-US" dirty="0" smtClean="0"/>
              <a:t>RPs</a:t>
            </a:r>
          </a:p>
          <a:p>
            <a:r>
              <a:rPr lang="en-US" dirty="0" smtClean="0"/>
              <a:t>Overhead</a:t>
            </a:r>
          </a:p>
          <a:p>
            <a:r>
              <a:rPr lang="en-US" dirty="0"/>
              <a:t>Time To First Byte (TTFB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Quick background: </a:t>
            </a:r>
            <a:r>
              <a:rPr lang="en-US" dirty="0"/>
              <a:t>h</a:t>
            </a:r>
            <a:r>
              <a:rPr lang="en-US" dirty="0" smtClean="0"/>
              <a:t>ow mobility is supported in IP</a:t>
            </a:r>
          </a:p>
          <a:p>
            <a:r>
              <a:rPr lang="en-US" dirty="0" smtClean="0"/>
              <a:t>NDN mobility problem</a:t>
            </a:r>
          </a:p>
          <a:p>
            <a:pPr lvl="1"/>
            <a:r>
              <a:rPr lang="en-US" dirty="0" smtClean="0"/>
              <a:t>Consumer mobility</a:t>
            </a:r>
          </a:p>
          <a:p>
            <a:pPr lvl="1"/>
            <a:r>
              <a:rPr lang="en-US" dirty="0" smtClean="0"/>
              <a:t>Producer mobility</a:t>
            </a:r>
          </a:p>
          <a:p>
            <a:r>
              <a:rPr lang="en-US" dirty="0" smtClean="0"/>
              <a:t>Design space of NDN producer mobility</a:t>
            </a:r>
          </a:p>
          <a:p>
            <a:pPr lvl="1"/>
            <a:r>
              <a:rPr lang="en-US" dirty="0" smtClean="0"/>
              <a:t>Mobile producer chasing</a:t>
            </a:r>
          </a:p>
          <a:p>
            <a:pPr lvl="2"/>
            <a:r>
              <a:rPr lang="en-US" dirty="0" smtClean="0"/>
              <a:t>Mapping-based approaches</a:t>
            </a:r>
          </a:p>
          <a:p>
            <a:pPr lvl="2"/>
            <a:r>
              <a:rPr lang="en-US" dirty="0" smtClean="0"/>
              <a:t>Tracing-based </a:t>
            </a:r>
            <a:r>
              <a:rPr lang="en-US" dirty="0" err="1" smtClean="0"/>
              <a:t>approaces</a:t>
            </a:r>
            <a:endParaRPr lang="en-US" dirty="0" smtClean="0"/>
          </a:p>
          <a:p>
            <a:pPr lvl="1"/>
            <a:r>
              <a:rPr lang="en-US" dirty="0" smtClean="0"/>
              <a:t>Data rendezvous</a:t>
            </a:r>
          </a:p>
          <a:p>
            <a:pPr lvl="2"/>
            <a:r>
              <a:rPr lang="en-US" dirty="0" smtClean="0"/>
              <a:t>Data depot</a:t>
            </a:r>
          </a:p>
          <a:p>
            <a:pPr lvl="2"/>
            <a:r>
              <a:rPr lang="en-US" dirty="0" smtClean="0"/>
              <a:t>Data spot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mobility solutions = rendezvous mechanism to track a moving destination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Routing</a:t>
            </a:r>
          </a:p>
          <a:p>
            <a:pPr marL="758952" lvl="2" indent="-38404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70000"/>
              <a:buFont typeface="Lucida Grande"/>
              <a:buChar char="♢"/>
            </a:pPr>
            <a:r>
              <a:rPr lang="en-US" dirty="0" err="1" smtClean="0"/>
              <a:t>Connextion</a:t>
            </a:r>
            <a:endParaRPr lang="en-US" dirty="0"/>
          </a:p>
          <a:p>
            <a:r>
              <a:rPr lang="en-US" dirty="0" smtClean="0"/>
              <a:t>Mapping</a:t>
            </a:r>
          </a:p>
          <a:p>
            <a:pPr marL="758952" lvl="2" indent="-38404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70000"/>
              <a:buFont typeface="Lucida Grande"/>
              <a:buChar char="♢"/>
            </a:pPr>
            <a:r>
              <a:rPr lang="en-US" dirty="0" err="1" smtClean="0"/>
              <a:t>BackToMyMack</a:t>
            </a:r>
            <a:r>
              <a:rPr lang="en-US" dirty="0" smtClean="0"/>
              <a:t>, ILNP</a:t>
            </a:r>
            <a:endParaRPr lang="en-US" dirty="0"/>
          </a:p>
          <a:p>
            <a:r>
              <a:rPr lang="en-US" dirty="0" smtClean="0"/>
              <a:t>Tracing</a:t>
            </a:r>
          </a:p>
          <a:p>
            <a:pPr lvl="1"/>
            <a:r>
              <a:rPr lang="en-US" dirty="0" smtClean="0"/>
              <a:t>Cellular IP, MSM-IP (sparse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3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Mobility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IP’s look at mobility problem</a:t>
            </a:r>
          </a:p>
          <a:p>
            <a:pPr lvl="1"/>
            <a:r>
              <a:rPr lang="en-US" strike="sngStrike" dirty="0" smtClean="0"/>
              <a:t>how </a:t>
            </a:r>
            <a:r>
              <a:rPr lang="en-US" strike="sngStrike" dirty="0"/>
              <a:t>to deliver packets to </a:t>
            </a:r>
            <a:r>
              <a:rPr lang="en-US" strike="sngStrike" dirty="0" smtClean="0"/>
              <a:t>a mobile node</a:t>
            </a:r>
          </a:p>
          <a:p>
            <a:r>
              <a:rPr lang="en-US" dirty="0" smtClean="0"/>
              <a:t>NDN way of looking</a:t>
            </a:r>
          </a:p>
          <a:p>
            <a:pPr lvl="1"/>
            <a:r>
              <a:rPr lang="en-US" b="1" dirty="0" smtClean="0"/>
              <a:t>how </a:t>
            </a:r>
            <a:r>
              <a:rPr lang="en-US" b="1" dirty="0"/>
              <a:t>to retrieve data </a:t>
            </a:r>
            <a:r>
              <a:rPr lang="en-US" b="1" dirty="0" smtClean="0"/>
              <a:t>created by a mobile producer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The problem is split into two parts</a:t>
            </a:r>
          </a:p>
          <a:p>
            <a:pPr lvl="2"/>
            <a:r>
              <a:rPr lang="en-US" dirty="0" smtClean="0"/>
              <a:t>Consumer mobility</a:t>
            </a:r>
          </a:p>
          <a:p>
            <a:pPr lvl="3"/>
            <a:r>
              <a:rPr lang="en-US" dirty="0" smtClean="0"/>
              <a:t>built-in in the</a:t>
            </a:r>
          </a:p>
          <a:p>
            <a:pPr lvl="2"/>
            <a:r>
              <a:rPr lang="en-US" dirty="0" smtClean="0"/>
              <a:t>Producer 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2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Mobility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“How to deliver requested data to a moving consumer”</a:t>
            </a:r>
          </a:p>
          <a:p>
            <a:endParaRPr lang="en-US" dirty="0" smtClean="0"/>
          </a:p>
          <a:p>
            <a:r>
              <a:rPr lang="en-US" dirty="0" smtClean="0"/>
              <a:t>Built-in the architecture</a:t>
            </a:r>
          </a:p>
          <a:p>
            <a:r>
              <a:rPr lang="en-US" dirty="0" smtClean="0"/>
              <a:t>Easy, as the </a:t>
            </a:r>
            <a:r>
              <a:rPr lang="en-US" dirty="0" err="1" smtClean="0"/>
              <a:t>subproblem</a:t>
            </a:r>
            <a:r>
              <a:rPr lang="en-US" dirty="0" smtClean="0"/>
              <a:t> assumes that the network knows how to retrieve the requested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7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Mobility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“How to forward Interest towards the data created by a moving publisher (MP)”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03793"/>
              </p:ext>
            </p:extLst>
          </p:nvPr>
        </p:nvGraphicFramePr>
        <p:xfrm>
          <a:off x="688203" y="2493895"/>
          <a:ext cx="7749822" cy="388441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282491"/>
                <a:gridCol w="5467331"/>
              </a:tblGrid>
              <a:tr h="5401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Host-Centric: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dirty="0" smtClean="0"/>
                        <a:t>Chase Mobile</a:t>
                      </a:r>
                      <a:r>
                        <a:rPr lang="en-US" sz="2400" b="1" baseline="0" dirty="0" smtClean="0"/>
                        <a:t> Producer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012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Mapping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MP reports to the RP routable name(s) through which its data can be retrieved</a:t>
                      </a:r>
                      <a:endParaRPr lang="en-US" sz="2000" dirty="0"/>
                    </a:p>
                  </a:txBody>
                  <a:tcPr/>
                </a:tc>
              </a:tr>
              <a:tr h="54012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Tracing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MP creates a “breadcrumb trail” for Interests from the RP back to itself</a:t>
                      </a:r>
                      <a:endParaRPr lang="en-US" sz="2000" dirty="0"/>
                    </a:p>
                  </a:txBody>
                  <a:tcPr/>
                </a:tc>
              </a:tr>
              <a:tr h="5401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Data-Centric: Rendezvous</a:t>
                      </a:r>
                      <a:r>
                        <a:rPr lang="en-US" sz="2400" b="1" baseline="0" dirty="0" smtClean="0"/>
                        <a:t> Data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012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Data depot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MP moves the produced data to a known stationary server</a:t>
                      </a:r>
                      <a:endParaRPr lang="en-US" sz="2000" dirty="0"/>
                    </a:p>
                  </a:txBody>
                  <a:tcPr/>
                </a:tc>
              </a:tr>
              <a:tr h="54012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Data spot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is produced in a stationary region by any MP in that region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24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Chasing: Mapping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hema-mapping-l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88" y="2482850"/>
            <a:ext cx="3365500" cy="1485900"/>
          </a:xfrm>
          <a:prstGeom prst="rect">
            <a:avLst/>
          </a:prstGeom>
        </p:spPr>
      </p:pic>
      <p:pic>
        <p:nvPicPr>
          <p:cNvPr id="7" name="Picture 6" descr="schema-mapping-l4plu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3" y="2482850"/>
            <a:ext cx="3479800" cy="143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0500" y="4184134"/>
            <a:ext cx="10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92800" y="4184134"/>
            <a:ext cx="13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Agent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184" y="6160532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TBD: citations of proposed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Chasing: Tracing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schema-trac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99" y="2292348"/>
            <a:ext cx="5029201" cy="2228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184" y="6160532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TBD: citations of proposed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Rendezvous: Data Depot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3ED8-F61F-294C-A6EE-5FF11B2E816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schema-data-custodi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49" y="2406650"/>
            <a:ext cx="5387727" cy="2355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7184" y="6160532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TBD: citations of proposed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580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3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2140</TotalTime>
  <Words>398</Words>
  <Application>Microsoft Macintosh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Supporting Mobility in  Named Data Networking</vt:lpstr>
      <vt:lpstr>Outline</vt:lpstr>
      <vt:lpstr>Background</vt:lpstr>
      <vt:lpstr>NDN Mobility Problem</vt:lpstr>
      <vt:lpstr>Consumer Mobility</vt:lpstr>
      <vt:lpstr>Producer Mobility</vt:lpstr>
      <vt:lpstr>MP Chasing: Mapping</vt:lpstr>
      <vt:lpstr>MP Chasing: Tracing</vt:lpstr>
      <vt:lpstr>Data Rendezvous: Data Depot</vt:lpstr>
      <vt:lpstr>Data Rendezvous: Data Spot</vt:lpstr>
      <vt:lpstr>Tradeoffs Between Approaches</vt:lpstr>
      <vt:lpstr>Conclusions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New Architecture by Looking at the Architecture</dc:title>
  <dc:creator>Lixia Zhang</dc:creator>
  <cp:lastModifiedBy>Alex Afanasyev</cp:lastModifiedBy>
  <cp:revision>146</cp:revision>
  <cp:lastPrinted>2015-10-30T13:48:38Z</cp:lastPrinted>
  <dcterms:created xsi:type="dcterms:W3CDTF">2015-10-28T21:16:54Z</dcterms:created>
  <dcterms:modified xsi:type="dcterms:W3CDTF">2016-01-11T21:41:33Z</dcterms:modified>
</cp:coreProperties>
</file>