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LkX64l4B53Fqs9hYDkjeS89zP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telling">
  <p:cSld name="Storytelling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type="title"/>
          </p:nvPr>
        </p:nvSpPr>
        <p:spPr>
          <a:xfrm>
            <a:off x="618351" y="1918747"/>
            <a:ext cx="5093797" cy="302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1700" spcFirstLastPara="1" rIns="61700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Photo With Text">
  <p:cSld name="Half Page Photo With Tex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>
            <p:ph idx="2" type="pic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3840"/>
              <a:buFont typeface="Arial"/>
              <a:buNone/>
              <a:defRPr b="0" i="0" sz="42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photo" showMasterSp="0">
  <p:cSld name="Full bleed phot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>
            <p:ph idx="2" type="pic"/>
          </p:nvPr>
        </p:nvSpPr>
        <p:spPr>
          <a:xfrm>
            <a:off x="0" y="0"/>
            <a:ext cx="12196464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bleed photo">
  <p:cSld name="1_Full bleed photo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6"/>
          <p:cNvSpPr/>
          <p:nvPr/>
        </p:nvSpPr>
        <p:spPr>
          <a:xfrm>
            <a:off x="636906" y="6322204"/>
            <a:ext cx="462238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CB0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54" name="Google Shape;54;p36"/>
          <p:cNvSpPr/>
          <p:nvPr>
            <p:ph idx="2" type="pic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5" name="Google Shape;55;p36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6"/>
          <p:cNvSpPr/>
          <p:nvPr/>
        </p:nvSpPr>
        <p:spPr>
          <a:xfrm>
            <a:off x="636906" y="6322204"/>
            <a:ext cx="462238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CB0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">
  <p:cSld name="Bulle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64083" lvl="0" marL="457200" marR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134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956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443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94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7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Heavy Text">
  <p:cSld name="Bullet_Heavy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12" lvl="0" marL="457200" marR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67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32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8"/>
          <p:cNvSpPr txBox="1"/>
          <p:nvPr>
            <p:ph idx="2" type="body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12" lvl="0" marL="457200" marR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67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32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8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ble">
  <p:cSld name="1_Title and Tab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/>
          <p:nvPr>
            <p:ph idx="2" type="tbl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/>
          <p:nvPr>
            <p:ph idx="2" type="chart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1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2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lf_Page_Blank">
  <p:cSld name="1_Half_Page_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30212" lvl="0" marL="457200" marR="0" rtl="0" algn="l"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67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32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2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43"/>
          <p:cNvSpPr txBox="1"/>
          <p:nvPr>
            <p:ph type="title"/>
          </p:nvPr>
        </p:nvSpPr>
        <p:spPr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/>
          <p:nvPr/>
        </p:nvSpPr>
        <p:spPr>
          <a:xfrm>
            <a:off x="636905" y="6322204"/>
            <a:ext cx="4757856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81" name="Google Shape;81;p43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3"/>
          <p:cNvSpPr/>
          <p:nvPr/>
        </p:nvSpPr>
        <p:spPr>
          <a:xfrm>
            <a:off x="636905" y="6322204"/>
            <a:ext cx="4757856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BAE40"/>
          </p15:clr>
        </p15:guide>
        <p15:guide id="2" pos="25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lf_Page_Blue_Blank">
  <p:cSld name="1_Half_Page_Blue_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6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/>
          <p:nvPr/>
        </p:nvSpPr>
        <p:spPr>
          <a:xfrm>
            <a:off x="636905" y="6322205"/>
            <a:ext cx="392911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Half_Page_Text">
  <p:cSld name="2_Half_Page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4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12" lvl="2" marL="13716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44"/>
          <p:cNvSpPr/>
          <p:nvPr/>
        </p:nvSpPr>
        <p:spPr>
          <a:xfrm>
            <a:off x="636906" y="6322204"/>
            <a:ext cx="462238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88" name="Google Shape;88;p4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4"/>
          <p:cNvSpPr/>
          <p:nvPr/>
        </p:nvSpPr>
        <p:spPr>
          <a:xfrm>
            <a:off x="636906" y="6322204"/>
            <a:ext cx="462238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pos="2675">
          <p15:clr>
            <a:srgbClr val="FBAE40"/>
          </p15:clr>
        </p15:guide>
        <p15:guide id="4" orient="horz" pos="21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alf_Page_Text_2 column">
  <p:cSld name="3_Half_Page_Text_2 colum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12" lvl="0" marL="457200" marR="0" rtl="0" algn="l">
              <a:lnSpc>
                <a:spcPct val="100000"/>
              </a:lnSpc>
              <a:spcBef>
                <a:spcPts val="14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12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67" lvl="3" marL="18288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67" lvl="4" marL="22860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12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12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67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67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45"/>
          <p:cNvSpPr/>
          <p:nvPr/>
        </p:nvSpPr>
        <p:spPr>
          <a:xfrm>
            <a:off x="636905" y="6322205"/>
            <a:ext cx="4478953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96" name="Google Shape;96;p45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5"/>
          <p:cNvSpPr/>
          <p:nvPr/>
        </p:nvSpPr>
        <p:spPr>
          <a:xfrm>
            <a:off x="636905" y="6322205"/>
            <a:ext cx="4478953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Half_Page_Picture_Caption">
  <p:cSld name="4_Half_Page_Picture_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/>
          <p:nvPr/>
        </p:nvSpPr>
        <p:spPr>
          <a:xfrm>
            <a:off x="17774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/>
          <p:nvPr>
            <p:ph idx="2" type="pic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46"/>
          <p:cNvSpPr txBox="1"/>
          <p:nvPr>
            <p:ph idx="1" type="body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6"/>
          <p:cNvSpPr/>
          <p:nvPr/>
        </p:nvSpPr>
        <p:spPr>
          <a:xfrm>
            <a:off x="636906" y="6322205"/>
            <a:ext cx="3817557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104" name="Google Shape;104;p46"/>
          <p:cNvSpPr/>
          <p:nvPr/>
        </p:nvSpPr>
        <p:spPr>
          <a:xfrm>
            <a:off x="0" y="0"/>
            <a:ext cx="61245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6"/>
          <p:cNvSpPr/>
          <p:nvPr/>
        </p:nvSpPr>
        <p:spPr>
          <a:xfrm>
            <a:off x="636906" y="6322205"/>
            <a:ext cx="3817557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5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Half_Page_Picture">
  <p:cSld name="5_Half_Page_Pictur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7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7"/>
          <p:cNvSpPr txBox="1"/>
          <p:nvPr>
            <p:ph type="title"/>
          </p:nvPr>
        </p:nvSpPr>
        <p:spPr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7"/>
          <p:cNvSpPr/>
          <p:nvPr>
            <p:ph idx="2" type="pic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47"/>
          <p:cNvSpPr/>
          <p:nvPr/>
        </p:nvSpPr>
        <p:spPr>
          <a:xfrm>
            <a:off x="636905" y="6322205"/>
            <a:ext cx="4351456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111" name="Google Shape;111;p47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7"/>
          <p:cNvSpPr/>
          <p:nvPr/>
        </p:nvSpPr>
        <p:spPr>
          <a:xfrm>
            <a:off x="636905" y="6322205"/>
            <a:ext cx="4351456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5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Half_Page_Headline Only">
  <p:cSld name="6_Half_Page_Headlin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/>
          <p:nvPr/>
        </p:nvSpPr>
        <p:spPr>
          <a:xfrm>
            <a:off x="636905" y="6322205"/>
            <a:ext cx="392911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117" name="Google Shape;117;p48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8"/>
          <p:cNvSpPr/>
          <p:nvPr/>
        </p:nvSpPr>
        <p:spPr>
          <a:xfrm>
            <a:off x="636905" y="6322205"/>
            <a:ext cx="3929119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Half_Page_Picture_Full">
  <p:cSld name="7_Half_Page_Picture_Ful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9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9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9"/>
          <p:cNvSpPr/>
          <p:nvPr>
            <p:ph idx="2" type="pic"/>
          </p:nvPr>
        </p:nvSpPr>
        <p:spPr>
          <a:xfrm>
            <a:off x="6106790" y="0"/>
            <a:ext cx="608520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49"/>
          <p:cNvSpPr/>
          <p:nvPr/>
        </p:nvSpPr>
        <p:spPr>
          <a:xfrm>
            <a:off x="636905" y="6322205"/>
            <a:ext cx="4399267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124" name="Google Shape;124;p49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9"/>
          <p:cNvSpPr/>
          <p:nvPr/>
        </p:nvSpPr>
        <p:spPr>
          <a:xfrm>
            <a:off x="636905" y="6322205"/>
            <a:ext cx="4399267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Half_Page_Chart">
  <p:cSld name="8_Half_Page_Char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0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0"/>
          <p:cNvSpPr/>
          <p:nvPr>
            <p:ph idx="2" type="chart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50"/>
          <p:cNvSpPr/>
          <p:nvPr/>
        </p:nvSpPr>
        <p:spPr>
          <a:xfrm>
            <a:off x="636905" y="6322205"/>
            <a:ext cx="4239895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CB0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131" name="Google Shape;131;p50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0"/>
          <p:cNvSpPr/>
          <p:nvPr/>
        </p:nvSpPr>
        <p:spPr>
          <a:xfrm>
            <a:off x="636905" y="6322205"/>
            <a:ext cx="4239895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CB0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75">
          <p15:clr>
            <a:srgbClr val="FBAE40"/>
          </p15:clr>
        </p15:guide>
        <p15:guide id="2" pos="3206">
          <p15:clr>
            <a:srgbClr val="FBAE40"/>
          </p15:clr>
        </p15:guide>
        <p15:guide id="3" orient="horz" pos="219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Half_Page_Table">
  <p:cSld name="9_Half_Page_Tab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1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1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1"/>
          <p:cNvSpPr/>
          <p:nvPr>
            <p:ph idx="2" type="tbl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1"/>
          <p:cNvSpPr/>
          <p:nvPr/>
        </p:nvSpPr>
        <p:spPr>
          <a:xfrm>
            <a:off x="636905" y="6322204"/>
            <a:ext cx="4542703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  <p:sp>
        <p:nvSpPr>
          <p:cNvPr id="138" name="Google Shape;138;p51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1"/>
          <p:cNvSpPr/>
          <p:nvPr/>
        </p:nvSpPr>
        <p:spPr>
          <a:xfrm>
            <a:off x="636905" y="6322204"/>
            <a:ext cx="4542703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6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2"/>
          <p:cNvSpPr/>
          <p:nvPr/>
        </p:nvSpPr>
        <p:spPr>
          <a:xfrm>
            <a:off x="5017326" y="2838769"/>
            <a:ext cx="2157349" cy="1146095"/>
          </a:xfrm>
          <a:custGeom>
            <a:rect b="b" l="l" r="r" t="t"/>
            <a:pathLst>
              <a:path extrusionOk="0" h="1834" w="3456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2"/>
          <p:cNvSpPr/>
          <p:nvPr/>
        </p:nvSpPr>
        <p:spPr>
          <a:xfrm>
            <a:off x="5017326" y="2838769"/>
            <a:ext cx="2157349" cy="1146095"/>
          </a:xfrm>
          <a:custGeom>
            <a:rect b="b" l="l" r="r" t="t"/>
            <a:pathLst>
              <a:path extrusionOk="0" h="1834" w="3456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title_photo and text">
  <p:cSld name="Bottom title_photo and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3"/>
          <p:cNvSpPr txBox="1"/>
          <p:nvPr>
            <p:ph idx="1" type="body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3"/>
          <p:cNvSpPr/>
          <p:nvPr>
            <p:ph idx="2" type="pic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3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Segu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33"/>
              <a:buFont typeface="Arial"/>
              <a:buNone/>
              <a:defRPr b="0" i="0" sz="61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hoto_4_grid">
  <p:cSld name="6_Photo_4_grid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5"/>
          <p:cNvSpPr txBox="1"/>
          <p:nvPr>
            <p:ph idx="1" type="body"/>
          </p:nvPr>
        </p:nvSpPr>
        <p:spPr>
          <a:xfrm>
            <a:off x="554568" y="1092201"/>
            <a:ext cx="4931833" cy="14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5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5"/>
          <p:cNvSpPr txBox="1"/>
          <p:nvPr>
            <p:ph idx="2" type="body"/>
          </p:nvPr>
        </p:nvSpPr>
        <p:spPr>
          <a:xfrm>
            <a:off x="554568" y="3124200"/>
            <a:ext cx="4931833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2592">
          <p15:clr>
            <a:srgbClr val="FBAE40"/>
          </p15:clr>
        </p15:guide>
        <p15:guide id="2" orient="horz" pos="324">
          <p15:clr>
            <a:srgbClr val="FBAE40"/>
          </p15:clr>
        </p15:guide>
        <p15:guide id="3" orient="horz" pos="1068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pos="1632">
          <p15:clr>
            <a:srgbClr val="FBAE40"/>
          </p15:clr>
        </p15:guide>
        <p15:guide id="6" orient="horz" pos="936">
          <p15:clr>
            <a:srgbClr val="FBAE40"/>
          </p15:clr>
        </p15:guide>
        <p15:guide id="7" pos="262">
          <p15:clr>
            <a:srgbClr val="FBAE40"/>
          </p15:clr>
        </p15:guide>
        <p15:guide id="8" pos="2880">
          <p15:clr>
            <a:srgbClr val="FBAE40"/>
          </p15:clr>
        </p15:guide>
        <p15:guide id="9" pos="3604">
          <p15:clr>
            <a:srgbClr val="FBAE40"/>
          </p15:clr>
        </p15:guide>
        <p15:guide id="10" pos="4041">
          <p15:clr>
            <a:srgbClr val="FBAE40"/>
          </p15:clr>
        </p15:guide>
        <p15:guide id="11" pos="5376">
          <p15:clr>
            <a:srgbClr val="FBAE40"/>
          </p15:clr>
        </p15:guide>
        <p15:guide id="12" orient="horz" pos="1212">
          <p15:clr>
            <a:srgbClr val="FBAE40"/>
          </p15:clr>
        </p15:guide>
        <p15:guide id="13" orient="horz" pos="516">
          <p15:clr>
            <a:srgbClr val="FBAE40"/>
          </p15:clr>
        </p15:guide>
        <p15:guide id="14" orient="horz" pos="716">
          <p15:clr>
            <a:srgbClr val="FBAE40"/>
          </p15:clr>
        </p15:guide>
        <p15:guide id="15" orient="horz" pos="14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Title only">
  <p:cSld name="Bullet_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8B8B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8B8B8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rgbClr val="8B8B8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80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800"/>
              </a:spcBef>
              <a:spcAft>
                <a:spcPts val="0"/>
              </a:spcAft>
              <a:buClr>
                <a:srgbClr val="8B8B8B"/>
              </a:buClr>
              <a:buSzPts val="1067"/>
              <a:buFont typeface="Arial"/>
              <a:buNone/>
              <a:defRPr b="0" i="0" sz="1067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3" type="body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4" type="body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33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b="0" i="0" sz="29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type="ctrTitle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Arial"/>
              <a:buNone/>
              <a:defRPr b="0" i="0" sz="5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/>
          <p:nvPr/>
        </p:nvSpPr>
        <p:spPr>
          <a:xfrm>
            <a:off x="625995" y="521745"/>
            <a:ext cx="1060704" cy="563500"/>
          </a:xfrm>
          <a:custGeom>
            <a:rect b="b" l="l" r="r" t="t"/>
            <a:pathLst>
              <a:path extrusionOk="0" h="1834" w="3456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9"/>
          <p:cNvSpPr/>
          <p:nvPr/>
        </p:nvSpPr>
        <p:spPr>
          <a:xfrm>
            <a:off x="625995" y="521745"/>
            <a:ext cx="1060704" cy="563500"/>
          </a:xfrm>
          <a:custGeom>
            <a:rect b="b" l="l" r="r" t="t"/>
            <a:pathLst>
              <a:path extrusionOk="0" h="1834" w="3456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gue_White">
  <p:cSld name="1_Segue_Whi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0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33"/>
              <a:buFont typeface="Arial"/>
              <a:buNone/>
              <a:defRPr b="0" i="0" sz="61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bg>
      <p:bgPr>
        <a:solidFill>
          <a:schemeClr val="accent5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b="0" i="0" sz="29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5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Slide">
  <p:cSld name="1_Quote Slide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b="0" i="0" sz="29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5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Photo With Text" showMasterSp="0">
  <p:cSld name="Full Bleed Photo With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666751" y="5231191"/>
            <a:ext cx="10852149" cy="668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spAutoFit/>
          </a:bodyPr>
          <a:lstStyle>
            <a:lvl1pPr indent="-228600" lvl="0" marL="457200" marR="0" rtl="0" algn="ctr">
              <a:lnSpc>
                <a:spcPct val="12084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95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6354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•"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67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/>
          <p:nvPr/>
        </p:nvSpPr>
        <p:spPr>
          <a:xfrm>
            <a:off x="636906" y="6322204"/>
            <a:ext cx="4534733" cy="20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2020  Cisco and/or its affiliates. All rights reserved.   Cisco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mailto:kab-pasangkayu@atrbpn.go.id" TargetMode="External"/><Relationship Id="rId5" Type="http://schemas.openxmlformats.org/officeDocument/2006/relationships/hyperlink" Target="mailto:kab-pasangkayu@atrbpn.go.id" TargetMode="External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/>
          <p:nvPr>
            <p:ph type="title"/>
          </p:nvPr>
        </p:nvSpPr>
        <p:spPr>
          <a:xfrm>
            <a:off x="618351" y="1918747"/>
            <a:ext cx="5093797" cy="302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1700" spcFirstLastPara="1" rIns="61700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Security Analyst Monthly Report</a:t>
            </a:r>
            <a:endParaRPr/>
          </a:p>
        </p:txBody>
      </p:sp>
      <p:grpSp>
        <p:nvGrpSpPr>
          <p:cNvPr id="159" name="Google Shape;159;p1"/>
          <p:cNvGrpSpPr/>
          <p:nvPr/>
        </p:nvGrpSpPr>
        <p:grpSpPr>
          <a:xfrm>
            <a:off x="6856762" y="1213623"/>
            <a:ext cx="4358105" cy="4470959"/>
            <a:chOff x="6350104" y="1414462"/>
            <a:chExt cx="1521187" cy="1560578"/>
          </a:xfrm>
        </p:grpSpPr>
        <p:grpSp>
          <p:nvGrpSpPr>
            <p:cNvPr id="160" name="Google Shape;160;p1"/>
            <p:cNvGrpSpPr/>
            <p:nvPr/>
          </p:nvGrpSpPr>
          <p:grpSpPr>
            <a:xfrm rot="5400000">
              <a:off x="7106909" y="1491456"/>
              <a:ext cx="687388" cy="841375"/>
              <a:chOff x="4929188" y="1022351"/>
              <a:chExt cx="687388" cy="841375"/>
            </a:xfrm>
          </p:grpSpPr>
          <p:sp>
            <p:nvSpPr>
              <p:cNvPr id="161" name="Google Shape;161;p1"/>
              <p:cNvSpPr/>
              <p:nvPr/>
            </p:nvSpPr>
            <p:spPr>
              <a:xfrm>
                <a:off x="4929188" y="1184276"/>
                <a:ext cx="687388" cy="679450"/>
              </a:xfrm>
              <a:custGeom>
                <a:rect b="b" l="l" r="r" t="t"/>
                <a:pathLst>
                  <a:path extrusionOk="0" h="388" w="393">
                    <a:moveTo>
                      <a:pt x="266" y="8"/>
                    </a:moveTo>
                    <a:cubicBezTo>
                      <a:pt x="250" y="12"/>
                      <a:pt x="234" y="17"/>
                      <a:pt x="219" y="24"/>
                    </a:cubicBezTo>
                    <a:cubicBezTo>
                      <a:pt x="154" y="51"/>
                      <a:pt x="100" y="96"/>
                      <a:pt x="61" y="153"/>
                    </a:cubicBezTo>
                    <a:cubicBezTo>
                      <a:pt x="23" y="210"/>
                      <a:pt x="0" y="279"/>
                      <a:pt x="0" y="353"/>
                    </a:cubicBezTo>
                    <a:cubicBezTo>
                      <a:pt x="0" y="373"/>
                      <a:pt x="16" y="388"/>
                      <a:pt x="36" y="388"/>
                    </a:cubicBezTo>
                    <a:cubicBezTo>
                      <a:pt x="55" y="388"/>
                      <a:pt x="71" y="373"/>
                      <a:pt x="71" y="353"/>
                    </a:cubicBezTo>
                    <a:cubicBezTo>
                      <a:pt x="71" y="313"/>
                      <a:pt x="79" y="276"/>
                      <a:pt x="94" y="241"/>
                    </a:cubicBezTo>
                    <a:cubicBezTo>
                      <a:pt x="115" y="190"/>
                      <a:pt x="152" y="146"/>
                      <a:pt x="198" y="115"/>
                    </a:cubicBezTo>
                    <a:cubicBezTo>
                      <a:pt x="222" y="98"/>
                      <a:pt x="250" y="85"/>
                      <a:pt x="279" y="77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266" y="8"/>
                      <a:pt x="266" y="8"/>
                      <a:pt x="266" y="8"/>
                    </a:cubicBezTo>
                    <a:moveTo>
                      <a:pt x="375" y="0"/>
                    </a:moveTo>
                    <a:cubicBezTo>
                      <a:pt x="378" y="2"/>
                      <a:pt x="378" y="2"/>
                      <a:pt x="378" y="2"/>
                    </a:cubicBezTo>
                    <a:cubicBezTo>
                      <a:pt x="378" y="2"/>
                      <a:pt x="378" y="2"/>
                      <a:pt x="378" y="2"/>
                    </a:cubicBezTo>
                    <a:cubicBezTo>
                      <a:pt x="388" y="9"/>
                      <a:pt x="393" y="20"/>
                      <a:pt x="392" y="31"/>
                    </a:cubicBezTo>
                    <a:cubicBezTo>
                      <a:pt x="392" y="38"/>
                      <a:pt x="390" y="46"/>
                      <a:pt x="386" y="52"/>
                    </a:cubicBezTo>
                    <a:cubicBezTo>
                      <a:pt x="386" y="52"/>
                      <a:pt x="386" y="52"/>
                      <a:pt x="386" y="52"/>
                    </a:cubicBezTo>
                    <a:cubicBezTo>
                      <a:pt x="382" y="56"/>
                      <a:pt x="382" y="56"/>
                      <a:pt x="382" y="56"/>
                    </a:cubicBezTo>
                    <a:cubicBezTo>
                      <a:pt x="389" y="50"/>
                      <a:pt x="393" y="41"/>
                      <a:pt x="393" y="31"/>
                    </a:cubicBezTo>
                    <a:cubicBezTo>
                      <a:pt x="393" y="18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5272088" y="1022351"/>
                <a:ext cx="312738" cy="176212"/>
              </a:xfrm>
              <a:custGeom>
                <a:rect b="b" l="l" r="r" t="t"/>
                <a:pathLst>
                  <a:path extrusionOk="0" h="101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4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98" y="93"/>
                      <a:pt x="128" y="89"/>
                      <a:pt x="159" y="89"/>
                    </a:cubicBezTo>
                    <a:cubicBezTo>
                      <a:pt x="160" y="89"/>
                      <a:pt x="161" y="89"/>
                      <a:pt x="161" y="89"/>
                    </a:cubicBezTo>
                    <a:cubicBezTo>
                      <a:pt x="162" y="89"/>
                      <a:pt x="163" y="89"/>
                      <a:pt x="164" y="89"/>
                    </a:cubicBezTo>
                    <a:cubicBezTo>
                      <a:pt x="169" y="89"/>
                      <a:pt x="174" y="91"/>
                      <a:pt x="179" y="93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5394325" y="1177926"/>
                <a:ext cx="196850" cy="74612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0"/>
                      <a:pt x="106" y="2"/>
                      <a:pt x="112" y="6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4" y="2"/>
                      <a:pt x="99" y="0"/>
                      <a:pt x="94" y="0"/>
                    </a:cubicBezTo>
                    <a:moveTo>
                      <a:pt x="89" y="0"/>
                    </a:moveTo>
                    <a:cubicBezTo>
                      <a:pt x="58" y="0"/>
                      <a:pt x="28" y="4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9" y="5"/>
                      <a:pt x="79" y="0"/>
                      <a:pt x="89" y="0"/>
                    </a:cubicBezTo>
                  </a:path>
                </a:pathLst>
              </a:custGeom>
              <a:solidFill>
                <a:srgbClr val="008BD7"/>
              </a:solidFill>
              <a:ln cap="flat" cmpd="sng" w="9525">
                <a:solidFill>
                  <a:srgbClr val="008B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330825" y="1282701"/>
                <a:ext cx="266700" cy="228600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7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91"/>
                      <a:pt x="3" y="113"/>
                      <a:pt x="19" y="124"/>
                    </a:cubicBezTo>
                    <a:cubicBezTo>
                      <a:pt x="25" y="129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7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418138" y="1252538"/>
                <a:ext cx="187325" cy="66675"/>
              </a:xfrm>
              <a:custGeom>
                <a:rect b="b" l="l" r="r" t="t"/>
                <a:pathLst>
                  <a:path extrusionOk="0" h="38" w="107">
                    <a:moveTo>
                      <a:pt x="29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25" y="31"/>
                      <a:pt x="52" y="27"/>
                      <a:pt x="79" y="27"/>
                    </a:cubicBezTo>
                    <a:cubicBezTo>
                      <a:pt x="88" y="27"/>
                      <a:pt x="97" y="24"/>
                      <a:pt x="103" y="17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0" y="22"/>
                      <a:pt x="89" y="27"/>
                      <a:pt x="78" y="27"/>
                    </a:cubicBezTo>
                    <a:cubicBezTo>
                      <a:pt x="71" y="27"/>
                      <a:pt x="64" y="25"/>
                      <a:pt x="57" y="2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008BD7"/>
              </a:solidFill>
              <a:ln cap="flat" cmpd="sng" w="9525">
                <a:solidFill>
                  <a:srgbClr val="008B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5549900" y="1177926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008BD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5468938" y="1177926"/>
                <a:ext cx="147638" cy="122237"/>
              </a:xfrm>
              <a:custGeom>
                <a:rect b="b" l="l" r="r" t="t"/>
                <a:pathLst>
                  <a:path extrusionOk="0" h="70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0"/>
                      <a:pt x="27" y="5"/>
                      <a:pt x="21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35" y="68"/>
                      <a:pt x="42" y="70"/>
                      <a:pt x="49" y="70"/>
                    </a:cubicBezTo>
                    <a:cubicBezTo>
                      <a:pt x="60" y="70"/>
                      <a:pt x="71" y="65"/>
                      <a:pt x="78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0"/>
                      <a:pt x="84" y="42"/>
                      <a:pt x="84" y="35"/>
                    </a:cubicBezTo>
                    <a:cubicBezTo>
                      <a:pt x="85" y="24"/>
                      <a:pt x="80" y="13"/>
                      <a:pt x="70" y="6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4" y="2"/>
                      <a:pt x="58" y="0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0066C5"/>
              </a:solidFill>
              <a:ln cap="flat" cmpd="sng" w="9525">
                <a:solidFill>
                  <a:srgbClr val="0066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"/>
            <p:cNvGrpSpPr/>
            <p:nvPr/>
          </p:nvGrpSpPr>
          <p:grpSpPr>
            <a:xfrm>
              <a:off x="6504090" y="1414462"/>
              <a:ext cx="687388" cy="841375"/>
              <a:chOff x="4929188" y="1023937"/>
              <a:chExt cx="687388" cy="841375"/>
            </a:xfrm>
          </p:grpSpPr>
          <p:sp>
            <p:nvSpPr>
              <p:cNvPr id="169" name="Google Shape;169;p1"/>
              <p:cNvSpPr/>
              <p:nvPr/>
            </p:nvSpPr>
            <p:spPr>
              <a:xfrm>
                <a:off x="4929188" y="1185862"/>
                <a:ext cx="687388" cy="679450"/>
              </a:xfrm>
              <a:custGeom>
                <a:rect b="b" l="l" r="r" t="t"/>
                <a:pathLst>
                  <a:path extrusionOk="0" h="388" w="393">
                    <a:moveTo>
                      <a:pt x="266" y="7"/>
                    </a:moveTo>
                    <a:cubicBezTo>
                      <a:pt x="250" y="12"/>
                      <a:pt x="234" y="17"/>
                      <a:pt x="219" y="23"/>
                    </a:cubicBezTo>
                    <a:cubicBezTo>
                      <a:pt x="154" y="51"/>
                      <a:pt x="100" y="96"/>
                      <a:pt x="61" y="153"/>
                    </a:cubicBezTo>
                    <a:cubicBezTo>
                      <a:pt x="23" y="210"/>
                      <a:pt x="0" y="279"/>
                      <a:pt x="0" y="353"/>
                    </a:cubicBezTo>
                    <a:cubicBezTo>
                      <a:pt x="0" y="372"/>
                      <a:pt x="16" y="388"/>
                      <a:pt x="36" y="388"/>
                    </a:cubicBezTo>
                    <a:cubicBezTo>
                      <a:pt x="55" y="388"/>
                      <a:pt x="71" y="372"/>
                      <a:pt x="71" y="353"/>
                    </a:cubicBezTo>
                    <a:cubicBezTo>
                      <a:pt x="71" y="313"/>
                      <a:pt x="79" y="275"/>
                      <a:pt x="94" y="241"/>
                    </a:cubicBezTo>
                    <a:cubicBezTo>
                      <a:pt x="115" y="190"/>
                      <a:pt x="152" y="146"/>
                      <a:pt x="198" y="115"/>
                    </a:cubicBezTo>
                    <a:cubicBezTo>
                      <a:pt x="222" y="98"/>
                      <a:pt x="250" y="85"/>
                      <a:pt x="279" y="7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266" y="7"/>
                      <a:pt x="266" y="7"/>
                      <a:pt x="266" y="7"/>
                    </a:cubicBezTo>
                    <a:moveTo>
                      <a:pt x="375" y="0"/>
                    </a:moveTo>
                    <a:cubicBezTo>
                      <a:pt x="378" y="2"/>
                      <a:pt x="378" y="2"/>
                      <a:pt x="378" y="2"/>
                    </a:cubicBezTo>
                    <a:cubicBezTo>
                      <a:pt x="378" y="2"/>
                      <a:pt x="378" y="2"/>
                      <a:pt x="378" y="2"/>
                    </a:cubicBezTo>
                    <a:cubicBezTo>
                      <a:pt x="388" y="9"/>
                      <a:pt x="393" y="20"/>
                      <a:pt x="392" y="31"/>
                    </a:cubicBezTo>
                    <a:cubicBezTo>
                      <a:pt x="392" y="38"/>
                      <a:pt x="390" y="45"/>
                      <a:pt x="386" y="52"/>
                    </a:cubicBezTo>
                    <a:cubicBezTo>
                      <a:pt x="386" y="52"/>
                      <a:pt x="386" y="52"/>
                      <a:pt x="386" y="52"/>
                    </a:cubicBezTo>
                    <a:cubicBezTo>
                      <a:pt x="382" y="56"/>
                      <a:pt x="382" y="56"/>
                      <a:pt x="382" y="56"/>
                    </a:cubicBezTo>
                    <a:cubicBezTo>
                      <a:pt x="389" y="50"/>
                      <a:pt x="393" y="41"/>
                      <a:pt x="393" y="31"/>
                    </a:cubicBezTo>
                    <a:cubicBezTo>
                      <a:pt x="393" y="17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272088" y="1023937"/>
                <a:ext cx="312738" cy="174625"/>
              </a:xfrm>
              <a:custGeom>
                <a:rect b="b" l="l" r="r" t="t"/>
                <a:pathLst>
                  <a:path extrusionOk="0" h="100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4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98" y="93"/>
                      <a:pt x="128" y="89"/>
                      <a:pt x="159" y="88"/>
                    </a:cubicBezTo>
                    <a:cubicBezTo>
                      <a:pt x="160" y="88"/>
                      <a:pt x="161" y="88"/>
                      <a:pt x="161" y="88"/>
                    </a:cubicBezTo>
                    <a:cubicBezTo>
                      <a:pt x="162" y="88"/>
                      <a:pt x="163" y="88"/>
                      <a:pt x="164" y="88"/>
                    </a:cubicBezTo>
                    <a:cubicBezTo>
                      <a:pt x="169" y="89"/>
                      <a:pt x="174" y="90"/>
                      <a:pt x="179" y="93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5394325" y="1177925"/>
                <a:ext cx="196850" cy="74612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1"/>
                      <a:pt x="106" y="3"/>
                      <a:pt x="112" y="7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4" y="2"/>
                      <a:pt x="99" y="1"/>
                      <a:pt x="94" y="0"/>
                    </a:cubicBezTo>
                    <a:moveTo>
                      <a:pt x="89" y="0"/>
                    </a:moveTo>
                    <a:cubicBezTo>
                      <a:pt x="58" y="1"/>
                      <a:pt x="28" y="5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9" y="6"/>
                      <a:pt x="79" y="1"/>
                      <a:pt x="89" y="0"/>
                    </a:cubicBezTo>
                  </a:path>
                </a:pathLst>
              </a:custGeom>
              <a:solidFill>
                <a:srgbClr val="F77303"/>
              </a:solidFill>
              <a:ln cap="flat" cmpd="sng" w="12700">
                <a:solidFill>
                  <a:srgbClr val="F773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5330825" y="1284287"/>
                <a:ext cx="266700" cy="228600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6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90"/>
                      <a:pt x="3" y="112"/>
                      <a:pt x="19" y="124"/>
                    </a:cubicBezTo>
                    <a:cubicBezTo>
                      <a:pt x="25" y="129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6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5418138" y="1252537"/>
                <a:ext cx="187325" cy="68262"/>
              </a:xfrm>
              <a:custGeom>
                <a:rect b="b" l="l" r="r" t="t"/>
                <a:pathLst>
                  <a:path extrusionOk="0" h="39" w="107">
                    <a:moveTo>
                      <a:pt x="29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5" y="32"/>
                      <a:pt x="52" y="28"/>
                      <a:pt x="79" y="28"/>
                    </a:cubicBezTo>
                    <a:cubicBezTo>
                      <a:pt x="88" y="28"/>
                      <a:pt x="97" y="24"/>
                      <a:pt x="103" y="18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00" y="23"/>
                      <a:pt x="89" y="28"/>
                      <a:pt x="78" y="28"/>
                    </a:cubicBezTo>
                    <a:cubicBezTo>
                      <a:pt x="71" y="28"/>
                      <a:pt x="64" y="26"/>
                      <a:pt x="57" y="21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F77303"/>
              </a:solidFill>
              <a:ln cap="flat" cmpd="sng" w="12700">
                <a:solidFill>
                  <a:srgbClr val="F773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5549900" y="1177925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F77303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5468938" y="1177925"/>
                <a:ext cx="147638" cy="123825"/>
              </a:xfrm>
              <a:custGeom>
                <a:rect b="b" l="l" r="r" t="t"/>
                <a:pathLst>
                  <a:path extrusionOk="0" h="71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1"/>
                      <a:pt x="27" y="6"/>
                      <a:pt x="21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5" y="69"/>
                      <a:pt x="42" y="71"/>
                      <a:pt x="49" y="71"/>
                    </a:cubicBezTo>
                    <a:cubicBezTo>
                      <a:pt x="60" y="71"/>
                      <a:pt x="71" y="66"/>
                      <a:pt x="78" y="57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2" y="50"/>
                      <a:pt x="84" y="43"/>
                      <a:pt x="84" y="36"/>
                    </a:cubicBezTo>
                    <a:cubicBezTo>
                      <a:pt x="85" y="25"/>
                      <a:pt x="80" y="14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4" y="3"/>
                      <a:pt x="58" y="1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F34D00"/>
              </a:solidFill>
              <a:ln cap="flat" cmpd="sng" w="12700">
                <a:solidFill>
                  <a:srgbClr val="F34D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"/>
            <p:cNvGrpSpPr/>
            <p:nvPr/>
          </p:nvGrpSpPr>
          <p:grpSpPr>
            <a:xfrm rot="-5400000">
              <a:off x="6427097" y="2061368"/>
              <a:ext cx="687388" cy="841375"/>
              <a:chOff x="4929188" y="1027114"/>
              <a:chExt cx="687388" cy="841375"/>
            </a:xfrm>
          </p:grpSpPr>
          <p:sp>
            <p:nvSpPr>
              <p:cNvPr id="177" name="Google Shape;177;p1"/>
              <p:cNvSpPr/>
              <p:nvPr/>
            </p:nvSpPr>
            <p:spPr>
              <a:xfrm>
                <a:off x="4929188" y="1187451"/>
                <a:ext cx="687388" cy="681038"/>
              </a:xfrm>
              <a:custGeom>
                <a:rect b="b" l="l" r="r" t="t"/>
                <a:pathLst>
                  <a:path extrusionOk="0" h="389" w="393">
                    <a:moveTo>
                      <a:pt x="266" y="8"/>
                    </a:moveTo>
                    <a:cubicBezTo>
                      <a:pt x="250" y="13"/>
                      <a:pt x="234" y="18"/>
                      <a:pt x="219" y="24"/>
                    </a:cubicBezTo>
                    <a:cubicBezTo>
                      <a:pt x="154" y="52"/>
                      <a:pt x="100" y="97"/>
                      <a:pt x="61" y="154"/>
                    </a:cubicBezTo>
                    <a:cubicBezTo>
                      <a:pt x="23" y="211"/>
                      <a:pt x="0" y="280"/>
                      <a:pt x="0" y="354"/>
                    </a:cubicBezTo>
                    <a:cubicBezTo>
                      <a:pt x="0" y="373"/>
                      <a:pt x="16" y="389"/>
                      <a:pt x="36" y="389"/>
                    </a:cubicBezTo>
                    <a:cubicBezTo>
                      <a:pt x="55" y="389"/>
                      <a:pt x="71" y="373"/>
                      <a:pt x="71" y="354"/>
                    </a:cubicBezTo>
                    <a:cubicBezTo>
                      <a:pt x="71" y="314"/>
                      <a:pt x="79" y="276"/>
                      <a:pt x="94" y="242"/>
                    </a:cubicBezTo>
                    <a:cubicBezTo>
                      <a:pt x="115" y="191"/>
                      <a:pt x="152" y="147"/>
                      <a:pt x="198" y="116"/>
                    </a:cubicBezTo>
                    <a:cubicBezTo>
                      <a:pt x="222" y="99"/>
                      <a:pt x="250" y="86"/>
                      <a:pt x="279" y="78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266" y="8"/>
                      <a:pt x="266" y="8"/>
                      <a:pt x="266" y="8"/>
                    </a:cubicBezTo>
                    <a:moveTo>
                      <a:pt x="375" y="0"/>
                    </a:moveTo>
                    <a:cubicBezTo>
                      <a:pt x="378" y="3"/>
                      <a:pt x="378" y="3"/>
                      <a:pt x="378" y="3"/>
                    </a:cubicBezTo>
                    <a:cubicBezTo>
                      <a:pt x="378" y="3"/>
                      <a:pt x="378" y="3"/>
                      <a:pt x="378" y="3"/>
                    </a:cubicBezTo>
                    <a:cubicBezTo>
                      <a:pt x="388" y="10"/>
                      <a:pt x="393" y="21"/>
                      <a:pt x="392" y="32"/>
                    </a:cubicBezTo>
                    <a:cubicBezTo>
                      <a:pt x="392" y="39"/>
                      <a:pt x="390" y="46"/>
                      <a:pt x="386" y="52"/>
                    </a:cubicBezTo>
                    <a:cubicBezTo>
                      <a:pt x="386" y="52"/>
                      <a:pt x="386" y="52"/>
                      <a:pt x="386" y="52"/>
                    </a:cubicBezTo>
                    <a:cubicBezTo>
                      <a:pt x="382" y="57"/>
                      <a:pt x="382" y="57"/>
                      <a:pt x="382" y="57"/>
                    </a:cubicBezTo>
                    <a:cubicBezTo>
                      <a:pt x="389" y="51"/>
                      <a:pt x="393" y="42"/>
                      <a:pt x="393" y="32"/>
                    </a:cubicBezTo>
                    <a:cubicBezTo>
                      <a:pt x="393" y="18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5272088" y="1027114"/>
                <a:ext cx="312738" cy="174625"/>
              </a:xfrm>
              <a:custGeom>
                <a:rect b="b" l="l" r="r" t="t"/>
                <a:pathLst>
                  <a:path extrusionOk="0" h="100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3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98" y="93"/>
                      <a:pt x="128" y="88"/>
                      <a:pt x="159" y="88"/>
                    </a:cubicBezTo>
                    <a:cubicBezTo>
                      <a:pt x="160" y="88"/>
                      <a:pt x="161" y="88"/>
                      <a:pt x="161" y="88"/>
                    </a:cubicBezTo>
                    <a:cubicBezTo>
                      <a:pt x="162" y="88"/>
                      <a:pt x="163" y="88"/>
                      <a:pt x="164" y="88"/>
                    </a:cubicBezTo>
                    <a:cubicBezTo>
                      <a:pt x="169" y="89"/>
                      <a:pt x="174" y="90"/>
                      <a:pt x="179" y="9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394325" y="1181101"/>
                <a:ext cx="196850" cy="74613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1"/>
                      <a:pt x="106" y="3"/>
                      <a:pt x="112" y="7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4" y="2"/>
                      <a:pt x="99" y="1"/>
                      <a:pt x="94" y="0"/>
                    </a:cubicBezTo>
                    <a:moveTo>
                      <a:pt x="89" y="0"/>
                    </a:moveTo>
                    <a:cubicBezTo>
                      <a:pt x="58" y="0"/>
                      <a:pt x="28" y="5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9" y="6"/>
                      <a:pt x="79" y="1"/>
                      <a:pt x="89" y="0"/>
                    </a:cubicBezTo>
                  </a:path>
                </a:pathLst>
              </a:custGeom>
              <a:solidFill>
                <a:srgbClr val="308F15"/>
              </a:solidFill>
              <a:ln cap="flat" cmpd="sng" w="9525">
                <a:solidFill>
                  <a:srgbClr val="308F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330825" y="1287464"/>
                <a:ext cx="266700" cy="230188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6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0" y="90"/>
                      <a:pt x="3" y="112"/>
                      <a:pt x="19" y="124"/>
                    </a:cubicBezTo>
                    <a:cubicBezTo>
                      <a:pt x="25" y="128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6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5418138" y="1255714"/>
                <a:ext cx="187325" cy="68263"/>
              </a:xfrm>
              <a:custGeom>
                <a:rect b="b" l="l" r="r" t="t"/>
                <a:pathLst>
                  <a:path extrusionOk="0" h="39" w="107">
                    <a:moveTo>
                      <a:pt x="29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5" y="32"/>
                      <a:pt x="52" y="28"/>
                      <a:pt x="79" y="28"/>
                    </a:cubicBezTo>
                    <a:cubicBezTo>
                      <a:pt x="88" y="28"/>
                      <a:pt x="97" y="24"/>
                      <a:pt x="103" y="18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0" y="23"/>
                      <a:pt x="89" y="28"/>
                      <a:pt x="78" y="28"/>
                    </a:cubicBezTo>
                    <a:cubicBezTo>
                      <a:pt x="71" y="28"/>
                      <a:pt x="64" y="26"/>
                      <a:pt x="57" y="21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308F15"/>
              </a:solidFill>
              <a:ln cap="flat" cmpd="sng" w="9525">
                <a:solidFill>
                  <a:srgbClr val="308F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5549900" y="1181101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308F1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468938" y="1181101"/>
                <a:ext cx="147638" cy="123825"/>
              </a:xfrm>
              <a:custGeom>
                <a:rect b="b" l="l" r="r" t="t"/>
                <a:pathLst>
                  <a:path extrusionOk="0" h="71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1"/>
                      <a:pt x="27" y="6"/>
                      <a:pt x="21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5" y="69"/>
                      <a:pt x="42" y="71"/>
                      <a:pt x="49" y="71"/>
                    </a:cubicBezTo>
                    <a:cubicBezTo>
                      <a:pt x="60" y="71"/>
                      <a:pt x="71" y="66"/>
                      <a:pt x="78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0"/>
                      <a:pt x="84" y="43"/>
                      <a:pt x="84" y="36"/>
                    </a:cubicBezTo>
                    <a:cubicBezTo>
                      <a:pt x="85" y="25"/>
                      <a:pt x="80" y="14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4" y="3"/>
                      <a:pt x="58" y="1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156B06"/>
              </a:solidFill>
              <a:ln cap="flat" cmpd="sng" w="9525">
                <a:solidFill>
                  <a:srgbClr val="156B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"/>
            <p:cNvGrpSpPr/>
            <p:nvPr/>
          </p:nvGrpSpPr>
          <p:grpSpPr>
            <a:xfrm rot="10800000">
              <a:off x="7029916" y="2133665"/>
              <a:ext cx="687388" cy="841375"/>
              <a:chOff x="4929188" y="1025525"/>
              <a:chExt cx="687388" cy="841375"/>
            </a:xfrm>
          </p:grpSpPr>
          <p:sp>
            <p:nvSpPr>
              <p:cNvPr id="185" name="Google Shape;185;p1"/>
              <p:cNvSpPr/>
              <p:nvPr/>
            </p:nvSpPr>
            <p:spPr>
              <a:xfrm>
                <a:off x="4929188" y="1187450"/>
                <a:ext cx="687388" cy="679450"/>
              </a:xfrm>
              <a:custGeom>
                <a:rect b="b" l="l" r="r" t="t"/>
                <a:pathLst>
                  <a:path extrusionOk="0" h="388" w="393">
                    <a:moveTo>
                      <a:pt x="266" y="7"/>
                    </a:moveTo>
                    <a:cubicBezTo>
                      <a:pt x="250" y="12"/>
                      <a:pt x="234" y="17"/>
                      <a:pt x="219" y="23"/>
                    </a:cubicBezTo>
                    <a:cubicBezTo>
                      <a:pt x="154" y="51"/>
                      <a:pt x="100" y="96"/>
                      <a:pt x="61" y="153"/>
                    </a:cubicBezTo>
                    <a:cubicBezTo>
                      <a:pt x="23" y="210"/>
                      <a:pt x="0" y="279"/>
                      <a:pt x="0" y="353"/>
                    </a:cubicBezTo>
                    <a:cubicBezTo>
                      <a:pt x="0" y="372"/>
                      <a:pt x="16" y="388"/>
                      <a:pt x="36" y="388"/>
                    </a:cubicBezTo>
                    <a:cubicBezTo>
                      <a:pt x="55" y="388"/>
                      <a:pt x="71" y="372"/>
                      <a:pt x="71" y="353"/>
                    </a:cubicBezTo>
                    <a:cubicBezTo>
                      <a:pt x="71" y="313"/>
                      <a:pt x="79" y="275"/>
                      <a:pt x="94" y="241"/>
                    </a:cubicBezTo>
                    <a:cubicBezTo>
                      <a:pt x="115" y="190"/>
                      <a:pt x="152" y="146"/>
                      <a:pt x="198" y="115"/>
                    </a:cubicBezTo>
                    <a:cubicBezTo>
                      <a:pt x="222" y="98"/>
                      <a:pt x="250" y="85"/>
                      <a:pt x="279" y="7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266" y="7"/>
                      <a:pt x="266" y="7"/>
                      <a:pt x="266" y="7"/>
                    </a:cubicBezTo>
                    <a:moveTo>
                      <a:pt x="375" y="0"/>
                    </a:moveTo>
                    <a:cubicBezTo>
                      <a:pt x="378" y="2"/>
                      <a:pt x="378" y="2"/>
                      <a:pt x="378" y="2"/>
                    </a:cubicBezTo>
                    <a:cubicBezTo>
                      <a:pt x="378" y="2"/>
                      <a:pt x="378" y="2"/>
                      <a:pt x="378" y="2"/>
                    </a:cubicBezTo>
                    <a:cubicBezTo>
                      <a:pt x="388" y="9"/>
                      <a:pt x="393" y="20"/>
                      <a:pt x="392" y="31"/>
                    </a:cubicBezTo>
                    <a:cubicBezTo>
                      <a:pt x="392" y="38"/>
                      <a:pt x="390" y="45"/>
                      <a:pt x="386" y="51"/>
                    </a:cubicBezTo>
                    <a:cubicBezTo>
                      <a:pt x="386" y="51"/>
                      <a:pt x="386" y="51"/>
                      <a:pt x="386" y="51"/>
                    </a:cubicBezTo>
                    <a:cubicBezTo>
                      <a:pt x="382" y="56"/>
                      <a:pt x="382" y="56"/>
                      <a:pt x="382" y="56"/>
                    </a:cubicBezTo>
                    <a:cubicBezTo>
                      <a:pt x="389" y="50"/>
                      <a:pt x="393" y="41"/>
                      <a:pt x="393" y="31"/>
                    </a:cubicBezTo>
                    <a:cubicBezTo>
                      <a:pt x="393" y="17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272088" y="1025525"/>
                <a:ext cx="312738" cy="174625"/>
              </a:xfrm>
              <a:custGeom>
                <a:rect b="b" l="l" r="r" t="t"/>
                <a:pathLst>
                  <a:path extrusionOk="0" h="100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3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98" y="93"/>
                      <a:pt x="128" y="89"/>
                      <a:pt x="159" y="88"/>
                    </a:cubicBezTo>
                    <a:cubicBezTo>
                      <a:pt x="160" y="88"/>
                      <a:pt x="161" y="88"/>
                      <a:pt x="161" y="88"/>
                    </a:cubicBezTo>
                    <a:cubicBezTo>
                      <a:pt x="162" y="88"/>
                      <a:pt x="163" y="88"/>
                      <a:pt x="164" y="88"/>
                    </a:cubicBezTo>
                    <a:cubicBezTo>
                      <a:pt x="169" y="89"/>
                      <a:pt x="174" y="90"/>
                      <a:pt x="179" y="93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394325" y="1179513"/>
                <a:ext cx="196850" cy="74612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1"/>
                      <a:pt x="106" y="3"/>
                      <a:pt x="112" y="7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4" y="2"/>
                      <a:pt x="99" y="1"/>
                      <a:pt x="94" y="0"/>
                    </a:cubicBezTo>
                    <a:moveTo>
                      <a:pt x="89" y="0"/>
                    </a:moveTo>
                    <a:cubicBezTo>
                      <a:pt x="58" y="1"/>
                      <a:pt x="28" y="5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9" y="6"/>
                      <a:pt x="79" y="1"/>
                      <a:pt x="89" y="0"/>
                    </a:cubicBezTo>
                  </a:path>
                </a:pathLst>
              </a:custGeom>
              <a:solidFill>
                <a:srgbClr val="163354"/>
              </a:solidFill>
              <a:ln cap="flat" cmpd="sng" w="9525">
                <a:solidFill>
                  <a:srgbClr val="16335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330825" y="1285875"/>
                <a:ext cx="266700" cy="228600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6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0" y="90"/>
                      <a:pt x="3" y="112"/>
                      <a:pt x="19" y="124"/>
                    </a:cubicBezTo>
                    <a:cubicBezTo>
                      <a:pt x="25" y="128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6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418138" y="1254125"/>
                <a:ext cx="187325" cy="68262"/>
              </a:xfrm>
              <a:custGeom>
                <a:rect b="b" l="l" r="r" t="t"/>
                <a:pathLst>
                  <a:path extrusionOk="0" h="39" w="107">
                    <a:moveTo>
                      <a:pt x="29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5" y="32"/>
                      <a:pt x="52" y="28"/>
                      <a:pt x="79" y="28"/>
                    </a:cubicBezTo>
                    <a:cubicBezTo>
                      <a:pt x="88" y="28"/>
                      <a:pt x="97" y="24"/>
                      <a:pt x="103" y="18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0" y="23"/>
                      <a:pt x="89" y="28"/>
                      <a:pt x="78" y="28"/>
                    </a:cubicBezTo>
                    <a:cubicBezTo>
                      <a:pt x="71" y="28"/>
                      <a:pt x="64" y="26"/>
                      <a:pt x="57" y="21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163354"/>
              </a:solidFill>
              <a:ln cap="flat" cmpd="sng" w="9525">
                <a:solidFill>
                  <a:srgbClr val="16335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5549900" y="1179513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001934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5468938" y="1179513"/>
                <a:ext cx="147638" cy="123825"/>
              </a:xfrm>
              <a:custGeom>
                <a:rect b="b" l="l" r="r" t="t"/>
                <a:pathLst>
                  <a:path extrusionOk="0" h="71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1"/>
                      <a:pt x="27" y="6"/>
                      <a:pt x="21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5" y="69"/>
                      <a:pt x="42" y="71"/>
                      <a:pt x="49" y="71"/>
                    </a:cubicBezTo>
                    <a:cubicBezTo>
                      <a:pt x="60" y="71"/>
                      <a:pt x="71" y="66"/>
                      <a:pt x="78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0"/>
                      <a:pt x="84" y="43"/>
                      <a:pt x="84" y="36"/>
                    </a:cubicBezTo>
                    <a:cubicBezTo>
                      <a:pt x="85" y="25"/>
                      <a:pt x="80" y="14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4" y="3"/>
                      <a:pt x="58" y="1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0F2238"/>
              </a:solidFill>
              <a:ln cap="flat" cmpd="sng" w="9525">
                <a:solidFill>
                  <a:srgbClr val="0F2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"/>
            <p:cNvSpPr/>
            <p:nvPr/>
          </p:nvSpPr>
          <p:spPr>
            <a:xfrm rot="5400000">
              <a:off x="7581574" y="2121679"/>
              <a:ext cx="147638" cy="123825"/>
            </a:xfrm>
            <a:custGeom>
              <a:rect b="b" l="l" r="r" t="t"/>
              <a:pathLst>
                <a:path extrusionOk="0" h="71" w="85">
                  <a:moveTo>
                    <a:pt x="50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37" y="1"/>
                    <a:pt x="27" y="6"/>
                    <a:pt x="21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5" y="69"/>
                    <a:pt x="42" y="71"/>
                    <a:pt x="49" y="71"/>
                  </a:cubicBezTo>
                  <a:cubicBezTo>
                    <a:pt x="60" y="71"/>
                    <a:pt x="71" y="6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0"/>
                    <a:pt x="84" y="43"/>
                    <a:pt x="84" y="36"/>
                  </a:cubicBezTo>
                  <a:cubicBezTo>
                    <a:pt x="85" y="25"/>
                    <a:pt x="80" y="14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4" y="3"/>
                    <a:pt x="58" y="1"/>
                    <a:pt x="52" y="0"/>
                  </a:cubicBezTo>
                  <a:cubicBezTo>
                    <a:pt x="51" y="0"/>
                    <a:pt x="50" y="0"/>
                    <a:pt x="50" y="0"/>
                  </a:cubicBezTo>
                </a:path>
              </a:pathLst>
            </a:custGeom>
            <a:solidFill>
              <a:srgbClr val="003B6A"/>
            </a:solidFill>
            <a:ln cap="flat" cmpd="sng" w="9525">
              <a:solidFill>
                <a:srgbClr val="003B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"/>
          <p:cNvSpPr/>
          <p:nvPr/>
        </p:nvSpPr>
        <p:spPr>
          <a:xfrm>
            <a:off x="618351" y="6306532"/>
            <a:ext cx="3529443" cy="245097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749758" y="5463600"/>
            <a:ext cx="5093797" cy="985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1700" spcFirstLastPara="1" rIns="61700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June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 sz="2800">
                <a:solidFill>
                  <a:schemeClr val="dk2"/>
                </a:solidFill>
              </a:rPr>
              <a:t>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phpunit Remote Code Execution Vulnerability</a:t>
            </a:r>
            <a:endParaRPr sz="2800"/>
          </a:p>
        </p:txBody>
      </p:sp>
      <p:cxnSp>
        <p:nvCxnSpPr>
          <p:cNvPr id="274" name="Google Shape;274;p13"/>
          <p:cNvCxnSpPr/>
          <p:nvPr/>
        </p:nvCxnSpPr>
        <p:spPr>
          <a:xfrm flipH="1" rot="-5400000">
            <a:off x="252310" y="2800770"/>
            <a:ext cx="1513800" cy="5757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00BA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13"/>
          <p:cNvSpPr txBox="1"/>
          <p:nvPr/>
        </p:nvSpPr>
        <p:spPr>
          <a:xfrm>
            <a:off x="2103120" y="4947920"/>
            <a:ext cx="83210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malicious pieces of software that silently mine cryptocurrencies, such as Bitcoin and Monero, without the consent or approval of the user. In 2018, we identified 83 botnet C&amp;Cs associated with CoinMiners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583688" y="6268720"/>
            <a:ext cx="3561592" cy="365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61" y="2053509"/>
            <a:ext cx="10664678" cy="589172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515" y="3049990"/>
            <a:ext cx="9835662" cy="150046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rial"/>
              <a:buNone/>
            </a:pPr>
            <a:r>
              <a:rPr lang="en-US"/>
              <a:t>ESET AV Monthly Report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ESET AV Top Threats Activity</a:t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583688" y="6268825"/>
            <a:ext cx="3686654" cy="320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7026442" y="2488874"/>
            <a:ext cx="43698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 rentang waktu 1 bulan ke belakang, virus yang terdeteksi oleh ESET AV adalah Win64/CPUZ.A adalah aplikasi yang pada driver nya terdapat vulnerarbility yang bisa di exploit oleh attacker.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27" y="1708656"/>
            <a:ext cx="6295288" cy="344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ESET AV Top Device Threats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7026442" y="2488874"/>
            <a:ext cx="43698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Perangkat yang terinstall agent AV ESET mendapatkan data bahwa terbanyak yang terdeteksi mengeksekusi file trojan malware ada di endpoint yang Bernama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NOC2.ATRBPN.GO.ID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04" y="1694744"/>
            <a:ext cx="6471138" cy="388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rial"/>
              <a:buNone/>
            </a:pPr>
            <a:r>
              <a:rPr lang="en-US"/>
              <a:t>Requested Assignment Tasks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Tasks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83688" y="6268825"/>
            <a:ext cx="3686654" cy="320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735291" y="1430868"/>
            <a:ext cx="10721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WAF Policy Learning &amp; Blocking Mode untuk </a:t>
            </a:r>
            <a:r>
              <a:rPr lang="en-US" sz="1800">
                <a:solidFill>
                  <a:schemeClr val="dk1"/>
                </a:solidFill>
              </a:rPr>
              <a:t>semua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Server.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Local &amp; AD Username untuk access VPN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Support PoC Splunk SIEM &amp; SOAR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Tuning Palo Alto Firewall base on BPA (Best Practice Assessment)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rial"/>
              <a:buNone/>
            </a:pPr>
            <a:r>
              <a:rPr lang="en-US"/>
              <a:t>Best Practices &amp; Recommendation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583688" y="6268825"/>
            <a:ext cx="3686654" cy="320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735291" y="1527142"/>
            <a:ext cx="10520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735291" y="1430868"/>
            <a:ext cx="10721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Perlu di lakukan </a:t>
            </a:r>
            <a:r>
              <a:rPr lang="en-US" sz="1800">
                <a:solidFill>
                  <a:schemeClr val="dk1"/>
                </a:solidFill>
              </a:rPr>
              <a:t>blocking mode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WAF Policy.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Perlu dilakukan pengecekan manual di setiap endpoint yang terindikasi sering mendapatkan alert bahwa terdapat eksekusi file malware</a:t>
            </a:r>
            <a:endParaRPr/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618351" y="1918747"/>
            <a:ext cx="5093797" cy="302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1700" spcFirstLastPara="1" rIns="61700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>
            <a:off x="6856762" y="1213623"/>
            <a:ext cx="4358105" cy="4470959"/>
            <a:chOff x="6350104" y="1414462"/>
            <a:chExt cx="1521187" cy="1560578"/>
          </a:xfrm>
        </p:grpSpPr>
        <p:grpSp>
          <p:nvGrpSpPr>
            <p:cNvPr id="330" name="Google Shape;330;p23"/>
            <p:cNvGrpSpPr/>
            <p:nvPr/>
          </p:nvGrpSpPr>
          <p:grpSpPr>
            <a:xfrm rot="5400000">
              <a:off x="7106909" y="1491456"/>
              <a:ext cx="687388" cy="841375"/>
              <a:chOff x="4929188" y="1022351"/>
              <a:chExt cx="687388" cy="841375"/>
            </a:xfrm>
          </p:grpSpPr>
          <p:sp>
            <p:nvSpPr>
              <p:cNvPr id="331" name="Google Shape;331;p23"/>
              <p:cNvSpPr/>
              <p:nvPr/>
            </p:nvSpPr>
            <p:spPr>
              <a:xfrm>
                <a:off x="4929188" y="1184276"/>
                <a:ext cx="687388" cy="679450"/>
              </a:xfrm>
              <a:custGeom>
                <a:rect b="b" l="l" r="r" t="t"/>
                <a:pathLst>
                  <a:path extrusionOk="0" h="388" w="393">
                    <a:moveTo>
                      <a:pt x="266" y="8"/>
                    </a:moveTo>
                    <a:cubicBezTo>
                      <a:pt x="250" y="12"/>
                      <a:pt x="234" y="17"/>
                      <a:pt x="219" y="24"/>
                    </a:cubicBezTo>
                    <a:cubicBezTo>
                      <a:pt x="154" y="51"/>
                      <a:pt x="100" y="96"/>
                      <a:pt x="61" y="153"/>
                    </a:cubicBezTo>
                    <a:cubicBezTo>
                      <a:pt x="23" y="210"/>
                      <a:pt x="0" y="279"/>
                      <a:pt x="0" y="353"/>
                    </a:cubicBezTo>
                    <a:cubicBezTo>
                      <a:pt x="0" y="373"/>
                      <a:pt x="16" y="388"/>
                      <a:pt x="36" y="388"/>
                    </a:cubicBezTo>
                    <a:cubicBezTo>
                      <a:pt x="55" y="388"/>
                      <a:pt x="71" y="373"/>
                      <a:pt x="71" y="353"/>
                    </a:cubicBezTo>
                    <a:cubicBezTo>
                      <a:pt x="71" y="313"/>
                      <a:pt x="79" y="276"/>
                      <a:pt x="94" y="241"/>
                    </a:cubicBezTo>
                    <a:cubicBezTo>
                      <a:pt x="115" y="190"/>
                      <a:pt x="152" y="146"/>
                      <a:pt x="198" y="115"/>
                    </a:cubicBezTo>
                    <a:cubicBezTo>
                      <a:pt x="222" y="98"/>
                      <a:pt x="250" y="85"/>
                      <a:pt x="279" y="77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266" y="8"/>
                      <a:pt x="266" y="8"/>
                      <a:pt x="266" y="8"/>
                    </a:cubicBezTo>
                    <a:moveTo>
                      <a:pt x="375" y="0"/>
                    </a:moveTo>
                    <a:cubicBezTo>
                      <a:pt x="378" y="2"/>
                      <a:pt x="378" y="2"/>
                      <a:pt x="378" y="2"/>
                    </a:cubicBezTo>
                    <a:cubicBezTo>
                      <a:pt x="378" y="2"/>
                      <a:pt x="378" y="2"/>
                      <a:pt x="378" y="2"/>
                    </a:cubicBezTo>
                    <a:cubicBezTo>
                      <a:pt x="388" y="9"/>
                      <a:pt x="393" y="20"/>
                      <a:pt x="392" y="31"/>
                    </a:cubicBezTo>
                    <a:cubicBezTo>
                      <a:pt x="392" y="38"/>
                      <a:pt x="390" y="46"/>
                      <a:pt x="386" y="52"/>
                    </a:cubicBezTo>
                    <a:cubicBezTo>
                      <a:pt x="386" y="52"/>
                      <a:pt x="386" y="52"/>
                      <a:pt x="386" y="52"/>
                    </a:cubicBezTo>
                    <a:cubicBezTo>
                      <a:pt x="382" y="56"/>
                      <a:pt x="382" y="56"/>
                      <a:pt x="382" y="56"/>
                    </a:cubicBezTo>
                    <a:cubicBezTo>
                      <a:pt x="389" y="50"/>
                      <a:pt x="393" y="41"/>
                      <a:pt x="393" y="31"/>
                    </a:cubicBezTo>
                    <a:cubicBezTo>
                      <a:pt x="393" y="18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5272088" y="1022351"/>
                <a:ext cx="312738" cy="176212"/>
              </a:xfrm>
              <a:custGeom>
                <a:rect b="b" l="l" r="r" t="t"/>
                <a:pathLst>
                  <a:path extrusionOk="0" h="101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4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98" y="93"/>
                      <a:pt x="128" y="89"/>
                      <a:pt x="159" y="89"/>
                    </a:cubicBezTo>
                    <a:cubicBezTo>
                      <a:pt x="160" y="89"/>
                      <a:pt x="161" y="89"/>
                      <a:pt x="161" y="89"/>
                    </a:cubicBezTo>
                    <a:cubicBezTo>
                      <a:pt x="162" y="89"/>
                      <a:pt x="163" y="89"/>
                      <a:pt x="164" y="89"/>
                    </a:cubicBezTo>
                    <a:cubicBezTo>
                      <a:pt x="169" y="89"/>
                      <a:pt x="174" y="91"/>
                      <a:pt x="179" y="93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5394325" y="1177926"/>
                <a:ext cx="196850" cy="74612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0"/>
                      <a:pt x="106" y="2"/>
                      <a:pt x="112" y="6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4" y="2"/>
                      <a:pt x="99" y="0"/>
                      <a:pt x="94" y="0"/>
                    </a:cubicBezTo>
                    <a:moveTo>
                      <a:pt x="89" y="0"/>
                    </a:moveTo>
                    <a:cubicBezTo>
                      <a:pt x="58" y="0"/>
                      <a:pt x="28" y="4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9" y="5"/>
                      <a:pt x="79" y="0"/>
                      <a:pt x="89" y="0"/>
                    </a:cubicBezTo>
                  </a:path>
                </a:pathLst>
              </a:custGeom>
              <a:solidFill>
                <a:srgbClr val="008BD7"/>
              </a:solidFill>
              <a:ln cap="flat" cmpd="sng" w="9525">
                <a:solidFill>
                  <a:srgbClr val="008B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5330825" y="1282701"/>
                <a:ext cx="266700" cy="228600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7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91"/>
                      <a:pt x="3" y="113"/>
                      <a:pt x="19" y="124"/>
                    </a:cubicBezTo>
                    <a:cubicBezTo>
                      <a:pt x="25" y="129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7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5418138" y="1252538"/>
                <a:ext cx="187325" cy="66675"/>
              </a:xfrm>
              <a:custGeom>
                <a:rect b="b" l="l" r="r" t="t"/>
                <a:pathLst>
                  <a:path extrusionOk="0" h="38" w="107">
                    <a:moveTo>
                      <a:pt x="29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25" y="31"/>
                      <a:pt x="52" y="27"/>
                      <a:pt x="79" y="27"/>
                    </a:cubicBezTo>
                    <a:cubicBezTo>
                      <a:pt x="88" y="27"/>
                      <a:pt x="97" y="24"/>
                      <a:pt x="103" y="17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0" y="22"/>
                      <a:pt x="89" y="27"/>
                      <a:pt x="78" y="27"/>
                    </a:cubicBezTo>
                    <a:cubicBezTo>
                      <a:pt x="71" y="27"/>
                      <a:pt x="64" y="25"/>
                      <a:pt x="57" y="2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008BD7"/>
              </a:solidFill>
              <a:ln cap="flat" cmpd="sng" w="9525">
                <a:solidFill>
                  <a:srgbClr val="008B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5549900" y="1177926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008BD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5468938" y="1177926"/>
                <a:ext cx="147638" cy="122237"/>
              </a:xfrm>
              <a:custGeom>
                <a:rect b="b" l="l" r="r" t="t"/>
                <a:pathLst>
                  <a:path extrusionOk="0" h="70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0"/>
                      <a:pt x="27" y="5"/>
                      <a:pt x="21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35" y="68"/>
                      <a:pt x="42" y="70"/>
                      <a:pt x="49" y="70"/>
                    </a:cubicBezTo>
                    <a:cubicBezTo>
                      <a:pt x="60" y="70"/>
                      <a:pt x="71" y="65"/>
                      <a:pt x="78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0"/>
                      <a:pt x="84" y="42"/>
                      <a:pt x="84" y="35"/>
                    </a:cubicBezTo>
                    <a:cubicBezTo>
                      <a:pt x="85" y="24"/>
                      <a:pt x="80" y="13"/>
                      <a:pt x="70" y="6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4" y="2"/>
                      <a:pt x="58" y="0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0066C5"/>
              </a:solidFill>
              <a:ln cap="flat" cmpd="sng" w="9525">
                <a:solidFill>
                  <a:srgbClr val="0066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23"/>
            <p:cNvGrpSpPr/>
            <p:nvPr/>
          </p:nvGrpSpPr>
          <p:grpSpPr>
            <a:xfrm>
              <a:off x="6504090" y="1414462"/>
              <a:ext cx="687388" cy="841375"/>
              <a:chOff x="4929188" y="1023937"/>
              <a:chExt cx="687388" cy="841375"/>
            </a:xfrm>
          </p:grpSpPr>
          <p:sp>
            <p:nvSpPr>
              <p:cNvPr id="339" name="Google Shape;339;p23"/>
              <p:cNvSpPr/>
              <p:nvPr/>
            </p:nvSpPr>
            <p:spPr>
              <a:xfrm>
                <a:off x="4929188" y="1185862"/>
                <a:ext cx="687388" cy="679450"/>
              </a:xfrm>
              <a:custGeom>
                <a:rect b="b" l="l" r="r" t="t"/>
                <a:pathLst>
                  <a:path extrusionOk="0" h="388" w="393">
                    <a:moveTo>
                      <a:pt x="266" y="7"/>
                    </a:moveTo>
                    <a:cubicBezTo>
                      <a:pt x="250" y="12"/>
                      <a:pt x="234" y="17"/>
                      <a:pt x="219" y="23"/>
                    </a:cubicBezTo>
                    <a:cubicBezTo>
                      <a:pt x="154" y="51"/>
                      <a:pt x="100" y="96"/>
                      <a:pt x="61" y="153"/>
                    </a:cubicBezTo>
                    <a:cubicBezTo>
                      <a:pt x="23" y="210"/>
                      <a:pt x="0" y="279"/>
                      <a:pt x="0" y="353"/>
                    </a:cubicBezTo>
                    <a:cubicBezTo>
                      <a:pt x="0" y="372"/>
                      <a:pt x="16" y="388"/>
                      <a:pt x="36" y="388"/>
                    </a:cubicBezTo>
                    <a:cubicBezTo>
                      <a:pt x="55" y="388"/>
                      <a:pt x="71" y="372"/>
                      <a:pt x="71" y="353"/>
                    </a:cubicBezTo>
                    <a:cubicBezTo>
                      <a:pt x="71" y="313"/>
                      <a:pt x="79" y="275"/>
                      <a:pt x="94" y="241"/>
                    </a:cubicBezTo>
                    <a:cubicBezTo>
                      <a:pt x="115" y="190"/>
                      <a:pt x="152" y="146"/>
                      <a:pt x="198" y="115"/>
                    </a:cubicBezTo>
                    <a:cubicBezTo>
                      <a:pt x="222" y="98"/>
                      <a:pt x="250" y="85"/>
                      <a:pt x="279" y="7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266" y="7"/>
                      <a:pt x="266" y="7"/>
                      <a:pt x="266" y="7"/>
                    </a:cubicBezTo>
                    <a:moveTo>
                      <a:pt x="375" y="0"/>
                    </a:moveTo>
                    <a:cubicBezTo>
                      <a:pt x="378" y="2"/>
                      <a:pt x="378" y="2"/>
                      <a:pt x="378" y="2"/>
                    </a:cubicBezTo>
                    <a:cubicBezTo>
                      <a:pt x="378" y="2"/>
                      <a:pt x="378" y="2"/>
                      <a:pt x="378" y="2"/>
                    </a:cubicBezTo>
                    <a:cubicBezTo>
                      <a:pt x="388" y="9"/>
                      <a:pt x="393" y="20"/>
                      <a:pt x="392" y="31"/>
                    </a:cubicBezTo>
                    <a:cubicBezTo>
                      <a:pt x="392" y="38"/>
                      <a:pt x="390" y="45"/>
                      <a:pt x="386" y="52"/>
                    </a:cubicBezTo>
                    <a:cubicBezTo>
                      <a:pt x="386" y="52"/>
                      <a:pt x="386" y="52"/>
                      <a:pt x="386" y="52"/>
                    </a:cubicBezTo>
                    <a:cubicBezTo>
                      <a:pt x="382" y="56"/>
                      <a:pt x="382" y="56"/>
                      <a:pt x="382" y="56"/>
                    </a:cubicBezTo>
                    <a:cubicBezTo>
                      <a:pt x="389" y="50"/>
                      <a:pt x="393" y="41"/>
                      <a:pt x="393" y="31"/>
                    </a:cubicBezTo>
                    <a:cubicBezTo>
                      <a:pt x="393" y="17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5272088" y="1023937"/>
                <a:ext cx="312738" cy="174625"/>
              </a:xfrm>
              <a:custGeom>
                <a:rect b="b" l="l" r="r" t="t"/>
                <a:pathLst>
                  <a:path extrusionOk="0" h="100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4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98" y="93"/>
                      <a:pt x="128" y="89"/>
                      <a:pt x="159" y="88"/>
                    </a:cubicBezTo>
                    <a:cubicBezTo>
                      <a:pt x="160" y="88"/>
                      <a:pt x="161" y="88"/>
                      <a:pt x="161" y="88"/>
                    </a:cubicBezTo>
                    <a:cubicBezTo>
                      <a:pt x="162" y="88"/>
                      <a:pt x="163" y="88"/>
                      <a:pt x="164" y="88"/>
                    </a:cubicBezTo>
                    <a:cubicBezTo>
                      <a:pt x="169" y="89"/>
                      <a:pt x="174" y="90"/>
                      <a:pt x="179" y="93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5394325" y="1177925"/>
                <a:ext cx="196850" cy="74612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1"/>
                      <a:pt x="106" y="3"/>
                      <a:pt x="112" y="7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4" y="2"/>
                      <a:pt x="99" y="1"/>
                      <a:pt x="94" y="0"/>
                    </a:cubicBezTo>
                    <a:moveTo>
                      <a:pt x="89" y="0"/>
                    </a:moveTo>
                    <a:cubicBezTo>
                      <a:pt x="58" y="1"/>
                      <a:pt x="28" y="5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9" y="6"/>
                      <a:pt x="79" y="1"/>
                      <a:pt x="89" y="0"/>
                    </a:cubicBezTo>
                  </a:path>
                </a:pathLst>
              </a:custGeom>
              <a:solidFill>
                <a:srgbClr val="F77303"/>
              </a:solidFill>
              <a:ln cap="flat" cmpd="sng" w="12700">
                <a:solidFill>
                  <a:srgbClr val="F773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5330825" y="1284287"/>
                <a:ext cx="266700" cy="228600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6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90"/>
                      <a:pt x="3" y="112"/>
                      <a:pt x="19" y="124"/>
                    </a:cubicBezTo>
                    <a:cubicBezTo>
                      <a:pt x="25" y="129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6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5418138" y="1252537"/>
                <a:ext cx="187325" cy="68262"/>
              </a:xfrm>
              <a:custGeom>
                <a:rect b="b" l="l" r="r" t="t"/>
                <a:pathLst>
                  <a:path extrusionOk="0" h="39" w="107">
                    <a:moveTo>
                      <a:pt x="29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5" y="32"/>
                      <a:pt x="52" y="28"/>
                      <a:pt x="79" y="28"/>
                    </a:cubicBezTo>
                    <a:cubicBezTo>
                      <a:pt x="88" y="28"/>
                      <a:pt x="97" y="24"/>
                      <a:pt x="103" y="18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00" y="23"/>
                      <a:pt x="89" y="28"/>
                      <a:pt x="78" y="28"/>
                    </a:cubicBezTo>
                    <a:cubicBezTo>
                      <a:pt x="71" y="28"/>
                      <a:pt x="64" y="26"/>
                      <a:pt x="57" y="21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F77303"/>
              </a:solidFill>
              <a:ln cap="flat" cmpd="sng" w="12700">
                <a:solidFill>
                  <a:srgbClr val="F773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5549900" y="1177925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F77303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5468938" y="1177925"/>
                <a:ext cx="147638" cy="123825"/>
              </a:xfrm>
              <a:custGeom>
                <a:rect b="b" l="l" r="r" t="t"/>
                <a:pathLst>
                  <a:path extrusionOk="0" h="71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1"/>
                      <a:pt x="27" y="6"/>
                      <a:pt x="21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5" y="69"/>
                      <a:pt x="42" y="71"/>
                      <a:pt x="49" y="71"/>
                    </a:cubicBezTo>
                    <a:cubicBezTo>
                      <a:pt x="60" y="71"/>
                      <a:pt x="71" y="66"/>
                      <a:pt x="78" y="57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2" y="50"/>
                      <a:pt x="84" y="43"/>
                      <a:pt x="84" y="36"/>
                    </a:cubicBezTo>
                    <a:cubicBezTo>
                      <a:pt x="85" y="25"/>
                      <a:pt x="80" y="14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4" y="3"/>
                      <a:pt x="58" y="1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F34D00"/>
              </a:solidFill>
              <a:ln cap="flat" cmpd="sng" w="12700">
                <a:solidFill>
                  <a:srgbClr val="F34D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23"/>
            <p:cNvGrpSpPr/>
            <p:nvPr/>
          </p:nvGrpSpPr>
          <p:grpSpPr>
            <a:xfrm rot="-5400000">
              <a:off x="6427097" y="2061368"/>
              <a:ext cx="687388" cy="841375"/>
              <a:chOff x="4929188" y="1027114"/>
              <a:chExt cx="687388" cy="841375"/>
            </a:xfrm>
          </p:grpSpPr>
          <p:sp>
            <p:nvSpPr>
              <p:cNvPr id="347" name="Google Shape;347;p23"/>
              <p:cNvSpPr/>
              <p:nvPr/>
            </p:nvSpPr>
            <p:spPr>
              <a:xfrm>
                <a:off x="4929188" y="1187451"/>
                <a:ext cx="687388" cy="681038"/>
              </a:xfrm>
              <a:custGeom>
                <a:rect b="b" l="l" r="r" t="t"/>
                <a:pathLst>
                  <a:path extrusionOk="0" h="389" w="393">
                    <a:moveTo>
                      <a:pt x="266" y="8"/>
                    </a:moveTo>
                    <a:cubicBezTo>
                      <a:pt x="250" y="13"/>
                      <a:pt x="234" y="18"/>
                      <a:pt x="219" y="24"/>
                    </a:cubicBezTo>
                    <a:cubicBezTo>
                      <a:pt x="154" y="52"/>
                      <a:pt x="100" y="97"/>
                      <a:pt x="61" y="154"/>
                    </a:cubicBezTo>
                    <a:cubicBezTo>
                      <a:pt x="23" y="211"/>
                      <a:pt x="0" y="280"/>
                      <a:pt x="0" y="354"/>
                    </a:cubicBezTo>
                    <a:cubicBezTo>
                      <a:pt x="0" y="373"/>
                      <a:pt x="16" y="389"/>
                      <a:pt x="36" y="389"/>
                    </a:cubicBezTo>
                    <a:cubicBezTo>
                      <a:pt x="55" y="389"/>
                      <a:pt x="71" y="373"/>
                      <a:pt x="71" y="354"/>
                    </a:cubicBezTo>
                    <a:cubicBezTo>
                      <a:pt x="71" y="314"/>
                      <a:pt x="79" y="276"/>
                      <a:pt x="94" y="242"/>
                    </a:cubicBezTo>
                    <a:cubicBezTo>
                      <a:pt x="115" y="191"/>
                      <a:pt x="152" y="147"/>
                      <a:pt x="198" y="116"/>
                    </a:cubicBezTo>
                    <a:cubicBezTo>
                      <a:pt x="222" y="99"/>
                      <a:pt x="250" y="86"/>
                      <a:pt x="279" y="78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266" y="8"/>
                      <a:pt x="266" y="8"/>
                      <a:pt x="266" y="8"/>
                    </a:cubicBezTo>
                    <a:moveTo>
                      <a:pt x="375" y="0"/>
                    </a:moveTo>
                    <a:cubicBezTo>
                      <a:pt x="378" y="3"/>
                      <a:pt x="378" y="3"/>
                      <a:pt x="378" y="3"/>
                    </a:cubicBezTo>
                    <a:cubicBezTo>
                      <a:pt x="378" y="3"/>
                      <a:pt x="378" y="3"/>
                      <a:pt x="378" y="3"/>
                    </a:cubicBezTo>
                    <a:cubicBezTo>
                      <a:pt x="388" y="10"/>
                      <a:pt x="393" y="21"/>
                      <a:pt x="392" y="32"/>
                    </a:cubicBezTo>
                    <a:cubicBezTo>
                      <a:pt x="392" y="39"/>
                      <a:pt x="390" y="46"/>
                      <a:pt x="386" y="52"/>
                    </a:cubicBezTo>
                    <a:cubicBezTo>
                      <a:pt x="386" y="52"/>
                      <a:pt x="386" y="52"/>
                      <a:pt x="386" y="52"/>
                    </a:cubicBezTo>
                    <a:cubicBezTo>
                      <a:pt x="382" y="57"/>
                      <a:pt x="382" y="57"/>
                      <a:pt x="382" y="57"/>
                    </a:cubicBezTo>
                    <a:cubicBezTo>
                      <a:pt x="389" y="51"/>
                      <a:pt x="393" y="42"/>
                      <a:pt x="393" y="32"/>
                    </a:cubicBezTo>
                    <a:cubicBezTo>
                      <a:pt x="393" y="18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5272088" y="1027114"/>
                <a:ext cx="312738" cy="174625"/>
              </a:xfrm>
              <a:custGeom>
                <a:rect b="b" l="l" r="r" t="t"/>
                <a:pathLst>
                  <a:path extrusionOk="0" h="100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3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98" y="93"/>
                      <a:pt x="128" y="88"/>
                      <a:pt x="159" y="88"/>
                    </a:cubicBezTo>
                    <a:cubicBezTo>
                      <a:pt x="160" y="88"/>
                      <a:pt x="161" y="88"/>
                      <a:pt x="161" y="88"/>
                    </a:cubicBezTo>
                    <a:cubicBezTo>
                      <a:pt x="162" y="88"/>
                      <a:pt x="163" y="88"/>
                      <a:pt x="164" y="88"/>
                    </a:cubicBezTo>
                    <a:cubicBezTo>
                      <a:pt x="169" y="89"/>
                      <a:pt x="174" y="90"/>
                      <a:pt x="179" y="9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5394325" y="1181101"/>
                <a:ext cx="196850" cy="74613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1"/>
                      <a:pt x="106" y="3"/>
                      <a:pt x="112" y="7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4" y="2"/>
                      <a:pt x="99" y="1"/>
                      <a:pt x="94" y="0"/>
                    </a:cubicBezTo>
                    <a:moveTo>
                      <a:pt x="89" y="0"/>
                    </a:moveTo>
                    <a:cubicBezTo>
                      <a:pt x="58" y="0"/>
                      <a:pt x="28" y="5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9" y="6"/>
                      <a:pt x="79" y="1"/>
                      <a:pt x="89" y="0"/>
                    </a:cubicBezTo>
                  </a:path>
                </a:pathLst>
              </a:custGeom>
              <a:solidFill>
                <a:srgbClr val="308F15"/>
              </a:solidFill>
              <a:ln cap="flat" cmpd="sng" w="9525">
                <a:solidFill>
                  <a:srgbClr val="308F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5330825" y="1287464"/>
                <a:ext cx="266700" cy="230188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6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0" y="90"/>
                      <a:pt x="3" y="112"/>
                      <a:pt x="19" y="124"/>
                    </a:cubicBezTo>
                    <a:cubicBezTo>
                      <a:pt x="25" y="128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6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5418138" y="1255714"/>
                <a:ext cx="187325" cy="68263"/>
              </a:xfrm>
              <a:custGeom>
                <a:rect b="b" l="l" r="r" t="t"/>
                <a:pathLst>
                  <a:path extrusionOk="0" h="39" w="107">
                    <a:moveTo>
                      <a:pt x="29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5" y="32"/>
                      <a:pt x="52" y="28"/>
                      <a:pt x="79" y="28"/>
                    </a:cubicBezTo>
                    <a:cubicBezTo>
                      <a:pt x="88" y="28"/>
                      <a:pt x="97" y="24"/>
                      <a:pt x="103" y="18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0" y="23"/>
                      <a:pt x="89" y="28"/>
                      <a:pt x="78" y="28"/>
                    </a:cubicBezTo>
                    <a:cubicBezTo>
                      <a:pt x="71" y="28"/>
                      <a:pt x="64" y="26"/>
                      <a:pt x="57" y="21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308F15"/>
              </a:solidFill>
              <a:ln cap="flat" cmpd="sng" w="9525">
                <a:solidFill>
                  <a:srgbClr val="308F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5549900" y="1181101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308F1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5468938" y="1181101"/>
                <a:ext cx="147638" cy="123825"/>
              </a:xfrm>
              <a:custGeom>
                <a:rect b="b" l="l" r="r" t="t"/>
                <a:pathLst>
                  <a:path extrusionOk="0" h="71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1"/>
                      <a:pt x="27" y="6"/>
                      <a:pt x="21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5" y="69"/>
                      <a:pt x="42" y="71"/>
                      <a:pt x="49" y="71"/>
                    </a:cubicBezTo>
                    <a:cubicBezTo>
                      <a:pt x="60" y="71"/>
                      <a:pt x="71" y="66"/>
                      <a:pt x="78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0"/>
                      <a:pt x="84" y="43"/>
                      <a:pt x="84" y="36"/>
                    </a:cubicBezTo>
                    <a:cubicBezTo>
                      <a:pt x="85" y="25"/>
                      <a:pt x="80" y="14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4" y="3"/>
                      <a:pt x="58" y="1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156B06"/>
              </a:solidFill>
              <a:ln cap="flat" cmpd="sng" w="9525">
                <a:solidFill>
                  <a:srgbClr val="156B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23"/>
            <p:cNvGrpSpPr/>
            <p:nvPr/>
          </p:nvGrpSpPr>
          <p:grpSpPr>
            <a:xfrm rot="10800000">
              <a:off x="7029916" y="2133665"/>
              <a:ext cx="687388" cy="841375"/>
              <a:chOff x="4929188" y="1025525"/>
              <a:chExt cx="687388" cy="841375"/>
            </a:xfrm>
          </p:grpSpPr>
          <p:sp>
            <p:nvSpPr>
              <p:cNvPr id="355" name="Google Shape;355;p23"/>
              <p:cNvSpPr/>
              <p:nvPr/>
            </p:nvSpPr>
            <p:spPr>
              <a:xfrm>
                <a:off x="4929188" y="1187450"/>
                <a:ext cx="687388" cy="679450"/>
              </a:xfrm>
              <a:custGeom>
                <a:rect b="b" l="l" r="r" t="t"/>
                <a:pathLst>
                  <a:path extrusionOk="0" h="388" w="393">
                    <a:moveTo>
                      <a:pt x="266" y="7"/>
                    </a:moveTo>
                    <a:cubicBezTo>
                      <a:pt x="250" y="12"/>
                      <a:pt x="234" y="17"/>
                      <a:pt x="219" y="23"/>
                    </a:cubicBezTo>
                    <a:cubicBezTo>
                      <a:pt x="154" y="51"/>
                      <a:pt x="100" y="96"/>
                      <a:pt x="61" y="153"/>
                    </a:cubicBezTo>
                    <a:cubicBezTo>
                      <a:pt x="23" y="210"/>
                      <a:pt x="0" y="279"/>
                      <a:pt x="0" y="353"/>
                    </a:cubicBezTo>
                    <a:cubicBezTo>
                      <a:pt x="0" y="372"/>
                      <a:pt x="16" y="388"/>
                      <a:pt x="36" y="388"/>
                    </a:cubicBezTo>
                    <a:cubicBezTo>
                      <a:pt x="55" y="388"/>
                      <a:pt x="71" y="372"/>
                      <a:pt x="71" y="353"/>
                    </a:cubicBezTo>
                    <a:cubicBezTo>
                      <a:pt x="71" y="313"/>
                      <a:pt x="79" y="275"/>
                      <a:pt x="94" y="241"/>
                    </a:cubicBezTo>
                    <a:cubicBezTo>
                      <a:pt x="115" y="190"/>
                      <a:pt x="152" y="146"/>
                      <a:pt x="198" y="115"/>
                    </a:cubicBezTo>
                    <a:cubicBezTo>
                      <a:pt x="222" y="98"/>
                      <a:pt x="250" y="85"/>
                      <a:pt x="279" y="7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266" y="7"/>
                      <a:pt x="266" y="7"/>
                      <a:pt x="266" y="7"/>
                    </a:cubicBezTo>
                    <a:moveTo>
                      <a:pt x="375" y="0"/>
                    </a:moveTo>
                    <a:cubicBezTo>
                      <a:pt x="378" y="2"/>
                      <a:pt x="378" y="2"/>
                      <a:pt x="378" y="2"/>
                    </a:cubicBezTo>
                    <a:cubicBezTo>
                      <a:pt x="378" y="2"/>
                      <a:pt x="378" y="2"/>
                      <a:pt x="378" y="2"/>
                    </a:cubicBezTo>
                    <a:cubicBezTo>
                      <a:pt x="388" y="9"/>
                      <a:pt x="393" y="20"/>
                      <a:pt x="392" y="31"/>
                    </a:cubicBezTo>
                    <a:cubicBezTo>
                      <a:pt x="392" y="38"/>
                      <a:pt x="390" y="45"/>
                      <a:pt x="386" y="51"/>
                    </a:cubicBezTo>
                    <a:cubicBezTo>
                      <a:pt x="386" y="51"/>
                      <a:pt x="386" y="51"/>
                      <a:pt x="386" y="51"/>
                    </a:cubicBezTo>
                    <a:cubicBezTo>
                      <a:pt x="382" y="56"/>
                      <a:pt x="382" y="56"/>
                      <a:pt x="382" y="56"/>
                    </a:cubicBezTo>
                    <a:cubicBezTo>
                      <a:pt x="389" y="50"/>
                      <a:pt x="393" y="41"/>
                      <a:pt x="393" y="31"/>
                    </a:cubicBezTo>
                    <a:cubicBezTo>
                      <a:pt x="393" y="17"/>
                      <a:pt x="386" y="6"/>
                      <a:pt x="375" y="0"/>
                    </a:cubicBezTo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5272088" y="1025525"/>
                <a:ext cx="312738" cy="174625"/>
              </a:xfrm>
              <a:custGeom>
                <a:rect b="b" l="l" r="r" t="t"/>
                <a:pathLst>
                  <a:path extrusionOk="0" h="100" w="179">
                    <a:moveTo>
                      <a:pt x="40" y="0"/>
                    </a:moveTo>
                    <a:cubicBezTo>
                      <a:pt x="30" y="0"/>
                      <a:pt x="19" y="5"/>
                      <a:pt x="12" y="14"/>
                    </a:cubicBezTo>
                    <a:cubicBezTo>
                      <a:pt x="0" y="30"/>
                      <a:pt x="4" y="52"/>
                      <a:pt x="19" y="63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98" y="93"/>
                      <a:pt x="128" y="89"/>
                      <a:pt x="159" y="88"/>
                    </a:cubicBezTo>
                    <a:cubicBezTo>
                      <a:pt x="160" y="88"/>
                      <a:pt x="161" y="88"/>
                      <a:pt x="161" y="88"/>
                    </a:cubicBezTo>
                    <a:cubicBezTo>
                      <a:pt x="162" y="88"/>
                      <a:pt x="163" y="88"/>
                      <a:pt x="164" y="88"/>
                    </a:cubicBezTo>
                    <a:cubicBezTo>
                      <a:pt x="169" y="89"/>
                      <a:pt x="174" y="90"/>
                      <a:pt x="179" y="93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5" y="2"/>
                      <a:pt x="48" y="0"/>
                      <a:pt x="40" y="0"/>
                    </a:cubicBezTo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5394325" y="1179513"/>
                <a:ext cx="196850" cy="74612"/>
              </a:xfrm>
              <a:custGeom>
                <a:rect b="b" l="l" r="r" t="t"/>
                <a:pathLst>
                  <a:path extrusionOk="0" h="43" w="112">
                    <a:moveTo>
                      <a:pt x="94" y="0"/>
                    </a:moveTo>
                    <a:cubicBezTo>
                      <a:pt x="100" y="1"/>
                      <a:pt x="106" y="3"/>
                      <a:pt x="112" y="7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4" y="2"/>
                      <a:pt x="99" y="1"/>
                      <a:pt x="94" y="0"/>
                    </a:cubicBezTo>
                    <a:moveTo>
                      <a:pt x="89" y="0"/>
                    </a:moveTo>
                    <a:cubicBezTo>
                      <a:pt x="58" y="1"/>
                      <a:pt x="28" y="5"/>
                      <a:pt x="0" y="1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9" y="6"/>
                      <a:pt x="79" y="1"/>
                      <a:pt x="89" y="0"/>
                    </a:cubicBezTo>
                  </a:path>
                </a:pathLst>
              </a:custGeom>
              <a:solidFill>
                <a:srgbClr val="163354"/>
              </a:solidFill>
              <a:ln cap="flat" cmpd="sng" w="9525">
                <a:solidFill>
                  <a:srgbClr val="16335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5330825" y="1285875"/>
                <a:ext cx="266700" cy="228600"/>
              </a:xfrm>
              <a:custGeom>
                <a:rect b="b" l="l" r="r" t="t"/>
                <a:pathLst>
                  <a:path extrusionOk="0" h="131" w="153">
                    <a:moveTo>
                      <a:pt x="153" y="0"/>
                    </a:moveTo>
                    <a:cubicBezTo>
                      <a:pt x="147" y="6"/>
                      <a:pt x="138" y="10"/>
                      <a:pt x="129" y="10"/>
                    </a:cubicBezTo>
                    <a:cubicBezTo>
                      <a:pt x="102" y="10"/>
                      <a:pt x="75" y="14"/>
                      <a:pt x="50" y="21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0" y="90"/>
                      <a:pt x="3" y="112"/>
                      <a:pt x="19" y="124"/>
                    </a:cubicBezTo>
                    <a:cubicBezTo>
                      <a:pt x="25" y="128"/>
                      <a:pt x="32" y="131"/>
                      <a:pt x="40" y="131"/>
                    </a:cubicBezTo>
                    <a:cubicBezTo>
                      <a:pt x="50" y="131"/>
                      <a:pt x="61" y="126"/>
                      <a:pt x="68" y="116"/>
                    </a:cubicBezTo>
                    <a:cubicBezTo>
                      <a:pt x="153" y="0"/>
                      <a:pt x="153" y="0"/>
                      <a:pt x="153" y="0"/>
                    </a:cubicBezTo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5418138" y="1254125"/>
                <a:ext cx="187325" cy="68262"/>
              </a:xfrm>
              <a:custGeom>
                <a:rect b="b" l="l" r="r" t="t"/>
                <a:pathLst>
                  <a:path extrusionOk="0" h="39" w="107">
                    <a:moveTo>
                      <a:pt x="29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5" y="32"/>
                      <a:pt x="52" y="28"/>
                      <a:pt x="79" y="28"/>
                    </a:cubicBezTo>
                    <a:cubicBezTo>
                      <a:pt x="88" y="28"/>
                      <a:pt x="97" y="24"/>
                      <a:pt x="103" y="18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0" y="23"/>
                      <a:pt x="89" y="28"/>
                      <a:pt x="78" y="28"/>
                    </a:cubicBezTo>
                    <a:cubicBezTo>
                      <a:pt x="71" y="28"/>
                      <a:pt x="64" y="26"/>
                      <a:pt x="57" y="21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163354"/>
              </a:solidFill>
              <a:ln cap="flat" cmpd="sng" w="9525">
                <a:solidFill>
                  <a:srgbClr val="16335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5549900" y="1179513"/>
                <a:ext cx="9525" cy="0"/>
              </a:xfrm>
              <a:custGeom>
                <a:rect b="b" l="l" r="r" t="t"/>
                <a:pathLst>
                  <a:path extrusionOk="0" h="120000" w="5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001934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5468938" y="1179513"/>
                <a:ext cx="147638" cy="123825"/>
              </a:xfrm>
              <a:custGeom>
                <a:rect b="b" l="l" r="r" t="t"/>
                <a:pathLst>
                  <a:path extrusionOk="0" h="71" w="85">
                    <a:moveTo>
                      <a:pt x="50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37" y="1"/>
                      <a:pt x="27" y="6"/>
                      <a:pt x="21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5" y="69"/>
                      <a:pt x="42" y="71"/>
                      <a:pt x="49" y="71"/>
                    </a:cubicBezTo>
                    <a:cubicBezTo>
                      <a:pt x="60" y="71"/>
                      <a:pt x="71" y="66"/>
                      <a:pt x="78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0"/>
                      <a:pt x="84" y="43"/>
                      <a:pt x="84" y="36"/>
                    </a:cubicBezTo>
                    <a:cubicBezTo>
                      <a:pt x="85" y="25"/>
                      <a:pt x="80" y="14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4" y="3"/>
                      <a:pt x="58" y="1"/>
                      <a:pt x="52" y="0"/>
                    </a:cubicBezTo>
                    <a:cubicBezTo>
                      <a:pt x="51" y="0"/>
                      <a:pt x="50" y="0"/>
                      <a:pt x="50" y="0"/>
                    </a:cubicBezTo>
                  </a:path>
                </a:pathLst>
              </a:custGeom>
              <a:solidFill>
                <a:srgbClr val="0F2238"/>
              </a:solidFill>
              <a:ln cap="flat" cmpd="sng" w="9525">
                <a:solidFill>
                  <a:srgbClr val="0F2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 rot="5400000">
              <a:off x="7581574" y="2121679"/>
              <a:ext cx="147638" cy="123825"/>
            </a:xfrm>
            <a:custGeom>
              <a:rect b="b" l="l" r="r" t="t"/>
              <a:pathLst>
                <a:path extrusionOk="0" h="71" w="85">
                  <a:moveTo>
                    <a:pt x="50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37" y="1"/>
                    <a:pt x="27" y="6"/>
                    <a:pt x="21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5" y="69"/>
                    <a:pt x="42" y="71"/>
                    <a:pt x="49" y="71"/>
                  </a:cubicBezTo>
                  <a:cubicBezTo>
                    <a:pt x="60" y="71"/>
                    <a:pt x="71" y="6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0"/>
                    <a:pt x="84" y="43"/>
                    <a:pt x="84" y="36"/>
                  </a:cubicBezTo>
                  <a:cubicBezTo>
                    <a:pt x="85" y="25"/>
                    <a:pt x="80" y="14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4" y="3"/>
                    <a:pt x="58" y="1"/>
                    <a:pt x="52" y="0"/>
                  </a:cubicBezTo>
                  <a:cubicBezTo>
                    <a:pt x="51" y="0"/>
                    <a:pt x="50" y="0"/>
                    <a:pt x="50" y="0"/>
                  </a:cubicBezTo>
                </a:path>
              </a:pathLst>
            </a:custGeom>
            <a:solidFill>
              <a:srgbClr val="003B6A"/>
            </a:solidFill>
            <a:ln cap="flat" cmpd="sng" w="9525">
              <a:solidFill>
                <a:srgbClr val="003B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23"/>
          <p:cNvSpPr/>
          <p:nvPr/>
        </p:nvSpPr>
        <p:spPr>
          <a:xfrm>
            <a:off x="618351" y="6306532"/>
            <a:ext cx="3529443" cy="245097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type="title"/>
          </p:nvPr>
        </p:nvSpPr>
        <p:spPr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Content</a:t>
            </a: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6848408" y="1408411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848408" y="2282836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74D"/>
                </a:solidFill>
              </a:rPr>
              <a:t>2</a:t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6848408" y="3153496"/>
            <a:ext cx="609600" cy="60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74D"/>
                </a:solidFill>
              </a:rPr>
              <a:t>3</a:t>
            </a:r>
            <a:endParaRPr/>
          </a:p>
        </p:txBody>
      </p:sp>
      <p:sp>
        <p:nvSpPr>
          <p:cNvPr id="203" name="Google Shape;203;p2"/>
          <p:cNvSpPr txBox="1"/>
          <p:nvPr/>
        </p:nvSpPr>
        <p:spPr>
          <a:xfrm>
            <a:off x="7523368" y="1513157"/>
            <a:ext cx="3540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F5 Monthly Report</a:t>
            </a:r>
            <a:endParaRPr/>
          </a:p>
        </p:txBody>
      </p:sp>
      <p:sp>
        <p:nvSpPr>
          <p:cNvPr id="204" name="Google Shape;204;p2"/>
          <p:cNvSpPr txBox="1"/>
          <p:nvPr/>
        </p:nvSpPr>
        <p:spPr>
          <a:xfrm>
            <a:off x="7523368" y="2387582"/>
            <a:ext cx="3540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Palo Alto Monthly Report</a:t>
            </a:r>
            <a:endParaRPr/>
          </a:p>
        </p:txBody>
      </p:sp>
      <p:sp>
        <p:nvSpPr>
          <p:cNvPr id="205" name="Google Shape;205;p2"/>
          <p:cNvSpPr txBox="1"/>
          <p:nvPr/>
        </p:nvSpPr>
        <p:spPr>
          <a:xfrm>
            <a:off x="7523368" y="3258242"/>
            <a:ext cx="3540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Eset AV Monthly Report</a:t>
            </a: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583689" y="6184300"/>
            <a:ext cx="3611239" cy="339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6848408" y="4898595"/>
            <a:ext cx="609600" cy="609600"/>
          </a:xfrm>
          <a:prstGeom prst="ellipse">
            <a:avLst/>
          </a:prstGeom>
          <a:solidFill>
            <a:srgbClr val="7575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74D"/>
                </a:solidFill>
              </a:rPr>
              <a:t>5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7523368" y="4898590"/>
            <a:ext cx="45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Best Practice &amp; Recommendations</a:t>
            </a: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838354" y="3981146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274D"/>
                </a:solidFill>
              </a:rPr>
              <a:t>4</a:t>
            </a:r>
            <a:endParaRPr/>
          </a:p>
        </p:txBody>
      </p:sp>
      <p:sp>
        <p:nvSpPr>
          <p:cNvPr id="210" name="Google Shape;210;p2"/>
          <p:cNvSpPr txBox="1"/>
          <p:nvPr/>
        </p:nvSpPr>
        <p:spPr>
          <a:xfrm>
            <a:off x="7513314" y="4021579"/>
            <a:ext cx="45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Assignment Task Lists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rial"/>
              <a:buNone/>
            </a:pPr>
            <a:r>
              <a:rPr lang="en-US"/>
              <a:t>F5 Monthly Report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F5 Top Attacks Vector</a:t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583688" y="6268825"/>
            <a:ext cx="3686654" cy="320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8081952" y="1971808"/>
            <a:ext cx="3412235" cy="73866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 semua serangan, F5 sudah berhasil memblock serangan ke arah system internal BPN.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8081952" y="4144599"/>
            <a:ext cx="3412235" cy="73866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 57.331.050 request ke aplikasi internal BPN, terdapat total 1% yang terindikasi serangan web attacks.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87" y="1529890"/>
            <a:ext cx="7118795" cy="1923242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687" y="3765319"/>
            <a:ext cx="7118795" cy="1825212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F5 Anomaly Credentials Detection</a:t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583688" y="6268825"/>
            <a:ext cx="3686654" cy="320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88" y="4135459"/>
            <a:ext cx="9022225" cy="462601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8"/>
          <p:cNvSpPr txBox="1"/>
          <p:nvPr/>
        </p:nvSpPr>
        <p:spPr>
          <a:xfrm>
            <a:off x="583688" y="4934821"/>
            <a:ext cx="9794223" cy="646331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traffic yang menggunakan username, terdapat aktifitas dari user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atima.rdalila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@atrbpn.go.id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terindikasi melakukan bruteforce ke arah aplikasi Email Exchange.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1161" y="1534049"/>
            <a:ext cx="9104751" cy="234326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rial"/>
              <a:buNone/>
            </a:pPr>
            <a:r>
              <a:rPr lang="en-US"/>
              <a:t>Palo Alto Monthly Report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Palo Alto Top Threats Activity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583688" y="6268825"/>
            <a:ext cx="3686654" cy="320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0"/>
          <p:cNvCxnSpPr/>
          <p:nvPr/>
        </p:nvCxnSpPr>
        <p:spPr>
          <a:xfrm flipH="1" rot="-5400000">
            <a:off x="-3990" y="3904757"/>
            <a:ext cx="2015400" cy="4917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00BAE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59" y="2357286"/>
            <a:ext cx="7554379" cy="1371791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9680" y="4289989"/>
            <a:ext cx="10184461" cy="17852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XMRig Miner Command &amp; Control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934720" y="4791054"/>
            <a:ext cx="101701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XMRIG Virus is 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legitimate open-source application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utilizes system CPUs to mine Monero cryptocurrency. Unfortunately, criminals generate revenue by infiltrating this app into systems without users' consent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583688" y="6309360"/>
            <a:ext cx="3622552" cy="2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1"/>
          <p:cNvCxnSpPr/>
          <p:nvPr/>
        </p:nvCxnSpPr>
        <p:spPr>
          <a:xfrm flipH="1" rot="-5400000">
            <a:off x="9488" y="2492960"/>
            <a:ext cx="1510200" cy="3618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00BAE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88" y="1656716"/>
            <a:ext cx="10270824" cy="524087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20" y="2523453"/>
            <a:ext cx="11127317" cy="19249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Ramnit Command and Control Traffic</a:t>
            </a:r>
            <a:endParaRPr/>
          </a:p>
        </p:txBody>
      </p:sp>
      <p:cxnSp>
        <p:nvCxnSpPr>
          <p:cNvPr id="264" name="Google Shape;264;p12"/>
          <p:cNvCxnSpPr/>
          <p:nvPr/>
        </p:nvCxnSpPr>
        <p:spPr>
          <a:xfrm flipH="1" rot="-5400000">
            <a:off x="9488" y="2492960"/>
            <a:ext cx="1510200" cy="3618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00BA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12"/>
          <p:cNvSpPr txBox="1"/>
          <p:nvPr/>
        </p:nvSpPr>
        <p:spPr>
          <a:xfrm>
            <a:off x="1199153" y="4965466"/>
            <a:ext cx="98963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malicious pieces of software that silently mine cryptocurrencies, such as Bitcoin and Monero, without the consent or approval of the user. In 2018, we identified 83 botnet C&amp;Cs associated with CoinMiners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583688" y="6324170"/>
            <a:ext cx="3637280" cy="274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88" y="1647316"/>
            <a:ext cx="11246573" cy="67060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797" y="3025997"/>
            <a:ext cx="10688515" cy="98376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2021-08-09T03:23:37Z</dcterms:created>
  <dc:creator>Isa Pangestu</dc:creator>
</cp:coreProperties>
</file>