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2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9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8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7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7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6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1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CF4A-874A-4125-8BF2-7D322C2C5F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11B0-F3DE-43FA-925F-5500E8924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083507" y="1160585"/>
            <a:ext cx="9652195" cy="5090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5" y="4348394"/>
            <a:ext cx="1304925" cy="12477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582199" y="1934530"/>
            <a:ext cx="2142465" cy="1306730"/>
            <a:chOff x="2686408" y="2039779"/>
            <a:chExt cx="2142465" cy="130673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63606" y="2200971"/>
              <a:ext cx="1965267" cy="11455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https://crispyblog.kr:5000/static/img/postImg/da5a8caf-6ccc-4aa2-b8d1-d673a3f0a4e6_jenkin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804" y="2302368"/>
              <a:ext cx="905609" cy="905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6" descr="https://d1.awsstatic.com/acs/characters/Logos/Docker-Logo_Horizontel_279x131.b8a5c41e56b77706656d61080f6a0217a3ba356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408" y="2039779"/>
              <a:ext cx="1021142" cy="479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2202318" y="3430846"/>
            <a:ext cx="4761294" cy="2252149"/>
            <a:chOff x="2298929" y="3844577"/>
            <a:chExt cx="4761294" cy="225214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2470357" y="4041814"/>
              <a:ext cx="4589866" cy="20549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6" name="Picture 22" descr="https://upload.wikimedia.org/wikipedia/commons/thumb/d/d5/Progressive_Web_Apps_Logo.svg/220px-Progressive_Web_Apps_Logo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869" y="4362005"/>
              <a:ext cx="1233727" cy="465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7543" y="5116565"/>
              <a:ext cx="1943100" cy="800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8359" y="4949747"/>
              <a:ext cx="2009775" cy="1114425"/>
            </a:xfrm>
            <a:prstGeom prst="rect">
              <a:avLst/>
            </a:prstGeom>
          </p:spPr>
        </p:pic>
        <p:pic>
          <p:nvPicPr>
            <p:cNvPr id="21" name="Picture 16" descr="https://d1.awsstatic.com/acs/characters/Logos/Docker-Logo_Horizontel_279x131.b8a5c41e56b77706656d61080f6a0217a3ba356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929" y="3844577"/>
              <a:ext cx="1021142" cy="479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://tech.kakao.com/storage/2022/06/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768" y="4074711"/>
              <a:ext cx="1669387" cy="96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7492588" y="1423553"/>
            <a:ext cx="3947796" cy="2733626"/>
            <a:chOff x="7076164" y="1628378"/>
            <a:chExt cx="3588905" cy="2733626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076164" y="1832703"/>
              <a:ext cx="3588905" cy="252930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350066" y="2381633"/>
              <a:ext cx="3037908" cy="1667933"/>
              <a:chOff x="7350066" y="2381633"/>
              <a:chExt cx="3037908" cy="1667933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350066" y="2381633"/>
                <a:ext cx="3037908" cy="166793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2148" y="2824455"/>
                <a:ext cx="2905125" cy="742950"/>
              </a:xfrm>
              <a:prstGeom prst="rect">
                <a:avLst/>
              </a:prstGeom>
            </p:spPr>
          </p:pic>
        </p:grpSp>
        <p:pic>
          <p:nvPicPr>
            <p:cNvPr id="20" name="Picture 16" descr="https://d1.awsstatic.com/acs/characters/Logos/Docker-Logo_Horizontel_279x131.b8a5c41e56b77706656d61080f6a0217a3ba356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846" y="1628378"/>
              <a:ext cx="1021142" cy="479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pring Boot 초기 설정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76" t="14258" r="20324" b="14161"/>
            <a:stretch/>
          </p:blipFill>
          <p:spPr bwMode="auto">
            <a:xfrm>
              <a:off x="8471389" y="1998155"/>
              <a:ext cx="791307" cy="80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직선 화살표 연결선 22"/>
          <p:cNvCxnSpPr>
            <a:stCxn id="1032" idx="0"/>
          </p:cNvCxnSpPr>
          <p:nvPr/>
        </p:nvCxnSpPr>
        <p:spPr>
          <a:xfrm flipH="1" flipV="1">
            <a:off x="3767399" y="1677560"/>
            <a:ext cx="1" cy="51955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032" idx="3"/>
          </p:cNvCxnSpPr>
          <p:nvPr/>
        </p:nvCxnSpPr>
        <p:spPr>
          <a:xfrm flipH="1">
            <a:off x="4220204" y="2649923"/>
            <a:ext cx="1207545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H="1">
            <a:off x="6369544" y="2649923"/>
            <a:ext cx="140729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5931877" y="3218477"/>
            <a:ext cx="5312" cy="43304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59388" y="2313015"/>
            <a:ext cx="100250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push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58136" y="3241767"/>
            <a:ext cx="1002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push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58693" y="2313421"/>
            <a:ext cx="1069056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Webhook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7509" y="1758408"/>
            <a:ext cx="1057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9472463" y="3948274"/>
            <a:ext cx="1" cy="7545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1835867" y="4876750"/>
            <a:ext cx="48536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8736060" y="963050"/>
            <a:ext cx="0" cy="55871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B] Redis - 개념, 특징, 활용 방법 정리">
            <a:extLst>
              <a:ext uri="{FF2B5EF4-FFF2-40B4-BE49-F238E27FC236}">
                <a16:creationId xmlns:a16="http://schemas.microsoft.com/office/drawing/2014/main" id="{E774E0B1-8769-66B9-5812-415C07C7B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12" y="4703532"/>
            <a:ext cx="1027834" cy="8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D84268-0B08-1FD6-A244-D4AC9D4301D9}"/>
              </a:ext>
            </a:extLst>
          </p:cNvPr>
          <p:cNvCxnSpPr>
            <a:cxnSpLocks/>
          </p:cNvCxnSpPr>
          <p:nvPr/>
        </p:nvCxnSpPr>
        <p:spPr>
          <a:xfrm flipV="1">
            <a:off x="8282344" y="3948274"/>
            <a:ext cx="1" cy="7545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GitHub Logo, symbol, meaning, history, PNG, brand">
            <a:extLst>
              <a:ext uri="{FF2B5EF4-FFF2-40B4-BE49-F238E27FC236}">
                <a16:creationId xmlns:a16="http://schemas.microsoft.com/office/drawing/2014/main" id="{654797BD-CB66-9269-5AC8-6F18DABE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95" y="2192478"/>
            <a:ext cx="1580444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34BFCF-056F-F8D5-A358-092D65095125}"/>
              </a:ext>
            </a:extLst>
          </p:cNvPr>
          <p:cNvGrpSpPr/>
          <p:nvPr/>
        </p:nvGrpSpPr>
        <p:grpSpPr>
          <a:xfrm>
            <a:off x="8819138" y="4596361"/>
            <a:ext cx="1172582" cy="985667"/>
            <a:chOff x="8267994" y="4596361"/>
            <a:chExt cx="1172582" cy="9856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C72964B-4110-FF1E-8058-5F3E63101130}"/>
                </a:ext>
              </a:extLst>
            </p:cNvPr>
            <p:cNvGrpSpPr/>
            <p:nvPr/>
          </p:nvGrpSpPr>
          <p:grpSpPr>
            <a:xfrm>
              <a:off x="8267994" y="4596361"/>
              <a:ext cx="1172582" cy="985667"/>
              <a:chOff x="8286469" y="4596361"/>
              <a:chExt cx="1172582" cy="985667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8420537" y="4710938"/>
                <a:ext cx="1038514" cy="87109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16" descr="https://d1.awsstatic.com/acs/characters/Logos/Docker-Logo_Horizontel_279x131.b8a5c41e56b77706656d61080f6a0217a3ba356d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469" y="4596361"/>
                <a:ext cx="671006" cy="32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42" name="Picture 18" descr="https://d1.awsstatic.com/asset-repository/products/amazon-rds/1024px-MySQL.ff87215b43fd7292af172e2a5d9b84421726257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395" y="4960232"/>
              <a:ext cx="692855" cy="36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FDA467-E2B7-D971-BE1B-3487FE8274F8}"/>
              </a:ext>
            </a:extLst>
          </p:cNvPr>
          <p:cNvGrpSpPr/>
          <p:nvPr/>
        </p:nvGrpSpPr>
        <p:grpSpPr>
          <a:xfrm>
            <a:off x="10026937" y="4596361"/>
            <a:ext cx="1172582" cy="985667"/>
            <a:chOff x="9475793" y="4596361"/>
            <a:chExt cx="1172582" cy="985667"/>
          </a:xfrm>
        </p:grpSpPr>
        <p:sp>
          <p:nvSpPr>
            <p:cNvPr id="18" name="모서리가 둥근 직사각형 33">
              <a:extLst>
                <a:ext uri="{FF2B5EF4-FFF2-40B4-BE49-F238E27FC236}">
                  <a16:creationId xmlns:a16="http://schemas.microsoft.com/office/drawing/2014/main" id="{65F9FD3C-1305-1D8F-D4BD-3B342AF63550}"/>
                </a:ext>
              </a:extLst>
            </p:cNvPr>
            <p:cNvSpPr/>
            <p:nvPr/>
          </p:nvSpPr>
          <p:spPr>
            <a:xfrm>
              <a:off x="9609861" y="4710938"/>
              <a:ext cx="1038514" cy="87109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4" name="Picture 20" descr="MongoDB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7821" y="4745788"/>
              <a:ext cx="694879" cy="694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6" descr="https://d1.awsstatic.com/acs/characters/Logos/Docker-Logo_Horizontel_279x131.b8a5c41e56b77706656d61080f6a0217a3ba356d.png">
              <a:extLst>
                <a:ext uri="{FF2B5EF4-FFF2-40B4-BE49-F238E27FC236}">
                  <a16:creationId xmlns:a16="http://schemas.microsoft.com/office/drawing/2014/main" id="{F7FE6A9D-2D30-60F4-1221-8424C014E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5793" y="4596361"/>
              <a:ext cx="671006" cy="32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F9F6B4-7851-C8B4-B34C-256376E2E7DD}"/>
              </a:ext>
            </a:extLst>
          </p:cNvPr>
          <p:cNvCxnSpPr/>
          <p:nvPr/>
        </p:nvCxnSpPr>
        <p:spPr>
          <a:xfrm flipV="1">
            <a:off x="10680262" y="3948274"/>
            <a:ext cx="1" cy="7545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3B4C74-C16A-8698-7B22-8CCCEEE4422B}"/>
              </a:ext>
            </a:extLst>
          </p:cNvPr>
          <p:cNvGrpSpPr/>
          <p:nvPr/>
        </p:nvGrpSpPr>
        <p:grpSpPr>
          <a:xfrm>
            <a:off x="8350975" y="-63129"/>
            <a:ext cx="799430" cy="1043300"/>
            <a:chOff x="5127603" y="76899"/>
            <a:chExt cx="799430" cy="1043300"/>
          </a:xfrm>
        </p:grpSpPr>
        <p:pic>
          <p:nvPicPr>
            <p:cNvPr id="38" name="그림 37" descr="예술, 디자인이(가) 표시된 사진&#10;&#10;자동 생성된 설명">
              <a:extLst>
                <a:ext uri="{FF2B5EF4-FFF2-40B4-BE49-F238E27FC236}">
                  <a16:creationId xmlns:a16="http://schemas.microsoft.com/office/drawing/2014/main" id="{4D3D011D-F1FB-65C7-136D-A4990C89A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433" y="76899"/>
              <a:ext cx="795600" cy="7956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D2B63E-D090-17F4-D48E-ECB1A3FBA465}"/>
                </a:ext>
              </a:extLst>
            </p:cNvPr>
            <p:cNvSpPr txBox="1"/>
            <p:nvPr/>
          </p:nvSpPr>
          <p:spPr>
            <a:xfrm>
              <a:off x="5127603" y="750867"/>
              <a:ext cx="7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Amazon</a:t>
              </a:r>
            </a:p>
            <a:p>
              <a:pPr algn="ctr"/>
              <a:r>
                <a:rPr lang="en-US" altLang="ko-KR" sz="900" b="1" dirty="0"/>
                <a:t>CloudFront</a:t>
              </a:r>
              <a:endParaRPr lang="ko-KR" altLang="en-US" sz="900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2BEB147-D245-74FE-F100-ED4464FB8758}"/>
              </a:ext>
            </a:extLst>
          </p:cNvPr>
          <p:cNvGrpSpPr/>
          <p:nvPr/>
        </p:nvGrpSpPr>
        <p:grpSpPr>
          <a:xfrm>
            <a:off x="9723425" y="29555"/>
            <a:ext cx="875160" cy="820785"/>
            <a:chOff x="4055946" y="160914"/>
            <a:chExt cx="795600" cy="82078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16B5A2-F07C-FBE4-B1B0-18D0ECE1B02C}"/>
                </a:ext>
              </a:extLst>
            </p:cNvPr>
            <p:cNvSpPr txBox="1"/>
            <p:nvPr/>
          </p:nvSpPr>
          <p:spPr>
            <a:xfrm>
              <a:off x="4055946" y="750867"/>
              <a:ext cx="795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Amazon S3</a:t>
              </a:r>
              <a:endParaRPr lang="ko-KR" altLang="en-US" sz="900" b="1" dirty="0"/>
            </a:p>
          </p:txBody>
        </p:sp>
        <p:pic>
          <p:nvPicPr>
            <p:cNvPr id="46" name="그림 45" descr="예술, 디자인이(가) 표시된 사진&#10;&#10;자동 생성된 설명">
              <a:extLst>
                <a:ext uri="{FF2B5EF4-FFF2-40B4-BE49-F238E27FC236}">
                  <a16:creationId xmlns:a16="http://schemas.microsoft.com/office/drawing/2014/main" id="{2F4C16A8-3458-9815-6F8D-421A8D496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653" y="160914"/>
              <a:ext cx="522459" cy="631097"/>
            </a:xfrm>
            <a:prstGeom prst="rect">
              <a:avLst/>
            </a:prstGeom>
          </p:spPr>
        </p:pic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B63F787-5466-496D-59ED-B4A53EE64C88}"/>
              </a:ext>
            </a:extLst>
          </p:cNvPr>
          <p:cNvCxnSpPr>
            <a:cxnSpLocks/>
          </p:cNvCxnSpPr>
          <p:nvPr/>
        </p:nvCxnSpPr>
        <p:spPr>
          <a:xfrm flipH="1">
            <a:off x="9171345" y="427931"/>
            <a:ext cx="51631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D739C5D-DD3D-7FA7-A767-B1C77C2CD7D6}"/>
              </a:ext>
            </a:extLst>
          </p:cNvPr>
          <p:cNvGrpSpPr/>
          <p:nvPr/>
        </p:nvGrpSpPr>
        <p:grpSpPr>
          <a:xfrm>
            <a:off x="3019134" y="662010"/>
            <a:ext cx="1496529" cy="955041"/>
            <a:chOff x="3041595" y="589310"/>
            <a:chExt cx="1496529" cy="95504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E977265-C773-3AEA-5559-4721EAA22FD8}"/>
                </a:ext>
              </a:extLst>
            </p:cNvPr>
            <p:cNvSpPr/>
            <p:nvPr/>
          </p:nvSpPr>
          <p:spPr>
            <a:xfrm>
              <a:off x="3483115" y="629536"/>
              <a:ext cx="644952" cy="644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 descr="상징, 로고, 폰트, 그래픽이(가) 표시된 사진&#10;&#10;자동 생성된 설명">
              <a:extLst>
                <a:ext uri="{FF2B5EF4-FFF2-40B4-BE49-F238E27FC236}">
                  <a16:creationId xmlns:a16="http://schemas.microsoft.com/office/drawing/2014/main" id="{5638C3C0-18B7-252F-DE93-77840C36C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95" y="589310"/>
              <a:ext cx="1496529" cy="955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50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서재건</cp:lastModifiedBy>
  <cp:revision>8</cp:revision>
  <dcterms:created xsi:type="dcterms:W3CDTF">2023-05-17T04:49:23Z</dcterms:created>
  <dcterms:modified xsi:type="dcterms:W3CDTF">2023-09-05T13:48:56Z</dcterms:modified>
</cp:coreProperties>
</file>