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FCFCFC"/>
    <a:srgbClr val="8B78BA"/>
    <a:srgbClr val="B6BBF5"/>
    <a:srgbClr val="C0B5D7"/>
    <a:srgbClr val="6559A3"/>
    <a:srgbClr val="9E95D4"/>
    <a:srgbClr val="FAFAFA"/>
    <a:srgbClr val="3E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>
        <p:scale>
          <a:sx n="45" d="100"/>
          <a:sy n="45" d="100"/>
        </p:scale>
        <p:origin x="23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F40-859A-4D8D-8FD8-9B9C6CC4AFF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0B00-35E6-4E68-9163-22D097CC4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 flipV="1">
            <a:off x="0" y="7497020"/>
            <a:ext cx="6858305" cy="2419350"/>
          </a:xfrm>
          <a:custGeom>
            <a:avLst/>
            <a:gdLst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58000 w 6858000"/>
              <a:gd name="connsiteY2" fmla="*/ 1990725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48475 w 6858000"/>
              <a:gd name="connsiteY2" fmla="*/ 819150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61175"/>
              <a:gd name="connsiteY0" fmla="*/ 0 h 1990725"/>
              <a:gd name="connsiteX1" fmla="*/ 6858000 w 6861175"/>
              <a:gd name="connsiteY1" fmla="*/ 0 h 1990725"/>
              <a:gd name="connsiteX2" fmla="*/ 6861175 w 6861175"/>
              <a:gd name="connsiteY2" fmla="*/ 806450 h 1990725"/>
              <a:gd name="connsiteX3" fmla="*/ 0 w 6861175"/>
              <a:gd name="connsiteY3" fmla="*/ 1990725 h 1990725"/>
              <a:gd name="connsiteX4" fmla="*/ 0 w 6861175"/>
              <a:gd name="connsiteY4" fmla="*/ 0 h 1990725"/>
              <a:gd name="connsiteX0" fmla="*/ 0 w 6861175"/>
              <a:gd name="connsiteY0" fmla="*/ 0 h 2419350"/>
              <a:gd name="connsiteX1" fmla="*/ 6858000 w 6861175"/>
              <a:gd name="connsiteY1" fmla="*/ 0 h 2419350"/>
              <a:gd name="connsiteX2" fmla="*/ 6861175 w 6861175"/>
              <a:gd name="connsiteY2" fmla="*/ 806450 h 2419350"/>
              <a:gd name="connsiteX3" fmla="*/ 0 w 6861175"/>
              <a:gd name="connsiteY3" fmla="*/ 2419350 h 2419350"/>
              <a:gd name="connsiteX4" fmla="*/ 0 w 6861175"/>
              <a:gd name="connsiteY4" fmla="*/ 0 h 2419350"/>
              <a:gd name="connsiteX0" fmla="*/ 0 w 6858091"/>
              <a:gd name="connsiteY0" fmla="*/ 0 h 2419350"/>
              <a:gd name="connsiteX1" fmla="*/ 6858000 w 6858091"/>
              <a:gd name="connsiteY1" fmla="*/ 0 h 2419350"/>
              <a:gd name="connsiteX2" fmla="*/ 6851650 w 6858091"/>
              <a:gd name="connsiteY2" fmla="*/ 330200 h 2419350"/>
              <a:gd name="connsiteX3" fmla="*/ 0 w 6858091"/>
              <a:gd name="connsiteY3" fmla="*/ 2419350 h 2419350"/>
              <a:gd name="connsiteX4" fmla="*/ 0 w 6858091"/>
              <a:gd name="connsiteY4" fmla="*/ 0 h 2419350"/>
              <a:gd name="connsiteX0" fmla="*/ 0 w 6858305"/>
              <a:gd name="connsiteY0" fmla="*/ 0 h 2419350"/>
              <a:gd name="connsiteX1" fmla="*/ 6858000 w 6858305"/>
              <a:gd name="connsiteY1" fmla="*/ 0 h 2419350"/>
              <a:gd name="connsiteX2" fmla="*/ 6858000 w 6858305"/>
              <a:gd name="connsiteY2" fmla="*/ 330200 h 2419350"/>
              <a:gd name="connsiteX3" fmla="*/ 0 w 6858305"/>
              <a:gd name="connsiteY3" fmla="*/ 2419350 h 2419350"/>
              <a:gd name="connsiteX4" fmla="*/ 0 w 6858305"/>
              <a:gd name="connsiteY4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305" h="2419350">
                <a:moveTo>
                  <a:pt x="0" y="0"/>
                </a:moveTo>
                <a:lnTo>
                  <a:pt x="6858000" y="0"/>
                </a:lnTo>
                <a:cubicBezTo>
                  <a:pt x="6859058" y="268817"/>
                  <a:pt x="6856942" y="61383"/>
                  <a:pt x="6858000" y="330200"/>
                </a:cubicBez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26000">
                <a:srgbClr val="B9B9B9"/>
              </a:gs>
              <a:gs pos="66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/>
          <p:cNvSpPr/>
          <p:nvPr/>
        </p:nvSpPr>
        <p:spPr>
          <a:xfrm flipH="1">
            <a:off x="0" y="1"/>
            <a:ext cx="6861175" cy="2419350"/>
          </a:xfrm>
          <a:custGeom>
            <a:avLst/>
            <a:gdLst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58000 w 6858000"/>
              <a:gd name="connsiteY2" fmla="*/ 1990725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48475 w 6858000"/>
              <a:gd name="connsiteY2" fmla="*/ 819150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61175"/>
              <a:gd name="connsiteY0" fmla="*/ 0 h 1990725"/>
              <a:gd name="connsiteX1" fmla="*/ 6858000 w 6861175"/>
              <a:gd name="connsiteY1" fmla="*/ 0 h 1990725"/>
              <a:gd name="connsiteX2" fmla="*/ 6861175 w 6861175"/>
              <a:gd name="connsiteY2" fmla="*/ 806450 h 1990725"/>
              <a:gd name="connsiteX3" fmla="*/ 0 w 6861175"/>
              <a:gd name="connsiteY3" fmla="*/ 1990725 h 1990725"/>
              <a:gd name="connsiteX4" fmla="*/ 0 w 6861175"/>
              <a:gd name="connsiteY4" fmla="*/ 0 h 1990725"/>
              <a:gd name="connsiteX0" fmla="*/ 0 w 6861175"/>
              <a:gd name="connsiteY0" fmla="*/ 0 h 2419350"/>
              <a:gd name="connsiteX1" fmla="*/ 6858000 w 6861175"/>
              <a:gd name="connsiteY1" fmla="*/ 0 h 2419350"/>
              <a:gd name="connsiteX2" fmla="*/ 6861175 w 6861175"/>
              <a:gd name="connsiteY2" fmla="*/ 806450 h 2419350"/>
              <a:gd name="connsiteX3" fmla="*/ 0 w 6861175"/>
              <a:gd name="connsiteY3" fmla="*/ 2419350 h 2419350"/>
              <a:gd name="connsiteX4" fmla="*/ 0 w 6861175"/>
              <a:gd name="connsiteY4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175" h="2419350">
                <a:moveTo>
                  <a:pt x="0" y="0"/>
                </a:moveTo>
                <a:lnTo>
                  <a:pt x="6858000" y="0"/>
                </a:lnTo>
                <a:cubicBezTo>
                  <a:pt x="6859058" y="268817"/>
                  <a:pt x="6860117" y="537633"/>
                  <a:pt x="6861175" y="806450"/>
                </a:cubicBez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861175" cy="2419350"/>
          </a:xfrm>
          <a:custGeom>
            <a:avLst/>
            <a:gdLst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58000 w 6858000"/>
              <a:gd name="connsiteY2" fmla="*/ 1990725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58000"/>
              <a:gd name="connsiteY0" fmla="*/ 0 h 1990725"/>
              <a:gd name="connsiteX1" fmla="*/ 6858000 w 6858000"/>
              <a:gd name="connsiteY1" fmla="*/ 0 h 1990725"/>
              <a:gd name="connsiteX2" fmla="*/ 6848475 w 6858000"/>
              <a:gd name="connsiteY2" fmla="*/ 819150 h 1990725"/>
              <a:gd name="connsiteX3" fmla="*/ 0 w 6858000"/>
              <a:gd name="connsiteY3" fmla="*/ 1990725 h 1990725"/>
              <a:gd name="connsiteX4" fmla="*/ 0 w 6858000"/>
              <a:gd name="connsiteY4" fmla="*/ 0 h 1990725"/>
              <a:gd name="connsiteX0" fmla="*/ 0 w 6861175"/>
              <a:gd name="connsiteY0" fmla="*/ 0 h 1990725"/>
              <a:gd name="connsiteX1" fmla="*/ 6858000 w 6861175"/>
              <a:gd name="connsiteY1" fmla="*/ 0 h 1990725"/>
              <a:gd name="connsiteX2" fmla="*/ 6861175 w 6861175"/>
              <a:gd name="connsiteY2" fmla="*/ 806450 h 1990725"/>
              <a:gd name="connsiteX3" fmla="*/ 0 w 6861175"/>
              <a:gd name="connsiteY3" fmla="*/ 1990725 h 1990725"/>
              <a:gd name="connsiteX4" fmla="*/ 0 w 6861175"/>
              <a:gd name="connsiteY4" fmla="*/ 0 h 1990725"/>
              <a:gd name="connsiteX0" fmla="*/ 0 w 6861175"/>
              <a:gd name="connsiteY0" fmla="*/ 0 h 2419350"/>
              <a:gd name="connsiteX1" fmla="*/ 6858000 w 6861175"/>
              <a:gd name="connsiteY1" fmla="*/ 0 h 2419350"/>
              <a:gd name="connsiteX2" fmla="*/ 6861175 w 6861175"/>
              <a:gd name="connsiteY2" fmla="*/ 806450 h 2419350"/>
              <a:gd name="connsiteX3" fmla="*/ 0 w 6861175"/>
              <a:gd name="connsiteY3" fmla="*/ 2419350 h 2419350"/>
              <a:gd name="connsiteX4" fmla="*/ 0 w 6861175"/>
              <a:gd name="connsiteY4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175" h="2419350">
                <a:moveTo>
                  <a:pt x="0" y="0"/>
                </a:moveTo>
                <a:lnTo>
                  <a:pt x="6858000" y="0"/>
                </a:lnTo>
                <a:cubicBezTo>
                  <a:pt x="6859058" y="268817"/>
                  <a:pt x="6860117" y="537633"/>
                  <a:pt x="6861175" y="806450"/>
                </a:cubicBez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530" y="0"/>
            <a:ext cx="2315804" cy="990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7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77728" y="192564"/>
            <a:ext cx="4438785" cy="1320799"/>
            <a:chOff x="2639653" y="88900"/>
            <a:chExt cx="4438785" cy="1320799"/>
          </a:xfrm>
        </p:grpSpPr>
        <p:sp>
          <p:nvSpPr>
            <p:cNvPr id="17" name="Rectangle 16"/>
            <p:cNvSpPr/>
            <p:nvPr/>
          </p:nvSpPr>
          <p:spPr>
            <a:xfrm>
              <a:off x="2639653" y="88900"/>
              <a:ext cx="4438785" cy="1006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IKRAM </a:t>
              </a:r>
              <a:r>
                <a:rPr lang="en-US" sz="28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BENKAROUM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39654" y="403225"/>
              <a:ext cx="3481746" cy="1006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mfortaa" panose="00000500000000000000" pitchFamily="2" charset="0"/>
                  <a:cs typeface="Aharoni" panose="02010803020104030203" pitchFamily="2" charset="-79"/>
                </a:rPr>
                <a:t>Engineering student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8327" y="241935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usso One" panose="02000503050000020004" pitchFamily="2" charset="0"/>
              </a:rPr>
              <a:t>CONTACT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8742" y="2904741"/>
            <a:ext cx="476250" cy="400052"/>
          </a:xfrm>
          <a:custGeom>
            <a:avLst/>
            <a:gdLst>
              <a:gd name="connsiteX0" fmla="*/ 0 w 442913"/>
              <a:gd name="connsiteY0" fmla="*/ 0 h 180975"/>
              <a:gd name="connsiteX1" fmla="*/ 442913 w 442913"/>
              <a:gd name="connsiteY1" fmla="*/ 0 h 180975"/>
              <a:gd name="connsiteX2" fmla="*/ 442913 w 442913"/>
              <a:gd name="connsiteY2" fmla="*/ 180975 h 180975"/>
              <a:gd name="connsiteX3" fmla="*/ 0 w 442913"/>
              <a:gd name="connsiteY3" fmla="*/ 180975 h 180975"/>
              <a:gd name="connsiteX4" fmla="*/ 0 w 442913"/>
              <a:gd name="connsiteY4" fmla="*/ 0 h 180975"/>
              <a:gd name="connsiteX0" fmla="*/ 0 w 442913"/>
              <a:gd name="connsiteY0" fmla="*/ 0 h 338138"/>
              <a:gd name="connsiteX1" fmla="*/ 442913 w 442913"/>
              <a:gd name="connsiteY1" fmla="*/ 0 h 338138"/>
              <a:gd name="connsiteX2" fmla="*/ 442913 w 442913"/>
              <a:gd name="connsiteY2" fmla="*/ 180975 h 338138"/>
              <a:gd name="connsiteX3" fmla="*/ 4763 w 442913"/>
              <a:gd name="connsiteY3" fmla="*/ 338138 h 338138"/>
              <a:gd name="connsiteX4" fmla="*/ 0 w 442913"/>
              <a:gd name="connsiteY4" fmla="*/ 0 h 338138"/>
              <a:gd name="connsiteX0" fmla="*/ 459 w 438609"/>
              <a:gd name="connsiteY0" fmla="*/ 152400 h 338138"/>
              <a:gd name="connsiteX1" fmla="*/ 438609 w 438609"/>
              <a:gd name="connsiteY1" fmla="*/ 0 h 338138"/>
              <a:gd name="connsiteX2" fmla="*/ 438609 w 438609"/>
              <a:gd name="connsiteY2" fmla="*/ 180975 h 338138"/>
              <a:gd name="connsiteX3" fmla="*/ 459 w 438609"/>
              <a:gd name="connsiteY3" fmla="*/ 338138 h 338138"/>
              <a:gd name="connsiteX4" fmla="*/ 459 w 438609"/>
              <a:gd name="connsiteY4" fmla="*/ 15240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9" h="338138">
                <a:moveTo>
                  <a:pt x="459" y="152400"/>
                </a:moveTo>
                <a:lnTo>
                  <a:pt x="438609" y="0"/>
                </a:lnTo>
                <a:lnTo>
                  <a:pt x="438609" y="180975"/>
                </a:lnTo>
                <a:lnTo>
                  <a:pt x="459" y="338138"/>
                </a:lnTo>
                <a:cubicBezTo>
                  <a:pt x="-1129" y="225425"/>
                  <a:pt x="2047" y="265113"/>
                  <a:pt x="459" y="1524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8"/>
          <p:cNvSpPr/>
          <p:nvPr/>
        </p:nvSpPr>
        <p:spPr>
          <a:xfrm>
            <a:off x="0" y="3171429"/>
            <a:ext cx="476250" cy="416720"/>
          </a:xfrm>
          <a:custGeom>
            <a:avLst/>
            <a:gdLst>
              <a:gd name="connsiteX0" fmla="*/ 0 w 442913"/>
              <a:gd name="connsiteY0" fmla="*/ 0 h 180975"/>
              <a:gd name="connsiteX1" fmla="*/ 442913 w 442913"/>
              <a:gd name="connsiteY1" fmla="*/ 0 h 180975"/>
              <a:gd name="connsiteX2" fmla="*/ 442913 w 442913"/>
              <a:gd name="connsiteY2" fmla="*/ 180975 h 180975"/>
              <a:gd name="connsiteX3" fmla="*/ 0 w 442913"/>
              <a:gd name="connsiteY3" fmla="*/ 180975 h 180975"/>
              <a:gd name="connsiteX4" fmla="*/ 0 w 442913"/>
              <a:gd name="connsiteY4" fmla="*/ 0 h 180975"/>
              <a:gd name="connsiteX0" fmla="*/ 0 w 442913"/>
              <a:gd name="connsiteY0" fmla="*/ 0 h 338138"/>
              <a:gd name="connsiteX1" fmla="*/ 442913 w 442913"/>
              <a:gd name="connsiteY1" fmla="*/ 0 h 338138"/>
              <a:gd name="connsiteX2" fmla="*/ 442913 w 442913"/>
              <a:gd name="connsiteY2" fmla="*/ 180975 h 338138"/>
              <a:gd name="connsiteX3" fmla="*/ 4763 w 442913"/>
              <a:gd name="connsiteY3" fmla="*/ 338138 h 338138"/>
              <a:gd name="connsiteX4" fmla="*/ 0 w 442913"/>
              <a:gd name="connsiteY4" fmla="*/ 0 h 338138"/>
              <a:gd name="connsiteX0" fmla="*/ 459 w 438609"/>
              <a:gd name="connsiteY0" fmla="*/ 152400 h 338138"/>
              <a:gd name="connsiteX1" fmla="*/ 438609 w 438609"/>
              <a:gd name="connsiteY1" fmla="*/ 0 h 338138"/>
              <a:gd name="connsiteX2" fmla="*/ 438609 w 438609"/>
              <a:gd name="connsiteY2" fmla="*/ 180975 h 338138"/>
              <a:gd name="connsiteX3" fmla="*/ 459 w 438609"/>
              <a:gd name="connsiteY3" fmla="*/ 338138 h 338138"/>
              <a:gd name="connsiteX4" fmla="*/ 459 w 438609"/>
              <a:gd name="connsiteY4" fmla="*/ 15240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9" h="338138">
                <a:moveTo>
                  <a:pt x="459" y="152400"/>
                </a:moveTo>
                <a:lnTo>
                  <a:pt x="438609" y="0"/>
                </a:lnTo>
                <a:lnTo>
                  <a:pt x="438609" y="180975"/>
                </a:lnTo>
                <a:lnTo>
                  <a:pt x="459" y="338138"/>
                </a:lnTo>
                <a:cubicBezTo>
                  <a:pt x="-1129" y="225425"/>
                  <a:pt x="2047" y="265113"/>
                  <a:pt x="459" y="1524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7" y="2974529"/>
            <a:ext cx="162719" cy="162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2584" y="2934433"/>
            <a:ext cx="11144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osis" panose="02010703020202060003" pitchFamily="2" charset="0"/>
              </a:rPr>
              <a:t>Marrakech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302" y="3179005"/>
            <a:ext cx="1277512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osis" panose="02010703020202060003" pitchFamily="2" charset="0"/>
              </a:rPr>
              <a:t>+ 212 0629709168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203" y="3430086"/>
            <a:ext cx="15465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osis" panose="02010703020202060003" pitchFamily="2" charset="0"/>
              </a:rPr>
              <a:t>ibeen171@gmail.com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0163" y="3704452"/>
            <a:ext cx="193195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osis" panose="02010703020202060003" pitchFamily="2" charset="0"/>
              </a:rPr>
              <a:t>https://github.com/icobeen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3528" y="2013002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Dosis" panose="02010703020202060003" pitchFamily="2" charset="0"/>
              </a:rPr>
              <a:t>About 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7190" y="1903052"/>
            <a:ext cx="434002" cy="434002"/>
            <a:chOff x="2699047" y="2477811"/>
            <a:chExt cx="339208" cy="339208"/>
          </a:xfrm>
        </p:grpSpPr>
        <p:sp>
          <p:nvSpPr>
            <p:cNvPr id="3" name="Oval 2"/>
            <p:cNvSpPr/>
            <p:nvPr/>
          </p:nvSpPr>
          <p:spPr>
            <a:xfrm>
              <a:off x="2699047" y="2477811"/>
              <a:ext cx="339208" cy="339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575" y="2521609"/>
              <a:ext cx="224197" cy="224197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3020988" y="2453589"/>
            <a:ext cx="4096772" cy="612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Enthusiastic engineering student with a passion for leveraging emerging technologies. Known for dedication and strong work </a:t>
            </a: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ethic, I thrive in challenging environments. Particularly interested </a:t>
            </a: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in the dynamic realm of cloud DevOps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8" name="Rectangle 28"/>
          <p:cNvSpPr/>
          <p:nvPr/>
        </p:nvSpPr>
        <p:spPr>
          <a:xfrm>
            <a:off x="-156" y="3451362"/>
            <a:ext cx="476406" cy="416479"/>
          </a:xfrm>
          <a:custGeom>
            <a:avLst/>
            <a:gdLst>
              <a:gd name="connsiteX0" fmla="*/ 0 w 442913"/>
              <a:gd name="connsiteY0" fmla="*/ 0 h 180975"/>
              <a:gd name="connsiteX1" fmla="*/ 442913 w 442913"/>
              <a:gd name="connsiteY1" fmla="*/ 0 h 180975"/>
              <a:gd name="connsiteX2" fmla="*/ 442913 w 442913"/>
              <a:gd name="connsiteY2" fmla="*/ 180975 h 180975"/>
              <a:gd name="connsiteX3" fmla="*/ 0 w 442913"/>
              <a:gd name="connsiteY3" fmla="*/ 180975 h 180975"/>
              <a:gd name="connsiteX4" fmla="*/ 0 w 442913"/>
              <a:gd name="connsiteY4" fmla="*/ 0 h 180975"/>
              <a:gd name="connsiteX0" fmla="*/ 0 w 442913"/>
              <a:gd name="connsiteY0" fmla="*/ 0 h 338138"/>
              <a:gd name="connsiteX1" fmla="*/ 442913 w 442913"/>
              <a:gd name="connsiteY1" fmla="*/ 0 h 338138"/>
              <a:gd name="connsiteX2" fmla="*/ 442913 w 442913"/>
              <a:gd name="connsiteY2" fmla="*/ 180975 h 338138"/>
              <a:gd name="connsiteX3" fmla="*/ 4763 w 442913"/>
              <a:gd name="connsiteY3" fmla="*/ 338138 h 338138"/>
              <a:gd name="connsiteX4" fmla="*/ 0 w 442913"/>
              <a:gd name="connsiteY4" fmla="*/ 0 h 338138"/>
              <a:gd name="connsiteX0" fmla="*/ 459 w 438609"/>
              <a:gd name="connsiteY0" fmla="*/ 152400 h 338138"/>
              <a:gd name="connsiteX1" fmla="*/ 438609 w 438609"/>
              <a:gd name="connsiteY1" fmla="*/ 0 h 338138"/>
              <a:gd name="connsiteX2" fmla="*/ 438609 w 438609"/>
              <a:gd name="connsiteY2" fmla="*/ 180975 h 338138"/>
              <a:gd name="connsiteX3" fmla="*/ 459 w 438609"/>
              <a:gd name="connsiteY3" fmla="*/ 338138 h 338138"/>
              <a:gd name="connsiteX4" fmla="*/ 459 w 438609"/>
              <a:gd name="connsiteY4" fmla="*/ 15240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9" h="338138">
                <a:moveTo>
                  <a:pt x="459" y="152400"/>
                </a:moveTo>
                <a:lnTo>
                  <a:pt x="438609" y="0"/>
                </a:lnTo>
                <a:lnTo>
                  <a:pt x="438609" y="180975"/>
                </a:lnTo>
                <a:lnTo>
                  <a:pt x="459" y="338138"/>
                </a:lnTo>
                <a:cubicBezTo>
                  <a:pt x="-1129" y="225425"/>
                  <a:pt x="2047" y="265113"/>
                  <a:pt x="459" y="1524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/>
          <p:cNvSpPr/>
          <p:nvPr/>
        </p:nvSpPr>
        <p:spPr>
          <a:xfrm>
            <a:off x="-156" y="3731295"/>
            <a:ext cx="476406" cy="416479"/>
          </a:xfrm>
          <a:custGeom>
            <a:avLst/>
            <a:gdLst>
              <a:gd name="connsiteX0" fmla="*/ 0 w 442913"/>
              <a:gd name="connsiteY0" fmla="*/ 0 h 180975"/>
              <a:gd name="connsiteX1" fmla="*/ 442913 w 442913"/>
              <a:gd name="connsiteY1" fmla="*/ 0 h 180975"/>
              <a:gd name="connsiteX2" fmla="*/ 442913 w 442913"/>
              <a:gd name="connsiteY2" fmla="*/ 180975 h 180975"/>
              <a:gd name="connsiteX3" fmla="*/ 0 w 442913"/>
              <a:gd name="connsiteY3" fmla="*/ 180975 h 180975"/>
              <a:gd name="connsiteX4" fmla="*/ 0 w 442913"/>
              <a:gd name="connsiteY4" fmla="*/ 0 h 180975"/>
              <a:gd name="connsiteX0" fmla="*/ 0 w 442913"/>
              <a:gd name="connsiteY0" fmla="*/ 0 h 338138"/>
              <a:gd name="connsiteX1" fmla="*/ 442913 w 442913"/>
              <a:gd name="connsiteY1" fmla="*/ 0 h 338138"/>
              <a:gd name="connsiteX2" fmla="*/ 442913 w 442913"/>
              <a:gd name="connsiteY2" fmla="*/ 180975 h 338138"/>
              <a:gd name="connsiteX3" fmla="*/ 4763 w 442913"/>
              <a:gd name="connsiteY3" fmla="*/ 338138 h 338138"/>
              <a:gd name="connsiteX4" fmla="*/ 0 w 442913"/>
              <a:gd name="connsiteY4" fmla="*/ 0 h 338138"/>
              <a:gd name="connsiteX0" fmla="*/ 459 w 438609"/>
              <a:gd name="connsiteY0" fmla="*/ 152400 h 338138"/>
              <a:gd name="connsiteX1" fmla="*/ 438609 w 438609"/>
              <a:gd name="connsiteY1" fmla="*/ 0 h 338138"/>
              <a:gd name="connsiteX2" fmla="*/ 438609 w 438609"/>
              <a:gd name="connsiteY2" fmla="*/ 180975 h 338138"/>
              <a:gd name="connsiteX3" fmla="*/ 459 w 438609"/>
              <a:gd name="connsiteY3" fmla="*/ 338138 h 338138"/>
              <a:gd name="connsiteX4" fmla="*/ 459 w 438609"/>
              <a:gd name="connsiteY4" fmla="*/ 15240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9" h="338138">
                <a:moveTo>
                  <a:pt x="459" y="152400"/>
                </a:moveTo>
                <a:lnTo>
                  <a:pt x="438609" y="0"/>
                </a:lnTo>
                <a:lnTo>
                  <a:pt x="438609" y="180975"/>
                </a:lnTo>
                <a:lnTo>
                  <a:pt x="459" y="338138"/>
                </a:lnTo>
                <a:cubicBezTo>
                  <a:pt x="-1129" y="225425"/>
                  <a:pt x="2047" y="265113"/>
                  <a:pt x="459" y="1524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5" y="3808840"/>
            <a:ext cx="137738" cy="13773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107780" y="3267085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Dosis" panose="02010703020202060003" pitchFamily="2" charset="0"/>
              </a:rPr>
              <a:t>EDUCATION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937715" y="3657822"/>
            <a:ext cx="21040" cy="241605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55482" y="3809408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60404" y="4546776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0294" y="538981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22725" y="4661769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  <a:latin typeface="Lato Black" panose="020F0A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12694" y="4669531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2020 - 2022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98034" y="5427910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2019 - 2020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37395" y="5053152"/>
            <a:ext cx="3423799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Cycle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préparatoire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59036" y="5885805"/>
            <a:ext cx="3423799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Baccalauréat sciences physique :</a:t>
            </a:r>
          </a:p>
          <a:p>
            <a:r>
              <a:rPr lang="fr-FR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option français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745" y="4461135"/>
            <a:ext cx="213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Office Productivity and Document Processing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sso One" panose="02000503050000020004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6468" y="5069938"/>
            <a:ext cx="11144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0" i="0" dirty="0">
                <a:solidFill>
                  <a:srgbClr val="ECECEC"/>
                </a:solidFill>
                <a:effectLst/>
                <a:latin typeface="Söhne"/>
              </a:rPr>
              <a:t>PowerPoint</a:t>
            </a:r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205" y="5310131"/>
            <a:ext cx="11144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ECECEC"/>
                </a:solidFill>
                <a:latin typeface="Söhne"/>
              </a:rPr>
              <a:t>L</a:t>
            </a:r>
            <a:r>
              <a:rPr lang="fr-FR" sz="1000" dirty="0" err="1">
                <a:solidFill>
                  <a:srgbClr val="ECECEC"/>
                </a:solidFill>
                <a:latin typeface="Söhne"/>
              </a:rPr>
              <a:t>atex</a:t>
            </a:r>
            <a:r>
              <a:rPr lang="fr-FR" sz="1000" dirty="0">
                <a:solidFill>
                  <a:srgbClr val="ECECEC"/>
                </a:solidFill>
                <a:latin typeface="Söhne"/>
              </a:rPr>
              <a:t> / Nyx</a:t>
            </a:r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063" y="5513424"/>
            <a:ext cx="11144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Excel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233076" y="5740122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Word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07656" y="5141932"/>
            <a:ext cx="1122356" cy="70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07656" y="5141327"/>
            <a:ext cx="989120" cy="71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215644" y="5606045"/>
            <a:ext cx="1122356" cy="73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11501" y="5606043"/>
            <a:ext cx="958612" cy="735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1667" y="7835461"/>
            <a:ext cx="18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öhne"/>
              </a:rPr>
              <a:t>Languages</a:t>
            </a:r>
            <a:r>
              <a:rPr lang="en-US" sz="1600" dirty="0">
                <a:latin typeface="Russo One" panose="02000503050000020004" pitchFamily="2" charset="0"/>
              </a:rPr>
              <a:t> </a:t>
            </a:r>
            <a:r>
              <a:rPr lang="en-US" dirty="0">
                <a:latin typeface="Russo One" panose="02000503050000020004" pitchFamily="2" charset="0"/>
              </a:rPr>
              <a:t> </a:t>
            </a:r>
          </a:p>
        </p:txBody>
      </p:sp>
      <p:sp>
        <p:nvSpPr>
          <p:cNvPr id="78" name="Oval 77"/>
          <p:cNvSpPr/>
          <p:nvPr/>
        </p:nvSpPr>
        <p:spPr>
          <a:xfrm>
            <a:off x="371667" y="8321548"/>
            <a:ext cx="353480" cy="35240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2095104">
            <a:off x="365101" y="8321293"/>
            <a:ext cx="353596" cy="360103"/>
          </a:xfrm>
          <a:prstGeom prst="arc">
            <a:avLst>
              <a:gd name="adj1" fmla="val 4451604"/>
              <a:gd name="adj2" fmla="val 4165944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1750" y="8758389"/>
            <a:ext cx="598769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French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5583" y="8758689"/>
            <a:ext cx="598769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Arab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649140" y="3172358"/>
            <a:ext cx="442052" cy="442052"/>
            <a:chOff x="2725501" y="7922078"/>
            <a:chExt cx="442052" cy="442052"/>
          </a:xfrm>
        </p:grpSpPr>
        <p:sp>
          <p:nvSpPr>
            <p:cNvPr id="86" name="Oval 85"/>
            <p:cNvSpPr/>
            <p:nvPr/>
          </p:nvSpPr>
          <p:spPr>
            <a:xfrm>
              <a:off x="2725501" y="7922078"/>
              <a:ext cx="442052" cy="44205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669" y="8017192"/>
              <a:ext cx="242304" cy="242304"/>
            </a:xfrm>
            <a:prstGeom prst="rect">
              <a:avLst/>
            </a:prstGeom>
          </p:spPr>
        </p:pic>
      </p:grp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2937741" y="8548353"/>
            <a:ext cx="1231" cy="134223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52911" y="8736391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68588" y="9435333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05311" y="3573304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2023- 2024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876076" y="6992100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  <a:latin typeface="Lato Black" panose="020F0A02020204030203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73352" y="4114371"/>
            <a:ext cx="3423799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4éme année Cycle d'ingénieur /</a:t>
            </a:r>
          </a:p>
          <a:p>
            <a:r>
              <a:rPr lang="fr-FR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filière :Réseau services et systèmes</a:t>
            </a:r>
          </a:p>
          <a:p>
            <a:r>
              <a:rPr lang="fr-FR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programmables 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98034" y="8075702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Dosis" panose="02010703020202060003" pitchFamily="2" charset="0"/>
              </a:rPr>
              <a:t>SKILLS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54377" y="8967818"/>
            <a:ext cx="18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öhne"/>
              </a:rPr>
              <a:t>Passions</a:t>
            </a:r>
            <a:r>
              <a:rPr lang="en-US" dirty="0">
                <a:latin typeface="Söhne"/>
              </a:rPr>
              <a:t> 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8" y="9489921"/>
            <a:ext cx="287756" cy="28775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5" y="9415370"/>
            <a:ext cx="384096" cy="38409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1207656" y="5378060"/>
            <a:ext cx="1122356" cy="70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07656" y="5377454"/>
            <a:ext cx="1044143" cy="758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07656" y="5822632"/>
            <a:ext cx="1122356" cy="70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07656" y="5822026"/>
            <a:ext cx="1063021" cy="71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5" y="3545191"/>
            <a:ext cx="143525" cy="143525"/>
          </a:xfrm>
          <a:prstGeom prst="ellipse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705673" y="7957625"/>
            <a:ext cx="442052" cy="442052"/>
            <a:chOff x="2729527" y="3705722"/>
            <a:chExt cx="442052" cy="442052"/>
          </a:xfrm>
        </p:grpSpPr>
        <p:sp>
          <p:nvSpPr>
            <p:cNvPr id="38" name="Oval 37"/>
            <p:cNvSpPr/>
            <p:nvPr/>
          </p:nvSpPr>
          <p:spPr>
            <a:xfrm>
              <a:off x="2729527" y="3705722"/>
              <a:ext cx="442052" cy="44205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315" y="3798792"/>
              <a:ext cx="255011" cy="255011"/>
            </a:xfrm>
            <a:prstGeom prst="rect">
              <a:avLst/>
            </a:prstGeom>
          </p:spPr>
        </p:pic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4" y="3260871"/>
            <a:ext cx="124109" cy="124109"/>
          </a:xfrm>
          <a:prstGeom prst="ellipse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F88444-4E77-4039-BAD9-322E1DCF54F0}"/>
              </a:ext>
            </a:extLst>
          </p:cNvPr>
          <p:cNvSpPr/>
          <p:nvPr/>
        </p:nvSpPr>
        <p:spPr>
          <a:xfrm>
            <a:off x="2524657" y="3707480"/>
            <a:ext cx="4287091" cy="27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Dosis" pitchFamily="2" charset="0"/>
              </a:rPr>
              <a:t>Ecole National des sciences appliquées (ENSA) l Marrakech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68F53D-5974-4459-9037-C2612B159657}"/>
              </a:ext>
            </a:extLst>
          </p:cNvPr>
          <p:cNvSpPr/>
          <p:nvPr/>
        </p:nvSpPr>
        <p:spPr>
          <a:xfrm>
            <a:off x="2508253" y="4797459"/>
            <a:ext cx="4287091" cy="27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Dosis" pitchFamily="2" charset="0"/>
              </a:rPr>
              <a:t>Ecole National des sciences appliquées (ENSA) l Marrakech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CED6DBB-B785-4CE7-BCCC-EEF26B4DDFA2}"/>
              </a:ext>
            </a:extLst>
          </p:cNvPr>
          <p:cNvSpPr/>
          <p:nvPr/>
        </p:nvSpPr>
        <p:spPr>
          <a:xfrm>
            <a:off x="1758161" y="5531459"/>
            <a:ext cx="4287091" cy="27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Dosis" pitchFamily="2" charset="0"/>
              </a:rPr>
              <a:t>Lycée El </a:t>
            </a:r>
            <a:r>
              <a:rPr lang="fr-FR" sz="1000" dirty="0" err="1">
                <a:solidFill>
                  <a:schemeClr val="tx1"/>
                </a:solidFill>
                <a:latin typeface="Dosis" pitchFamily="2" charset="0"/>
              </a:rPr>
              <a:t>Farahidi</a:t>
            </a:r>
            <a:r>
              <a:rPr lang="fr-FR" sz="1000" dirty="0">
                <a:solidFill>
                  <a:schemeClr val="tx1"/>
                </a:solidFill>
                <a:latin typeface="Dosis" pitchFamily="2" charset="0"/>
              </a:rPr>
              <a:t> l </a:t>
            </a:r>
            <a:r>
              <a:rPr lang="fr-FR" sz="1000" dirty="0" err="1">
                <a:solidFill>
                  <a:schemeClr val="tx1"/>
                </a:solidFill>
                <a:latin typeface="Dosis" pitchFamily="2" charset="0"/>
              </a:rPr>
              <a:t>Amizmiz</a:t>
            </a:r>
            <a:endParaRPr lang="fr-FR" sz="1000" dirty="0">
              <a:solidFill>
                <a:schemeClr val="tx1"/>
              </a:solidFill>
              <a:latin typeface="Dosis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89853-58CB-4A00-B842-BE1B56749FD3}"/>
              </a:ext>
            </a:extLst>
          </p:cNvPr>
          <p:cNvSpPr/>
          <p:nvPr/>
        </p:nvSpPr>
        <p:spPr>
          <a:xfrm>
            <a:off x="2944788" y="8399844"/>
            <a:ext cx="146138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Hard skills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56467A-CD64-4C72-B649-7C2B15BC36A0}"/>
              </a:ext>
            </a:extLst>
          </p:cNvPr>
          <p:cNvSpPr/>
          <p:nvPr/>
        </p:nvSpPr>
        <p:spPr>
          <a:xfrm>
            <a:off x="2508253" y="8662820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Unix/Linux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211722-37C6-48D5-9D83-E58E9C276061}"/>
              </a:ext>
            </a:extLst>
          </p:cNvPr>
          <p:cNvSpPr/>
          <p:nvPr/>
        </p:nvSpPr>
        <p:spPr>
          <a:xfrm>
            <a:off x="2781033" y="8889853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AWS/</a:t>
            </a:r>
            <a:r>
              <a:rPr lang="en-AU" sz="1200" dirty="0" err="1">
                <a:solidFill>
                  <a:schemeClr val="tx1"/>
                </a:solidFill>
              </a:rPr>
              <a:t>Vmware</a:t>
            </a:r>
            <a:r>
              <a:rPr lang="en-AU" sz="1200" dirty="0">
                <a:solidFill>
                  <a:schemeClr val="tx1"/>
                </a:solidFill>
              </a:rPr>
              <a:t>/Cisco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A31641-B92F-40F9-AB7B-9C129C263BAA}"/>
              </a:ext>
            </a:extLst>
          </p:cNvPr>
          <p:cNvSpPr/>
          <p:nvPr/>
        </p:nvSpPr>
        <p:spPr>
          <a:xfrm>
            <a:off x="4896377" y="9394773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Configuration management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AA3795-3EE8-4CBC-B9EC-19361EA22D79}"/>
              </a:ext>
            </a:extLst>
          </p:cNvPr>
          <p:cNvSpPr/>
          <p:nvPr/>
        </p:nvSpPr>
        <p:spPr>
          <a:xfrm>
            <a:off x="2540206" y="9400697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Jenkins /Git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73C06F-30C3-4A76-BEA6-8622FD8B6418}"/>
              </a:ext>
            </a:extLst>
          </p:cNvPr>
          <p:cNvSpPr/>
          <p:nvPr/>
        </p:nvSpPr>
        <p:spPr>
          <a:xfrm>
            <a:off x="4709215" y="8899037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Python/Java/php/</a:t>
            </a:r>
            <a:r>
              <a:rPr lang="en-AU" sz="1200" dirty="0" err="1">
                <a:solidFill>
                  <a:schemeClr val="tx1"/>
                </a:solidFill>
              </a:rPr>
              <a:t>Sql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AC60540-19B3-4580-81CC-6DF286E2A8ED}"/>
              </a:ext>
            </a:extLst>
          </p:cNvPr>
          <p:cNvSpPr/>
          <p:nvPr/>
        </p:nvSpPr>
        <p:spPr>
          <a:xfrm>
            <a:off x="4796883" y="9136821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Software </a:t>
            </a:r>
            <a:r>
              <a:rPr lang="en-AU" sz="1200" dirty="0" err="1">
                <a:solidFill>
                  <a:schemeClr val="tx1"/>
                </a:solidFill>
              </a:rPr>
              <a:t>developement</a:t>
            </a:r>
            <a:r>
              <a:rPr lang="en-AU" sz="1200" dirty="0">
                <a:solidFill>
                  <a:schemeClr val="tx1"/>
                </a:solidFill>
              </a:rPr>
              <a:t> 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BAC9852-D346-4D57-B830-3661CCD10AA4}"/>
              </a:ext>
            </a:extLst>
          </p:cNvPr>
          <p:cNvSpPr/>
          <p:nvPr/>
        </p:nvSpPr>
        <p:spPr>
          <a:xfrm>
            <a:off x="2541836" y="9139407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Docker/K8s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F133BD9-2B56-449C-8FC8-25F751F7338A}"/>
              </a:ext>
            </a:extLst>
          </p:cNvPr>
          <p:cNvSpPr/>
          <p:nvPr/>
        </p:nvSpPr>
        <p:spPr>
          <a:xfrm>
            <a:off x="4306719" y="8628611"/>
            <a:ext cx="216091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Ansible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DA7619-1522-4D3E-80A7-3A190A0CADF3}"/>
              </a:ext>
            </a:extLst>
          </p:cNvPr>
          <p:cNvSpPr/>
          <p:nvPr/>
        </p:nvSpPr>
        <p:spPr>
          <a:xfrm>
            <a:off x="3046223" y="6552160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Dosis" panose="02010703020202060003" pitchFamily="2" charset="0"/>
              </a:rPr>
              <a:t>PROJECTS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AC8687-8DD1-4725-A375-6AA1C1A072AE}"/>
              </a:ext>
            </a:extLst>
          </p:cNvPr>
          <p:cNvSpPr/>
          <p:nvPr/>
        </p:nvSpPr>
        <p:spPr>
          <a:xfrm>
            <a:off x="3029897" y="6850365"/>
            <a:ext cx="3334445" cy="32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Intrusion detection system with machine learning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3BC4EE7-17A3-415B-8D15-5FE31A3A9D77}"/>
              </a:ext>
            </a:extLst>
          </p:cNvPr>
          <p:cNvSpPr/>
          <p:nvPr/>
        </p:nvSpPr>
        <p:spPr>
          <a:xfrm>
            <a:off x="3050758" y="7132149"/>
            <a:ext cx="3334445" cy="32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Deploying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applcations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 with docker and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kubernetes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Lato Black" panose="020F0A02020204030203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DCB6181-C9C0-4C4D-9D23-05126CC114F6}"/>
              </a:ext>
            </a:extLst>
          </p:cNvPr>
          <p:cNvSpPr/>
          <p:nvPr/>
        </p:nvSpPr>
        <p:spPr>
          <a:xfrm>
            <a:off x="2936494" y="7421329"/>
            <a:ext cx="3334445" cy="2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VPn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Lato Black" panose="020F0A02020204030203" pitchFamily="34" charset="0"/>
              </a:rPr>
              <a:t> desktop application(using Ec2 and Flask )</a:t>
            </a:r>
          </a:p>
        </p:txBody>
      </p:sp>
      <p:sp>
        <p:nvSpPr>
          <p:cNvPr id="127" name="Oval 40">
            <a:extLst>
              <a:ext uri="{FF2B5EF4-FFF2-40B4-BE49-F238E27FC236}">
                <a16:creationId xmlns:a16="http://schemas.microsoft.com/office/drawing/2014/main" id="{A0640A75-5EA4-4209-A6D8-7E9A77204E70}"/>
              </a:ext>
            </a:extLst>
          </p:cNvPr>
          <p:cNvSpPr/>
          <p:nvPr/>
        </p:nvSpPr>
        <p:spPr>
          <a:xfrm>
            <a:off x="3029918" y="6986841"/>
            <a:ext cx="71504" cy="762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40">
            <a:extLst>
              <a:ext uri="{FF2B5EF4-FFF2-40B4-BE49-F238E27FC236}">
                <a16:creationId xmlns:a16="http://schemas.microsoft.com/office/drawing/2014/main" id="{067156D4-EBCC-4AF3-8CAC-39B7288917B8}"/>
              </a:ext>
            </a:extLst>
          </p:cNvPr>
          <p:cNvSpPr/>
          <p:nvPr/>
        </p:nvSpPr>
        <p:spPr>
          <a:xfrm>
            <a:off x="3029918" y="7258659"/>
            <a:ext cx="71504" cy="762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40">
            <a:extLst>
              <a:ext uri="{FF2B5EF4-FFF2-40B4-BE49-F238E27FC236}">
                <a16:creationId xmlns:a16="http://schemas.microsoft.com/office/drawing/2014/main" id="{DF51301E-CFF4-4228-9FC8-C97D1849B5E1}"/>
              </a:ext>
            </a:extLst>
          </p:cNvPr>
          <p:cNvSpPr/>
          <p:nvPr/>
        </p:nvSpPr>
        <p:spPr>
          <a:xfrm>
            <a:off x="3019688" y="7536222"/>
            <a:ext cx="71504" cy="762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77">
            <a:extLst>
              <a:ext uri="{FF2B5EF4-FFF2-40B4-BE49-F238E27FC236}">
                <a16:creationId xmlns:a16="http://schemas.microsoft.com/office/drawing/2014/main" id="{8A9A15C0-2B45-47D0-93DE-0BD0AA1711D5}"/>
              </a:ext>
            </a:extLst>
          </p:cNvPr>
          <p:cNvSpPr/>
          <p:nvPr/>
        </p:nvSpPr>
        <p:spPr>
          <a:xfrm>
            <a:off x="1120520" y="8308891"/>
            <a:ext cx="353480" cy="35240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99B2EDB2-E07D-4879-B25B-66C78CCF8544}"/>
              </a:ext>
            </a:extLst>
          </p:cNvPr>
          <p:cNvSpPr/>
          <p:nvPr/>
        </p:nvSpPr>
        <p:spPr>
          <a:xfrm rot="12095104">
            <a:off x="1118093" y="8305043"/>
            <a:ext cx="353596" cy="360103"/>
          </a:xfrm>
          <a:prstGeom prst="arc">
            <a:avLst>
              <a:gd name="adj1" fmla="val 4451604"/>
              <a:gd name="adj2" fmla="val 2183775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77">
            <a:extLst>
              <a:ext uri="{FF2B5EF4-FFF2-40B4-BE49-F238E27FC236}">
                <a16:creationId xmlns:a16="http://schemas.microsoft.com/office/drawing/2014/main" id="{5356232F-DA51-4AFF-940F-392B957C2B4D}"/>
              </a:ext>
            </a:extLst>
          </p:cNvPr>
          <p:cNvSpPr/>
          <p:nvPr/>
        </p:nvSpPr>
        <p:spPr>
          <a:xfrm>
            <a:off x="1843296" y="8300349"/>
            <a:ext cx="353480" cy="35240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601B45-EEB9-4338-821B-CD3D91F114CE}"/>
              </a:ext>
            </a:extLst>
          </p:cNvPr>
          <p:cNvSpPr/>
          <p:nvPr/>
        </p:nvSpPr>
        <p:spPr>
          <a:xfrm>
            <a:off x="1753964" y="8748709"/>
            <a:ext cx="598769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English</a:t>
            </a: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BC745971-D781-48EE-BAC0-57B6A05A2AC8}"/>
              </a:ext>
            </a:extLst>
          </p:cNvPr>
          <p:cNvSpPr/>
          <p:nvPr/>
        </p:nvSpPr>
        <p:spPr>
          <a:xfrm rot="12095104">
            <a:off x="1839338" y="8301371"/>
            <a:ext cx="353596" cy="360103"/>
          </a:xfrm>
          <a:prstGeom prst="arc">
            <a:avLst>
              <a:gd name="adj1" fmla="val 4451604"/>
              <a:gd name="adj2" fmla="val 2183775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46">
            <a:extLst>
              <a:ext uri="{FF2B5EF4-FFF2-40B4-BE49-F238E27FC236}">
                <a16:creationId xmlns:a16="http://schemas.microsoft.com/office/drawing/2014/main" id="{0F3DF1BF-5389-47B8-8BA8-04146EB483F9}"/>
              </a:ext>
            </a:extLst>
          </p:cNvPr>
          <p:cNvSpPr txBox="1"/>
          <p:nvPr/>
        </p:nvSpPr>
        <p:spPr>
          <a:xfrm>
            <a:off x="793966" y="6238076"/>
            <a:ext cx="213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Soft skills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sso One" panose="02000503050000020004" pitchFamily="2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8BA469-0781-4DE7-BE62-5FF692932098}"/>
              </a:ext>
            </a:extLst>
          </p:cNvPr>
          <p:cNvSpPr/>
          <p:nvPr/>
        </p:nvSpPr>
        <p:spPr>
          <a:xfrm>
            <a:off x="40246" y="6617620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Dosis" panose="02010703020202060003" pitchFamily="2" charset="0"/>
              </a:rPr>
              <a:t>Cmmunication</a:t>
            </a:r>
            <a:r>
              <a:rPr lang="en-US" sz="1000" dirty="0">
                <a:latin typeface="Dosis" panose="02010703020202060003" pitchFamily="2" charset="0"/>
              </a:rPr>
              <a:t> skills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FAF443-1395-4F5A-8395-E07A5C54A26B}"/>
              </a:ext>
            </a:extLst>
          </p:cNvPr>
          <p:cNvSpPr/>
          <p:nvPr/>
        </p:nvSpPr>
        <p:spPr>
          <a:xfrm>
            <a:off x="13829" y="6754291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Collaboration skills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0A8D34-5FE8-42FD-B984-4CF21513E435}"/>
              </a:ext>
            </a:extLst>
          </p:cNvPr>
          <p:cNvSpPr/>
          <p:nvPr/>
        </p:nvSpPr>
        <p:spPr>
          <a:xfrm>
            <a:off x="-152055" y="6892248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Adaptability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1F39AB8-2EA8-4946-9DBD-67B1B9D34883}"/>
              </a:ext>
            </a:extLst>
          </p:cNvPr>
          <p:cNvSpPr/>
          <p:nvPr/>
        </p:nvSpPr>
        <p:spPr>
          <a:xfrm>
            <a:off x="-35472" y="7036469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Creative thinking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D5A880-205E-4E03-A7A1-70B42066E6BC}"/>
              </a:ext>
            </a:extLst>
          </p:cNvPr>
          <p:cNvSpPr/>
          <p:nvPr/>
        </p:nvSpPr>
        <p:spPr>
          <a:xfrm>
            <a:off x="-167553" y="7188869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Team work 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A69C3E-C15D-4010-A28D-C4194EEB06C7}"/>
              </a:ext>
            </a:extLst>
          </p:cNvPr>
          <p:cNvSpPr/>
          <p:nvPr/>
        </p:nvSpPr>
        <p:spPr>
          <a:xfrm>
            <a:off x="10154" y="7348454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Time management 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6BB7CB-DEDB-4995-BE99-8DC2902C2180}"/>
              </a:ext>
            </a:extLst>
          </p:cNvPr>
          <p:cNvSpPr/>
          <p:nvPr/>
        </p:nvSpPr>
        <p:spPr>
          <a:xfrm>
            <a:off x="59901" y="7510696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Stress  management  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0D7882E-66F3-4BD5-B3EE-12E1DDA6CD74}"/>
              </a:ext>
            </a:extLst>
          </p:cNvPr>
          <p:cNvSpPr/>
          <p:nvPr/>
        </p:nvSpPr>
        <p:spPr>
          <a:xfrm>
            <a:off x="-86273" y="7680048"/>
            <a:ext cx="1560273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Dosis" panose="02010703020202060003" pitchFamily="2" charset="0"/>
              </a:rPr>
              <a:t>Organizational  </a:t>
            </a:r>
          </a:p>
          <a:p>
            <a:pPr algn="ctr"/>
            <a:endParaRPr lang="en-US" sz="1000" dirty="0">
              <a:latin typeface="Dosis" panose="02010703020202060003" pitchFamily="2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AAD71E4-8B3F-486C-BC40-261AF79704C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7"/>
          <a:stretch/>
        </p:blipFill>
        <p:spPr>
          <a:xfrm>
            <a:off x="476250" y="116416"/>
            <a:ext cx="1711159" cy="1582309"/>
          </a:xfrm>
          <a:prstGeom prst="ellipse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132905-7732-4F02-8EAA-860E4585E0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3" y="3543448"/>
            <a:ext cx="145580" cy="14558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EF534B6-A9CB-4DBE-83A8-D5E5F752F0E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5" y="3252102"/>
            <a:ext cx="134665" cy="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196</Words>
  <Application>Microsoft Office PowerPoint</Application>
  <PresentationFormat>Format A4 (210 x 297 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Comfortaa</vt:lpstr>
      <vt:lpstr>Dosis</vt:lpstr>
      <vt:lpstr>Lato Black</vt:lpstr>
      <vt:lpstr>Russo One</vt:lpstr>
      <vt:lpstr>Segoe UI</vt:lpstr>
      <vt:lpstr>Söhne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CHANDIKA</dc:creator>
  <cp:lastModifiedBy>ibeen171@gmail.com</cp:lastModifiedBy>
  <cp:revision>86</cp:revision>
  <dcterms:created xsi:type="dcterms:W3CDTF">2019-02-08T13:44:27Z</dcterms:created>
  <dcterms:modified xsi:type="dcterms:W3CDTF">2024-03-14T14:40:12Z</dcterms:modified>
</cp:coreProperties>
</file>