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901D-606C-4E57-8125-1745D985677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1A0-3F34-4095-BF89-3FB46F9AE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87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901D-606C-4E57-8125-1745D985677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1A0-3F34-4095-BF89-3FB46F9AE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15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901D-606C-4E57-8125-1745D985677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1A0-3F34-4095-BF89-3FB46F9AE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260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397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901D-606C-4E57-8125-1745D985677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1A0-3F34-4095-BF89-3FB46F9AE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92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901D-606C-4E57-8125-1745D985677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1A0-3F34-4095-BF89-3FB46F9AE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1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901D-606C-4E57-8125-1745D985677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1A0-3F34-4095-BF89-3FB46F9AE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1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901D-606C-4E57-8125-1745D985677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1A0-3F34-4095-BF89-3FB46F9AE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68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901D-606C-4E57-8125-1745D985677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1A0-3F34-4095-BF89-3FB46F9AE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4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901D-606C-4E57-8125-1745D985677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1A0-3F34-4095-BF89-3FB46F9AE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4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901D-606C-4E57-8125-1745D985677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1A0-3F34-4095-BF89-3FB46F9AE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12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901D-606C-4E57-8125-1745D985677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F61A0-3F34-4095-BF89-3FB46F9AE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57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5901D-606C-4E57-8125-1745D9856770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F61A0-3F34-4095-BF89-3FB46F9AE5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13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99" y="88900"/>
            <a:ext cx="4060371" cy="406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 smtClean="0"/>
              <a:t>PROJECT PROPOSAL BREAKDOWN</a:t>
            </a:r>
            <a:endParaRPr lang="en-GB" sz="2000" b="1" dirty="0"/>
          </a:p>
        </p:txBody>
      </p:sp>
      <p:pic>
        <p:nvPicPr>
          <p:cNvPr id="1028" name="Picture 4" descr="Image result for project proposal 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967" y="4242887"/>
            <a:ext cx="4349632" cy="244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2399" y="584200"/>
            <a:ext cx="4060371" cy="40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 smtClean="0"/>
              <a:t>Brainstorm of 3-5 ideas…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52398" y="1079500"/>
            <a:ext cx="4060371" cy="977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 smtClean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Summarise what you wish to 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Talk about the client/user</a:t>
            </a:r>
          </a:p>
          <a:p>
            <a:pPr algn="ctr"/>
            <a:endParaRPr lang="en-GB" dirty="0" smtClean="0"/>
          </a:p>
          <a:p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52397" y="2146300"/>
            <a:ext cx="4060371" cy="2007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600" b="1" dirty="0" smtClean="0"/>
              <a:t>Problem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What problem are you going to solve?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How do you plan to solve it?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Researched the problem in depth identifying and justifying suitable approaches based on research.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Why does the problem require a computed solution?</a:t>
            </a:r>
          </a:p>
          <a:p>
            <a:pPr algn="ctr"/>
            <a:endParaRPr lang="en-GB" dirty="0" smtClean="0"/>
          </a:p>
          <a:p>
            <a:endParaRPr lang="en-GB" dirty="0" smtClean="0"/>
          </a:p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52397" y="4242888"/>
            <a:ext cx="4533900" cy="24484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600" b="1" dirty="0" smtClean="0"/>
              <a:t>Stakeholders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Who has an interest in your project?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Client, users, admin/yourself?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Target audience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Identified suitable stakeholders for the project and described them explaining how they will make use of the proposed solution and why it is appropriate to their needs.</a:t>
            </a:r>
          </a:p>
          <a:p>
            <a:r>
              <a:rPr lang="en-GB" sz="1400" b="1" i="1" dirty="0" smtClean="0"/>
              <a:t>Note (no need for real end-user</a:t>
            </a:r>
            <a:r>
              <a:rPr lang="en-GB" sz="1600" b="1" i="1" dirty="0" smtClean="0"/>
              <a:t>)</a:t>
            </a:r>
          </a:p>
          <a:p>
            <a:endParaRPr lang="en-GB" sz="1600" b="1" i="1" dirty="0" smtClean="0"/>
          </a:p>
          <a:p>
            <a:endParaRPr lang="en-GB" sz="1600" dirty="0" smtClean="0"/>
          </a:p>
          <a:p>
            <a:pPr algn="ctr"/>
            <a:endParaRPr lang="en-GB" sz="1600" dirty="0"/>
          </a:p>
        </p:txBody>
      </p:sp>
      <p:sp>
        <p:nvSpPr>
          <p:cNvPr id="13" name="Rectangle 12"/>
          <p:cNvSpPr/>
          <p:nvPr/>
        </p:nvSpPr>
        <p:spPr>
          <a:xfrm>
            <a:off x="4359728" y="88900"/>
            <a:ext cx="7633870" cy="4065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600" b="1" dirty="0" smtClean="0"/>
              <a:t>Practicality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What programming languages could you use to solve this project?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Which do you wish to use, 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Summarise how you wish to implement your solution: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How will you store information?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Text files, database (SQL/Access) &amp;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What are the key features of your solution?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What will make your project complex?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(see complexity guide on shared)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(see appendix)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Limitations of proposed solution?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Its not meant to be perfect!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Research existing solutions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At least 3 that do something similar or does part of what you wish to 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A few success criteria to test if your project was successful.</a:t>
            </a:r>
          </a:p>
          <a:p>
            <a:endParaRPr lang="en-GB" sz="1600" b="1" i="1" dirty="0" smtClean="0"/>
          </a:p>
          <a:p>
            <a:endParaRPr lang="en-GB" sz="1600" dirty="0" smtClean="0"/>
          </a:p>
          <a:p>
            <a:pPr algn="ctr"/>
            <a:endParaRPr lang="en-GB" sz="1600" dirty="0"/>
          </a:p>
        </p:txBody>
      </p:sp>
      <p:sp>
        <p:nvSpPr>
          <p:cNvPr id="14" name="Rectangle 13"/>
          <p:cNvSpPr/>
          <p:nvPr/>
        </p:nvSpPr>
        <p:spPr>
          <a:xfrm>
            <a:off x="4833257" y="4242888"/>
            <a:ext cx="2560320" cy="2448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b="1" dirty="0" smtClean="0"/>
              <a:t>Backup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Summarise your backup idea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Summary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What makes it complex?</a:t>
            </a:r>
          </a:p>
        </p:txBody>
      </p:sp>
    </p:spTree>
    <p:extLst>
      <p:ext uri="{BB962C8B-B14F-4D97-AF65-F5344CB8AC3E}">
        <p14:creationId xmlns:p14="http://schemas.microsoft.com/office/powerpoint/2010/main" val="223726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evel Computer Science" title="A Level Computer Sci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056314"/>
            <a:ext cx="9144000" cy="828675"/>
          </a:xfrm>
          <a:prstGeom prst="rect">
            <a:avLst/>
          </a:prstGeom>
        </p:spPr>
      </p:pic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1524000" y="404814"/>
            <a:ext cx="9144000" cy="769937"/>
          </a:xfrm>
          <a:prstGeom prst="rect">
            <a:avLst/>
          </a:prstGeom>
          <a:solidFill>
            <a:srgbClr val="3F5A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4000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400" dirty="0" smtClean="0">
                <a:solidFill>
                  <a:schemeClr val="bg1"/>
                </a:solidFill>
                <a:latin typeface="Arial" panose="020B0604020202020204" pitchFamily="34" charset="0"/>
              </a:rPr>
              <a:t>Appendix</a:t>
            </a:r>
            <a:endParaRPr lang="en-GB" altLang="en-US" sz="4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919288" y="1341438"/>
            <a:ext cx="8229600" cy="10080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altLang="en-US" sz="2800" dirty="0"/>
              <a:t>Likely Complex Problems look like/may include the following ideas:</a:t>
            </a:r>
          </a:p>
          <a:p>
            <a:pPr marL="0" indent="0">
              <a:buNone/>
              <a:defRPr/>
            </a:pPr>
            <a:endParaRPr lang="en-GB" altLang="en-US" sz="2800" dirty="0"/>
          </a:p>
          <a:p>
            <a:pPr>
              <a:defRPr/>
            </a:pPr>
            <a:endParaRPr lang="en-US" altLang="en-US" sz="2800" dirty="0"/>
          </a:p>
          <a:p>
            <a:pPr>
              <a:defRPr/>
            </a:pPr>
            <a:endParaRPr lang="en-GB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847850" y="2420939"/>
            <a:ext cx="3816350" cy="36718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altLang="en-US" sz="2000" dirty="0"/>
              <a:t>Permanent Data Storage</a:t>
            </a:r>
          </a:p>
          <a:p>
            <a:pPr>
              <a:defRPr/>
            </a:pPr>
            <a:r>
              <a:rPr lang="en-GB" altLang="en-US" sz="2000" dirty="0"/>
              <a:t>Potential for OO Paradigm</a:t>
            </a:r>
          </a:p>
          <a:p>
            <a:pPr>
              <a:defRPr/>
            </a:pPr>
            <a:r>
              <a:rPr lang="en-GB" altLang="en-US" sz="2000" dirty="0"/>
              <a:t>Interfacing with hardware</a:t>
            </a:r>
          </a:p>
          <a:p>
            <a:pPr>
              <a:defRPr/>
            </a:pPr>
            <a:r>
              <a:rPr lang="en-GB" altLang="en-US" sz="2000" dirty="0"/>
              <a:t>Exporting/Linking with other software</a:t>
            </a:r>
          </a:p>
          <a:p>
            <a:pPr>
              <a:defRPr/>
            </a:pPr>
            <a:r>
              <a:rPr lang="en-GB" altLang="en-US" sz="2000" dirty="0"/>
              <a:t>Programs that learn/adapt over time</a:t>
            </a:r>
          </a:p>
          <a:p>
            <a:pPr>
              <a:defRPr/>
            </a:pPr>
            <a:r>
              <a:rPr lang="en-GB" altLang="en-US" sz="2000" dirty="0"/>
              <a:t>Games/Physics</a:t>
            </a:r>
          </a:p>
          <a:p>
            <a:pPr>
              <a:defRPr/>
            </a:pPr>
            <a:r>
              <a:rPr lang="en-GB" altLang="en-US" sz="2000" dirty="0"/>
              <a:t>Extended Logic Chains</a:t>
            </a:r>
          </a:p>
          <a:p>
            <a:pPr marL="0" indent="0">
              <a:buNone/>
              <a:defRPr/>
            </a:pPr>
            <a:endParaRPr lang="en-GB" altLang="en-US" sz="2800" dirty="0"/>
          </a:p>
          <a:p>
            <a:pPr>
              <a:defRPr/>
            </a:pPr>
            <a:endParaRPr lang="en-US" altLang="en-US" sz="2800" dirty="0"/>
          </a:p>
          <a:p>
            <a:pPr>
              <a:defRPr/>
            </a:pPr>
            <a:endParaRPr lang="en-GB" dirty="0"/>
          </a:p>
        </p:txBody>
      </p:sp>
      <p:sp>
        <p:nvSpPr>
          <p:cNvPr id="21510" name="Content Placeholder 3"/>
          <p:cNvSpPr txBox="1">
            <a:spLocks/>
          </p:cNvSpPr>
          <p:nvPr/>
        </p:nvSpPr>
        <p:spPr bwMode="auto">
          <a:xfrm>
            <a:off x="6456363" y="2420939"/>
            <a:ext cx="3816350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Arial" panose="020B0604020202020204" pitchFamily="34" charset="0"/>
              </a:rPr>
              <a:t>Use of libraries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Arial" panose="020B0604020202020204" pitchFamily="34" charset="0"/>
              </a:rPr>
              <a:t>Use of A Level sorting/searching techniques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Arial" panose="020B0604020202020204" pitchFamily="34" charset="0"/>
              </a:rPr>
              <a:t>Combination of differing technologies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Arial" panose="020B0604020202020204" pitchFamily="34" charset="0"/>
              </a:rPr>
              <a:t>Sharing of data of LAN/WAN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Expert Systems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Arial" panose="020B0604020202020204" pitchFamily="34" charset="0"/>
              </a:rPr>
              <a:t>Simulators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GB" altLang="en-US" sz="2000" dirty="0">
              <a:latin typeface="Arial" panose="020B0604020202020204" pitchFamily="34" charset="0"/>
            </a:endParaRPr>
          </a:p>
        </p:txBody>
      </p:sp>
      <p:sp>
        <p:nvSpPr>
          <p:cNvPr id="21511" name="TextBox 6"/>
          <p:cNvSpPr txBox="1">
            <a:spLocks noChangeArrowheads="1"/>
          </p:cNvSpPr>
          <p:nvPr/>
        </p:nvSpPr>
        <p:spPr bwMode="auto">
          <a:xfrm>
            <a:off x="9767889" y="6524625"/>
            <a:ext cx="8651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800">
                <a:latin typeface="Arial" panose="020B0604020202020204" pitchFamily="34" charset="0"/>
              </a:rPr>
              <a:t>© OCR 2016</a:t>
            </a:r>
          </a:p>
        </p:txBody>
      </p:sp>
    </p:spTree>
    <p:extLst>
      <p:ext uri="{BB962C8B-B14F-4D97-AF65-F5344CB8AC3E}">
        <p14:creationId xmlns:p14="http://schemas.microsoft.com/office/powerpoint/2010/main" val="223658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299</Words>
  <Application>Microsoft Office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Turton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 Rifai</dc:creator>
  <cp:lastModifiedBy>M. Rifai</cp:lastModifiedBy>
  <cp:revision>5</cp:revision>
  <dcterms:created xsi:type="dcterms:W3CDTF">2018-05-11T08:35:15Z</dcterms:created>
  <dcterms:modified xsi:type="dcterms:W3CDTF">2022-03-10T09:01:04Z</dcterms:modified>
</cp:coreProperties>
</file>