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Inter"/>
      <p:regular r:id="rId15"/>
      <p:bold r:id="rId16"/>
    </p:embeddedFon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BC115-AB2D-4045-99DD-C5CF5082451F}">
  <a:tblStyle styleId="{D3BBC115-AB2D-4045-99DD-C5CF50824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nter-regular.fntdata"/><Relationship Id="rId14" Type="http://schemas.openxmlformats.org/officeDocument/2006/relationships/slide" Target="slides/slide8.xml"/><Relationship Id="rId17" Type="http://schemas.openxmlformats.org/officeDocument/2006/relationships/font" Target="fonts/Tahoma-regular.fntdata"/><Relationship Id="rId16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 thank you for joining me today my name is Kevin Rivera and today i’ll be presenting my Credit Score Rating Simulator.</a:t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presentation we will be going over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overview of the data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modeling evaluation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quick demonstration of the deployed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 next steps on further improving the model</a:t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6120721bdf_0_29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6120721bdf_0_2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Often people are unsure what affects credit score as it is something that is not widely known.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Credit Karma was a pioneer in paving the way to give users insight on the different factors that can affect a person's credit score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As of today credit karma has a very basic simulator tool that can show a person how their credit score can change based on a couple different features.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F"/>
                </a:solidFill>
                <a:highlight>
                  <a:srgbClr val="FFFFFF"/>
                </a:highlight>
              </a:rPr>
              <a:t>The goal of this model was to bring a much more in depth tool to provide users a wide range on possibilities on how user can improve their credit rating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6120721b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6120721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we used for the model was from kaggle. It includes 45,000 records and has 13 features.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6120721b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6120721b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specific model used was an XGBoost Classifier and it produced an accuracy of 73% on unseen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model predicts the users credit rating into 3 different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table shown you can see the credit score ranges associated with each category and an example of what kind of interest rate you would </a:t>
            </a:r>
            <a:r>
              <a:rPr lang="en-US"/>
              <a:t>receive</a:t>
            </a:r>
            <a:r>
              <a:rPr lang="en-US"/>
              <a:t> on a new car loan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120721bdf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120721bd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we have a short clip on how the app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Simply put in all the corresponding inputs and click the button for your rating.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</a:t>
            </a:r>
            <a:r>
              <a:rPr lang="en-US"/>
              <a:t>let's</a:t>
            </a:r>
            <a:r>
              <a:rPr lang="en-US"/>
              <a:t> say you took out a loan for some </a:t>
            </a:r>
            <a:r>
              <a:rPr lang="en-US"/>
              <a:t>remodeling</a:t>
            </a:r>
            <a:r>
              <a:rPr lang="en-US"/>
              <a:t> of the house and tackled on a little more debt.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model will simulate what kind of affect that could have on your credit rating even tweaking certain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120721bdf_0_10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120721bdf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next steps I would like to gather more data with the help of credit karmas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Possibly create a similar model that would predict a users exact credit score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helper box for the features users are unfamiliar with based on feedback from the users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120721bdf_0_2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120721bdf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concludes my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Stanley and I would love to answer any questions you may have?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4800" y="2951162"/>
            <a:ext cx="6048375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44800" y="3811587"/>
            <a:ext cx="60483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3850" y="6165850"/>
            <a:ext cx="74882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476375" y="549275"/>
            <a:ext cx="748823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3850" y="6165850"/>
            <a:ext cx="74882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6375" y="549275"/>
            <a:ext cx="748823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H6UaCNvsiKU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github.com/icodepie?tab=repositories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www.linkedin.com/in/kevin-rivera-kr06/" TargetMode="External"/><Relationship Id="rId7" Type="http://schemas.openxmlformats.org/officeDocument/2006/relationships/image" Target="../media/image4.png"/><Relationship Id="rId8" Type="http://schemas.openxmlformats.org/officeDocument/2006/relationships/hyperlink" Target="mailto:riverakevin200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2917825" y="3549025"/>
            <a:ext cx="5832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Credit</a:t>
            </a: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 Score Rating Simulator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5405500" y="4633300"/>
            <a:ext cx="23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Kevin Rivera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93700" y="6164262"/>
            <a:ext cx="7273925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831100" y="1505287"/>
            <a:ext cx="67692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11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b="1" lang="en-US" sz="2300"/>
              <a:t>Business Problem</a:t>
            </a:r>
            <a:endParaRPr b="1" sz="23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11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b="1" lang="en-US" sz="2300"/>
              <a:t>Data</a:t>
            </a:r>
            <a:endParaRPr b="1" sz="23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11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b="1" lang="en-US" sz="2300"/>
              <a:t>Modeling Evaluation</a:t>
            </a:r>
            <a:endParaRPr b="1" sz="23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11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b="1" lang="en-US" sz="2300"/>
              <a:t>Demonstration</a:t>
            </a:r>
            <a:endParaRPr b="1" sz="2300"/>
          </a:p>
          <a:p>
            <a:pPr indent="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048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1" lang="en-US" sz="2200"/>
              <a:t>Next Steps</a:t>
            </a:r>
            <a:r>
              <a:rPr lang="en-US" sz="2200"/>
              <a:t> </a:t>
            </a:r>
            <a:endParaRPr sz="22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2416175" y="455100"/>
            <a:ext cx="578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Table of Contents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23850" y="6165850"/>
            <a:ext cx="74883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530350" y="585937"/>
            <a:ext cx="7056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000000"/>
                </a:solidFill>
              </a:rPr>
              <a:t>Business Problem</a:t>
            </a:r>
            <a:endParaRPr b="0" i="0" sz="3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476375" y="1854125"/>
            <a:ext cx="7292700" cy="5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710552"/>
            <a:ext cx="8259800" cy="361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98500" y="2296588"/>
            <a:ext cx="6939000" cy="32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b="1" lang="en-US" sz="3100"/>
              <a:t>Kaggle </a:t>
            </a:r>
            <a:endParaRPr b="1" sz="31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100"/>
              <a:t>45,000 records</a:t>
            </a:r>
            <a:r>
              <a:rPr b="1" lang="en-US" sz="3600"/>
              <a:t> </a:t>
            </a:r>
            <a:endParaRPr b="1" sz="36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•"/>
            </a:pPr>
            <a:r>
              <a:rPr b="1" lang="en-US" sz="3100"/>
              <a:t>13 features </a:t>
            </a:r>
            <a:endParaRPr b="1" sz="31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978125" y="652900"/>
            <a:ext cx="549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Data</a:t>
            </a:r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51" y="2654876"/>
            <a:ext cx="3512751" cy="21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23850" y="6165850"/>
            <a:ext cx="74883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039650" y="2464113"/>
            <a:ext cx="3038700" cy="5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Accuracy 73%</a:t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1" name="Google Shape;51;p8"/>
          <p:cNvSpPr txBox="1"/>
          <p:nvPr/>
        </p:nvSpPr>
        <p:spPr>
          <a:xfrm>
            <a:off x="2928675" y="520625"/>
            <a:ext cx="575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Model Evaluation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3526625" y="3327788"/>
            <a:ext cx="281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50" y="1757225"/>
            <a:ext cx="3482975" cy="1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0" y="3778300"/>
            <a:ext cx="84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5" name="Google Shape;55;p8"/>
          <p:cNvGraphicFramePr/>
          <p:nvPr/>
        </p:nvGraphicFramePr>
        <p:xfrm>
          <a:off x="1074525" y="37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{D3BBC115-AB2D-4045-99DD-C5CF5082451F}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Credit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Ex Car New Loan Int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300 - 579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515260"/>
                          </a:solidFill>
                          <a:highlight>
                            <a:srgbClr val="FFFFFF"/>
                          </a:highlight>
                        </a:rPr>
                        <a:t>9.75%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Standard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580 - 669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6.57%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670 - 739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4.03%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3136125" y="235700"/>
            <a:ext cx="842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Demonstration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2107050" y="2892075"/>
            <a:ext cx="492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62" name="Google Shape;62;p9" title="Credit Score Rating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25" y="1005212"/>
            <a:ext cx="6463450" cy="4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/>
        </p:nvSpPr>
        <p:spPr>
          <a:xfrm>
            <a:off x="3233750" y="500300"/>
            <a:ext cx="748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Next Steps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1484700" y="2484775"/>
            <a:ext cx="6174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Gathering more data with the help of credit karma’s database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Creating an exact score model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Adding a helper box in the app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23850" y="6165850"/>
            <a:ext cx="74883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88475" y="3774263"/>
            <a:ext cx="219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KEVIN RIVERA</a:t>
            </a:r>
            <a:endParaRPr sz="1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75" y="2051262"/>
            <a:ext cx="3641326" cy="2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949" y="5111942"/>
            <a:ext cx="1043743" cy="61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826" y="4856763"/>
            <a:ext cx="1613635" cy="11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7363" y="5111964"/>
            <a:ext cx="587060" cy="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2892075" y="512550"/>
            <a:ext cx="561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Questions?</a:t>
            </a:r>
            <a:endParaRPr b="1"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4D4D4D"/>
      </a:dk2>
      <a:lt2>
        <a:srgbClr val="29355C"/>
      </a:lt2>
      <a:accent1>
        <a:srgbClr val="001CDD"/>
      </a:accent1>
      <a:accent2>
        <a:srgbClr val="E95904"/>
      </a:accent2>
      <a:accent3>
        <a:srgbClr val="FFFFFF"/>
      </a:accent3>
      <a:accent4>
        <a:srgbClr val="001CDD"/>
      </a:accent4>
      <a:accent5>
        <a:srgbClr val="E95904"/>
      </a:accent5>
      <a:accent6>
        <a:srgbClr val="FFFFFF"/>
      </a:accent6>
      <a:hlink>
        <a:srgbClr val="45579B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