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Roboto"/>
      <p:regular r:id="rId19"/>
      <p:bold r:id="rId20"/>
      <p:italic r:id="rId21"/>
      <p:boldItalic r:id="rId22"/>
    </p:embeddedFont>
    <p:embeddedFont>
      <p:font typeface="Nunito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Sans-bold.fntdata"/><Relationship Id="rId23" Type="http://schemas.openxmlformats.org/officeDocument/2006/relationships/font" Target="fonts/Nunito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NunitoSans-boldItalic.fntdata"/><Relationship Id="rId25" Type="http://schemas.openxmlformats.org/officeDocument/2006/relationships/font" Target="fonts/NunitoSans-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oboto-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de2230b81_4_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ade2230b81_4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de2230b81_4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ade2230b81_4_2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ade2230b81_4_2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de2230b81_4_3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ade2230b81_4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de2230b81_4_9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ade2230b81_4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de2230b81_4_1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ade2230b81_4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d46049a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d46049a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de2230b8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de2230b8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de2230b8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de2230b8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de2230b81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de2230b81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de2230b81_4_1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ade2230b81_4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de2230b81_4_2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ade2230b81_4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solidFill>
          <a:schemeClr val="accent3"/>
        </a:solidFill>
      </p:bgPr>
    </p:bg>
    <p:spTree>
      <p:nvGrpSpPr>
        <p:cNvPr id="51" name="Shape 51"/>
        <p:cNvGrpSpPr/>
        <p:nvPr/>
      </p:nvGrpSpPr>
      <p:grpSpPr>
        <a:xfrm>
          <a:off x="0" y="0"/>
          <a:ext cx="0" cy="0"/>
          <a:chOff x="0" y="0"/>
          <a:chExt cx="0" cy="0"/>
        </a:xfrm>
      </p:grpSpPr>
      <p:sp>
        <p:nvSpPr>
          <p:cNvPr id="52" name="Google Shape;52;p14"/>
          <p:cNvSpPr/>
          <p:nvPr/>
        </p:nvSpPr>
        <p:spPr>
          <a:xfrm flipH="1">
            <a:off x="0" y="0"/>
            <a:ext cx="9144001" cy="5143500"/>
          </a:xfrm>
          <a:custGeom>
            <a:rect b="b" l="l" r="r" t="t"/>
            <a:pathLst>
              <a:path extrusionOk="0" h="6858000" w="12192001">
                <a:moveTo>
                  <a:pt x="12192001" y="0"/>
                </a:moveTo>
                <a:lnTo>
                  <a:pt x="3518686" y="0"/>
                </a:lnTo>
                <a:lnTo>
                  <a:pt x="0" y="3092154"/>
                </a:lnTo>
                <a:lnTo>
                  <a:pt x="0" y="6858000"/>
                </a:lnTo>
                <a:lnTo>
                  <a:pt x="5603032" y="6858000"/>
                </a:lnTo>
                <a:lnTo>
                  <a:pt x="12192001" y="1067740"/>
                </a:lnTo>
                <a:close/>
              </a:path>
            </a:pathLst>
          </a:custGeom>
          <a:solidFill>
            <a:srgbClr val="8EB3B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solidFill>
          <a:schemeClr val="accent3"/>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55" name="Shape 5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mp; Contents Layout">
  <p:cSld name="3_Images &amp; Contents Layout">
    <p:spTree>
      <p:nvGrpSpPr>
        <p:cNvPr id="56" name="Shape 56"/>
        <p:cNvGrpSpPr/>
        <p:nvPr/>
      </p:nvGrpSpPr>
      <p:grpSpPr>
        <a:xfrm>
          <a:off x="0" y="0"/>
          <a:ext cx="0" cy="0"/>
          <a:chOff x="0" y="0"/>
          <a:chExt cx="0" cy="0"/>
        </a:xfrm>
      </p:grpSpPr>
      <p:sp>
        <p:nvSpPr>
          <p:cNvPr id="57" name="Google Shape;57;p18"/>
          <p:cNvSpPr/>
          <p:nvPr>
            <p:ph idx="2" type="pic"/>
          </p:nvPr>
        </p:nvSpPr>
        <p:spPr>
          <a:xfrm>
            <a:off x="0" y="0"/>
            <a:ext cx="9144000" cy="2351315"/>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58" name="Google Shape;58;p18"/>
          <p:cNvSpPr/>
          <p:nvPr>
            <p:ph idx="3" type="pic"/>
          </p:nvPr>
        </p:nvSpPr>
        <p:spPr>
          <a:xfrm>
            <a:off x="679217" y="1558700"/>
            <a:ext cx="1723620" cy="15660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59" name="Google Shape;59;p18"/>
          <p:cNvSpPr/>
          <p:nvPr>
            <p:ph idx="4" type="pic"/>
          </p:nvPr>
        </p:nvSpPr>
        <p:spPr>
          <a:xfrm>
            <a:off x="4711771" y="1558700"/>
            <a:ext cx="1723620" cy="15660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0" name="Google Shape;60;p18"/>
          <p:cNvSpPr/>
          <p:nvPr>
            <p:ph idx="5" type="pic"/>
          </p:nvPr>
        </p:nvSpPr>
        <p:spPr>
          <a:xfrm>
            <a:off x="2695494" y="1558700"/>
            <a:ext cx="1723620" cy="15660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1" name="Google Shape;61;p18"/>
          <p:cNvSpPr/>
          <p:nvPr>
            <p:ph idx="6" type="pic"/>
          </p:nvPr>
        </p:nvSpPr>
        <p:spPr>
          <a:xfrm>
            <a:off x="6728048" y="1558700"/>
            <a:ext cx="1723620" cy="1566000"/>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2" name="Google Shape;62;p18"/>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chemeClr val="lt1"/>
              </a:buClr>
              <a:buSzPts val="4100"/>
              <a:buFont typeface="Arial"/>
              <a:buNone/>
              <a:defRPr b="0" i="0" sz="4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63" name="Shape 63"/>
        <p:cNvGrpSpPr/>
        <p:nvPr/>
      </p:nvGrpSpPr>
      <p:grpSpPr>
        <a:xfrm>
          <a:off x="0" y="0"/>
          <a:ext cx="0" cy="0"/>
          <a:chOff x="0" y="0"/>
          <a:chExt cx="0" cy="0"/>
        </a:xfrm>
      </p:grpSpPr>
      <p:sp>
        <p:nvSpPr>
          <p:cNvPr id="64" name="Google Shape;64;p19"/>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s slide layout">
  <p:cSld name="3_Contents slide layout">
    <p:bg>
      <p:bgPr>
        <a:solidFill>
          <a:schemeClr val="accent3"/>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Images &amp; Contents Layout">
  <p:cSld name="24_Images &amp; Contents Layout">
    <p:spTree>
      <p:nvGrpSpPr>
        <p:cNvPr id="66" name="Shape 66"/>
        <p:cNvGrpSpPr/>
        <p:nvPr/>
      </p:nvGrpSpPr>
      <p:grpSpPr>
        <a:xfrm>
          <a:off x="0" y="0"/>
          <a:ext cx="0" cy="0"/>
          <a:chOff x="0" y="0"/>
          <a:chExt cx="0" cy="0"/>
        </a:xfrm>
      </p:grpSpPr>
      <p:sp>
        <p:nvSpPr>
          <p:cNvPr id="67" name="Google Shape;67;p21"/>
          <p:cNvSpPr/>
          <p:nvPr/>
        </p:nvSpPr>
        <p:spPr>
          <a:xfrm>
            <a:off x="0" y="3526973"/>
            <a:ext cx="9144000" cy="1616528"/>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8" name="Google Shape;68;p21"/>
          <p:cNvSpPr/>
          <p:nvPr>
            <p:ph idx="2" type="pic"/>
          </p:nvPr>
        </p:nvSpPr>
        <p:spPr>
          <a:xfrm>
            <a:off x="0" y="1045027"/>
            <a:ext cx="3045600" cy="2481946"/>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9" name="Google Shape;69;p21"/>
          <p:cNvSpPr/>
          <p:nvPr>
            <p:ph idx="3" type="pic"/>
          </p:nvPr>
        </p:nvSpPr>
        <p:spPr>
          <a:xfrm>
            <a:off x="3045600" y="1045027"/>
            <a:ext cx="3055732" cy="2481946"/>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70" name="Google Shape;70;p21"/>
          <p:cNvSpPr/>
          <p:nvPr>
            <p:ph idx="4" type="pic"/>
          </p:nvPr>
        </p:nvSpPr>
        <p:spPr>
          <a:xfrm>
            <a:off x="6098400" y="1045027"/>
            <a:ext cx="3045600" cy="2481946"/>
          </a:xfrm>
          <a:prstGeom prst="rect">
            <a:avLst/>
          </a:prstGeom>
          <a:solidFill>
            <a:srgbClr val="F2F2F2"/>
          </a:solidFill>
          <a:ln>
            <a:noFill/>
          </a:ln>
        </p:spPr>
        <p:txBody>
          <a:bodyPr anchorCtr="0" anchor="ctr" bIns="34275" lIns="68575" spcFirstLastPara="1" rIns="68575" wrap="square" tIns="34275">
            <a:noAutofit/>
          </a:bodyPr>
          <a:lstStyle>
            <a:lvl1pPr lvl="0" marR="0" rtl="0" algn="ctr">
              <a:lnSpc>
                <a:spcPct val="90000"/>
              </a:lnSpc>
              <a:spcBef>
                <a:spcPts val="800"/>
              </a:spcBef>
              <a:spcAft>
                <a:spcPts val="0"/>
              </a:spcAft>
              <a:buClr>
                <a:srgbClr val="3F3F3F"/>
              </a:buClr>
              <a:buSzPts val="900"/>
              <a:buFont typeface="Arial"/>
              <a:buNone/>
              <a:defRPr b="0" i="0" sz="900" u="none" cap="none" strike="noStrike">
                <a:solidFill>
                  <a:srgbClr val="3F3F3F"/>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71" name="Google Shape;71;p21"/>
          <p:cNvSpPr txBox="1"/>
          <p:nvPr>
            <p:ph idx="1" type="body"/>
          </p:nvPr>
        </p:nvSpPr>
        <p:spPr>
          <a:xfrm>
            <a:off x="242647" y="254632"/>
            <a:ext cx="8679898" cy="543185"/>
          </a:xfrm>
          <a:prstGeom prst="rect">
            <a:avLst/>
          </a:prstGeom>
          <a:noFill/>
          <a:ln>
            <a:noFill/>
          </a:ln>
        </p:spPr>
        <p:txBody>
          <a:bodyPr anchorCtr="0" anchor="ctr" bIns="34275" lIns="68575" spcFirstLastPara="1" rIns="68575" wrap="square" tIns="34275">
            <a:noAutofit/>
          </a:bodyPr>
          <a:lstStyle>
            <a:lvl1pPr indent="-228600" lvl="0" marL="457200" marR="0" rtl="0" algn="ctr">
              <a:lnSpc>
                <a:spcPct val="90000"/>
              </a:lnSpc>
              <a:spcBef>
                <a:spcPts val="800"/>
              </a:spcBef>
              <a:spcAft>
                <a:spcPts val="0"/>
              </a:spcAft>
              <a:buClr>
                <a:srgbClr val="262626"/>
              </a:buClr>
              <a:buSzPts val="4100"/>
              <a:buFont typeface="Arial"/>
              <a:buNone/>
              <a:defRPr b="0" i="0" sz="4100" u="none" cap="none" strike="noStrike">
                <a:solidFill>
                  <a:srgbClr val="262626"/>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Images &amp; Contents Layout">
  <p:cSld name="25_Images &amp; Contents Layout">
    <p:spTree>
      <p:nvGrpSpPr>
        <p:cNvPr id="72" name="Shape 72"/>
        <p:cNvGrpSpPr/>
        <p:nvPr/>
      </p:nvGrpSpPr>
      <p:grpSpPr>
        <a:xfrm>
          <a:off x="0" y="0"/>
          <a:ext cx="0" cy="0"/>
          <a:chOff x="0" y="0"/>
          <a:chExt cx="0" cy="0"/>
        </a:xfrm>
      </p:grpSpPr>
      <p:sp>
        <p:nvSpPr>
          <p:cNvPr id="73" name="Google Shape;73;p22"/>
          <p:cNvSpPr/>
          <p:nvPr>
            <p:ph idx="2" type="pic"/>
          </p:nvPr>
        </p:nvSpPr>
        <p:spPr>
          <a:xfrm>
            <a:off x="0" y="0"/>
            <a:ext cx="4427537" cy="5143500"/>
          </a:xfrm>
          <a:prstGeom prst="rect">
            <a:avLst/>
          </a:prstGeom>
          <a:solidFill>
            <a:srgbClr val="F2F2F2"/>
          </a:solidFill>
          <a:ln>
            <a:noFill/>
          </a:ln>
        </p:spPr>
        <p:txBody>
          <a:bodyPr anchorCtr="0" anchor="ctr" bIns="34275" lIns="68575" spcFirstLastPara="1" rIns="68575" wrap="square" tIns="1431000">
            <a:noAutofit/>
          </a:bodyPr>
          <a:lstStyle>
            <a:lvl1pPr lvl="0" marR="0" rtl="0" algn="ctr">
              <a:lnSpc>
                <a:spcPct val="100000"/>
              </a:lnSpc>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4" name="Google Shape;74;p22"/>
          <p:cNvSpPr/>
          <p:nvPr>
            <p:ph idx="3" type="pic"/>
          </p:nvPr>
        </p:nvSpPr>
        <p:spPr>
          <a:xfrm>
            <a:off x="4861402" y="1094636"/>
            <a:ext cx="1928330" cy="1721521"/>
          </a:xfrm>
          <a:prstGeom prst="rect">
            <a:avLst/>
          </a:prstGeom>
          <a:solidFill>
            <a:srgbClr val="F2F2F2"/>
          </a:solidFill>
          <a:ln>
            <a:noFill/>
          </a:ln>
        </p:spPr>
        <p:txBody>
          <a:bodyPr anchorCtr="0" anchor="ctr" bIns="34275" lIns="68575" spcFirstLastPara="1" rIns="68575" wrap="square" tIns="270000">
            <a:noAutofit/>
          </a:bodyPr>
          <a:lstStyle>
            <a:lvl1pPr lvl="0" marR="0" rtl="0" algn="ctr">
              <a:lnSpc>
                <a:spcPct val="100000"/>
              </a:lnSpc>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75" name="Google Shape;75;p22"/>
          <p:cNvSpPr/>
          <p:nvPr>
            <p:ph idx="4" type="pic"/>
          </p:nvPr>
        </p:nvSpPr>
        <p:spPr>
          <a:xfrm>
            <a:off x="6787730" y="1094636"/>
            <a:ext cx="1928330" cy="1721521"/>
          </a:xfrm>
          <a:prstGeom prst="rect">
            <a:avLst/>
          </a:prstGeom>
          <a:solidFill>
            <a:srgbClr val="F2F2F2"/>
          </a:solidFill>
          <a:ln>
            <a:noFill/>
          </a:ln>
        </p:spPr>
        <p:txBody>
          <a:bodyPr anchorCtr="0" anchor="ctr" bIns="34275" lIns="68575" spcFirstLastPara="1" rIns="68575" wrap="square" tIns="270000">
            <a:noAutofit/>
          </a:bodyPr>
          <a:lstStyle>
            <a:lvl1pPr lvl="0" marR="0" rtl="0" algn="ctr">
              <a:lnSpc>
                <a:spcPct val="100000"/>
              </a:lnSpc>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16.png"/><Relationship Id="rId7" Type="http://schemas.openxmlformats.org/officeDocument/2006/relationships/image" Target="../media/image1.png"/><Relationship Id="rId8"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10.jpg"/><Relationship Id="rId5"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5.jpg"/><Relationship Id="rId5"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grpSp>
        <p:nvGrpSpPr>
          <p:cNvPr id="80" name="Google Shape;80;p23"/>
          <p:cNvGrpSpPr/>
          <p:nvPr/>
        </p:nvGrpSpPr>
        <p:grpSpPr>
          <a:xfrm>
            <a:off x="2296651" y="210400"/>
            <a:ext cx="4550698" cy="2998819"/>
            <a:chOff x="2010490" y="69385"/>
            <a:chExt cx="6067597" cy="3998426"/>
          </a:xfrm>
        </p:grpSpPr>
        <p:sp>
          <p:nvSpPr>
            <p:cNvPr id="81" name="Google Shape;81;p23"/>
            <p:cNvSpPr/>
            <p:nvPr/>
          </p:nvSpPr>
          <p:spPr>
            <a:xfrm>
              <a:off x="4800227" y="1782227"/>
              <a:ext cx="590289" cy="666693"/>
            </a:xfrm>
            <a:custGeom>
              <a:rect b="b" l="l" r="r" t="t"/>
              <a:pathLst>
                <a:path extrusionOk="0" h="3240000" w="2868687">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82" name="Google Shape;82;p23"/>
            <p:cNvSpPr/>
            <p:nvPr/>
          </p:nvSpPr>
          <p:spPr>
            <a:xfrm>
              <a:off x="5877356" y="1187920"/>
              <a:ext cx="630815" cy="618490"/>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83" name="Google Shape;83;p23"/>
            <p:cNvSpPr/>
            <p:nvPr/>
          </p:nvSpPr>
          <p:spPr>
            <a:xfrm>
              <a:off x="3663862" y="1179969"/>
              <a:ext cx="626244" cy="527796"/>
            </a:xfrm>
            <a:custGeom>
              <a:rect b="b" l="l" r="r" t="t"/>
              <a:pathLst>
                <a:path extrusionOk="0" h="2730652" w="324000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84" name="Google Shape;84;p23"/>
            <p:cNvSpPr/>
            <p:nvPr/>
          </p:nvSpPr>
          <p:spPr>
            <a:xfrm>
              <a:off x="4769069" y="3060549"/>
              <a:ext cx="626244" cy="620754"/>
            </a:xfrm>
            <a:custGeom>
              <a:rect b="b" l="l" r="r" t="t"/>
              <a:pathLst>
                <a:path extrusionOk="0" h="3211580" w="324000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85" name="Google Shape;85;p23"/>
            <p:cNvSpPr/>
            <p:nvPr/>
          </p:nvSpPr>
          <p:spPr>
            <a:xfrm rot="2942052">
              <a:off x="4794935" y="521557"/>
              <a:ext cx="582119" cy="619285"/>
            </a:xfrm>
            <a:custGeom>
              <a:rect b="b" l="l" r="r" t="t"/>
              <a:pathLst>
                <a:path extrusionOk="0" h="3204001" w="3011706">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86" name="Google Shape;86;p23"/>
            <p:cNvSpPr/>
            <p:nvPr/>
          </p:nvSpPr>
          <p:spPr>
            <a:xfrm>
              <a:off x="5949946" y="2388764"/>
              <a:ext cx="419021" cy="666693"/>
            </a:xfrm>
            <a:custGeom>
              <a:rect b="b" l="l" r="r" t="t"/>
              <a:pathLst>
                <a:path extrusionOk="0" h="3207971" w="2016224">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87" name="Google Shape;87;p23"/>
            <p:cNvSpPr/>
            <p:nvPr/>
          </p:nvSpPr>
          <p:spPr>
            <a:xfrm>
              <a:off x="6985679" y="1760667"/>
              <a:ext cx="665788" cy="666693"/>
            </a:xfrm>
            <a:custGeom>
              <a:rect b="b" l="l" r="r" t="t"/>
              <a:pathLst>
                <a:path extrusionOk="0" h="3229762" w="322537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88" name="Google Shape;88;p23"/>
            <p:cNvSpPr/>
            <p:nvPr/>
          </p:nvSpPr>
          <p:spPr>
            <a:xfrm rot="10800000">
              <a:off x="3611777" y="2385438"/>
              <a:ext cx="690373" cy="748576"/>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89" name="Google Shape;89;p23"/>
            <p:cNvSpPr/>
            <p:nvPr/>
          </p:nvSpPr>
          <p:spPr>
            <a:xfrm>
              <a:off x="2598936" y="1729045"/>
              <a:ext cx="550124" cy="666693"/>
            </a:xfrm>
            <a:custGeom>
              <a:rect b="b" l="l" r="r" t="t"/>
              <a:pathLst>
                <a:path extrusionOk="0" h="3228846" w="2664297">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90" name="Google Shape;90;p23"/>
            <p:cNvSpPr/>
            <p:nvPr/>
          </p:nvSpPr>
          <p:spPr>
            <a:xfrm>
              <a:off x="2010490" y="69385"/>
              <a:ext cx="6067597" cy="3998426"/>
            </a:xfrm>
            <a:custGeom>
              <a:rect b="b" l="l" r="r" t="t"/>
              <a:pathLst>
                <a:path extrusionOk="0" h="3998426" w="6067597">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solidFill>
              <a:schemeClr val="lt1">
                <a:alpha val="40000"/>
              </a:scheme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91" name="Google Shape;91;p23"/>
          <p:cNvGrpSpPr/>
          <p:nvPr/>
        </p:nvGrpSpPr>
        <p:grpSpPr>
          <a:xfrm>
            <a:off x="4610312" y="2099385"/>
            <a:ext cx="4176319" cy="2515011"/>
            <a:chOff x="4098364" y="1571763"/>
            <a:chExt cx="7301609" cy="4397083"/>
          </a:xfrm>
        </p:grpSpPr>
        <p:grpSp>
          <p:nvGrpSpPr>
            <p:cNvPr id="92" name="Google Shape;92;p23"/>
            <p:cNvGrpSpPr/>
            <p:nvPr/>
          </p:nvGrpSpPr>
          <p:grpSpPr>
            <a:xfrm>
              <a:off x="4910814" y="1571763"/>
              <a:ext cx="5616423" cy="3644405"/>
              <a:chOff x="5769768" y="3217068"/>
              <a:chExt cx="651510" cy="422754"/>
            </a:xfrm>
          </p:grpSpPr>
          <p:sp>
            <p:nvSpPr>
              <p:cNvPr id="93" name="Google Shape;93;p23"/>
              <p:cNvSpPr/>
              <p:nvPr/>
            </p:nvSpPr>
            <p:spPr>
              <a:xfrm>
                <a:off x="5769768" y="3217068"/>
                <a:ext cx="647700" cy="419100"/>
              </a:xfrm>
              <a:custGeom>
                <a:rect b="b" l="l" r="r" t="t"/>
                <a:pathLst>
                  <a:path extrusionOk="0" h="419100" w="6477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4" name="Google Shape;94;p23"/>
              <p:cNvSpPr/>
              <p:nvPr/>
            </p:nvSpPr>
            <p:spPr>
              <a:xfrm>
                <a:off x="5773578" y="3220722"/>
                <a:ext cx="647700" cy="419100"/>
              </a:xfrm>
              <a:custGeom>
                <a:rect b="b" l="l" r="r" t="t"/>
                <a:pathLst>
                  <a:path extrusionOk="0" h="419100" w="6477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95" name="Google Shape;95;p23"/>
            <p:cNvSpPr/>
            <p:nvPr/>
          </p:nvSpPr>
          <p:spPr>
            <a:xfrm>
              <a:off x="5130280" y="1781416"/>
              <a:ext cx="5163280" cy="3278273"/>
            </a:xfrm>
            <a:custGeom>
              <a:rect b="b" l="l" r="r" t="t"/>
              <a:pathLst>
                <a:path extrusionOk="0" h="381000" w="600075">
                  <a:moveTo>
                    <a:pt x="7144" y="7144"/>
                  </a:moveTo>
                  <a:lnTo>
                    <a:pt x="597694" y="7144"/>
                  </a:lnTo>
                  <a:lnTo>
                    <a:pt x="597694" y="376714"/>
                  </a:lnTo>
                  <a:lnTo>
                    <a:pt x="7144" y="376714"/>
                  </a:lnTo>
                  <a:close/>
                </a:path>
              </a:pathLst>
            </a:custGeom>
            <a:solidFill>
              <a:srgbClr val="D8E5E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6" name="Google Shape;96;p23"/>
            <p:cNvSpPr/>
            <p:nvPr/>
          </p:nvSpPr>
          <p:spPr>
            <a:xfrm>
              <a:off x="5210103" y="5108863"/>
              <a:ext cx="4999367" cy="245870"/>
            </a:xfrm>
            <a:custGeom>
              <a:rect b="b" l="l" r="r" t="t"/>
              <a:pathLst>
                <a:path extrusionOk="0" h="28575" w="58102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7" name="Google Shape;97;p23"/>
            <p:cNvSpPr/>
            <p:nvPr/>
          </p:nvSpPr>
          <p:spPr>
            <a:xfrm>
              <a:off x="5403495" y="5242756"/>
              <a:ext cx="4589582" cy="81957"/>
            </a:xfrm>
            <a:custGeom>
              <a:rect b="b" l="l" r="r" t="t"/>
              <a:pathLst>
                <a:path extrusionOk="0" h="120000" w="533400">
                  <a:moveTo>
                    <a:pt x="538318" y="5805"/>
                  </a:moveTo>
                  <a:lnTo>
                    <a:pt x="3965" y="5805"/>
                  </a:lnTo>
                </a:path>
              </a:pathLst>
            </a:custGeom>
            <a:noFill/>
            <a:ln cap="rnd"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8" name="Google Shape;98;p23"/>
            <p:cNvSpPr/>
            <p:nvPr/>
          </p:nvSpPr>
          <p:spPr>
            <a:xfrm>
              <a:off x="5469061" y="5201782"/>
              <a:ext cx="4507626" cy="81957"/>
            </a:xfrm>
            <a:custGeom>
              <a:rect b="b" l="l" r="r" t="t"/>
              <a:pathLst>
                <a:path extrusionOk="0" h="120000" w="523875">
                  <a:moveTo>
                    <a:pt x="3965" y="5805"/>
                  </a:moveTo>
                  <a:lnTo>
                    <a:pt x="524031" y="5805"/>
                  </a:lnTo>
                </a:path>
              </a:pathLst>
            </a:custGeom>
            <a:noFill/>
            <a:ln cap="rnd"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99" name="Google Shape;99;p23"/>
            <p:cNvSpPr/>
            <p:nvPr/>
          </p:nvSpPr>
          <p:spPr>
            <a:xfrm>
              <a:off x="5354321" y="5291930"/>
              <a:ext cx="4753496" cy="81957"/>
            </a:xfrm>
            <a:custGeom>
              <a:rect b="b" l="l" r="r" t="t"/>
              <a:pathLst>
                <a:path extrusionOk="0" h="120000" w="552450">
                  <a:moveTo>
                    <a:pt x="550701" y="5805"/>
                  </a:moveTo>
                  <a:lnTo>
                    <a:pt x="3965" y="5805"/>
                  </a:lnTo>
                </a:path>
              </a:pathLst>
            </a:custGeom>
            <a:noFill/>
            <a:ln cap="rnd"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0" name="Google Shape;100;p23"/>
            <p:cNvSpPr/>
            <p:nvPr/>
          </p:nvSpPr>
          <p:spPr>
            <a:xfrm>
              <a:off x="5424729" y="5180579"/>
              <a:ext cx="4343712" cy="81957"/>
            </a:xfrm>
            <a:custGeom>
              <a:rect b="b" l="l" r="r" t="t"/>
              <a:pathLst>
                <a:path extrusionOk="0" h="120000" w="504825">
                  <a:moveTo>
                    <a:pt x="1586" y="2322"/>
                  </a:moveTo>
                  <a:lnTo>
                    <a:pt x="511173" y="2322"/>
                  </a:lnTo>
                </a:path>
              </a:pathLst>
            </a:custGeom>
            <a:noFill/>
            <a:ln cap="rnd" cmpd="sng" w="9525">
              <a:solidFill>
                <a:srgbClr val="FFFFFF"/>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1" name="Google Shape;101;p23"/>
            <p:cNvSpPr/>
            <p:nvPr/>
          </p:nvSpPr>
          <p:spPr>
            <a:xfrm>
              <a:off x="5269602" y="5117063"/>
              <a:ext cx="4917410" cy="245870"/>
            </a:xfrm>
            <a:custGeom>
              <a:rect b="b" l="l" r="r" t="t"/>
              <a:pathLst>
                <a:path extrusionOk="0" h="28575" w="571500">
                  <a:moveTo>
                    <a:pt x="32861" y="7144"/>
                  </a:moveTo>
                  <a:lnTo>
                    <a:pt x="7144" y="26194"/>
                  </a:lnTo>
                  <a:lnTo>
                    <a:pt x="566261" y="26194"/>
                  </a:lnTo>
                  <a:lnTo>
                    <a:pt x="541496" y="7144"/>
                  </a:lnTo>
                  <a:close/>
                </a:path>
              </a:pathLst>
            </a:custGeom>
            <a:solidFill>
              <a:srgbClr val="323334">
                <a:alpha val="55686"/>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2" name="Google Shape;102;p23"/>
            <p:cNvSpPr/>
            <p:nvPr/>
          </p:nvSpPr>
          <p:spPr>
            <a:xfrm>
              <a:off x="4105815" y="5559062"/>
              <a:ext cx="7294158" cy="409784"/>
            </a:xfrm>
            <a:custGeom>
              <a:rect b="b" l="l" r="r" t="t"/>
              <a:pathLst>
                <a:path extrusionOk="0" h="47625" w="8477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3" name="Google Shape;103;p23"/>
            <p:cNvSpPr/>
            <p:nvPr/>
          </p:nvSpPr>
          <p:spPr>
            <a:xfrm>
              <a:off x="4098364" y="5051498"/>
              <a:ext cx="7294158" cy="655655"/>
            </a:xfrm>
            <a:custGeom>
              <a:rect b="b" l="l" r="r" t="t"/>
              <a:pathLst>
                <a:path extrusionOk="0" h="76200" w="847725">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4" name="Google Shape;104;p23"/>
            <p:cNvSpPr/>
            <p:nvPr/>
          </p:nvSpPr>
          <p:spPr>
            <a:xfrm>
              <a:off x="6803481" y="5354734"/>
              <a:ext cx="1868616" cy="245870"/>
            </a:xfrm>
            <a:custGeom>
              <a:rect b="b" l="l" r="r" t="t"/>
              <a:pathLst>
                <a:path extrusionOk="0" h="28575" w="209550">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5" name="Google Shape;105;p23"/>
            <p:cNvSpPr/>
            <p:nvPr/>
          </p:nvSpPr>
          <p:spPr>
            <a:xfrm>
              <a:off x="5179454" y="5125255"/>
              <a:ext cx="4917410" cy="245870"/>
            </a:xfrm>
            <a:custGeom>
              <a:rect b="b" l="l" r="r" t="t"/>
              <a:pathLst>
                <a:path extrusionOk="0" h="28575" w="571500">
                  <a:moveTo>
                    <a:pt x="566261" y="30004"/>
                  </a:moveTo>
                  <a:lnTo>
                    <a:pt x="7144" y="30004"/>
                  </a:lnTo>
                  <a:lnTo>
                    <a:pt x="28099" y="7144"/>
                  </a:lnTo>
                  <a:lnTo>
                    <a:pt x="543401" y="7144"/>
                  </a:lnTo>
                  <a:close/>
                </a:path>
              </a:pathLst>
            </a:custGeom>
            <a:solidFill>
              <a:srgbClr val="575A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6" name="Google Shape;106;p23"/>
            <p:cNvSpPr/>
            <p:nvPr/>
          </p:nvSpPr>
          <p:spPr>
            <a:xfrm>
              <a:off x="5146671" y="5125255"/>
              <a:ext cx="4917410" cy="245870"/>
            </a:xfrm>
            <a:custGeom>
              <a:rect b="b" l="l" r="r" t="t"/>
              <a:pathLst>
                <a:path extrusionOk="0" h="28575" w="571500">
                  <a:moveTo>
                    <a:pt x="571024" y="30004"/>
                  </a:moveTo>
                  <a:lnTo>
                    <a:pt x="7144" y="30004"/>
                  </a:lnTo>
                  <a:lnTo>
                    <a:pt x="28099" y="7144"/>
                  </a:lnTo>
                  <a:lnTo>
                    <a:pt x="548164" y="7144"/>
                  </a:lnTo>
                  <a:close/>
                </a:path>
              </a:pathLst>
            </a:custGeom>
            <a:solidFill>
              <a:srgbClr val="575A5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7" name="Google Shape;107;p23"/>
            <p:cNvSpPr/>
            <p:nvPr/>
          </p:nvSpPr>
          <p:spPr>
            <a:xfrm>
              <a:off x="7022398" y="1844838"/>
              <a:ext cx="3271162" cy="3198464"/>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273E44">
                <a:alpha val="20000"/>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108" name="Google Shape;108;p23"/>
            <p:cNvGrpSpPr/>
            <p:nvPr/>
          </p:nvGrpSpPr>
          <p:grpSpPr>
            <a:xfrm>
              <a:off x="5370712" y="5206368"/>
              <a:ext cx="4572000" cy="149296"/>
              <a:chOff x="5370712" y="5206368"/>
              <a:chExt cx="4572000" cy="149296"/>
            </a:xfrm>
          </p:grpSpPr>
          <p:sp>
            <p:nvSpPr>
              <p:cNvPr id="109" name="Google Shape;109;p23"/>
              <p:cNvSpPr/>
              <p:nvPr/>
            </p:nvSpPr>
            <p:spPr>
              <a:xfrm>
                <a:off x="5370712" y="5337376"/>
                <a:ext cx="4572000" cy="18288"/>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0" name="Google Shape;110;p23"/>
              <p:cNvSpPr/>
              <p:nvPr/>
            </p:nvSpPr>
            <p:spPr>
              <a:xfrm>
                <a:off x="5416432" y="5293706"/>
                <a:ext cx="4480560" cy="18288"/>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1" name="Google Shape;111;p23"/>
              <p:cNvSpPr/>
              <p:nvPr/>
            </p:nvSpPr>
            <p:spPr>
              <a:xfrm>
                <a:off x="5462152" y="5250037"/>
                <a:ext cx="4389120" cy="18288"/>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2" name="Google Shape;112;p23"/>
              <p:cNvSpPr/>
              <p:nvPr/>
            </p:nvSpPr>
            <p:spPr>
              <a:xfrm>
                <a:off x="5507872" y="5206368"/>
                <a:ext cx="4297680" cy="18288"/>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113" name="Google Shape;113;p23"/>
            <p:cNvGrpSpPr/>
            <p:nvPr/>
          </p:nvGrpSpPr>
          <p:grpSpPr>
            <a:xfrm>
              <a:off x="7661590" y="1698465"/>
              <a:ext cx="114873" cy="114873"/>
              <a:chOff x="7627525" y="1132589"/>
              <a:chExt cx="234846" cy="234846"/>
            </a:xfrm>
          </p:grpSpPr>
          <p:sp>
            <p:nvSpPr>
              <p:cNvPr id="114" name="Google Shape;114;p23"/>
              <p:cNvSpPr/>
              <p:nvPr/>
            </p:nvSpPr>
            <p:spPr>
              <a:xfrm>
                <a:off x="7627525" y="1132589"/>
                <a:ext cx="234846" cy="234846"/>
              </a:xfrm>
              <a:prstGeom prst="ellipse">
                <a:avLst/>
              </a:prstGeom>
              <a:solidFill>
                <a:srgbClr val="7F7F7F">
                  <a:alpha val="4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5" name="Google Shape;115;p23"/>
              <p:cNvSpPr/>
              <p:nvPr/>
            </p:nvSpPr>
            <p:spPr>
              <a:xfrm>
                <a:off x="7656971" y="1162035"/>
                <a:ext cx="175955" cy="175955"/>
              </a:xfrm>
              <a:prstGeom prst="ellipse">
                <a:avLst/>
              </a:prstGeom>
              <a:solidFill>
                <a:srgbClr val="7F7F7F">
                  <a:alpha val="4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6" name="Google Shape;116;p23"/>
              <p:cNvSpPr/>
              <p:nvPr/>
            </p:nvSpPr>
            <p:spPr>
              <a:xfrm>
                <a:off x="7683825" y="1188889"/>
                <a:ext cx="122247" cy="122247"/>
              </a:xfrm>
              <a:prstGeom prst="ellipse">
                <a:avLst/>
              </a:prstGeom>
              <a:solidFill>
                <a:srgbClr val="7F7F7F">
                  <a:alpha val="4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17" name="Google Shape;117;p23"/>
            <p:cNvSpPr/>
            <p:nvPr/>
          </p:nvSpPr>
          <p:spPr>
            <a:xfrm>
              <a:off x="7370377" y="5752599"/>
              <a:ext cx="748642" cy="88504"/>
            </a:xfrm>
            <a:prstGeom prst="roundRect">
              <a:avLst>
                <a:gd fmla="val 50000"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8" name="Google Shape;118;p23"/>
            <p:cNvSpPr/>
            <p:nvPr/>
          </p:nvSpPr>
          <p:spPr>
            <a:xfrm>
              <a:off x="7133919" y="5752598"/>
              <a:ext cx="101303" cy="101303"/>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119" name="Google Shape;119;p23"/>
          <p:cNvGrpSpPr/>
          <p:nvPr/>
        </p:nvGrpSpPr>
        <p:grpSpPr>
          <a:xfrm flipH="1">
            <a:off x="5501018" y="841763"/>
            <a:ext cx="2333281" cy="3216381"/>
            <a:chOff x="6277020" y="2139413"/>
            <a:chExt cx="3233993" cy="4457995"/>
          </a:xfrm>
        </p:grpSpPr>
        <p:grpSp>
          <p:nvGrpSpPr>
            <p:cNvPr id="120" name="Google Shape;120;p23"/>
            <p:cNvGrpSpPr/>
            <p:nvPr/>
          </p:nvGrpSpPr>
          <p:grpSpPr>
            <a:xfrm>
              <a:off x="6277020" y="2139413"/>
              <a:ext cx="3233993" cy="4457995"/>
              <a:chOff x="6277020" y="2139413"/>
              <a:chExt cx="3233993" cy="4457995"/>
            </a:xfrm>
          </p:grpSpPr>
          <p:sp>
            <p:nvSpPr>
              <p:cNvPr id="121" name="Google Shape;121;p23"/>
              <p:cNvSpPr/>
              <p:nvPr/>
            </p:nvSpPr>
            <p:spPr>
              <a:xfrm>
                <a:off x="7099360" y="2194466"/>
                <a:ext cx="1045418" cy="1664925"/>
              </a:xfrm>
              <a:custGeom>
                <a:rect b="b" l="l" r="r" t="t"/>
                <a:pathLst>
                  <a:path extrusionOk="0" h="1664925" w="1045418">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rgbClr val="FAC7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2" name="Google Shape;122;p23"/>
              <p:cNvSpPr/>
              <p:nvPr/>
            </p:nvSpPr>
            <p:spPr>
              <a:xfrm>
                <a:off x="7251736" y="3408810"/>
                <a:ext cx="648547" cy="450111"/>
              </a:xfrm>
              <a:custGeom>
                <a:rect b="b" l="l" r="r" t="t"/>
                <a:pathLst>
                  <a:path extrusionOk="0" h="450110" w="648546">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rgbClr val="F8AB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3" name="Google Shape;123;p23"/>
              <p:cNvSpPr/>
              <p:nvPr/>
            </p:nvSpPr>
            <p:spPr>
              <a:xfrm>
                <a:off x="8924727" y="6462742"/>
                <a:ext cx="14520" cy="43559"/>
              </a:xfrm>
              <a:custGeom>
                <a:rect b="b" l="l" r="r" t="t"/>
                <a:pathLst>
                  <a:path extrusionOk="0" h="43559" w="14519">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4" name="Google Shape;124;p23"/>
              <p:cNvSpPr/>
              <p:nvPr/>
            </p:nvSpPr>
            <p:spPr>
              <a:xfrm>
                <a:off x="8902315" y="6372764"/>
                <a:ext cx="14520" cy="24199"/>
              </a:xfrm>
              <a:custGeom>
                <a:rect b="b" l="l" r="r" t="t"/>
                <a:pathLst>
                  <a:path extrusionOk="0" h="24199" w="14519">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5" name="Google Shape;125;p23"/>
              <p:cNvSpPr/>
              <p:nvPr/>
            </p:nvSpPr>
            <p:spPr>
              <a:xfrm>
                <a:off x="8921980" y="6431327"/>
                <a:ext cx="4840" cy="19360"/>
              </a:xfrm>
              <a:custGeom>
                <a:rect b="b" l="l" r="r" t="t"/>
                <a:pathLst>
                  <a:path extrusionOk="0" h="19359" w="4839">
                    <a:moveTo>
                      <a:pt x="3982" y="0"/>
                    </a:moveTo>
                    <a:cubicBezTo>
                      <a:pt x="5918" y="7744"/>
                      <a:pt x="10758" y="12584"/>
                      <a:pt x="8338" y="19360"/>
                    </a:cubicBezTo>
                    <a:cubicBezTo>
                      <a:pt x="110" y="15488"/>
                      <a:pt x="-3278" y="11132"/>
                      <a:pt x="3982" y="0"/>
                    </a:cubicBezTo>
                    <a:close/>
                  </a:path>
                </a:pathLst>
              </a:custGeom>
              <a:solidFill>
                <a:srgbClr val="EDF7F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6" name="Google Shape;126;p23"/>
              <p:cNvSpPr/>
              <p:nvPr/>
            </p:nvSpPr>
            <p:spPr>
              <a:xfrm>
                <a:off x="7171701" y="3473664"/>
                <a:ext cx="982500" cy="1432610"/>
              </a:xfrm>
              <a:custGeom>
                <a:rect b="b" l="l" r="r" t="t"/>
                <a:pathLst>
                  <a:path extrusionOk="0" h="1432610" w="982499">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7" name="Google Shape;127;p23"/>
              <p:cNvSpPr/>
              <p:nvPr/>
            </p:nvSpPr>
            <p:spPr>
              <a:xfrm>
                <a:off x="7690572" y="3865948"/>
                <a:ext cx="469470" cy="1059938"/>
              </a:xfrm>
              <a:custGeom>
                <a:rect b="b" l="l" r="r" t="t"/>
                <a:pathLst>
                  <a:path extrusionOk="0" h="1059937" w="469470">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8" name="Google Shape;128;p23"/>
              <p:cNvSpPr/>
              <p:nvPr/>
            </p:nvSpPr>
            <p:spPr>
              <a:xfrm>
                <a:off x="8685419" y="5413012"/>
                <a:ext cx="29039" cy="24199"/>
              </a:xfrm>
              <a:custGeom>
                <a:rect b="b" l="l" r="r" t="t"/>
                <a:pathLst>
                  <a:path extrusionOk="0" h="24199" w="29039">
                    <a:moveTo>
                      <a:pt x="30007" y="25168"/>
                    </a:moveTo>
                    <a:cubicBezTo>
                      <a:pt x="16456" y="26136"/>
                      <a:pt x="4840" y="16456"/>
                      <a:pt x="0" y="0"/>
                    </a:cubicBezTo>
                    <a:cubicBezTo>
                      <a:pt x="10648" y="7260"/>
                      <a:pt x="21780" y="14520"/>
                      <a:pt x="30007" y="25168"/>
                    </a:cubicBezTo>
                    <a:close/>
                  </a:path>
                </a:pathLst>
              </a:custGeom>
              <a:solidFill>
                <a:srgbClr val="F1C1A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9" name="Google Shape;129;p23"/>
              <p:cNvSpPr/>
              <p:nvPr/>
            </p:nvSpPr>
            <p:spPr>
              <a:xfrm>
                <a:off x="8105318" y="3015810"/>
                <a:ext cx="4840" cy="38719"/>
              </a:xfrm>
              <a:custGeom>
                <a:rect b="b" l="l" r="r" t="t"/>
                <a:pathLst>
                  <a:path extrusionOk="0" h="38719" w="120000">
                    <a:moveTo>
                      <a:pt x="114967" y="39687"/>
                    </a:moveTo>
                    <a:cubicBezTo>
                      <a:pt x="78967" y="39687"/>
                      <a:pt x="42967" y="39687"/>
                      <a:pt x="6967" y="39687"/>
                    </a:cubicBezTo>
                    <a:cubicBezTo>
                      <a:pt x="6967" y="26135"/>
                      <a:pt x="-41033" y="12584"/>
                      <a:pt x="114967" y="0"/>
                    </a:cubicBezTo>
                    <a:cubicBezTo>
                      <a:pt x="114967" y="13552"/>
                      <a:pt x="114967" y="26619"/>
                      <a:pt x="114967" y="39687"/>
                    </a:cubicBezTo>
                    <a:close/>
                  </a:path>
                </a:pathLst>
              </a:custGeom>
              <a:solidFill>
                <a:srgbClr val="271F1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0" name="Google Shape;130;p23"/>
              <p:cNvSpPr/>
              <p:nvPr/>
            </p:nvSpPr>
            <p:spPr>
              <a:xfrm>
                <a:off x="8264628" y="3025974"/>
                <a:ext cx="4840" cy="48399"/>
              </a:xfrm>
              <a:custGeom>
                <a:rect b="b" l="l" r="r" t="t"/>
                <a:pathLst>
                  <a:path extrusionOk="0" h="48398" w="4839">
                    <a:moveTo>
                      <a:pt x="5044" y="49367"/>
                    </a:moveTo>
                    <a:cubicBezTo>
                      <a:pt x="-3668" y="33395"/>
                      <a:pt x="1656" y="16456"/>
                      <a:pt x="1172" y="0"/>
                    </a:cubicBezTo>
                    <a:cubicBezTo>
                      <a:pt x="7464" y="15972"/>
                      <a:pt x="5528" y="32427"/>
                      <a:pt x="5044" y="49367"/>
                    </a:cubicBezTo>
                    <a:close/>
                  </a:path>
                </a:pathLst>
              </a:custGeom>
              <a:solidFill>
                <a:srgbClr val="14100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1" name="Google Shape;131;p23"/>
              <p:cNvSpPr/>
              <p:nvPr/>
            </p:nvSpPr>
            <p:spPr>
              <a:xfrm>
                <a:off x="7094544" y="3195491"/>
                <a:ext cx="4840" cy="4840"/>
              </a:xfrm>
              <a:custGeom>
                <a:rect b="b" l="l" r="r" t="t"/>
                <a:pathLst>
                  <a:path extrusionOk="0" h="120000" w="120000">
                    <a:moveTo>
                      <a:pt x="0" y="9000"/>
                    </a:moveTo>
                    <a:cubicBezTo>
                      <a:pt x="0" y="9000"/>
                      <a:pt x="0" y="-3000"/>
                      <a:pt x="0" y="9000"/>
                    </a:cubicBezTo>
                    <a:cubicBezTo>
                      <a:pt x="0" y="-3000"/>
                      <a:pt x="0" y="-3000"/>
                      <a:pt x="0" y="9000"/>
                    </a:cubicBezTo>
                    <a:lnTo>
                      <a:pt x="0" y="9000"/>
                    </a:lnTo>
                    <a:close/>
                  </a:path>
                </a:pathLst>
              </a:custGeom>
              <a:solidFill>
                <a:srgbClr val="08080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2" name="Google Shape;132;p23"/>
              <p:cNvSpPr/>
              <p:nvPr/>
            </p:nvSpPr>
            <p:spPr>
              <a:xfrm>
                <a:off x="7001382" y="2139413"/>
                <a:ext cx="1268054" cy="1418090"/>
              </a:xfrm>
              <a:custGeom>
                <a:rect b="b" l="l" r="r" t="t"/>
                <a:pathLst>
                  <a:path extrusionOk="0" h="1418090" w="1268053">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3" name="Google Shape;133;p23"/>
              <p:cNvSpPr/>
              <p:nvPr/>
            </p:nvSpPr>
            <p:spPr>
              <a:xfrm>
                <a:off x="6277020" y="3574080"/>
                <a:ext cx="3233993" cy="3023328"/>
              </a:xfrm>
              <a:custGeom>
                <a:rect b="b" l="l" r="r" t="t"/>
                <a:pathLst>
                  <a:path extrusionOk="0" h="3023327" w="3233993">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62544" y="1027685"/>
                      <a:pt x="3069853" y="1330179"/>
                      <a:pt x="3134869" y="1436737"/>
                    </a:cubicBezTo>
                    <a:cubicBezTo>
                      <a:pt x="3163908" y="1473037"/>
                      <a:pt x="3169232" y="1516112"/>
                      <a:pt x="3177460" y="1558703"/>
                    </a:cubicBezTo>
                    <a:cubicBezTo>
                      <a:pt x="3193512" y="1627994"/>
                      <a:pt x="3231506" y="1781016"/>
                      <a:pt x="3231183" y="1852485"/>
                    </a:cubicBezTo>
                    <a:cubicBezTo>
                      <a:pt x="3230860" y="1923954"/>
                      <a:pt x="3253483" y="1954482"/>
                      <a:pt x="3175524" y="1987518"/>
                    </a:cubicBezTo>
                    <a:cubicBezTo>
                      <a:pt x="3097565" y="2020554"/>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4" name="Google Shape;134;p23"/>
              <p:cNvSpPr/>
              <p:nvPr/>
            </p:nvSpPr>
            <p:spPr>
              <a:xfrm>
                <a:off x="8189378" y="2997346"/>
                <a:ext cx="696946" cy="1476169"/>
              </a:xfrm>
              <a:custGeom>
                <a:rect b="b" l="l" r="r" t="t"/>
                <a:pathLst>
                  <a:path extrusionOk="0" h="1476169" w="696945">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rgbClr val="FAC7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5" name="Google Shape;135;p23"/>
              <p:cNvSpPr/>
              <p:nvPr/>
            </p:nvSpPr>
            <p:spPr>
              <a:xfrm>
                <a:off x="8593853" y="5400576"/>
                <a:ext cx="430751" cy="513029"/>
              </a:xfrm>
              <a:custGeom>
                <a:rect b="b" l="l" r="r" t="t"/>
                <a:pathLst>
                  <a:path extrusionOk="0" h="513029" w="430751">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rgbClr val="FAC7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136" name="Google Shape;136;p23"/>
            <p:cNvGrpSpPr/>
            <p:nvPr/>
          </p:nvGrpSpPr>
          <p:grpSpPr>
            <a:xfrm>
              <a:off x="6431625" y="3449583"/>
              <a:ext cx="2166412" cy="1980235"/>
              <a:chOff x="6431625" y="3449583"/>
              <a:chExt cx="2166412" cy="1980235"/>
            </a:xfrm>
          </p:grpSpPr>
          <p:sp>
            <p:nvSpPr>
              <p:cNvPr id="137" name="Google Shape;137;p23"/>
              <p:cNvSpPr/>
              <p:nvPr/>
            </p:nvSpPr>
            <p:spPr>
              <a:xfrm flipH="1" rot="-1668360">
                <a:off x="8267087" y="4744651"/>
                <a:ext cx="268205" cy="335404"/>
              </a:xfrm>
              <a:custGeom>
                <a:rect b="b" l="l" r="r" t="t"/>
                <a:pathLst>
                  <a:path extrusionOk="0" h="188801" w="186130">
                    <a:moveTo>
                      <a:pt x="47426" y="12503"/>
                    </a:moveTo>
                    <a:cubicBezTo>
                      <a:pt x="69371" y="-5328"/>
                      <a:pt x="112577" y="-3385"/>
                      <a:pt x="135208" y="13874"/>
                    </a:cubicBezTo>
                    <a:cubicBezTo>
                      <a:pt x="176356" y="37191"/>
                      <a:pt x="193501" y="74225"/>
                      <a:pt x="183214" y="116058"/>
                    </a:cubicBezTo>
                    <a:cubicBezTo>
                      <a:pt x="172927" y="158578"/>
                      <a:pt x="137952" y="187382"/>
                      <a:pt x="95432" y="188753"/>
                    </a:cubicBezTo>
                    <a:cubicBezTo>
                      <a:pt x="53598" y="190125"/>
                      <a:pt x="15193" y="162007"/>
                      <a:pt x="3535" y="120859"/>
                    </a:cubicBezTo>
                    <a:cubicBezTo>
                      <a:pt x="-8124" y="79025"/>
                      <a:pt x="9707" y="36506"/>
                      <a:pt x="47426" y="12503"/>
                    </a:cubicBezTo>
                    <a:close/>
                  </a:path>
                </a:pathLst>
              </a:custGeom>
              <a:solidFill>
                <a:srgbClr val="0E040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8" name="Google Shape;138;p23"/>
              <p:cNvSpPr/>
              <p:nvPr/>
            </p:nvSpPr>
            <p:spPr>
              <a:xfrm flipH="1" rot="-1668360">
                <a:off x="8310231" y="4795846"/>
                <a:ext cx="187761" cy="231479"/>
              </a:xfrm>
              <a:custGeom>
                <a:rect b="b" l="l" r="r" t="t"/>
                <a:pathLst>
                  <a:path extrusionOk="0" h="130302" w="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9" name="Google Shape;139;p23"/>
              <p:cNvSpPr/>
              <p:nvPr/>
            </p:nvSpPr>
            <p:spPr>
              <a:xfrm flipH="1" rot="-1668360">
                <a:off x="8043551" y="3607496"/>
                <a:ext cx="197809" cy="1198955"/>
              </a:xfrm>
              <a:custGeom>
                <a:rect b="b" l="l" r="r" t="t"/>
                <a:pathLst>
                  <a:path extrusionOk="0" h="1198955" w="197809">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140" name="Google Shape;140;p23"/>
              <p:cNvGrpSpPr/>
              <p:nvPr/>
            </p:nvGrpSpPr>
            <p:grpSpPr>
              <a:xfrm rot="-956113">
                <a:off x="6645285" y="3578760"/>
                <a:ext cx="1182013" cy="1721880"/>
                <a:chOff x="6770210" y="4185987"/>
                <a:chExt cx="1010129" cy="1471491"/>
              </a:xfrm>
            </p:grpSpPr>
            <p:sp>
              <p:nvSpPr>
                <p:cNvPr id="141" name="Google Shape;141;p23"/>
                <p:cNvSpPr/>
                <p:nvPr/>
              </p:nvSpPr>
              <p:spPr>
                <a:xfrm flipH="1" rot="-1668360">
                  <a:off x="7411391" y="4964510"/>
                  <a:ext cx="255847" cy="548243"/>
                </a:xfrm>
                <a:custGeom>
                  <a:rect b="b" l="l" r="r" t="t"/>
                  <a:pathLst>
                    <a:path extrusionOk="0" h="308610" w="144018">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2" name="Google Shape;142;p23"/>
                <p:cNvSpPr/>
                <p:nvPr/>
              </p:nvSpPr>
              <p:spPr>
                <a:xfrm flipH="1" rot="-1668360">
                  <a:off x="7124440" y="5091024"/>
                  <a:ext cx="134015" cy="548243"/>
                </a:xfrm>
                <a:custGeom>
                  <a:rect b="b" l="l" r="r" t="t"/>
                  <a:pathLst>
                    <a:path extrusionOk="0" h="308610" w="75438">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3" name="Google Shape;143;p23"/>
                <p:cNvSpPr/>
                <p:nvPr/>
              </p:nvSpPr>
              <p:spPr>
                <a:xfrm flipH="1" rot="-1668360">
                  <a:off x="7505153" y="5519552"/>
                  <a:ext cx="48734" cy="48734"/>
                </a:xfrm>
                <a:custGeom>
                  <a:rect b="b" l="l" r="r" t="t"/>
                  <a:pathLst>
                    <a:path extrusionOk="0" h="27432" w="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4" name="Google Shape;144;p23"/>
                <p:cNvSpPr/>
                <p:nvPr/>
              </p:nvSpPr>
              <p:spPr>
                <a:xfrm flipH="1" rot="-1668360">
                  <a:off x="7277561" y="5585872"/>
                  <a:ext cx="60915" cy="60915"/>
                </a:xfrm>
                <a:custGeom>
                  <a:rect b="b" l="l" r="r" t="t"/>
                  <a:pathLst>
                    <a:path extrusionOk="0" h="34290" w="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5" name="Google Shape;145;p23"/>
                <p:cNvSpPr/>
                <p:nvPr/>
              </p:nvSpPr>
              <p:spPr>
                <a:xfrm flipH="1" rot="-1668360">
                  <a:off x="6911434" y="4294138"/>
                  <a:ext cx="653615" cy="767278"/>
                </a:xfrm>
                <a:custGeom>
                  <a:rect b="b" l="l" r="r" t="t"/>
                  <a:pathLst>
                    <a:path extrusionOk="0" h="431907" w="367924">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146" name="Google Shape;146;p23"/>
              <p:cNvSpPr/>
              <p:nvPr/>
            </p:nvSpPr>
            <p:spPr>
              <a:xfrm flipH="1" rot="-1668360">
                <a:off x="8352688" y="4851610"/>
                <a:ext cx="100354" cy="123721"/>
              </a:xfrm>
              <a:custGeom>
                <a:rect b="b" l="l" r="r" t="t"/>
                <a:pathLst>
                  <a:path extrusionOk="0" h="130302" w="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rgbClr val="7F7F7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sp>
        <p:nvSpPr>
          <p:cNvPr id="147" name="Google Shape;147;p23"/>
          <p:cNvSpPr txBox="1"/>
          <p:nvPr/>
        </p:nvSpPr>
        <p:spPr>
          <a:xfrm>
            <a:off x="-6543" y="3259919"/>
            <a:ext cx="3645533" cy="830999"/>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5000">
                <a:solidFill>
                  <a:schemeClr val="lt1"/>
                </a:solidFill>
                <a:latin typeface="Arial"/>
                <a:ea typeface="Arial"/>
                <a:cs typeface="Arial"/>
                <a:sym typeface="Arial"/>
              </a:rPr>
              <a:t>DawaiHaq</a:t>
            </a:r>
            <a:endParaRPr b="1" sz="5000">
              <a:solidFill>
                <a:schemeClr val="lt1"/>
              </a:solidFill>
              <a:latin typeface="Arial"/>
              <a:ea typeface="Arial"/>
              <a:cs typeface="Arial"/>
              <a:sym typeface="Arial"/>
            </a:endParaRPr>
          </a:p>
        </p:txBody>
      </p:sp>
      <p:sp>
        <p:nvSpPr>
          <p:cNvPr id="148" name="Google Shape;148;p23"/>
          <p:cNvSpPr txBox="1"/>
          <p:nvPr/>
        </p:nvSpPr>
        <p:spPr>
          <a:xfrm>
            <a:off x="-697422" y="4034976"/>
            <a:ext cx="4720701" cy="27699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1400">
                <a:solidFill>
                  <a:schemeClr val="lt1"/>
                </a:solidFill>
                <a:latin typeface="Arial"/>
                <a:ea typeface="Arial"/>
                <a:cs typeface="Arial"/>
                <a:sym typeface="Arial"/>
              </a:rPr>
              <a:t>The Most Valuable Thing Is Your Health</a:t>
            </a:r>
            <a:endParaRPr sz="14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32"/>
          <p:cNvPicPr preferRelativeResize="0"/>
          <p:nvPr>
            <p:ph idx="6" type="pic"/>
          </p:nvPr>
        </p:nvPicPr>
        <p:blipFill rotWithShape="1">
          <a:blip r:embed="rId3">
            <a:alphaModFix/>
          </a:blip>
          <a:srcRect b="11238" l="0" r="0" t="11238"/>
          <a:stretch/>
        </p:blipFill>
        <p:spPr>
          <a:xfrm>
            <a:off x="4908456" y="1488520"/>
            <a:ext cx="1723500" cy="1566000"/>
          </a:xfrm>
          <a:prstGeom prst="rect">
            <a:avLst/>
          </a:prstGeom>
          <a:solidFill>
            <a:srgbClr val="F2F2F2"/>
          </a:solidFill>
          <a:ln>
            <a:noFill/>
          </a:ln>
        </p:spPr>
      </p:pic>
      <p:pic>
        <p:nvPicPr>
          <p:cNvPr id="408" name="Google Shape;408;p32"/>
          <p:cNvPicPr preferRelativeResize="0"/>
          <p:nvPr>
            <p:ph idx="5" type="pic"/>
          </p:nvPr>
        </p:nvPicPr>
        <p:blipFill rotWithShape="1">
          <a:blip r:embed="rId3">
            <a:alphaModFix/>
          </a:blip>
          <a:srcRect b="11238" l="0" r="0" t="11238"/>
          <a:stretch/>
        </p:blipFill>
        <p:spPr>
          <a:xfrm>
            <a:off x="2170157" y="1488529"/>
            <a:ext cx="1723500" cy="1566000"/>
          </a:xfrm>
          <a:prstGeom prst="rect">
            <a:avLst/>
          </a:prstGeom>
          <a:solidFill>
            <a:srgbClr val="F2F2F2"/>
          </a:solidFill>
          <a:ln>
            <a:noFill/>
          </a:ln>
        </p:spPr>
      </p:pic>
      <p:sp>
        <p:nvSpPr>
          <p:cNvPr id="409" name="Google Shape;409;p32"/>
          <p:cNvSpPr/>
          <p:nvPr/>
        </p:nvSpPr>
        <p:spPr>
          <a:xfrm>
            <a:off x="2170157" y="3047220"/>
            <a:ext cx="1723500" cy="81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10" name="Google Shape;410;p32"/>
          <p:cNvSpPr/>
          <p:nvPr/>
        </p:nvSpPr>
        <p:spPr>
          <a:xfrm>
            <a:off x="4906245" y="3047211"/>
            <a:ext cx="1728000" cy="81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11" name="Google Shape;411;p32"/>
          <p:cNvSpPr txBox="1"/>
          <p:nvPr/>
        </p:nvSpPr>
        <p:spPr>
          <a:xfrm>
            <a:off x="2543627" y="3561997"/>
            <a:ext cx="1350000" cy="1740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Clr>
                <a:schemeClr val="dk1"/>
              </a:buClr>
              <a:buSzPts val="1100"/>
              <a:buFont typeface="Arial"/>
              <a:buNone/>
            </a:pPr>
            <a:r>
              <a:t/>
            </a:r>
            <a:endParaRPr b="1" sz="1100">
              <a:solidFill>
                <a:srgbClr val="3F3F3F"/>
              </a:solidFill>
              <a:latin typeface="Arial"/>
              <a:ea typeface="Arial"/>
              <a:cs typeface="Arial"/>
              <a:sym typeface="Arial"/>
            </a:endParaRPr>
          </a:p>
        </p:txBody>
      </p:sp>
      <p:sp>
        <p:nvSpPr>
          <p:cNvPr id="412" name="Google Shape;412;p32"/>
          <p:cNvSpPr txBox="1"/>
          <p:nvPr/>
        </p:nvSpPr>
        <p:spPr>
          <a:xfrm>
            <a:off x="5149631" y="3569297"/>
            <a:ext cx="1350000" cy="1740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Clr>
                <a:srgbClr val="3F3F3F"/>
              </a:buClr>
              <a:buSzPts val="1100"/>
              <a:buFont typeface="Arial"/>
              <a:buNone/>
            </a:pPr>
            <a:r>
              <a:rPr b="1" lang="en" sz="1100">
                <a:solidFill>
                  <a:srgbClr val="3F3F3F"/>
                </a:solidFill>
                <a:latin typeface="Arial"/>
                <a:ea typeface="Arial"/>
                <a:cs typeface="Arial"/>
                <a:sym typeface="Arial"/>
              </a:rPr>
              <a:t>Deepak Singh</a:t>
            </a:r>
            <a:endParaRPr sz="1100"/>
          </a:p>
        </p:txBody>
      </p:sp>
      <p:sp>
        <p:nvSpPr>
          <p:cNvPr id="413" name="Google Shape;413;p32"/>
          <p:cNvSpPr txBox="1"/>
          <p:nvPr/>
        </p:nvSpPr>
        <p:spPr>
          <a:xfrm>
            <a:off x="2318185" y="3561996"/>
            <a:ext cx="1350000" cy="1740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Clr>
                <a:srgbClr val="3F3F3F"/>
              </a:buClr>
              <a:buSzPts val="1100"/>
              <a:buFont typeface="Arial"/>
              <a:buNone/>
            </a:pPr>
            <a:r>
              <a:rPr b="1" lang="en" sz="1100">
                <a:solidFill>
                  <a:srgbClr val="3F3F3F"/>
                </a:solidFill>
                <a:latin typeface="Arial"/>
                <a:ea typeface="Arial"/>
                <a:cs typeface="Arial"/>
                <a:sym typeface="Arial"/>
              </a:rPr>
              <a:t>Harshit Sharma</a:t>
            </a:r>
            <a:endParaRPr sz="1100"/>
          </a:p>
        </p:txBody>
      </p:sp>
      <p:sp>
        <p:nvSpPr>
          <p:cNvPr id="414" name="Google Shape;414;p32"/>
          <p:cNvSpPr txBox="1"/>
          <p:nvPr/>
        </p:nvSpPr>
        <p:spPr>
          <a:xfrm>
            <a:off x="2982400" y="483949"/>
            <a:ext cx="2663400" cy="810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Clr>
                <a:srgbClr val="3F3F3F"/>
              </a:buClr>
              <a:buSzPts val="3000"/>
              <a:buFont typeface="Arial"/>
              <a:buNone/>
            </a:pPr>
            <a:r>
              <a:rPr b="1" lang="en" sz="3000">
                <a:solidFill>
                  <a:srgbClr val="3F3F3F"/>
                </a:solidFill>
                <a:latin typeface="Arial"/>
                <a:ea typeface="Arial"/>
                <a:cs typeface="Arial"/>
                <a:sym typeface="Arial"/>
              </a:rPr>
              <a:t>OUR TEAM</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8" name="Shape 418"/>
        <p:cNvGrpSpPr/>
        <p:nvPr/>
      </p:nvGrpSpPr>
      <p:grpSpPr>
        <a:xfrm>
          <a:off x="0" y="0"/>
          <a:ext cx="0" cy="0"/>
          <a:chOff x="0" y="0"/>
          <a:chExt cx="0" cy="0"/>
        </a:xfrm>
      </p:grpSpPr>
      <p:grpSp>
        <p:nvGrpSpPr>
          <p:cNvPr id="419" name="Google Shape;419;p33"/>
          <p:cNvGrpSpPr/>
          <p:nvPr/>
        </p:nvGrpSpPr>
        <p:grpSpPr>
          <a:xfrm flipH="1">
            <a:off x="495710" y="3369284"/>
            <a:ext cx="4228700" cy="1541997"/>
            <a:chOff x="279806" y="1309619"/>
            <a:chExt cx="11620500" cy="4237421"/>
          </a:xfrm>
        </p:grpSpPr>
        <p:sp>
          <p:nvSpPr>
            <p:cNvPr id="420" name="Google Shape;420;p33"/>
            <p:cNvSpPr/>
            <p:nvPr/>
          </p:nvSpPr>
          <p:spPr>
            <a:xfrm>
              <a:off x="279806" y="1336990"/>
              <a:ext cx="11620500" cy="4210050"/>
            </a:xfrm>
            <a:custGeom>
              <a:rect b="b" l="l" r="r" t="t"/>
              <a:pathLst>
                <a:path extrusionOk="0" h="4210050" w="1162050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1" name="Google Shape;421;p33"/>
            <p:cNvSpPr/>
            <p:nvPr/>
          </p:nvSpPr>
          <p:spPr>
            <a:xfrm>
              <a:off x="9118282" y="1309619"/>
              <a:ext cx="2781300" cy="1533525"/>
            </a:xfrm>
            <a:custGeom>
              <a:rect b="b" l="l" r="r" t="t"/>
              <a:pathLst>
                <a:path extrusionOk="0" h="1533525" w="2781300">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2" name="Google Shape;422;p33"/>
            <p:cNvSpPr/>
            <p:nvPr/>
          </p:nvSpPr>
          <p:spPr>
            <a:xfrm>
              <a:off x="8863012" y="2045970"/>
              <a:ext cx="2009775" cy="2028825"/>
            </a:xfrm>
            <a:custGeom>
              <a:rect b="b" l="l" r="r" t="t"/>
              <a:pathLst>
                <a:path extrusionOk="0" h="2028825" w="200977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3" name="Google Shape;423;p33"/>
            <p:cNvSpPr/>
            <p:nvPr/>
          </p:nvSpPr>
          <p:spPr>
            <a:xfrm>
              <a:off x="8233410" y="2032974"/>
              <a:ext cx="1771650" cy="1771650"/>
            </a:xfrm>
            <a:custGeom>
              <a:rect b="b" l="l" r="r" t="t"/>
              <a:pathLst>
                <a:path extrusionOk="0" h="1771650" w="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4" name="Google Shape;424;p33"/>
            <p:cNvSpPr/>
            <p:nvPr/>
          </p:nvSpPr>
          <p:spPr>
            <a:xfrm>
              <a:off x="9092649" y="2269344"/>
              <a:ext cx="809625" cy="952500"/>
            </a:xfrm>
            <a:custGeom>
              <a:rect b="b" l="l" r="r" t="t"/>
              <a:pathLst>
                <a:path extrusionOk="0" h="952500" w="809625">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5" name="Google Shape;425;p33"/>
            <p:cNvSpPr/>
            <p:nvPr/>
          </p:nvSpPr>
          <p:spPr>
            <a:xfrm>
              <a:off x="9178208" y="2401664"/>
              <a:ext cx="609600" cy="733425"/>
            </a:xfrm>
            <a:custGeom>
              <a:rect b="b" l="l" r="r" t="t"/>
              <a:pathLst>
                <a:path extrusionOk="0" h="733425" w="609600">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rgbClr val="A70F0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426" name="Google Shape;426;p33"/>
          <p:cNvSpPr/>
          <p:nvPr/>
        </p:nvSpPr>
        <p:spPr>
          <a:xfrm flipH="1" rot="-211504">
            <a:off x="4670003" y="4002330"/>
            <a:ext cx="4474539" cy="808812"/>
          </a:xfrm>
          <a:custGeom>
            <a:rect b="b" l="l" r="r" t="t"/>
            <a:pathLst>
              <a:path extrusionOk="0" h="1079845" w="3668233">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7" name="Google Shape;427;p33"/>
          <p:cNvSpPr txBox="1"/>
          <p:nvPr/>
        </p:nvSpPr>
        <p:spPr>
          <a:xfrm>
            <a:off x="0" y="2574853"/>
            <a:ext cx="9144000" cy="746407"/>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4400">
                <a:solidFill>
                  <a:schemeClr val="dk1"/>
                </a:solidFill>
                <a:latin typeface="Arial"/>
                <a:ea typeface="Arial"/>
                <a:cs typeface="Arial"/>
                <a:sym typeface="Arial"/>
              </a:rPr>
              <a:t>Thank You</a:t>
            </a:r>
            <a:endParaRPr sz="4400">
              <a:solidFill>
                <a:schemeClr val="dk1"/>
              </a:solidFill>
              <a:latin typeface="Arial"/>
              <a:ea typeface="Arial"/>
              <a:cs typeface="Arial"/>
              <a:sym typeface="Arial"/>
            </a:endParaRPr>
          </a:p>
        </p:txBody>
      </p:sp>
      <p:sp>
        <p:nvSpPr>
          <p:cNvPr id="428" name="Google Shape;428;p33"/>
          <p:cNvSpPr/>
          <p:nvPr/>
        </p:nvSpPr>
        <p:spPr>
          <a:xfrm rot="212243">
            <a:off x="5214975" y="1442083"/>
            <a:ext cx="3944569" cy="809884"/>
          </a:xfrm>
          <a:custGeom>
            <a:rect b="b" l="l" r="r" t="t"/>
            <a:pathLst>
              <a:path extrusionOk="0" h="1079845" w="3668233">
                <a:moveTo>
                  <a:pt x="3019693" y="22"/>
                </a:moveTo>
                <a:cubicBezTo>
                  <a:pt x="2946702" y="824"/>
                  <a:pt x="2885605" y="24309"/>
                  <a:pt x="2868966" y="30895"/>
                </a:cubicBezTo>
                <a:cubicBezTo>
                  <a:pt x="2764047" y="72493"/>
                  <a:pt x="2673919" y="130268"/>
                  <a:pt x="2588412" y="203295"/>
                </a:cubicBezTo>
                <a:cubicBezTo>
                  <a:pt x="2503368" y="274011"/>
                  <a:pt x="2181679" y="598935"/>
                  <a:pt x="2153947" y="628515"/>
                </a:cubicBezTo>
                <a:cubicBezTo>
                  <a:pt x="2126216" y="657634"/>
                  <a:pt x="1768475" y="992726"/>
                  <a:pt x="1718096" y="1015374"/>
                </a:cubicBezTo>
                <a:cubicBezTo>
                  <a:pt x="1658011" y="1042182"/>
                  <a:pt x="1606245" y="1051426"/>
                  <a:pt x="1563260" y="989491"/>
                </a:cubicBezTo>
                <a:cubicBezTo>
                  <a:pt x="1541999" y="959448"/>
                  <a:pt x="1462501" y="689063"/>
                  <a:pt x="1423215" y="619734"/>
                </a:cubicBezTo>
                <a:cubicBezTo>
                  <a:pt x="1388550" y="558724"/>
                  <a:pt x="1335397" y="517588"/>
                  <a:pt x="1272076" y="489395"/>
                </a:cubicBezTo>
                <a:cubicBezTo>
                  <a:pt x="1171317" y="444561"/>
                  <a:pt x="1065012" y="442712"/>
                  <a:pt x="957782" y="454268"/>
                </a:cubicBezTo>
                <a:cubicBezTo>
                  <a:pt x="851015" y="466285"/>
                  <a:pt x="130450" y="625742"/>
                  <a:pt x="8430" y="652088"/>
                </a:cubicBezTo>
                <a:cubicBezTo>
                  <a:pt x="-7747" y="655785"/>
                  <a:pt x="1498" y="700156"/>
                  <a:pt x="18137" y="696459"/>
                </a:cubicBezTo>
                <a:cubicBezTo>
                  <a:pt x="79147" y="682130"/>
                  <a:pt x="594958" y="571203"/>
                  <a:pt x="791854" y="528681"/>
                </a:cubicBezTo>
                <a:cubicBezTo>
                  <a:pt x="907865" y="503722"/>
                  <a:pt x="1024339" y="483848"/>
                  <a:pt x="1143586" y="499563"/>
                </a:cubicBezTo>
                <a:cubicBezTo>
                  <a:pt x="1260059" y="514815"/>
                  <a:pt x="1349263" y="569817"/>
                  <a:pt x="1404727" y="676122"/>
                </a:cubicBezTo>
                <a:cubicBezTo>
                  <a:pt x="1432459" y="729274"/>
                  <a:pt x="1494393" y="962684"/>
                  <a:pt x="1527671" y="1015374"/>
                </a:cubicBezTo>
                <a:cubicBezTo>
                  <a:pt x="1558176" y="1064367"/>
                  <a:pt x="1602547" y="1085166"/>
                  <a:pt x="1660321" y="1078695"/>
                </a:cubicBezTo>
                <a:cubicBezTo>
                  <a:pt x="1769862" y="1067140"/>
                  <a:pt x="2005583" y="832806"/>
                  <a:pt x="2135460" y="713098"/>
                </a:cubicBezTo>
                <a:cubicBezTo>
                  <a:pt x="2289371" y="571203"/>
                  <a:pt x="2420173" y="405737"/>
                  <a:pt x="2579631" y="269389"/>
                </a:cubicBezTo>
                <a:cubicBezTo>
                  <a:pt x="2680390" y="182958"/>
                  <a:pt x="2787157" y="106233"/>
                  <a:pt x="2914723" y="63249"/>
                </a:cubicBezTo>
                <a:cubicBezTo>
                  <a:pt x="2967876" y="45223"/>
                  <a:pt x="3021953" y="35055"/>
                  <a:pt x="3077417" y="44761"/>
                </a:cubicBezTo>
                <a:cubicBezTo>
                  <a:pt x="3161999" y="60014"/>
                  <a:pt x="3210067" y="119637"/>
                  <a:pt x="3244731" y="192202"/>
                </a:cubicBezTo>
                <a:cubicBezTo>
                  <a:pt x="3284019" y="275860"/>
                  <a:pt x="3302044" y="365988"/>
                  <a:pt x="3323768" y="454730"/>
                </a:cubicBezTo>
                <a:cubicBezTo>
                  <a:pt x="3337633" y="511580"/>
                  <a:pt x="3353348" y="568892"/>
                  <a:pt x="3375534" y="624356"/>
                </a:cubicBezTo>
                <a:cubicBezTo>
                  <a:pt x="3400954" y="688139"/>
                  <a:pt x="3477679" y="694147"/>
                  <a:pt x="3553479" y="677046"/>
                </a:cubicBezTo>
                <a:lnTo>
                  <a:pt x="3668233" y="641253"/>
                </a:lnTo>
                <a:lnTo>
                  <a:pt x="3668233" y="595384"/>
                </a:lnTo>
                <a:lnTo>
                  <a:pt x="3616360" y="617076"/>
                </a:lnTo>
                <a:cubicBezTo>
                  <a:pt x="3589271" y="626494"/>
                  <a:pt x="3561452" y="634062"/>
                  <a:pt x="3532680" y="639146"/>
                </a:cubicBezTo>
                <a:cubicBezTo>
                  <a:pt x="3489696" y="646541"/>
                  <a:pt x="3442090" y="645617"/>
                  <a:pt x="3412971" y="602171"/>
                </a:cubicBezTo>
                <a:cubicBezTo>
                  <a:pt x="3378769" y="540236"/>
                  <a:pt x="3344104" y="352122"/>
                  <a:pt x="3319146" y="262918"/>
                </a:cubicBezTo>
                <a:cubicBezTo>
                  <a:pt x="3301582" y="200059"/>
                  <a:pt x="3247043" y="106233"/>
                  <a:pt x="3233177" y="91443"/>
                </a:cubicBezTo>
                <a:cubicBezTo>
                  <a:pt x="3201748" y="57240"/>
                  <a:pt x="3155528" y="22576"/>
                  <a:pt x="3095442" y="8248"/>
                </a:cubicBezTo>
                <a:cubicBezTo>
                  <a:pt x="3069675" y="2008"/>
                  <a:pt x="3044023" y="-245"/>
                  <a:pt x="3019693" y="2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429" name="Google Shape;429;p33"/>
          <p:cNvGrpSpPr/>
          <p:nvPr/>
        </p:nvGrpSpPr>
        <p:grpSpPr>
          <a:xfrm>
            <a:off x="3323256" y="638118"/>
            <a:ext cx="2375872" cy="1210961"/>
            <a:chOff x="394498" y="4213077"/>
            <a:chExt cx="4289882" cy="2186516"/>
          </a:xfrm>
        </p:grpSpPr>
        <p:sp>
          <p:nvSpPr>
            <p:cNvPr id="430" name="Google Shape;430;p33"/>
            <p:cNvSpPr/>
            <p:nvPr/>
          </p:nvSpPr>
          <p:spPr>
            <a:xfrm>
              <a:off x="441750" y="4594260"/>
              <a:ext cx="4166378" cy="864277"/>
            </a:xfrm>
            <a:custGeom>
              <a:rect b="b" l="l" r="r" t="t"/>
              <a:pathLst>
                <a:path extrusionOk="0" h="1752600" w="8448675">
                  <a:moveTo>
                    <a:pt x="1095321" y="750076"/>
                  </a:moveTo>
                  <a:cubicBezTo>
                    <a:pt x="1220099" y="510998"/>
                    <a:pt x="1344876" y="271921"/>
                    <a:pt x="1468701" y="32843"/>
                  </a:cubicBezTo>
                  <a:cubicBezTo>
                    <a:pt x="1481084" y="8078"/>
                    <a:pt x="1497276" y="-2399"/>
                    <a:pt x="1524899" y="458"/>
                  </a:cubicBezTo>
                  <a:cubicBezTo>
                    <a:pt x="1540139" y="2363"/>
                    <a:pt x="1556332" y="458"/>
                    <a:pt x="1572524" y="458"/>
                  </a:cubicBezTo>
                  <a:cubicBezTo>
                    <a:pt x="3786134" y="458"/>
                    <a:pt x="6000697" y="458"/>
                    <a:pt x="8214306" y="458"/>
                  </a:cubicBezTo>
                  <a:cubicBezTo>
                    <a:pt x="8281934" y="458"/>
                    <a:pt x="8280029" y="458"/>
                    <a:pt x="8287649" y="69991"/>
                  </a:cubicBezTo>
                  <a:cubicBezTo>
                    <a:pt x="8314319" y="332881"/>
                    <a:pt x="8342894" y="596723"/>
                    <a:pt x="8369564" y="859613"/>
                  </a:cubicBezTo>
                  <a:cubicBezTo>
                    <a:pt x="8397186" y="1124408"/>
                    <a:pt x="8422904" y="1389203"/>
                    <a:pt x="8449574" y="1653998"/>
                  </a:cubicBezTo>
                  <a:cubicBezTo>
                    <a:pt x="8452431" y="1680668"/>
                    <a:pt x="8454336" y="1707338"/>
                    <a:pt x="8457194" y="1734008"/>
                  </a:cubicBezTo>
                  <a:cubicBezTo>
                    <a:pt x="8444811" y="1748296"/>
                    <a:pt x="8428619" y="1753058"/>
                    <a:pt x="8410522" y="1753058"/>
                  </a:cubicBezTo>
                  <a:cubicBezTo>
                    <a:pt x="8393377" y="1753058"/>
                    <a:pt x="8375279" y="1754011"/>
                    <a:pt x="8358134" y="1754011"/>
                  </a:cubicBezTo>
                  <a:cubicBezTo>
                    <a:pt x="5605409" y="1754011"/>
                    <a:pt x="2852684" y="1754011"/>
                    <a:pt x="99006" y="1753058"/>
                  </a:cubicBezTo>
                  <a:cubicBezTo>
                    <a:pt x="65669" y="1753058"/>
                    <a:pt x="28521" y="1765441"/>
                    <a:pt x="899" y="1732103"/>
                  </a:cubicBezTo>
                  <a:cubicBezTo>
                    <a:pt x="-5769" y="1663523"/>
                    <a:pt x="24711" y="1627328"/>
                    <a:pt x="90434" y="1601611"/>
                  </a:cubicBezTo>
                  <a:cubicBezTo>
                    <a:pt x="309509" y="1514933"/>
                    <a:pt x="524774" y="1418731"/>
                    <a:pt x="742896" y="1328243"/>
                  </a:cubicBezTo>
                  <a:cubicBezTo>
                    <a:pt x="787664" y="1309193"/>
                    <a:pt x="821954" y="1286333"/>
                    <a:pt x="840051" y="1239661"/>
                  </a:cubicBezTo>
                  <a:cubicBezTo>
                    <a:pt x="852434" y="1208228"/>
                    <a:pt x="871484" y="1178701"/>
                    <a:pt x="892439" y="1139648"/>
                  </a:cubicBezTo>
                  <a:cubicBezTo>
                    <a:pt x="896249" y="1174891"/>
                    <a:pt x="898154" y="1198703"/>
                    <a:pt x="901011" y="1223468"/>
                  </a:cubicBezTo>
                  <a:cubicBezTo>
                    <a:pt x="921014" y="1230136"/>
                    <a:pt x="921014" y="1250138"/>
                    <a:pt x="927681" y="1265378"/>
                  </a:cubicBezTo>
                  <a:cubicBezTo>
                    <a:pt x="977211" y="1371106"/>
                    <a:pt x="1084844" y="1391108"/>
                    <a:pt x="1165807" y="1308241"/>
                  </a:cubicBezTo>
                  <a:cubicBezTo>
                    <a:pt x="1179141" y="1294906"/>
                    <a:pt x="1189619" y="1278713"/>
                    <a:pt x="1209621" y="1273951"/>
                  </a:cubicBezTo>
                  <a:cubicBezTo>
                    <a:pt x="1234387" y="1265378"/>
                    <a:pt x="1260104" y="1267283"/>
                    <a:pt x="1284869" y="1267283"/>
                  </a:cubicBezTo>
                  <a:cubicBezTo>
                    <a:pt x="1601099" y="1267283"/>
                    <a:pt x="1916376" y="1267283"/>
                    <a:pt x="2232607" y="1267283"/>
                  </a:cubicBezTo>
                  <a:cubicBezTo>
                    <a:pt x="2301187" y="1267283"/>
                    <a:pt x="2303092" y="1265378"/>
                    <a:pt x="2303092" y="1198703"/>
                  </a:cubicBezTo>
                  <a:cubicBezTo>
                    <a:pt x="2303092" y="891998"/>
                    <a:pt x="2303092" y="586246"/>
                    <a:pt x="2303092" y="279541"/>
                  </a:cubicBezTo>
                  <a:cubicBezTo>
                    <a:pt x="2303092" y="212866"/>
                    <a:pt x="2301187" y="210961"/>
                    <a:pt x="2232607" y="210961"/>
                  </a:cubicBezTo>
                  <a:cubicBezTo>
                    <a:pt x="2029724" y="210961"/>
                    <a:pt x="1825889" y="212866"/>
                    <a:pt x="1623007" y="209056"/>
                  </a:cubicBezTo>
                  <a:cubicBezTo>
                    <a:pt x="1565857" y="208103"/>
                    <a:pt x="1536329" y="229058"/>
                    <a:pt x="1514421" y="278588"/>
                  </a:cubicBezTo>
                  <a:cubicBezTo>
                    <a:pt x="1438221" y="452896"/>
                    <a:pt x="1346782" y="620536"/>
                    <a:pt x="1262962" y="791986"/>
                  </a:cubicBezTo>
                  <a:cubicBezTo>
                    <a:pt x="1252484" y="812941"/>
                    <a:pt x="1242959" y="835801"/>
                    <a:pt x="1222004" y="850088"/>
                  </a:cubicBezTo>
                  <a:cubicBezTo>
                    <a:pt x="1213432" y="854851"/>
                    <a:pt x="1202001" y="857708"/>
                    <a:pt x="1195334" y="850088"/>
                  </a:cubicBezTo>
                  <a:cubicBezTo>
                    <a:pt x="1167712" y="812941"/>
                    <a:pt x="1121991" y="791033"/>
                    <a:pt x="1095321" y="750076"/>
                  </a:cubicBezTo>
                  <a:close/>
                </a:path>
              </a:pathLst>
            </a:custGeom>
            <a:solidFill>
              <a:schemeClr val="lt1"/>
            </a:solidFill>
            <a:ln cap="flat" cmpd="sng" w="19050">
              <a:solidFill>
                <a:schemeClr val="dk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1" name="Google Shape;431;p33"/>
            <p:cNvSpPr/>
            <p:nvPr/>
          </p:nvSpPr>
          <p:spPr>
            <a:xfrm>
              <a:off x="394498" y="5468157"/>
              <a:ext cx="4283807" cy="624722"/>
            </a:xfrm>
            <a:custGeom>
              <a:rect b="b" l="l" r="r" t="t"/>
              <a:pathLst>
                <a:path extrusionOk="0" h="1266825" w="8686800">
                  <a:moveTo>
                    <a:pt x="8555869" y="0"/>
                  </a:moveTo>
                  <a:cubicBezTo>
                    <a:pt x="8568251" y="108585"/>
                    <a:pt x="8579681" y="217170"/>
                    <a:pt x="8592064" y="325755"/>
                  </a:cubicBezTo>
                  <a:cubicBezTo>
                    <a:pt x="8594921" y="354330"/>
                    <a:pt x="8597779" y="382905"/>
                    <a:pt x="8600636" y="410527"/>
                  </a:cubicBezTo>
                  <a:cubicBezTo>
                    <a:pt x="8590159" y="432435"/>
                    <a:pt x="8569204" y="437197"/>
                    <a:pt x="8549201" y="438150"/>
                  </a:cubicBezTo>
                  <a:cubicBezTo>
                    <a:pt x="8513959" y="440055"/>
                    <a:pt x="8480621" y="447675"/>
                    <a:pt x="8445379" y="449580"/>
                  </a:cubicBezTo>
                  <a:cubicBezTo>
                    <a:pt x="8396801" y="452438"/>
                    <a:pt x="8391086" y="460057"/>
                    <a:pt x="8392991" y="507682"/>
                  </a:cubicBezTo>
                  <a:cubicBezTo>
                    <a:pt x="8395849" y="575310"/>
                    <a:pt x="8406326" y="642938"/>
                    <a:pt x="8413946" y="710565"/>
                  </a:cubicBezTo>
                  <a:cubicBezTo>
                    <a:pt x="8422519" y="787717"/>
                    <a:pt x="8428234" y="864870"/>
                    <a:pt x="8439664" y="942022"/>
                  </a:cubicBezTo>
                  <a:cubicBezTo>
                    <a:pt x="8446331" y="990600"/>
                    <a:pt x="8450141" y="994410"/>
                    <a:pt x="8500624" y="986790"/>
                  </a:cubicBezTo>
                  <a:cubicBezTo>
                    <a:pt x="8536819" y="981075"/>
                    <a:pt x="8573014" y="982027"/>
                    <a:pt x="8609209" y="976313"/>
                  </a:cubicBezTo>
                  <a:cubicBezTo>
                    <a:pt x="8628259" y="973455"/>
                    <a:pt x="8647309" y="973455"/>
                    <a:pt x="8660644" y="991552"/>
                  </a:cubicBezTo>
                  <a:cubicBezTo>
                    <a:pt x="8669216" y="1068705"/>
                    <a:pt x="8676836" y="1145857"/>
                    <a:pt x="8686361" y="1223010"/>
                  </a:cubicBezTo>
                  <a:cubicBezTo>
                    <a:pt x="8690171" y="1252538"/>
                    <a:pt x="8685409" y="1265873"/>
                    <a:pt x="8651119" y="1265873"/>
                  </a:cubicBezTo>
                  <a:cubicBezTo>
                    <a:pt x="8336794" y="1264920"/>
                    <a:pt x="8022469" y="1264920"/>
                    <a:pt x="7708144" y="1265873"/>
                  </a:cubicBezTo>
                  <a:cubicBezTo>
                    <a:pt x="7678616" y="1265873"/>
                    <a:pt x="7670997" y="1255395"/>
                    <a:pt x="7670044" y="1227773"/>
                  </a:cubicBezTo>
                  <a:cubicBezTo>
                    <a:pt x="7657661" y="868680"/>
                    <a:pt x="7368102" y="526732"/>
                    <a:pt x="6938524" y="519113"/>
                  </a:cubicBezTo>
                  <a:cubicBezTo>
                    <a:pt x="6515614" y="511492"/>
                    <a:pt x="6202241" y="843915"/>
                    <a:pt x="6184144" y="1218248"/>
                  </a:cubicBezTo>
                  <a:cubicBezTo>
                    <a:pt x="6182239" y="1254442"/>
                    <a:pt x="6174619" y="1266825"/>
                    <a:pt x="6135566" y="1266825"/>
                  </a:cubicBezTo>
                  <a:cubicBezTo>
                    <a:pt x="4846834" y="1265873"/>
                    <a:pt x="3557149" y="1265873"/>
                    <a:pt x="2268416" y="1266825"/>
                  </a:cubicBezTo>
                  <a:cubicBezTo>
                    <a:pt x="2220791" y="1266825"/>
                    <a:pt x="2219839" y="1246823"/>
                    <a:pt x="2219839" y="1210627"/>
                  </a:cubicBezTo>
                  <a:cubicBezTo>
                    <a:pt x="2223649" y="783907"/>
                    <a:pt x="1883606" y="443865"/>
                    <a:pt x="1460696" y="450532"/>
                  </a:cubicBezTo>
                  <a:cubicBezTo>
                    <a:pt x="1082554" y="456247"/>
                    <a:pt x="764419" y="753427"/>
                    <a:pt x="732986" y="1128713"/>
                  </a:cubicBezTo>
                  <a:cubicBezTo>
                    <a:pt x="730129" y="1160145"/>
                    <a:pt x="723461" y="1192530"/>
                    <a:pt x="729176" y="1223963"/>
                  </a:cubicBezTo>
                  <a:cubicBezTo>
                    <a:pt x="735844" y="1258252"/>
                    <a:pt x="724414" y="1267777"/>
                    <a:pt x="691076" y="1266825"/>
                  </a:cubicBezTo>
                  <a:cubicBezTo>
                    <a:pt x="524389" y="1264920"/>
                    <a:pt x="357701" y="1265873"/>
                    <a:pt x="191014" y="1265873"/>
                  </a:cubicBezTo>
                  <a:cubicBezTo>
                    <a:pt x="140531" y="1265873"/>
                    <a:pt x="89096" y="1263967"/>
                    <a:pt x="38614" y="1266825"/>
                  </a:cubicBezTo>
                  <a:cubicBezTo>
                    <a:pt x="6229" y="1268730"/>
                    <a:pt x="-2344" y="1256348"/>
                    <a:pt x="514" y="1224915"/>
                  </a:cubicBezTo>
                  <a:cubicBezTo>
                    <a:pt x="11944" y="1078230"/>
                    <a:pt x="22421" y="930592"/>
                    <a:pt x="33851" y="783907"/>
                  </a:cubicBezTo>
                  <a:cubicBezTo>
                    <a:pt x="49091" y="584835"/>
                    <a:pt x="64331" y="385763"/>
                    <a:pt x="79571" y="186690"/>
                  </a:cubicBezTo>
                  <a:cubicBezTo>
                    <a:pt x="88144" y="168592"/>
                    <a:pt x="104336" y="169545"/>
                    <a:pt x="120529" y="168592"/>
                  </a:cubicBezTo>
                  <a:cubicBezTo>
                    <a:pt x="144341" y="167640"/>
                    <a:pt x="168154" y="168592"/>
                    <a:pt x="191966" y="168592"/>
                  </a:cubicBezTo>
                  <a:cubicBezTo>
                    <a:pt x="2937071" y="168592"/>
                    <a:pt x="5682177" y="168592"/>
                    <a:pt x="8427281" y="168592"/>
                  </a:cubicBezTo>
                  <a:cubicBezTo>
                    <a:pt x="8460619" y="168592"/>
                    <a:pt x="8493956" y="171450"/>
                    <a:pt x="8523484" y="151447"/>
                  </a:cubicBezTo>
                  <a:cubicBezTo>
                    <a:pt x="8544439" y="126682"/>
                    <a:pt x="8533961" y="97155"/>
                    <a:pt x="8536819" y="69532"/>
                  </a:cubicBezTo>
                  <a:cubicBezTo>
                    <a:pt x="8536819" y="43815"/>
                    <a:pt x="8530151" y="17145"/>
                    <a:pt x="8555869" y="0"/>
                  </a:cubicBezTo>
                  <a:close/>
                </a:path>
              </a:pathLst>
            </a:custGeom>
            <a:solidFill>
              <a:schemeClr val="lt1"/>
            </a:solidFill>
            <a:ln cap="flat" cmpd="sng" w="19050">
              <a:solidFill>
                <a:schemeClr val="dk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2" name="Google Shape;432;p33"/>
            <p:cNvSpPr/>
            <p:nvPr/>
          </p:nvSpPr>
          <p:spPr>
            <a:xfrm>
              <a:off x="1173434" y="4213077"/>
              <a:ext cx="3349073" cy="333498"/>
            </a:xfrm>
            <a:custGeom>
              <a:rect b="b" l="l" r="r" t="t"/>
              <a:pathLst>
                <a:path extrusionOk="0" h="676275" w="6791325">
                  <a:moveTo>
                    <a:pt x="3394924" y="679133"/>
                  </a:moveTo>
                  <a:cubicBezTo>
                    <a:pt x="2285261" y="679133"/>
                    <a:pt x="1175599" y="679133"/>
                    <a:pt x="65936" y="679133"/>
                  </a:cubicBezTo>
                  <a:cubicBezTo>
                    <a:pt x="-7406" y="679133"/>
                    <a:pt x="1166" y="688658"/>
                    <a:pt x="1166" y="612458"/>
                  </a:cubicBezTo>
                  <a:cubicBezTo>
                    <a:pt x="1166" y="496253"/>
                    <a:pt x="4976" y="381000"/>
                    <a:pt x="214" y="264795"/>
                  </a:cubicBezTo>
                  <a:cubicBezTo>
                    <a:pt x="-5502" y="117158"/>
                    <a:pt x="104036" y="0"/>
                    <a:pt x="264056" y="0"/>
                  </a:cubicBezTo>
                  <a:cubicBezTo>
                    <a:pt x="2237636" y="2858"/>
                    <a:pt x="4210264" y="1905"/>
                    <a:pt x="6182891" y="1905"/>
                  </a:cubicBezTo>
                  <a:cubicBezTo>
                    <a:pt x="6308621" y="1905"/>
                    <a:pt x="6433399" y="953"/>
                    <a:pt x="6559129" y="1905"/>
                  </a:cubicBezTo>
                  <a:cubicBezTo>
                    <a:pt x="6695337" y="2858"/>
                    <a:pt x="6792491" y="100965"/>
                    <a:pt x="6794396" y="236220"/>
                  </a:cubicBezTo>
                  <a:cubicBezTo>
                    <a:pt x="6795349" y="366713"/>
                    <a:pt x="6793444" y="496253"/>
                    <a:pt x="6796301" y="626745"/>
                  </a:cubicBezTo>
                  <a:cubicBezTo>
                    <a:pt x="6797254" y="668655"/>
                    <a:pt x="6784871" y="679133"/>
                    <a:pt x="6742962" y="679133"/>
                  </a:cubicBezTo>
                  <a:cubicBezTo>
                    <a:pt x="5833324" y="678180"/>
                    <a:pt x="4923687" y="678180"/>
                    <a:pt x="4014049" y="678180"/>
                  </a:cubicBezTo>
                  <a:cubicBezTo>
                    <a:pt x="3808309" y="679133"/>
                    <a:pt x="3601616" y="679133"/>
                    <a:pt x="3394924" y="679133"/>
                  </a:cubicBezTo>
                  <a:close/>
                </a:path>
              </a:pathLst>
            </a:custGeom>
            <a:solidFill>
              <a:schemeClr val="lt1"/>
            </a:solidFill>
            <a:ln cap="flat" cmpd="sng" w="19050">
              <a:solidFill>
                <a:schemeClr val="dk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3" name="Google Shape;433;p33"/>
            <p:cNvSpPr/>
            <p:nvPr/>
          </p:nvSpPr>
          <p:spPr>
            <a:xfrm>
              <a:off x="426750" y="5448890"/>
              <a:ext cx="4200275" cy="108972"/>
            </a:xfrm>
            <a:custGeom>
              <a:rect b="b" l="l" r="r" t="t"/>
              <a:pathLst>
                <a:path extrusionOk="0" h="209550" w="8534400">
                  <a:moveTo>
                    <a:pt x="8538584" y="39070"/>
                  </a:moveTo>
                  <a:cubicBezTo>
                    <a:pt x="8537631" y="96220"/>
                    <a:pt x="8536679" y="154323"/>
                    <a:pt x="8535726" y="211473"/>
                  </a:cubicBezTo>
                  <a:cubicBezTo>
                    <a:pt x="8519534" y="220045"/>
                    <a:pt x="8501436" y="215283"/>
                    <a:pt x="8484291" y="215283"/>
                  </a:cubicBezTo>
                  <a:cubicBezTo>
                    <a:pt x="5674417" y="215283"/>
                    <a:pt x="2864541" y="215283"/>
                    <a:pt x="54666" y="215283"/>
                  </a:cubicBezTo>
                  <a:cubicBezTo>
                    <a:pt x="37521" y="215283"/>
                    <a:pt x="19424" y="219093"/>
                    <a:pt x="3231" y="211473"/>
                  </a:cubicBezTo>
                  <a:cubicBezTo>
                    <a:pt x="2279" y="156228"/>
                    <a:pt x="4184" y="101935"/>
                    <a:pt x="374" y="46690"/>
                  </a:cubicBezTo>
                  <a:cubicBezTo>
                    <a:pt x="-2484" y="8590"/>
                    <a:pt x="10851" y="-3792"/>
                    <a:pt x="47046" y="970"/>
                  </a:cubicBezTo>
                  <a:cubicBezTo>
                    <a:pt x="57524" y="2875"/>
                    <a:pt x="68954" y="18"/>
                    <a:pt x="79431" y="18"/>
                  </a:cubicBezTo>
                  <a:cubicBezTo>
                    <a:pt x="100386" y="970"/>
                    <a:pt x="120389" y="970"/>
                    <a:pt x="141344" y="970"/>
                  </a:cubicBezTo>
                  <a:cubicBezTo>
                    <a:pt x="2939789" y="970"/>
                    <a:pt x="5737281" y="970"/>
                    <a:pt x="8535726" y="970"/>
                  </a:cubicBezTo>
                  <a:cubicBezTo>
                    <a:pt x="8535726" y="14305"/>
                    <a:pt x="8537631" y="26688"/>
                    <a:pt x="8538584" y="39070"/>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4" name="Google Shape;434;p33"/>
            <p:cNvSpPr/>
            <p:nvPr/>
          </p:nvSpPr>
          <p:spPr>
            <a:xfrm>
              <a:off x="817696" y="5779569"/>
              <a:ext cx="620025" cy="620024"/>
            </a:xfrm>
            <a:custGeom>
              <a:rect b="b" l="l" r="r" t="t"/>
              <a:pathLst>
                <a:path extrusionOk="0" h="1257300" w="1257300">
                  <a:moveTo>
                    <a:pt x="632462" y="1263018"/>
                  </a:moveTo>
                  <a:cubicBezTo>
                    <a:pt x="282895" y="1263018"/>
                    <a:pt x="-950" y="979172"/>
                    <a:pt x="2" y="629605"/>
                  </a:cubicBezTo>
                  <a:cubicBezTo>
                    <a:pt x="955" y="280037"/>
                    <a:pt x="284800" y="-950"/>
                    <a:pt x="635320" y="2"/>
                  </a:cubicBezTo>
                  <a:cubicBezTo>
                    <a:pt x="985840" y="955"/>
                    <a:pt x="1264922" y="282895"/>
                    <a:pt x="1263970" y="634368"/>
                  </a:cubicBezTo>
                  <a:cubicBezTo>
                    <a:pt x="1263018" y="982983"/>
                    <a:pt x="981077" y="1263018"/>
                    <a:pt x="632462" y="12630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5" name="Google Shape;435;p33"/>
            <p:cNvSpPr/>
            <p:nvPr/>
          </p:nvSpPr>
          <p:spPr>
            <a:xfrm>
              <a:off x="3505204" y="5779569"/>
              <a:ext cx="620025" cy="620024"/>
            </a:xfrm>
            <a:custGeom>
              <a:rect b="b" l="l" r="r" t="t"/>
              <a:pathLst>
                <a:path extrusionOk="0" h="1257300" w="1257300">
                  <a:moveTo>
                    <a:pt x="630564" y="1264941"/>
                  </a:moveTo>
                  <a:cubicBezTo>
                    <a:pt x="281949" y="1263989"/>
                    <a:pt x="-1896" y="979191"/>
                    <a:pt x="10" y="629624"/>
                  </a:cubicBezTo>
                  <a:cubicBezTo>
                    <a:pt x="962" y="281009"/>
                    <a:pt x="287664" y="-2836"/>
                    <a:pt x="636279" y="21"/>
                  </a:cubicBezTo>
                  <a:cubicBezTo>
                    <a:pt x="985847" y="2879"/>
                    <a:pt x="1265882" y="286724"/>
                    <a:pt x="1263977" y="637244"/>
                  </a:cubicBezTo>
                  <a:cubicBezTo>
                    <a:pt x="1263024" y="983954"/>
                    <a:pt x="977274" y="1265894"/>
                    <a:pt x="630564" y="1264941"/>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6" name="Google Shape;436;p33"/>
            <p:cNvSpPr/>
            <p:nvPr/>
          </p:nvSpPr>
          <p:spPr>
            <a:xfrm>
              <a:off x="885395" y="4963436"/>
              <a:ext cx="164400" cy="310013"/>
            </a:xfrm>
            <a:custGeom>
              <a:rect b="b" l="l" r="r" t="t"/>
              <a:pathLst>
                <a:path extrusionOk="0" h="628650" w="333375">
                  <a:moveTo>
                    <a:pt x="195686" y="1452"/>
                  </a:moveTo>
                  <a:cubicBezTo>
                    <a:pt x="250931" y="17645"/>
                    <a:pt x="286173" y="54792"/>
                    <a:pt x="309986" y="104322"/>
                  </a:cubicBezTo>
                  <a:cubicBezTo>
                    <a:pt x="333798" y="118610"/>
                    <a:pt x="337608" y="141470"/>
                    <a:pt x="337608" y="166235"/>
                  </a:cubicBezTo>
                  <a:cubicBezTo>
                    <a:pt x="339513" y="265295"/>
                    <a:pt x="338561" y="365307"/>
                    <a:pt x="337608" y="464367"/>
                  </a:cubicBezTo>
                  <a:cubicBezTo>
                    <a:pt x="337608" y="493895"/>
                    <a:pt x="330941" y="520565"/>
                    <a:pt x="302366" y="537710"/>
                  </a:cubicBezTo>
                  <a:cubicBezTo>
                    <a:pt x="252836" y="612957"/>
                    <a:pt x="199496" y="640580"/>
                    <a:pt x="129963" y="626292"/>
                  </a:cubicBezTo>
                  <a:cubicBezTo>
                    <a:pt x="59478" y="612005"/>
                    <a:pt x="14711" y="559617"/>
                    <a:pt x="423" y="475797"/>
                  </a:cubicBezTo>
                  <a:cubicBezTo>
                    <a:pt x="423" y="374832"/>
                    <a:pt x="-529" y="273867"/>
                    <a:pt x="423" y="172902"/>
                  </a:cubicBezTo>
                  <a:cubicBezTo>
                    <a:pt x="3281" y="56697"/>
                    <a:pt x="81386" y="-10930"/>
                    <a:pt x="195686" y="145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7" name="Google Shape;437;p33"/>
            <p:cNvSpPr/>
            <p:nvPr/>
          </p:nvSpPr>
          <p:spPr>
            <a:xfrm>
              <a:off x="4519980" y="5670476"/>
              <a:ext cx="164400" cy="295921"/>
            </a:xfrm>
            <a:custGeom>
              <a:rect b="b" l="l" r="r" t="t"/>
              <a:pathLst>
                <a:path extrusionOk="0" h="600075" w="333375">
                  <a:moveTo>
                    <a:pt x="292995" y="582239"/>
                  </a:moveTo>
                  <a:cubicBezTo>
                    <a:pt x="227272" y="587954"/>
                    <a:pt x="160597" y="593669"/>
                    <a:pt x="94875" y="601289"/>
                  </a:cubicBezTo>
                  <a:cubicBezTo>
                    <a:pt x="65347" y="605099"/>
                    <a:pt x="56775" y="595574"/>
                    <a:pt x="53917" y="566999"/>
                  </a:cubicBezTo>
                  <a:cubicBezTo>
                    <a:pt x="37725" y="397454"/>
                    <a:pt x="19627" y="226956"/>
                    <a:pt x="577" y="57411"/>
                  </a:cubicBezTo>
                  <a:cubicBezTo>
                    <a:pt x="-2280" y="32646"/>
                    <a:pt x="5340" y="27884"/>
                    <a:pt x="26295" y="25979"/>
                  </a:cubicBezTo>
                  <a:cubicBezTo>
                    <a:pt x="95827" y="18359"/>
                    <a:pt x="164408" y="9786"/>
                    <a:pt x="232988" y="1214"/>
                  </a:cubicBezTo>
                  <a:cubicBezTo>
                    <a:pt x="270135" y="-4501"/>
                    <a:pt x="281565" y="9786"/>
                    <a:pt x="285375" y="47886"/>
                  </a:cubicBezTo>
                  <a:cubicBezTo>
                    <a:pt x="300615" y="211716"/>
                    <a:pt x="317760" y="374594"/>
                    <a:pt x="338715" y="537471"/>
                  </a:cubicBezTo>
                  <a:cubicBezTo>
                    <a:pt x="345383" y="581286"/>
                    <a:pt x="316808" y="575571"/>
                    <a:pt x="292995" y="582239"/>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8" name="Google Shape;438;p33"/>
            <p:cNvSpPr/>
            <p:nvPr/>
          </p:nvSpPr>
          <p:spPr>
            <a:xfrm>
              <a:off x="1034974" y="4686200"/>
              <a:ext cx="549567" cy="540173"/>
            </a:xfrm>
            <a:custGeom>
              <a:rect b="b" l="l" r="r" t="t"/>
              <a:pathLst>
                <a:path extrusionOk="0" h="1095375" w="1114425">
                  <a:moveTo>
                    <a:pt x="0" y="1099894"/>
                  </a:moveTo>
                  <a:cubicBezTo>
                    <a:pt x="13335" y="1065604"/>
                    <a:pt x="18097" y="1029409"/>
                    <a:pt x="16192" y="993214"/>
                  </a:cubicBezTo>
                  <a:cubicBezTo>
                    <a:pt x="11430" y="884629"/>
                    <a:pt x="26670" y="775092"/>
                    <a:pt x="6667" y="667459"/>
                  </a:cubicBezTo>
                  <a:cubicBezTo>
                    <a:pt x="95250" y="490294"/>
                    <a:pt x="191453" y="316939"/>
                    <a:pt x="269558" y="135012"/>
                  </a:cubicBezTo>
                  <a:cubicBezTo>
                    <a:pt x="313372" y="34047"/>
                    <a:pt x="365760" y="-5958"/>
                    <a:pt x="479108" y="709"/>
                  </a:cubicBezTo>
                  <a:cubicBezTo>
                    <a:pt x="676275" y="12139"/>
                    <a:pt x="875347" y="5472"/>
                    <a:pt x="1073468" y="2614"/>
                  </a:cubicBezTo>
                  <a:cubicBezTo>
                    <a:pt x="1113473" y="2614"/>
                    <a:pt x="1123950" y="14997"/>
                    <a:pt x="1122998" y="54049"/>
                  </a:cubicBezTo>
                  <a:cubicBezTo>
                    <a:pt x="1122045" y="385519"/>
                    <a:pt x="1121093" y="716989"/>
                    <a:pt x="1122998" y="1048459"/>
                  </a:cubicBezTo>
                  <a:cubicBezTo>
                    <a:pt x="1122998" y="1090369"/>
                    <a:pt x="1112520" y="1101799"/>
                    <a:pt x="1069658" y="1101799"/>
                  </a:cubicBezTo>
                  <a:cubicBezTo>
                    <a:pt x="713422" y="1099894"/>
                    <a:pt x="357188" y="1100847"/>
                    <a:pt x="0" y="1099894"/>
                  </a:cubicBezTo>
                  <a:close/>
                </a:path>
              </a:pathLst>
            </a:custGeom>
            <a:solidFill>
              <a:srgbClr val="D8E5E9"/>
            </a:solidFill>
            <a:ln cap="flat" cmpd="sng" w="19050">
              <a:solidFill>
                <a:schemeClr val="dk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9" name="Google Shape;439;p33"/>
            <p:cNvSpPr/>
            <p:nvPr/>
          </p:nvSpPr>
          <p:spPr>
            <a:xfrm>
              <a:off x="1943677" y="4837766"/>
              <a:ext cx="492339" cy="509327"/>
            </a:xfrm>
            <a:custGeom>
              <a:rect b="b" l="l" r="r" t="t"/>
              <a:pathLst>
                <a:path extrusionOk="0" h="509327" w="492339">
                  <a:moveTo>
                    <a:pt x="248205" y="384730"/>
                  </a:moveTo>
                  <a:cubicBezTo>
                    <a:pt x="245857" y="387079"/>
                    <a:pt x="243039" y="389427"/>
                    <a:pt x="240221" y="391776"/>
                  </a:cubicBezTo>
                  <a:cubicBezTo>
                    <a:pt x="237402" y="417610"/>
                    <a:pt x="235053" y="443445"/>
                    <a:pt x="246326" y="468340"/>
                  </a:cubicBezTo>
                  <a:cubicBezTo>
                    <a:pt x="251023" y="443445"/>
                    <a:pt x="252902" y="418550"/>
                    <a:pt x="254312" y="394125"/>
                  </a:cubicBezTo>
                  <a:cubicBezTo>
                    <a:pt x="254312" y="389897"/>
                    <a:pt x="255720" y="384730"/>
                    <a:pt x="248205" y="384730"/>
                  </a:cubicBezTo>
                  <a:close/>
                  <a:moveTo>
                    <a:pt x="250086" y="282330"/>
                  </a:moveTo>
                  <a:lnTo>
                    <a:pt x="250085" y="282332"/>
                  </a:lnTo>
                  <a:lnTo>
                    <a:pt x="250085" y="282331"/>
                  </a:lnTo>
                  <a:close/>
                  <a:moveTo>
                    <a:pt x="241924" y="43129"/>
                  </a:moveTo>
                  <a:cubicBezTo>
                    <a:pt x="236815" y="44421"/>
                    <a:pt x="232471" y="48179"/>
                    <a:pt x="231296" y="54050"/>
                  </a:cubicBezTo>
                  <a:cubicBezTo>
                    <a:pt x="229887" y="62035"/>
                    <a:pt x="228008" y="73309"/>
                    <a:pt x="232236" y="78945"/>
                  </a:cubicBezTo>
                  <a:cubicBezTo>
                    <a:pt x="240221" y="91158"/>
                    <a:pt x="225190" y="85521"/>
                    <a:pt x="225190" y="90218"/>
                  </a:cubicBezTo>
                  <a:lnTo>
                    <a:pt x="203987" y="108757"/>
                  </a:lnTo>
                  <a:cubicBezTo>
                    <a:pt x="189785" y="131964"/>
                    <a:pt x="196655" y="166664"/>
                    <a:pt x="225191" y="190267"/>
                  </a:cubicBezTo>
                  <a:cubicBezTo>
                    <a:pt x="227539" y="175237"/>
                    <a:pt x="226599" y="162085"/>
                    <a:pt x="219554" y="149403"/>
                  </a:cubicBezTo>
                  <a:cubicBezTo>
                    <a:pt x="208750" y="130144"/>
                    <a:pt x="215326" y="120280"/>
                    <a:pt x="236464" y="118871"/>
                  </a:cubicBezTo>
                  <a:lnTo>
                    <a:pt x="245367" y="113716"/>
                  </a:lnTo>
                  <a:lnTo>
                    <a:pt x="235993" y="119340"/>
                  </a:lnTo>
                  <a:cubicBezTo>
                    <a:pt x="226599" y="157387"/>
                    <a:pt x="231296" y="196373"/>
                    <a:pt x="232705" y="234890"/>
                  </a:cubicBezTo>
                  <a:cubicBezTo>
                    <a:pt x="233175" y="250860"/>
                    <a:pt x="233645" y="261194"/>
                    <a:pt x="220492" y="272467"/>
                  </a:cubicBezTo>
                  <a:cubicBezTo>
                    <a:pt x="210629" y="280922"/>
                    <a:pt x="213447" y="295483"/>
                    <a:pt x="222841" y="303468"/>
                  </a:cubicBezTo>
                  <a:cubicBezTo>
                    <a:pt x="232236" y="311454"/>
                    <a:pt x="232705" y="295953"/>
                    <a:pt x="238812" y="293605"/>
                  </a:cubicBezTo>
                  <a:lnTo>
                    <a:pt x="239189" y="293551"/>
                  </a:lnTo>
                  <a:lnTo>
                    <a:pt x="236463" y="305817"/>
                  </a:lnTo>
                  <a:cubicBezTo>
                    <a:pt x="232236" y="332121"/>
                    <a:pt x="245857" y="360304"/>
                    <a:pt x="223781" y="384260"/>
                  </a:cubicBezTo>
                  <a:cubicBezTo>
                    <a:pt x="218144" y="390367"/>
                    <a:pt x="222841" y="401170"/>
                    <a:pt x="229887" y="409625"/>
                  </a:cubicBezTo>
                  <a:cubicBezTo>
                    <a:pt x="234114" y="402109"/>
                    <a:pt x="237402" y="396473"/>
                    <a:pt x="240691" y="390836"/>
                  </a:cubicBezTo>
                  <a:cubicBezTo>
                    <a:pt x="244918" y="390836"/>
                    <a:pt x="248676" y="389427"/>
                    <a:pt x="248676" y="383790"/>
                  </a:cubicBezTo>
                  <a:cubicBezTo>
                    <a:pt x="249616" y="375805"/>
                    <a:pt x="257131" y="373456"/>
                    <a:pt x="261828" y="368289"/>
                  </a:cubicBezTo>
                  <a:cubicBezTo>
                    <a:pt x="276389" y="351849"/>
                    <a:pt x="277799" y="336818"/>
                    <a:pt x="265116" y="316621"/>
                  </a:cubicBezTo>
                  <a:cubicBezTo>
                    <a:pt x="258540" y="325545"/>
                    <a:pt x="261828" y="338228"/>
                    <a:pt x="254313" y="343864"/>
                  </a:cubicBezTo>
                  <a:cubicBezTo>
                    <a:pt x="252904" y="329068"/>
                    <a:pt x="259421" y="313215"/>
                    <a:pt x="256822" y="297494"/>
                  </a:cubicBezTo>
                  <a:lnTo>
                    <a:pt x="250578" y="281920"/>
                  </a:lnTo>
                  <a:lnTo>
                    <a:pt x="269813" y="265891"/>
                  </a:lnTo>
                  <a:cubicBezTo>
                    <a:pt x="293768" y="244284"/>
                    <a:pt x="292829" y="216571"/>
                    <a:pt x="266995" y="193555"/>
                  </a:cubicBezTo>
                  <a:cubicBezTo>
                    <a:pt x="263706" y="206707"/>
                    <a:pt x="268873" y="221738"/>
                    <a:pt x="259479" y="230193"/>
                  </a:cubicBezTo>
                  <a:cubicBezTo>
                    <a:pt x="259479" y="194964"/>
                    <a:pt x="259009" y="158327"/>
                    <a:pt x="259949" y="121689"/>
                  </a:cubicBezTo>
                  <a:cubicBezTo>
                    <a:pt x="260184" y="114408"/>
                    <a:pt x="258187" y="112295"/>
                    <a:pt x="255310" y="112060"/>
                  </a:cubicBezTo>
                  <a:lnTo>
                    <a:pt x="245388" y="113704"/>
                  </a:lnTo>
                  <a:lnTo>
                    <a:pt x="252141" y="105426"/>
                  </a:lnTo>
                  <a:cubicBezTo>
                    <a:pt x="253726" y="102549"/>
                    <a:pt x="253609" y="99378"/>
                    <a:pt x="248677" y="95385"/>
                  </a:cubicBezTo>
                  <a:lnTo>
                    <a:pt x="248676" y="95385"/>
                  </a:lnTo>
                  <a:lnTo>
                    <a:pt x="261886" y="72075"/>
                  </a:lnTo>
                  <a:cubicBezTo>
                    <a:pt x="263589" y="62153"/>
                    <a:pt x="262298" y="51936"/>
                    <a:pt x="257131" y="47004"/>
                  </a:cubicBezTo>
                  <a:cubicBezTo>
                    <a:pt x="252903" y="43012"/>
                    <a:pt x="247032" y="41837"/>
                    <a:pt x="241924" y="43129"/>
                  </a:cubicBezTo>
                  <a:close/>
                  <a:moveTo>
                    <a:pt x="217029" y="92"/>
                  </a:moveTo>
                  <a:cubicBezTo>
                    <a:pt x="228126" y="503"/>
                    <a:pt x="240221" y="2147"/>
                    <a:pt x="250555" y="1912"/>
                  </a:cubicBezTo>
                  <a:cubicBezTo>
                    <a:pt x="259949" y="1912"/>
                    <a:pt x="269344" y="2852"/>
                    <a:pt x="278738" y="1442"/>
                  </a:cubicBezTo>
                  <a:cubicBezTo>
                    <a:pt x="297527" y="-907"/>
                    <a:pt x="304573" y="4260"/>
                    <a:pt x="303633" y="24928"/>
                  </a:cubicBezTo>
                  <a:cubicBezTo>
                    <a:pt x="301754" y="65324"/>
                    <a:pt x="303163" y="106189"/>
                    <a:pt x="303163" y="151282"/>
                  </a:cubicBezTo>
                  <a:cubicBezTo>
                    <a:pt x="335104" y="132963"/>
                    <a:pt x="364696" y="116523"/>
                    <a:pt x="393819" y="99613"/>
                  </a:cubicBezTo>
                  <a:cubicBezTo>
                    <a:pt x="436093" y="75188"/>
                    <a:pt x="436563" y="74718"/>
                    <a:pt x="460988" y="117932"/>
                  </a:cubicBezTo>
                  <a:cubicBezTo>
                    <a:pt x="472261" y="138130"/>
                    <a:pt x="496686" y="159267"/>
                    <a:pt x="490580" y="178055"/>
                  </a:cubicBezTo>
                  <a:cubicBezTo>
                    <a:pt x="484944" y="194496"/>
                    <a:pt x="454882" y="202950"/>
                    <a:pt x="435623" y="214693"/>
                  </a:cubicBezTo>
                  <a:cubicBezTo>
                    <a:pt x="413547" y="227845"/>
                    <a:pt x="391940" y="240997"/>
                    <a:pt x="367045" y="255559"/>
                  </a:cubicBezTo>
                  <a:cubicBezTo>
                    <a:pt x="406031" y="277635"/>
                    <a:pt x="441730" y="299242"/>
                    <a:pt x="478837" y="318970"/>
                  </a:cubicBezTo>
                  <a:cubicBezTo>
                    <a:pt x="492459" y="326485"/>
                    <a:pt x="496686" y="332122"/>
                    <a:pt x="487292" y="346683"/>
                  </a:cubicBezTo>
                  <a:cubicBezTo>
                    <a:pt x="473201" y="367351"/>
                    <a:pt x="460518" y="388958"/>
                    <a:pt x="449715" y="411504"/>
                  </a:cubicBezTo>
                  <a:cubicBezTo>
                    <a:pt x="441260" y="429353"/>
                    <a:pt x="433744" y="433581"/>
                    <a:pt x="415426" y="421368"/>
                  </a:cubicBezTo>
                  <a:cubicBezTo>
                    <a:pt x="381606" y="398822"/>
                    <a:pt x="345908" y="380033"/>
                    <a:pt x="307391" y="357017"/>
                  </a:cubicBezTo>
                  <a:cubicBezTo>
                    <a:pt x="307391" y="403049"/>
                    <a:pt x="306451" y="445324"/>
                    <a:pt x="307860" y="487598"/>
                  </a:cubicBezTo>
                  <a:cubicBezTo>
                    <a:pt x="308330" y="505917"/>
                    <a:pt x="302694" y="510145"/>
                    <a:pt x="285784" y="509205"/>
                  </a:cubicBezTo>
                  <a:cubicBezTo>
                    <a:pt x="259949" y="507796"/>
                    <a:pt x="234115" y="507796"/>
                    <a:pt x="208280" y="509205"/>
                  </a:cubicBezTo>
                  <a:cubicBezTo>
                    <a:pt x="190901" y="510145"/>
                    <a:pt x="185265" y="505917"/>
                    <a:pt x="185734" y="487598"/>
                  </a:cubicBezTo>
                  <a:cubicBezTo>
                    <a:pt x="186674" y="445324"/>
                    <a:pt x="185734" y="403049"/>
                    <a:pt x="185734" y="357017"/>
                  </a:cubicBezTo>
                  <a:cubicBezTo>
                    <a:pt x="146278" y="380033"/>
                    <a:pt x="110110" y="399761"/>
                    <a:pt x="75351" y="422307"/>
                  </a:cubicBezTo>
                  <a:cubicBezTo>
                    <a:pt x="58441" y="433111"/>
                    <a:pt x="51865" y="428414"/>
                    <a:pt x="43880" y="413383"/>
                  </a:cubicBezTo>
                  <a:cubicBezTo>
                    <a:pt x="32137" y="391306"/>
                    <a:pt x="19454" y="369699"/>
                    <a:pt x="6302" y="348562"/>
                  </a:cubicBezTo>
                  <a:cubicBezTo>
                    <a:pt x="-2622" y="334940"/>
                    <a:pt x="-3562" y="327895"/>
                    <a:pt x="13348" y="318970"/>
                  </a:cubicBezTo>
                  <a:cubicBezTo>
                    <a:pt x="49986" y="300181"/>
                    <a:pt x="85685" y="278574"/>
                    <a:pt x="125141" y="256028"/>
                  </a:cubicBezTo>
                  <a:cubicBezTo>
                    <a:pt x="91321" y="235831"/>
                    <a:pt x="59850" y="217042"/>
                    <a:pt x="27909" y="198253"/>
                  </a:cubicBezTo>
                  <a:cubicBezTo>
                    <a:pt x="-4031" y="178995"/>
                    <a:pt x="-4031" y="178995"/>
                    <a:pt x="14757" y="146585"/>
                  </a:cubicBezTo>
                  <a:cubicBezTo>
                    <a:pt x="25561" y="127796"/>
                    <a:pt x="37304" y="109007"/>
                    <a:pt x="47637" y="89749"/>
                  </a:cubicBezTo>
                  <a:cubicBezTo>
                    <a:pt x="53744" y="78006"/>
                    <a:pt x="58911" y="76597"/>
                    <a:pt x="70654" y="83643"/>
                  </a:cubicBezTo>
                  <a:cubicBezTo>
                    <a:pt x="107292" y="106189"/>
                    <a:pt x="144399" y="127326"/>
                    <a:pt x="185265" y="151282"/>
                  </a:cubicBezTo>
                  <a:cubicBezTo>
                    <a:pt x="185265" y="120281"/>
                    <a:pt x="184795" y="93506"/>
                    <a:pt x="185265" y="66263"/>
                  </a:cubicBezTo>
                  <a:cubicBezTo>
                    <a:pt x="185734" y="45595"/>
                    <a:pt x="175870" y="16943"/>
                    <a:pt x="189492" y="5670"/>
                  </a:cubicBezTo>
                  <a:cubicBezTo>
                    <a:pt x="195833" y="503"/>
                    <a:pt x="205932" y="-319"/>
                    <a:pt x="217029" y="9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0" name="Google Shape;440;p33"/>
            <p:cNvSpPr/>
            <p:nvPr/>
          </p:nvSpPr>
          <p:spPr>
            <a:xfrm>
              <a:off x="2582686" y="4872087"/>
              <a:ext cx="1804098" cy="224654"/>
            </a:xfrm>
            <a:custGeom>
              <a:rect b="b" l="l" r="r" t="t"/>
              <a:pathLst>
                <a:path extrusionOk="0" h="224654" w="1804098">
                  <a:moveTo>
                    <a:pt x="555205" y="123534"/>
                  </a:moveTo>
                  <a:cubicBezTo>
                    <a:pt x="542053" y="123534"/>
                    <a:pt x="530779" y="150778"/>
                    <a:pt x="531249" y="176612"/>
                  </a:cubicBezTo>
                  <a:cubicBezTo>
                    <a:pt x="531249" y="190703"/>
                    <a:pt x="541114" y="185067"/>
                    <a:pt x="546750" y="186476"/>
                  </a:cubicBezTo>
                  <a:cubicBezTo>
                    <a:pt x="576342" y="186006"/>
                    <a:pt x="595600" y="172385"/>
                    <a:pt x="596070" y="152657"/>
                  </a:cubicBezTo>
                  <a:cubicBezTo>
                    <a:pt x="596070" y="134337"/>
                    <a:pt x="580569" y="123534"/>
                    <a:pt x="555205" y="123534"/>
                  </a:cubicBezTo>
                  <a:close/>
                  <a:moveTo>
                    <a:pt x="126353" y="42745"/>
                  </a:moveTo>
                  <a:cubicBezTo>
                    <a:pt x="113201" y="73747"/>
                    <a:pt x="101459" y="100051"/>
                    <a:pt x="88776" y="128704"/>
                  </a:cubicBezTo>
                  <a:cubicBezTo>
                    <a:pt x="135277" y="130113"/>
                    <a:pt x="135277" y="130113"/>
                    <a:pt x="131050" y="87369"/>
                  </a:cubicBezTo>
                  <a:cubicBezTo>
                    <a:pt x="130111" y="73747"/>
                    <a:pt x="128232" y="60594"/>
                    <a:pt x="126353" y="42745"/>
                  </a:cubicBezTo>
                  <a:close/>
                  <a:moveTo>
                    <a:pt x="1148454" y="40395"/>
                  </a:moveTo>
                  <a:cubicBezTo>
                    <a:pt x="1133893" y="73745"/>
                    <a:pt x="1122151" y="100050"/>
                    <a:pt x="1109468" y="129172"/>
                  </a:cubicBezTo>
                  <a:cubicBezTo>
                    <a:pt x="1123559" y="129172"/>
                    <a:pt x="1134833" y="128702"/>
                    <a:pt x="1146106" y="129172"/>
                  </a:cubicBezTo>
                  <a:cubicBezTo>
                    <a:pt x="1154091" y="129641"/>
                    <a:pt x="1156439" y="125884"/>
                    <a:pt x="1155500" y="117899"/>
                  </a:cubicBezTo>
                  <a:cubicBezTo>
                    <a:pt x="1153151" y="94413"/>
                    <a:pt x="1151272" y="70927"/>
                    <a:pt x="1148454" y="40395"/>
                  </a:cubicBezTo>
                  <a:close/>
                  <a:moveTo>
                    <a:pt x="581977" y="38516"/>
                  </a:moveTo>
                  <a:cubicBezTo>
                    <a:pt x="558022" y="37107"/>
                    <a:pt x="552385" y="46032"/>
                    <a:pt x="550037" y="79382"/>
                  </a:cubicBezTo>
                  <a:cubicBezTo>
                    <a:pt x="549567" y="90185"/>
                    <a:pt x="554734" y="89715"/>
                    <a:pt x="562249" y="90185"/>
                  </a:cubicBezTo>
                  <a:cubicBezTo>
                    <a:pt x="587145" y="90655"/>
                    <a:pt x="606403" y="79382"/>
                    <a:pt x="606403" y="62002"/>
                  </a:cubicBezTo>
                  <a:cubicBezTo>
                    <a:pt x="606403" y="43213"/>
                    <a:pt x="592781" y="39925"/>
                    <a:pt x="581977" y="38516"/>
                  </a:cubicBezTo>
                  <a:close/>
                  <a:moveTo>
                    <a:pt x="920644" y="4697"/>
                  </a:moveTo>
                  <a:cubicBezTo>
                    <a:pt x="932857" y="3757"/>
                    <a:pt x="946009" y="3757"/>
                    <a:pt x="957752" y="6576"/>
                  </a:cubicBezTo>
                  <a:cubicBezTo>
                    <a:pt x="962919" y="7985"/>
                    <a:pt x="959161" y="17849"/>
                    <a:pt x="957752" y="23486"/>
                  </a:cubicBezTo>
                  <a:cubicBezTo>
                    <a:pt x="949296" y="68109"/>
                    <a:pt x="941781" y="112262"/>
                    <a:pt x="931917" y="156415"/>
                  </a:cubicBezTo>
                  <a:cubicBezTo>
                    <a:pt x="927220" y="176613"/>
                    <a:pt x="931917" y="183189"/>
                    <a:pt x="952585" y="180370"/>
                  </a:cubicBezTo>
                  <a:cubicBezTo>
                    <a:pt x="962449" y="178962"/>
                    <a:pt x="972782" y="179901"/>
                    <a:pt x="983116" y="179901"/>
                  </a:cubicBezTo>
                  <a:cubicBezTo>
                    <a:pt x="1013178" y="179901"/>
                    <a:pt x="1012239" y="179901"/>
                    <a:pt x="1007072" y="208084"/>
                  </a:cubicBezTo>
                  <a:cubicBezTo>
                    <a:pt x="1004724" y="219826"/>
                    <a:pt x="999557" y="221236"/>
                    <a:pt x="989692" y="220766"/>
                  </a:cubicBezTo>
                  <a:cubicBezTo>
                    <a:pt x="971843" y="220296"/>
                    <a:pt x="954933" y="220766"/>
                    <a:pt x="937554" y="220766"/>
                  </a:cubicBezTo>
                  <a:cubicBezTo>
                    <a:pt x="929099" y="220766"/>
                    <a:pt x="920174" y="220766"/>
                    <a:pt x="911719" y="220766"/>
                  </a:cubicBezTo>
                  <a:cubicBezTo>
                    <a:pt x="873202" y="220766"/>
                    <a:pt x="873202" y="220766"/>
                    <a:pt x="880248" y="184128"/>
                  </a:cubicBezTo>
                  <a:cubicBezTo>
                    <a:pt x="890582" y="129641"/>
                    <a:pt x="901386" y="75624"/>
                    <a:pt x="911719" y="21137"/>
                  </a:cubicBezTo>
                  <a:cubicBezTo>
                    <a:pt x="913128" y="14561"/>
                    <a:pt x="911250" y="5167"/>
                    <a:pt x="920644" y="4697"/>
                  </a:cubicBezTo>
                  <a:close/>
                  <a:moveTo>
                    <a:pt x="433556" y="4191"/>
                  </a:moveTo>
                  <a:cubicBezTo>
                    <a:pt x="442532" y="4052"/>
                    <a:pt x="453981" y="4933"/>
                    <a:pt x="469247" y="6107"/>
                  </a:cubicBezTo>
                  <a:cubicBezTo>
                    <a:pt x="463140" y="53548"/>
                    <a:pt x="456565" y="101459"/>
                    <a:pt x="450458" y="148901"/>
                  </a:cubicBezTo>
                  <a:cubicBezTo>
                    <a:pt x="448110" y="167689"/>
                    <a:pt x="445761" y="186008"/>
                    <a:pt x="442943" y="204796"/>
                  </a:cubicBezTo>
                  <a:cubicBezTo>
                    <a:pt x="442003" y="211372"/>
                    <a:pt x="444821" y="220767"/>
                    <a:pt x="434488" y="221237"/>
                  </a:cubicBezTo>
                  <a:cubicBezTo>
                    <a:pt x="422275" y="221706"/>
                    <a:pt x="409593" y="221706"/>
                    <a:pt x="397380" y="219358"/>
                  </a:cubicBezTo>
                  <a:cubicBezTo>
                    <a:pt x="393622" y="218418"/>
                    <a:pt x="396910" y="209494"/>
                    <a:pt x="397850" y="204327"/>
                  </a:cubicBezTo>
                  <a:cubicBezTo>
                    <a:pt x="404896" y="156416"/>
                    <a:pt x="412411" y="108975"/>
                    <a:pt x="420396" y="54958"/>
                  </a:cubicBezTo>
                  <a:cubicBezTo>
                    <a:pt x="394562" y="107566"/>
                    <a:pt x="370136" y="154067"/>
                    <a:pt x="348999" y="201978"/>
                  </a:cubicBezTo>
                  <a:cubicBezTo>
                    <a:pt x="340544" y="221237"/>
                    <a:pt x="326922" y="218418"/>
                    <a:pt x="312831" y="217948"/>
                  </a:cubicBezTo>
                  <a:cubicBezTo>
                    <a:pt x="296391" y="217009"/>
                    <a:pt x="302967" y="202918"/>
                    <a:pt x="302028" y="194463"/>
                  </a:cubicBezTo>
                  <a:cubicBezTo>
                    <a:pt x="297331" y="148431"/>
                    <a:pt x="294042" y="102868"/>
                    <a:pt x="290285" y="52139"/>
                  </a:cubicBezTo>
                  <a:cubicBezTo>
                    <a:pt x="279012" y="99580"/>
                    <a:pt x="269148" y="141855"/>
                    <a:pt x="259753" y="184599"/>
                  </a:cubicBezTo>
                  <a:cubicBezTo>
                    <a:pt x="250829" y="222176"/>
                    <a:pt x="251298" y="222176"/>
                    <a:pt x="209024" y="219827"/>
                  </a:cubicBezTo>
                  <a:cubicBezTo>
                    <a:pt x="221236" y="171916"/>
                    <a:pt x="232979" y="124945"/>
                    <a:pt x="244722" y="77973"/>
                  </a:cubicBezTo>
                  <a:cubicBezTo>
                    <a:pt x="248950" y="61534"/>
                    <a:pt x="254587" y="45093"/>
                    <a:pt x="256935" y="28184"/>
                  </a:cubicBezTo>
                  <a:cubicBezTo>
                    <a:pt x="259284" y="8455"/>
                    <a:pt x="268208" y="3288"/>
                    <a:pt x="287467" y="4228"/>
                  </a:cubicBezTo>
                  <a:cubicBezTo>
                    <a:pt x="324574" y="6107"/>
                    <a:pt x="325514" y="4698"/>
                    <a:pt x="328332" y="41806"/>
                  </a:cubicBezTo>
                  <a:cubicBezTo>
                    <a:pt x="331620" y="77504"/>
                    <a:pt x="333499" y="113672"/>
                    <a:pt x="336317" y="154067"/>
                  </a:cubicBezTo>
                  <a:cubicBezTo>
                    <a:pt x="348060" y="127763"/>
                    <a:pt x="357924" y="105217"/>
                    <a:pt x="368727" y="82201"/>
                  </a:cubicBezTo>
                  <a:cubicBezTo>
                    <a:pt x="373425" y="72337"/>
                    <a:pt x="378122" y="62473"/>
                    <a:pt x="383288" y="52609"/>
                  </a:cubicBezTo>
                  <a:cubicBezTo>
                    <a:pt x="401960" y="14210"/>
                    <a:pt x="406628" y="4610"/>
                    <a:pt x="433556" y="4191"/>
                  </a:cubicBezTo>
                  <a:close/>
                  <a:moveTo>
                    <a:pt x="1798834" y="3582"/>
                  </a:moveTo>
                  <a:cubicBezTo>
                    <a:pt x="1802533" y="3876"/>
                    <a:pt x="1805117" y="5873"/>
                    <a:pt x="1803708" y="12683"/>
                  </a:cubicBezTo>
                  <a:cubicBezTo>
                    <a:pt x="1801359" y="23956"/>
                    <a:pt x="1808875" y="43684"/>
                    <a:pt x="1785859" y="43684"/>
                  </a:cubicBezTo>
                  <a:cubicBezTo>
                    <a:pt x="1768479" y="43684"/>
                    <a:pt x="1751570" y="44624"/>
                    <a:pt x="1734190" y="43684"/>
                  </a:cubicBezTo>
                  <a:cubicBezTo>
                    <a:pt x="1704598" y="41805"/>
                    <a:pt x="1713993" y="66231"/>
                    <a:pt x="1710705" y="79383"/>
                  </a:cubicBezTo>
                  <a:cubicBezTo>
                    <a:pt x="1706477" y="98641"/>
                    <a:pt x="1723857" y="87838"/>
                    <a:pt x="1730902" y="89716"/>
                  </a:cubicBezTo>
                  <a:cubicBezTo>
                    <a:pt x="1739827" y="91595"/>
                    <a:pt x="1749691" y="88777"/>
                    <a:pt x="1759085" y="90656"/>
                  </a:cubicBezTo>
                  <a:cubicBezTo>
                    <a:pt x="1767070" y="92065"/>
                    <a:pt x="1781162" y="82201"/>
                    <a:pt x="1783040" y="97702"/>
                  </a:cubicBezTo>
                  <a:cubicBezTo>
                    <a:pt x="1785859" y="121188"/>
                    <a:pt x="1777404" y="129172"/>
                    <a:pt x="1755797" y="129172"/>
                  </a:cubicBezTo>
                  <a:cubicBezTo>
                    <a:pt x="1743115" y="129172"/>
                    <a:pt x="1730433" y="130582"/>
                    <a:pt x="1718220" y="128703"/>
                  </a:cubicBezTo>
                  <a:cubicBezTo>
                    <a:pt x="1702719" y="126824"/>
                    <a:pt x="1698022" y="134340"/>
                    <a:pt x="1696143" y="147961"/>
                  </a:cubicBezTo>
                  <a:cubicBezTo>
                    <a:pt x="1690507" y="181781"/>
                    <a:pt x="1690037" y="181781"/>
                    <a:pt x="1725736" y="181781"/>
                  </a:cubicBezTo>
                  <a:cubicBezTo>
                    <a:pt x="1733721" y="181781"/>
                    <a:pt x="1741236" y="181781"/>
                    <a:pt x="1749221" y="181781"/>
                  </a:cubicBezTo>
                  <a:cubicBezTo>
                    <a:pt x="1778343" y="181781"/>
                    <a:pt x="1777404" y="181781"/>
                    <a:pt x="1772237" y="209024"/>
                  </a:cubicBezTo>
                  <a:cubicBezTo>
                    <a:pt x="1770358" y="219358"/>
                    <a:pt x="1766601" y="221707"/>
                    <a:pt x="1757206" y="221237"/>
                  </a:cubicBezTo>
                  <a:cubicBezTo>
                    <a:pt x="1738888" y="220297"/>
                    <a:pt x="1721038" y="220767"/>
                    <a:pt x="1703189" y="220767"/>
                  </a:cubicBezTo>
                  <a:cubicBezTo>
                    <a:pt x="1690037" y="220767"/>
                    <a:pt x="1676415" y="219358"/>
                    <a:pt x="1663263" y="221237"/>
                  </a:cubicBezTo>
                  <a:cubicBezTo>
                    <a:pt x="1641187" y="224055"/>
                    <a:pt x="1636020" y="217009"/>
                    <a:pt x="1640717" y="195403"/>
                  </a:cubicBezTo>
                  <a:cubicBezTo>
                    <a:pt x="1652930" y="139037"/>
                    <a:pt x="1663263" y="82201"/>
                    <a:pt x="1673128" y="25366"/>
                  </a:cubicBezTo>
                  <a:cubicBezTo>
                    <a:pt x="1675946" y="9865"/>
                    <a:pt x="1680643" y="2819"/>
                    <a:pt x="1698022" y="3758"/>
                  </a:cubicBezTo>
                  <a:cubicBezTo>
                    <a:pt x="1727614" y="5638"/>
                    <a:pt x="1757676" y="3758"/>
                    <a:pt x="1787268" y="4698"/>
                  </a:cubicBezTo>
                  <a:cubicBezTo>
                    <a:pt x="1790321" y="4698"/>
                    <a:pt x="1795135" y="3289"/>
                    <a:pt x="1798834" y="3582"/>
                  </a:cubicBezTo>
                  <a:close/>
                  <a:moveTo>
                    <a:pt x="113848" y="3582"/>
                  </a:moveTo>
                  <a:cubicBezTo>
                    <a:pt x="119074" y="3406"/>
                    <a:pt x="124710" y="4933"/>
                    <a:pt x="129642" y="4698"/>
                  </a:cubicBezTo>
                  <a:cubicBezTo>
                    <a:pt x="164871" y="3759"/>
                    <a:pt x="164871" y="4228"/>
                    <a:pt x="169098" y="38987"/>
                  </a:cubicBezTo>
                  <a:cubicBezTo>
                    <a:pt x="175674" y="93474"/>
                    <a:pt x="182251" y="147491"/>
                    <a:pt x="187887" y="201978"/>
                  </a:cubicBezTo>
                  <a:cubicBezTo>
                    <a:pt x="188827" y="209494"/>
                    <a:pt x="194933" y="224525"/>
                    <a:pt x="178023" y="220297"/>
                  </a:cubicBezTo>
                  <a:cubicBezTo>
                    <a:pt x="165341" y="217009"/>
                    <a:pt x="143734" y="235798"/>
                    <a:pt x="140445" y="205736"/>
                  </a:cubicBezTo>
                  <a:cubicBezTo>
                    <a:pt x="135748" y="163462"/>
                    <a:pt x="134809" y="164401"/>
                    <a:pt x="91595" y="163931"/>
                  </a:cubicBezTo>
                  <a:cubicBezTo>
                    <a:pt x="78913" y="163931"/>
                    <a:pt x="70458" y="166750"/>
                    <a:pt x="67169" y="179432"/>
                  </a:cubicBezTo>
                  <a:cubicBezTo>
                    <a:pt x="67169" y="180372"/>
                    <a:pt x="66700" y="180841"/>
                    <a:pt x="66231" y="181780"/>
                  </a:cubicBezTo>
                  <a:cubicBezTo>
                    <a:pt x="47911" y="221706"/>
                    <a:pt x="47911" y="221706"/>
                    <a:pt x="0" y="220297"/>
                  </a:cubicBezTo>
                  <a:cubicBezTo>
                    <a:pt x="34289" y="149840"/>
                    <a:pt x="67639" y="81262"/>
                    <a:pt x="100520" y="12683"/>
                  </a:cubicBezTo>
                  <a:cubicBezTo>
                    <a:pt x="103808" y="5637"/>
                    <a:pt x="108622" y="3758"/>
                    <a:pt x="113848" y="3582"/>
                  </a:cubicBezTo>
                  <a:close/>
                  <a:moveTo>
                    <a:pt x="1135597" y="3110"/>
                  </a:moveTo>
                  <a:cubicBezTo>
                    <a:pt x="1140705" y="2934"/>
                    <a:pt x="1146106" y="4461"/>
                    <a:pt x="1150804" y="4226"/>
                  </a:cubicBezTo>
                  <a:cubicBezTo>
                    <a:pt x="1186502" y="3287"/>
                    <a:pt x="1186032" y="3757"/>
                    <a:pt x="1189790" y="38985"/>
                  </a:cubicBezTo>
                  <a:cubicBezTo>
                    <a:pt x="1196366" y="99109"/>
                    <a:pt x="1203412" y="158763"/>
                    <a:pt x="1210927" y="219356"/>
                  </a:cubicBezTo>
                  <a:cubicBezTo>
                    <a:pt x="1206700" y="220295"/>
                    <a:pt x="1205290" y="220765"/>
                    <a:pt x="1203412" y="220765"/>
                  </a:cubicBezTo>
                  <a:cubicBezTo>
                    <a:pt x="1163955" y="221704"/>
                    <a:pt x="1163486" y="221704"/>
                    <a:pt x="1159728" y="182718"/>
                  </a:cubicBezTo>
                  <a:cubicBezTo>
                    <a:pt x="1158789" y="169566"/>
                    <a:pt x="1155501" y="162050"/>
                    <a:pt x="1140469" y="164399"/>
                  </a:cubicBezTo>
                  <a:cubicBezTo>
                    <a:pt x="1134363" y="165338"/>
                    <a:pt x="1127787" y="165338"/>
                    <a:pt x="1121681" y="164399"/>
                  </a:cubicBezTo>
                  <a:cubicBezTo>
                    <a:pt x="1101483" y="161111"/>
                    <a:pt x="1091619" y="169096"/>
                    <a:pt x="1084103" y="188354"/>
                  </a:cubicBezTo>
                  <a:cubicBezTo>
                    <a:pt x="1069542" y="225462"/>
                    <a:pt x="1068133" y="224992"/>
                    <a:pt x="1021631" y="218416"/>
                  </a:cubicBezTo>
                  <a:cubicBezTo>
                    <a:pt x="1055451" y="149368"/>
                    <a:pt x="1088800" y="80789"/>
                    <a:pt x="1122151" y="12211"/>
                  </a:cubicBezTo>
                  <a:cubicBezTo>
                    <a:pt x="1125674" y="5165"/>
                    <a:pt x="1130488" y="3286"/>
                    <a:pt x="1135597" y="3110"/>
                  </a:cubicBezTo>
                  <a:close/>
                  <a:moveTo>
                    <a:pt x="568122" y="2935"/>
                  </a:moveTo>
                  <a:cubicBezTo>
                    <a:pt x="581391" y="2465"/>
                    <a:pt x="594661" y="3053"/>
                    <a:pt x="607813" y="6106"/>
                  </a:cubicBezTo>
                  <a:cubicBezTo>
                    <a:pt x="629889" y="11272"/>
                    <a:pt x="649148" y="21606"/>
                    <a:pt x="653845" y="46971"/>
                  </a:cubicBezTo>
                  <a:cubicBezTo>
                    <a:pt x="657603" y="69047"/>
                    <a:pt x="646799" y="86897"/>
                    <a:pt x="621434" y="100988"/>
                  </a:cubicBezTo>
                  <a:cubicBezTo>
                    <a:pt x="618616" y="102397"/>
                    <a:pt x="615798" y="103806"/>
                    <a:pt x="613449" y="105685"/>
                  </a:cubicBezTo>
                  <a:cubicBezTo>
                    <a:pt x="659951" y="128701"/>
                    <a:pt x="650557" y="186006"/>
                    <a:pt x="611100" y="207144"/>
                  </a:cubicBezTo>
                  <a:cubicBezTo>
                    <a:pt x="571644" y="228281"/>
                    <a:pt x="528900" y="221705"/>
                    <a:pt x="487095" y="220296"/>
                  </a:cubicBezTo>
                  <a:cubicBezTo>
                    <a:pt x="477701" y="219826"/>
                    <a:pt x="479580" y="212310"/>
                    <a:pt x="480519" y="206204"/>
                  </a:cubicBezTo>
                  <a:cubicBezTo>
                    <a:pt x="492263" y="144202"/>
                    <a:pt x="504475" y="82200"/>
                    <a:pt x="516218" y="20197"/>
                  </a:cubicBezTo>
                  <a:cubicBezTo>
                    <a:pt x="517627" y="12682"/>
                    <a:pt x="519506" y="7045"/>
                    <a:pt x="528430" y="6106"/>
                  </a:cubicBezTo>
                  <a:cubicBezTo>
                    <a:pt x="541583" y="4931"/>
                    <a:pt x="554852" y="3405"/>
                    <a:pt x="568122" y="2935"/>
                  </a:cubicBezTo>
                  <a:close/>
                  <a:moveTo>
                    <a:pt x="1416780" y="2232"/>
                  </a:moveTo>
                  <a:cubicBezTo>
                    <a:pt x="1424061" y="2232"/>
                    <a:pt x="1432398" y="5403"/>
                    <a:pt x="1438739" y="5168"/>
                  </a:cubicBezTo>
                  <a:cubicBezTo>
                    <a:pt x="1455180" y="4698"/>
                    <a:pt x="1443906" y="18320"/>
                    <a:pt x="1442497" y="23957"/>
                  </a:cubicBezTo>
                  <a:cubicBezTo>
                    <a:pt x="1432163" y="84080"/>
                    <a:pt x="1420421" y="143734"/>
                    <a:pt x="1409617" y="203388"/>
                  </a:cubicBezTo>
                  <a:cubicBezTo>
                    <a:pt x="1407738" y="212782"/>
                    <a:pt x="1407738" y="223586"/>
                    <a:pt x="1393647" y="220297"/>
                  </a:cubicBezTo>
                  <a:cubicBezTo>
                    <a:pt x="1379555" y="217010"/>
                    <a:pt x="1360766" y="231571"/>
                    <a:pt x="1352781" y="206676"/>
                  </a:cubicBezTo>
                  <a:cubicBezTo>
                    <a:pt x="1337751" y="160174"/>
                    <a:pt x="1319901" y="114612"/>
                    <a:pt x="1305340" y="67170"/>
                  </a:cubicBezTo>
                  <a:cubicBezTo>
                    <a:pt x="1297355" y="112733"/>
                    <a:pt x="1288900" y="158295"/>
                    <a:pt x="1280915" y="203858"/>
                  </a:cubicBezTo>
                  <a:cubicBezTo>
                    <a:pt x="1279036" y="214661"/>
                    <a:pt x="1277157" y="221707"/>
                    <a:pt x="1262596" y="221237"/>
                  </a:cubicBezTo>
                  <a:cubicBezTo>
                    <a:pt x="1234413" y="220297"/>
                    <a:pt x="1234413" y="221707"/>
                    <a:pt x="1240050" y="192585"/>
                  </a:cubicBezTo>
                  <a:cubicBezTo>
                    <a:pt x="1250853" y="135749"/>
                    <a:pt x="1262126" y="79383"/>
                    <a:pt x="1271990" y="22548"/>
                  </a:cubicBezTo>
                  <a:cubicBezTo>
                    <a:pt x="1274339" y="7986"/>
                    <a:pt x="1279506" y="5168"/>
                    <a:pt x="1293597" y="3289"/>
                  </a:cubicBezTo>
                  <a:cubicBezTo>
                    <a:pt x="1321780" y="1"/>
                    <a:pt x="1334932" y="9865"/>
                    <a:pt x="1342448" y="37109"/>
                  </a:cubicBezTo>
                  <a:cubicBezTo>
                    <a:pt x="1352781" y="75156"/>
                    <a:pt x="1366873" y="112263"/>
                    <a:pt x="1378616" y="150310"/>
                  </a:cubicBezTo>
                  <a:cubicBezTo>
                    <a:pt x="1382373" y="105217"/>
                    <a:pt x="1394116" y="62004"/>
                    <a:pt x="1401162" y="18320"/>
                  </a:cubicBezTo>
                  <a:cubicBezTo>
                    <a:pt x="1403276" y="5403"/>
                    <a:pt x="1409500" y="2232"/>
                    <a:pt x="1416780" y="2232"/>
                  </a:cubicBezTo>
                  <a:close/>
                  <a:moveTo>
                    <a:pt x="718548" y="2232"/>
                  </a:moveTo>
                  <a:cubicBezTo>
                    <a:pt x="726064" y="2702"/>
                    <a:pt x="734636" y="5403"/>
                    <a:pt x="741212" y="5168"/>
                  </a:cubicBezTo>
                  <a:cubicBezTo>
                    <a:pt x="754834" y="4698"/>
                    <a:pt x="746849" y="16911"/>
                    <a:pt x="745909" y="22548"/>
                  </a:cubicBezTo>
                  <a:cubicBezTo>
                    <a:pt x="738863" y="64822"/>
                    <a:pt x="727590" y="106626"/>
                    <a:pt x="723832" y="149371"/>
                  </a:cubicBezTo>
                  <a:cubicBezTo>
                    <a:pt x="722423" y="164871"/>
                    <a:pt x="726651" y="178023"/>
                    <a:pt x="742621" y="183190"/>
                  </a:cubicBezTo>
                  <a:cubicBezTo>
                    <a:pt x="758591" y="188357"/>
                    <a:pt x="773623" y="185069"/>
                    <a:pt x="785365" y="171917"/>
                  </a:cubicBezTo>
                  <a:cubicBezTo>
                    <a:pt x="797108" y="158295"/>
                    <a:pt x="800865" y="141385"/>
                    <a:pt x="803684" y="124476"/>
                  </a:cubicBezTo>
                  <a:cubicBezTo>
                    <a:pt x="810260" y="90187"/>
                    <a:pt x="816366" y="55428"/>
                    <a:pt x="823412" y="20669"/>
                  </a:cubicBezTo>
                  <a:cubicBezTo>
                    <a:pt x="824821" y="14093"/>
                    <a:pt x="823412" y="4698"/>
                    <a:pt x="832806" y="4229"/>
                  </a:cubicBezTo>
                  <a:cubicBezTo>
                    <a:pt x="845019" y="3759"/>
                    <a:pt x="857701" y="4698"/>
                    <a:pt x="869914" y="5638"/>
                  </a:cubicBezTo>
                  <a:cubicBezTo>
                    <a:pt x="870383" y="5638"/>
                    <a:pt x="870853" y="12683"/>
                    <a:pt x="870383" y="15972"/>
                  </a:cubicBezTo>
                  <a:cubicBezTo>
                    <a:pt x="860989" y="63413"/>
                    <a:pt x="855822" y="111793"/>
                    <a:pt x="841261" y="158295"/>
                  </a:cubicBezTo>
                  <a:cubicBezTo>
                    <a:pt x="826700" y="204797"/>
                    <a:pt x="793351" y="226404"/>
                    <a:pt x="745440" y="224525"/>
                  </a:cubicBezTo>
                  <a:cubicBezTo>
                    <a:pt x="700347" y="223116"/>
                    <a:pt x="676861" y="198221"/>
                    <a:pt x="677331" y="143264"/>
                  </a:cubicBezTo>
                  <a:cubicBezTo>
                    <a:pt x="684377" y="106157"/>
                    <a:pt x="690952" y="58715"/>
                    <a:pt x="702225" y="12683"/>
                  </a:cubicBezTo>
                  <a:cubicBezTo>
                    <a:pt x="704574" y="3524"/>
                    <a:pt x="711033" y="1762"/>
                    <a:pt x="718548" y="2232"/>
                  </a:cubicBezTo>
                  <a:close/>
                  <a:moveTo>
                    <a:pt x="1596564" y="0"/>
                  </a:moveTo>
                  <a:cubicBezTo>
                    <a:pt x="1600321" y="469"/>
                    <a:pt x="1608776" y="1879"/>
                    <a:pt x="1617231" y="2349"/>
                  </a:cubicBezTo>
                  <a:cubicBezTo>
                    <a:pt x="1639778" y="3288"/>
                    <a:pt x="1641656" y="13622"/>
                    <a:pt x="1633671" y="32410"/>
                  </a:cubicBezTo>
                  <a:cubicBezTo>
                    <a:pt x="1628974" y="42744"/>
                    <a:pt x="1626625" y="45562"/>
                    <a:pt x="1614413" y="43214"/>
                  </a:cubicBezTo>
                  <a:cubicBezTo>
                    <a:pt x="1565562" y="33820"/>
                    <a:pt x="1531743" y="50729"/>
                    <a:pt x="1516242" y="89716"/>
                  </a:cubicBezTo>
                  <a:cubicBezTo>
                    <a:pt x="1492757" y="150309"/>
                    <a:pt x="1525167" y="191644"/>
                    <a:pt x="1589048" y="182719"/>
                  </a:cubicBezTo>
                  <a:cubicBezTo>
                    <a:pt x="1597503" y="181310"/>
                    <a:pt x="1608776" y="171446"/>
                    <a:pt x="1610186" y="191174"/>
                  </a:cubicBezTo>
                  <a:cubicBezTo>
                    <a:pt x="1611125" y="204796"/>
                    <a:pt x="1615352" y="218418"/>
                    <a:pt x="1595154" y="220296"/>
                  </a:cubicBezTo>
                  <a:cubicBezTo>
                    <a:pt x="1586700" y="221236"/>
                    <a:pt x="1578245" y="223115"/>
                    <a:pt x="1569790" y="224054"/>
                  </a:cubicBezTo>
                  <a:cubicBezTo>
                    <a:pt x="1523288" y="228282"/>
                    <a:pt x="1485241" y="209963"/>
                    <a:pt x="1468331" y="176144"/>
                  </a:cubicBezTo>
                  <a:cubicBezTo>
                    <a:pt x="1449542" y="138096"/>
                    <a:pt x="1459407" y="78912"/>
                    <a:pt x="1489938" y="44623"/>
                  </a:cubicBezTo>
                  <a:cubicBezTo>
                    <a:pt x="1516712" y="14561"/>
                    <a:pt x="1551471" y="939"/>
                    <a:pt x="1596564"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1" name="Google Shape;441;p33"/>
            <p:cNvSpPr/>
            <p:nvPr/>
          </p:nvSpPr>
          <p:spPr>
            <a:xfrm>
              <a:off x="3997472" y="4286353"/>
              <a:ext cx="187887" cy="187886"/>
            </a:xfrm>
            <a:custGeom>
              <a:rect b="b" l="l" r="r" t="t"/>
              <a:pathLst>
                <a:path extrusionOk="0" h="381000" w="381000">
                  <a:moveTo>
                    <a:pt x="190500" y="380048"/>
                  </a:moveTo>
                  <a:cubicBezTo>
                    <a:pt x="138113" y="380048"/>
                    <a:pt x="85725" y="379095"/>
                    <a:pt x="34290" y="381000"/>
                  </a:cubicBezTo>
                  <a:cubicBezTo>
                    <a:pt x="6668" y="381953"/>
                    <a:pt x="0" y="371475"/>
                    <a:pt x="0" y="345758"/>
                  </a:cubicBezTo>
                  <a:cubicBezTo>
                    <a:pt x="952" y="242887"/>
                    <a:pt x="952" y="140017"/>
                    <a:pt x="0" y="37147"/>
                  </a:cubicBezTo>
                  <a:cubicBezTo>
                    <a:pt x="0" y="12382"/>
                    <a:pt x="3810" y="0"/>
                    <a:pt x="33338" y="0"/>
                  </a:cubicBezTo>
                  <a:cubicBezTo>
                    <a:pt x="138113" y="1905"/>
                    <a:pt x="241935" y="952"/>
                    <a:pt x="346710" y="0"/>
                  </a:cubicBezTo>
                  <a:cubicBezTo>
                    <a:pt x="374332" y="0"/>
                    <a:pt x="381000" y="9525"/>
                    <a:pt x="381000" y="36195"/>
                  </a:cubicBezTo>
                  <a:cubicBezTo>
                    <a:pt x="380047" y="139065"/>
                    <a:pt x="379095" y="241935"/>
                    <a:pt x="381000" y="344805"/>
                  </a:cubicBezTo>
                  <a:cubicBezTo>
                    <a:pt x="381952" y="375285"/>
                    <a:pt x="370522" y="381953"/>
                    <a:pt x="342900" y="381000"/>
                  </a:cubicBezTo>
                  <a:cubicBezTo>
                    <a:pt x="291465" y="378143"/>
                    <a:pt x="240982" y="380048"/>
                    <a:pt x="190500" y="38004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2" name="Google Shape;442;p33"/>
            <p:cNvSpPr/>
            <p:nvPr/>
          </p:nvSpPr>
          <p:spPr>
            <a:xfrm>
              <a:off x="4231388" y="4286353"/>
              <a:ext cx="187887" cy="183188"/>
            </a:xfrm>
            <a:custGeom>
              <a:rect b="b" l="l" r="r" t="t"/>
              <a:pathLst>
                <a:path extrusionOk="0" h="371475" w="381000">
                  <a:moveTo>
                    <a:pt x="192405" y="380048"/>
                  </a:moveTo>
                  <a:cubicBezTo>
                    <a:pt x="138113" y="380048"/>
                    <a:pt x="84773" y="379095"/>
                    <a:pt x="30480" y="380048"/>
                  </a:cubicBezTo>
                  <a:cubicBezTo>
                    <a:pt x="8573" y="381000"/>
                    <a:pt x="0" y="374333"/>
                    <a:pt x="0" y="350520"/>
                  </a:cubicBezTo>
                  <a:cubicBezTo>
                    <a:pt x="952" y="242887"/>
                    <a:pt x="952" y="135255"/>
                    <a:pt x="0" y="27622"/>
                  </a:cubicBezTo>
                  <a:cubicBezTo>
                    <a:pt x="0" y="7620"/>
                    <a:pt x="6668" y="0"/>
                    <a:pt x="27623" y="0"/>
                  </a:cubicBezTo>
                  <a:cubicBezTo>
                    <a:pt x="135255" y="952"/>
                    <a:pt x="242888" y="952"/>
                    <a:pt x="350520" y="0"/>
                  </a:cubicBezTo>
                  <a:cubicBezTo>
                    <a:pt x="377190" y="0"/>
                    <a:pt x="381000" y="12382"/>
                    <a:pt x="381000" y="34290"/>
                  </a:cubicBezTo>
                  <a:cubicBezTo>
                    <a:pt x="380048" y="139065"/>
                    <a:pt x="380048" y="243840"/>
                    <a:pt x="381000" y="347662"/>
                  </a:cubicBezTo>
                  <a:cubicBezTo>
                    <a:pt x="381000" y="372428"/>
                    <a:pt x="373380" y="381000"/>
                    <a:pt x="348615" y="380048"/>
                  </a:cubicBezTo>
                  <a:cubicBezTo>
                    <a:pt x="296227" y="379095"/>
                    <a:pt x="243840" y="380048"/>
                    <a:pt x="192405" y="380048"/>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3" name="Google Shape;443;p33"/>
            <p:cNvSpPr/>
            <p:nvPr/>
          </p:nvSpPr>
          <p:spPr>
            <a:xfrm>
              <a:off x="1341698" y="4286353"/>
              <a:ext cx="187887" cy="187886"/>
            </a:xfrm>
            <a:custGeom>
              <a:rect b="b" l="l" r="r" t="t"/>
              <a:pathLst>
                <a:path extrusionOk="0" h="381000" w="381000">
                  <a:moveTo>
                    <a:pt x="189547" y="380047"/>
                  </a:moveTo>
                  <a:cubicBezTo>
                    <a:pt x="137160" y="380047"/>
                    <a:pt x="84772" y="379095"/>
                    <a:pt x="32385" y="381000"/>
                  </a:cubicBezTo>
                  <a:cubicBezTo>
                    <a:pt x="7620" y="381953"/>
                    <a:pt x="0" y="374333"/>
                    <a:pt x="0" y="348615"/>
                  </a:cubicBezTo>
                  <a:cubicBezTo>
                    <a:pt x="952" y="243840"/>
                    <a:pt x="952" y="139065"/>
                    <a:pt x="0" y="34290"/>
                  </a:cubicBezTo>
                  <a:cubicBezTo>
                    <a:pt x="0" y="5715"/>
                    <a:pt x="10477" y="0"/>
                    <a:pt x="36195" y="0"/>
                  </a:cubicBezTo>
                  <a:cubicBezTo>
                    <a:pt x="139065" y="952"/>
                    <a:pt x="241935" y="952"/>
                    <a:pt x="345758" y="0"/>
                  </a:cubicBezTo>
                  <a:cubicBezTo>
                    <a:pt x="372427" y="0"/>
                    <a:pt x="381000" y="8572"/>
                    <a:pt x="381000" y="35242"/>
                  </a:cubicBezTo>
                  <a:cubicBezTo>
                    <a:pt x="380047" y="138113"/>
                    <a:pt x="379095" y="240983"/>
                    <a:pt x="381000" y="344805"/>
                  </a:cubicBezTo>
                  <a:cubicBezTo>
                    <a:pt x="381952" y="376238"/>
                    <a:pt x="369570" y="381953"/>
                    <a:pt x="341947" y="381000"/>
                  </a:cubicBezTo>
                  <a:cubicBezTo>
                    <a:pt x="291465" y="378143"/>
                    <a:pt x="240983" y="380047"/>
                    <a:pt x="189547" y="38004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4" name="Google Shape;444;p33"/>
            <p:cNvSpPr/>
            <p:nvPr/>
          </p:nvSpPr>
          <p:spPr>
            <a:xfrm>
              <a:off x="1576048" y="4286353"/>
              <a:ext cx="187887" cy="183188"/>
            </a:xfrm>
            <a:custGeom>
              <a:rect b="b" l="l" r="r" t="t"/>
              <a:pathLst>
                <a:path extrusionOk="0" h="371475" w="381000">
                  <a:moveTo>
                    <a:pt x="190578" y="380047"/>
                  </a:moveTo>
                  <a:cubicBezTo>
                    <a:pt x="136286" y="380047"/>
                    <a:pt x="82946" y="379095"/>
                    <a:pt x="29606" y="380047"/>
                  </a:cubicBezTo>
                  <a:cubicBezTo>
                    <a:pt x="6746" y="381000"/>
                    <a:pt x="-874" y="372428"/>
                    <a:pt x="78" y="350520"/>
                  </a:cubicBezTo>
                  <a:cubicBezTo>
                    <a:pt x="1031" y="244793"/>
                    <a:pt x="1031" y="138113"/>
                    <a:pt x="78" y="32385"/>
                  </a:cubicBezTo>
                  <a:cubicBezTo>
                    <a:pt x="78" y="6667"/>
                    <a:pt x="8651" y="0"/>
                    <a:pt x="33416" y="0"/>
                  </a:cubicBezTo>
                  <a:cubicBezTo>
                    <a:pt x="138191" y="952"/>
                    <a:pt x="242013" y="952"/>
                    <a:pt x="346788" y="0"/>
                  </a:cubicBezTo>
                  <a:cubicBezTo>
                    <a:pt x="369648" y="0"/>
                    <a:pt x="381078" y="3810"/>
                    <a:pt x="381078" y="30480"/>
                  </a:cubicBezTo>
                  <a:cubicBezTo>
                    <a:pt x="380126" y="138113"/>
                    <a:pt x="380126" y="245745"/>
                    <a:pt x="381078" y="353378"/>
                  </a:cubicBezTo>
                  <a:cubicBezTo>
                    <a:pt x="381078" y="374333"/>
                    <a:pt x="374411" y="380047"/>
                    <a:pt x="353456" y="380047"/>
                  </a:cubicBezTo>
                  <a:cubicBezTo>
                    <a:pt x="298211" y="379095"/>
                    <a:pt x="243918" y="380047"/>
                    <a:pt x="190578" y="380047"/>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5" name="Google Shape;445;p33"/>
            <p:cNvSpPr/>
            <p:nvPr/>
          </p:nvSpPr>
          <p:spPr>
            <a:xfrm>
              <a:off x="949216" y="5911088"/>
              <a:ext cx="356984" cy="356984"/>
            </a:xfrm>
            <a:custGeom>
              <a:rect b="b" l="l" r="r" t="t"/>
              <a:pathLst>
                <a:path extrusionOk="0" h="723900" w="723900">
                  <a:moveTo>
                    <a:pt x="731520" y="364807"/>
                  </a:moveTo>
                  <a:cubicBezTo>
                    <a:pt x="731520" y="567690"/>
                    <a:pt x="569595" y="730568"/>
                    <a:pt x="366712" y="729615"/>
                  </a:cubicBezTo>
                  <a:cubicBezTo>
                    <a:pt x="164782" y="729615"/>
                    <a:pt x="0" y="565785"/>
                    <a:pt x="0" y="364807"/>
                  </a:cubicBezTo>
                  <a:cubicBezTo>
                    <a:pt x="0" y="162878"/>
                    <a:pt x="162877" y="953"/>
                    <a:pt x="366712" y="0"/>
                  </a:cubicBezTo>
                  <a:cubicBezTo>
                    <a:pt x="570548" y="953"/>
                    <a:pt x="731520" y="160972"/>
                    <a:pt x="731520" y="36480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6" name="Google Shape;446;p33"/>
            <p:cNvSpPr/>
            <p:nvPr/>
          </p:nvSpPr>
          <p:spPr>
            <a:xfrm>
              <a:off x="3636724" y="5911088"/>
              <a:ext cx="356984" cy="356984"/>
            </a:xfrm>
            <a:custGeom>
              <a:rect b="b" l="l" r="r" t="t"/>
              <a:pathLst>
                <a:path extrusionOk="0" h="723900" w="723900">
                  <a:moveTo>
                    <a:pt x="367669" y="732477"/>
                  </a:moveTo>
                  <a:cubicBezTo>
                    <a:pt x="165739" y="732477"/>
                    <a:pt x="957" y="568647"/>
                    <a:pt x="4" y="367669"/>
                  </a:cubicBezTo>
                  <a:cubicBezTo>
                    <a:pt x="-948" y="166692"/>
                    <a:pt x="163834" y="957"/>
                    <a:pt x="364812" y="4"/>
                  </a:cubicBezTo>
                  <a:cubicBezTo>
                    <a:pt x="565789" y="-948"/>
                    <a:pt x="731524" y="162882"/>
                    <a:pt x="732477" y="364812"/>
                  </a:cubicBezTo>
                  <a:cubicBezTo>
                    <a:pt x="733429" y="566742"/>
                    <a:pt x="568647" y="731524"/>
                    <a:pt x="367669" y="73247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pSp>
        <p:nvGrpSpPr>
          <p:cNvPr id="153" name="Google Shape;153;p24"/>
          <p:cNvGrpSpPr/>
          <p:nvPr/>
        </p:nvGrpSpPr>
        <p:grpSpPr>
          <a:xfrm>
            <a:off x="906074" y="380575"/>
            <a:ext cx="2504080" cy="4238962"/>
            <a:chOff x="947897" y="1831704"/>
            <a:chExt cx="2670285" cy="4520317"/>
          </a:xfrm>
        </p:grpSpPr>
        <p:sp>
          <p:nvSpPr>
            <p:cNvPr id="154" name="Google Shape;154;p24"/>
            <p:cNvSpPr/>
            <p:nvPr/>
          </p:nvSpPr>
          <p:spPr>
            <a:xfrm>
              <a:off x="3129268" y="5540427"/>
              <a:ext cx="488914" cy="502556"/>
            </a:xfrm>
            <a:custGeom>
              <a:rect b="b" l="l" r="r" t="t"/>
              <a:pathLst>
                <a:path extrusionOk="0" h="502555" w="488913">
                  <a:moveTo>
                    <a:pt x="487108" y="192437"/>
                  </a:moveTo>
                  <a:cubicBezTo>
                    <a:pt x="492332" y="226652"/>
                    <a:pt x="482083" y="229460"/>
                    <a:pt x="488546" y="246600"/>
                  </a:cubicBezTo>
                  <a:cubicBezTo>
                    <a:pt x="495256" y="362115"/>
                    <a:pt x="408979" y="457499"/>
                    <a:pt x="312157" y="483862"/>
                  </a:cubicBezTo>
                  <a:lnTo>
                    <a:pt x="184180" y="502555"/>
                  </a:lnTo>
                  <a:cubicBezTo>
                    <a:pt x="185138" y="490572"/>
                    <a:pt x="180345" y="484820"/>
                    <a:pt x="167883" y="480506"/>
                  </a:cubicBezTo>
                  <a:cubicBezTo>
                    <a:pt x="62912" y="444078"/>
                    <a:pt x="-3233" y="350612"/>
                    <a:pt x="122" y="239410"/>
                  </a:cubicBezTo>
                  <a:cubicBezTo>
                    <a:pt x="3956" y="116705"/>
                    <a:pt x="95985" y="22759"/>
                    <a:pt x="205749" y="3586"/>
                  </a:cubicBezTo>
                  <a:cubicBezTo>
                    <a:pt x="338040" y="-19421"/>
                    <a:pt x="460266" y="71170"/>
                    <a:pt x="487108" y="19243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5" name="Google Shape;155;p24"/>
            <p:cNvSpPr/>
            <p:nvPr/>
          </p:nvSpPr>
          <p:spPr>
            <a:xfrm>
              <a:off x="1674333" y="1831704"/>
              <a:ext cx="273211" cy="158175"/>
            </a:xfrm>
            <a:custGeom>
              <a:rect b="b" l="l" r="r" t="t"/>
              <a:pathLst>
                <a:path extrusionOk="0" h="158174" w="273210">
                  <a:moveTo>
                    <a:pt x="2247" y="48890"/>
                  </a:moveTo>
                  <a:cubicBezTo>
                    <a:pt x="330" y="15338"/>
                    <a:pt x="2726" y="12942"/>
                    <a:pt x="36278" y="11504"/>
                  </a:cubicBezTo>
                  <a:cubicBezTo>
                    <a:pt x="88524" y="8628"/>
                    <a:pt x="140290" y="5752"/>
                    <a:pt x="192536" y="2876"/>
                  </a:cubicBezTo>
                  <a:cubicBezTo>
                    <a:pt x="204039" y="-959"/>
                    <a:pt x="216501" y="4314"/>
                    <a:pt x="228005" y="0"/>
                  </a:cubicBezTo>
                  <a:cubicBezTo>
                    <a:pt x="239988" y="0"/>
                    <a:pt x="251492" y="0"/>
                    <a:pt x="263475" y="0"/>
                  </a:cubicBezTo>
                  <a:cubicBezTo>
                    <a:pt x="268747" y="7190"/>
                    <a:pt x="271623" y="14859"/>
                    <a:pt x="272102" y="23966"/>
                  </a:cubicBezTo>
                  <a:cubicBezTo>
                    <a:pt x="273540" y="56080"/>
                    <a:pt x="275457" y="88194"/>
                    <a:pt x="277854" y="120309"/>
                  </a:cubicBezTo>
                  <a:cubicBezTo>
                    <a:pt x="278813" y="135167"/>
                    <a:pt x="272102" y="141878"/>
                    <a:pt x="257723" y="142836"/>
                  </a:cubicBezTo>
                  <a:cubicBezTo>
                    <a:pt x="225609" y="144754"/>
                    <a:pt x="193494" y="147150"/>
                    <a:pt x="161380" y="149068"/>
                  </a:cubicBezTo>
                  <a:cubicBezTo>
                    <a:pt x="149876" y="156737"/>
                    <a:pt x="136456" y="155299"/>
                    <a:pt x="123514" y="156257"/>
                  </a:cubicBezTo>
                  <a:cubicBezTo>
                    <a:pt x="94755" y="158175"/>
                    <a:pt x="65996" y="160092"/>
                    <a:pt x="37237" y="160571"/>
                  </a:cubicBezTo>
                  <a:cubicBezTo>
                    <a:pt x="8957" y="161530"/>
                    <a:pt x="809" y="151943"/>
                    <a:pt x="809" y="123184"/>
                  </a:cubicBezTo>
                  <a:cubicBezTo>
                    <a:pt x="809" y="113119"/>
                    <a:pt x="809" y="103053"/>
                    <a:pt x="809" y="92987"/>
                  </a:cubicBezTo>
                  <a:cubicBezTo>
                    <a:pt x="-629" y="78608"/>
                    <a:pt x="-150" y="63749"/>
                    <a:pt x="2247" y="4889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6" name="Google Shape;156;p24"/>
            <p:cNvSpPr/>
            <p:nvPr/>
          </p:nvSpPr>
          <p:spPr>
            <a:xfrm>
              <a:off x="1866868" y="1831704"/>
              <a:ext cx="33552" cy="4793"/>
            </a:xfrm>
            <a:custGeom>
              <a:rect b="b" l="l" r="r" t="t"/>
              <a:pathLst>
                <a:path extrusionOk="0" h="120000" w="33552">
                  <a:moveTo>
                    <a:pt x="35469" y="0"/>
                  </a:moveTo>
                  <a:cubicBezTo>
                    <a:pt x="23966" y="144010"/>
                    <a:pt x="11983" y="96015"/>
                    <a:pt x="0" y="72005"/>
                  </a:cubicBezTo>
                  <a:cubicBezTo>
                    <a:pt x="479" y="47995"/>
                    <a:pt x="479" y="24010"/>
                    <a:pt x="479" y="0"/>
                  </a:cubicBezTo>
                  <a:cubicBezTo>
                    <a:pt x="11983" y="0"/>
                    <a:pt x="23966" y="0"/>
                    <a:pt x="35469" y="0"/>
                  </a:cubicBezTo>
                  <a:close/>
                </a:path>
              </a:pathLst>
            </a:custGeom>
            <a:solidFill>
              <a:srgbClr val="888888"/>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7" name="Google Shape;157;p24"/>
            <p:cNvSpPr/>
            <p:nvPr/>
          </p:nvSpPr>
          <p:spPr>
            <a:xfrm>
              <a:off x="947897" y="2809870"/>
              <a:ext cx="2478068" cy="3542151"/>
            </a:xfrm>
            <a:custGeom>
              <a:rect b="b" l="l" r="r" t="t"/>
              <a:pathLst>
                <a:path extrusionOk="0" h="3542151" w="2478068">
                  <a:moveTo>
                    <a:pt x="2365550" y="3232633"/>
                  </a:moveTo>
                  <a:cubicBezTo>
                    <a:pt x="2368905" y="3220650"/>
                    <a:pt x="2375136" y="3217774"/>
                    <a:pt x="2388078" y="3219691"/>
                  </a:cubicBezTo>
                  <a:cubicBezTo>
                    <a:pt x="2418275" y="3224484"/>
                    <a:pt x="2448472" y="3223046"/>
                    <a:pt x="2478189" y="3217774"/>
                  </a:cubicBezTo>
                  <a:cubicBezTo>
                    <a:pt x="2470520" y="3319868"/>
                    <a:pt x="2436489" y="3410939"/>
                    <a:pt x="2355005" y="3476126"/>
                  </a:cubicBezTo>
                  <a:cubicBezTo>
                    <a:pt x="2269687" y="3544189"/>
                    <a:pt x="2172385" y="3548982"/>
                    <a:pt x="2072687" y="3510157"/>
                  </a:cubicBezTo>
                  <a:cubicBezTo>
                    <a:pt x="1988327" y="3477084"/>
                    <a:pt x="1922661" y="3418128"/>
                    <a:pt x="1861308" y="3353900"/>
                  </a:cubicBezTo>
                  <a:cubicBezTo>
                    <a:pt x="1794683" y="3283920"/>
                    <a:pt x="1738124" y="3205312"/>
                    <a:pt x="1673416" y="3133414"/>
                  </a:cubicBezTo>
                  <a:cubicBezTo>
                    <a:pt x="1630278" y="3085482"/>
                    <a:pt x="1585701" y="3039468"/>
                    <a:pt x="1531539" y="3003999"/>
                  </a:cubicBezTo>
                  <a:cubicBezTo>
                    <a:pt x="1417940" y="2930184"/>
                    <a:pt x="1299070" y="2935456"/>
                    <a:pt x="1192182" y="3018858"/>
                  </a:cubicBezTo>
                  <a:cubicBezTo>
                    <a:pt x="1123640" y="3072062"/>
                    <a:pt x="1069477" y="3138687"/>
                    <a:pt x="1014356" y="3204832"/>
                  </a:cubicBezTo>
                  <a:cubicBezTo>
                    <a:pt x="958755" y="3271937"/>
                    <a:pt x="905551" y="3340958"/>
                    <a:pt x="841322" y="3400873"/>
                  </a:cubicBezTo>
                  <a:cubicBezTo>
                    <a:pt x="758880" y="3478043"/>
                    <a:pt x="663975" y="3531247"/>
                    <a:pt x="549898" y="3543230"/>
                  </a:cubicBezTo>
                  <a:cubicBezTo>
                    <a:pt x="394120" y="3559047"/>
                    <a:pt x="270935" y="3499133"/>
                    <a:pt x="180824" y="3373552"/>
                  </a:cubicBezTo>
                  <a:cubicBezTo>
                    <a:pt x="113240" y="3278647"/>
                    <a:pt x="78729" y="3169842"/>
                    <a:pt x="63870" y="3055286"/>
                  </a:cubicBezTo>
                  <a:cubicBezTo>
                    <a:pt x="42301" y="2892318"/>
                    <a:pt x="75853" y="2736540"/>
                    <a:pt x="132413" y="2584596"/>
                  </a:cubicBezTo>
                  <a:cubicBezTo>
                    <a:pt x="198079" y="2409646"/>
                    <a:pt x="286753" y="2246678"/>
                    <a:pt x="387888" y="2089941"/>
                  </a:cubicBezTo>
                  <a:cubicBezTo>
                    <a:pt x="469852" y="1962922"/>
                    <a:pt x="555170" y="1837821"/>
                    <a:pt x="630902" y="1706488"/>
                  </a:cubicBezTo>
                  <a:cubicBezTo>
                    <a:pt x="706634" y="1574676"/>
                    <a:pt x="770383" y="1438070"/>
                    <a:pt x="804415" y="1289003"/>
                  </a:cubicBezTo>
                  <a:cubicBezTo>
                    <a:pt x="823108" y="1207040"/>
                    <a:pt x="817356" y="1024899"/>
                    <a:pt x="804894" y="1027296"/>
                  </a:cubicBezTo>
                  <a:cubicBezTo>
                    <a:pt x="456910" y="1092004"/>
                    <a:pt x="87357" y="886377"/>
                    <a:pt x="13542" y="491899"/>
                  </a:cubicBezTo>
                  <a:cubicBezTo>
                    <a:pt x="-8027" y="377342"/>
                    <a:pt x="-5151" y="264703"/>
                    <a:pt x="31756" y="153501"/>
                  </a:cubicBezTo>
                  <a:cubicBezTo>
                    <a:pt x="39425" y="130015"/>
                    <a:pt x="47573" y="106049"/>
                    <a:pt x="73936" y="95983"/>
                  </a:cubicBezTo>
                  <a:cubicBezTo>
                    <a:pt x="110843" y="81124"/>
                    <a:pt x="131454" y="89273"/>
                    <a:pt x="151585" y="127139"/>
                  </a:cubicBezTo>
                  <a:cubicBezTo>
                    <a:pt x="158775" y="142477"/>
                    <a:pt x="157337" y="157815"/>
                    <a:pt x="151585" y="173633"/>
                  </a:cubicBezTo>
                  <a:cubicBezTo>
                    <a:pt x="139123" y="208623"/>
                    <a:pt x="128578" y="244092"/>
                    <a:pt x="124264" y="281479"/>
                  </a:cubicBezTo>
                  <a:cubicBezTo>
                    <a:pt x="103654" y="441091"/>
                    <a:pt x="139123" y="586324"/>
                    <a:pt x="238342" y="713343"/>
                  </a:cubicBezTo>
                  <a:cubicBezTo>
                    <a:pt x="332767" y="834611"/>
                    <a:pt x="460745" y="899318"/>
                    <a:pt x="612209" y="918970"/>
                  </a:cubicBezTo>
                  <a:cubicBezTo>
                    <a:pt x="687941" y="928557"/>
                    <a:pt x="1002373" y="925681"/>
                    <a:pt x="1174927" y="839404"/>
                  </a:cubicBezTo>
                  <a:cubicBezTo>
                    <a:pt x="1303863" y="754085"/>
                    <a:pt x="1405478" y="630422"/>
                    <a:pt x="1440468" y="476561"/>
                  </a:cubicBezTo>
                  <a:cubicBezTo>
                    <a:pt x="1469707" y="349062"/>
                    <a:pt x="1451013" y="227316"/>
                    <a:pt x="1385826" y="113718"/>
                  </a:cubicBezTo>
                  <a:cubicBezTo>
                    <a:pt x="1381033" y="105570"/>
                    <a:pt x="1376240" y="97421"/>
                    <a:pt x="1371926" y="89273"/>
                  </a:cubicBezTo>
                  <a:cubicBezTo>
                    <a:pt x="1362819" y="71059"/>
                    <a:pt x="1361860" y="53324"/>
                    <a:pt x="1372405" y="35589"/>
                  </a:cubicBezTo>
                  <a:cubicBezTo>
                    <a:pt x="1381033" y="23606"/>
                    <a:pt x="1389661" y="11623"/>
                    <a:pt x="1403561" y="5392"/>
                  </a:cubicBezTo>
                  <a:cubicBezTo>
                    <a:pt x="1417940" y="-839"/>
                    <a:pt x="1432799" y="-3715"/>
                    <a:pt x="1446220" y="8268"/>
                  </a:cubicBezTo>
                  <a:cubicBezTo>
                    <a:pt x="1476417" y="21689"/>
                    <a:pt x="1487441" y="50927"/>
                    <a:pt x="1500862" y="77290"/>
                  </a:cubicBezTo>
                  <a:cubicBezTo>
                    <a:pt x="1597205" y="266141"/>
                    <a:pt x="1598643" y="456909"/>
                    <a:pt x="1505655" y="647198"/>
                  </a:cubicBezTo>
                  <a:cubicBezTo>
                    <a:pt x="1433279" y="795786"/>
                    <a:pt x="1317284" y="900277"/>
                    <a:pt x="1166299" y="969778"/>
                  </a:cubicBezTo>
                  <a:cubicBezTo>
                    <a:pt x="1080981" y="1003330"/>
                    <a:pt x="929037" y="1021544"/>
                    <a:pt x="929037" y="1021544"/>
                  </a:cubicBezTo>
                  <a:cubicBezTo>
                    <a:pt x="929037" y="1021544"/>
                    <a:pt x="941020" y="1268392"/>
                    <a:pt x="875354" y="1439508"/>
                  </a:cubicBezTo>
                  <a:cubicBezTo>
                    <a:pt x="824546" y="1592890"/>
                    <a:pt x="750731" y="1735247"/>
                    <a:pt x="663975" y="1870894"/>
                  </a:cubicBezTo>
                  <a:cubicBezTo>
                    <a:pt x="586805" y="1991202"/>
                    <a:pt x="504842" y="2108635"/>
                    <a:pt x="427672" y="2228943"/>
                  </a:cubicBezTo>
                  <a:cubicBezTo>
                    <a:pt x="321743" y="2393828"/>
                    <a:pt x="230673" y="2566382"/>
                    <a:pt x="186575" y="2759547"/>
                  </a:cubicBezTo>
                  <a:cubicBezTo>
                    <a:pt x="155420" y="2896152"/>
                    <a:pt x="154940" y="3032758"/>
                    <a:pt x="205269" y="3166008"/>
                  </a:cubicBezTo>
                  <a:cubicBezTo>
                    <a:pt x="239780" y="3256599"/>
                    <a:pt x="292984" y="3333768"/>
                    <a:pt x="376864" y="3386014"/>
                  </a:cubicBezTo>
                  <a:cubicBezTo>
                    <a:pt x="466017" y="3441615"/>
                    <a:pt x="556129" y="3441615"/>
                    <a:pt x="648158" y="3392725"/>
                  </a:cubicBezTo>
                  <a:cubicBezTo>
                    <a:pt x="719576" y="3354859"/>
                    <a:pt x="772780" y="3296861"/>
                    <a:pt x="824546" y="3237426"/>
                  </a:cubicBezTo>
                  <a:cubicBezTo>
                    <a:pt x="886378" y="3166487"/>
                    <a:pt x="944855" y="3092672"/>
                    <a:pt x="1007166" y="3022213"/>
                  </a:cubicBezTo>
                  <a:cubicBezTo>
                    <a:pt x="1064684" y="2956546"/>
                    <a:pt x="1130830" y="2901425"/>
                    <a:pt x="1211355" y="2864997"/>
                  </a:cubicBezTo>
                  <a:cubicBezTo>
                    <a:pt x="1332622" y="2809875"/>
                    <a:pt x="1450055" y="2825693"/>
                    <a:pt x="1563653" y="2888004"/>
                  </a:cubicBezTo>
                  <a:cubicBezTo>
                    <a:pt x="1629319" y="2923953"/>
                    <a:pt x="1682523" y="2976198"/>
                    <a:pt x="1733810" y="3029882"/>
                  </a:cubicBezTo>
                  <a:cubicBezTo>
                    <a:pt x="1793246" y="3091713"/>
                    <a:pt x="1839260" y="3164091"/>
                    <a:pt x="1896299" y="3227360"/>
                  </a:cubicBezTo>
                  <a:cubicBezTo>
                    <a:pt x="1953817" y="3291109"/>
                    <a:pt x="2011335" y="3355338"/>
                    <a:pt x="2089943" y="3395600"/>
                  </a:cubicBezTo>
                  <a:cubicBezTo>
                    <a:pt x="2114867" y="3408542"/>
                    <a:pt x="2140750" y="3417649"/>
                    <a:pt x="2168071" y="3421484"/>
                  </a:cubicBezTo>
                  <a:cubicBezTo>
                    <a:pt x="2229424" y="3430111"/>
                    <a:pt x="2277835" y="3406146"/>
                    <a:pt x="2314742" y="3358693"/>
                  </a:cubicBezTo>
                  <a:cubicBezTo>
                    <a:pt x="2343501" y="3321786"/>
                    <a:pt x="2358360" y="3278647"/>
                    <a:pt x="2365550" y="3232633"/>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8" name="Google Shape;158;p24"/>
            <p:cNvSpPr/>
            <p:nvPr/>
          </p:nvSpPr>
          <p:spPr>
            <a:xfrm>
              <a:off x="1601327" y="1922774"/>
              <a:ext cx="790873" cy="920288"/>
            </a:xfrm>
            <a:custGeom>
              <a:rect b="b" l="l" r="r" t="t"/>
              <a:pathLst>
                <a:path extrusionOk="0" h="920288" w="790872">
                  <a:moveTo>
                    <a:pt x="792790" y="894885"/>
                  </a:moveTo>
                  <a:cubicBezTo>
                    <a:pt x="760676" y="883860"/>
                    <a:pt x="739586" y="898240"/>
                    <a:pt x="722331" y="923644"/>
                  </a:cubicBezTo>
                  <a:cubicBezTo>
                    <a:pt x="713224" y="920768"/>
                    <a:pt x="711306" y="911661"/>
                    <a:pt x="707951" y="904471"/>
                  </a:cubicBezTo>
                  <a:cubicBezTo>
                    <a:pt x="668647" y="816756"/>
                    <a:pt x="626946" y="730479"/>
                    <a:pt x="583329" y="645161"/>
                  </a:cubicBezTo>
                  <a:cubicBezTo>
                    <a:pt x="533959" y="549297"/>
                    <a:pt x="485548" y="452954"/>
                    <a:pt x="425154" y="363322"/>
                  </a:cubicBezTo>
                  <a:cubicBezTo>
                    <a:pt x="390164" y="312035"/>
                    <a:pt x="352777" y="262666"/>
                    <a:pt x="307721" y="220006"/>
                  </a:cubicBezTo>
                  <a:cubicBezTo>
                    <a:pt x="224800" y="141398"/>
                    <a:pt x="130374" y="84360"/>
                    <a:pt x="15817" y="65187"/>
                  </a:cubicBezTo>
                  <a:cubicBezTo>
                    <a:pt x="10066" y="64228"/>
                    <a:pt x="3835" y="65187"/>
                    <a:pt x="0" y="58956"/>
                  </a:cubicBezTo>
                  <a:cubicBezTo>
                    <a:pt x="12942" y="45535"/>
                    <a:pt x="30676" y="43139"/>
                    <a:pt x="46973" y="38345"/>
                  </a:cubicBezTo>
                  <a:cubicBezTo>
                    <a:pt x="61832" y="33552"/>
                    <a:pt x="72856" y="28280"/>
                    <a:pt x="70939" y="10066"/>
                  </a:cubicBezTo>
                  <a:cubicBezTo>
                    <a:pt x="70460" y="6231"/>
                    <a:pt x="71418" y="479"/>
                    <a:pt x="78129" y="0"/>
                  </a:cubicBezTo>
                  <a:cubicBezTo>
                    <a:pt x="79087" y="11024"/>
                    <a:pt x="80046" y="22049"/>
                    <a:pt x="79087" y="33552"/>
                  </a:cubicBezTo>
                  <a:cubicBezTo>
                    <a:pt x="77170" y="57518"/>
                    <a:pt x="83880" y="64708"/>
                    <a:pt x="107846" y="63749"/>
                  </a:cubicBezTo>
                  <a:cubicBezTo>
                    <a:pt x="150026" y="61832"/>
                    <a:pt x="192206" y="59435"/>
                    <a:pt x="234386" y="57039"/>
                  </a:cubicBezTo>
                  <a:cubicBezTo>
                    <a:pt x="233907" y="67104"/>
                    <a:pt x="243972" y="68542"/>
                    <a:pt x="249724" y="72377"/>
                  </a:cubicBezTo>
                  <a:cubicBezTo>
                    <a:pt x="335042" y="127498"/>
                    <a:pt x="404064" y="198437"/>
                    <a:pt x="464458" y="278962"/>
                  </a:cubicBezTo>
                  <a:cubicBezTo>
                    <a:pt x="526290" y="361884"/>
                    <a:pt x="573742" y="453434"/>
                    <a:pt x="621674" y="544504"/>
                  </a:cubicBezTo>
                  <a:cubicBezTo>
                    <a:pt x="677754" y="651871"/>
                    <a:pt x="731437" y="760676"/>
                    <a:pt x="784162" y="869481"/>
                  </a:cubicBezTo>
                  <a:cubicBezTo>
                    <a:pt x="787518" y="878108"/>
                    <a:pt x="793269" y="885778"/>
                    <a:pt x="792790" y="894885"/>
                  </a:cubicBezTo>
                  <a:close/>
                </a:path>
              </a:pathLst>
            </a:custGeom>
            <a:solidFill>
              <a:srgbClr val="A5A5A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9" name="Google Shape;159;p24"/>
            <p:cNvSpPr/>
            <p:nvPr/>
          </p:nvSpPr>
          <p:spPr>
            <a:xfrm>
              <a:off x="1021833" y="1881553"/>
              <a:ext cx="656664" cy="1054497"/>
            </a:xfrm>
            <a:custGeom>
              <a:rect b="b" l="l" r="r" t="t"/>
              <a:pathLst>
                <a:path extrusionOk="0" h="1054497" w="656664">
                  <a:moveTo>
                    <a:pt x="657143" y="42180"/>
                  </a:moveTo>
                  <a:cubicBezTo>
                    <a:pt x="656185" y="43618"/>
                    <a:pt x="654267" y="45535"/>
                    <a:pt x="654747" y="46494"/>
                  </a:cubicBezTo>
                  <a:cubicBezTo>
                    <a:pt x="660019" y="72856"/>
                    <a:pt x="645640" y="81963"/>
                    <a:pt x="622633" y="86756"/>
                  </a:cubicBezTo>
                  <a:cubicBezTo>
                    <a:pt x="608253" y="89632"/>
                    <a:pt x="594353" y="96822"/>
                    <a:pt x="579973" y="102094"/>
                  </a:cubicBezTo>
                  <a:cubicBezTo>
                    <a:pt x="569428" y="118391"/>
                    <a:pt x="551214" y="123664"/>
                    <a:pt x="535397" y="132291"/>
                  </a:cubicBezTo>
                  <a:cubicBezTo>
                    <a:pt x="477879" y="163447"/>
                    <a:pt x="431385" y="206106"/>
                    <a:pt x="389685" y="256435"/>
                  </a:cubicBezTo>
                  <a:cubicBezTo>
                    <a:pt x="315870" y="345108"/>
                    <a:pt x="266979" y="447203"/>
                    <a:pt x="228634" y="555049"/>
                  </a:cubicBezTo>
                  <a:cubicBezTo>
                    <a:pt x="176389" y="700282"/>
                    <a:pt x="132291" y="847912"/>
                    <a:pt x="92029" y="996979"/>
                  </a:cubicBezTo>
                  <a:cubicBezTo>
                    <a:pt x="86756" y="1017110"/>
                    <a:pt x="83880" y="1038200"/>
                    <a:pt x="74294" y="1057373"/>
                  </a:cubicBezTo>
                  <a:cubicBezTo>
                    <a:pt x="58477" y="1026217"/>
                    <a:pt x="33552" y="1016152"/>
                    <a:pt x="0" y="1025259"/>
                  </a:cubicBezTo>
                  <a:cubicBezTo>
                    <a:pt x="6231" y="1021904"/>
                    <a:pt x="7190" y="1015672"/>
                    <a:pt x="9107" y="1009441"/>
                  </a:cubicBezTo>
                  <a:cubicBezTo>
                    <a:pt x="46014" y="872357"/>
                    <a:pt x="85318" y="735751"/>
                    <a:pt x="130854" y="601063"/>
                  </a:cubicBezTo>
                  <a:cubicBezTo>
                    <a:pt x="170637" y="484110"/>
                    <a:pt x="215693" y="369074"/>
                    <a:pt x="286152" y="266500"/>
                  </a:cubicBezTo>
                  <a:cubicBezTo>
                    <a:pt x="313953" y="226238"/>
                    <a:pt x="345108" y="189330"/>
                    <a:pt x="382495" y="153381"/>
                  </a:cubicBezTo>
                  <a:cubicBezTo>
                    <a:pt x="374826" y="152423"/>
                    <a:pt x="369074" y="151943"/>
                    <a:pt x="363802" y="151464"/>
                  </a:cubicBezTo>
                  <a:cubicBezTo>
                    <a:pt x="363802" y="149547"/>
                    <a:pt x="364760" y="147150"/>
                    <a:pt x="366198" y="147150"/>
                  </a:cubicBezTo>
                  <a:cubicBezTo>
                    <a:pt x="387767" y="144274"/>
                    <a:pt x="400709" y="128457"/>
                    <a:pt x="416047" y="115995"/>
                  </a:cubicBezTo>
                  <a:cubicBezTo>
                    <a:pt x="455830" y="82443"/>
                    <a:pt x="500886" y="57039"/>
                    <a:pt x="546421" y="32594"/>
                  </a:cubicBezTo>
                  <a:cubicBezTo>
                    <a:pt x="547859" y="31635"/>
                    <a:pt x="549776" y="31635"/>
                    <a:pt x="551694" y="32114"/>
                  </a:cubicBezTo>
                  <a:cubicBezTo>
                    <a:pt x="587163" y="24924"/>
                    <a:pt x="621195" y="12462"/>
                    <a:pt x="654747" y="0"/>
                  </a:cubicBezTo>
                  <a:cubicBezTo>
                    <a:pt x="658102" y="13421"/>
                    <a:pt x="657623" y="27800"/>
                    <a:pt x="657143" y="42180"/>
                  </a:cubicBezTo>
                  <a:close/>
                </a:path>
              </a:pathLst>
            </a:custGeom>
            <a:solidFill>
              <a:srgbClr val="A5A5A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0" name="Google Shape;160;p24"/>
            <p:cNvSpPr/>
            <p:nvPr/>
          </p:nvSpPr>
          <p:spPr>
            <a:xfrm>
              <a:off x="1299963" y="1870238"/>
              <a:ext cx="273211" cy="167761"/>
            </a:xfrm>
            <a:custGeom>
              <a:rect b="b" l="l" r="r" t="t"/>
              <a:pathLst>
                <a:path extrusionOk="0" h="167760" w="273210">
                  <a:moveTo>
                    <a:pt x="273564" y="42950"/>
                  </a:moveTo>
                  <a:cubicBezTo>
                    <a:pt x="269729" y="48223"/>
                    <a:pt x="264457" y="51578"/>
                    <a:pt x="258226" y="54454"/>
                  </a:cubicBezTo>
                  <a:cubicBezTo>
                    <a:pt x="207897" y="78899"/>
                    <a:pt x="161404" y="110055"/>
                    <a:pt x="120662" y="148400"/>
                  </a:cubicBezTo>
                  <a:cubicBezTo>
                    <a:pt x="110117" y="157986"/>
                    <a:pt x="97655" y="158466"/>
                    <a:pt x="85672" y="162779"/>
                  </a:cubicBezTo>
                  <a:cubicBezTo>
                    <a:pt x="69375" y="164217"/>
                    <a:pt x="52599" y="165655"/>
                    <a:pt x="36302" y="167573"/>
                  </a:cubicBezTo>
                  <a:cubicBezTo>
                    <a:pt x="20964" y="169011"/>
                    <a:pt x="13295" y="163259"/>
                    <a:pt x="11377" y="147441"/>
                  </a:cubicBezTo>
                  <a:cubicBezTo>
                    <a:pt x="8022" y="115327"/>
                    <a:pt x="4667" y="83213"/>
                    <a:pt x="353" y="51099"/>
                  </a:cubicBezTo>
                  <a:cubicBezTo>
                    <a:pt x="-1564" y="34802"/>
                    <a:pt x="4188" y="27133"/>
                    <a:pt x="20964" y="25216"/>
                  </a:cubicBezTo>
                  <a:cubicBezTo>
                    <a:pt x="92861" y="17546"/>
                    <a:pt x="164759" y="8919"/>
                    <a:pt x="236656" y="770"/>
                  </a:cubicBezTo>
                  <a:cubicBezTo>
                    <a:pt x="263019" y="-2106"/>
                    <a:pt x="267812" y="2208"/>
                    <a:pt x="269250" y="28571"/>
                  </a:cubicBezTo>
                  <a:cubicBezTo>
                    <a:pt x="270209" y="32885"/>
                    <a:pt x="269729" y="38157"/>
                    <a:pt x="273564" y="4295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1" name="Google Shape;161;p24"/>
            <p:cNvSpPr/>
            <p:nvPr/>
          </p:nvSpPr>
          <p:spPr>
            <a:xfrm>
              <a:off x="3206080" y="5617828"/>
              <a:ext cx="335522" cy="335522"/>
            </a:xfrm>
            <a:custGeom>
              <a:rect b="b" l="l" r="r" t="t"/>
              <a:pathLst>
                <a:path extrusionOk="0" h="335521" w="335521">
                  <a:moveTo>
                    <a:pt x="169678" y="339835"/>
                  </a:moveTo>
                  <a:cubicBezTo>
                    <a:pt x="74773" y="339835"/>
                    <a:pt x="479" y="266021"/>
                    <a:pt x="0" y="171116"/>
                  </a:cubicBezTo>
                  <a:cubicBezTo>
                    <a:pt x="0" y="75732"/>
                    <a:pt x="74294" y="0"/>
                    <a:pt x="169678" y="0"/>
                  </a:cubicBezTo>
                  <a:cubicBezTo>
                    <a:pt x="263624" y="0"/>
                    <a:pt x="339836" y="75732"/>
                    <a:pt x="339836" y="169199"/>
                  </a:cubicBezTo>
                  <a:cubicBezTo>
                    <a:pt x="340315" y="264103"/>
                    <a:pt x="265062" y="339835"/>
                    <a:pt x="169678" y="339835"/>
                  </a:cubicBezTo>
                  <a:close/>
                </a:path>
              </a:pathLst>
            </a:custGeom>
            <a:solidFill>
              <a:srgbClr val="25675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162" name="Google Shape;162;p24"/>
          <p:cNvSpPr/>
          <p:nvPr/>
        </p:nvSpPr>
        <p:spPr>
          <a:xfrm rot="-934507">
            <a:off x="1628006" y="889613"/>
            <a:ext cx="1878372" cy="1579606"/>
          </a:xfrm>
          <a:prstGeom prst="heart">
            <a:avLst/>
          </a:prstGeom>
          <a:solidFill>
            <a:srgbClr val="ED24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163" name="Google Shape;163;p24"/>
          <p:cNvGrpSpPr/>
          <p:nvPr/>
        </p:nvGrpSpPr>
        <p:grpSpPr>
          <a:xfrm>
            <a:off x="340836" y="1658087"/>
            <a:ext cx="3803067" cy="2068603"/>
            <a:chOff x="918857" y="2154577"/>
            <a:chExt cx="5070756" cy="2758138"/>
          </a:xfrm>
        </p:grpSpPr>
        <p:grpSp>
          <p:nvGrpSpPr>
            <p:cNvPr id="164" name="Google Shape;164;p24"/>
            <p:cNvGrpSpPr/>
            <p:nvPr/>
          </p:nvGrpSpPr>
          <p:grpSpPr>
            <a:xfrm rot="5400000">
              <a:off x="2075166" y="998268"/>
              <a:ext cx="2758138" cy="5070756"/>
              <a:chOff x="2183130" y="1760603"/>
              <a:chExt cx="2758138" cy="4368220"/>
            </a:xfrm>
          </p:grpSpPr>
          <p:pic>
            <p:nvPicPr>
              <p:cNvPr descr="E:\002-KIMS BUSINESS\007-04-1-FIVERR\01-PPT-TEMPLATE\COVER-PSD\05-cut-01.png" id="165" name="Google Shape;165;p24"/>
              <p:cNvPicPr preferRelativeResize="0"/>
              <p:nvPr/>
            </p:nvPicPr>
            <p:blipFill rotWithShape="1">
              <a:blip r:embed="rId3">
                <a:alphaModFix/>
              </a:blip>
              <a:srcRect b="0" l="0" r="0" t="0"/>
              <a:stretch/>
            </p:blipFill>
            <p:spPr>
              <a:xfrm flipH="1" rot="-5400000">
                <a:off x="2619417" y="3677653"/>
                <a:ext cx="4238901" cy="404801"/>
              </a:xfrm>
              <a:prstGeom prst="rect">
                <a:avLst/>
              </a:prstGeom>
              <a:noFill/>
              <a:ln>
                <a:noFill/>
              </a:ln>
            </p:spPr>
          </p:pic>
          <p:pic>
            <p:nvPicPr>
              <p:cNvPr descr="E:\002-KIMS BUSINESS\007-04-1-FIVERR\01-PPT-TEMPLATE\COVER-PSD\05-cut-01.png" id="166" name="Google Shape;166;p24"/>
              <p:cNvPicPr preferRelativeResize="0"/>
              <p:nvPr/>
            </p:nvPicPr>
            <p:blipFill rotWithShape="1">
              <a:blip r:embed="rId3">
                <a:alphaModFix/>
              </a:blip>
              <a:srcRect b="0" l="0" r="0" t="0"/>
              <a:stretch/>
            </p:blipFill>
            <p:spPr>
              <a:xfrm rot="5400000">
                <a:off x="208935" y="3734798"/>
                <a:ext cx="4353192" cy="404801"/>
              </a:xfrm>
              <a:prstGeom prst="rect">
                <a:avLst/>
              </a:prstGeom>
              <a:noFill/>
              <a:ln>
                <a:noFill/>
              </a:ln>
            </p:spPr>
          </p:pic>
          <p:sp>
            <p:nvSpPr>
              <p:cNvPr id="167" name="Google Shape;167;p24"/>
              <p:cNvSpPr/>
              <p:nvPr/>
            </p:nvSpPr>
            <p:spPr>
              <a:xfrm>
                <a:off x="2406367" y="1825336"/>
                <a:ext cx="695052" cy="4303487"/>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sp>
          <p:nvSpPr>
            <p:cNvPr id="168" name="Google Shape;168;p24"/>
            <p:cNvSpPr/>
            <p:nvPr/>
          </p:nvSpPr>
          <p:spPr>
            <a:xfrm>
              <a:off x="1167897" y="2391203"/>
              <a:ext cx="4821715" cy="2262277"/>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169" name="Google Shape;169;p24"/>
          <p:cNvGrpSpPr/>
          <p:nvPr/>
        </p:nvGrpSpPr>
        <p:grpSpPr>
          <a:xfrm>
            <a:off x="747214" y="1908963"/>
            <a:ext cx="2697464" cy="1482073"/>
            <a:chOff x="-548507" y="477868"/>
            <a:chExt cx="11570450" cy="6357177"/>
          </a:xfrm>
        </p:grpSpPr>
        <p:sp>
          <p:nvSpPr>
            <p:cNvPr id="170" name="Google Shape;170;p24"/>
            <p:cNvSpPr/>
            <p:nvPr/>
          </p:nvSpPr>
          <p:spPr>
            <a:xfrm>
              <a:off x="-482765" y="6440599"/>
              <a:ext cx="11438966" cy="394446"/>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1" name="Google Shape;171;p24"/>
            <p:cNvSpPr/>
            <p:nvPr/>
          </p:nvSpPr>
          <p:spPr>
            <a:xfrm>
              <a:off x="700575" y="477868"/>
              <a:ext cx="9072285" cy="5916709"/>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2" name="Google Shape;172;p24"/>
            <p:cNvSpPr/>
            <p:nvPr/>
          </p:nvSpPr>
          <p:spPr>
            <a:xfrm>
              <a:off x="1088451" y="839448"/>
              <a:ext cx="8283390" cy="5062073"/>
            </a:xfrm>
            <a:custGeom>
              <a:rect b="b" l="l" r="r" t="t"/>
              <a:pathLst>
                <a:path extrusionOk="0" h="733425" w="1200150">
                  <a:moveTo>
                    <a:pt x="7144" y="7144"/>
                  </a:moveTo>
                  <a:lnTo>
                    <a:pt x="1196816" y="7144"/>
                  </a:lnTo>
                  <a:lnTo>
                    <a:pt x="1196816" y="730091"/>
                  </a:lnTo>
                  <a:lnTo>
                    <a:pt x="7144" y="730091"/>
                  </a:lnTo>
                  <a:close/>
                </a:path>
              </a:pathLst>
            </a:custGeom>
            <a:solidFill>
              <a:srgbClr val="F2F2F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3" name="Google Shape;173;p24"/>
            <p:cNvSpPr/>
            <p:nvPr/>
          </p:nvSpPr>
          <p:spPr>
            <a:xfrm>
              <a:off x="-548507" y="6164484"/>
              <a:ext cx="11570450" cy="460187"/>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4" name="Google Shape;174;p24"/>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175" name="Google Shape;175;p24"/>
            <p:cNvGrpSpPr/>
            <p:nvPr/>
          </p:nvGrpSpPr>
          <p:grpSpPr>
            <a:xfrm>
              <a:off x="1606" y="6382978"/>
              <a:ext cx="413937" cy="115242"/>
              <a:chOff x="5955" y="6353672"/>
              <a:chExt cx="413937" cy="115242"/>
            </a:xfrm>
          </p:grpSpPr>
          <p:sp>
            <p:nvSpPr>
              <p:cNvPr id="176" name="Google Shape;176;p24"/>
              <p:cNvSpPr/>
              <p:nvPr/>
            </p:nvSpPr>
            <p:spPr>
              <a:xfrm>
                <a:off x="5955" y="6353672"/>
                <a:ext cx="413937" cy="115242"/>
              </a:xfrm>
              <a:prstGeom prst="roundRect">
                <a:avLst>
                  <a:gd fmla="val 28154"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77" name="Google Shape;177;p24"/>
              <p:cNvSpPr/>
              <p:nvPr/>
            </p:nvSpPr>
            <p:spPr>
              <a:xfrm>
                <a:off x="99417" y="6382279"/>
                <a:ext cx="227012" cy="55272"/>
              </a:xfrm>
              <a:prstGeom prst="roundRect">
                <a:avLst>
                  <a:gd fmla="val 28154"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178" name="Google Shape;178;p24"/>
            <p:cNvGrpSpPr/>
            <p:nvPr/>
          </p:nvGrpSpPr>
          <p:grpSpPr>
            <a:xfrm>
              <a:off x="9855291" y="6381600"/>
              <a:ext cx="885989" cy="115242"/>
              <a:chOff x="5955" y="6353672"/>
              <a:chExt cx="413937" cy="115242"/>
            </a:xfrm>
          </p:grpSpPr>
          <p:sp>
            <p:nvSpPr>
              <p:cNvPr id="179" name="Google Shape;179;p24"/>
              <p:cNvSpPr/>
              <p:nvPr/>
            </p:nvSpPr>
            <p:spPr>
              <a:xfrm>
                <a:off x="5955" y="6353672"/>
                <a:ext cx="413937" cy="115242"/>
              </a:xfrm>
              <a:prstGeom prst="roundRect">
                <a:avLst>
                  <a:gd fmla="val 28154"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80" name="Google Shape;180;p24"/>
              <p:cNvSpPr/>
              <p:nvPr/>
            </p:nvSpPr>
            <p:spPr>
              <a:xfrm>
                <a:off x="84761" y="6382279"/>
                <a:ext cx="256326" cy="55272"/>
              </a:xfrm>
              <a:prstGeom prst="roundRect">
                <a:avLst>
                  <a:gd fmla="val 28154"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81" name="Google Shape;181;p24"/>
            <p:cNvSpPr/>
            <p:nvPr/>
          </p:nvSpPr>
          <p:spPr>
            <a:xfrm>
              <a:off x="3892805" y="496953"/>
              <a:ext cx="5479036" cy="5431217"/>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182" name="Google Shape;182;p24"/>
          <p:cNvGrpSpPr/>
          <p:nvPr/>
        </p:nvGrpSpPr>
        <p:grpSpPr>
          <a:xfrm>
            <a:off x="1444594" y="2051712"/>
            <a:ext cx="1436075" cy="1052389"/>
            <a:chOff x="1416767" y="-110"/>
            <a:chExt cx="9353585" cy="6854530"/>
          </a:xfrm>
        </p:grpSpPr>
        <p:sp>
          <p:nvSpPr>
            <p:cNvPr id="183" name="Google Shape;183;p24"/>
            <p:cNvSpPr/>
            <p:nvPr/>
          </p:nvSpPr>
          <p:spPr>
            <a:xfrm>
              <a:off x="3510230" y="5264286"/>
              <a:ext cx="7260122" cy="1396458"/>
            </a:xfrm>
            <a:custGeom>
              <a:rect b="b" l="l" r="r" t="t"/>
              <a:pathLst>
                <a:path extrusionOk="0" h="1396458" w="7260121">
                  <a:moveTo>
                    <a:pt x="7265003" y="579636"/>
                  </a:moveTo>
                  <a:cubicBezTo>
                    <a:pt x="7210899" y="760225"/>
                    <a:pt x="7067598" y="850154"/>
                    <a:pt x="6908943" y="919612"/>
                  </a:cubicBezTo>
                  <a:cubicBezTo>
                    <a:pt x="6627458" y="1043173"/>
                    <a:pt x="6329156" y="1078267"/>
                    <a:pt x="6024275" y="1070956"/>
                  </a:cubicBezTo>
                  <a:cubicBezTo>
                    <a:pt x="5769111" y="1064375"/>
                    <a:pt x="5520527" y="1022701"/>
                    <a:pt x="5284371" y="921805"/>
                  </a:cubicBezTo>
                  <a:cubicBezTo>
                    <a:pt x="5192249" y="882324"/>
                    <a:pt x="5105244" y="833338"/>
                    <a:pt x="5033594" y="761688"/>
                  </a:cubicBezTo>
                  <a:cubicBezTo>
                    <a:pt x="4971448" y="700273"/>
                    <a:pt x="4924655" y="630084"/>
                    <a:pt x="4924655" y="538693"/>
                  </a:cubicBezTo>
                  <a:cubicBezTo>
                    <a:pt x="4924655" y="517490"/>
                    <a:pt x="4910764" y="519683"/>
                    <a:pt x="4898335" y="518222"/>
                  </a:cubicBezTo>
                  <a:cubicBezTo>
                    <a:pt x="4746991" y="502137"/>
                    <a:pt x="4596378" y="506523"/>
                    <a:pt x="4447227" y="531382"/>
                  </a:cubicBezTo>
                  <a:cubicBezTo>
                    <a:pt x="4103596" y="587679"/>
                    <a:pt x="3811144" y="746334"/>
                    <a:pt x="3574258" y="997112"/>
                  </a:cubicBezTo>
                  <a:cubicBezTo>
                    <a:pt x="3364424" y="1219375"/>
                    <a:pt x="3104872" y="1323927"/>
                    <a:pt x="2813151" y="1368526"/>
                  </a:cubicBezTo>
                  <a:cubicBezTo>
                    <a:pt x="2504615" y="1416049"/>
                    <a:pt x="2196078" y="1405813"/>
                    <a:pt x="1887541" y="1373644"/>
                  </a:cubicBezTo>
                  <a:cubicBezTo>
                    <a:pt x="1262425" y="1308573"/>
                    <a:pt x="652662" y="1164540"/>
                    <a:pt x="48749" y="997112"/>
                  </a:cubicBezTo>
                  <a:cubicBezTo>
                    <a:pt x="39244" y="994187"/>
                    <a:pt x="30470" y="991262"/>
                    <a:pt x="20966" y="988338"/>
                  </a:cubicBezTo>
                  <a:cubicBezTo>
                    <a:pt x="12192" y="984682"/>
                    <a:pt x="494" y="983220"/>
                    <a:pt x="494" y="971522"/>
                  </a:cubicBezTo>
                  <a:cubicBezTo>
                    <a:pt x="-968" y="943008"/>
                    <a:pt x="494" y="913763"/>
                    <a:pt x="9268" y="885980"/>
                  </a:cubicBezTo>
                  <a:cubicBezTo>
                    <a:pt x="12192" y="876475"/>
                    <a:pt x="20235" y="873551"/>
                    <a:pt x="29739" y="879400"/>
                  </a:cubicBezTo>
                  <a:cubicBezTo>
                    <a:pt x="261507" y="941546"/>
                    <a:pt x="492545" y="1004423"/>
                    <a:pt x="725775" y="1058526"/>
                  </a:cubicBezTo>
                  <a:cubicBezTo>
                    <a:pt x="1138864" y="1155036"/>
                    <a:pt x="1554145" y="1235460"/>
                    <a:pt x="1976739" y="1272747"/>
                  </a:cubicBezTo>
                  <a:cubicBezTo>
                    <a:pt x="2266266" y="1298337"/>
                    <a:pt x="2555794" y="1304186"/>
                    <a:pt x="2843859" y="1253007"/>
                  </a:cubicBezTo>
                  <a:cubicBezTo>
                    <a:pt x="3016406" y="1222300"/>
                    <a:pt x="3181641" y="1170389"/>
                    <a:pt x="3327867" y="1069493"/>
                  </a:cubicBezTo>
                  <a:cubicBezTo>
                    <a:pt x="3382702" y="1032206"/>
                    <a:pt x="3428763" y="986145"/>
                    <a:pt x="3474824" y="938621"/>
                  </a:cubicBezTo>
                  <a:cubicBezTo>
                    <a:pt x="3696357" y="710509"/>
                    <a:pt x="3955177" y="543811"/>
                    <a:pt x="4263714" y="459000"/>
                  </a:cubicBezTo>
                  <a:cubicBezTo>
                    <a:pt x="4476472" y="400509"/>
                    <a:pt x="4692887" y="386618"/>
                    <a:pt x="4911495" y="410014"/>
                  </a:cubicBezTo>
                  <a:cubicBezTo>
                    <a:pt x="4941471" y="412939"/>
                    <a:pt x="4958287" y="407821"/>
                    <a:pt x="4975835" y="380769"/>
                  </a:cubicBezTo>
                  <a:cubicBezTo>
                    <a:pt x="5027745" y="299613"/>
                    <a:pt x="5103782" y="244779"/>
                    <a:pt x="5186400" y="198718"/>
                  </a:cubicBezTo>
                  <a:cubicBezTo>
                    <a:pt x="5354560" y="105133"/>
                    <a:pt x="5537342" y="56147"/>
                    <a:pt x="5725974" y="28364"/>
                  </a:cubicBezTo>
                  <a:cubicBezTo>
                    <a:pt x="6061563" y="-21353"/>
                    <a:pt x="6393496" y="-7461"/>
                    <a:pt x="6721042" y="83930"/>
                  </a:cubicBezTo>
                  <a:cubicBezTo>
                    <a:pt x="6818282" y="110982"/>
                    <a:pt x="6911867" y="147539"/>
                    <a:pt x="7000334" y="197255"/>
                  </a:cubicBezTo>
                  <a:cubicBezTo>
                    <a:pt x="7122432" y="265982"/>
                    <a:pt x="7224060" y="351524"/>
                    <a:pt x="7265003" y="492632"/>
                  </a:cubicBezTo>
                  <a:cubicBezTo>
                    <a:pt x="7265003" y="521146"/>
                    <a:pt x="7265003" y="550391"/>
                    <a:pt x="7265003" y="57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4" name="Google Shape;184;p24"/>
            <p:cNvSpPr/>
            <p:nvPr/>
          </p:nvSpPr>
          <p:spPr>
            <a:xfrm>
              <a:off x="2196883" y="1280783"/>
              <a:ext cx="4416026" cy="2025230"/>
            </a:xfrm>
            <a:custGeom>
              <a:rect b="b" l="l" r="r" t="t"/>
              <a:pathLst>
                <a:path extrusionOk="0" h="2025230" w="4416025">
                  <a:moveTo>
                    <a:pt x="4419682" y="1600600"/>
                  </a:moveTo>
                  <a:cubicBezTo>
                    <a:pt x="4331215" y="1649586"/>
                    <a:pt x="4243479" y="1698572"/>
                    <a:pt x="4155012" y="1747558"/>
                  </a:cubicBezTo>
                  <a:cubicBezTo>
                    <a:pt x="4062159" y="1798005"/>
                    <a:pt x="3971499" y="1854302"/>
                    <a:pt x="3874990" y="1897439"/>
                  </a:cubicBezTo>
                  <a:cubicBezTo>
                    <a:pt x="3742655" y="1955930"/>
                    <a:pt x="3605934" y="1998335"/>
                    <a:pt x="3457514" y="1998335"/>
                  </a:cubicBezTo>
                  <a:cubicBezTo>
                    <a:pt x="2757823" y="1996873"/>
                    <a:pt x="2058862" y="1997604"/>
                    <a:pt x="1359171" y="1996142"/>
                  </a:cubicBezTo>
                  <a:cubicBezTo>
                    <a:pt x="1314572" y="1996142"/>
                    <a:pt x="1270704" y="1988830"/>
                    <a:pt x="1232685" y="2020269"/>
                  </a:cubicBezTo>
                  <a:cubicBezTo>
                    <a:pt x="1221718" y="2029043"/>
                    <a:pt x="1207096" y="2026118"/>
                    <a:pt x="1193936" y="2026118"/>
                  </a:cubicBezTo>
                  <a:cubicBezTo>
                    <a:pt x="840800" y="2026118"/>
                    <a:pt x="486933" y="2026118"/>
                    <a:pt x="133797" y="2026118"/>
                  </a:cubicBezTo>
                  <a:cubicBezTo>
                    <a:pt x="59953" y="2026118"/>
                    <a:pt x="2925" y="1969090"/>
                    <a:pt x="1462" y="1894514"/>
                  </a:cubicBezTo>
                  <a:cubicBezTo>
                    <a:pt x="1462" y="1878430"/>
                    <a:pt x="2193" y="1863076"/>
                    <a:pt x="1462" y="1846991"/>
                  </a:cubicBezTo>
                  <a:cubicBezTo>
                    <a:pt x="-3656" y="1776803"/>
                    <a:pt x="29245" y="1731473"/>
                    <a:pt x="92122" y="1704421"/>
                  </a:cubicBezTo>
                  <a:cubicBezTo>
                    <a:pt x="96509" y="1702227"/>
                    <a:pt x="100896" y="1700765"/>
                    <a:pt x="105283" y="1697841"/>
                  </a:cubicBezTo>
                  <a:cubicBezTo>
                    <a:pt x="106014" y="1697109"/>
                    <a:pt x="106014" y="1695647"/>
                    <a:pt x="107476" y="1691260"/>
                  </a:cubicBezTo>
                  <a:cubicBezTo>
                    <a:pt x="5849" y="1660553"/>
                    <a:pt x="-4387" y="1581591"/>
                    <a:pt x="1462" y="1491662"/>
                  </a:cubicBezTo>
                  <a:cubicBezTo>
                    <a:pt x="5849" y="1418549"/>
                    <a:pt x="54104" y="1387110"/>
                    <a:pt x="119905" y="1362252"/>
                  </a:cubicBezTo>
                  <a:cubicBezTo>
                    <a:pt x="32170" y="1338125"/>
                    <a:pt x="0" y="1284021"/>
                    <a:pt x="0" y="1198479"/>
                  </a:cubicBezTo>
                  <a:cubicBezTo>
                    <a:pt x="0" y="1115130"/>
                    <a:pt x="27783" y="1058102"/>
                    <a:pt x="111863" y="1031781"/>
                  </a:cubicBezTo>
                  <a:cubicBezTo>
                    <a:pt x="89929" y="1019352"/>
                    <a:pt x="71651" y="1012041"/>
                    <a:pt x="57028" y="1000342"/>
                  </a:cubicBezTo>
                  <a:cubicBezTo>
                    <a:pt x="19741" y="971097"/>
                    <a:pt x="-1462" y="934541"/>
                    <a:pt x="1462" y="884093"/>
                  </a:cubicBezTo>
                  <a:cubicBezTo>
                    <a:pt x="4387" y="830720"/>
                    <a:pt x="-4387" y="775885"/>
                    <a:pt x="44599" y="736404"/>
                  </a:cubicBezTo>
                  <a:cubicBezTo>
                    <a:pt x="70920" y="715202"/>
                    <a:pt x="98703" y="701310"/>
                    <a:pt x="133797" y="701310"/>
                  </a:cubicBezTo>
                  <a:cubicBezTo>
                    <a:pt x="391886" y="702041"/>
                    <a:pt x="650706" y="702041"/>
                    <a:pt x="908795" y="701310"/>
                  </a:cubicBezTo>
                  <a:cubicBezTo>
                    <a:pt x="956318" y="701310"/>
                    <a:pt x="956318" y="700579"/>
                    <a:pt x="935115" y="657443"/>
                  </a:cubicBezTo>
                  <a:cubicBezTo>
                    <a:pt x="878087" y="541924"/>
                    <a:pt x="822521" y="425674"/>
                    <a:pt x="764762" y="310156"/>
                  </a:cubicBezTo>
                  <a:cubicBezTo>
                    <a:pt x="714314" y="209260"/>
                    <a:pt x="744290" y="99590"/>
                    <a:pt x="850304" y="53529"/>
                  </a:cubicBezTo>
                  <a:cubicBezTo>
                    <a:pt x="882474" y="39638"/>
                    <a:pt x="912450" y="19166"/>
                    <a:pt x="946082" y="8199"/>
                  </a:cubicBezTo>
                  <a:cubicBezTo>
                    <a:pt x="1027238" y="-18853"/>
                    <a:pt x="1108393" y="22822"/>
                    <a:pt x="1149337" y="106902"/>
                  </a:cubicBezTo>
                  <a:cubicBezTo>
                    <a:pt x="1226836" y="267019"/>
                    <a:pt x="1304336" y="426405"/>
                    <a:pt x="1381836" y="585792"/>
                  </a:cubicBezTo>
                  <a:cubicBezTo>
                    <a:pt x="1384760" y="590910"/>
                    <a:pt x="1388416" y="596759"/>
                    <a:pt x="1389878" y="601877"/>
                  </a:cubicBezTo>
                  <a:cubicBezTo>
                    <a:pt x="1402308" y="665485"/>
                    <a:pt x="1443982" y="672796"/>
                    <a:pt x="1501741" y="672796"/>
                  </a:cubicBezTo>
                  <a:cubicBezTo>
                    <a:pt x="2015726" y="670603"/>
                    <a:pt x="2530441" y="671334"/>
                    <a:pt x="3044426" y="672065"/>
                  </a:cubicBezTo>
                  <a:cubicBezTo>
                    <a:pt x="3080982" y="672065"/>
                    <a:pt x="3111690" y="664754"/>
                    <a:pt x="3141666" y="642089"/>
                  </a:cubicBezTo>
                  <a:cubicBezTo>
                    <a:pt x="3221359" y="583598"/>
                    <a:pt x="3312019" y="543386"/>
                    <a:pt x="3397562" y="495132"/>
                  </a:cubicBezTo>
                  <a:cubicBezTo>
                    <a:pt x="3478717" y="449070"/>
                    <a:pt x="3561335" y="404471"/>
                    <a:pt x="3643952" y="360604"/>
                  </a:cubicBezTo>
                  <a:cubicBezTo>
                    <a:pt x="3660769" y="351830"/>
                    <a:pt x="3665886" y="340863"/>
                    <a:pt x="3665155" y="322585"/>
                  </a:cubicBezTo>
                  <a:cubicBezTo>
                    <a:pt x="3664424" y="309425"/>
                    <a:pt x="3660769" y="295533"/>
                    <a:pt x="3671004" y="283835"/>
                  </a:cubicBezTo>
                  <a:cubicBezTo>
                    <a:pt x="3683433" y="294071"/>
                    <a:pt x="3681240" y="307962"/>
                    <a:pt x="3680509" y="321123"/>
                  </a:cubicBezTo>
                  <a:cubicBezTo>
                    <a:pt x="3678315" y="360604"/>
                    <a:pt x="3691476" y="394967"/>
                    <a:pt x="3711216" y="428599"/>
                  </a:cubicBezTo>
                  <a:cubicBezTo>
                    <a:pt x="3920320" y="778810"/>
                    <a:pt x="4129423" y="1129021"/>
                    <a:pt x="4338526" y="1479233"/>
                  </a:cubicBezTo>
                  <a:cubicBezTo>
                    <a:pt x="4347300" y="1493855"/>
                    <a:pt x="4356804" y="1507747"/>
                    <a:pt x="4369234" y="1520176"/>
                  </a:cubicBezTo>
                  <a:cubicBezTo>
                    <a:pt x="4387512" y="1547959"/>
                    <a:pt x="4412370" y="1569162"/>
                    <a:pt x="4419682" y="1600600"/>
                  </a:cubicBezTo>
                  <a:close/>
                </a:path>
              </a:pathLst>
            </a:custGeom>
            <a:solidFill>
              <a:srgbClr val="FAC7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5" name="Google Shape;185;p24"/>
            <p:cNvSpPr/>
            <p:nvPr/>
          </p:nvSpPr>
          <p:spPr>
            <a:xfrm>
              <a:off x="7191289" y="-110"/>
              <a:ext cx="2551644" cy="2171456"/>
            </a:xfrm>
            <a:custGeom>
              <a:rect b="b" l="l" r="r" t="t"/>
              <a:pathLst>
                <a:path extrusionOk="0" h="2171456" w="2551643">
                  <a:moveTo>
                    <a:pt x="1405" y="908173"/>
                  </a:moveTo>
                  <a:cubicBezTo>
                    <a:pt x="34306" y="871617"/>
                    <a:pt x="81099" y="857725"/>
                    <a:pt x="121311" y="835060"/>
                  </a:cubicBezTo>
                  <a:cubicBezTo>
                    <a:pt x="330414" y="718810"/>
                    <a:pt x="540979" y="604754"/>
                    <a:pt x="750814" y="489236"/>
                  </a:cubicBezTo>
                  <a:cubicBezTo>
                    <a:pt x="1000129" y="352514"/>
                    <a:pt x="1248713" y="214331"/>
                    <a:pt x="1498760" y="79803"/>
                  </a:cubicBezTo>
                  <a:cubicBezTo>
                    <a:pt x="1614278" y="17657"/>
                    <a:pt x="1742226" y="-10857"/>
                    <a:pt x="1871636" y="3765"/>
                  </a:cubicBezTo>
                  <a:cubicBezTo>
                    <a:pt x="2156777" y="35204"/>
                    <a:pt x="2369536" y="174119"/>
                    <a:pt x="2490903" y="440981"/>
                  </a:cubicBezTo>
                  <a:cubicBezTo>
                    <a:pt x="2539158" y="546995"/>
                    <a:pt x="2560361" y="659589"/>
                    <a:pt x="2550856" y="774376"/>
                  </a:cubicBezTo>
                  <a:cubicBezTo>
                    <a:pt x="2534771" y="979093"/>
                    <a:pt x="2455809" y="1155295"/>
                    <a:pt x="2293498" y="1289823"/>
                  </a:cubicBezTo>
                  <a:cubicBezTo>
                    <a:pt x="2223310" y="1348313"/>
                    <a:pt x="2144347" y="1389257"/>
                    <a:pt x="2065386" y="1432393"/>
                  </a:cubicBezTo>
                  <a:cubicBezTo>
                    <a:pt x="1772202" y="1594704"/>
                    <a:pt x="1477557" y="1755553"/>
                    <a:pt x="1183643" y="1917133"/>
                  </a:cubicBezTo>
                  <a:cubicBezTo>
                    <a:pt x="1027912" y="2002675"/>
                    <a:pt x="872181" y="2087486"/>
                    <a:pt x="717182" y="2173028"/>
                  </a:cubicBezTo>
                  <a:cubicBezTo>
                    <a:pt x="695979" y="2156943"/>
                    <a:pt x="697441" y="2129891"/>
                    <a:pt x="685743" y="2108689"/>
                  </a:cubicBezTo>
                  <a:cubicBezTo>
                    <a:pt x="637488" y="2017297"/>
                    <a:pt x="580460" y="1931024"/>
                    <a:pt x="528550" y="1842557"/>
                  </a:cubicBezTo>
                  <a:cubicBezTo>
                    <a:pt x="490531" y="1777487"/>
                    <a:pt x="452513" y="1713147"/>
                    <a:pt x="411569" y="1649539"/>
                  </a:cubicBezTo>
                  <a:cubicBezTo>
                    <a:pt x="297513" y="1463832"/>
                    <a:pt x="195155" y="1271545"/>
                    <a:pt x="90603" y="1080720"/>
                  </a:cubicBezTo>
                  <a:cubicBezTo>
                    <a:pt x="64282" y="1032465"/>
                    <a:pt x="37962" y="984942"/>
                    <a:pt x="10179" y="937418"/>
                  </a:cubicBezTo>
                  <a:cubicBezTo>
                    <a:pt x="6523" y="928645"/>
                    <a:pt x="-3713" y="921333"/>
                    <a:pt x="1405" y="908173"/>
                  </a:cubicBezTo>
                  <a:close/>
                </a:path>
              </a:pathLst>
            </a:custGeom>
            <a:solidFill>
              <a:srgbClr val="FAC7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6" name="Google Shape;186;p24"/>
            <p:cNvSpPr/>
            <p:nvPr/>
          </p:nvSpPr>
          <p:spPr>
            <a:xfrm>
              <a:off x="3422151" y="2926714"/>
              <a:ext cx="3538670" cy="2251881"/>
            </a:xfrm>
            <a:custGeom>
              <a:rect b="b" l="l" r="r" t="t"/>
              <a:pathLst>
                <a:path extrusionOk="0" h="2251880" w="3538669">
                  <a:moveTo>
                    <a:pt x="3258021" y="731"/>
                  </a:moveTo>
                  <a:cubicBezTo>
                    <a:pt x="3297502" y="731"/>
                    <a:pt x="3336252" y="0"/>
                    <a:pt x="3375733" y="0"/>
                  </a:cubicBezTo>
                  <a:cubicBezTo>
                    <a:pt x="3540237" y="387499"/>
                    <a:pt x="3606770" y="783772"/>
                    <a:pt x="3470780" y="1193935"/>
                  </a:cubicBezTo>
                  <a:cubicBezTo>
                    <a:pt x="3369153" y="1501741"/>
                    <a:pt x="3168092" y="1731316"/>
                    <a:pt x="2894650" y="1899476"/>
                  </a:cubicBezTo>
                  <a:cubicBezTo>
                    <a:pt x="2652645" y="2047896"/>
                    <a:pt x="2386514" y="2129051"/>
                    <a:pt x="2110147" y="2183155"/>
                  </a:cubicBezTo>
                  <a:cubicBezTo>
                    <a:pt x="1840360" y="2236527"/>
                    <a:pt x="1569110" y="2267235"/>
                    <a:pt x="1293475" y="2246763"/>
                  </a:cubicBezTo>
                  <a:cubicBezTo>
                    <a:pt x="927178" y="2220442"/>
                    <a:pt x="580623" y="2123933"/>
                    <a:pt x="247959" y="1971858"/>
                  </a:cubicBezTo>
                  <a:cubicBezTo>
                    <a:pt x="188006" y="1944806"/>
                    <a:pt x="130247" y="1914098"/>
                    <a:pt x="71025" y="1884853"/>
                  </a:cubicBezTo>
                  <a:cubicBezTo>
                    <a:pt x="47629" y="1837330"/>
                    <a:pt x="33006" y="1786151"/>
                    <a:pt x="3030" y="1741552"/>
                  </a:cubicBezTo>
                  <a:cubicBezTo>
                    <a:pt x="-2088" y="1734241"/>
                    <a:pt x="-626" y="1728392"/>
                    <a:pt x="6686" y="1723274"/>
                  </a:cubicBezTo>
                  <a:cubicBezTo>
                    <a:pt x="155836" y="1805160"/>
                    <a:pt x="307911" y="1881198"/>
                    <a:pt x="466566" y="1943344"/>
                  </a:cubicBezTo>
                  <a:cubicBezTo>
                    <a:pt x="824820" y="2082258"/>
                    <a:pt x="1195503" y="2160489"/>
                    <a:pt x="1580077" y="2139287"/>
                  </a:cubicBezTo>
                  <a:cubicBezTo>
                    <a:pt x="1971232" y="2118084"/>
                    <a:pt x="2354344" y="2049358"/>
                    <a:pt x="2709674" y="1876080"/>
                  </a:cubicBezTo>
                  <a:cubicBezTo>
                    <a:pt x="3035758" y="1716693"/>
                    <a:pt x="3271182" y="1473227"/>
                    <a:pt x="3377926" y="1119360"/>
                  </a:cubicBezTo>
                  <a:cubicBezTo>
                    <a:pt x="3462006" y="842262"/>
                    <a:pt x="3440804" y="565895"/>
                    <a:pt x="3363304" y="290990"/>
                  </a:cubicBezTo>
                  <a:cubicBezTo>
                    <a:pt x="3336252" y="191556"/>
                    <a:pt x="3298233" y="95778"/>
                    <a:pt x="3258021" y="731"/>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7" name="Google Shape;187;p24"/>
            <p:cNvSpPr/>
            <p:nvPr/>
          </p:nvSpPr>
          <p:spPr>
            <a:xfrm>
              <a:off x="5867983" y="856930"/>
              <a:ext cx="2039853" cy="2076409"/>
            </a:xfrm>
            <a:custGeom>
              <a:rect b="b" l="l" r="r" t="t"/>
              <a:pathLst>
                <a:path extrusionOk="0" h="2076409" w="2039852">
                  <a:moveTo>
                    <a:pt x="1995889" y="1206319"/>
                  </a:moveTo>
                  <a:cubicBezTo>
                    <a:pt x="1958602" y="1144904"/>
                    <a:pt x="1922776" y="1082758"/>
                    <a:pt x="1885489" y="1022074"/>
                  </a:cubicBezTo>
                  <a:cubicBezTo>
                    <a:pt x="1837234" y="944575"/>
                    <a:pt x="1795560" y="863419"/>
                    <a:pt x="1742918" y="789575"/>
                  </a:cubicBezTo>
                  <a:cubicBezTo>
                    <a:pt x="1742918" y="789575"/>
                    <a:pt x="1742918" y="789575"/>
                    <a:pt x="1742918" y="789575"/>
                  </a:cubicBezTo>
                  <a:cubicBezTo>
                    <a:pt x="1648602" y="627995"/>
                    <a:pt x="1557211" y="464953"/>
                    <a:pt x="1467282" y="301180"/>
                  </a:cubicBezTo>
                  <a:cubicBezTo>
                    <a:pt x="1421221" y="217100"/>
                    <a:pt x="1380278" y="130827"/>
                    <a:pt x="1324712" y="51865"/>
                  </a:cubicBezTo>
                  <a:cubicBezTo>
                    <a:pt x="1245750" y="-13937"/>
                    <a:pt x="1165326" y="-14668"/>
                    <a:pt x="1075397" y="35780"/>
                  </a:cubicBezTo>
                  <a:cubicBezTo>
                    <a:pt x="867756" y="152761"/>
                    <a:pt x="657921" y="265355"/>
                    <a:pt x="449549" y="380873"/>
                  </a:cubicBezTo>
                  <a:cubicBezTo>
                    <a:pt x="328182" y="448137"/>
                    <a:pt x="203889" y="509552"/>
                    <a:pt x="87640" y="584128"/>
                  </a:cubicBezTo>
                  <a:cubicBezTo>
                    <a:pt x="37923" y="612642"/>
                    <a:pt x="14527" y="658703"/>
                    <a:pt x="635" y="711344"/>
                  </a:cubicBezTo>
                  <a:cubicBezTo>
                    <a:pt x="-2289" y="764717"/>
                    <a:pt x="4291" y="813702"/>
                    <a:pt x="32805" y="861226"/>
                  </a:cubicBezTo>
                  <a:cubicBezTo>
                    <a:pt x="241177" y="1207781"/>
                    <a:pt x="448087" y="1555799"/>
                    <a:pt x="655728" y="1903086"/>
                  </a:cubicBezTo>
                  <a:cubicBezTo>
                    <a:pt x="666695" y="1921364"/>
                    <a:pt x="675468" y="1942567"/>
                    <a:pt x="695940" y="1954265"/>
                  </a:cubicBezTo>
                  <a:cubicBezTo>
                    <a:pt x="695940" y="1954265"/>
                    <a:pt x="695940" y="1954265"/>
                    <a:pt x="695940" y="1954265"/>
                  </a:cubicBezTo>
                  <a:cubicBezTo>
                    <a:pt x="713487" y="1978392"/>
                    <a:pt x="731034" y="2001789"/>
                    <a:pt x="749312" y="2025916"/>
                  </a:cubicBezTo>
                  <a:cubicBezTo>
                    <a:pt x="770515" y="2041270"/>
                    <a:pt x="796105" y="2050043"/>
                    <a:pt x="812921" y="2071977"/>
                  </a:cubicBezTo>
                  <a:cubicBezTo>
                    <a:pt x="852402" y="2083675"/>
                    <a:pt x="891152" y="2089524"/>
                    <a:pt x="930633" y="2071246"/>
                  </a:cubicBezTo>
                  <a:cubicBezTo>
                    <a:pt x="938675" y="2055161"/>
                    <a:pt x="956953" y="2054430"/>
                    <a:pt x="970114" y="2047119"/>
                  </a:cubicBezTo>
                  <a:cubicBezTo>
                    <a:pt x="1287424" y="1872379"/>
                    <a:pt x="1605466" y="1697639"/>
                    <a:pt x="1923508" y="1522899"/>
                  </a:cubicBezTo>
                  <a:cubicBezTo>
                    <a:pt x="1958602" y="1503889"/>
                    <a:pt x="1987116" y="1478300"/>
                    <a:pt x="2006856" y="1443205"/>
                  </a:cubicBezTo>
                  <a:cubicBezTo>
                    <a:pt x="2036833" y="1406649"/>
                    <a:pt x="2041950" y="1362781"/>
                    <a:pt x="2042682" y="1317451"/>
                  </a:cubicBezTo>
                  <a:cubicBezTo>
                    <a:pt x="2034639" y="1276508"/>
                    <a:pt x="2017092" y="1240682"/>
                    <a:pt x="1995889" y="120631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8" name="Google Shape;188;p24"/>
            <p:cNvSpPr/>
            <p:nvPr/>
          </p:nvSpPr>
          <p:spPr>
            <a:xfrm>
              <a:off x="3012261" y="1361215"/>
              <a:ext cx="255896" cy="226650"/>
            </a:xfrm>
            <a:custGeom>
              <a:rect b="b" l="l" r="r" t="t"/>
              <a:pathLst>
                <a:path extrusionOk="0" h="226650" w="255895">
                  <a:moveTo>
                    <a:pt x="173110" y="149"/>
                  </a:moveTo>
                  <a:cubicBezTo>
                    <a:pt x="189926" y="-1313"/>
                    <a:pt x="200893" y="8192"/>
                    <a:pt x="210397" y="19159"/>
                  </a:cubicBezTo>
                  <a:cubicBezTo>
                    <a:pt x="230138" y="42555"/>
                    <a:pt x="245492" y="68875"/>
                    <a:pt x="256459" y="96658"/>
                  </a:cubicBezTo>
                  <a:cubicBezTo>
                    <a:pt x="267425" y="124441"/>
                    <a:pt x="249878" y="144182"/>
                    <a:pt x="229407" y="157342"/>
                  </a:cubicBezTo>
                  <a:cubicBezTo>
                    <a:pt x="190657" y="182201"/>
                    <a:pt x="149713" y="203403"/>
                    <a:pt x="109501" y="226068"/>
                  </a:cubicBezTo>
                  <a:cubicBezTo>
                    <a:pt x="99997" y="231186"/>
                    <a:pt x="90492" y="234111"/>
                    <a:pt x="78063" y="231186"/>
                  </a:cubicBezTo>
                  <a:cubicBezTo>
                    <a:pt x="46624" y="222413"/>
                    <a:pt x="-6017" y="146375"/>
                    <a:pt x="563" y="114206"/>
                  </a:cubicBezTo>
                  <a:cubicBezTo>
                    <a:pt x="2756" y="101776"/>
                    <a:pt x="6412" y="87154"/>
                    <a:pt x="18841" y="79842"/>
                  </a:cubicBezTo>
                  <a:cubicBezTo>
                    <a:pt x="62709" y="54253"/>
                    <a:pt x="107308" y="29394"/>
                    <a:pt x="151907" y="4536"/>
                  </a:cubicBezTo>
                  <a:cubicBezTo>
                    <a:pt x="158487" y="880"/>
                    <a:pt x="166530" y="1611"/>
                    <a:pt x="173110" y="14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9" name="Google Shape;189;p24"/>
            <p:cNvSpPr/>
            <p:nvPr/>
          </p:nvSpPr>
          <p:spPr>
            <a:xfrm>
              <a:off x="1416767" y="4295465"/>
              <a:ext cx="2120277" cy="2558955"/>
            </a:xfrm>
            <a:custGeom>
              <a:rect b="b" l="l" r="r" t="t"/>
              <a:pathLst>
                <a:path extrusionOk="0" h="2558955" w="2120277">
                  <a:moveTo>
                    <a:pt x="2099075" y="1937418"/>
                  </a:moveTo>
                  <a:cubicBezTo>
                    <a:pt x="2106386" y="1910367"/>
                    <a:pt x="2104192" y="1883315"/>
                    <a:pt x="2107117" y="1856263"/>
                  </a:cubicBezTo>
                  <a:cubicBezTo>
                    <a:pt x="2107848" y="1852608"/>
                    <a:pt x="2115891" y="1850414"/>
                    <a:pt x="2121009" y="1846758"/>
                  </a:cubicBezTo>
                  <a:cubicBezTo>
                    <a:pt x="2101999" y="1838716"/>
                    <a:pt x="2106386" y="1821169"/>
                    <a:pt x="2106386" y="1806546"/>
                  </a:cubicBezTo>
                  <a:cubicBezTo>
                    <a:pt x="2106386" y="1536028"/>
                    <a:pt x="2107117" y="1265510"/>
                    <a:pt x="2105655" y="994992"/>
                  </a:cubicBezTo>
                  <a:cubicBezTo>
                    <a:pt x="2104924" y="834874"/>
                    <a:pt x="2119546" y="673294"/>
                    <a:pt x="2075678" y="516101"/>
                  </a:cubicBezTo>
                  <a:cubicBezTo>
                    <a:pt x="2080796" y="497092"/>
                    <a:pt x="2069098" y="481739"/>
                    <a:pt x="2063249" y="464922"/>
                  </a:cubicBezTo>
                  <a:cubicBezTo>
                    <a:pt x="2049358" y="426904"/>
                    <a:pt x="2028155" y="391809"/>
                    <a:pt x="2012070" y="354522"/>
                  </a:cubicBezTo>
                  <a:cubicBezTo>
                    <a:pt x="1992330" y="342093"/>
                    <a:pt x="1977707" y="325277"/>
                    <a:pt x="1964547" y="306267"/>
                  </a:cubicBezTo>
                  <a:cubicBezTo>
                    <a:pt x="1931646" y="261668"/>
                    <a:pt x="1896551" y="218532"/>
                    <a:pt x="1850490" y="185631"/>
                  </a:cubicBezTo>
                  <a:cubicBezTo>
                    <a:pt x="1850490" y="185631"/>
                    <a:pt x="1850490" y="185631"/>
                    <a:pt x="1850490" y="185631"/>
                  </a:cubicBezTo>
                  <a:cubicBezTo>
                    <a:pt x="1850490" y="185631"/>
                    <a:pt x="1850490" y="185631"/>
                    <a:pt x="1850490" y="185631"/>
                  </a:cubicBezTo>
                  <a:cubicBezTo>
                    <a:pt x="1738627" y="84004"/>
                    <a:pt x="1606293" y="23320"/>
                    <a:pt x="1457142" y="13084"/>
                  </a:cubicBezTo>
                  <a:cubicBezTo>
                    <a:pt x="1204171" y="-4463"/>
                    <a:pt x="950469" y="-3001"/>
                    <a:pt x="697498" y="9428"/>
                  </a:cubicBezTo>
                  <a:cubicBezTo>
                    <a:pt x="385306" y="25513"/>
                    <a:pt x="168891" y="192211"/>
                    <a:pt x="47523" y="480276"/>
                  </a:cubicBezTo>
                  <a:cubicBezTo>
                    <a:pt x="22665" y="538767"/>
                    <a:pt x="15354" y="601644"/>
                    <a:pt x="0" y="662327"/>
                  </a:cubicBezTo>
                  <a:cubicBezTo>
                    <a:pt x="0" y="1084190"/>
                    <a:pt x="0" y="1505321"/>
                    <a:pt x="0" y="1927182"/>
                  </a:cubicBezTo>
                  <a:cubicBezTo>
                    <a:pt x="9505" y="1960815"/>
                    <a:pt x="8042" y="1996640"/>
                    <a:pt x="18278" y="2030272"/>
                  </a:cubicBezTo>
                  <a:cubicBezTo>
                    <a:pt x="52641" y="2150909"/>
                    <a:pt x="114787" y="2256191"/>
                    <a:pt x="200330" y="2346851"/>
                  </a:cubicBezTo>
                  <a:cubicBezTo>
                    <a:pt x="228844" y="2377559"/>
                    <a:pt x="257358" y="2410460"/>
                    <a:pt x="300494" y="2422889"/>
                  </a:cubicBezTo>
                  <a:cubicBezTo>
                    <a:pt x="310730" y="2451403"/>
                    <a:pt x="339976" y="2459446"/>
                    <a:pt x="362641" y="2472606"/>
                  </a:cubicBezTo>
                  <a:cubicBezTo>
                    <a:pt x="454032" y="2525978"/>
                    <a:pt x="552003" y="2559610"/>
                    <a:pt x="658748" y="2563266"/>
                  </a:cubicBezTo>
                  <a:cubicBezTo>
                    <a:pt x="921955" y="2563266"/>
                    <a:pt x="1185162" y="2563266"/>
                    <a:pt x="1448369" y="2563266"/>
                  </a:cubicBezTo>
                  <a:cubicBezTo>
                    <a:pt x="1451293" y="2561804"/>
                    <a:pt x="1454218" y="2558879"/>
                    <a:pt x="1457873" y="2558148"/>
                  </a:cubicBezTo>
                  <a:cubicBezTo>
                    <a:pt x="1797849" y="2503313"/>
                    <a:pt x="2009877" y="2308833"/>
                    <a:pt x="2093225" y="1974706"/>
                  </a:cubicBezTo>
                  <a:cubicBezTo>
                    <a:pt x="2096150" y="1963008"/>
                    <a:pt x="2099075" y="1953503"/>
                    <a:pt x="2113697" y="1955697"/>
                  </a:cubicBezTo>
                  <a:cubicBezTo>
                    <a:pt x="2109310" y="1949848"/>
                    <a:pt x="2096881" y="1947654"/>
                    <a:pt x="2099075" y="1937418"/>
                  </a:cubicBezTo>
                  <a:close/>
                  <a:moveTo>
                    <a:pt x="516178" y="1979824"/>
                  </a:moveTo>
                  <a:cubicBezTo>
                    <a:pt x="416744" y="1979824"/>
                    <a:pt x="337051" y="1901593"/>
                    <a:pt x="336320" y="1802890"/>
                  </a:cubicBezTo>
                  <a:cubicBezTo>
                    <a:pt x="335589" y="1701994"/>
                    <a:pt x="416013" y="1621570"/>
                    <a:pt x="516178" y="1622302"/>
                  </a:cubicBezTo>
                  <a:cubicBezTo>
                    <a:pt x="614880" y="1623033"/>
                    <a:pt x="694574" y="1702726"/>
                    <a:pt x="694574" y="1801428"/>
                  </a:cubicBezTo>
                  <a:cubicBezTo>
                    <a:pt x="694574" y="1900131"/>
                    <a:pt x="614880" y="1979824"/>
                    <a:pt x="516178" y="1979824"/>
                  </a:cubicBezTo>
                  <a:close/>
                  <a:moveTo>
                    <a:pt x="1332850" y="2199163"/>
                  </a:moveTo>
                  <a:cubicBezTo>
                    <a:pt x="1321883" y="2199894"/>
                    <a:pt x="1310916" y="2199894"/>
                    <a:pt x="1299949" y="2199894"/>
                  </a:cubicBezTo>
                  <a:cubicBezTo>
                    <a:pt x="1105469" y="2199894"/>
                    <a:pt x="910988" y="2200625"/>
                    <a:pt x="715776" y="2200625"/>
                  </a:cubicBezTo>
                  <a:cubicBezTo>
                    <a:pt x="686531" y="2177960"/>
                    <a:pt x="686531" y="2169918"/>
                    <a:pt x="715776" y="2145791"/>
                  </a:cubicBezTo>
                  <a:cubicBezTo>
                    <a:pt x="905870" y="2145791"/>
                    <a:pt x="1095233" y="2146522"/>
                    <a:pt x="1285327" y="2146522"/>
                  </a:cubicBezTo>
                  <a:cubicBezTo>
                    <a:pt x="1301412" y="2146522"/>
                    <a:pt x="1316765" y="2145791"/>
                    <a:pt x="1332850" y="2147253"/>
                  </a:cubicBezTo>
                  <a:cubicBezTo>
                    <a:pt x="1348935" y="2148715"/>
                    <a:pt x="1356246" y="2160413"/>
                    <a:pt x="1355515" y="2175036"/>
                  </a:cubicBezTo>
                  <a:cubicBezTo>
                    <a:pt x="1354784" y="2188196"/>
                    <a:pt x="1347473" y="2198432"/>
                    <a:pt x="1332850" y="2199163"/>
                  </a:cubicBezTo>
                  <a:close/>
                  <a:moveTo>
                    <a:pt x="1655279" y="1897937"/>
                  </a:moveTo>
                  <a:cubicBezTo>
                    <a:pt x="1647967" y="1908904"/>
                    <a:pt x="1631882" y="1918409"/>
                    <a:pt x="1637731" y="1935225"/>
                  </a:cubicBezTo>
                  <a:cubicBezTo>
                    <a:pt x="1637000" y="1935225"/>
                    <a:pt x="1635538" y="1935225"/>
                    <a:pt x="1634807" y="1935225"/>
                  </a:cubicBezTo>
                  <a:cubicBezTo>
                    <a:pt x="1612142" y="1932300"/>
                    <a:pt x="1596788" y="1943267"/>
                    <a:pt x="1585090" y="1960083"/>
                  </a:cubicBezTo>
                  <a:cubicBezTo>
                    <a:pt x="1574123" y="1955697"/>
                    <a:pt x="1563156" y="1957890"/>
                    <a:pt x="1551458" y="1960083"/>
                  </a:cubicBezTo>
                  <a:cubicBezTo>
                    <a:pt x="1511977" y="1967395"/>
                    <a:pt x="1476152" y="1956428"/>
                    <a:pt x="1443251" y="1937418"/>
                  </a:cubicBezTo>
                  <a:cubicBezTo>
                    <a:pt x="1377449" y="1899400"/>
                    <a:pt x="1348935" y="1810933"/>
                    <a:pt x="1378180" y="1739282"/>
                  </a:cubicBezTo>
                  <a:cubicBezTo>
                    <a:pt x="1407425" y="1667631"/>
                    <a:pt x="1489312" y="1626688"/>
                    <a:pt x="1563156" y="1645697"/>
                  </a:cubicBezTo>
                  <a:cubicBezTo>
                    <a:pt x="1677944" y="1675674"/>
                    <a:pt x="1721811" y="1796310"/>
                    <a:pt x="1655279" y="1897937"/>
                  </a:cubicBezTo>
                  <a:close/>
                  <a:moveTo>
                    <a:pt x="1786882" y="1405887"/>
                  </a:moveTo>
                  <a:cubicBezTo>
                    <a:pt x="1533911" y="1404424"/>
                    <a:pt x="1280209" y="1405156"/>
                    <a:pt x="1027238" y="1405156"/>
                  </a:cubicBezTo>
                  <a:cubicBezTo>
                    <a:pt x="777922" y="1405156"/>
                    <a:pt x="527876" y="1404424"/>
                    <a:pt x="278561" y="1405887"/>
                  </a:cubicBezTo>
                  <a:cubicBezTo>
                    <a:pt x="244929" y="1405887"/>
                    <a:pt x="239811" y="1396382"/>
                    <a:pt x="239811" y="1365675"/>
                  </a:cubicBezTo>
                  <a:cubicBezTo>
                    <a:pt x="241273" y="1133175"/>
                    <a:pt x="241273" y="900676"/>
                    <a:pt x="239811" y="668177"/>
                  </a:cubicBezTo>
                  <a:cubicBezTo>
                    <a:pt x="239811" y="639663"/>
                    <a:pt x="246391" y="632351"/>
                    <a:pt x="274905" y="632351"/>
                  </a:cubicBezTo>
                  <a:cubicBezTo>
                    <a:pt x="778654" y="633082"/>
                    <a:pt x="1283133" y="633082"/>
                    <a:pt x="1786882" y="632351"/>
                  </a:cubicBezTo>
                  <a:cubicBezTo>
                    <a:pt x="1816858" y="632351"/>
                    <a:pt x="1821976" y="641125"/>
                    <a:pt x="1821976" y="668908"/>
                  </a:cubicBezTo>
                  <a:cubicBezTo>
                    <a:pt x="1821245" y="902869"/>
                    <a:pt x="1820514" y="1136831"/>
                    <a:pt x="1821976" y="1370062"/>
                  </a:cubicBezTo>
                  <a:cubicBezTo>
                    <a:pt x="1821976" y="1398576"/>
                    <a:pt x="1815396" y="1406618"/>
                    <a:pt x="1786882" y="140588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0" name="Google Shape;190;p24"/>
            <p:cNvSpPr/>
            <p:nvPr/>
          </p:nvSpPr>
          <p:spPr>
            <a:xfrm>
              <a:off x="1812247" y="5067462"/>
              <a:ext cx="723819" cy="95047"/>
            </a:xfrm>
            <a:custGeom>
              <a:rect b="b" l="l" r="r" t="t"/>
              <a:pathLst>
                <a:path extrusionOk="0" h="95046" w="723818">
                  <a:moveTo>
                    <a:pt x="662465" y="0"/>
                  </a:moveTo>
                  <a:cubicBezTo>
                    <a:pt x="563031" y="0"/>
                    <a:pt x="462867" y="0"/>
                    <a:pt x="363433" y="0"/>
                  </a:cubicBezTo>
                  <a:cubicBezTo>
                    <a:pt x="263999" y="0"/>
                    <a:pt x="163834" y="0"/>
                    <a:pt x="64401" y="0"/>
                  </a:cubicBezTo>
                  <a:cubicBezTo>
                    <a:pt x="22726" y="0"/>
                    <a:pt x="1523" y="16816"/>
                    <a:pt x="61" y="48986"/>
                  </a:cubicBezTo>
                  <a:cubicBezTo>
                    <a:pt x="-1401" y="78962"/>
                    <a:pt x="23457" y="101627"/>
                    <a:pt x="62207" y="101627"/>
                  </a:cubicBezTo>
                  <a:cubicBezTo>
                    <a:pt x="263268" y="102358"/>
                    <a:pt x="463598" y="102358"/>
                    <a:pt x="664658" y="101627"/>
                  </a:cubicBezTo>
                  <a:cubicBezTo>
                    <a:pt x="706333" y="101627"/>
                    <a:pt x="726073" y="81887"/>
                    <a:pt x="726073" y="49717"/>
                  </a:cubicBezTo>
                  <a:cubicBezTo>
                    <a:pt x="724611" y="16085"/>
                    <a:pt x="705602" y="0"/>
                    <a:pt x="662465" y="0"/>
                  </a:cubicBezTo>
                  <a:close/>
                </a:path>
              </a:pathLst>
            </a:custGeom>
            <a:solidFill>
              <a:srgbClr val="03030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1" name="Google Shape;191;p24"/>
            <p:cNvSpPr/>
            <p:nvPr/>
          </p:nvSpPr>
          <p:spPr>
            <a:xfrm>
              <a:off x="1934389" y="5315722"/>
              <a:ext cx="519102" cy="109670"/>
            </a:xfrm>
            <a:custGeom>
              <a:rect b="b" l="l" r="r" t="t"/>
              <a:pathLst>
                <a:path extrusionOk="0" h="109669" w="519102">
                  <a:moveTo>
                    <a:pt x="457705" y="325"/>
                  </a:moveTo>
                  <a:cubicBezTo>
                    <a:pt x="391903" y="-406"/>
                    <a:pt x="326102" y="325"/>
                    <a:pt x="261031" y="325"/>
                  </a:cubicBezTo>
                  <a:cubicBezTo>
                    <a:pt x="194498" y="325"/>
                    <a:pt x="127234" y="-406"/>
                    <a:pt x="60701" y="325"/>
                  </a:cubicBezTo>
                  <a:cubicBezTo>
                    <a:pt x="20489" y="1056"/>
                    <a:pt x="749" y="18603"/>
                    <a:pt x="18" y="52235"/>
                  </a:cubicBezTo>
                  <a:cubicBezTo>
                    <a:pt x="-713" y="87330"/>
                    <a:pt x="21220" y="109263"/>
                    <a:pt x="60701" y="109263"/>
                  </a:cubicBezTo>
                  <a:cubicBezTo>
                    <a:pt x="193036" y="109994"/>
                    <a:pt x="326102" y="109994"/>
                    <a:pt x="458436" y="109263"/>
                  </a:cubicBezTo>
                  <a:cubicBezTo>
                    <a:pt x="498648" y="109263"/>
                    <a:pt x="521313" y="87330"/>
                    <a:pt x="521313" y="53698"/>
                  </a:cubicBezTo>
                  <a:cubicBezTo>
                    <a:pt x="521313" y="19335"/>
                    <a:pt x="500111" y="1056"/>
                    <a:pt x="457705" y="325"/>
                  </a:cubicBezTo>
                  <a:close/>
                </a:path>
              </a:pathLst>
            </a:custGeom>
            <a:solidFill>
              <a:srgbClr val="03030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2" name="Google Shape;192;p24"/>
            <p:cNvSpPr/>
            <p:nvPr/>
          </p:nvSpPr>
          <p:spPr>
            <a:xfrm>
              <a:off x="2680885" y="5005787"/>
              <a:ext cx="146226" cy="248584"/>
            </a:xfrm>
            <a:custGeom>
              <a:rect b="b" l="l" r="r" t="t"/>
              <a:pathLst>
                <a:path extrusionOk="0" h="248584" w="146226">
                  <a:moveTo>
                    <a:pt x="152812" y="240802"/>
                  </a:moveTo>
                  <a:cubicBezTo>
                    <a:pt x="152812" y="227642"/>
                    <a:pt x="146963" y="221793"/>
                    <a:pt x="135265" y="224717"/>
                  </a:cubicBezTo>
                  <a:cubicBezTo>
                    <a:pt x="96515" y="232029"/>
                    <a:pt x="92128" y="211557"/>
                    <a:pt x="95053" y="180118"/>
                  </a:cubicBezTo>
                  <a:cubicBezTo>
                    <a:pt x="97246" y="158184"/>
                    <a:pt x="95784" y="136250"/>
                    <a:pt x="95784" y="114316"/>
                  </a:cubicBezTo>
                  <a:cubicBezTo>
                    <a:pt x="95784" y="94576"/>
                    <a:pt x="95784" y="75567"/>
                    <a:pt x="95784" y="55826"/>
                  </a:cubicBezTo>
                  <a:cubicBezTo>
                    <a:pt x="95784" y="-5589"/>
                    <a:pt x="94322" y="-6320"/>
                    <a:pt x="32907" y="6840"/>
                  </a:cubicBezTo>
                  <a:cubicBezTo>
                    <a:pt x="30713" y="7572"/>
                    <a:pt x="28520" y="8303"/>
                    <a:pt x="25595" y="9034"/>
                  </a:cubicBezTo>
                  <a:cubicBezTo>
                    <a:pt x="12435" y="11227"/>
                    <a:pt x="-3650" y="11227"/>
                    <a:pt x="737" y="30968"/>
                  </a:cubicBezTo>
                  <a:cubicBezTo>
                    <a:pt x="5855" y="53633"/>
                    <a:pt x="23402" y="40472"/>
                    <a:pt x="32175" y="37548"/>
                  </a:cubicBezTo>
                  <a:cubicBezTo>
                    <a:pt x="59227" y="28774"/>
                    <a:pt x="62883" y="39741"/>
                    <a:pt x="61421" y="62406"/>
                  </a:cubicBezTo>
                  <a:cubicBezTo>
                    <a:pt x="59958" y="102618"/>
                    <a:pt x="59958" y="142831"/>
                    <a:pt x="61421" y="182311"/>
                  </a:cubicBezTo>
                  <a:cubicBezTo>
                    <a:pt x="62883" y="210095"/>
                    <a:pt x="61421" y="231297"/>
                    <a:pt x="24864" y="223255"/>
                  </a:cubicBezTo>
                  <a:cubicBezTo>
                    <a:pt x="13897" y="221062"/>
                    <a:pt x="6586" y="223986"/>
                    <a:pt x="6586" y="237878"/>
                  </a:cubicBezTo>
                  <a:cubicBezTo>
                    <a:pt x="6586" y="253231"/>
                    <a:pt x="16091" y="251769"/>
                    <a:pt x="25595" y="251769"/>
                  </a:cubicBezTo>
                  <a:cubicBezTo>
                    <a:pt x="62152" y="251769"/>
                    <a:pt x="98708" y="251769"/>
                    <a:pt x="135265" y="251769"/>
                  </a:cubicBezTo>
                  <a:cubicBezTo>
                    <a:pt x="144038" y="253231"/>
                    <a:pt x="152812" y="253962"/>
                    <a:pt x="152812" y="240802"/>
                  </a:cubicBezTo>
                  <a:close/>
                </a:path>
              </a:pathLst>
            </a:custGeom>
            <a:solidFill>
              <a:srgbClr val="03030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3" name="Google Shape;193;p24"/>
            <p:cNvSpPr/>
            <p:nvPr/>
          </p:nvSpPr>
          <p:spPr>
            <a:xfrm>
              <a:off x="2859161" y="5006817"/>
              <a:ext cx="146226" cy="248584"/>
            </a:xfrm>
            <a:custGeom>
              <a:rect b="b" l="l" r="r" t="t"/>
              <a:pathLst>
                <a:path extrusionOk="0" h="248584" w="146226">
                  <a:moveTo>
                    <a:pt x="35951" y="36518"/>
                  </a:moveTo>
                  <a:cubicBezTo>
                    <a:pt x="57885" y="31400"/>
                    <a:pt x="63003" y="36518"/>
                    <a:pt x="62272" y="58452"/>
                  </a:cubicBezTo>
                  <a:cubicBezTo>
                    <a:pt x="60810" y="98664"/>
                    <a:pt x="60078" y="138876"/>
                    <a:pt x="62272" y="179088"/>
                  </a:cubicBezTo>
                  <a:cubicBezTo>
                    <a:pt x="64465" y="211258"/>
                    <a:pt x="60078" y="230999"/>
                    <a:pt x="21329" y="223687"/>
                  </a:cubicBezTo>
                  <a:cubicBezTo>
                    <a:pt x="8899" y="221494"/>
                    <a:pt x="4513" y="228074"/>
                    <a:pt x="4513" y="240503"/>
                  </a:cubicBezTo>
                  <a:cubicBezTo>
                    <a:pt x="4513" y="254395"/>
                    <a:pt x="14017" y="252201"/>
                    <a:pt x="22060" y="252201"/>
                  </a:cubicBezTo>
                  <a:cubicBezTo>
                    <a:pt x="56423" y="252201"/>
                    <a:pt x="90055" y="252933"/>
                    <a:pt x="124418" y="252201"/>
                  </a:cubicBezTo>
                  <a:cubicBezTo>
                    <a:pt x="133923" y="252201"/>
                    <a:pt x="150739" y="260975"/>
                    <a:pt x="150739" y="239041"/>
                  </a:cubicBezTo>
                  <a:cubicBezTo>
                    <a:pt x="151470" y="217838"/>
                    <a:pt x="135385" y="222956"/>
                    <a:pt x="125149" y="224418"/>
                  </a:cubicBezTo>
                  <a:cubicBezTo>
                    <a:pt x="98828" y="228074"/>
                    <a:pt x="91517" y="217107"/>
                    <a:pt x="93710" y="192249"/>
                  </a:cubicBezTo>
                  <a:cubicBezTo>
                    <a:pt x="95904" y="166659"/>
                    <a:pt x="94442" y="141069"/>
                    <a:pt x="94442" y="115480"/>
                  </a:cubicBezTo>
                  <a:cubicBezTo>
                    <a:pt x="94442" y="95008"/>
                    <a:pt x="94442" y="73806"/>
                    <a:pt x="94442" y="53334"/>
                  </a:cubicBezTo>
                  <a:cubicBezTo>
                    <a:pt x="94442" y="-4425"/>
                    <a:pt x="92979" y="-5888"/>
                    <a:pt x="35951" y="5810"/>
                  </a:cubicBezTo>
                  <a:cubicBezTo>
                    <a:pt x="34489" y="5810"/>
                    <a:pt x="33758" y="6542"/>
                    <a:pt x="32295" y="6542"/>
                  </a:cubicBezTo>
                  <a:cubicBezTo>
                    <a:pt x="20597" y="13122"/>
                    <a:pt x="-4992" y="4348"/>
                    <a:pt x="857" y="30669"/>
                  </a:cubicBezTo>
                  <a:cubicBezTo>
                    <a:pt x="5975" y="54796"/>
                    <a:pt x="25715" y="38711"/>
                    <a:pt x="35951" y="36518"/>
                  </a:cubicBezTo>
                  <a:close/>
                </a:path>
              </a:pathLst>
            </a:custGeom>
            <a:solidFill>
              <a:srgbClr val="03030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4" name="Google Shape;194;p24"/>
            <p:cNvSpPr/>
            <p:nvPr/>
          </p:nvSpPr>
          <p:spPr>
            <a:xfrm>
              <a:off x="2792384" y="5372049"/>
              <a:ext cx="168160" cy="255896"/>
            </a:xfrm>
            <a:custGeom>
              <a:rect b="b" l="l" r="r" t="t"/>
              <a:pathLst>
                <a:path extrusionOk="0" h="255895" w="168159">
                  <a:moveTo>
                    <a:pt x="131242" y="123124"/>
                  </a:moveTo>
                  <a:cubicBezTo>
                    <a:pt x="171454" y="88030"/>
                    <a:pt x="178766" y="50743"/>
                    <a:pt x="150983" y="22228"/>
                  </a:cubicBezTo>
                  <a:cubicBezTo>
                    <a:pt x="121737" y="-8479"/>
                    <a:pt x="48624" y="-7017"/>
                    <a:pt x="20842" y="24422"/>
                  </a:cubicBezTo>
                  <a:cubicBezTo>
                    <a:pt x="-4748" y="53667"/>
                    <a:pt x="3294" y="90223"/>
                    <a:pt x="42775" y="122393"/>
                  </a:cubicBezTo>
                  <a:cubicBezTo>
                    <a:pt x="4026" y="147252"/>
                    <a:pt x="-6941" y="171379"/>
                    <a:pt x="4026" y="208666"/>
                  </a:cubicBezTo>
                  <a:cubicBezTo>
                    <a:pt x="14261" y="244492"/>
                    <a:pt x="40582" y="260577"/>
                    <a:pt x="89568" y="259846"/>
                  </a:cubicBezTo>
                  <a:cubicBezTo>
                    <a:pt x="123200" y="259846"/>
                    <a:pt x="153907" y="251803"/>
                    <a:pt x="166336" y="217440"/>
                  </a:cubicBezTo>
                  <a:cubicBezTo>
                    <a:pt x="180959" y="176497"/>
                    <a:pt x="167799" y="145789"/>
                    <a:pt x="131242" y="123124"/>
                  </a:cubicBezTo>
                  <a:close/>
                  <a:moveTo>
                    <a:pt x="41313" y="69021"/>
                  </a:moveTo>
                  <a:cubicBezTo>
                    <a:pt x="40582" y="41969"/>
                    <a:pt x="58860" y="24422"/>
                    <a:pt x="88105" y="25884"/>
                  </a:cubicBezTo>
                  <a:cubicBezTo>
                    <a:pt x="114426" y="27346"/>
                    <a:pt x="132704" y="39044"/>
                    <a:pt x="132704" y="68289"/>
                  </a:cubicBezTo>
                  <a:cubicBezTo>
                    <a:pt x="132704" y="98266"/>
                    <a:pt x="114426" y="107771"/>
                    <a:pt x="87374" y="108502"/>
                  </a:cubicBezTo>
                  <a:cubicBezTo>
                    <a:pt x="61054" y="107771"/>
                    <a:pt x="42044" y="99728"/>
                    <a:pt x="41313" y="69021"/>
                  </a:cubicBezTo>
                  <a:close/>
                  <a:moveTo>
                    <a:pt x="87374" y="232063"/>
                  </a:moveTo>
                  <a:cubicBezTo>
                    <a:pt x="54474" y="232063"/>
                    <a:pt x="35464" y="214515"/>
                    <a:pt x="35464" y="184539"/>
                  </a:cubicBezTo>
                  <a:cubicBezTo>
                    <a:pt x="35464" y="154563"/>
                    <a:pt x="55205" y="135553"/>
                    <a:pt x="86643" y="135553"/>
                  </a:cubicBezTo>
                  <a:cubicBezTo>
                    <a:pt x="118082" y="135553"/>
                    <a:pt x="138554" y="153832"/>
                    <a:pt x="138554" y="183808"/>
                  </a:cubicBezTo>
                  <a:cubicBezTo>
                    <a:pt x="138554" y="214515"/>
                    <a:pt x="119544" y="232063"/>
                    <a:pt x="87374" y="232063"/>
                  </a:cubicBezTo>
                  <a:close/>
                </a:path>
              </a:pathLst>
            </a:custGeom>
            <a:solidFill>
              <a:srgbClr val="03030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5" name="Google Shape;195;p24"/>
            <p:cNvSpPr/>
            <p:nvPr/>
          </p:nvSpPr>
          <p:spPr>
            <a:xfrm>
              <a:off x="2967392" y="5371590"/>
              <a:ext cx="168160" cy="255896"/>
            </a:xfrm>
            <a:custGeom>
              <a:rect b="b" l="l" r="r" t="t"/>
              <a:pathLst>
                <a:path extrusionOk="0" h="255895" w="168159">
                  <a:moveTo>
                    <a:pt x="162413" y="51933"/>
                  </a:moveTo>
                  <a:cubicBezTo>
                    <a:pt x="149252" y="19032"/>
                    <a:pt x="125856" y="754"/>
                    <a:pt x="90031" y="23"/>
                  </a:cubicBezTo>
                  <a:cubicBezTo>
                    <a:pt x="54937" y="-709"/>
                    <a:pt x="27885" y="16108"/>
                    <a:pt x="15456" y="48277"/>
                  </a:cubicBezTo>
                  <a:cubicBezTo>
                    <a:pt x="-5747" y="103843"/>
                    <a:pt x="-5016" y="160872"/>
                    <a:pt x="16918" y="215706"/>
                  </a:cubicBezTo>
                  <a:cubicBezTo>
                    <a:pt x="28616" y="244951"/>
                    <a:pt x="52743" y="260305"/>
                    <a:pt x="85644" y="261036"/>
                  </a:cubicBezTo>
                  <a:cubicBezTo>
                    <a:pt x="120007" y="261767"/>
                    <a:pt x="144135" y="245682"/>
                    <a:pt x="158757" y="216437"/>
                  </a:cubicBezTo>
                  <a:cubicBezTo>
                    <a:pt x="171917" y="189385"/>
                    <a:pt x="175573" y="160872"/>
                    <a:pt x="174111" y="130895"/>
                  </a:cubicBezTo>
                  <a:cubicBezTo>
                    <a:pt x="176304" y="103843"/>
                    <a:pt x="172649" y="77522"/>
                    <a:pt x="162413" y="51933"/>
                  </a:cubicBezTo>
                  <a:close/>
                  <a:moveTo>
                    <a:pt x="130974" y="202546"/>
                  </a:moveTo>
                  <a:cubicBezTo>
                    <a:pt x="122932" y="220093"/>
                    <a:pt x="111234" y="232522"/>
                    <a:pt x="90031" y="232522"/>
                  </a:cubicBezTo>
                  <a:cubicBezTo>
                    <a:pt x="69559" y="232522"/>
                    <a:pt x="55668" y="223018"/>
                    <a:pt x="48356" y="203277"/>
                  </a:cubicBezTo>
                  <a:cubicBezTo>
                    <a:pt x="30809" y="155023"/>
                    <a:pt x="30809" y="106037"/>
                    <a:pt x="47625" y="57782"/>
                  </a:cubicBezTo>
                  <a:cubicBezTo>
                    <a:pt x="54205" y="39504"/>
                    <a:pt x="67366" y="26343"/>
                    <a:pt x="87838" y="26343"/>
                  </a:cubicBezTo>
                  <a:cubicBezTo>
                    <a:pt x="109771" y="25612"/>
                    <a:pt x="122932" y="39504"/>
                    <a:pt x="130974" y="59244"/>
                  </a:cubicBezTo>
                  <a:cubicBezTo>
                    <a:pt x="141210" y="82640"/>
                    <a:pt x="139017" y="106768"/>
                    <a:pt x="140479" y="130895"/>
                  </a:cubicBezTo>
                  <a:cubicBezTo>
                    <a:pt x="139017" y="155023"/>
                    <a:pt x="140479" y="179881"/>
                    <a:pt x="130974" y="202546"/>
                  </a:cubicBezTo>
                  <a:close/>
                </a:path>
              </a:pathLst>
            </a:custGeom>
            <a:solidFill>
              <a:srgbClr val="03030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6" name="Google Shape;196;p24"/>
            <p:cNvSpPr/>
            <p:nvPr/>
          </p:nvSpPr>
          <p:spPr>
            <a:xfrm>
              <a:off x="3021322" y="5003123"/>
              <a:ext cx="168160" cy="255896"/>
            </a:xfrm>
            <a:custGeom>
              <a:rect b="b" l="l" r="r" t="t"/>
              <a:pathLst>
                <a:path extrusionOk="0" h="255895" w="168159">
                  <a:moveTo>
                    <a:pt x="160393" y="49717"/>
                  </a:moveTo>
                  <a:cubicBezTo>
                    <a:pt x="145770" y="17547"/>
                    <a:pt x="121643" y="0"/>
                    <a:pt x="86549" y="0"/>
                  </a:cubicBezTo>
                  <a:cubicBezTo>
                    <a:pt x="50723" y="0"/>
                    <a:pt x="25134" y="19010"/>
                    <a:pt x="14167" y="51179"/>
                  </a:cubicBezTo>
                  <a:cubicBezTo>
                    <a:pt x="-4842" y="104552"/>
                    <a:pt x="-4842" y="158655"/>
                    <a:pt x="14898" y="212028"/>
                  </a:cubicBezTo>
                  <a:cubicBezTo>
                    <a:pt x="27327" y="244929"/>
                    <a:pt x="53648" y="261744"/>
                    <a:pt x="88742" y="261744"/>
                  </a:cubicBezTo>
                  <a:cubicBezTo>
                    <a:pt x="122374" y="261014"/>
                    <a:pt x="145770" y="244929"/>
                    <a:pt x="160393" y="214221"/>
                  </a:cubicBezTo>
                  <a:cubicBezTo>
                    <a:pt x="172822" y="187901"/>
                    <a:pt x="174284" y="160118"/>
                    <a:pt x="173553" y="132335"/>
                  </a:cubicBezTo>
                  <a:cubicBezTo>
                    <a:pt x="173553" y="103821"/>
                    <a:pt x="172091" y="76038"/>
                    <a:pt x="160393" y="49717"/>
                  </a:cubicBezTo>
                  <a:close/>
                  <a:moveTo>
                    <a:pt x="127492" y="207641"/>
                  </a:moveTo>
                  <a:cubicBezTo>
                    <a:pt x="120912" y="224457"/>
                    <a:pt x="107752" y="234693"/>
                    <a:pt x="88011" y="233962"/>
                  </a:cubicBezTo>
                  <a:cubicBezTo>
                    <a:pt x="68271" y="233962"/>
                    <a:pt x="55841" y="223726"/>
                    <a:pt x="48530" y="206910"/>
                  </a:cubicBezTo>
                  <a:cubicBezTo>
                    <a:pt x="37563" y="182052"/>
                    <a:pt x="36101" y="155731"/>
                    <a:pt x="34639" y="127948"/>
                  </a:cubicBezTo>
                  <a:cubicBezTo>
                    <a:pt x="36832" y="103090"/>
                    <a:pt x="37563" y="77500"/>
                    <a:pt x="48530" y="54104"/>
                  </a:cubicBezTo>
                  <a:cubicBezTo>
                    <a:pt x="56572" y="37288"/>
                    <a:pt x="69002" y="27783"/>
                    <a:pt x="88011" y="27783"/>
                  </a:cubicBezTo>
                  <a:cubicBezTo>
                    <a:pt x="107752" y="27783"/>
                    <a:pt x="120912" y="37288"/>
                    <a:pt x="127492" y="54835"/>
                  </a:cubicBezTo>
                  <a:cubicBezTo>
                    <a:pt x="146501" y="105283"/>
                    <a:pt x="146501" y="156462"/>
                    <a:pt x="127492" y="207641"/>
                  </a:cubicBezTo>
                  <a:close/>
                </a:path>
              </a:pathLst>
            </a:custGeom>
            <a:solidFill>
              <a:srgbClr val="03030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197" name="Google Shape;197;p24"/>
          <p:cNvSpPr txBox="1"/>
          <p:nvPr/>
        </p:nvSpPr>
        <p:spPr>
          <a:xfrm>
            <a:off x="5366552" y="1009317"/>
            <a:ext cx="1970843" cy="577081"/>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chemeClr val="accent1"/>
                </a:solidFill>
                <a:latin typeface="Arial"/>
                <a:ea typeface="Arial"/>
                <a:cs typeface="Arial"/>
                <a:sym typeface="Arial"/>
              </a:rPr>
              <a:t>AGENDA</a:t>
            </a:r>
            <a:endParaRPr b="1" sz="3300">
              <a:solidFill>
                <a:schemeClr val="accent1"/>
              </a:solidFill>
              <a:latin typeface="Arial"/>
              <a:ea typeface="Arial"/>
              <a:cs typeface="Arial"/>
              <a:sym typeface="Arial"/>
            </a:endParaRPr>
          </a:p>
        </p:txBody>
      </p:sp>
      <p:sp>
        <p:nvSpPr>
          <p:cNvPr id="198" name="Google Shape;198;p24"/>
          <p:cNvSpPr txBox="1"/>
          <p:nvPr/>
        </p:nvSpPr>
        <p:spPr>
          <a:xfrm>
            <a:off x="4620633" y="1936793"/>
            <a:ext cx="3696625" cy="145424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500">
                <a:solidFill>
                  <a:srgbClr val="616B70"/>
                </a:solidFill>
                <a:latin typeface="Arial"/>
                <a:ea typeface="Arial"/>
                <a:cs typeface="Arial"/>
                <a:sym typeface="Arial"/>
              </a:rPr>
              <a:t>Creating a network between patients, doctors and chemists and hence, making things easier for all of them. For instance, keeping medical records efficiently, creating paperless solution across nation.</a:t>
            </a:r>
            <a:endParaRPr b="1" sz="15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p:nvPr/>
        </p:nvSpPr>
        <p:spPr>
          <a:xfrm flipH="1">
            <a:off x="2438265" y="0"/>
            <a:ext cx="6705735" cy="5143500"/>
          </a:xfrm>
          <a:custGeom>
            <a:rect b="b" l="l" r="r" t="t"/>
            <a:pathLst>
              <a:path extrusionOk="0" h="6858000" w="8940980">
                <a:moveTo>
                  <a:pt x="8940980" y="0"/>
                </a:moveTo>
                <a:lnTo>
                  <a:pt x="2278043" y="0"/>
                </a:lnTo>
                <a:lnTo>
                  <a:pt x="0" y="5319796"/>
                </a:lnTo>
                <a:lnTo>
                  <a:pt x="0" y="6858000"/>
                </a:lnTo>
                <a:lnTo>
                  <a:pt x="6004247" y="685800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204" name="Google Shape;204;p25"/>
          <p:cNvGrpSpPr/>
          <p:nvPr/>
        </p:nvGrpSpPr>
        <p:grpSpPr>
          <a:xfrm>
            <a:off x="1318017" y="1807327"/>
            <a:ext cx="857846" cy="1508050"/>
            <a:chOff x="4871870" y="1763729"/>
            <a:chExt cx="2448272" cy="4303935"/>
          </a:xfrm>
        </p:grpSpPr>
        <p:grpSp>
          <p:nvGrpSpPr>
            <p:cNvPr id="205" name="Google Shape;205;p25"/>
            <p:cNvGrpSpPr/>
            <p:nvPr/>
          </p:nvGrpSpPr>
          <p:grpSpPr>
            <a:xfrm>
              <a:off x="4871870" y="1763729"/>
              <a:ext cx="2448272" cy="4303935"/>
              <a:chOff x="445712" y="1449040"/>
              <a:chExt cx="2113018" cy="3924176"/>
            </a:xfrm>
          </p:grpSpPr>
          <p:sp>
            <p:nvSpPr>
              <p:cNvPr id="206" name="Google Shape;206;p25"/>
              <p:cNvSpPr/>
              <p:nvPr/>
            </p:nvSpPr>
            <p:spPr>
              <a:xfrm>
                <a:off x="445712" y="1449040"/>
                <a:ext cx="2113018" cy="3924176"/>
              </a:xfrm>
              <a:prstGeom prst="roundRect">
                <a:avLst>
                  <a:gd fmla="val 13580" name="adj"/>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7" name="Google Shape;207;p25"/>
              <p:cNvSpPr/>
              <p:nvPr/>
            </p:nvSpPr>
            <p:spPr>
              <a:xfrm>
                <a:off x="1379920" y="1650572"/>
                <a:ext cx="216024" cy="34350"/>
              </a:xfrm>
              <a:prstGeom prst="rect">
                <a:avLst/>
              </a:prstGeom>
              <a:solidFill>
                <a:srgbClr val="B0B0B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208" name="Google Shape;208;p25"/>
              <p:cNvGrpSpPr/>
              <p:nvPr/>
            </p:nvGrpSpPr>
            <p:grpSpPr>
              <a:xfrm>
                <a:off x="1407705" y="5045834"/>
                <a:ext cx="211967" cy="211967"/>
                <a:chOff x="1549420" y="5712364"/>
                <a:chExt cx="312583" cy="312583"/>
              </a:xfrm>
            </p:grpSpPr>
            <p:sp>
              <p:nvSpPr>
                <p:cNvPr id="209" name="Google Shape;209;p25"/>
                <p:cNvSpPr/>
                <p:nvPr/>
              </p:nvSpPr>
              <p:spPr>
                <a:xfrm>
                  <a:off x="1549420" y="5712364"/>
                  <a:ext cx="312583" cy="312583"/>
                </a:xfrm>
                <a:prstGeom prst="ellipse">
                  <a:avLst/>
                </a:prstGeom>
                <a:gradFill>
                  <a:gsLst>
                    <a:gs pos="0">
                      <a:srgbClr val="0F0F0F"/>
                    </a:gs>
                    <a:gs pos="56000">
                      <a:srgbClr val="595959"/>
                    </a:gs>
                    <a:gs pos="91000">
                      <a:srgbClr val="7F7F7F"/>
                    </a:gs>
                    <a:gs pos="100000">
                      <a:srgbClr val="BFBFBF"/>
                    </a:gs>
                  </a:gsLst>
                  <a:lin ang="10800000" scaled="0"/>
                </a:gradFill>
                <a:ln cap="flat" cmpd="sng" w="12700">
                  <a:solidFill>
                    <a:srgbClr val="262626"/>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0" name="Google Shape;210;p25"/>
                <p:cNvSpPr/>
                <p:nvPr/>
              </p:nvSpPr>
              <p:spPr>
                <a:xfrm>
                  <a:off x="1634225" y="5796647"/>
                  <a:ext cx="142969" cy="144016"/>
                </a:xfrm>
                <a:prstGeom prst="roundRect">
                  <a:avLst>
                    <a:gd fmla="val 16667" name="adj"/>
                  </a:avLst>
                </a:prstGeom>
                <a:solidFill>
                  <a:srgbClr val="737373"/>
                </a:solidFill>
                <a:ln cap="flat" cmpd="sng" w="9525">
                  <a:solidFill>
                    <a:srgbClr val="B0B0B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sp>
          <p:nvSpPr>
            <p:cNvPr id="211" name="Google Shape;211;p25"/>
            <p:cNvSpPr txBox="1"/>
            <p:nvPr/>
          </p:nvSpPr>
          <p:spPr>
            <a:xfrm>
              <a:off x="5051890" y="2223507"/>
              <a:ext cx="2088232" cy="3384376"/>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3F3F3F"/>
                </a:buClr>
                <a:buSzPts val="900"/>
                <a:buFont typeface="Arial"/>
                <a:buNone/>
              </a:pPr>
              <a:r>
                <a:t/>
              </a:r>
              <a:endParaRPr sz="900">
                <a:solidFill>
                  <a:srgbClr val="3F3F3F"/>
                </a:solidFill>
                <a:latin typeface="Arial"/>
                <a:ea typeface="Arial"/>
                <a:cs typeface="Arial"/>
                <a:sym typeface="Arial"/>
              </a:endParaRPr>
            </a:p>
          </p:txBody>
        </p:sp>
      </p:grpSp>
      <p:sp>
        <p:nvSpPr>
          <p:cNvPr id="212" name="Google Shape;212;p25"/>
          <p:cNvSpPr/>
          <p:nvPr/>
        </p:nvSpPr>
        <p:spPr>
          <a:xfrm>
            <a:off x="1424590" y="2234019"/>
            <a:ext cx="655737" cy="655737"/>
          </a:xfrm>
          <a:prstGeom prst="heart">
            <a:avLst/>
          </a:prstGeom>
          <a:solidFill>
            <a:srgbClr val="ED24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3" name="Google Shape;213;p25"/>
          <p:cNvSpPr/>
          <p:nvPr/>
        </p:nvSpPr>
        <p:spPr>
          <a:xfrm rot="-5400000">
            <a:off x="1124948" y="4484535"/>
            <a:ext cx="1234440" cy="91769"/>
          </a:xfrm>
          <a:prstGeom prst="rect">
            <a:avLst/>
          </a:prstGeom>
          <a:solidFill>
            <a:srgbClr val="ED24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4" name="Google Shape;214;p25"/>
          <p:cNvSpPr/>
          <p:nvPr/>
        </p:nvSpPr>
        <p:spPr>
          <a:xfrm rot="-5400000">
            <a:off x="1546366" y="2331221"/>
            <a:ext cx="391613" cy="391613"/>
          </a:xfrm>
          <a:prstGeom prst="ellipse">
            <a:avLst/>
          </a:prstGeom>
          <a:gradFill>
            <a:gsLst>
              <a:gs pos="0">
                <a:srgbClr val="FFFFFF"/>
              </a:gs>
              <a:gs pos="35000">
                <a:srgbClr val="FFFFFF"/>
              </a:gs>
              <a:gs pos="100000">
                <a:srgbClr val="A5A5A5"/>
              </a:gs>
            </a:gsLst>
            <a:path path="circle">
              <a:fillToRect b="50%" l="50%" r="50%" t="50%"/>
            </a:path>
            <a:tileRect/>
          </a:gradFill>
          <a:ln>
            <a:noFill/>
          </a:ln>
          <a:effectLst>
            <a:outerShdw blurRad="25400" sx="102000" rotWithShape="0" algn="ctr"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15" name="Google Shape;215;p25"/>
          <p:cNvSpPr/>
          <p:nvPr/>
        </p:nvSpPr>
        <p:spPr>
          <a:xfrm>
            <a:off x="797606" y="2878366"/>
            <a:ext cx="1895649" cy="1116616"/>
          </a:xfrm>
          <a:custGeom>
            <a:rect b="b" l="l" r="r" t="t"/>
            <a:pathLst>
              <a:path extrusionOk="0" h="739769" w="1255887">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rgbClr val="ED242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6" name="Google Shape;216;p25"/>
          <p:cNvSpPr/>
          <p:nvPr/>
        </p:nvSpPr>
        <p:spPr>
          <a:xfrm>
            <a:off x="632185" y="1398070"/>
            <a:ext cx="2219973" cy="1485277"/>
          </a:xfrm>
          <a:custGeom>
            <a:rect b="b" l="l" r="r" t="t"/>
            <a:pathLst>
              <a:path extrusionOk="0" h="1075928" w="160813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rgbClr val="BFBFB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7" name="Google Shape;217;p25"/>
          <p:cNvSpPr txBox="1"/>
          <p:nvPr/>
        </p:nvSpPr>
        <p:spPr>
          <a:xfrm>
            <a:off x="4716785" y="15635"/>
            <a:ext cx="4519308" cy="692497"/>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4100">
                <a:solidFill>
                  <a:schemeClr val="lt1"/>
                </a:solidFill>
                <a:latin typeface="Arial"/>
                <a:ea typeface="Arial"/>
                <a:cs typeface="Arial"/>
                <a:sym typeface="Arial"/>
              </a:rPr>
              <a:t>About </a:t>
            </a:r>
            <a:endParaRPr sz="4100">
              <a:solidFill>
                <a:schemeClr val="lt1"/>
              </a:solidFill>
              <a:latin typeface="Arial"/>
              <a:ea typeface="Arial"/>
              <a:cs typeface="Arial"/>
              <a:sym typeface="Arial"/>
            </a:endParaRPr>
          </a:p>
        </p:txBody>
      </p:sp>
      <p:grpSp>
        <p:nvGrpSpPr>
          <p:cNvPr id="218" name="Google Shape;218;p25"/>
          <p:cNvGrpSpPr/>
          <p:nvPr/>
        </p:nvGrpSpPr>
        <p:grpSpPr>
          <a:xfrm>
            <a:off x="3303816" y="1106180"/>
            <a:ext cx="3999733" cy="484748"/>
            <a:chOff x="5616952" y="2519949"/>
            <a:chExt cx="5332978" cy="646331"/>
          </a:xfrm>
        </p:grpSpPr>
        <p:sp>
          <p:nvSpPr>
            <p:cNvPr id="219" name="Google Shape;219;p25"/>
            <p:cNvSpPr txBox="1"/>
            <p:nvPr/>
          </p:nvSpPr>
          <p:spPr>
            <a:xfrm>
              <a:off x="6442238" y="2630866"/>
              <a:ext cx="4507692" cy="507831"/>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000">
                  <a:solidFill>
                    <a:schemeClr val="lt1"/>
                  </a:solidFill>
                  <a:latin typeface="Arial"/>
                  <a:ea typeface="Arial"/>
                  <a:cs typeface="Arial"/>
                  <a:sym typeface="Arial"/>
                </a:rPr>
                <a:t>Paperless</a:t>
              </a:r>
              <a:endParaRPr b="1" sz="2000">
                <a:solidFill>
                  <a:schemeClr val="lt1"/>
                </a:solidFill>
                <a:latin typeface="Arial"/>
                <a:ea typeface="Arial"/>
                <a:cs typeface="Arial"/>
                <a:sym typeface="Arial"/>
              </a:endParaRPr>
            </a:p>
          </p:txBody>
        </p:sp>
        <p:sp>
          <p:nvSpPr>
            <p:cNvPr id="220" name="Google Shape;220;p25"/>
            <p:cNvSpPr txBox="1"/>
            <p:nvPr/>
          </p:nvSpPr>
          <p:spPr>
            <a:xfrm>
              <a:off x="5616952" y="2519949"/>
              <a:ext cx="958096" cy="646331"/>
            </a:xfrm>
            <a:prstGeom prst="rect">
              <a:avLst/>
            </a:prstGeom>
            <a:noFill/>
            <a:ln>
              <a:noFill/>
            </a:ln>
          </p:spPr>
          <p:txBody>
            <a:bodyPr anchorCtr="0" anchor="t" bIns="34275" lIns="81000" spcFirstLastPara="1" rIns="81000" wrap="square" tIns="34275">
              <a:noAutofit/>
            </a:bodyPr>
            <a:lstStyle/>
            <a:p>
              <a:pPr indent="0" lvl="0" marL="0" marR="0" rtl="0" algn="ctr">
                <a:spcBef>
                  <a:spcPts val="0"/>
                </a:spcBef>
                <a:spcAft>
                  <a:spcPts val="0"/>
                </a:spcAft>
                <a:buNone/>
              </a:pPr>
              <a:r>
                <a:rPr b="1" lang="en" sz="2700">
                  <a:solidFill>
                    <a:schemeClr val="lt1"/>
                  </a:solidFill>
                  <a:latin typeface="Arial"/>
                  <a:ea typeface="Arial"/>
                  <a:cs typeface="Arial"/>
                  <a:sym typeface="Arial"/>
                </a:rPr>
                <a:t>01</a:t>
              </a:r>
              <a:endParaRPr b="1" sz="2700">
                <a:solidFill>
                  <a:schemeClr val="lt1"/>
                </a:solidFill>
                <a:latin typeface="Arial"/>
                <a:ea typeface="Arial"/>
                <a:cs typeface="Arial"/>
                <a:sym typeface="Arial"/>
              </a:endParaRPr>
            </a:p>
          </p:txBody>
        </p:sp>
      </p:grpSp>
      <p:grpSp>
        <p:nvGrpSpPr>
          <p:cNvPr id="221" name="Google Shape;221;p25"/>
          <p:cNvGrpSpPr/>
          <p:nvPr/>
        </p:nvGrpSpPr>
        <p:grpSpPr>
          <a:xfrm>
            <a:off x="3663539" y="1700456"/>
            <a:ext cx="3999733" cy="484748"/>
            <a:chOff x="5616952" y="2519949"/>
            <a:chExt cx="5332978" cy="646331"/>
          </a:xfrm>
        </p:grpSpPr>
        <p:sp>
          <p:nvSpPr>
            <p:cNvPr id="222" name="Google Shape;222;p25"/>
            <p:cNvSpPr txBox="1"/>
            <p:nvPr/>
          </p:nvSpPr>
          <p:spPr>
            <a:xfrm>
              <a:off x="6442238" y="2630866"/>
              <a:ext cx="4507692" cy="507831"/>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000">
                  <a:solidFill>
                    <a:schemeClr val="lt1"/>
                  </a:solidFill>
                  <a:latin typeface="Arial"/>
                  <a:ea typeface="Arial"/>
                  <a:cs typeface="Arial"/>
                  <a:sym typeface="Arial"/>
                </a:rPr>
                <a:t>Biometric</a:t>
              </a:r>
              <a:endParaRPr b="1" sz="2000">
                <a:solidFill>
                  <a:schemeClr val="lt1"/>
                </a:solidFill>
                <a:latin typeface="Arial"/>
                <a:ea typeface="Arial"/>
                <a:cs typeface="Arial"/>
                <a:sym typeface="Arial"/>
              </a:endParaRPr>
            </a:p>
          </p:txBody>
        </p:sp>
        <p:sp>
          <p:nvSpPr>
            <p:cNvPr id="223" name="Google Shape;223;p25"/>
            <p:cNvSpPr txBox="1"/>
            <p:nvPr/>
          </p:nvSpPr>
          <p:spPr>
            <a:xfrm>
              <a:off x="5616952" y="2519949"/>
              <a:ext cx="958096" cy="646331"/>
            </a:xfrm>
            <a:prstGeom prst="rect">
              <a:avLst/>
            </a:prstGeom>
            <a:noFill/>
            <a:ln>
              <a:noFill/>
            </a:ln>
          </p:spPr>
          <p:txBody>
            <a:bodyPr anchorCtr="0" anchor="t" bIns="34275" lIns="81000" spcFirstLastPara="1" rIns="81000" wrap="square" tIns="34275">
              <a:noAutofit/>
            </a:bodyPr>
            <a:lstStyle/>
            <a:p>
              <a:pPr indent="0" lvl="0" marL="0" marR="0" rtl="0" algn="ctr">
                <a:spcBef>
                  <a:spcPts val="0"/>
                </a:spcBef>
                <a:spcAft>
                  <a:spcPts val="0"/>
                </a:spcAft>
                <a:buNone/>
              </a:pPr>
              <a:r>
                <a:rPr b="1" lang="en" sz="2700">
                  <a:solidFill>
                    <a:schemeClr val="lt1"/>
                  </a:solidFill>
                  <a:latin typeface="Arial"/>
                  <a:ea typeface="Arial"/>
                  <a:cs typeface="Arial"/>
                  <a:sym typeface="Arial"/>
                </a:rPr>
                <a:t>02</a:t>
              </a:r>
              <a:endParaRPr b="1" sz="2700">
                <a:solidFill>
                  <a:schemeClr val="lt1"/>
                </a:solidFill>
                <a:latin typeface="Arial"/>
                <a:ea typeface="Arial"/>
                <a:cs typeface="Arial"/>
                <a:sym typeface="Arial"/>
              </a:endParaRPr>
            </a:p>
          </p:txBody>
        </p:sp>
      </p:grpSp>
      <p:grpSp>
        <p:nvGrpSpPr>
          <p:cNvPr id="224" name="Google Shape;224;p25"/>
          <p:cNvGrpSpPr/>
          <p:nvPr/>
        </p:nvGrpSpPr>
        <p:grpSpPr>
          <a:xfrm>
            <a:off x="3998212" y="2330616"/>
            <a:ext cx="3999733" cy="484748"/>
            <a:chOff x="5616952" y="2519949"/>
            <a:chExt cx="5332978" cy="646331"/>
          </a:xfrm>
        </p:grpSpPr>
        <p:sp>
          <p:nvSpPr>
            <p:cNvPr id="225" name="Google Shape;225;p25"/>
            <p:cNvSpPr txBox="1"/>
            <p:nvPr/>
          </p:nvSpPr>
          <p:spPr>
            <a:xfrm>
              <a:off x="6442238" y="2630866"/>
              <a:ext cx="4507692" cy="507831"/>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000">
                  <a:solidFill>
                    <a:schemeClr val="lt1"/>
                  </a:solidFill>
                  <a:latin typeface="Arial"/>
                  <a:ea typeface="Arial"/>
                  <a:cs typeface="Arial"/>
                  <a:sym typeface="Arial"/>
                </a:rPr>
                <a:t>Appointment</a:t>
              </a:r>
              <a:endParaRPr b="1" sz="2000">
                <a:solidFill>
                  <a:schemeClr val="lt1"/>
                </a:solidFill>
                <a:latin typeface="Arial"/>
                <a:ea typeface="Arial"/>
                <a:cs typeface="Arial"/>
                <a:sym typeface="Arial"/>
              </a:endParaRPr>
            </a:p>
          </p:txBody>
        </p:sp>
        <p:sp>
          <p:nvSpPr>
            <p:cNvPr id="226" name="Google Shape;226;p25"/>
            <p:cNvSpPr txBox="1"/>
            <p:nvPr/>
          </p:nvSpPr>
          <p:spPr>
            <a:xfrm>
              <a:off x="5616952" y="2519949"/>
              <a:ext cx="958096" cy="646331"/>
            </a:xfrm>
            <a:prstGeom prst="rect">
              <a:avLst/>
            </a:prstGeom>
            <a:noFill/>
            <a:ln>
              <a:noFill/>
            </a:ln>
          </p:spPr>
          <p:txBody>
            <a:bodyPr anchorCtr="0" anchor="t" bIns="34275" lIns="81000" spcFirstLastPara="1" rIns="81000" wrap="square" tIns="34275">
              <a:noAutofit/>
            </a:bodyPr>
            <a:lstStyle/>
            <a:p>
              <a:pPr indent="0" lvl="0" marL="0" marR="0" rtl="0" algn="ctr">
                <a:spcBef>
                  <a:spcPts val="0"/>
                </a:spcBef>
                <a:spcAft>
                  <a:spcPts val="0"/>
                </a:spcAft>
                <a:buNone/>
              </a:pPr>
              <a:r>
                <a:rPr b="1" lang="en" sz="2700">
                  <a:solidFill>
                    <a:schemeClr val="lt1"/>
                  </a:solidFill>
                  <a:latin typeface="Arial"/>
                  <a:ea typeface="Arial"/>
                  <a:cs typeface="Arial"/>
                  <a:sym typeface="Arial"/>
                </a:rPr>
                <a:t>03</a:t>
              </a:r>
              <a:endParaRPr b="1" sz="2700">
                <a:solidFill>
                  <a:schemeClr val="lt1"/>
                </a:solidFill>
                <a:latin typeface="Arial"/>
                <a:ea typeface="Arial"/>
                <a:cs typeface="Arial"/>
                <a:sym typeface="Arial"/>
              </a:endParaRPr>
            </a:p>
          </p:txBody>
        </p:sp>
      </p:grpSp>
      <p:grpSp>
        <p:nvGrpSpPr>
          <p:cNvPr id="227" name="Google Shape;227;p25"/>
          <p:cNvGrpSpPr/>
          <p:nvPr/>
        </p:nvGrpSpPr>
        <p:grpSpPr>
          <a:xfrm>
            <a:off x="4282504" y="2981464"/>
            <a:ext cx="3999733" cy="484748"/>
            <a:chOff x="5616952" y="2519949"/>
            <a:chExt cx="5332978" cy="646331"/>
          </a:xfrm>
        </p:grpSpPr>
        <p:sp>
          <p:nvSpPr>
            <p:cNvPr id="228" name="Google Shape;228;p25"/>
            <p:cNvSpPr txBox="1"/>
            <p:nvPr/>
          </p:nvSpPr>
          <p:spPr>
            <a:xfrm>
              <a:off x="6442238" y="2630866"/>
              <a:ext cx="4507692" cy="507831"/>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000">
                  <a:solidFill>
                    <a:schemeClr val="lt1"/>
                  </a:solidFill>
                  <a:latin typeface="Arial"/>
                  <a:ea typeface="Arial"/>
                  <a:cs typeface="Arial"/>
                  <a:sym typeface="Arial"/>
                </a:rPr>
                <a:t>Selfcare</a:t>
              </a:r>
              <a:endParaRPr b="1" sz="2000">
                <a:solidFill>
                  <a:schemeClr val="lt1"/>
                </a:solidFill>
                <a:latin typeface="Arial"/>
                <a:ea typeface="Arial"/>
                <a:cs typeface="Arial"/>
                <a:sym typeface="Arial"/>
              </a:endParaRPr>
            </a:p>
          </p:txBody>
        </p:sp>
        <p:sp>
          <p:nvSpPr>
            <p:cNvPr id="229" name="Google Shape;229;p25"/>
            <p:cNvSpPr txBox="1"/>
            <p:nvPr/>
          </p:nvSpPr>
          <p:spPr>
            <a:xfrm>
              <a:off x="5616952" y="2519949"/>
              <a:ext cx="958096" cy="646331"/>
            </a:xfrm>
            <a:prstGeom prst="rect">
              <a:avLst/>
            </a:prstGeom>
            <a:noFill/>
            <a:ln>
              <a:noFill/>
            </a:ln>
          </p:spPr>
          <p:txBody>
            <a:bodyPr anchorCtr="0" anchor="t" bIns="34275" lIns="81000" spcFirstLastPara="1" rIns="81000" wrap="square" tIns="34275">
              <a:noAutofit/>
            </a:bodyPr>
            <a:lstStyle/>
            <a:p>
              <a:pPr indent="0" lvl="0" marL="0" marR="0" rtl="0" algn="ctr">
                <a:spcBef>
                  <a:spcPts val="0"/>
                </a:spcBef>
                <a:spcAft>
                  <a:spcPts val="0"/>
                </a:spcAft>
                <a:buNone/>
              </a:pPr>
              <a:r>
                <a:rPr b="1" lang="en" sz="2700">
                  <a:solidFill>
                    <a:schemeClr val="lt1"/>
                  </a:solidFill>
                  <a:latin typeface="Arial"/>
                  <a:ea typeface="Arial"/>
                  <a:cs typeface="Arial"/>
                  <a:sym typeface="Arial"/>
                </a:rPr>
                <a:t>04</a:t>
              </a:r>
              <a:endParaRPr b="1" sz="2700">
                <a:solidFill>
                  <a:schemeClr val="lt1"/>
                </a:solidFill>
                <a:latin typeface="Arial"/>
                <a:ea typeface="Arial"/>
                <a:cs typeface="Arial"/>
                <a:sym typeface="Arial"/>
              </a:endParaRPr>
            </a:p>
          </p:txBody>
        </p:sp>
      </p:grpSp>
      <p:sp>
        <p:nvSpPr>
          <p:cNvPr id="230" name="Google Shape;230;p25"/>
          <p:cNvSpPr/>
          <p:nvPr/>
        </p:nvSpPr>
        <p:spPr>
          <a:xfrm rot="-5400000">
            <a:off x="518019" y="1179789"/>
            <a:ext cx="2468880" cy="91769"/>
          </a:xfrm>
          <a:prstGeom prst="rect">
            <a:avLst/>
          </a:prstGeom>
          <a:solidFill>
            <a:srgbClr val="ED24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231" name="Google Shape;231;p25"/>
          <p:cNvGrpSpPr/>
          <p:nvPr/>
        </p:nvGrpSpPr>
        <p:grpSpPr>
          <a:xfrm>
            <a:off x="1601125" y="2385979"/>
            <a:ext cx="282094" cy="282094"/>
            <a:chOff x="1733181" y="3181305"/>
            <a:chExt cx="376126" cy="376126"/>
          </a:xfrm>
        </p:grpSpPr>
        <p:sp>
          <p:nvSpPr>
            <p:cNvPr id="232" name="Google Shape;232;p25"/>
            <p:cNvSpPr/>
            <p:nvPr/>
          </p:nvSpPr>
          <p:spPr>
            <a:xfrm rot="-5400000">
              <a:off x="1733181" y="3181305"/>
              <a:ext cx="376126" cy="376126"/>
            </a:xfrm>
            <a:prstGeom prst="ellipse">
              <a:avLst/>
            </a:pr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3" name="Google Shape;233;p25"/>
            <p:cNvSpPr/>
            <p:nvPr/>
          </p:nvSpPr>
          <p:spPr>
            <a:xfrm rot="-5400000">
              <a:off x="1770777" y="3218901"/>
              <a:ext cx="300935" cy="300935"/>
            </a:xfrm>
            <a:prstGeom prst="ellipse">
              <a:avLst/>
            </a:prstGeom>
            <a:gradFill>
              <a:gsLst>
                <a:gs pos="0">
                  <a:srgbClr val="FFFFFF"/>
                </a:gs>
                <a:gs pos="35000">
                  <a:srgbClr val="FFFFFF"/>
                </a:gs>
                <a:gs pos="100000">
                  <a:srgbClr val="A5A5A5"/>
                </a:gs>
              </a:gsLst>
              <a:path path="circle">
                <a:fillToRect b="50%" l="50%" r="50%" t="50%"/>
              </a:path>
              <a:tileRect/>
            </a:gradFill>
            <a:ln>
              <a:noFill/>
            </a:ln>
            <a:effectLst>
              <a:outerShdw blurRad="25400" sx="102000" rotWithShape="0" algn="ctr"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34" name="Google Shape;234;p25"/>
            <p:cNvSpPr/>
            <p:nvPr/>
          </p:nvSpPr>
          <p:spPr>
            <a:xfrm flipH="1" rot="-5400000">
              <a:off x="1904378" y="3352502"/>
              <a:ext cx="33732" cy="33732"/>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235" name="Google Shape;235;p25"/>
          <p:cNvGrpSpPr/>
          <p:nvPr/>
        </p:nvGrpSpPr>
        <p:grpSpPr>
          <a:xfrm>
            <a:off x="4944397" y="4198232"/>
            <a:ext cx="3999733" cy="484748"/>
            <a:chOff x="5616952" y="2519949"/>
            <a:chExt cx="5332978" cy="646331"/>
          </a:xfrm>
        </p:grpSpPr>
        <p:sp>
          <p:nvSpPr>
            <p:cNvPr id="236" name="Google Shape;236;p25"/>
            <p:cNvSpPr txBox="1"/>
            <p:nvPr/>
          </p:nvSpPr>
          <p:spPr>
            <a:xfrm>
              <a:off x="6442238" y="2630866"/>
              <a:ext cx="4507692" cy="507831"/>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000">
                  <a:solidFill>
                    <a:schemeClr val="lt1"/>
                  </a:solidFill>
                  <a:latin typeface="Arial"/>
                  <a:ea typeface="Arial"/>
                  <a:cs typeface="Arial"/>
                  <a:sym typeface="Arial"/>
                </a:rPr>
                <a:t>Updates</a:t>
              </a:r>
              <a:endParaRPr b="1" sz="2000">
                <a:solidFill>
                  <a:schemeClr val="lt1"/>
                </a:solidFill>
                <a:latin typeface="Arial"/>
                <a:ea typeface="Arial"/>
                <a:cs typeface="Arial"/>
                <a:sym typeface="Arial"/>
              </a:endParaRPr>
            </a:p>
          </p:txBody>
        </p:sp>
        <p:sp>
          <p:nvSpPr>
            <p:cNvPr id="237" name="Google Shape;237;p25"/>
            <p:cNvSpPr txBox="1"/>
            <p:nvPr/>
          </p:nvSpPr>
          <p:spPr>
            <a:xfrm>
              <a:off x="5616952" y="2519949"/>
              <a:ext cx="958096" cy="646331"/>
            </a:xfrm>
            <a:prstGeom prst="rect">
              <a:avLst/>
            </a:prstGeom>
            <a:noFill/>
            <a:ln>
              <a:noFill/>
            </a:ln>
          </p:spPr>
          <p:txBody>
            <a:bodyPr anchorCtr="0" anchor="t" bIns="34275" lIns="81000" spcFirstLastPara="1" rIns="81000" wrap="square" tIns="34275">
              <a:noAutofit/>
            </a:bodyPr>
            <a:lstStyle/>
            <a:p>
              <a:pPr indent="0" lvl="0" marL="0" marR="0" rtl="0" algn="ctr">
                <a:spcBef>
                  <a:spcPts val="0"/>
                </a:spcBef>
                <a:spcAft>
                  <a:spcPts val="0"/>
                </a:spcAft>
                <a:buNone/>
              </a:pPr>
              <a:r>
                <a:rPr b="1" lang="en" sz="2700">
                  <a:solidFill>
                    <a:schemeClr val="lt1"/>
                  </a:solidFill>
                  <a:latin typeface="Arial"/>
                  <a:ea typeface="Arial"/>
                  <a:cs typeface="Arial"/>
                  <a:sym typeface="Arial"/>
                </a:rPr>
                <a:t>06</a:t>
              </a:r>
              <a:endParaRPr b="1" sz="2700">
                <a:solidFill>
                  <a:schemeClr val="lt1"/>
                </a:solidFill>
                <a:latin typeface="Arial"/>
                <a:ea typeface="Arial"/>
                <a:cs typeface="Arial"/>
                <a:sym typeface="Arial"/>
              </a:endParaRPr>
            </a:p>
          </p:txBody>
        </p:sp>
      </p:grpSp>
      <p:grpSp>
        <p:nvGrpSpPr>
          <p:cNvPr id="238" name="Google Shape;238;p25"/>
          <p:cNvGrpSpPr/>
          <p:nvPr/>
        </p:nvGrpSpPr>
        <p:grpSpPr>
          <a:xfrm>
            <a:off x="4585111" y="3589848"/>
            <a:ext cx="4049616" cy="484748"/>
            <a:chOff x="5616952" y="2519949"/>
            <a:chExt cx="5399488" cy="646331"/>
          </a:xfrm>
        </p:grpSpPr>
        <p:sp>
          <p:nvSpPr>
            <p:cNvPr id="239" name="Google Shape;239;p25"/>
            <p:cNvSpPr txBox="1"/>
            <p:nvPr/>
          </p:nvSpPr>
          <p:spPr>
            <a:xfrm>
              <a:off x="6508748" y="2622292"/>
              <a:ext cx="4507692" cy="507831"/>
            </a:xfrm>
            <a:prstGeom prst="rect">
              <a:avLst/>
            </a:prstGeom>
            <a:noFill/>
            <a:ln>
              <a:noFill/>
            </a:ln>
          </p:spPr>
          <p:txBody>
            <a:bodyPr anchorCtr="0" anchor="t" bIns="34275" lIns="81000" spcFirstLastPara="1" rIns="81000" wrap="square" tIns="34275">
              <a:noAutofit/>
            </a:bodyPr>
            <a:lstStyle/>
            <a:p>
              <a:pPr indent="0" lvl="0" marL="0" marR="0" rtl="0" algn="l">
                <a:spcBef>
                  <a:spcPts val="0"/>
                </a:spcBef>
                <a:spcAft>
                  <a:spcPts val="0"/>
                </a:spcAft>
                <a:buNone/>
              </a:pPr>
              <a:r>
                <a:rPr b="1" lang="en" sz="2000">
                  <a:solidFill>
                    <a:schemeClr val="lt1"/>
                  </a:solidFill>
                  <a:latin typeface="Arial"/>
                  <a:ea typeface="Arial"/>
                  <a:cs typeface="Arial"/>
                  <a:sym typeface="Arial"/>
                </a:rPr>
                <a:t>Data Privacy</a:t>
              </a:r>
              <a:endParaRPr b="1" sz="2000">
                <a:solidFill>
                  <a:schemeClr val="lt1"/>
                </a:solidFill>
                <a:latin typeface="Arial"/>
                <a:ea typeface="Arial"/>
                <a:cs typeface="Arial"/>
                <a:sym typeface="Arial"/>
              </a:endParaRPr>
            </a:p>
          </p:txBody>
        </p:sp>
        <p:sp>
          <p:nvSpPr>
            <p:cNvPr id="240" name="Google Shape;240;p25"/>
            <p:cNvSpPr txBox="1"/>
            <p:nvPr/>
          </p:nvSpPr>
          <p:spPr>
            <a:xfrm>
              <a:off x="5616952" y="2519949"/>
              <a:ext cx="958096" cy="646331"/>
            </a:xfrm>
            <a:prstGeom prst="rect">
              <a:avLst/>
            </a:prstGeom>
            <a:noFill/>
            <a:ln>
              <a:noFill/>
            </a:ln>
          </p:spPr>
          <p:txBody>
            <a:bodyPr anchorCtr="0" anchor="t" bIns="34275" lIns="81000" spcFirstLastPara="1" rIns="81000" wrap="square" tIns="34275">
              <a:noAutofit/>
            </a:bodyPr>
            <a:lstStyle/>
            <a:p>
              <a:pPr indent="0" lvl="0" marL="0" marR="0" rtl="0" algn="ctr">
                <a:spcBef>
                  <a:spcPts val="0"/>
                </a:spcBef>
                <a:spcAft>
                  <a:spcPts val="0"/>
                </a:spcAft>
                <a:buNone/>
              </a:pPr>
              <a:r>
                <a:rPr b="1" lang="en" sz="2700">
                  <a:solidFill>
                    <a:schemeClr val="lt1"/>
                  </a:solidFill>
                  <a:latin typeface="Arial"/>
                  <a:ea typeface="Arial"/>
                  <a:cs typeface="Arial"/>
                  <a:sym typeface="Arial"/>
                </a:rPr>
                <a:t>05</a:t>
              </a:r>
              <a:endParaRPr b="1" sz="27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1845750" y="130625"/>
            <a:ext cx="545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u="sng">
                <a:solidFill>
                  <a:srgbClr val="57C3A7"/>
                </a:solidFill>
              </a:rPr>
              <a:t>The Problem </a:t>
            </a:r>
            <a:r>
              <a:rPr b="1" lang="en" u="sng">
                <a:solidFill>
                  <a:srgbClr val="256756"/>
                </a:solidFill>
              </a:rPr>
              <a:t>DAWAIHAQ Solve </a:t>
            </a:r>
            <a:endParaRPr b="1" u="sng">
              <a:solidFill>
                <a:srgbClr val="256756"/>
              </a:solidFill>
            </a:endParaRPr>
          </a:p>
          <a:p>
            <a:pPr indent="0" lvl="0" marL="0" rtl="0" algn="l">
              <a:spcBef>
                <a:spcPts val="0"/>
              </a:spcBef>
              <a:spcAft>
                <a:spcPts val="0"/>
              </a:spcAft>
              <a:buNone/>
            </a:pPr>
            <a:r>
              <a:t/>
            </a:r>
            <a:endParaRPr/>
          </a:p>
        </p:txBody>
      </p:sp>
      <p:pic>
        <p:nvPicPr>
          <p:cNvPr id="246" name="Google Shape;246;p26"/>
          <p:cNvPicPr preferRelativeResize="0"/>
          <p:nvPr/>
        </p:nvPicPr>
        <p:blipFill>
          <a:blip r:embed="rId3">
            <a:alphaModFix/>
          </a:blip>
          <a:stretch>
            <a:fillRect/>
          </a:stretch>
        </p:blipFill>
        <p:spPr>
          <a:xfrm>
            <a:off x="4943950" y="838875"/>
            <a:ext cx="975575" cy="975575"/>
          </a:xfrm>
          <a:prstGeom prst="rect">
            <a:avLst/>
          </a:prstGeom>
          <a:noFill/>
          <a:ln>
            <a:noFill/>
          </a:ln>
        </p:spPr>
      </p:pic>
      <p:pic>
        <p:nvPicPr>
          <p:cNvPr id="247" name="Google Shape;247;p26"/>
          <p:cNvPicPr preferRelativeResize="0"/>
          <p:nvPr/>
        </p:nvPicPr>
        <p:blipFill>
          <a:blip r:embed="rId4">
            <a:alphaModFix/>
          </a:blip>
          <a:stretch>
            <a:fillRect/>
          </a:stretch>
        </p:blipFill>
        <p:spPr>
          <a:xfrm>
            <a:off x="1245813" y="3492513"/>
            <a:ext cx="893125" cy="888941"/>
          </a:xfrm>
          <a:prstGeom prst="rect">
            <a:avLst/>
          </a:prstGeom>
          <a:noFill/>
          <a:ln>
            <a:noFill/>
          </a:ln>
        </p:spPr>
      </p:pic>
      <p:pic>
        <p:nvPicPr>
          <p:cNvPr id="248" name="Google Shape;248;p26"/>
          <p:cNvPicPr preferRelativeResize="0"/>
          <p:nvPr/>
        </p:nvPicPr>
        <p:blipFill>
          <a:blip r:embed="rId5">
            <a:alphaModFix/>
          </a:blip>
          <a:stretch>
            <a:fillRect/>
          </a:stretch>
        </p:blipFill>
        <p:spPr>
          <a:xfrm>
            <a:off x="888135" y="878987"/>
            <a:ext cx="893118" cy="895351"/>
          </a:xfrm>
          <a:prstGeom prst="rect">
            <a:avLst/>
          </a:prstGeom>
          <a:noFill/>
          <a:ln>
            <a:noFill/>
          </a:ln>
        </p:spPr>
      </p:pic>
      <p:pic>
        <p:nvPicPr>
          <p:cNvPr id="249" name="Google Shape;249;p26"/>
          <p:cNvPicPr preferRelativeResize="0"/>
          <p:nvPr/>
        </p:nvPicPr>
        <p:blipFill>
          <a:blip r:embed="rId6">
            <a:alphaModFix/>
          </a:blip>
          <a:stretch>
            <a:fillRect/>
          </a:stretch>
        </p:blipFill>
        <p:spPr>
          <a:xfrm>
            <a:off x="3133892" y="911025"/>
            <a:ext cx="614250" cy="831276"/>
          </a:xfrm>
          <a:prstGeom prst="rect">
            <a:avLst/>
          </a:prstGeom>
          <a:noFill/>
          <a:ln>
            <a:noFill/>
          </a:ln>
        </p:spPr>
      </p:pic>
      <p:pic>
        <p:nvPicPr>
          <p:cNvPr id="250" name="Google Shape;250;p26"/>
          <p:cNvPicPr preferRelativeResize="0"/>
          <p:nvPr/>
        </p:nvPicPr>
        <p:blipFill>
          <a:blip r:embed="rId7">
            <a:alphaModFix/>
          </a:blip>
          <a:stretch>
            <a:fillRect/>
          </a:stretch>
        </p:blipFill>
        <p:spPr>
          <a:xfrm>
            <a:off x="7193750" y="838875"/>
            <a:ext cx="893125" cy="893125"/>
          </a:xfrm>
          <a:prstGeom prst="rect">
            <a:avLst/>
          </a:prstGeom>
          <a:noFill/>
          <a:ln>
            <a:noFill/>
          </a:ln>
        </p:spPr>
      </p:pic>
      <p:pic>
        <p:nvPicPr>
          <p:cNvPr id="251" name="Google Shape;251;p26"/>
          <p:cNvPicPr preferRelativeResize="0"/>
          <p:nvPr/>
        </p:nvPicPr>
        <p:blipFill>
          <a:blip r:embed="rId8">
            <a:alphaModFix/>
          </a:blip>
          <a:stretch>
            <a:fillRect/>
          </a:stretch>
        </p:blipFill>
        <p:spPr>
          <a:xfrm>
            <a:off x="5268063" y="3521350"/>
            <a:ext cx="831275" cy="831275"/>
          </a:xfrm>
          <a:prstGeom prst="rect">
            <a:avLst/>
          </a:prstGeom>
          <a:noFill/>
          <a:ln>
            <a:noFill/>
          </a:ln>
        </p:spPr>
      </p:pic>
      <p:sp>
        <p:nvSpPr>
          <p:cNvPr id="252" name="Google Shape;252;p26"/>
          <p:cNvSpPr txBox="1"/>
          <p:nvPr/>
        </p:nvSpPr>
        <p:spPr>
          <a:xfrm>
            <a:off x="564313" y="1999375"/>
            <a:ext cx="1983300" cy="6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highlight>
                  <a:srgbClr val="FDFDFD"/>
                </a:highlight>
                <a:latin typeface="Roboto"/>
                <a:ea typeface="Roboto"/>
                <a:cs typeface="Roboto"/>
                <a:sym typeface="Roboto"/>
              </a:rPr>
              <a:t>Providing a paperless database/record management system to the users which makes it easier to manage and access medical history of a patient</a:t>
            </a:r>
            <a:endParaRPr sz="1100"/>
          </a:p>
        </p:txBody>
      </p:sp>
      <p:sp>
        <p:nvSpPr>
          <p:cNvPr id="253" name="Google Shape;253;p26"/>
          <p:cNvSpPr txBox="1"/>
          <p:nvPr/>
        </p:nvSpPr>
        <p:spPr>
          <a:xfrm>
            <a:off x="696275" y="1668800"/>
            <a:ext cx="1493700" cy="4596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1900">
                <a:solidFill>
                  <a:srgbClr val="576975"/>
                </a:solidFill>
                <a:highlight>
                  <a:srgbClr val="FDFDFD"/>
                </a:highlight>
                <a:latin typeface="Roboto"/>
                <a:ea typeface="Roboto"/>
                <a:cs typeface="Roboto"/>
                <a:sym typeface="Roboto"/>
              </a:rPr>
              <a:t>Pa</a:t>
            </a:r>
            <a:r>
              <a:rPr b="1" lang="en" sz="1900">
                <a:solidFill>
                  <a:srgbClr val="576975"/>
                </a:solidFill>
                <a:highlight>
                  <a:srgbClr val="FDFDFD"/>
                </a:highlight>
                <a:latin typeface="Roboto"/>
                <a:ea typeface="Roboto"/>
                <a:cs typeface="Roboto"/>
                <a:sym typeface="Roboto"/>
              </a:rPr>
              <a:t>perless</a:t>
            </a:r>
            <a:endParaRPr b="1" sz="1900">
              <a:solidFill>
                <a:srgbClr val="576975"/>
              </a:solidFill>
              <a:highlight>
                <a:srgbClr val="FDFDFD"/>
              </a:highlight>
              <a:latin typeface="Roboto"/>
              <a:ea typeface="Roboto"/>
              <a:cs typeface="Roboto"/>
              <a:sym typeface="Roboto"/>
            </a:endParaRPr>
          </a:p>
          <a:p>
            <a:pPr indent="0" lvl="0" marL="0" rtl="0" algn="l">
              <a:spcBef>
                <a:spcPts val="1100"/>
              </a:spcBef>
              <a:spcAft>
                <a:spcPts val="0"/>
              </a:spcAft>
              <a:buNone/>
            </a:pPr>
            <a:r>
              <a:t/>
            </a:r>
            <a:endParaRPr/>
          </a:p>
        </p:txBody>
      </p:sp>
      <p:sp>
        <p:nvSpPr>
          <p:cNvPr id="254" name="Google Shape;254;p26"/>
          <p:cNvSpPr txBox="1"/>
          <p:nvPr/>
        </p:nvSpPr>
        <p:spPr>
          <a:xfrm>
            <a:off x="2804263" y="1652600"/>
            <a:ext cx="1273500" cy="2580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1100"/>
              <a:buFont typeface="Arial"/>
              <a:buNone/>
            </a:pPr>
            <a:r>
              <a:rPr b="1" lang="en" sz="1900">
                <a:solidFill>
                  <a:srgbClr val="576975"/>
                </a:solidFill>
                <a:highlight>
                  <a:srgbClr val="FDFDFD"/>
                </a:highlight>
                <a:latin typeface="Roboto"/>
                <a:ea typeface="Roboto"/>
                <a:cs typeface="Roboto"/>
                <a:sym typeface="Roboto"/>
              </a:rPr>
              <a:t>Biometric</a:t>
            </a:r>
            <a:endParaRPr b="1" sz="1900">
              <a:solidFill>
                <a:srgbClr val="576975"/>
              </a:solidFill>
              <a:highlight>
                <a:srgbClr val="FDFDFD"/>
              </a:highlight>
              <a:latin typeface="Roboto"/>
              <a:ea typeface="Roboto"/>
              <a:cs typeface="Roboto"/>
              <a:sym typeface="Roboto"/>
            </a:endParaRPr>
          </a:p>
          <a:p>
            <a:pPr indent="0" lvl="0" marL="0" rtl="0" algn="l">
              <a:spcBef>
                <a:spcPts val="1100"/>
              </a:spcBef>
              <a:spcAft>
                <a:spcPts val="0"/>
              </a:spcAft>
              <a:buNone/>
            </a:pPr>
            <a:r>
              <a:t/>
            </a:r>
            <a:endParaRPr/>
          </a:p>
        </p:txBody>
      </p:sp>
      <p:sp>
        <p:nvSpPr>
          <p:cNvPr id="255" name="Google Shape;255;p26"/>
          <p:cNvSpPr txBox="1"/>
          <p:nvPr/>
        </p:nvSpPr>
        <p:spPr>
          <a:xfrm>
            <a:off x="2680688" y="1999375"/>
            <a:ext cx="1878300" cy="6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I</a:t>
            </a:r>
            <a:r>
              <a:rPr lang="en" sz="900"/>
              <a:t>mmediate access to patient’s details like Blood group and diseases in an instance using biometric authentication during an emergency.</a:t>
            </a:r>
            <a:endParaRPr sz="900"/>
          </a:p>
        </p:txBody>
      </p:sp>
      <p:sp>
        <p:nvSpPr>
          <p:cNvPr id="256" name="Google Shape;256;p26"/>
          <p:cNvSpPr txBox="1"/>
          <p:nvPr/>
        </p:nvSpPr>
        <p:spPr>
          <a:xfrm>
            <a:off x="4692075" y="2060013"/>
            <a:ext cx="1983300" cy="6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highlight>
                  <a:srgbClr val="FDFDFD"/>
                </a:highlight>
                <a:latin typeface="Roboto"/>
                <a:ea typeface="Roboto"/>
                <a:cs typeface="Roboto"/>
                <a:sym typeface="Roboto"/>
              </a:rPr>
              <a:t>For your first visit to hospital, registration and appointment with doctor is made simpler. All you have to do is verify yourself using ID, and view all your recent and previous appointments .</a:t>
            </a:r>
            <a:endParaRPr sz="1100"/>
          </a:p>
        </p:txBody>
      </p:sp>
      <p:sp>
        <p:nvSpPr>
          <p:cNvPr id="257" name="Google Shape;257;p26"/>
          <p:cNvSpPr txBox="1"/>
          <p:nvPr/>
        </p:nvSpPr>
        <p:spPr>
          <a:xfrm>
            <a:off x="4692050" y="1685000"/>
            <a:ext cx="1749600" cy="2256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1100"/>
              <a:buFont typeface="Arial"/>
              <a:buNone/>
            </a:pPr>
            <a:r>
              <a:rPr b="1" lang="en" sz="1900">
                <a:solidFill>
                  <a:srgbClr val="576975"/>
                </a:solidFill>
                <a:highlight>
                  <a:srgbClr val="FDFDFD"/>
                </a:highlight>
                <a:latin typeface="Roboto"/>
                <a:ea typeface="Roboto"/>
                <a:cs typeface="Roboto"/>
                <a:sym typeface="Roboto"/>
              </a:rPr>
              <a:t>Appointment</a:t>
            </a:r>
            <a:endParaRPr b="1" sz="1900">
              <a:solidFill>
                <a:srgbClr val="576975"/>
              </a:solidFill>
              <a:highlight>
                <a:srgbClr val="FDFDFD"/>
              </a:highlight>
              <a:latin typeface="Roboto"/>
              <a:ea typeface="Roboto"/>
              <a:cs typeface="Roboto"/>
              <a:sym typeface="Roboto"/>
            </a:endParaRPr>
          </a:p>
          <a:p>
            <a:pPr indent="0" lvl="0" marL="0" rtl="0" algn="l">
              <a:spcBef>
                <a:spcPts val="1100"/>
              </a:spcBef>
              <a:spcAft>
                <a:spcPts val="0"/>
              </a:spcAft>
              <a:buNone/>
            </a:pPr>
            <a:r>
              <a:t/>
            </a:r>
            <a:endParaRPr/>
          </a:p>
        </p:txBody>
      </p:sp>
      <p:sp>
        <p:nvSpPr>
          <p:cNvPr id="258" name="Google Shape;258;p26"/>
          <p:cNvSpPr txBox="1"/>
          <p:nvPr/>
        </p:nvSpPr>
        <p:spPr>
          <a:xfrm>
            <a:off x="6885100" y="1999375"/>
            <a:ext cx="1620300" cy="10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highlight>
                  <a:srgbClr val="FDFDFD"/>
                </a:highlight>
                <a:latin typeface="Roboto"/>
                <a:ea typeface="Roboto"/>
                <a:cs typeface="Roboto"/>
                <a:sym typeface="Roboto"/>
              </a:rPr>
              <a:t>We keep the patients profile up to date for ease . Appointments and Prescription data is updated as per the visits .</a:t>
            </a:r>
            <a:endParaRPr sz="1100"/>
          </a:p>
        </p:txBody>
      </p:sp>
      <p:sp>
        <p:nvSpPr>
          <p:cNvPr id="259" name="Google Shape;259;p26"/>
          <p:cNvSpPr txBox="1"/>
          <p:nvPr/>
        </p:nvSpPr>
        <p:spPr>
          <a:xfrm>
            <a:off x="7077702" y="1668788"/>
            <a:ext cx="1235100" cy="2256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1100"/>
              <a:buFont typeface="Arial"/>
              <a:buNone/>
            </a:pPr>
            <a:r>
              <a:rPr b="1" lang="en" sz="1900">
                <a:solidFill>
                  <a:srgbClr val="576975"/>
                </a:solidFill>
                <a:highlight>
                  <a:srgbClr val="FDFDFD"/>
                </a:highlight>
                <a:latin typeface="Roboto"/>
                <a:ea typeface="Roboto"/>
                <a:cs typeface="Roboto"/>
                <a:sym typeface="Roboto"/>
              </a:rPr>
              <a:t>Updates</a:t>
            </a:r>
            <a:endParaRPr b="1" sz="1900">
              <a:solidFill>
                <a:srgbClr val="576975"/>
              </a:solidFill>
              <a:highlight>
                <a:srgbClr val="FDFDFD"/>
              </a:highlight>
              <a:latin typeface="Roboto"/>
              <a:ea typeface="Roboto"/>
              <a:cs typeface="Roboto"/>
              <a:sym typeface="Roboto"/>
            </a:endParaRPr>
          </a:p>
          <a:p>
            <a:pPr indent="0" lvl="0" marL="0" rtl="0" algn="l">
              <a:spcBef>
                <a:spcPts val="1100"/>
              </a:spcBef>
              <a:spcAft>
                <a:spcPts val="0"/>
              </a:spcAft>
              <a:buNone/>
            </a:pPr>
            <a:r>
              <a:t/>
            </a:r>
            <a:endParaRPr/>
          </a:p>
        </p:txBody>
      </p:sp>
      <p:sp>
        <p:nvSpPr>
          <p:cNvPr id="260" name="Google Shape;260;p26"/>
          <p:cNvSpPr txBox="1"/>
          <p:nvPr/>
        </p:nvSpPr>
        <p:spPr>
          <a:xfrm>
            <a:off x="882225" y="4393800"/>
            <a:ext cx="1620300" cy="3306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1100"/>
              <a:buFont typeface="Arial"/>
              <a:buNone/>
            </a:pPr>
            <a:r>
              <a:rPr b="1" lang="en" sz="1900">
                <a:solidFill>
                  <a:srgbClr val="576975"/>
                </a:solidFill>
                <a:highlight>
                  <a:srgbClr val="FDFDFD"/>
                </a:highlight>
                <a:latin typeface="Roboto"/>
                <a:ea typeface="Roboto"/>
                <a:cs typeface="Roboto"/>
                <a:sym typeface="Roboto"/>
              </a:rPr>
              <a:t>Data Privacy</a:t>
            </a:r>
            <a:endParaRPr b="1" sz="1900">
              <a:solidFill>
                <a:srgbClr val="576975"/>
              </a:solidFill>
              <a:highlight>
                <a:srgbClr val="FDFDFD"/>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t/>
            </a:r>
            <a:endParaRPr sz="1100">
              <a:solidFill>
                <a:schemeClr val="dk1"/>
              </a:solidFill>
            </a:endParaRPr>
          </a:p>
        </p:txBody>
      </p:sp>
      <p:sp>
        <p:nvSpPr>
          <p:cNvPr id="261" name="Google Shape;261;p26"/>
          <p:cNvSpPr txBox="1"/>
          <p:nvPr/>
        </p:nvSpPr>
        <p:spPr>
          <a:xfrm>
            <a:off x="1988000" y="2958675"/>
            <a:ext cx="2851200" cy="1040100"/>
          </a:xfrm>
          <a:prstGeom prst="rect">
            <a:avLst/>
          </a:prstGeom>
          <a:noFill/>
          <a:ln>
            <a:noFill/>
          </a:ln>
        </p:spPr>
        <p:txBody>
          <a:bodyPr anchorCtr="0" anchor="t" bIns="91425" lIns="91425" spcFirstLastPara="1" rIns="91425" wrap="square" tIns="91425">
            <a:noAutofit/>
          </a:bodyPr>
          <a:lstStyle/>
          <a:p>
            <a:pPr indent="0" lvl="0" marL="533400" marR="533400" rtl="0" algn="l">
              <a:lnSpc>
                <a:spcPct val="115000"/>
              </a:lnSpc>
              <a:spcBef>
                <a:spcPts val="2300"/>
              </a:spcBef>
              <a:spcAft>
                <a:spcPts val="0"/>
              </a:spcAft>
              <a:buClr>
                <a:schemeClr val="dk1"/>
              </a:buClr>
              <a:buSzPts val="1100"/>
              <a:buFont typeface="Arial"/>
              <a:buNone/>
            </a:pPr>
            <a:r>
              <a:rPr lang="en" sz="900">
                <a:solidFill>
                  <a:srgbClr val="212529"/>
                </a:solidFill>
                <a:highlight>
                  <a:srgbClr val="FDFDFD"/>
                </a:highlight>
                <a:latin typeface="Roboto"/>
                <a:ea typeface="Roboto"/>
                <a:cs typeface="Roboto"/>
                <a:sym typeface="Roboto"/>
              </a:rPr>
              <a:t>Patient privacy is your right to decide when, how, and to what extent others may access your health information. Patient privacy maintains confidentiality and only shares PHI with those who need it to provide or improve medical care.</a:t>
            </a:r>
            <a:endParaRPr sz="900">
              <a:solidFill>
                <a:srgbClr val="212529"/>
              </a:solidFill>
              <a:highlight>
                <a:srgbClr val="FDFDFD"/>
              </a:highlight>
              <a:latin typeface="Roboto"/>
              <a:ea typeface="Roboto"/>
              <a:cs typeface="Roboto"/>
              <a:sym typeface="Roboto"/>
            </a:endParaRPr>
          </a:p>
          <a:p>
            <a:pPr indent="0" lvl="0" marL="0" rtl="0" algn="l">
              <a:spcBef>
                <a:spcPts val="3500"/>
              </a:spcBef>
              <a:spcAft>
                <a:spcPts val="0"/>
              </a:spcAft>
              <a:buNone/>
            </a:pPr>
            <a:r>
              <a:t/>
            </a:r>
            <a:endParaRPr/>
          </a:p>
        </p:txBody>
      </p:sp>
      <p:sp>
        <p:nvSpPr>
          <p:cNvPr id="262" name="Google Shape;262;p26"/>
          <p:cNvSpPr txBox="1"/>
          <p:nvPr/>
        </p:nvSpPr>
        <p:spPr>
          <a:xfrm>
            <a:off x="5127350" y="4329300"/>
            <a:ext cx="1235100" cy="4596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1100"/>
              <a:buFont typeface="Arial"/>
              <a:buNone/>
            </a:pPr>
            <a:r>
              <a:rPr b="1" lang="en" sz="1900">
                <a:solidFill>
                  <a:srgbClr val="576975"/>
                </a:solidFill>
                <a:highlight>
                  <a:srgbClr val="FDFDFD"/>
                </a:highlight>
                <a:latin typeface="Roboto"/>
                <a:ea typeface="Roboto"/>
                <a:cs typeface="Roboto"/>
                <a:sym typeface="Roboto"/>
              </a:rPr>
              <a:t>SelfCare</a:t>
            </a:r>
            <a:endParaRPr b="1" sz="1900">
              <a:solidFill>
                <a:srgbClr val="576975"/>
              </a:solidFill>
              <a:highlight>
                <a:srgbClr val="FDFDFD"/>
              </a:highlight>
              <a:latin typeface="Roboto"/>
              <a:ea typeface="Roboto"/>
              <a:cs typeface="Roboto"/>
              <a:sym typeface="Roboto"/>
            </a:endParaRPr>
          </a:p>
          <a:p>
            <a:pPr indent="0" lvl="0" marL="0" rtl="0" algn="l">
              <a:spcBef>
                <a:spcPts val="1100"/>
              </a:spcBef>
              <a:spcAft>
                <a:spcPts val="0"/>
              </a:spcAft>
              <a:buNone/>
            </a:pPr>
            <a:r>
              <a:t/>
            </a:r>
            <a:endParaRPr/>
          </a:p>
        </p:txBody>
      </p:sp>
      <p:sp>
        <p:nvSpPr>
          <p:cNvPr id="263" name="Google Shape;263;p26"/>
          <p:cNvSpPr txBox="1"/>
          <p:nvPr/>
        </p:nvSpPr>
        <p:spPr>
          <a:xfrm>
            <a:off x="5812650" y="3168588"/>
            <a:ext cx="3087600" cy="1273800"/>
          </a:xfrm>
          <a:prstGeom prst="rect">
            <a:avLst/>
          </a:prstGeom>
          <a:noFill/>
          <a:ln>
            <a:noFill/>
          </a:ln>
        </p:spPr>
        <p:txBody>
          <a:bodyPr anchorCtr="0" anchor="t" bIns="91425" lIns="91425" spcFirstLastPara="1" rIns="91425" wrap="square" tIns="91425">
            <a:noAutofit/>
          </a:bodyPr>
          <a:lstStyle/>
          <a:p>
            <a:pPr indent="0" lvl="0" marL="533400" marR="533400" rtl="0" algn="l">
              <a:lnSpc>
                <a:spcPct val="115000"/>
              </a:lnSpc>
              <a:spcBef>
                <a:spcPts val="2300"/>
              </a:spcBef>
              <a:spcAft>
                <a:spcPts val="0"/>
              </a:spcAft>
              <a:buClr>
                <a:schemeClr val="dk1"/>
              </a:buClr>
              <a:buSzPts val="1100"/>
              <a:buFont typeface="Arial"/>
              <a:buNone/>
            </a:pPr>
            <a:r>
              <a:rPr lang="en" sz="1100">
                <a:solidFill>
                  <a:srgbClr val="212529"/>
                </a:solidFill>
                <a:highlight>
                  <a:srgbClr val="FDFDFD"/>
                </a:highlight>
                <a:latin typeface="Roboto"/>
                <a:ea typeface="Roboto"/>
                <a:cs typeface="Roboto"/>
                <a:sym typeface="Roboto"/>
              </a:rPr>
              <a:t>In healthcare, self-care is any necessary human regulatory function which is under individual control, deliberate and self-initiated.</a:t>
            </a:r>
            <a:endParaRPr sz="1100">
              <a:solidFill>
                <a:srgbClr val="212529"/>
              </a:solidFill>
              <a:highlight>
                <a:srgbClr val="FDFDFD"/>
              </a:highlight>
              <a:latin typeface="Roboto"/>
              <a:ea typeface="Roboto"/>
              <a:cs typeface="Roboto"/>
              <a:sym typeface="Roboto"/>
            </a:endParaRPr>
          </a:p>
          <a:p>
            <a:pPr indent="0" lvl="0" marL="0" rtl="0" algn="l">
              <a:spcBef>
                <a:spcPts val="35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2985450" y="74000"/>
            <a:ext cx="545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2600" u="sng">
                <a:solidFill>
                  <a:srgbClr val="57C3A7"/>
                </a:solidFill>
              </a:rPr>
              <a:t>Patient’s Profile</a:t>
            </a:r>
            <a:r>
              <a:rPr b="1" lang="en" sz="2600" u="sng">
                <a:solidFill>
                  <a:srgbClr val="256756"/>
                </a:solidFill>
              </a:rPr>
              <a:t> </a:t>
            </a:r>
            <a:endParaRPr b="1" sz="2600" u="sng">
              <a:solidFill>
                <a:srgbClr val="256756"/>
              </a:solidFill>
            </a:endParaRPr>
          </a:p>
          <a:p>
            <a:pPr indent="0" lvl="0" marL="0" rtl="0" algn="l">
              <a:spcBef>
                <a:spcPts val="0"/>
              </a:spcBef>
              <a:spcAft>
                <a:spcPts val="0"/>
              </a:spcAft>
              <a:buNone/>
            </a:pPr>
            <a:r>
              <a:t/>
            </a:r>
            <a:endParaRPr/>
          </a:p>
        </p:txBody>
      </p:sp>
      <p:pic>
        <p:nvPicPr>
          <p:cNvPr id="269" name="Google Shape;269;p27"/>
          <p:cNvPicPr preferRelativeResize="0"/>
          <p:nvPr/>
        </p:nvPicPr>
        <p:blipFill rotWithShape="1">
          <a:blip r:embed="rId3">
            <a:alphaModFix/>
          </a:blip>
          <a:srcRect b="0" l="35546" r="0" t="0"/>
          <a:stretch/>
        </p:blipFill>
        <p:spPr>
          <a:xfrm>
            <a:off x="287274" y="765150"/>
            <a:ext cx="3166976" cy="2557276"/>
          </a:xfrm>
          <a:prstGeom prst="rect">
            <a:avLst/>
          </a:prstGeom>
          <a:noFill/>
          <a:ln>
            <a:noFill/>
          </a:ln>
        </p:spPr>
      </p:pic>
      <p:sp>
        <p:nvSpPr>
          <p:cNvPr id="270" name="Google Shape;270;p27"/>
          <p:cNvSpPr txBox="1"/>
          <p:nvPr/>
        </p:nvSpPr>
        <p:spPr>
          <a:xfrm>
            <a:off x="294650" y="3633750"/>
            <a:ext cx="3300600" cy="11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Patient can check his/her profile by signing in as patient and a unique QR code on his/her dashboard. This page will provide complete info of the patient and his medical history which can be accessed anytime.</a:t>
            </a:r>
            <a:endParaRPr/>
          </a:p>
        </p:txBody>
      </p:sp>
      <p:pic>
        <p:nvPicPr>
          <p:cNvPr id="271" name="Google Shape;271;p27"/>
          <p:cNvPicPr preferRelativeResize="0"/>
          <p:nvPr/>
        </p:nvPicPr>
        <p:blipFill>
          <a:blip r:embed="rId4">
            <a:alphaModFix/>
          </a:blip>
          <a:stretch>
            <a:fillRect/>
          </a:stretch>
        </p:blipFill>
        <p:spPr>
          <a:xfrm>
            <a:off x="3738975" y="968625"/>
            <a:ext cx="5282249" cy="378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txBox="1"/>
          <p:nvPr/>
        </p:nvSpPr>
        <p:spPr>
          <a:xfrm>
            <a:off x="4797000" y="3648925"/>
            <a:ext cx="3641100" cy="11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This page provide the doctor access to patient's info and ability to write a new prescription for the patient . </a:t>
            </a:r>
            <a:r>
              <a:rPr b="1" lang="en" sz="1200">
                <a:highlight>
                  <a:srgbClr val="FFFFFF"/>
                </a:highlight>
              </a:rPr>
              <a:t>(Patient's QR Code needs to be provided to access this page)</a:t>
            </a:r>
            <a:endParaRPr b="1"/>
          </a:p>
        </p:txBody>
      </p:sp>
      <p:pic>
        <p:nvPicPr>
          <p:cNvPr id="277" name="Google Shape;277;p28"/>
          <p:cNvPicPr preferRelativeResize="0"/>
          <p:nvPr/>
        </p:nvPicPr>
        <p:blipFill>
          <a:blip r:embed="rId3">
            <a:alphaModFix/>
          </a:blip>
          <a:stretch>
            <a:fillRect/>
          </a:stretch>
        </p:blipFill>
        <p:spPr>
          <a:xfrm>
            <a:off x="4053925" y="200600"/>
            <a:ext cx="4939151" cy="3291287"/>
          </a:xfrm>
          <a:prstGeom prst="rect">
            <a:avLst/>
          </a:prstGeom>
          <a:noFill/>
          <a:ln>
            <a:noFill/>
          </a:ln>
        </p:spPr>
      </p:pic>
      <p:pic>
        <p:nvPicPr>
          <p:cNvPr id="278" name="Google Shape;278;p28"/>
          <p:cNvPicPr preferRelativeResize="0"/>
          <p:nvPr/>
        </p:nvPicPr>
        <p:blipFill rotWithShape="1">
          <a:blip r:embed="rId4">
            <a:alphaModFix/>
          </a:blip>
          <a:srcRect b="0" l="0" r="34158" t="0"/>
          <a:stretch/>
        </p:blipFill>
        <p:spPr>
          <a:xfrm>
            <a:off x="328550" y="140325"/>
            <a:ext cx="2467450" cy="1911200"/>
          </a:xfrm>
          <a:prstGeom prst="rect">
            <a:avLst/>
          </a:prstGeom>
          <a:noFill/>
          <a:ln>
            <a:noFill/>
          </a:ln>
        </p:spPr>
      </p:pic>
      <p:pic>
        <p:nvPicPr>
          <p:cNvPr id="279" name="Google Shape;279;p28"/>
          <p:cNvPicPr preferRelativeResize="0"/>
          <p:nvPr/>
        </p:nvPicPr>
        <p:blipFill rotWithShape="1">
          <a:blip r:embed="rId5">
            <a:alphaModFix/>
          </a:blip>
          <a:srcRect b="0" l="23553" r="25074" t="0"/>
          <a:stretch/>
        </p:blipFill>
        <p:spPr>
          <a:xfrm>
            <a:off x="425800" y="2051525"/>
            <a:ext cx="3054249" cy="2918850"/>
          </a:xfrm>
          <a:prstGeom prst="rect">
            <a:avLst/>
          </a:prstGeom>
          <a:noFill/>
          <a:ln>
            <a:noFill/>
          </a:ln>
        </p:spPr>
      </p:pic>
      <p:sp>
        <p:nvSpPr>
          <p:cNvPr id="280" name="Google Shape;280;p28"/>
          <p:cNvSpPr txBox="1"/>
          <p:nvPr>
            <p:ph type="title"/>
          </p:nvPr>
        </p:nvSpPr>
        <p:spPr>
          <a:xfrm>
            <a:off x="2985450" y="74000"/>
            <a:ext cx="545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2600" u="sng">
                <a:solidFill>
                  <a:srgbClr val="ED2421"/>
                </a:solidFill>
              </a:rPr>
              <a:t>Doctor’s</a:t>
            </a:r>
            <a:r>
              <a:rPr b="1" lang="en" sz="2600" u="sng">
                <a:solidFill>
                  <a:srgbClr val="57C3A7"/>
                </a:solidFill>
              </a:rPr>
              <a:t> Page</a:t>
            </a:r>
            <a:r>
              <a:rPr b="1" lang="en" sz="2600" u="sng">
                <a:solidFill>
                  <a:srgbClr val="256756"/>
                </a:solidFill>
              </a:rPr>
              <a:t> </a:t>
            </a:r>
            <a:endParaRPr b="1" sz="2600" u="sng">
              <a:solidFill>
                <a:srgbClr val="256756"/>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9"/>
          <p:cNvSpPr txBox="1"/>
          <p:nvPr>
            <p:ph type="title"/>
          </p:nvPr>
        </p:nvSpPr>
        <p:spPr>
          <a:xfrm>
            <a:off x="2985450" y="74000"/>
            <a:ext cx="545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2600" u="sng">
                <a:solidFill>
                  <a:srgbClr val="6FA8DC"/>
                </a:solidFill>
              </a:rPr>
              <a:t>Chemist’s</a:t>
            </a:r>
            <a:r>
              <a:rPr b="1" lang="en" sz="2600" u="sng">
                <a:solidFill>
                  <a:srgbClr val="57C3A7"/>
                </a:solidFill>
              </a:rPr>
              <a:t> Page</a:t>
            </a:r>
            <a:r>
              <a:rPr b="1" lang="en" sz="2600" u="sng">
                <a:solidFill>
                  <a:srgbClr val="256756"/>
                </a:solidFill>
              </a:rPr>
              <a:t> </a:t>
            </a:r>
            <a:endParaRPr b="1" sz="2600" u="sng">
              <a:solidFill>
                <a:srgbClr val="256756"/>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Clr>
                <a:schemeClr val="dk1"/>
              </a:buClr>
              <a:buFont typeface="Arial"/>
              <a:buNone/>
            </a:pPr>
            <a:r>
              <a:rPr b="1" lang="en" sz="2600" u="sng">
                <a:solidFill>
                  <a:srgbClr val="256756"/>
                </a:solidFill>
              </a:rPr>
              <a:t> </a:t>
            </a:r>
            <a:endParaRPr b="1" sz="2600" u="sng">
              <a:solidFill>
                <a:srgbClr val="256756"/>
              </a:solidFill>
            </a:endParaRPr>
          </a:p>
          <a:p>
            <a:pPr indent="0" lvl="0" marL="0" rtl="0" algn="l">
              <a:spcBef>
                <a:spcPts val="0"/>
              </a:spcBef>
              <a:spcAft>
                <a:spcPts val="0"/>
              </a:spcAft>
              <a:buNone/>
            </a:pPr>
            <a:r>
              <a:t/>
            </a:r>
            <a:endParaRPr/>
          </a:p>
        </p:txBody>
      </p:sp>
      <p:sp>
        <p:nvSpPr>
          <p:cNvPr id="286" name="Google Shape;286;p29"/>
          <p:cNvSpPr txBox="1"/>
          <p:nvPr/>
        </p:nvSpPr>
        <p:spPr>
          <a:xfrm>
            <a:off x="4440400" y="3620800"/>
            <a:ext cx="3927900" cy="11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rPr>
              <a:t>This page provide the chemist access to patient's name ad age and the latest prescription given to the patient . </a:t>
            </a:r>
            <a:r>
              <a:rPr b="1" lang="en" sz="1200">
                <a:highlight>
                  <a:srgbClr val="FFFFFF"/>
                </a:highlight>
              </a:rPr>
              <a:t>(Patient's QR Code needs to be provided to access this page)</a:t>
            </a:r>
            <a:endParaRPr b="1"/>
          </a:p>
        </p:txBody>
      </p:sp>
      <p:pic>
        <p:nvPicPr>
          <p:cNvPr id="287" name="Google Shape;287;p29"/>
          <p:cNvPicPr preferRelativeResize="0"/>
          <p:nvPr/>
        </p:nvPicPr>
        <p:blipFill rotWithShape="1">
          <a:blip r:embed="rId3">
            <a:alphaModFix/>
          </a:blip>
          <a:srcRect b="0" l="25492" r="19496" t="0"/>
          <a:stretch/>
        </p:blipFill>
        <p:spPr>
          <a:xfrm>
            <a:off x="302075" y="170778"/>
            <a:ext cx="2346001" cy="2136326"/>
          </a:xfrm>
          <a:prstGeom prst="rect">
            <a:avLst/>
          </a:prstGeom>
          <a:noFill/>
          <a:ln>
            <a:noFill/>
          </a:ln>
        </p:spPr>
      </p:pic>
      <p:pic>
        <p:nvPicPr>
          <p:cNvPr id="288" name="Google Shape;288;p29"/>
          <p:cNvPicPr preferRelativeResize="0"/>
          <p:nvPr/>
        </p:nvPicPr>
        <p:blipFill>
          <a:blip r:embed="rId4">
            <a:alphaModFix/>
          </a:blip>
          <a:stretch>
            <a:fillRect/>
          </a:stretch>
        </p:blipFill>
        <p:spPr>
          <a:xfrm>
            <a:off x="3938212" y="717024"/>
            <a:ext cx="4955275" cy="2718724"/>
          </a:xfrm>
          <a:prstGeom prst="rect">
            <a:avLst/>
          </a:prstGeom>
          <a:noFill/>
          <a:ln>
            <a:noFill/>
          </a:ln>
        </p:spPr>
      </p:pic>
      <p:pic>
        <p:nvPicPr>
          <p:cNvPr id="289" name="Google Shape;289;p29"/>
          <p:cNvPicPr preferRelativeResize="0"/>
          <p:nvPr/>
        </p:nvPicPr>
        <p:blipFill rotWithShape="1">
          <a:blip r:embed="rId5">
            <a:alphaModFix/>
          </a:blip>
          <a:srcRect b="0" l="24318" r="23851" t="0"/>
          <a:stretch/>
        </p:blipFill>
        <p:spPr>
          <a:xfrm>
            <a:off x="191550" y="2307100"/>
            <a:ext cx="3215374" cy="275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grpSp>
        <p:nvGrpSpPr>
          <p:cNvPr id="294" name="Google Shape;294;p30"/>
          <p:cNvGrpSpPr/>
          <p:nvPr/>
        </p:nvGrpSpPr>
        <p:grpSpPr>
          <a:xfrm flipH="1" rot="-3815813">
            <a:off x="2462595" y="1966207"/>
            <a:ext cx="1776357" cy="1715900"/>
            <a:chOff x="-636114" y="310133"/>
            <a:chExt cx="7074542" cy="6833758"/>
          </a:xfrm>
        </p:grpSpPr>
        <p:grpSp>
          <p:nvGrpSpPr>
            <p:cNvPr id="295" name="Google Shape;295;p30"/>
            <p:cNvGrpSpPr/>
            <p:nvPr/>
          </p:nvGrpSpPr>
          <p:grpSpPr>
            <a:xfrm rot="532827">
              <a:off x="-370914" y="3126388"/>
              <a:ext cx="3901336" cy="3738781"/>
              <a:chOff x="327220" y="1576092"/>
              <a:chExt cx="2521839" cy="2416762"/>
            </a:xfrm>
          </p:grpSpPr>
          <p:sp>
            <p:nvSpPr>
              <p:cNvPr id="296" name="Google Shape;296;p30"/>
              <p:cNvSpPr/>
              <p:nvPr/>
            </p:nvSpPr>
            <p:spPr>
              <a:xfrm rot="-3536356">
                <a:off x="1724663" y="2419627"/>
                <a:ext cx="73094" cy="823009"/>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97" name="Google Shape;297;p30"/>
              <p:cNvSpPr/>
              <p:nvPr/>
            </p:nvSpPr>
            <p:spPr>
              <a:xfrm rot="-3540000">
                <a:off x="1820802" y="2253850"/>
                <a:ext cx="73094" cy="735455"/>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98" name="Google Shape;298;p30"/>
              <p:cNvSpPr/>
              <p:nvPr/>
            </p:nvSpPr>
            <p:spPr>
              <a:xfrm rot="-3536356">
                <a:off x="1939567" y="2260617"/>
                <a:ext cx="73094" cy="402749"/>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99" name="Google Shape;299;p30"/>
              <p:cNvSpPr/>
              <p:nvPr/>
            </p:nvSpPr>
            <p:spPr>
              <a:xfrm rot="-3536356">
                <a:off x="1574952" y="2602544"/>
                <a:ext cx="73094" cy="805498"/>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00" name="Google Shape;300;p30"/>
              <p:cNvSpPr/>
              <p:nvPr/>
            </p:nvSpPr>
            <p:spPr>
              <a:xfrm rot="-3536356">
                <a:off x="1516856" y="2958046"/>
                <a:ext cx="73094" cy="501410"/>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01" name="Google Shape;301;p30"/>
              <p:cNvSpPr/>
              <p:nvPr/>
            </p:nvSpPr>
            <p:spPr>
              <a:xfrm rot="-3536356">
                <a:off x="1091076" y="3196078"/>
                <a:ext cx="73094" cy="735402"/>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02" name="Google Shape;302;p30"/>
              <p:cNvSpPr/>
              <p:nvPr/>
            </p:nvSpPr>
            <p:spPr>
              <a:xfrm rot="-3536356">
                <a:off x="1223216" y="3180593"/>
                <a:ext cx="73094" cy="501410"/>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03" name="Google Shape;303;p30"/>
              <p:cNvSpPr/>
              <p:nvPr/>
            </p:nvSpPr>
            <p:spPr>
              <a:xfrm rot="-3536356">
                <a:off x="2339839" y="1665982"/>
                <a:ext cx="49373" cy="735455"/>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04" name="Google Shape;304;p30"/>
              <p:cNvSpPr/>
              <p:nvPr/>
            </p:nvSpPr>
            <p:spPr>
              <a:xfrm rot="-3536356">
                <a:off x="2213789" y="1953823"/>
                <a:ext cx="73094" cy="501410"/>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05" name="Google Shape;305;p30"/>
              <p:cNvSpPr/>
              <p:nvPr/>
            </p:nvSpPr>
            <p:spPr>
              <a:xfrm flipH="1" rot="-6308849">
                <a:off x="640729" y="1666296"/>
                <a:ext cx="1650865" cy="1912967"/>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06" name="Google Shape;306;p30"/>
              <p:cNvSpPr/>
              <p:nvPr/>
            </p:nvSpPr>
            <p:spPr>
              <a:xfrm rot="10800000">
                <a:off x="1198193" y="2079887"/>
                <a:ext cx="1650866" cy="191296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grpSp>
          <p:nvGrpSpPr>
            <p:cNvPr id="307" name="Google Shape;307;p30"/>
            <p:cNvGrpSpPr/>
            <p:nvPr/>
          </p:nvGrpSpPr>
          <p:grpSpPr>
            <a:xfrm rot="532827">
              <a:off x="2271891" y="588854"/>
              <a:ext cx="3901336" cy="3738781"/>
              <a:chOff x="327220" y="1576092"/>
              <a:chExt cx="2521839" cy="2416762"/>
            </a:xfrm>
          </p:grpSpPr>
          <p:sp>
            <p:nvSpPr>
              <p:cNvPr id="308" name="Google Shape;308;p30"/>
              <p:cNvSpPr/>
              <p:nvPr/>
            </p:nvSpPr>
            <p:spPr>
              <a:xfrm rot="-3536356">
                <a:off x="1724663" y="2419627"/>
                <a:ext cx="73094" cy="823009"/>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09" name="Google Shape;309;p30"/>
              <p:cNvSpPr/>
              <p:nvPr/>
            </p:nvSpPr>
            <p:spPr>
              <a:xfrm rot="-3540000">
                <a:off x="1820802" y="2253850"/>
                <a:ext cx="73094" cy="735455"/>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0" name="Google Shape;310;p30"/>
              <p:cNvSpPr/>
              <p:nvPr/>
            </p:nvSpPr>
            <p:spPr>
              <a:xfrm rot="-3536356">
                <a:off x="1939567" y="2260617"/>
                <a:ext cx="73094" cy="402749"/>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1" name="Google Shape;311;p30"/>
              <p:cNvSpPr/>
              <p:nvPr/>
            </p:nvSpPr>
            <p:spPr>
              <a:xfrm rot="-3536356">
                <a:off x="1574952" y="2602544"/>
                <a:ext cx="73094" cy="805498"/>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2" name="Google Shape;312;p30"/>
              <p:cNvSpPr/>
              <p:nvPr/>
            </p:nvSpPr>
            <p:spPr>
              <a:xfrm rot="-3536356">
                <a:off x="1516856" y="2958046"/>
                <a:ext cx="73094" cy="501410"/>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3" name="Google Shape;313;p30"/>
              <p:cNvSpPr/>
              <p:nvPr/>
            </p:nvSpPr>
            <p:spPr>
              <a:xfrm rot="-3536356">
                <a:off x="1091076" y="3196078"/>
                <a:ext cx="73094" cy="735402"/>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4" name="Google Shape;314;p30"/>
              <p:cNvSpPr/>
              <p:nvPr/>
            </p:nvSpPr>
            <p:spPr>
              <a:xfrm rot="-3536356">
                <a:off x="1223216" y="3180593"/>
                <a:ext cx="73094" cy="501410"/>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5" name="Google Shape;315;p30"/>
              <p:cNvSpPr/>
              <p:nvPr/>
            </p:nvSpPr>
            <p:spPr>
              <a:xfrm rot="-3536356">
                <a:off x="2321860" y="1676143"/>
                <a:ext cx="73094" cy="735455"/>
              </a:xfrm>
              <a:prstGeom prst="roundRect">
                <a:avLst>
                  <a:gd fmla="val 50000"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6" name="Google Shape;316;p30"/>
              <p:cNvSpPr/>
              <p:nvPr/>
            </p:nvSpPr>
            <p:spPr>
              <a:xfrm rot="-3536356">
                <a:off x="2213789" y="1953823"/>
                <a:ext cx="73094" cy="501410"/>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7" name="Google Shape;317;p30"/>
              <p:cNvSpPr/>
              <p:nvPr/>
            </p:nvSpPr>
            <p:spPr>
              <a:xfrm flipH="1" rot="-6308849">
                <a:off x="640729" y="1666296"/>
                <a:ext cx="1650865" cy="1912967"/>
              </a:xfrm>
              <a:custGeom>
                <a:rect b="b" l="l" r="r" t="t"/>
                <a:pathLst>
                  <a:path extrusionOk="0" h="2274057" w="1777921">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8" name="Google Shape;318;p30"/>
              <p:cNvSpPr/>
              <p:nvPr/>
            </p:nvSpPr>
            <p:spPr>
              <a:xfrm rot="10800000">
                <a:off x="1198193" y="2079887"/>
                <a:ext cx="1650866" cy="1912967"/>
              </a:xfrm>
              <a:custGeom>
                <a:rect b="b" l="l" r="r" t="t"/>
                <a:pathLst>
                  <a:path extrusionOk="0" h="3932814" w="3393967">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19" name="Google Shape;319;p30"/>
              <p:cNvSpPr/>
              <p:nvPr/>
            </p:nvSpPr>
            <p:spPr>
              <a:xfrm rot="-3536356">
                <a:off x="1029053" y="3391349"/>
                <a:ext cx="73094" cy="735402"/>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grpSp>
      <p:grpSp>
        <p:nvGrpSpPr>
          <p:cNvPr id="320" name="Google Shape;320;p30"/>
          <p:cNvGrpSpPr/>
          <p:nvPr/>
        </p:nvGrpSpPr>
        <p:grpSpPr>
          <a:xfrm>
            <a:off x="778979" y="456020"/>
            <a:ext cx="2895753" cy="4201868"/>
            <a:chOff x="928131" y="447675"/>
            <a:chExt cx="4082018" cy="5923193"/>
          </a:xfrm>
        </p:grpSpPr>
        <p:grpSp>
          <p:nvGrpSpPr>
            <p:cNvPr id="321" name="Google Shape;321;p30"/>
            <p:cNvGrpSpPr/>
            <p:nvPr/>
          </p:nvGrpSpPr>
          <p:grpSpPr>
            <a:xfrm flipH="1">
              <a:off x="928131" y="447675"/>
              <a:ext cx="4082018" cy="5923193"/>
              <a:chOff x="3730139" y="0"/>
              <a:chExt cx="4725732" cy="6857251"/>
            </a:xfrm>
          </p:grpSpPr>
          <p:sp>
            <p:nvSpPr>
              <p:cNvPr id="322" name="Google Shape;322;p30"/>
              <p:cNvSpPr/>
              <p:nvPr/>
            </p:nvSpPr>
            <p:spPr>
              <a:xfrm>
                <a:off x="3730139" y="366857"/>
                <a:ext cx="4490643" cy="6490394"/>
              </a:xfrm>
              <a:custGeom>
                <a:rect b="b" l="l" r="r" t="t"/>
                <a:pathLst>
                  <a:path extrusionOk="0" h="6490394" w="4490643">
                    <a:moveTo>
                      <a:pt x="3271027" y="4794611"/>
                    </a:moveTo>
                    <a:cubicBezTo>
                      <a:pt x="3189420" y="4793862"/>
                      <a:pt x="3119792" y="4848516"/>
                      <a:pt x="3107812" y="4921888"/>
                    </a:cubicBezTo>
                    <a:cubicBezTo>
                      <a:pt x="3095085" y="4999752"/>
                      <a:pt x="3145996" y="5073872"/>
                      <a:pt x="3226854" y="5093338"/>
                    </a:cubicBezTo>
                    <a:cubicBezTo>
                      <a:pt x="3312205" y="5114301"/>
                      <a:pt x="3399802" y="5070129"/>
                      <a:pt x="3426754" y="4993762"/>
                    </a:cubicBezTo>
                    <a:cubicBezTo>
                      <a:pt x="3460446" y="4894935"/>
                      <a:pt x="3382582" y="4794611"/>
                      <a:pt x="3271027" y="4794611"/>
                    </a:cubicBezTo>
                    <a:close/>
                    <a:moveTo>
                      <a:pt x="3507613" y="0"/>
                    </a:moveTo>
                    <a:lnTo>
                      <a:pt x="4341654" y="947093"/>
                    </a:lnTo>
                    <a:lnTo>
                      <a:pt x="3959073" y="1284003"/>
                    </a:lnTo>
                    <a:cubicBezTo>
                      <a:pt x="4099827" y="1409783"/>
                      <a:pt x="4263041" y="1555778"/>
                      <a:pt x="4349141" y="1721238"/>
                    </a:cubicBezTo>
                    <a:cubicBezTo>
                      <a:pt x="4400052" y="1819317"/>
                      <a:pt x="4438235" y="1922636"/>
                      <a:pt x="4472675" y="2031945"/>
                    </a:cubicBezTo>
                    <a:cubicBezTo>
                      <a:pt x="4441978" y="2028950"/>
                      <a:pt x="4412779" y="2027452"/>
                      <a:pt x="4384329" y="2023709"/>
                    </a:cubicBezTo>
                    <a:cubicBezTo>
                      <a:pt x="4099078" y="1990767"/>
                      <a:pt x="3852759" y="2223609"/>
                      <a:pt x="3870728" y="2509609"/>
                    </a:cubicBezTo>
                    <a:cubicBezTo>
                      <a:pt x="3882706" y="2709509"/>
                      <a:pt x="4042926" y="2884702"/>
                      <a:pt x="4246570" y="2922886"/>
                    </a:cubicBezTo>
                    <a:cubicBezTo>
                      <a:pt x="4316198" y="2936362"/>
                      <a:pt x="4434491" y="2942352"/>
                      <a:pt x="4490643" y="2931870"/>
                    </a:cubicBezTo>
                    <a:lnTo>
                      <a:pt x="4484111" y="2945016"/>
                    </a:lnTo>
                    <a:lnTo>
                      <a:pt x="4483898" y="3077270"/>
                    </a:lnTo>
                    <a:cubicBezTo>
                      <a:pt x="4462836" y="3680986"/>
                      <a:pt x="4182579" y="4244546"/>
                      <a:pt x="3719396" y="4625553"/>
                    </a:cubicBezTo>
                    <a:lnTo>
                      <a:pt x="3650168" y="4675183"/>
                    </a:lnTo>
                    <a:lnTo>
                      <a:pt x="3674204" y="4787179"/>
                    </a:lnTo>
                    <a:cubicBezTo>
                      <a:pt x="3754833" y="5162861"/>
                      <a:pt x="3877092" y="5732720"/>
                      <a:pt x="3979288" y="6214875"/>
                    </a:cubicBezTo>
                    <a:cubicBezTo>
                      <a:pt x="3984529" y="6238834"/>
                      <a:pt x="3994261" y="6245572"/>
                      <a:pt x="4017471" y="6244823"/>
                    </a:cubicBezTo>
                    <a:cubicBezTo>
                      <a:pt x="4095335" y="6243326"/>
                      <a:pt x="4267533" y="6244074"/>
                      <a:pt x="4278764" y="6244074"/>
                    </a:cubicBezTo>
                    <a:lnTo>
                      <a:pt x="4278764" y="6490394"/>
                    </a:lnTo>
                    <a:lnTo>
                      <a:pt x="0" y="6490394"/>
                    </a:lnTo>
                    <a:lnTo>
                      <a:pt x="0" y="6245572"/>
                    </a:lnTo>
                    <a:cubicBezTo>
                      <a:pt x="9733" y="6244823"/>
                      <a:pt x="624408" y="6244074"/>
                      <a:pt x="637135" y="6244074"/>
                    </a:cubicBezTo>
                    <a:lnTo>
                      <a:pt x="637135" y="5897431"/>
                    </a:lnTo>
                    <a:lnTo>
                      <a:pt x="1056402" y="5897431"/>
                    </a:lnTo>
                    <a:cubicBezTo>
                      <a:pt x="1057150" y="5895185"/>
                      <a:pt x="635638" y="5708013"/>
                      <a:pt x="422261" y="5615175"/>
                    </a:cubicBezTo>
                    <a:cubicBezTo>
                      <a:pt x="451460" y="5548541"/>
                      <a:pt x="479162" y="5483406"/>
                      <a:pt x="508361" y="5416024"/>
                    </a:cubicBezTo>
                    <a:lnTo>
                      <a:pt x="1826055" y="5987274"/>
                    </a:lnTo>
                    <a:lnTo>
                      <a:pt x="1739207" y="6187174"/>
                    </a:lnTo>
                    <a:lnTo>
                      <a:pt x="1466684" y="6068881"/>
                    </a:lnTo>
                    <a:lnTo>
                      <a:pt x="1466684" y="6244074"/>
                    </a:lnTo>
                    <a:lnTo>
                      <a:pt x="1492888" y="6244074"/>
                    </a:lnTo>
                    <a:lnTo>
                      <a:pt x="2514850" y="6244823"/>
                    </a:lnTo>
                    <a:cubicBezTo>
                      <a:pt x="2535065" y="6244823"/>
                      <a:pt x="2818069" y="4949589"/>
                      <a:pt x="2819567" y="4940605"/>
                    </a:cubicBezTo>
                    <a:lnTo>
                      <a:pt x="246319" y="4940605"/>
                    </a:lnTo>
                    <a:lnTo>
                      <a:pt x="246319" y="4545297"/>
                    </a:lnTo>
                    <a:lnTo>
                      <a:pt x="2603195" y="4522088"/>
                    </a:lnTo>
                    <a:cubicBezTo>
                      <a:pt x="2714750" y="4515349"/>
                      <a:pt x="2772399" y="4486151"/>
                      <a:pt x="2798603" y="4474920"/>
                    </a:cubicBezTo>
                    <a:cubicBezTo>
                      <a:pt x="3170078" y="4291907"/>
                      <a:pt x="3505284" y="3712255"/>
                      <a:pt x="3603321" y="2871559"/>
                    </a:cubicBezTo>
                    <a:cubicBezTo>
                      <a:pt x="3669330" y="2428251"/>
                      <a:pt x="3282257" y="1911405"/>
                      <a:pt x="3272524" y="1888196"/>
                    </a:cubicBezTo>
                    <a:cubicBezTo>
                      <a:pt x="2826305" y="2280510"/>
                      <a:pt x="2457949" y="2555279"/>
                      <a:pt x="1953332" y="2999252"/>
                    </a:cubicBezTo>
                    <a:lnTo>
                      <a:pt x="1119292" y="2052159"/>
                    </a:lnTo>
                    <a:cubicBezTo>
                      <a:pt x="1950338" y="1320689"/>
                      <a:pt x="2675818" y="732219"/>
                      <a:pt x="3507613"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3" name="Google Shape;323;p30"/>
              <p:cNvSpPr/>
              <p:nvPr/>
            </p:nvSpPr>
            <p:spPr>
              <a:xfrm>
                <a:off x="4412196" y="2470677"/>
                <a:ext cx="1205391" cy="1272773"/>
              </a:xfrm>
              <a:custGeom>
                <a:rect b="b" l="l" r="r" t="t"/>
                <a:pathLst>
                  <a:path extrusionOk="0" h="1272772" w="1205390">
                    <a:moveTo>
                      <a:pt x="491889" y="1275019"/>
                    </a:moveTo>
                    <a:cubicBezTo>
                      <a:pt x="480659" y="1200150"/>
                      <a:pt x="470926" y="1128276"/>
                      <a:pt x="459696" y="1050412"/>
                    </a:cubicBezTo>
                    <a:cubicBezTo>
                      <a:pt x="404293" y="1099077"/>
                      <a:pt x="351136" y="1145496"/>
                      <a:pt x="295733" y="1194161"/>
                    </a:cubicBezTo>
                    <a:cubicBezTo>
                      <a:pt x="202895" y="1088595"/>
                      <a:pt x="110806" y="984527"/>
                      <a:pt x="17969" y="878213"/>
                    </a:cubicBezTo>
                    <a:cubicBezTo>
                      <a:pt x="89843" y="815323"/>
                      <a:pt x="159471" y="753182"/>
                      <a:pt x="233591" y="688046"/>
                    </a:cubicBezTo>
                    <a:cubicBezTo>
                      <a:pt x="153481" y="668580"/>
                      <a:pt x="77864" y="649863"/>
                      <a:pt x="0" y="631146"/>
                    </a:cubicBezTo>
                    <a:cubicBezTo>
                      <a:pt x="32942" y="494884"/>
                      <a:pt x="65136" y="360120"/>
                      <a:pt x="98827" y="222361"/>
                    </a:cubicBezTo>
                    <a:cubicBezTo>
                      <a:pt x="224607" y="252309"/>
                      <a:pt x="348141" y="282256"/>
                      <a:pt x="472423" y="312204"/>
                    </a:cubicBezTo>
                    <a:cubicBezTo>
                      <a:pt x="473172" y="310706"/>
                      <a:pt x="474670" y="309958"/>
                      <a:pt x="475418" y="308460"/>
                    </a:cubicBezTo>
                    <a:cubicBezTo>
                      <a:pt x="411031" y="235089"/>
                      <a:pt x="346643" y="161717"/>
                      <a:pt x="280010" y="86099"/>
                    </a:cubicBezTo>
                    <a:cubicBezTo>
                      <a:pt x="312204" y="57649"/>
                      <a:pt x="343649" y="29948"/>
                      <a:pt x="378089" y="0"/>
                    </a:cubicBezTo>
                    <a:cubicBezTo>
                      <a:pt x="655852" y="315947"/>
                      <a:pt x="932868" y="630397"/>
                      <a:pt x="1212129" y="947093"/>
                    </a:cubicBezTo>
                    <a:cubicBezTo>
                      <a:pt x="1179936" y="975543"/>
                      <a:pt x="1147742" y="1003993"/>
                      <a:pt x="1114051" y="1033192"/>
                    </a:cubicBezTo>
                    <a:cubicBezTo>
                      <a:pt x="1040679" y="950088"/>
                      <a:pt x="967308" y="866983"/>
                      <a:pt x="894685" y="783879"/>
                    </a:cubicBezTo>
                    <a:cubicBezTo>
                      <a:pt x="893187" y="784627"/>
                      <a:pt x="891690" y="785376"/>
                      <a:pt x="890192" y="786124"/>
                    </a:cubicBezTo>
                    <a:cubicBezTo>
                      <a:pt x="911904" y="935862"/>
                      <a:pt x="932868" y="1085600"/>
                      <a:pt x="954580" y="1238333"/>
                    </a:cubicBezTo>
                    <a:cubicBezTo>
                      <a:pt x="800350" y="1251061"/>
                      <a:pt x="647617" y="1263040"/>
                      <a:pt x="491889" y="127501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4" name="Google Shape;324;p30"/>
              <p:cNvSpPr/>
              <p:nvPr/>
            </p:nvSpPr>
            <p:spPr>
              <a:xfrm>
                <a:off x="7448134" y="0"/>
                <a:ext cx="973297" cy="1063140"/>
              </a:xfrm>
              <a:custGeom>
                <a:rect b="b" l="l" r="r" t="t"/>
                <a:pathLst>
                  <a:path extrusionOk="0" h="1063139" w="973297">
                    <a:moveTo>
                      <a:pt x="238832" y="416272"/>
                    </a:moveTo>
                    <a:cubicBezTo>
                      <a:pt x="198403" y="369853"/>
                      <a:pt x="158722" y="325680"/>
                      <a:pt x="119790" y="280759"/>
                    </a:cubicBezTo>
                    <a:cubicBezTo>
                      <a:pt x="80110" y="235837"/>
                      <a:pt x="41178" y="191665"/>
                      <a:pt x="0" y="144497"/>
                    </a:cubicBezTo>
                    <a:cubicBezTo>
                      <a:pt x="53906" y="95832"/>
                      <a:pt x="107811" y="48665"/>
                      <a:pt x="162466" y="0"/>
                    </a:cubicBezTo>
                    <a:cubicBezTo>
                      <a:pt x="434240" y="308460"/>
                      <a:pt x="705266" y="616172"/>
                      <a:pt x="977040" y="925381"/>
                    </a:cubicBezTo>
                    <a:cubicBezTo>
                      <a:pt x="922386" y="973297"/>
                      <a:pt x="868480" y="1020464"/>
                      <a:pt x="813826" y="1069129"/>
                    </a:cubicBezTo>
                    <a:cubicBezTo>
                      <a:pt x="733716" y="977789"/>
                      <a:pt x="654355" y="887946"/>
                      <a:pt x="574245" y="797355"/>
                    </a:cubicBezTo>
                    <a:cubicBezTo>
                      <a:pt x="515847" y="849014"/>
                      <a:pt x="458947" y="899177"/>
                      <a:pt x="399800" y="950088"/>
                    </a:cubicBezTo>
                    <a:cubicBezTo>
                      <a:pt x="288245" y="822810"/>
                      <a:pt x="176691" y="697030"/>
                      <a:pt x="64387" y="569004"/>
                    </a:cubicBezTo>
                    <a:cubicBezTo>
                      <a:pt x="122785" y="518093"/>
                      <a:pt x="180434" y="467183"/>
                      <a:pt x="238832" y="416272"/>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5" name="Google Shape;325;p30"/>
              <p:cNvSpPr/>
              <p:nvPr/>
            </p:nvSpPr>
            <p:spPr>
              <a:xfrm>
                <a:off x="7699694" y="2487897"/>
                <a:ext cx="756177" cy="741203"/>
              </a:xfrm>
              <a:custGeom>
                <a:rect b="b" l="l" r="r" t="t"/>
                <a:pathLst>
                  <a:path extrusionOk="0" h="741203" w="756176">
                    <a:moveTo>
                      <a:pt x="381083" y="743449"/>
                    </a:moveTo>
                    <a:cubicBezTo>
                      <a:pt x="169953" y="743449"/>
                      <a:pt x="0" y="576491"/>
                      <a:pt x="0" y="369853"/>
                    </a:cubicBezTo>
                    <a:cubicBezTo>
                      <a:pt x="749" y="165461"/>
                      <a:pt x="171450" y="0"/>
                      <a:pt x="381832" y="0"/>
                    </a:cubicBezTo>
                    <a:cubicBezTo>
                      <a:pt x="591465" y="0"/>
                      <a:pt x="762166" y="166209"/>
                      <a:pt x="762915" y="370602"/>
                    </a:cubicBezTo>
                    <a:cubicBezTo>
                      <a:pt x="762915" y="576491"/>
                      <a:pt x="592214" y="743449"/>
                      <a:pt x="381083" y="743449"/>
                    </a:cubicBezTo>
                    <a:close/>
                    <a:moveTo>
                      <a:pt x="577989" y="372099"/>
                    </a:moveTo>
                    <a:cubicBezTo>
                      <a:pt x="577989" y="265785"/>
                      <a:pt x="489643" y="179686"/>
                      <a:pt x="381083" y="180434"/>
                    </a:cubicBezTo>
                    <a:cubicBezTo>
                      <a:pt x="273272" y="180434"/>
                      <a:pt x="185675" y="265785"/>
                      <a:pt x="184927" y="370602"/>
                    </a:cubicBezTo>
                    <a:cubicBezTo>
                      <a:pt x="184927" y="477664"/>
                      <a:pt x="271026" y="563015"/>
                      <a:pt x="380334" y="563015"/>
                    </a:cubicBezTo>
                    <a:cubicBezTo>
                      <a:pt x="489643" y="563764"/>
                      <a:pt x="577989" y="478413"/>
                      <a:pt x="577989" y="372099"/>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326" name="Google Shape;326;p30"/>
            <p:cNvSpPr/>
            <p:nvPr/>
          </p:nvSpPr>
          <p:spPr>
            <a:xfrm>
              <a:off x="3070673" y="4573635"/>
              <a:ext cx="1715646" cy="54554"/>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327" name="Google Shape;327;p30"/>
          <p:cNvSpPr txBox="1"/>
          <p:nvPr/>
        </p:nvSpPr>
        <p:spPr>
          <a:xfrm>
            <a:off x="4473156" y="1483821"/>
            <a:ext cx="3957055"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100">
                <a:solidFill>
                  <a:srgbClr val="212529"/>
                </a:solidFill>
                <a:latin typeface="Roboto"/>
                <a:ea typeface="Roboto"/>
                <a:cs typeface="Roboto"/>
                <a:sym typeface="Roboto"/>
              </a:rPr>
              <a:t>Connecting, Chemists, Doctors and Patients altogether.</a:t>
            </a:r>
            <a:endParaRPr b="1" sz="1100">
              <a:solidFill>
                <a:srgbClr val="3F3F3F"/>
              </a:solidFill>
              <a:latin typeface="Arial"/>
              <a:ea typeface="Arial"/>
              <a:cs typeface="Arial"/>
              <a:sym typeface="Arial"/>
            </a:endParaRPr>
          </a:p>
        </p:txBody>
      </p:sp>
      <p:sp>
        <p:nvSpPr>
          <p:cNvPr id="328" name="Google Shape;328;p30"/>
          <p:cNvSpPr txBox="1"/>
          <p:nvPr/>
        </p:nvSpPr>
        <p:spPr>
          <a:xfrm>
            <a:off x="4947905" y="2079035"/>
            <a:ext cx="3899877"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100">
                <a:solidFill>
                  <a:srgbClr val="212529"/>
                </a:solidFill>
                <a:latin typeface="Roboto"/>
                <a:ea typeface="Roboto"/>
                <a:cs typeface="Roboto"/>
                <a:sym typeface="Roboto"/>
              </a:rPr>
              <a:t>Making things easier for doctors, patients &amp; chemists.</a:t>
            </a:r>
            <a:endParaRPr b="1" sz="1100">
              <a:solidFill>
                <a:srgbClr val="3F3F3F"/>
              </a:solidFill>
              <a:latin typeface="Arial"/>
              <a:ea typeface="Arial"/>
              <a:cs typeface="Arial"/>
              <a:sym typeface="Arial"/>
            </a:endParaRPr>
          </a:p>
        </p:txBody>
      </p:sp>
      <p:sp>
        <p:nvSpPr>
          <p:cNvPr id="329" name="Google Shape;329;p30"/>
          <p:cNvSpPr txBox="1"/>
          <p:nvPr/>
        </p:nvSpPr>
        <p:spPr>
          <a:xfrm>
            <a:off x="5059817" y="2684748"/>
            <a:ext cx="3961287"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100">
                <a:solidFill>
                  <a:srgbClr val="212529"/>
                </a:solidFill>
                <a:latin typeface="Roboto"/>
                <a:ea typeface="Roboto"/>
                <a:cs typeface="Roboto"/>
                <a:sym typeface="Roboto"/>
              </a:rPr>
              <a:t>Least discrepancy of the harmful drugs/medicines.</a:t>
            </a:r>
            <a:endParaRPr b="1" sz="1100">
              <a:solidFill>
                <a:srgbClr val="3F3F3F"/>
              </a:solidFill>
              <a:latin typeface="Arial"/>
              <a:ea typeface="Arial"/>
              <a:cs typeface="Arial"/>
              <a:sym typeface="Arial"/>
            </a:endParaRPr>
          </a:p>
        </p:txBody>
      </p:sp>
      <p:sp>
        <p:nvSpPr>
          <p:cNvPr id="330" name="Google Shape;330;p30"/>
          <p:cNvSpPr txBox="1"/>
          <p:nvPr/>
        </p:nvSpPr>
        <p:spPr>
          <a:xfrm>
            <a:off x="4947905" y="3866641"/>
            <a:ext cx="3216441"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100">
                <a:solidFill>
                  <a:srgbClr val="212529"/>
                </a:solidFill>
                <a:latin typeface="Roboto"/>
                <a:ea typeface="Roboto"/>
                <a:cs typeface="Roboto"/>
                <a:sym typeface="Roboto"/>
              </a:rPr>
              <a:t>Suggestions for better maintaining health.</a:t>
            </a:r>
            <a:endParaRPr b="1" sz="1100">
              <a:solidFill>
                <a:srgbClr val="3F3F3F"/>
              </a:solidFill>
              <a:latin typeface="Arial"/>
              <a:ea typeface="Arial"/>
              <a:cs typeface="Arial"/>
              <a:sym typeface="Arial"/>
            </a:endParaRPr>
          </a:p>
        </p:txBody>
      </p:sp>
      <p:sp>
        <p:nvSpPr>
          <p:cNvPr id="331" name="Google Shape;331;p30"/>
          <p:cNvSpPr txBox="1"/>
          <p:nvPr/>
        </p:nvSpPr>
        <p:spPr>
          <a:xfrm>
            <a:off x="5074276" y="3306228"/>
            <a:ext cx="3537971"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100">
                <a:solidFill>
                  <a:srgbClr val="212529"/>
                </a:solidFill>
                <a:latin typeface="Roboto"/>
                <a:ea typeface="Roboto"/>
                <a:cs typeface="Roboto"/>
                <a:sym typeface="Roboto"/>
              </a:rPr>
              <a:t>Regular updates to patients regarding their health.</a:t>
            </a:r>
            <a:endParaRPr b="1" sz="1100">
              <a:solidFill>
                <a:srgbClr val="3F3F3F"/>
              </a:solidFill>
              <a:latin typeface="Arial"/>
              <a:ea typeface="Arial"/>
              <a:cs typeface="Arial"/>
              <a:sym typeface="Arial"/>
            </a:endParaRPr>
          </a:p>
        </p:txBody>
      </p:sp>
      <p:grpSp>
        <p:nvGrpSpPr>
          <p:cNvPr id="332" name="Google Shape;332;p30"/>
          <p:cNvGrpSpPr/>
          <p:nvPr/>
        </p:nvGrpSpPr>
        <p:grpSpPr>
          <a:xfrm>
            <a:off x="1480535" y="1340314"/>
            <a:ext cx="3550664" cy="3467369"/>
            <a:chOff x="924229" y="1606109"/>
            <a:chExt cx="4734219" cy="4623159"/>
          </a:xfrm>
        </p:grpSpPr>
        <p:sp>
          <p:nvSpPr>
            <p:cNvPr id="333" name="Google Shape;333;p30"/>
            <p:cNvSpPr/>
            <p:nvPr/>
          </p:nvSpPr>
          <p:spPr>
            <a:xfrm>
              <a:off x="924229" y="1606109"/>
              <a:ext cx="4623159" cy="4623159"/>
            </a:xfrm>
            <a:prstGeom prst="blockArc">
              <a:avLst>
                <a:gd fmla="val 17994494" name="adj1"/>
                <a:gd fmla="val 3631056" name="adj2"/>
                <a:gd fmla="val 1264" name="adj3"/>
              </a:avLst>
            </a:prstGeom>
            <a:solidFill>
              <a:srgbClr val="D8D8D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334" name="Google Shape;334;p30"/>
            <p:cNvSpPr/>
            <p:nvPr/>
          </p:nvSpPr>
          <p:spPr>
            <a:xfrm>
              <a:off x="4238091" y="1766259"/>
              <a:ext cx="288032" cy="288032"/>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35" name="Google Shape;335;p30"/>
            <p:cNvSpPr/>
            <p:nvPr/>
          </p:nvSpPr>
          <p:spPr>
            <a:xfrm>
              <a:off x="5370416" y="3760400"/>
              <a:ext cx="288032" cy="288032"/>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36" name="Google Shape;336;p30"/>
            <p:cNvSpPr/>
            <p:nvPr/>
          </p:nvSpPr>
          <p:spPr>
            <a:xfrm>
              <a:off x="4238091" y="5754540"/>
              <a:ext cx="288032" cy="288032"/>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37" name="Google Shape;337;p30"/>
            <p:cNvSpPr/>
            <p:nvPr/>
          </p:nvSpPr>
          <p:spPr>
            <a:xfrm>
              <a:off x="5072001" y="2610815"/>
              <a:ext cx="288032" cy="288032"/>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338" name="Google Shape;338;p30"/>
            <p:cNvSpPr/>
            <p:nvPr/>
          </p:nvSpPr>
          <p:spPr>
            <a:xfrm>
              <a:off x="5049075" y="4941168"/>
              <a:ext cx="288032" cy="288032"/>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sp>
        <p:nvSpPr>
          <p:cNvPr id="339" name="Google Shape;339;p30"/>
          <p:cNvSpPr txBox="1"/>
          <p:nvPr/>
        </p:nvSpPr>
        <p:spPr>
          <a:xfrm>
            <a:off x="2606885" y="387088"/>
            <a:ext cx="3053218" cy="577081"/>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1" lang="en" sz="3300">
                <a:solidFill>
                  <a:srgbClr val="3F3F3F"/>
                </a:solidFill>
                <a:latin typeface="Arial"/>
                <a:ea typeface="Arial"/>
                <a:cs typeface="Arial"/>
                <a:sym typeface="Arial"/>
              </a:rPr>
              <a:t>Future Plans</a:t>
            </a:r>
            <a:endParaRPr b="1" sz="3300">
              <a:solidFill>
                <a:srgbClr val="3F3F3F"/>
              </a:solidFill>
              <a:latin typeface="Arial"/>
              <a:ea typeface="Arial"/>
              <a:cs typeface="Arial"/>
              <a:sym typeface="Arial"/>
            </a:endParaRPr>
          </a:p>
        </p:txBody>
      </p:sp>
      <p:sp>
        <p:nvSpPr>
          <p:cNvPr id="340" name="Google Shape;340;p30"/>
          <p:cNvSpPr txBox="1"/>
          <p:nvPr/>
        </p:nvSpPr>
        <p:spPr>
          <a:xfrm>
            <a:off x="4473156" y="4427055"/>
            <a:ext cx="3216441" cy="23083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100">
                <a:solidFill>
                  <a:srgbClr val="212529"/>
                </a:solidFill>
                <a:latin typeface="Roboto"/>
                <a:ea typeface="Roboto"/>
                <a:cs typeface="Roboto"/>
                <a:sym typeface="Roboto"/>
              </a:rPr>
              <a:t>Creating a network for better future.</a:t>
            </a:r>
            <a:endParaRPr b="1" sz="1100">
              <a:solidFill>
                <a:srgbClr val="3F3F3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pSp>
        <p:nvGrpSpPr>
          <p:cNvPr id="345" name="Google Shape;345;p31"/>
          <p:cNvGrpSpPr/>
          <p:nvPr/>
        </p:nvGrpSpPr>
        <p:grpSpPr>
          <a:xfrm flipH="1" rot="-1305576">
            <a:off x="5434615" y="4035804"/>
            <a:ext cx="2661305" cy="1071795"/>
            <a:chOff x="279806" y="1309619"/>
            <a:chExt cx="11620500" cy="4237421"/>
          </a:xfrm>
        </p:grpSpPr>
        <p:sp>
          <p:nvSpPr>
            <p:cNvPr id="346" name="Google Shape;346;p31"/>
            <p:cNvSpPr/>
            <p:nvPr/>
          </p:nvSpPr>
          <p:spPr>
            <a:xfrm>
              <a:off x="279806" y="1336990"/>
              <a:ext cx="11620500" cy="4210050"/>
            </a:xfrm>
            <a:custGeom>
              <a:rect b="b" l="l" r="r" t="t"/>
              <a:pathLst>
                <a:path extrusionOk="0" h="4210050" w="11620500">
                  <a:moveTo>
                    <a:pt x="11612156" y="773749"/>
                  </a:moveTo>
                  <a:cubicBezTo>
                    <a:pt x="11575008" y="635637"/>
                    <a:pt x="11360695" y="363222"/>
                    <a:pt x="11355933" y="357507"/>
                  </a:cubicBezTo>
                  <a:cubicBezTo>
                    <a:pt x="11355933" y="357507"/>
                    <a:pt x="11355933" y="357507"/>
                    <a:pt x="11355933" y="357507"/>
                  </a:cubicBezTo>
                  <a:cubicBezTo>
                    <a:pt x="11190198" y="205107"/>
                    <a:pt x="10921593" y="61279"/>
                    <a:pt x="10487253" y="14607"/>
                  </a:cubicBezTo>
                  <a:cubicBezTo>
                    <a:pt x="10487253" y="14607"/>
                    <a:pt x="10487253" y="14607"/>
                    <a:pt x="10487253" y="14607"/>
                  </a:cubicBezTo>
                  <a:cubicBezTo>
                    <a:pt x="10486301" y="14607"/>
                    <a:pt x="10486301" y="14607"/>
                    <a:pt x="10485348" y="14607"/>
                  </a:cubicBezTo>
                  <a:cubicBezTo>
                    <a:pt x="10452010" y="10797"/>
                    <a:pt x="10184358" y="-8253"/>
                    <a:pt x="10134828" y="4129"/>
                  </a:cubicBezTo>
                  <a:cubicBezTo>
                    <a:pt x="10134828" y="4129"/>
                    <a:pt x="10134828" y="4129"/>
                    <a:pt x="10134828" y="4129"/>
                  </a:cubicBezTo>
                  <a:cubicBezTo>
                    <a:pt x="10009098" y="6987"/>
                    <a:pt x="9587141" y="132717"/>
                    <a:pt x="9506178" y="178437"/>
                  </a:cubicBezTo>
                  <a:cubicBezTo>
                    <a:pt x="9331870" y="272734"/>
                    <a:pt x="9177566" y="394654"/>
                    <a:pt x="9031833" y="528004"/>
                  </a:cubicBezTo>
                  <a:lnTo>
                    <a:pt x="9031833" y="528004"/>
                  </a:lnTo>
                  <a:cubicBezTo>
                    <a:pt x="8998495" y="534672"/>
                    <a:pt x="8423186" y="1104267"/>
                    <a:pt x="8381276" y="1147129"/>
                  </a:cubicBezTo>
                  <a:lnTo>
                    <a:pt x="8381276" y="1147129"/>
                  </a:lnTo>
                  <a:lnTo>
                    <a:pt x="8381276" y="1147129"/>
                  </a:lnTo>
                  <a:cubicBezTo>
                    <a:pt x="8325078" y="1213804"/>
                    <a:pt x="8086001" y="1510984"/>
                    <a:pt x="8046948" y="1585279"/>
                  </a:cubicBezTo>
                  <a:cubicBezTo>
                    <a:pt x="8026946" y="1623379"/>
                    <a:pt x="8019326" y="1651954"/>
                    <a:pt x="7991703" y="1700532"/>
                  </a:cubicBezTo>
                  <a:cubicBezTo>
                    <a:pt x="7963128" y="1771017"/>
                    <a:pt x="7941221" y="1967232"/>
                    <a:pt x="7944078" y="2028192"/>
                  </a:cubicBezTo>
                  <a:cubicBezTo>
                    <a:pt x="7945031" y="2099629"/>
                    <a:pt x="8020278" y="2217739"/>
                    <a:pt x="8030756" y="2232027"/>
                  </a:cubicBezTo>
                  <a:cubicBezTo>
                    <a:pt x="8136483" y="2378712"/>
                    <a:pt x="8467000" y="2581594"/>
                    <a:pt x="8507006" y="2604454"/>
                  </a:cubicBezTo>
                  <a:cubicBezTo>
                    <a:pt x="8446045" y="2653032"/>
                    <a:pt x="8017421" y="2962594"/>
                    <a:pt x="7926933" y="3016887"/>
                  </a:cubicBezTo>
                  <a:cubicBezTo>
                    <a:pt x="7723098" y="3138807"/>
                    <a:pt x="7517358" y="3262632"/>
                    <a:pt x="7280186" y="3304542"/>
                  </a:cubicBezTo>
                  <a:cubicBezTo>
                    <a:pt x="7191603" y="3319782"/>
                    <a:pt x="7093496" y="3317877"/>
                    <a:pt x="7033488" y="3228342"/>
                  </a:cubicBezTo>
                  <a:cubicBezTo>
                    <a:pt x="6963003" y="3100707"/>
                    <a:pt x="6891566" y="2713039"/>
                    <a:pt x="6840131" y="2529207"/>
                  </a:cubicBezTo>
                  <a:cubicBezTo>
                    <a:pt x="6803936" y="2399667"/>
                    <a:pt x="6691541" y="2206309"/>
                    <a:pt x="6662966" y="2175829"/>
                  </a:cubicBezTo>
                  <a:cubicBezTo>
                    <a:pt x="6598196" y="2105344"/>
                    <a:pt x="6502946" y="2033907"/>
                    <a:pt x="6379121" y="2004379"/>
                  </a:cubicBezTo>
                  <a:cubicBezTo>
                    <a:pt x="6166713" y="1952944"/>
                    <a:pt x="5958116" y="2032954"/>
                    <a:pt x="5912396" y="2051052"/>
                  </a:cubicBezTo>
                  <a:cubicBezTo>
                    <a:pt x="5696178" y="2136777"/>
                    <a:pt x="5510441" y="2255839"/>
                    <a:pt x="5334228" y="2406334"/>
                  </a:cubicBezTo>
                  <a:cubicBezTo>
                    <a:pt x="5158968" y="2552067"/>
                    <a:pt x="4496028" y="3221674"/>
                    <a:pt x="4438878" y="3282634"/>
                  </a:cubicBezTo>
                  <a:lnTo>
                    <a:pt x="4438878" y="3282634"/>
                  </a:lnTo>
                  <a:cubicBezTo>
                    <a:pt x="4438878" y="3282634"/>
                    <a:pt x="4438878" y="3282634"/>
                    <a:pt x="4438878" y="3282634"/>
                  </a:cubicBezTo>
                  <a:cubicBezTo>
                    <a:pt x="4381728" y="3342642"/>
                    <a:pt x="3644493" y="4033204"/>
                    <a:pt x="3540671" y="4079877"/>
                  </a:cubicBezTo>
                  <a:cubicBezTo>
                    <a:pt x="3416846" y="4135122"/>
                    <a:pt x="3310166" y="4154172"/>
                    <a:pt x="3221583" y="4026537"/>
                  </a:cubicBezTo>
                  <a:cubicBezTo>
                    <a:pt x="3177768" y="3964624"/>
                    <a:pt x="3013938" y="3407412"/>
                    <a:pt x="2932976" y="3264537"/>
                  </a:cubicBezTo>
                  <a:cubicBezTo>
                    <a:pt x="2861538" y="3138807"/>
                    <a:pt x="2752001" y="3054034"/>
                    <a:pt x="2621508" y="2995932"/>
                  </a:cubicBezTo>
                  <a:cubicBezTo>
                    <a:pt x="2413863" y="2903539"/>
                    <a:pt x="2194788" y="2899729"/>
                    <a:pt x="1973808" y="2923542"/>
                  </a:cubicBezTo>
                  <a:cubicBezTo>
                    <a:pt x="1753781" y="2948307"/>
                    <a:pt x="268833" y="3276919"/>
                    <a:pt x="17373" y="3331212"/>
                  </a:cubicBezTo>
                  <a:cubicBezTo>
                    <a:pt x="-15964" y="3338832"/>
                    <a:pt x="3086" y="3430272"/>
                    <a:pt x="37376" y="3422652"/>
                  </a:cubicBezTo>
                  <a:cubicBezTo>
                    <a:pt x="163106" y="3393124"/>
                    <a:pt x="1226096" y="3164524"/>
                    <a:pt x="1631861" y="3076894"/>
                  </a:cubicBezTo>
                  <a:cubicBezTo>
                    <a:pt x="1870938" y="3025459"/>
                    <a:pt x="2110968" y="2984502"/>
                    <a:pt x="2356713" y="3016887"/>
                  </a:cubicBezTo>
                  <a:cubicBezTo>
                    <a:pt x="2596743" y="3048319"/>
                    <a:pt x="2780576" y="3161667"/>
                    <a:pt x="2894876" y="3380742"/>
                  </a:cubicBezTo>
                  <a:cubicBezTo>
                    <a:pt x="2952026" y="3490279"/>
                    <a:pt x="3079661" y="3971292"/>
                    <a:pt x="3148241" y="4079877"/>
                  </a:cubicBezTo>
                  <a:cubicBezTo>
                    <a:pt x="3211106" y="4180842"/>
                    <a:pt x="3302546" y="4223704"/>
                    <a:pt x="3421608" y="4210369"/>
                  </a:cubicBezTo>
                  <a:cubicBezTo>
                    <a:pt x="3647351" y="4186557"/>
                    <a:pt x="4133126" y="3703639"/>
                    <a:pt x="4400778" y="3456942"/>
                  </a:cubicBezTo>
                  <a:cubicBezTo>
                    <a:pt x="4717961" y="3164524"/>
                    <a:pt x="4987518" y="2823529"/>
                    <a:pt x="5316131" y="2542542"/>
                  </a:cubicBezTo>
                  <a:cubicBezTo>
                    <a:pt x="5523776" y="2364424"/>
                    <a:pt x="5743803" y="2206309"/>
                    <a:pt x="6006693" y="2117727"/>
                  </a:cubicBezTo>
                  <a:cubicBezTo>
                    <a:pt x="6116231" y="2080579"/>
                    <a:pt x="6227673" y="2059624"/>
                    <a:pt x="6341973" y="2079627"/>
                  </a:cubicBezTo>
                  <a:cubicBezTo>
                    <a:pt x="6516281" y="2111059"/>
                    <a:pt x="6615341" y="2233932"/>
                    <a:pt x="6686778" y="2383474"/>
                  </a:cubicBezTo>
                  <a:cubicBezTo>
                    <a:pt x="6767741" y="2555877"/>
                    <a:pt x="6804888" y="2741614"/>
                    <a:pt x="6849656" y="2924494"/>
                  </a:cubicBezTo>
                  <a:cubicBezTo>
                    <a:pt x="6878231" y="3041652"/>
                    <a:pt x="6910616" y="3159762"/>
                    <a:pt x="6956336" y="3274062"/>
                  </a:cubicBezTo>
                  <a:cubicBezTo>
                    <a:pt x="7008723" y="3405507"/>
                    <a:pt x="7166838" y="3417889"/>
                    <a:pt x="7323048" y="3382647"/>
                  </a:cubicBezTo>
                  <a:cubicBezTo>
                    <a:pt x="7488783" y="3345499"/>
                    <a:pt x="7643088" y="3279777"/>
                    <a:pt x="7792631" y="3201672"/>
                  </a:cubicBezTo>
                  <a:cubicBezTo>
                    <a:pt x="7961223" y="3114042"/>
                    <a:pt x="8546058" y="2692084"/>
                    <a:pt x="8575586" y="2662557"/>
                  </a:cubicBezTo>
                  <a:cubicBezTo>
                    <a:pt x="8663216" y="2711134"/>
                    <a:pt x="8818473" y="2800669"/>
                    <a:pt x="8911818" y="2838769"/>
                  </a:cubicBezTo>
                  <a:cubicBezTo>
                    <a:pt x="9089936" y="2912112"/>
                    <a:pt x="9272816" y="2962594"/>
                    <a:pt x="9467125" y="2976882"/>
                  </a:cubicBezTo>
                  <a:cubicBezTo>
                    <a:pt x="9669056" y="2992122"/>
                    <a:pt x="9848126" y="2950212"/>
                    <a:pt x="9998620" y="2812099"/>
                  </a:cubicBezTo>
                  <a:cubicBezTo>
                    <a:pt x="10107206" y="2712087"/>
                    <a:pt x="10208170" y="2604454"/>
                    <a:pt x="10299610" y="2488249"/>
                  </a:cubicBezTo>
                  <a:cubicBezTo>
                    <a:pt x="10467251" y="2273937"/>
                    <a:pt x="10655845" y="2080579"/>
                    <a:pt x="10871110" y="1912939"/>
                  </a:cubicBezTo>
                  <a:cubicBezTo>
                    <a:pt x="11002556" y="1811022"/>
                    <a:pt x="11134001" y="1708152"/>
                    <a:pt x="11258778" y="1598614"/>
                  </a:cubicBezTo>
                  <a:cubicBezTo>
                    <a:pt x="11396891" y="1476694"/>
                    <a:pt x="11470233" y="1317627"/>
                    <a:pt x="11543576" y="1150939"/>
                  </a:cubicBezTo>
                  <a:cubicBezTo>
                    <a:pt x="11612156" y="994729"/>
                    <a:pt x="11640731" y="880429"/>
                    <a:pt x="11612156" y="773749"/>
                  </a:cubicBezTo>
                  <a:close/>
                  <a:moveTo>
                    <a:pt x="9509036" y="1310007"/>
                  </a:moveTo>
                  <a:cubicBezTo>
                    <a:pt x="9509036" y="1310007"/>
                    <a:pt x="9509036" y="1310959"/>
                    <a:pt x="9509036" y="1310959"/>
                  </a:cubicBezTo>
                  <a:cubicBezTo>
                    <a:pt x="9509036" y="1310959"/>
                    <a:pt x="9508083" y="1311912"/>
                    <a:pt x="9508083" y="1311912"/>
                  </a:cubicBezTo>
                  <a:cubicBezTo>
                    <a:pt x="9508083" y="1310959"/>
                    <a:pt x="9508083" y="1310007"/>
                    <a:pt x="9509036" y="1310007"/>
                  </a:cubicBezTo>
                  <a:close/>
                  <a:moveTo>
                    <a:pt x="9327108" y="1715772"/>
                  </a:moveTo>
                  <a:cubicBezTo>
                    <a:pt x="9337586" y="1709104"/>
                    <a:pt x="9348063" y="1706247"/>
                    <a:pt x="9360445" y="1707199"/>
                  </a:cubicBezTo>
                  <a:cubicBezTo>
                    <a:pt x="9348063" y="1709104"/>
                    <a:pt x="9337586" y="1711962"/>
                    <a:pt x="9327108" y="171577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7" name="Google Shape;347;p31"/>
            <p:cNvSpPr/>
            <p:nvPr/>
          </p:nvSpPr>
          <p:spPr>
            <a:xfrm>
              <a:off x="9118282" y="1309619"/>
              <a:ext cx="2781300" cy="1533525"/>
            </a:xfrm>
            <a:custGeom>
              <a:rect b="b" l="l" r="r" t="t"/>
              <a:pathLst>
                <a:path extrusionOk="0" h="1533525" w="2781300">
                  <a:moveTo>
                    <a:pt x="2781301" y="771593"/>
                  </a:moveTo>
                  <a:cubicBezTo>
                    <a:pt x="2754630" y="646816"/>
                    <a:pt x="2565083" y="70553"/>
                    <a:pt x="1551622" y="2925"/>
                  </a:cubicBezTo>
                  <a:cubicBezTo>
                    <a:pt x="1543051" y="8640"/>
                    <a:pt x="1071563" y="-50415"/>
                    <a:pt x="676275" y="176280"/>
                  </a:cubicBezTo>
                  <a:cubicBezTo>
                    <a:pt x="501968" y="270578"/>
                    <a:pt x="347663" y="392498"/>
                    <a:pt x="201930" y="525848"/>
                  </a:cubicBezTo>
                  <a:cubicBezTo>
                    <a:pt x="198120" y="528706"/>
                    <a:pt x="9525" y="699203"/>
                    <a:pt x="0" y="708728"/>
                  </a:cubicBezTo>
                  <a:cubicBezTo>
                    <a:pt x="0" y="708728"/>
                    <a:pt x="277178" y="678248"/>
                    <a:pt x="493395" y="821123"/>
                  </a:cubicBezTo>
                  <a:cubicBezTo>
                    <a:pt x="542925" y="840173"/>
                    <a:pt x="562928" y="810646"/>
                    <a:pt x="593407" y="792548"/>
                  </a:cubicBezTo>
                  <a:cubicBezTo>
                    <a:pt x="610553" y="783976"/>
                    <a:pt x="623888" y="770641"/>
                    <a:pt x="637223" y="759210"/>
                  </a:cubicBezTo>
                  <a:cubicBezTo>
                    <a:pt x="721043" y="703013"/>
                    <a:pt x="812482" y="666818"/>
                    <a:pt x="913448" y="694441"/>
                  </a:cubicBezTo>
                  <a:cubicBezTo>
                    <a:pt x="950595" y="706823"/>
                    <a:pt x="1002982" y="752543"/>
                    <a:pt x="1011555" y="783976"/>
                  </a:cubicBezTo>
                  <a:cubicBezTo>
                    <a:pt x="1028701" y="845888"/>
                    <a:pt x="1016318" y="903991"/>
                    <a:pt x="997268" y="960188"/>
                  </a:cubicBezTo>
                  <a:cubicBezTo>
                    <a:pt x="983932" y="999241"/>
                    <a:pt x="981076" y="1005908"/>
                    <a:pt x="1019176" y="1030673"/>
                  </a:cubicBezTo>
                  <a:cubicBezTo>
                    <a:pt x="1043940" y="1043056"/>
                    <a:pt x="1778318" y="1533593"/>
                    <a:pt x="1790701" y="1536451"/>
                  </a:cubicBezTo>
                  <a:cubicBezTo>
                    <a:pt x="1802130" y="1524068"/>
                    <a:pt x="1814513" y="1510733"/>
                    <a:pt x="1824990" y="1498351"/>
                  </a:cubicBezTo>
                  <a:cubicBezTo>
                    <a:pt x="2001203" y="1288801"/>
                    <a:pt x="2222183" y="1146878"/>
                    <a:pt x="2475547" y="1049723"/>
                  </a:cubicBezTo>
                  <a:cubicBezTo>
                    <a:pt x="2574608" y="1011623"/>
                    <a:pt x="2710815" y="969713"/>
                    <a:pt x="2754630" y="964951"/>
                  </a:cubicBezTo>
                  <a:cubicBezTo>
                    <a:pt x="2777490" y="962093"/>
                    <a:pt x="2788920" y="951616"/>
                    <a:pt x="2788920" y="924946"/>
                  </a:cubicBezTo>
                  <a:cubicBezTo>
                    <a:pt x="2788920" y="892560"/>
                    <a:pt x="2785110" y="791596"/>
                    <a:pt x="2781301" y="77159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8" name="Google Shape;348;p31"/>
            <p:cNvSpPr/>
            <p:nvPr/>
          </p:nvSpPr>
          <p:spPr>
            <a:xfrm>
              <a:off x="8863012" y="2045970"/>
              <a:ext cx="2009775" cy="2028825"/>
            </a:xfrm>
            <a:custGeom>
              <a:rect b="b" l="l" r="r" t="t"/>
              <a:pathLst>
                <a:path extrusionOk="0" h="2028825" w="2009775">
                  <a:moveTo>
                    <a:pt x="2017396" y="818197"/>
                  </a:moveTo>
                  <a:cubicBezTo>
                    <a:pt x="2014538" y="810577"/>
                    <a:pt x="1677352" y="610552"/>
                    <a:pt x="1618298" y="566738"/>
                  </a:cubicBezTo>
                  <a:cubicBezTo>
                    <a:pt x="1603058" y="555308"/>
                    <a:pt x="1293496" y="341947"/>
                    <a:pt x="1250633" y="319088"/>
                  </a:cubicBezTo>
                  <a:cubicBezTo>
                    <a:pt x="1200150" y="291465"/>
                    <a:pt x="1195388" y="260985"/>
                    <a:pt x="1215390" y="219075"/>
                  </a:cubicBezTo>
                  <a:cubicBezTo>
                    <a:pt x="1226821" y="195263"/>
                    <a:pt x="1234440" y="180975"/>
                    <a:pt x="1238250" y="151447"/>
                  </a:cubicBezTo>
                  <a:cubicBezTo>
                    <a:pt x="1248727" y="84772"/>
                    <a:pt x="1218248" y="22860"/>
                    <a:pt x="1158240" y="0"/>
                  </a:cubicBezTo>
                  <a:cubicBezTo>
                    <a:pt x="1154430" y="4763"/>
                    <a:pt x="93345" y="1522095"/>
                    <a:pt x="91440" y="1524952"/>
                  </a:cubicBezTo>
                  <a:cubicBezTo>
                    <a:pt x="75248" y="1546860"/>
                    <a:pt x="15240" y="1725930"/>
                    <a:pt x="0" y="1775460"/>
                  </a:cubicBezTo>
                  <a:cubicBezTo>
                    <a:pt x="5715" y="1780223"/>
                    <a:pt x="529590" y="2001202"/>
                    <a:pt x="812482" y="2025968"/>
                  </a:cubicBezTo>
                  <a:cubicBezTo>
                    <a:pt x="919163" y="2035493"/>
                    <a:pt x="1023938" y="2025015"/>
                    <a:pt x="1119188" y="1966912"/>
                  </a:cubicBezTo>
                  <a:cubicBezTo>
                    <a:pt x="1180148" y="1929765"/>
                    <a:pt x="1233488" y="1883093"/>
                    <a:pt x="1291590" y="1842135"/>
                  </a:cubicBezTo>
                  <a:cubicBezTo>
                    <a:pt x="1291590" y="1842135"/>
                    <a:pt x="1291590" y="1842135"/>
                    <a:pt x="1291590" y="1842135"/>
                  </a:cubicBezTo>
                  <a:cubicBezTo>
                    <a:pt x="1487805" y="1679258"/>
                    <a:pt x="1618298" y="1467802"/>
                    <a:pt x="1737360" y="1246823"/>
                  </a:cubicBezTo>
                  <a:lnTo>
                    <a:pt x="1737360" y="1246823"/>
                  </a:lnTo>
                  <a:lnTo>
                    <a:pt x="1737360" y="1246823"/>
                  </a:lnTo>
                  <a:cubicBezTo>
                    <a:pt x="1830705" y="1083945"/>
                    <a:pt x="1906905" y="954405"/>
                    <a:pt x="2017396" y="81819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9" name="Google Shape;349;p31"/>
            <p:cNvSpPr/>
            <p:nvPr/>
          </p:nvSpPr>
          <p:spPr>
            <a:xfrm>
              <a:off x="8233410" y="2032974"/>
              <a:ext cx="1771650" cy="1771650"/>
            </a:xfrm>
            <a:custGeom>
              <a:rect b="b" l="l" r="r" t="t"/>
              <a:pathLst>
                <a:path extrusionOk="0" h="1771650" w="1771650">
                  <a:moveTo>
                    <a:pt x="871538" y="613"/>
                  </a:moveTo>
                  <a:cubicBezTo>
                    <a:pt x="871538" y="613"/>
                    <a:pt x="388620" y="454955"/>
                    <a:pt x="236220" y="674030"/>
                  </a:cubicBezTo>
                  <a:cubicBezTo>
                    <a:pt x="236220" y="674030"/>
                    <a:pt x="0" y="974068"/>
                    <a:pt x="0" y="1145518"/>
                  </a:cubicBezTo>
                  <a:cubicBezTo>
                    <a:pt x="0" y="1227433"/>
                    <a:pt x="33338" y="1307443"/>
                    <a:pt x="75247" y="1374118"/>
                  </a:cubicBezTo>
                  <a:cubicBezTo>
                    <a:pt x="186690" y="1549378"/>
                    <a:pt x="607695" y="1772263"/>
                    <a:pt x="613410" y="1774168"/>
                  </a:cubicBezTo>
                  <a:cubicBezTo>
                    <a:pt x="631507" y="1730353"/>
                    <a:pt x="656272" y="1648438"/>
                    <a:pt x="698182" y="1546521"/>
                  </a:cubicBezTo>
                  <a:cubicBezTo>
                    <a:pt x="737235" y="1452223"/>
                    <a:pt x="1776413" y="7280"/>
                    <a:pt x="1777365" y="3470"/>
                  </a:cubicBezTo>
                  <a:cubicBezTo>
                    <a:pt x="1688782" y="-11770"/>
                    <a:pt x="1566863" y="23473"/>
                    <a:pt x="1492567" y="103483"/>
                  </a:cubicBezTo>
                  <a:cubicBezTo>
                    <a:pt x="1469707" y="128248"/>
                    <a:pt x="1416367" y="153013"/>
                    <a:pt x="1381125" y="130153"/>
                  </a:cubicBezTo>
                  <a:cubicBezTo>
                    <a:pt x="1275397" y="71098"/>
                    <a:pt x="1152525" y="613"/>
                    <a:pt x="871538" y="61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0" name="Google Shape;350;p31"/>
            <p:cNvSpPr/>
            <p:nvPr/>
          </p:nvSpPr>
          <p:spPr>
            <a:xfrm>
              <a:off x="9092649" y="2269344"/>
              <a:ext cx="809625" cy="952500"/>
            </a:xfrm>
            <a:custGeom>
              <a:rect b="b" l="l" r="r" t="t"/>
              <a:pathLst>
                <a:path extrusionOk="0" h="952500" w="809625">
                  <a:moveTo>
                    <a:pt x="157078" y="955821"/>
                  </a:moveTo>
                  <a:cubicBezTo>
                    <a:pt x="109453" y="970108"/>
                    <a:pt x="36111" y="954868"/>
                    <a:pt x="14203" y="889146"/>
                  </a:cubicBezTo>
                  <a:cubicBezTo>
                    <a:pt x="-21039" y="780561"/>
                    <a:pt x="15156" y="739603"/>
                    <a:pt x="58971" y="634828"/>
                  </a:cubicBezTo>
                  <a:cubicBezTo>
                    <a:pt x="155174" y="407181"/>
                    <a:pt x="385678" y="177628"/>
                    <a:pt x="441876" y="126193"/>
                  </a:cubicBezTo>
                  <a:cubicBezTo>
                    <a:pt x="543793" y="32848"/>
                    <a:pt x="659046" y="-30017"/>
                    <a:pt x="763821" y="14751"/>
                  </a:cubicBezTo>
                  <a:cubicBezTo>
                    <a:pt x="763821" y="14751"/>
                    <a:pt x="815256" y="51898"/>
                    <a:pt x="813351" y="114763"/>
                  </a:cubicBezTo>
                  <a:cubicBezTo>
                    <a:pt x="810493" y="192868"/>
                    <a:pt x="786681" y="229063"/>
                    <a:pt x="720958" y="321456"/>
                  </a:cubicBezTo>
                  <a:cubicBezTo>
                    <a:pt x="648568" y="423373"/>
                    <a:pt x="513313" y="621493"/>
                    <a:pt x="373296" y="778656"/>
                  </a:cubicBezTo>
                  <a:cubicBezTo>
                    <a:pt x="291381" y="872001"/>
                    <a:pt x="204703" y="941533"/>
                    <a:pt x="157078" y="955821"/>
                  </a:cubicBezTo>
                  <a:close/>
                </a:path>
              </a:pathLst>
            </a:custGeom>
            <a:solidFill>
              <a:srgbClr val="0000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1" name="Google Shape;351;p31"/>
            <p:cNvSpPr/>
            <p:nvPr/>
          </p:nvSpPr>
          <p:spPr>
            <a:xfrm>
              <a:off x="9178208" y="2401664"/>
              <a:ext cx="609600" cy="733425"/>
            </a:xfrm>
            <a:custGeom>
              <a:rect b="b" l="l" r="r" t="t"/>
              <a:pathLst>
                <a:path extrusionOk="0" h="733425" w="609600">
                  <a:moveTo>
                    <a:pt x="566818" y="7208"/>
                  </a:moveTo>
                  <a:cubicBezTo>
                    <a:pt x="694454" y="51976"/>
                    <a:pt x="553484" y="237713"/>
                    <a:pt x="404893" y="432976"/>
                  </a:cubicBezTo>
                  <a:cubicBezTo>
                    <a:pt x="255351" y="630143"/>
                    <a:pt x="163911" y="766351"/>
                    <a:pt x="50564" y="733013"/>
                  </a:cubicBezTo>
                  <a:cubicBezTo>
                    <a:pt x="-48496" y="704438"/>
                    <a:pt x="3891" y="454883"/>
                    <a:pt x="156291" y="261526"/>
                  </a:cubicBezTo>
                  <a:cubicBezTo>
                    <a:pt x="314406" y="61501"/>
                    <a:pt x="469664" y="-27082"/>
                    <a:pt x="566818" y="7208"/>
                  </a:cubicBezTo>
                  <a:close/>
                </a:path>
              </a:pathLst>
            </a:custGeom>
            <a:solidFill>
              <a:srgbClr val="59595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352" name="Google Shape;352;p31"/>
          <p:cNvGrpSpPr/>
          <p:nvPr/>
        </p:nvGrpSpPr>
        <p:grpSpPr>
          <a:xfrm>
            <a:off x="5743243" y="241922"/>
            <a:ext cx="3399883" cy="4158797"/>
            <a:chOff x="6446339" y="1280897"/>
            <a:chExt cx="4320717" cy="5285178"/>
          </a:xfrm>
        </p:grpSpPr>
        <p:sp>
          <p:nvSpPr>
            <p:cNvPr id="353" name="Google Shape;353;p31"/>
            <p:cNvSpPr/>
            <p:nvPr/>
          </p:nvSpPr>
          <p:spPr>
            <a:xfrm>
              <a:off x="7360122" y="5629227"/>
              <a:ext cx="2033648" cy="936848"/>
            </a:xfrm>
            <a:custGeom>
              <a:rect b="b" l="l" r="r" t="t"/>
              <a:pathLst>
                <a:path extrusionOk="0" h="390525" w="8477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4" name="Google Shape;354;p31"/>
            <p:cNvSpPr/>
            <p:nvPr/>
          </p:nvSpPr>
          <p:spPr>
            <a:xfrm>
              <a:off x="7358820" y="5629227"/>
              <a:ext cx="1987948" cy="913998"/>
            </a:xfrm>
            <a:custGeom>
              <a:rect b="b" l="l" r="r" t="t"/>
              <a:pathLst>
                <a:path extrusionOk="0" h="381000" w="828675">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5" name="Google Shape;355;p31"/>
            <p:cNvSpPr/>
            <p:nvPr/>
          </p:nvSpPr>
          <p:spPr>
            <a:xfrm>
              <a:off x="6448412" y="1280897"/>
              <a:ext cx="4318644" cy="4592842"/>
            </a:xfrm>
            <a:custGeom>
              <a:rect b="b" l="l" r="r" t="t"/>
              <a:pathLst>
                <a:path extrusionOk="0" h="1914525" w="18002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6" name="Google Shape;356;p31"/>
            <p:cNvSpPr/>
            <p:nvPr/>
          </p:nvSpPr>
          <p:spPr>
            <a:xfrm>
              <a:off x="6464696" y="1280897"/>
              <a:ext cx="4250094" cy="3998744"/>
            </a:xfrm>
            <a:custGeom>
              <a:rect b="b" l="l" r="r" t="t"/>
              <a:pathLst>
                <a:path extrusionOk="0" h="1666875" w="1771650">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7" name="Google Shape;357;p31"/>
            <p:cNvSpPr/>
            <p:nvPr/>
          </p:nvSpPr>
          <p:spPr>
            <a:xfrm>
              <a:off x="6572092" y="1577928"/>
              <a:ext cx="3907345" cy="3404644"/>
            </a:xfrm>
            <a:custGeom>
              <a:rect b="b" l="l" r="r" t="t"/>
              <a:pathLst>
                <a:path extrusionOk="0" h="1419225" w="1628775">
                  <a:moveTo>
                    <a:pt x="1539716" y="1416844"/>
                  </a:moveTo>
                  <a:lnTo>
                    <a:pt x="7144" y="1357789"/>
                  </a:lnTo>
                  <a:lnTo>
                    <a:pt x="57626" y="363379"/>
                  </a:lnTo>
                  <a:lnTo>
                    <a:pt x="1628299" y="7144"/>
                  </a:lnTo>
                  <a:close/>
                </a:path>
              </a:pathLst>
            </a:custGeom>
            <a:solidFill>
              <a:srgbClr val="E6E6E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8" name="Google Shape;358;p31"/>
            <p:cNvSpPr/>
            <p:nvPr/>
          </p:nvSpPr>
          <p:spPr>
            <a:xfrm>
              <a:off x="6446339" y="4996281"/>
              <a:ext cx="4044444" cy="868298"/>
            </a:xfrm>
            <a:custGeom>
              <a:rect b="b" l="l" r="r" t="t"/>
              <a:pathLst>
                <a:path extrusionOk="0" h="361950" w="1685925">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9" name="Google Shape;359;p31"/>
            <p:cNvSpPr/>
            <p:nvPr/>
          </p:nvSpPr>
          <p:spPr>
            <a:xfrm>
              <a:off x="7715310" y="1593115"/>
              <a:ext cx="2775473" cy="3394037"/>
            </a:xfrm>
            <a:custGeom>
              <a:rect b="b" l="l" r="r" t="t"/>
              <a:pathLst>
                <a:path extrusionOk="0" h="3394037" w="2775473">
                  <a:moveTo>
                    <a:pt x="1425389" y="306593"/>
                  </a:moveTo>
                  <a:lnTo>
                    <a:pt x="2775473" y="0"/>
                  </a:lnTo>
                  <a:lnTo>
                    <a:pt x="2565699" y="3394037"/>
                  </a:lnTo>
                  <a:lnTo>
                    <a:pt x="0" y="3281082"/>
                  </a:lnTo>
                  <a:lnTo>
                    <a:pt x="1425389" y="306593"/>
                  </a:lnTo>
                  <a:close/>
                </a:path>
              </a:pathLst>
            </a:custGeom>
            <a:solidFill>
              <a:srgbClr val="999999">
                <a:alpha val="9803"/>
              </a:srgb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360" name="Google Shape;360;p31"/>
          <p:cNvSpPr/>
          <p:nvPr/>
        </p:nvSpPr>
        <p:spPr>
          <a:xfrm>
            <a:off x="6707709" y="1106933"/>
            <a:ext cx="1147676" cy="1514215"/>
          </a:xfrm>
          <a:custGeom>
            <a:rect b="b" l="l" r="r" t="t"/>
            <a:pathLst>
              <a:path extrusionOk="0" h="978491" w="741632">
                <a:moveTo>
                  <a:pt x="261466" y="746825"/>
                </a:moveTo>
                <a:cubicBezTo>
                  <a:pt x="243306" y="747021"/>
                  <a:pt x="226317" y="747021"/>
                  <a:pt x="207376" y="747021"/>
                </a:cubicBezTo>
                <a:cubicBezTo>
                  <a:pt x="207376" y="760104"/>
                  <a:pt x="207376" y="772601"/>
                  <a:pt x="207376" y="786465"/>
                </a:cubicBezTo>
                <a:cubicBezTo>
                  <a:pt x="193512" y="786465"/>
                  <a:pt x="180819" y="786465"/>
                  <a:pt x="168322" y="786465"/>
                </a:cubicBezTo>
                <a:cubicBezTo>
                  <a:pt x="168322" y="805015"/>
                  <a:pt x="168322" y="822199"/>
                  <a:pt x="168322" y="840164"/>
                </a:cubicBezTo>
                <a:cubicBezTo>
                  <a:pt x="181405" y="840164"/>
                  <a:pt x="193903" y="840164"/>
                  <a:pt x="207376" y="840164"/>
                </a:cubicBezTo>
                <a:cubicBezTo>
                  <a:pt x="207376" y="853637"/>
                  <a:pt x="207376" y="866135"/>
                  <a:pt x="207376" y="879218"/>
                </a:cubicBezTo>
                <a:cubicBezTo>
                  <a:pt x="225926" y="879218"/>
                  <a:pt x="243306" y="879218"/>
                  <a:pt x="261661" y="879218"/>
                </a:cubicBezTo>
                <a:cubicBezTo>
                  <a:pt x="261661" y="866135"/>
                  <a:pt x="261661" y="853637"/>
                  <a:pt x="261661" y="839969"/>
                </a:cubicBezTo>
                <a:cubicBezTo>
                  <a:pt x="275330" y="839969"/>
                  <a:pt x="287827" y="839969"/>
                  <a:pt x="300715" y="839969"/>
                </a:cubicBezTo>
                <a:cubicBezTo>
                  <a:pt x="300715" y="821613"/>
                  <a:pt x="300715" y="804234"/>
                  <a:pt x="300715" y="785879"/>
                </a:cubicBezTo>
                <a:cubicBezTo>
                  <a:pt x="287632" y="785879"/>
                  <a:pt x="275134" y="785879"/>
                  <a:pt x="261466" y="785879"/>
                </a:cubicBezTo>
                <a:cubicBezTo>
                  <a:pt x="261466" y="772406"/>
                  <a:pt x="261466" y="759908"/>
                  <a:pt x="261466" y="746825"/>
                </a:cubicBezTo>
                <a:close/>
                <a:moveTo>
                  <a:pt x="175352" y="639037"/>
                </a:moveTo>
                <a:cubicBezTo>
                  <a:pt x="161683" y="639232"/>
                  <a:pt x="150943" y="650362"/>
                  <a:pt x="151138" y="664226"/>
                </a:cubicBezTo>
                <a:cubicBezTo>
                  <a:pt x="151334" y="678090"/>
                  <a:pt x="162269" y="688830"/>
                  <a:pt x="175938" y="688635"/>
                </a:cubicBezTo>
                <a:cubicBezTo>
                  <a:pt x="189606" y="688244"/>
                  <a:pt x="200541" y="677114"/>
                  <a:pt x="200346" y="663445"/>
                </a:cubicBezTo>
                <a:cubicBezTo>
                  <a:pt x="200151" y="649972"/>
                  <a:pt x="188825" y="638841"/>
                  <a:pt x="175352" y="639037"/>
                </a:cubicBezTo>
                <a:close/>
                <a:moveTo>
                  <a:pt x="175547" y="624977"/>
                </a:moveTo>
                <a:cubicBezTo>
                  <a:pt x="197417" y="624977"/>
                  <a:pt x="214406" y="642161"/>
                  <a:pt x="214406" y="664031"/>
                </a:cubicBezTo>
                <a:cubicBezTo>
                  <a:pt x="214406" y="685706"/>
                  <a:pt x="196831" y="703085"/>
                  <a:pt x="175352" y="702890"/>
                </a:cubicBezTo>
                <a:cubicBezTo>
                  <a:pt x="154263" y="702695"/>
                  <a:pt x="137079" y="685315"/>
                  <a:pt x="136884" y="664226"/>
                </a:cubicBezTo>
                <a:cubicBezTo>
                  <a:pt x="136493" y="642551"/>
                  <a:pt x="154067" y="624977"/>
                  <a:pt x="175547" y="624977"/>
                </a:cubicBezTo>
                <a:close/>
                <a:moveTo>
                  <a:pt x="499499" y="424436"/>
                </a:moveTo>
                <a:cubicBezTo>
                  <a:pt x="512582" y="424436"/>
                  <a:pt x="524493" y="424241"/>
                  <a:pt x="536404" y="424631"/>
                </a:cubicBezTo>
                <a:cubicBezTo>
                  <a:pt x="538748" y="424631"/>
                  <a:pt x="541481" y="425998"/>
                  <a:pt x="543434" y="427365"/>
                </a:cubicBezTo>
                <a:cubicBezTo>
                  <a:pt x="575263" y="450212"/>
                  <a:pt x="604944" y="475401"/>
                  <a:pt x="629743" y="506059"/>
                </a:cubicBezTo>
                <a:cubicBezTo>
                  <a:pt x="657471" y="540426"/>
                  <a:pt x="663329" y="579870"/>
                  <a:pt x="658252" y="621853"/>
                </a:cubicBezTo>
                <a:cubicBezTo>
                  <a:pt x="656690" y="635327"/>
                  <a:pt x="652980" y="648410"/>
                  <a:pt x="650246" y="661883"/>
                </a:cubicBezTo>
                <a:cubicBezTo>
                  <a:pt x="603577" y="646457"/>
                  <a:pt x="567452" y="663641"/>
                  <a:pt x="535233" y="693517"/>
                </a:cubicBezTo>
                <a:cubicBezTo>
                  <a:pt x="517073" y="710310"/>
                  <a:pt x="504185" y="731008"/>
                  <a:pt x="495007" y="753855"/>
                </a:cubicBezTo>
                <a:cubicBezTo>
                  <a:pt x="493641" y="757370"/>
                  <a:pt x="490711" y="760885"/>
                  <a:pt x="487587" y="763033"/>
                </a:cubicBezTo>
                <a:cubicBezTo>
                  <a:pt x="476066" y="771039"/>
                  <a:pt x="470208" y="786660"/>
                  <a:pt x="474113" y="800134"/>
                </a:cubicBezTo>
                <a:cubicBezTo>
                  <a:pt x="478214" y="813412"/>
                  <a:pt x="491688" y="817708"/>
                  <a:pt x="502818" y="809116"/>
                </a:cubicBezTo>
                <a:cubicBezTo>
                  <a:pt x="514925" y="799743"/>
                  <a:pt x="518245" y="780997"/>
                  <a:pt x="510629" y="767719"/>
                </a:cubicBezTo>
                <a:cubicBezTo>
                  <a:pt x="509457" y="765571"/>
                  <a:pt x="508090" y="762252"/>
                  <a:pt x="508872" y="760299"/>
                </a:cubicBezTo>
                <a:cubicBezTo>
                  <a:pt x="525664" y="717535"/>
                  <a:pt x="553393" y="685120"/>
                  <a:pt x="598695" y="672428"/>
                </a:cubicBezTo>
                <a:cubicBezTo>
                  <a:pt x="640678" y="660517"/>
                  <a:pt x="673483" y="685901"/>
                  <a:pt x="674655" y="730032"/>
                </a:cubicBezTo>
                <a:cubicBezTo>
                  <a:pt x="675631" y="770453"/>
                  <a:pt x="658448" y="803648"/>
                  <a:pt x="630914" y="831963"/>
                </a:cubicBezTo>
                <a:cubicBezTo>
                  <a:pt x="629352" y="833720"/>
                  <a:pt x="625056" y="834110"/>
                  <a:pt x="622518" y="833525"/>
                </a:cubicBezTo>
                <a:cubicBezTo>
                  <a:pt x="607092" y="829815"/>
                  <a:pt x="587760" y="840750"/>
                  <a:pt x="583269" y="856371"/>
                </a:cubicBezTo>
                <a:cubicBezTo>
                  <a:pt x="579363" y="869845"/>
                  <a:pt x="587760" y="880194"/>
                  <a:pt x="601820" y="878437"/>
                </a:cubicBezTo>
                <a:cubicBezTo>
                  <a:pt x="615683" y="876679"/>
                  <a:pt x="625642" y="868868"/>
                  <a:pt x="631696" y="855980"/>
                </a:cubicBezTo>
                <a:cubicBezTo>
                  <a:pt x="633648" y="851685"/>
                  <a:pt x="636187" y="847584"/>
                  <a:pt x="639506" y="844264"/>
                </a:cubicBezTo>
                <a:cubicBezTo>
                  <a:pt x="672311" y="810874"/>
                  <a:pt x="692424" y="772210"/>
                  <a:pt x="689105" y="723784"/>
                </a:cubicBezTo>
                <a:cubicBezTo>
                  <a:pt x="687933" y="706405"/>
                  <a:pt x="681880" y="690783"/>
                  <a:pt x="669968" y="677895"/>
                </a:cubicBezTo>
                <a:cubicBezTo>
                  <a:pt x="665673" y="673209"/>
                  <a:pt x="665868" y="669499"/>
                  <a:pt x="667430" y="664227"/>
                </a:cubicBezTo>
                <a:cubicBezTo>
                  <a:pt x="679927" y="623611"/>
                  <a:pt x="682466" y="582604"/>
                  <a:pt x="669578" y="541402"/>
                </a:cubicBezTo>
                <a:cubicBezTo>
                  <a:pt x="661181" y="515041"/>
                  <a:pt x="644974" y="493366"/>
                  <a:pt x="625838" y="474230"/>
                </a:cubicBezTo>
                <a:cubicBezTo>
                  <a:pt x="608849" y="457242"/>
                  <a:pt x="590689" y="441620"/>
                  <a:pt x="572724" y="425022"/>
                </a:cubicBezTo>
                <a:cubicBezTo>
                  <a:pt x="606896" y="422483"/>
                  <a:pt x="640092" y="426194"/>
                  <a:pt x="670554" y="444354"/>
                </a:cubicBezTo>
                <a:cubicBezTo>
                  <a:pt x="708632" y="467395"/>
                  <a:pt x="731673" y="500982"/>
                  <a:pt x="739679" y="544722"/>
                </a:cubicBezTo>
                <a:cubicBezTo>
                  <a:pt x="740265" y="547455"/>
                  <a:pt x="741046" y="550385"/>
                  <a:pt x="741632" y="553118"/>
                </a:cubicBezTo>
                <a:lnTo>
                  <a:pt x="741632" y="978491"/>
                </a:lnTo>
                <a:lnTo>
                  <a:pt x="389996" y="978491"/>
                </a:lnTo>
                <a:lnTo>
                  <a:pt x="389953" y="791542"/>
                </a:lnTo>
                <a:cubicBezTo>
                  <a:pt x="389953" y="783536"/>
                  <a:pt x="392296" y="778459"/>
                  <a:pt x="398154" y="773382"/>
                </a:cubicBezTo>
                <a:cubicBezTo>
                  <a:pt x="432521" y="743310"/>
                  <a:pt x="466107" y="712849"/>
                  <a:pt x="500670" y="682972"/>
                </a:cubicBezTo>
                <a:cubicBezTo>
                  <a:pt x="506919" y="677700"/>
                  <a:pt x="507309" y="673404"/>
                  <a:pt x="504380" y="666375"/>
                </a:cubicBezTo>
                <a:cubicBezTo>
                  <a:pt x="497741" y="649582"/>
                  <a:pt x="491688" y="632398"/>
                  <a:pt x="485049" y="614433"/>
                </a:cubicBezTo>
                <a:cubicBezTo>
                  <a:pt x="510238" y="606622"/>
                  <a:pt x="534842" y="599202"/>
                  <a:pt x="560227" y="591391"/>
                </a:cubicBezTo>
                <a:cubicBezTo>
                  <a:pt x="539919" y="535544"/>
                  <a:pt x="519806" y="480478"/>
                  <a:pt x="499499" y="424436"/>
                </a:cubicBezTo>
                <a:close/>
                <a:moveTo>
                  <a:pt x="447948" y="423850"/>
                </a:moveTo>
                <a:cubicBezTo>
                  <a:pt x="471576" y="424241"/>
                  <a:pt x="471576" y="423850"/>
                  <a:pt x="479582" y="446501"/>
                </a:cubicBezTo>
                <a:cubicBezTo>
                  <a:pt x="494617" y="488484"/>
                  <a:pt x="509653" y="530272"/>
                  <a:pt x="525079" y="573622"/>
                </a:cubicBezTo>
                <a:cubicBezTo>
                  <a:pt x="499694" y="581433"/>
                  <a:pt x="475090" y="589048"/>
                  <a:pt x="449705" y="596859"/>
                </a:cubicBezTo>
                <a:cubicBezTo>
                  <a:pt x="457712" y="618534"/>
                  <a:pt x="465132" y="639233"/>
                  <a:pt x="473138" y="659736"/>
                </a:cubicBezTo>
                <a:cubicBezTo>
                  <a:pt x="475481" y="665594"/>
                  <a:pt x="475090" y="669304"/>
                  <a:pt x="469818" y="673795"/>
                </a:cubicBezTo>
                <a:cubicBezTo>
                  <a:pt x="438575" y="700937"/>
                  <a:pt x="407918" y="728471"/>
                  <a:pt x="376284" y="756589"/>
                </a:cubicBezTo>
                <a:cubicBezTo>
                  <a:pt x="359686" y="741944"/>
                  <a:pt x="343284" y="727299"/>
                  <a:pt x="326686" y="712654"/>
                </a:cubicBezTo>
                <a:cubicBezTo>
                  <a:pt x="311845" y="699571"/>
                  <a:pt x="297200" y="686097"/>
                  <a:pt x="282164" y="673209"/>
                </a:cubicBezTo>
                <a:cubicBezTo>
                  <a:pt x="277673" y="669499"/>
                  <a:pt x="277087" y="666180"/>
                  <a:pt x="279040" y="660907"/>
                </a:cubicBezTo>
                <a:cubicBezTo>
                  <a:pt x="287046" y="640014"/>
                  <a:pt x="294662" y="619120"/>
                  <a:pt x="302863" y="596859"/>
                </a:cubicBezTo>
                <a:cubicBezTo>
                  <a:pt x="277478" y="589048"/>
                  <a:pt x="252874" y="581433"/>
                  <a:pt x="227684" y="573622"/>
                </a:cubicBezTo>
                <a:cubicBezTo>
                  <a:pt x="242525" y="532029"/>
                  <a:pt x="256975" y="491218"/>
                  <a:pt x="271425" y="450212"/>
                </a:cubicBezTo>
                <a:cubicBezTo>
                  <a:pt x="272987" y="445916"/>
                  <a:pt x="274549" y="441620"/>
                  <a:pt x="276111" y="437324"/>
                </a:cubicBezTo>
                <a:cubicBezTo>
                  <a:pt x="281188" y="423264"/>
                  <a:pt x="284117" y="421312"/>
                  <a:pt x="298567" y="424241"/>
                </a:cubicBezTo>
                <a:cubicBezTo>
                  <a:pt x="301301" y="424826"/>
                  <a:pt x="304230" y="428927"/>
                  <a:pt x="305597" y="432051"/>
                </a:cubicBezTo>
                <a:cubicBezTo>
                  <a:pt x="325514" y="482236"/>
                  <a:pt x="345041" y="532420"/>
                  <a:pt x="364763" y="582799"/>
                </a:cubicBezTo>
                <a:cubicBezTo>
                  <a:pt x="366325" y="586900"/>
                  <a:pt x="368083" y="591001"/>
                  <a:pt x="370621" y="596859"/>
                </a:cubicBezTo>
                <a:cubicBezTo>
                  <a:pt x="374917" y="586119"/>
                  <a:pt x="378432" y="577137"/>
                  <a:pt x="381947" y="568349"/>
                </a:cubicBezTo>
                <a:cubicBezTo>
                  <a:pt x="399521" y="523242"/>
                  <a:pt x="417291" y="478135"/>
                  <a:pt x="434670" y="433028"/>
                </a:cubicBezTo>
                <a:cubicBezTo>
                  <a:pt x="437208" y="426193"/>
                  <a:pt x="440723" y="423655"/>
                  <a:pt x="447948" y="423850"/>
                </a:cubicBezTo>
                <a:close/>
                <a:moveTo>
                  <a:pt x="251702" y="423460"/>
                </a:moveTo>
                <a:cubicBezTo>
                  <a:pt x="252093" y="424241"/>
                  <a:pt x="252483" y="424827"/>
                  <a:pt x="252874" y="425608"/>
                </a:cubicBezTo>
                <a:cubicBezTo>
                  <a:pt x="232956" y="480478"/>
                  <a:pt x="212844" y="535349"/>
                  <a:pt x="192536" y="591391"/>
                </a:cubicBezTo>
                <a:cubicBezTo>
                  <a:pt x="217725" y="599202"/>
                  <a:pt x="242329" y="606622"/>
                  <a:pt x="267714" y="614433"/>
                </a:cubicBezTo>
                <a:cubicBezTo>
                  <a:pt x="261270" y="632202"/>
                  <a:pt x="255412" y="649777"/>
                  <a:pt x="248187" y="666765"/>
                </a:cubicBezTo>
                <a:cubicBezTo>
                  <a:pt x="245063" y="674185"/>
                  <a:pt x="246821" y="678091"/>
                  <a:pt x="252483" y="682972"/>
                </a:cubicBezTo>
                <a:cubicBezTo>
                  <a:pt x="287046" y="713239"/>
                  <a:pt x="321023" y="743896"/>
                  <a:pt x="355585" y="774163"/>
                </a:cubicBezTo>
                <a:cubicBezTo>
                  <a:pt x="361248" y="779045"/>
                  <a:pt x="362615" y="784122"/>
                  <a:pt x="362615" y="790956"/>
                </a:cubicBezTo>
                <a:lnTo>
                  <a:pt x="362572" y="978491"/>
                </a:lnTo>
                <a:lnTo>
                  <a:pt x="0" y="978491"/>
                </a:lnTo>
                <a:lnTo>
                  <a:pt x="0" y="566983"/>
                </a:lnTo>
                <a:cubicBezTo>
                  <a:pt x="390" y="488094"/>
                  <a:pt x="62681" y="426194"/>
                  <a:pt x="141571" y="424436"/>
                </a:cubicBezTo>
                <a:cubicBezTo>
                  <a:pt x="167541" y="423850"/>
                  <a:pt x="193707" y="424436"/>
                  <a:pt x="221435" y="424436"/>
                </a:cubicBezTo>
                <a:cubicBezTo>
                  <a:pt x="219092" y="427560"/>
                  <a:pt x="217335" y="429708"/>
                  <a:pt x="215773" y="431661"/>
                </a:cubicBezTo>
                <a:cubicBezTo>
                  <a:pt x="191364" y="461733"/>
                  <a:pt x="168322" y="492585"/>
                  <a:pt x="164417" y="532615"/>
                </a:cubicBezTo>
                <a:cubicBezTo>
                  <a:pt x="161878" y="559172"/>
                  <a:pt x="161488" y="585924"/>
                  <a:pt x="160707" y="612480"/>
                </a:cubicBezTo>
                <a:cubicBezTo>
                  <a:pt x="160511" y="617948"/>
                  <a:pt x="159731" y="620877"/>
                  <a:pt x="154458" y="623806"/>
                </a:cubicBezTo>
                <a:cubicBezTo>
                  <a:pt x="134345" y="634741"/>
                  <a:pt x="125558" y="656611"/>
                  <a:pt x="132197" y="677700"/>
                </a:cubicBezTo>
                <a:cubicBezTo>
                  <a:pt x="138837" y="698399"/>
                  <a:pt x="158168" y="711287"/>
                  <a:pt x="180234" y="709529"/>
                </a:cubicBezTo>
                <a:cubicBezTo>
                  <a:pt x="201323" y="707967"/>
                  <a:pt x="218506" y="691369"/>
                  <a:pt x="221631" y="669304"/>
                </a:cubicBezTo>
                <a:cubicBezTo>
                  <a:pt x="224950" y="647043"/>
                  <a:pt x="208743" y="624196"/>
                  <a:pt x="185896" y="619315"/>
                </a:cubicBezTo>
                <a:cubicBezTo>
                  <a:pt x="181601" y="618338"/>
                  <a:pt x="177695" y="618338"/>
                  <a:pt x="178086" y="612090"/>
                </a:cubicBezTo>
                <a:cubicBezTo>
                  <a:pt x="180038" y="582994"/>
                  <a:pt x="180624" y="553704"/>
                  <a:pt x="183748" y="524609"/>
                </a:cubicBezTo>
                <a:cubicBezTo>
                  <a:pt x="184920" y="513674"/>
                  <a:pt x="189411" y="502153"/>
                  <a:pt x="195465" y="492976"/>
                </a:cubicBezTo>
                <a:cubicBezTo>
                  <a:pt x="209719" y="470910"/>
                  <a:pt x="225536" y="450017"/>
                  <a:pt x="241353" y="428927"/>
                </a:cubicBezTo>
                <a:cubicBezTo>
                  <a:pt x="243501" y="425998"/>
                  <a:pt x="248187" y="425217"/>
                  <a:pt x="251702" y="423460"/>
                </a:cubicBezTo>
                <a:close/>
                <a:moveTo>
                  <a:pt x="371029" y="2"/>
                </a:moveTo>
                <a:cubicBezTo>
                  <a:pt x="477419" y="499"/>
                  <a:pt x="563095" y="86838"/>
                  <a:pt x="562763" y="193062"/>
                </a:cubicBezTo>
                <a:cubicBezTo>
                  <a:pt x="562432" y="299452"/>
                  <a:pt x="475928" y="385625"/>
                  <a:pt x="370035" y="385128"/>
                </a:cubicBezTo>
                <a:cubicBezTo>
                  <a:pt x="263313" y="384631"/>
                  <a:pt x="177472" y="298127"/>
                  <a:pt x="177803" y="191571"/>
                </a:cubicBezTo>
                <a:cubicBezTo>
                  <a:pt x="178300" y="85346"/>
                  <a:pt x="264970" y="-495"/>
                  <a:pt x="371029" y="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361" name="Google Shape;361;p31"/>
          <p:cNvGrpSpPr/>
          <p:nvPr/>
        </p:nvGrpSpPr>
        <p:grpSpPr>
          <a:xfrm flipH="1">
            <a:off x="7186317" y="2569630"/>
            <a:ext cx="2032505" cy="2480702"/>
            <a:chOff x="3734246" y="1262897"/>
            <a:chExt cx="4396751" cy="5366298"/>
          </a:xfrm>
        </p:grpSpPr>
        <p:sp>
          <p:nvSpPr>
            <p:cNvPr id="362" name="Google Shape;362;p31"/>
            <p:cNvSpPr/>
            <p:nvPr/>
          </p:nvSpPr>
          <p:spPr>
            <a:xfrm>
              <a:off x="4537623" y="1262897"/>
              <a:ext cx="2619375" cy="4733925"/>
            </a:xfrm>
            <a:custGeom>
              <a:rect b="b" l="l" r="r" t="t"/>
              <a:pathLst>
                <a:path extrusionOk="0" h="4733925" w="2619375">
                  <a:moveTo>
                    <a:pt x="2621596" y="2055495"/>
                  </a:moveTo>
                  <a:cubicBezTo>
                    <a:pt x="2617786" y="1898333"/>
                    <a:pt x="2588259" y="1744028"/>
                    <a:pt x="2511106" y="1603058"/>
                  </a:cubicBezTo>
                  <a:cubicBezTo>
                    <a:pt x="2463481" y="1516380"/>
                    <a:pt x="2396806" y="1447800"/>
                    <a:pt x="2323463" y="1383983"/>
                  </a:cubicBezTo>
                  <a:cubicBezTo>
                    <a:pt x="2309176" y="1371600"/>
                    <a:pt x="2113913" y="1228725"/>
                    <a:pt x="2051048" y="1182053"/>
                  </a:cubicBezTo>
                  <a:cubicBezTo>
                    <a:pt x="2020568" y="1159193"/>
                    <a:pt x="2013901" y="1135380"/>
                    <a:pt x="2046286" y="1104900"/>
                  </a:cubicBezTo>
                  <a:cubicBezTo>
                    <a:pt x="2090101" y="1064895"/>
                    <a:pt x="2117723" y="1016318"/>
                    <a:pt x="2103436" y="952500"/>
                  </a:cubicBezTo>
                  <a:cubicBezTo>
                    <a:pt x="2101531" y="942975"/>
                    <a:pt x="2095816" y="931545"/>
                    <a:pt x="2105341" y="926783"/>
                  </a:cubicBezTo>
                  <a:cubicBezTo>
                    <a:pt x="2119628" y="919163"/>
                    <a:pt x="2152966" y="899160"/>
                    <a:pt x="2172969" y="834390"/>
                  </a:cubicBezTo>
                  <a:cubicBezTo>
                    <a:pt x="2174873" y="826770"/>
                    <a:pt x="2192019" y="468630"/>
                    <a:pt x="2193923" y="329565"/>
                  </a:cubicBezTo>
                  <a:cubicBezTo>
                    <a:pt x="2196781" y="189548"/>
                    <a:pt x="2143441" y="115253"/>
                    <a:pt x="2011996" y="67628"/>
                  </a:cubicBezTo>
                  <a:cubicBezTo>
                    <a:pt x="1991041" y="60008"/>
                    <a:pt x="1775776" y="0"/>
                    <a:pt x="1313813" y="0"/>
                  </a:cubicBezTo>
                  <a:lnTo>
                    <a:pt x="1313813" y="0"/>
                  </a:lnTo>
                  <a:cubicBezTo>
                    <a:pt x="1312861" y="0"/>
                    <a:pt x="1311908" y="0"/>
                    <a:pt x="1310956" y="0"/>
                  </a:cubicBezTo>
                  <a:cubicBezTo>
                    <a:pt x="1310003" y="0"/>
                    <a:pt x="1309051" y="0"/>
                    <a:pt x="1308098" y="0"/>
                  </a:cubicBezTo>
                  <a:lnTo>
                    <a:pt x="1308098" y="0"/>
                  </a:lnTo>
                  <a:cubicBezTo>
                    <a:pt x="846136" y="953"/>
                    <a:pt x="630871" y="60008"/>
                    <a:pt x="609916" y="67628"/>
                  </a:cubicBezTo>
                  <a:cubicBezTo>
                    <a:pt x="479423" y="116205"/>
                    <a:pt x="426083" y="190500"/>
                    <a:pt x="427988" y="330518"/>
                  </a:cubicBezTo>
                  <a:cubicBezTo>
                    <a:pt x="430846" y="469583"/>
                    <a:pt x="447038" y="827723"/>
                    <a:pt x="448943" y="835343"/>
                  </a:cubicBezTo>
                  <a:cubicBezTo>
                    <a:pt x="468946" y="899160"/>
                    <a:pt x="502283" y="920115"/>
                    <a:pt x="516571" y="927735"/>
                  </a:cubicBezTo>
                  <a:cubicBezTo>
                    <a:pt x="526096" y="932498"/>
                    <a:pt x="520381" y="943928"/>
                    <a:pt x="518476" y="953453"/>
                  </a:cubicBezTo>
                  <a:cubicBezTo>
                    <a:pt x="504188" y="1016318"/>
                    <a:pt x="532763" y="1064895"/>
                    <a:pt x="575626" y="1105853"/>
                  </a:cubicBezTo>
                  <a:cubicBezTo>
                    <a:pt x="608011" y="1136333"/>
                    <a:pt x="601343" y="1160145"/>
                    <a:pt x="570863" y="1183005"/>
                  </a:cubicBezTo>
                  <a:cubicBezTo>
                    <a:pt x="507998" y="1230630"/>
                    <a:pt x="312736" y="1372553"/>
                    <a:pt x="298448" y="1384935"/>
                  </a:cubicBezTo>
                  <a:cubicBezTo>
                    <a:pt x="225106" y="1447800"/>
                    <a:pt x="157478" y="1517333"/>
                    <a:pt x="110806" y="1604010"/>
                  </a:cubicBezTo>
                  <a:cubicBezTo>
                    <a:pt x="33653" y="1744980"/>
                    <a:pt x="4126" y="1898333"/>
                    <a:pt x="316" y="2056448"/>
                  </a:cubicBezTo>
                  <a:cubicBezTo>
                    <a:pt x="-2542" y="2223135"/>
                    <a:pt x="14603" y="4053840"/>
                    <a:pt x="26986" y="4124325"/>
                  </a:cubicBezTo>
                  <a:cubicBezTo>
                    <a:pt x="50798" y="4260533"/>
                    <a:pt x="110806" y="4374833"/>
                    <a:pt x="217486" y="4464368"/>
                  </a:cubicBezTo>
                  <a:cubicBezTo>
                    <a:pt x="294638" y="4528185"/>
                    <a:pt x="385126" y="4566285"/>
                    <a:pt x="476566" y="4601528"/>
                  </a:cubicBezTo>
                  <a:cubicBezTo>
                    <a:pt x="618488" y="4657725"/>
                    <a:pt x="764221" y="4693920"/>
                    <a:pt x="917573" y="4708208"/>
                  </a:cubicBezTo>
                  <a:cubicBezTo>
                    <a:pt x="1016633" y="4716780"/>
                    <a:pt x="1115693" y="4725353"/>
                    <a:pt x="1214753" y="4734878"/>
                  </a:cubicBezTo>
                  <a:cubicBezTo>
                    <a:pt x="1227136" y="4735830"/>
                    <a:pt x="1266188" y="4734878"/>
                    <a:pt x="1310956" y="4733925"/>
                  </a:cubicBezTo>
                  <a:cubicBezTo>
                    <a:pt x="1355723" y="4735830"/>
                    <a:pt x="1394776" y="4736783"/>
                    <a:pt x="1407158" y="4734878"/>
                  </a:cubicBezTo>
                  <a:cubicBezTo>
                    <a:pt x="1506218" y="4725353"/>
                    <a:pt x="1605278" y="4717733"/>
                    <a:pt x="1704338" y="4708208"/>
                  </a:cubicBezTo>
                  <a:cubicBezTo>
                    <a:pt x="1856738" y="4694873"/>
                    <a:pt x="2003423" y="4657725"/>
                    <a:pt x="2145346" y="4601528"/>
                  </a:cubicBezTo>
                  <a:cubicBezTo>
                    <a:pt x="2236786" y="4565333"/>
                    <a:pt x="2327273" y="4528185"/>
                    <a:pt x="2404426" y="4464368"/>
                  </a:cubicBezTo>
                  <a:cubicBezTo>
                    <a:pt x="2511106" y="4374833"/>
                    <a:pt x="2571113" y="4260533"/>
                    <a:pt x="2594926" y="4124325"/>
                  </a:cubicBezTo>
                  <a:cubicBezTo>
                    <a:pt x="2608261" y="4053840"/>
                    <a:pt x="2625406" y="2223135"/>
                    <a:pt x="2621596" y="2055495"/>
                  </a:cubicBezTo>
                  <a:close/>
                </a:path>
              </a:pathLst>
            </a:custGeom>
            <a:solidFill>
              <a:srgbClr val="35656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3" name="Google Shape;363;p31"/>
            <p:cNvSpPr/>
            <p:nvPr/>
          </p:nvSpPr>
          <p:spPr>
            <a:xfrm>
              <a:off x="4604577" y="2503864"/>
              <a:ext cx="2485469" cy="3431741"/>
            </a:xfrm>
            <a:custGeom>
              <a:rect b="b" l="l" r="r" t="t"/>
              <a:pathLst>
                <a:path extrusionOk="0" h="3352106" w="2485469">
                  <a:moveTo>
                    <a:pt x="1966499" y="0"/>
                  </a:moveTo>
                  <a:lnTo>
                    <a:pt x="1971795" y="3916"/>
                  </a:lnTo>
                  <a:cubicBezTo>
                    <a:pt x="2047327" y="59635"/>
                    <a:pt x="2190515" y="164606"/>
                    <a:pt x="2202364" y="174877"/>
                  </a:cubicBezTo>
                  <a:cubicBezTo>
                    <a:pt x="2271884" y="235368"/>
                    <a:pt x="2335084" y="300373"/>
                    <a:pt x="2380227" y="382534"/>
                  </a:cubicBezTo>
                  <a:cubicBezTo>
                    <a:pt x="2453359" y="516156"/>
                    <a:pt x="2481347" y="662419"/>
                    <a:pt x="2484958" y="811389"/>
                  </a:cubicBezTo>
                  <a:cubicBezTo>
                    <a:pt x="2488570" y="970292"/>
                    <a:pt x="2472318" y="2705580"/>
                    <a:pt x="2459678" y="2772392"/>
                  </a:cubicBezTo>
                  <a:cubicBezTo>
                    <a:pt x="2437106" y="2901500"/>
                    <a:pt x="2380227" y="3009843"/>
                    <a:pt x="2279107" y="3094712"/>
                  </a:cubicBezTo>
                  <a:cubicBezTo>
                    <a:pt x="2205976" y="3155202"/>
                    <a:pt x="2120204" y="3190414"/>
                    <a:pt x="2033530" y="3224723"/>
                  </a:cubicBezTo>
                  <a:cubicBezTo>
                    <a:pt x="1899004" y="3277991"/>
                    <a:pt x="1759965" y="3313203"/>
                    <a:pt x="1615508" y="3325843"/>
                  </a:cubicBezTo>
                  <a:cubicBezTo>
                    <a:pt x="1521611" y="3334871"/>
                    <a:pt x="1427714" y="3342094"/>
                    <a:pt x="1333817" y="3351123"/>
                  </a:cubicBezTo>
                  <a:cubicBezTo>
                    <a:pt x="1322080" y="3352928"/>
                    <a:pt x="1285063" y="3352025"/>
                    <a:pt x="1242629" y="3350219"/>
                  </a:cubicBezTo>
                  <a:cubicBezTo>
                    <a:pt x="1200194" y="3351123"/>
                    <a:pt x="1163178" y="3352025"/>
                    <a:pt x="1151440" y="3351123"/>
                  </a:cubicBezTo>
                  <a:cubicBezTo>
                    <a:pt x="1057543" y="3342094"/>
                    <a:pt x="963646" y="3333968"/>
                    <a:pt x="869749" y="3325843"/>
                  </a:cubicBezTo>
                  <a:cubicBezTo>
                    <a:pt x="724390" y="3312299"/>
                    <a:pt x="586252" y="3277991"/>
                    <a:pt x="451727" y="3224723"/>
                  </a:cubicBezTo>
                  <a:cubicBezTo>
                    <a:pt x="365053" y="3191317"/>
                    <a:pt x="279282" y="3155202"/>
                    <a:pt x="206151" y="3094712"/>
                  </a:cubicBezTo>
                  <a:cubicBezTo>
                    <a:pt x="105031" y="3009843"/>
                    <a:pt x="48151" y="2901500"/>
                    <a:pt x="25580" y="2772392"/>
                  </a:cubicBezTo>
                  <a:cubicBezTo>
                    <a:pt x="13842" y="2705580"/>
                    <a:pt x="-2410" y="970292"/>
                    <a:pt x="300" y="812293"/>
                  </a:cubicBezTo>
                  <a:cubicBezTo>
                    <a:pt x="3911" y="662419"/>
                    <a:pt x="31899" y="517059"/>
                    <a:pt x="105031" y="383436"/>
                  </a:cubicBezTo>
                  <a:cubicBezTo>
                    <a:pt x="149270" y="301277"/>
                    <a:pt x="213374" y="235368"/>
                    <a:pt x="282893" y="175779"/>
                  </a:cubicBezTo>
                  <a:cubicBezTo>
                    <a:pt x="293051" y="166977"/>
                    <a:pt x="399700" y="89105"/>
                    <a:pt x="477529" y="31675"/>
                  </a:cubicBezTo>
                  <a:lnTo>
                    <a:pt x="499653" y="15299"/>
                  </a:lnTo>
                  <a:lnTo>
                    <a:pt x="620211" y="40710"/>
                  </a:lnTo>
                  <a:cubicBezTo>
                    <a:pt x="799406" y="73873"/>
                    <a:pt x="996421" y="92211"/>
                    <a:pt x="1203225" y="92211"/>
                  </a:cubicBezTo>
                  <a:cubicBezTo>
                    <a:pt x="1461730" y="92211"/>
                    <a:pt x="1704940" y="63557"/>
                    <a:pt x="1917169" y="13112"/>
                  </a:cubicBezTo>
                  <a:close/>
                </a:path>
              </a:pathLst>
            </a:custGeom>
            <a:solidFill>
              <a:srgbClr val="BAE7D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4" name="Google Shape;364;p31"/>
            <p:cNvSpPr/>
            <p:nvPr/>
          </p:nvSpPr>
          <p:spPr>
            <a:xfrm>
              <a:off x="4601530" y="5049480"/>
              <a:ext cx="2470815" cy="885067"/>
            </a:xfrm>
            <a:custGeom>
              <a:rect b="b" l="l" r="r" t="t"/>
              <a:pathLst>
                <a:path extrusionOk="0" h="885067" w="2470815">
                  <a:moveTo>
                    <a:pt x="1274953" y="0"/>
                  </a:moveTo>
                  <a:cubicBezTo>
                    <a:pt x="1942782" y="0"/>
                    <a:pt x="2454129" y="126917"/>
                    <a:pt x="2470815" y="257996"/>
                  </a:cubicBezTo>
                  <a:cubicBezTo>
                    <a:pt x="2468744" y="470777"/>
                    <a:pt x="2325454" y="594590"/>
                    <a:pt x="2183606" y="696008"/>
                  </a:cubicBezTo>
                  <a:cubicBezTo>
                    <a:pt x="2041758" y="797426"/>
                    <a:pt x="1817846" y="843645"/>
                    <a:pt x="1619726" y="866505"/>
                  </a:cubicBezTo>
                  <a:cubicBezTo>
                    <a:pt x="1496853" y="880793"/>
                    <a:pt x="1373028" y="888413"/>
                    <a:pt x="1249203" y="883650"/>
                  </a:cubicBezTo>
                  <a:cubicBezTo>
                    <a:pt x="976788" y="873173"/>
                    <a:pt x="705326" y="859838"/>
                    <a:pt x="444341" y="771255"/>
                  </a:cubicBezTo>
                  <a:cubicBezTo>
                    <a:pt x="274796" y="714105"/>
                    <a:pt x="137636" y="613140"/>
                    <a:pt x="46196" y="457883"/>
                  </a:cubicBezTo>
                  <a:cubicBezTo>
                    <a:pt x="7143" y="392160"/>
                    <a:pt x="-12859" y="321675"/>
                    <a:pt x="9048" y="244523"/>
                  </a:cubicBezTo>
                  <a:cubicBezTo>
                    <a:pt x="55721" y="154988"/>
                    <a:pt x="141446" y="126413"/>
                    <a:pt x="230028" y="103553"/>
                  </a:cubicBezTo>
                  <a:cubicBezTo>
                    <a:pt x="298505" y="74090"/>
                    <a:pt x="245758" y="85005"/>
                    <a:pt x="419912" y="67746"/>
                  </a:cubicBezTo>
                  <a:cubicBezTo>
                    <a:pt x="638736" y="25889"/>
                    <a:pt x="941039" y="0"/>
                    <a:pt x="1274953"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5" name="Google Shape;365;p31"/>
            <p:cNvSpPr/>
            <p:nvPr/>
          </p:nvSpPr>
          <p:spPr>
            <a:xfrm>
              <a:off x="4622028" y="6023970"/>
              <a:ext cx="581025" cy="219075"/>
            </a:xfrm>
            <a:custGeom>
              <a:rect b="b" l="l" r="r" t="t"/>
              <a:pathLst>
                <a:path extrusionOk="0" h="219075" w="581025">
                  <a:moveTo>
                    <a:pt x="20456" y="226357"/>
                  </a:moveTo>
                  <a:cubicBezTo>
                    <a:pt x="-23359" y="168254"/>
                    <a:pt x="7121" y="58716"/>
                    <a:pt x="74749" y="38714"/>
                  </a:cubicBezTo>
                  <a:cubicBezTo>
                    <a:pt x="170951" y="10139"/>
                    <a:pt x="270964" y="-7959"/>
                    <a:pt x="370976" y="3471"/>
                  </a:cubicBezTo>
                  <a:cubicBezTo>
                    <a:pt x="425269" y="10139"/>
                    <a:pt x="482419" y="13949"/>
                    <a:pt x="534806" y="36809"/>
                  </a:cubicBezTo>
                  <a:cubicBezTo>
                    <a:pt x="579574" y="56811"/>
                    <a:pt x="599576" y="106341"/>
                    <a:pt x="575764" y="150157"/>
                  </a:cubicBezTo>
                  <a:cubicBezTo>
                    <a:pt x="484324" y="213021"/>
                    <a:pt x="380501" y="218736"/>
                    <a:pt x="275726" y="215879"/>
                  </a:cubicBezTo>
                  <a:cubicBezTo>
                    <a:pt x="241436" y="214926"/>
                    <a:pt x="206194" y="213974"/>
                    <a:pt x="171904" y="211116"/>
                  </a:cubicBezTo>
                  <a:cubicBezTo>
                    <a:pt x="124279" y="206354"/>
                    <a:pt x="78559" y="193971"/>
                    <a:pt x="35696" y="170159"/>
                  </a:cubicBezTo>
                  <a:cubicBezTo>
                    <a:pt x="27124" y="188257"/>
                    <a:pt x="41411" y="212069"/>
                    <a:pt x="20456" y="226357"/>
                  </a:cubicBezTo>
                  <a:close/>
                </a:path>
              </a:pathLst>
            </a:custGeom>
            <a:solidFill>
              <a:srgbClr val="F8AB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366" name="Google Shape;366;p31"/>
            <p:cNvGrpSpPr/>
            <p:nvPr/>
          </p:nvGrpSpPr>
          <p:grpSpPr>
            <a:xfrm>
              <a:off x="5785214" y="6136921"/>
              <a:ext cx="782971" cy="492274"/>
              <a:chOff x="5785214" y="6136921"/>
              <a:chExt cx="782971" cy="492274"/>
            </a:xfrm>
          </p:grpSpPr>
          <p:sp>
            <p:nvSpPr>
              <p:cNvPr id="367" name="Google Shape;367;p31"/>
              <p:cNvSpPr/>
              <p:nvPr/>
            </p:nvSpPr>
            <p:spPr>
              <a:xfrm>
                <a:off x="5796706" y="6136921"/>
                <a:ext cx="771479" cy="432741"/>
              </a:xfrm>
              <a:custGeom>
                <a:rect b="b" l="l" r="r" t="t"/>
                <a:pathLst>
                  <a:path extrusionOk="0" h="432741" w="771479">
                    <a:moveTo>
                      <a:pt x="474553" y="57"/>
                    </a:moveTo>
                    <a:cubicBezTo>
                      <a:pt x="546943" y="-895"/>
                      <a:pt x="614571" y="9582"/>
                      <a:pt x="674578" y="53397"/>
                    </a:cubicBezTo>
                    <a:cubicBezTo>
                      <a:pt x="756493" y="113405"/>
                      <a:pt x="786973" y="192462"/>
                      <a:pt x="764113" y="291522"/>
                    </a:cubicBezTo>
                    <a:cubicBezTo>
                      <a:pt x="761256" y="342005"/>
                      <a:pt x="726966" y="370580"/>
                      <a:pt x="689818" y="394392"/>
                    </a:cubicBezTo>
                    <a:cubicBezTo>
                      <a:pt x="565993" y="473450"/>
                      <a:pt x="358348" y="424872"/>
                      <a:pt x="282148" y="298189"/>
                    </a:cubicBezTo>
                    <a:cubicBezTo>
                      <a:pt x="266432" y="272472"/>
                      <a:pt x="254764" y="242231"/>
                      <a:pt x="252859" y="210917"/>
                    </a:cubicBezTo>
                    <a:lnTo>
                      <a:pt x="256736" y="175476"/>
                    </a:lnTo>
                    <a:lnTo>
                      <a:pt x="248530" y="242945"/>
                    </a:lnTo>
                    <a:cubicBezTo>
                      <a:pt x="246051" y="270806"/>
                      <a:pt x="246430" y="298667"/>
                      <a:pt x="255478" y="326765"/>
                    </a:cubicBezTo>
                    <a:cubicBezTo>
                      <a:pt x="264051" y="352482"/>
                      <a:pt x="242143" y="345815"/>
                      <a:pt x="229761" y="345815"/>
                    </a:cubicBezTo>
                    <a:cubicBezTo>
                      <a:pt x="156418" y="345815"/>
                      <a:pt x="81171" y="351530"/>
                      <a:pt x="16401" y="304857"/>
                    </a:cubicBezTo>
                    <a:cubicBezTo>
                      <a:pt x="-12015" y="279775"/>
                      <a:pt x="-6995" y="217545"/>
                      <a:pt x="59263" y="195320"/>
                    </a:cubicBezTo>
                    <a:cubicBezTo>
                      <a:pt x="98316" y="181985"/>
                      <a:pt x="139273" y="168650"/>
                      <a:pt x="182136" y="171507"/>
                    </a:cubicBezTo>
                    <a:cubicBezTo>
                      <a:pt x="206901" y="174365"/>
                      <a:pt x="235865" y="171507"/>
                      <a:pt x="258725" y="159125"/>
                    </a:cubicBezTo>
                    <a:lnTo>
                      <a:pt x="258229" y="163209"/>
                    </a:lnTo>
                    <a:lnTo>
                      <a:pt x="282148" y="117214"/>
                    </a:lnTo>
                    <a:cubicBezTo>
                      <a:pt x="323106" y="40062"/>
                      <a:pt x="385018" y="1009"/>
                      <a:pt x="474553" y="57"/>
                    </a:cubicBezTo>
                    <a:close/>
                  </a:path>
                </a:pathLst>
              </a:custGeom>
              <a:solidFill>
                <a:srgbClr val="F8AB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8" name="Google Shape;368;p31"/>
              <p:cNvSpPr/>
              <p:nvPr/>
            </p:nvSpPr>
            <p:spPr>
              <a:xfrm>
                <a:off x="5785214" y="6254136"/>
                <a:ext cx="777018" cy="375059"/>
              </a:xfrm>
              <a:custGeom>
                <a:rect b="b" l="l" r="r" t="t"/>
                <a:pathLst>
                  <a:path extrusionOk="0" h="375059" w="777018">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369" name="Google Shape;369;p31"/>
            <p:cNvSpPr/>
            <p:nvPr/>
          </p:nvSpPr>
          <p:spPr>
            <a:xfrm>
              <a:off x="4632959" y="6162458"/>
              <a:ext cx="561975" cy="180975"/>
            </a:xfrm>
            <a:custGeom>
              <a:rect b="b" l="l" r="r" t="t"/>
              <a:pathLst>
                <a:path extrusionOk="0" h="180975" w="561975">
                  <a:moveTo>
                    <a:pt x="9525" y="87868"/>
                  </a:moveTo>
                  <a:cubicBezTo>
                    <a:pt x="12383" y="63103"/>
                    <a:pt x="9525" y="38338"/>
                    <a:pt x="0" y="7858"/>
                  </a:cubicBezTo>
                  <a:cubicBezTo>
                    <a:pt x="38100" y="24051"/>
                    <a:pt x="69533" y="44053"/>
                    <a:pt x="102870" y="48816"/>
                  </a:cubicBezTo>
                  <a:cubicBezTo>
                    <a:pt x="237173" y="70723"/>
                    <a:pt x="370523" y="76438"/>
                    <a:pt x="502920" y="32623"/>
                  </a:cubicBezTo>
                  <a:cubicBezTo>
                    <a:pt x="521018" y="26908"/>
                    <a:pt x="533400" y="18335"/>
                    <a:pt x="545783" y="5953"/>
                  </a:cubicBezTo>
                  <a:cubicBezTo>
                    <a:pt x="555308" y="-3572"/>
                    <a:pt x="561975" y="-1667"/>
                    <a:pt x="564833" y="11668"/>
                  </a:cubicBezTo>
                  <a:cubicBezTo>
                    <a:pt x="573405" y="139303"/>
                    <a:pt x="493395" y="167878"/>
                    <a:pt x="394335" y="181213"/>
                  </a:cubicBezTo>
                  <a:cubicBezTo>
                    <a:pt x="313373" y="191691"/>
                    <a:pt x="229553" y="188833"/>
                    <a:pt x="147638" y="184071"/>
                  </a:cubicBezTo>
                  <a:cubicBezTo>
                    <a:pt x="79058" y="179308"/>
                    <a:pt x="19050" y="137398"/>
                    <a:pt x="9525" y="87868"/>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0" name="Google Shape;370;p31"/>
            <p:cNvSpPr/>
            <p:nvPr/>
          </p:nvSpPr>
          <p:spPr>
            <a:xfrm>
              <a:off x="5030716" y="1289195"/>
              <a:ext cx="1606064" cy="419422"/>
            </a:xfrm>
            <a:custGeom>
              <a:rect b="b" l="l" r="r" t="t"/>
              <a:pathLst>
                <a:path extrusionOk="0" h="419422" w="1606064">
                  <a:moveTo>
                    <a:pt x="830848" y="35"/>
                  </a:moveTo>
                  <a:cubicBezTo>
                    <a:pt x="996464" y="750"/>
                    <a:pt x="1161961" y="12418"/>
                    <a:pt x="1327220" y="36706"/>
                  </a:cubicBezTo>
                  <a:cubicBezTo>
                    <a:pt x="1388180" y="45279"/>
                    <a:pt x="1448187" y="61471"/>
                    <a:pt x="1505337" y="84331"/>
                  </a:cubicBezTo>
                  <a:cubicBezTo>
                    <a:pt x="1573203" y="112192"/>
                    <a:pt x="1600885" y="136302"/>
                    <a:pt x="1606064" y="186398"/>
                  </a:cubicBezTo>
                  <a:lnTo>
                    <a:pt x="1605192" y="217748"/>
                  </a:lnTo>
                  <a:lnTo>
                    <a:pt x="1606063" y="227191"/>
                  </a:lnTo>
                  <a:cubicBezTo>
                    <a:pt x="1603474" y="267821"/>
                    <a:pt x="1579721" y="295325"/>
                    <a:pt x="1527572" y="321757"/>
                  </a:cubicBezTo>
                  <a:cubicBezTo>
                    <a:pt x="1447562" y="361762"/>
                    <a:pt x="1359932" y="379859"/>
                    <a:pt x="1272302" y="390337"/>
                  </a:cubicBezTo>
                  <a:cubicBezTo>
                    <a:pt x="1106567" y="409863"/>
                    <a:pt x="940832" y="420102"/>
                    <a:pt x="775216" y="419388"/>
                  </a:cubicBezTo>
                  <a:cubicBezTo>
                    <a:pt x="609600" y="418673"/>
                    <a:pt x="444103" y="407005"/>
                    <a:pt x="278844" y="382717"/>
                  </a:cubicBezTo>
                  <a:cubicBezTo>
                    <a:pt x="217884" y="374144"/>
                    <a:pt x="157877" y="357952"/>
                    <a:pt x="100727" y="335092"/>
                  </a:cubicBezTo>
                  <a:cubicBezTo>
                    <a:pt x="32861" y="307231"/>
                    <a:pt x="5179" y="283121"/>
                    <a:pt x="0" y="233025"/>
                  </a:cubicBezTo>
                  <a:lnTo>
                    <a:pt x="873" y="201676"/>
                  </a:lnTo>
                  <a:lnTo>
                    <a:pt x="1" y="192232"/>
                  </a:lnTo>
                  <a:cubicBezTo>
                    <a:pt x="2590" y="151602"/>
                    <a:pt x="26343" y="124098"/>
                    <a:pt x="78492" y="97666"/>
                  </a:cubicBezTo>
                  <a:cubicBezTo>
                    <a:pt x="158502" y="57661"/>
                    <a:pt x="246132" y="39564"/>
                    <a:pt x="333762" y="29086"/>
                  </a:cubicBezTo>
                  <a:cubicBezTo>
                    <a:pt x="499497" y="9560"/>
                    <a:pt x="665232" y="-679"/>
                    <a:pt x="830848" y="35"/>
                  </a:cubicBezTo>
                  <a:close/>
                </a:path>
              </a:pathLst>
            </a:custGeom>
            <a:solidFill>
              <a:srgbClr val="FEFEF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1" name="Google Shape;371;p31"/>
            <p:cNvSpPr/>
            <p:nvPr/>
          </p:nvSpPr>
          <p:spPr>
            <a:xfrm>
              <a:off x="4974059" y="2427631"/>
              <a:ext cx="1730357" cy="194591"/>
            </a:xfrm>
            <a:custGeom>
              <a:rect b="b" l="l" r="r" t="t"/>
              <a:pathLst>
                <a:path extrusionOk="0" h="182955" w="1642348">
                  <a:moveTo>
                    <a:pt x="1527819" y="60888"/>
                  </a:moveTo>
                  <a:cubicBezTo>
                    <a:pt x="1552584" y="101845"/>
                    <a:pt x="1608058" y="125099"/>
                    <a:pt x="1642348" y="159389"/>
                  </a:cubicBezTo>
                  <a:cubicBezTo>
                    <a:pt x="1575673" y="140339"/>
                    <a:pt x="1485377" y="120090"/>
                    <a:pt x="1414892" y="120090"/>
                  </a:cubicBezTo>
                  <a:cubicBezTo>
                    <a:pt x="1372982" y="114375"/>
                    <a:pt x="1331072" y="114375"/>
                    <a:pt x="1289162" y="120090"/>
                  </a:cubicBezTo>
                  <a:lnTo>
                    <a:pt x="1127237" y="140093"/>
                  </a:lnTo>
                  <a:cubicBezTo>
                    <a:pt x="1006270" y="155333"/>
                    <a:pt x="886255" y="175335"/>
                    <a:pt x="763382" y="169621"/>
                  </a:cubicBezTo>
                  <a:cubicBezTo>
                    <a:pt x="657655" y="164858"/>
                    <a:pt x="551927" y="150571"/>
                    <a:pt x="446200" y="141998"/>
                  </a:cubicBezTo>
                  <a:cubicBezTo>
                    <a:pt x="370952" y="135330"/>
                    <a:pt x="294752" y="126758"/>
                    <a:pt x="218552" y="137235"/>
                  </a:cubicBezTo>
                  <a:cubicBezTo>
                    <a:pt x="145210" y="147713"/>
                    <a:pt x="71867" y="157238"/>
                    <a:pt x="1382" y="182955"/>
                  </a:cubicBezTo>
                  <a:cubicBezTo>
                    <a:pt x="-14017" y="169144"/>
                    <a:pt x="103615" y="88739"/>
                    <a:pt x="141080" y="62228"/>
                  </a:cubicBezTo>
                  <a:cubicBezTo>
                    <a:pt x="179761" y="20798"/>
                    <a:pt x="181761" y="9134"/>
                    <a:pt x="226172" y="23888"/>
                  </a:cubicBezTo>
                  <a:cubicBezTo>
                    <a:pt x="306149" y="50458"/>
                    <a:pt x="482395" y="100247"/>
                    <a:pt x="626222" y="112471"/>
                  </a:cubicBezTo>
                  <a:cubicBezTo>
                    <a:pt x="770049" y="124695"/>
                    <a:pt x="951977" y="115328"/>
                    <a:pt x="1089137" y="97230"/>
                  </a:cubicBezTo>
                  <a:cubicBezTo>
                    <a:pt x="1226297" y="79132"/>
                    <a:pt x="1333930" y="53415"/>
                    <a:pt x="1449182" y="3885"/>
                  </a:cubicBezTo>
                  <a:cubicBezTo>
                    <a:pt x="1465375" y="-2782"/>
                    <a:pt x="1474900" y="-1830"/>
                    <a:pt x="1484425" y="14363"/>
                  </a:cubicBezTo>
                  <a:cubicBezTo>
                    <a:pt x="1493950" y="31508"/>
                    <a:pt x="1516389" y="44695"/>
                    <a:pt x="1527819" y="60888"/>
                  </a:cubicBezTo>
                  <a:close/>
                </a:path>
              </a:pathLst>
            </a:custGeom>
            <a:solidFill>
              <a:srgbClr val="25675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2" name="Google Shape;372;p31"/>
            <p:cNvSpPr/>
            <p:nvPr/>
          </p:nvSpPr>
          <p:spPr>
            <a:xfrm>
              <a:off x="5093567" y="2223140"/>
              <a:ext cx="1483913" cy="273596"/>
            </a:xfrm>
            <a:custGeom>
              <a:rect b="b" l="l" r="r" t="t"/>
              <a:pathLst>
                <a:path extrusionOk="0" h="273596" w="1483913">
                  <a:moveTo>
                    <a:pt x="8023" y="970"/>
                  </a:moveTo>
                  <a:cubicBezTo>
                    <a:pt x="21219" y="-3495"/>
                    <a:pt x="46401" y="8312"/>
                    <a:pt x="84342" y="18948"/>
                  </a:cubicBezTo>
                  <a:lnTo>
                    <a:pt x="235670" y="64787"/>
                  </a:lnTo>
                  <a:cubicBezTo>
                    <a:pt x="354732" y="91457"/>
                    <a:pt x="474747" y="107650"/>
                    <a:pt x="596667" y="114317"/>
                  </a:cubicBezTo>
                  <a:cubicBezTo>
                    <a:pt x="738590" y="120985"/>
                    <a:pt x="879560" y="127652"/>
                    <a:pt x="1021482" y="106698"/>
                  </a:cubicBezTo>
                  <a:cubicBezTo>
                    <a:pt x="1096730" y="95267"/>
                    <a:pt x="1169120" y="76217"/>
                    <a:pt x="1244367" y="64787"/>
                  </a:cubicBezTo>
                  <a:cubicBezTo>
                    <a:pt x="1288182" y="48595"/>
                    <a:pt x="1331997" y="37165"/>
                    <a:pt x="1376765" y="28592"/>
                  </a:cubicBezTo>
                  <a:cubicBezTo>
                    <a:pt x="1415341" y="18432"/>
                    <a:pt x="1461061" y="-4587"/>
                    <a:pt x="1475825" y="3827"/>
                  </a:cubicBezTo>
                  <a:cubicBezTo>
                    <a:pt x="1493923" y="24782"/>
                    <a:pt x="1477730" y="55262"/>
                    <a:pt x="1465348" y="79075"/>
                  </a:cubicBezTo>
                  <a:cubicBezTo>
                    <a:pt x="1435820" y="136225"/>
                    <a:pt x="1383433" y="165752"/>
                    <a:pt x="1326283" y="188612"/>
                  </a:cubicBezTo>
                  <a:cubicBezTo>
                    <a:pt x="1201505" y="239095"/>
                    <a:pt x="1069108" y="255287"/>
                    <a:pt x="936710" y="265765"/>
                  </a:cubicBezTo>
                  <a:cubicBezTo>
                    <a:pt x="731923" y="281005"/>
                    <a:pt x="528088" y="275290"/>
                    <a:pt x="326158" y="237190"/>
                  </a:cubicBezTo>
                  <a:cubicBezTo>
                    <a:pt x="246148" y="221950"/>
                    <a:pt x="168995" y="200995"/>
                    <a:pt x="97558" y="160037"/>
                  </a:cubicBezTo>
                  <a:cubicBezTo>
                    <a:pt x="52790" y="133367"/>
                    <a:pt x="15643" y="99077"/>
                    <a:pt x="5165" y="45737"/>
                  </a:cubicBezTo>
                  <a:cubicBezTo>
                    <a:pt x="2308" y="30497"/>
                    <a:pt x="-6265" y="12400"/>
                    <a:pt x="8023" y="970"/>
                  </a:cubicBezTo>
                  <a:close/>
                </a:path>
              </a:pathLst>
            </a:custGeom>
            <a:solidFill>
              <a:srgbClr val="BAE7DB"/>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3" name="Google Shape;373;p31"/>
            <p:cNvSpPr/>
            <p:nvPr/>
          </p:nvSpPr>
          <p:spPr>
            <a:xfrm>
              <a:off x="5157059" y="2241254"/>
              <a:ext cx="1343025" cy="209550"/>
            </a:xfrm>
            <a:custGeom>
              <a:rect b="b" l="l" r="r" t="t"/>
              <a:pathLst>
                <a:path extrusionOk="0" h="209550" w="1343025">
                  <a:moveTo>
                    <a:pt x="1352326" y="0"/>
                  </a:moveTo>
                  <a:cubicBezTo>
                    <a:pt x="1350421" y="44767"/>
                    <a:pt x="1326608" y="76200"/>
                    <a:pt x="1289461" y="100013"/>
                  </a:cubicBezTo>
                  <a:cubicBezTo>
                    <a:pt x="1214213" y="147638"/>
                    <a:pt x="1128488" y="164783"/>
                    <a:pt x="1042763" y="179070"/>
                  </a:cubicBezTo>
                  <a:cubicBezTo>
                    <a:pt x="901793" y="200977"/>
                    <a:pt x="759871" y="214313"/>
                    <a:pt x="617948" y="208598"/>
                  </a:cubicBezTo>
                  <a:cubicBezTo>
                    <a:pt x="471263" y="201930"/>
                    <a:pt x="324578" y="192405"/>
                    <a:pt x="181703" y="152400"/>
                  </a:cubicBezTo>
                  <a:cubicBezTo>
                    <a:pt x="133126" y="138113"/>
                    <a:pt x="85501" y="120967"/>
                    <a:pt x="44543" y="89535"/>
                  </a:cubicBezTo>
                  <a:cubicBezTo>
                    <a:pt x="15016" y="67627"/>
                    <a:pt x="-4034" y="40005"/>
                    <a:pt x="728" y="952"/>
                  </a:cubicBezTo>
                  <a:cubicBezTo>
                    <a:pt x="14063" y="1905"/>
                    <a:pt x="28351" y="-2858"/>
                    <a:pt x="38828" y="8573"/>
                  </a:cubicBezTo>
                  <a:cubicBezTo>
                    <a:pt x="97883" y="58102"/>
                    <a:pt x="166463" y="89535"/>
                    <a:pt x="240758" y="109538"/>
                  </a:cubicBezTo>
                  <a:cubicBezTo>
                    <a:pt x="328388" y="133350"/>
                    <a:pt x="418876" y="142875"/>
                    <a:pt x="509363" y="145733"/>
                  </a:cubicBezTo>
                  <a:cubicBezTo>
                    <a:pt x="661763" y="150495"/>
                    <a:pt x="813211" y="152400"/>
                    <a:pt x="965611" y="132398"/>
                  </a:cubicBezTo>
                  <a:cubicBezTo>
                    <a:pt x="1090388" y="115252"/>
                    <a:pt x="1205641" y="74295"/>
                    <a:pt x="1313273" y="10477"/>
                  </a:cubicBezTo>
                  <a:cubicBezTo>
                    <a:pt x="1326608" y="7620"/>
                    <a:pt x="1339943" y="3810"/>
                    <a:pt x="1352326" y="0"/>
                  </a:cubicBezTo>
                  <a:close/>
                </a:path>
              </a:pathLst>
            </a:custGeom>
            <a:solidFill>
              <a:srgbClr val="25675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4" name="Google Shape;374;p31"/>
            <p:cNvSpPr/>
            <p:nvPr/>
          </p:nvSpPr>
          <p:spPr>
            <a:xfrm>
              <a:off x="4624786" y="2779870"/>
              <a:ext cx="2457639" cy="3050139"/>
            </a:xfrm>
            <a:custGeom>
              <a:rect b="b" l="l" r="r" t="t"/>
              <a:pathLst>
                <a:path extrusionOk="0" h="3034864" w="2485469">
                  <a:moveTo>
                    <a:pt x="148191" y="1538785"/>
                  </a:moveTo>
                  <a:cubicBezTo>
                    <a:pt x="152953" y="1585457"/>
                    <a:pt x="177718" y="1612127"/>
                    <a:pt x="213913" y="1628320"/>
                  </a:cubicBezTo>
                  <a:lnTo>
                    <a:pt x="232320" y="1634418"/>
                  </a:lnTo>
                  <a:lnTo>
                    <a:pt x="230806" y="1548041"/>
                  </a:lnTo>
                  <a:close/>
                  <a:moveTo>
                    <a:pt x="618310" y="736079"/>
                  </a:moveTo>
                  <a:lnTo>
                    <a:pt x="626638" y="745978"/>
                  </a:lnTo>
                  <a:lnTo>
                    <a:pt x="630860" y="743236"/>
                  </a:lnTo>
                  <a:close/>
                  <a:moveTo>
                    <a:pt x="987136" y="695020"/>
                  </a:moveTo>
                  <a:lnTo>
                    <a:pt x="979196" y="701232"/>
                  </a:lnTo>
                  <a:lnTo>
                    <a:pt x="993969" y="723414"/>
                  </a:lnTo>
                  <a:lnTo>
                    <a:pt x="1026297" y="699000"/>
                  </a:lnTo>
                  <a:lnTo>
                    <a:pt x="1014446" y="700853"/>
                  </a:lnTo>
                  <a:close/>
                  <a:moveTo>
                    <a:pt x="1597304" y="629087"/>
                  </a:moveTo>
                  <a:lnTo>
                    <a:pt x="1621233" y="657962"/>
                  </a:lnTo>
                  <a:cubicBezTo>
                    <a:pt x="1631829" y="672725"/>
                    <a:pt x="1640997" y="687965"/>
                    <a:pt x="1648379" y="703920"/>
                  </a:cubicBezTo>
                  <a:lnTo>
                    <a:pt x="1649915" y="708616"/>
                  </a:lnTo>
                  <a:lnTo>
                    <a:pt x="1657811" y="709964"/>
                  </a:lnTo>
                  <a:cubicBezTo>
                    <a:pt x="1685975" y="710317"/>
                    <a:pt x="1715466" y="706250"/>
                    <a:pt x="1746426" y="697210"/>
                  </a:cubicBezTo>
                  <a:cubicBezTo>
                    <a:pt x="1767216" y="690882"/>
                    <a:pt x="1777160" y="698114"/>
                    <a:pt x="1781679" y="718904"/>
                  </a:cubicBezTo>
                  <a:cubicBezTo>
                    <a:pt x="1785521" y="736079"/>
                    <a:pt x="1791227" y="751729"/>
                    <a:pt x="1798544" y="766050"/>
                  </a:cubicBezTo>
                  <a:lnTo>
                    <a:pt x="1800747" y="769305"/>
                  </a:lnTo>
                  <a:lnTo>
                    <a:pt x="1798873" y="757735"/>
                  </a:lnTo>
                  <a:cubicBezTo>
                    <a:pt x="1796492" y="741543"/>
                    <a:pt x="1801969" y="730827"/>
                    <a:pt x="1811256" y="723445"/>
                  </a:cubicBezTo>
                  <a:lnTo>
                    <a:pt x="1813112" y="722693"/>
                  </a:lnTo>
                  <a:lnTo>
                    <a:pt x="1800549" y="693933"/>
                  </a:lnTo>
                  <a:cubicBezTo>
                    <a:pt x="1799476" y="688566"/>
                    <a:pt x="1799278" y="683170"/>
                    <a:pt x="1800366" y="677817"/>
                  </a:cubicBezTo>
                  <a:lnTo>
                    <a:pt x="1805830" y="666304"/>
                  </a:lnTo>
                  <a:lnTo>
                    <a:pt x="1789989" y="666474"/>
                  </a:lnTo>
                  <a:cubicBezTo>
                    <a:pt x="1769644" y="664391"/>
                    <a:pt x="1749344" y="660104"/>
                    <a:pt x="1729341" y="653913"/>
                  </a:cubicBezTo>
                  <a:lnTo>
                    <a:pt x="1717416" y="649593"/>
                  </a:lnTo>
                  <a:lnTo>
                    <a:pt x="1629323" y="641194"/>
                  </a:lnTo>
                  <a:close/>
                  <a:moveTo>
                    <a:pt x="1053415" y="435761"/>
                  </a:moveTo>
                  <a:lnTo>
                    <a:pt x="1048664" y="439388"/>
                  </a:lnTo>
                  <a:lnTo>
                    <a:pt x="1051298" y="441734"/>
                  </a:lnTo>
                  <a:cubicBezTo>
                    <a:pt x="1056269" y="449756"/>
                    <a:pt x="1059433" y="459022"/>
                    <a:pt x="1062145" y="468513"/>
                  </a:cubicBezTo>
                  <a:lnTo>
                    <a:pt x="1068749" y="507803"/>
                  </a:lnTo>
                  <a:lnTo>
                    <a:pt x="1078698" y="499386"/>
                  </a:lnTo>
                  <a:lnTo>
                    <a:pt x="1068133" y="468174"/>
                  </a:lnTo>
                  <a:close/>
                  <a:moveTo>
                    <a:pt x="1514076" y="290058"/>
                  </a:moveTo>
                  <a:cubicBezTo>
                    <a:pt x="1501694" y="320538"/>
                    <a:pt x="1483596" y="350065"/>
                    <a:pt x="1477881" y="381498"/>
                  </a:cubicBezTo>
                  <a:cubicBezTo>
                    <a:pt x="1470261" y="424360"/>
                    <a:pt x="1445496" y="438648"/>
                    <a:pt x="1408349" y="440553"/>
                  </a:cubicBezTo>
                  <a:cubicBezTo>
                    <a:pt x="1351199" y="444363"/>
                    <a:pt x="1295954" y="436743"/>
                    <a:pt x="1241661" y="418645"/>
                  </a:cubicBezTo>
                  <a:cubicBezTo>
                    <a:pt x="1198799" y="404358"/>
                    <a:pt x="1168319" y="381498"/>
                    <a:pt x="1181654" y="330063"/>
                  </a:cubicBezTo>
                  <a:cubicBezTo>
                    <a:pt x="1292144" y="319585"/>
                    <a:pt x="1399776" y="281485"/>
                    <a:pt x="1514076" y="290058"/>
                  </a:cubicBezTo>
                  <a:close/>
                  <a:moveTo>
                    <a:pt x="1847451" y="212905"/>
                  </a:moveTo>
                  <a:cubicBezTo>
                    <a:pt x="1850308" y="213858"/>
                    <a:pt x="1853166" y="214810"/>
                    <a:pt x="1856023" y="216715"/>
                  </a:cubicBezTo>
                  <a:cubicBezTo>
                    <a:pt x="1914126" y="261483"/>
                    <a:pt x="1967466" y="312918"/>
                    <a:pt x="2049381" y="252910"/>
                  </a:cubicBezTo>
                  <a:cubicBezTo>
                    <a:pt x="2100816" y="215763"/>
                    <a:pt x="2167491" y="232908"/>
                    <a:pt x="2228451" y="229098"/>
                  </a:cubicBezTo>
                  <a:cubicBezTo>
                    <a:pt x="2303698" y="245290"/>
                    <a:pt x="2356086" y="286248"/>
                    <a:pt x="2383708" y="358638"/>
                  </a:cubicBezTo>
                  <a:cubicBezTo>
                    <a:pt x="2386566" y="365305"/>
                    <a:pt x="2393233" y="370068"/>
                    <a:pt x="2397996" y="375783"/>
                  </a:cubicBezTo>
                  <a:cubicBezTo>
                    <a:pt x="2429428" y="442458"/>
                    <a:pt x="2397044" y="500560"/>
                    <a:pt x="2361801" y="550090"/>
                  </a:cubicBezTo>
                  <a:cubicBezTo>
                    <a:pt x="2341084" y="579380"/>
                    <a:pt x="2328940" y="604383"/>
                    <a:pt x="2333405" y="633137"/>
                  </a:cubicBezTo>
                  <a:lnTo>
                    <a:pt x="2337475" y="645113"/>
                  </a:lnTo>
                  <a:lnTo>
                    <a:pt x="2388241" y="599333"/>
                  </a:lnTo>
                  <a:lnTo>
                    <a:pt x="2386334" y="762354"/>
                  </a:lnTo>
                  <a:lnTo>
                    <a:pt x="2395002" y="764101"/>
                  </a:lnTo>
                  <a:cubicBezTo>
                    <a:pt x="2411951" y="772463"/>
                    <a:pt x="2426188" y="785796"/>
                    <a:pt x="2437035" y="805683"/>
                  </a:cubicBezTo>
                  <a:cubicBezTo>
                    <a:pt x="2446978" y="840936"/>
                    <a:pt x="2424380" y="862631"/>
                    <a:pt x="2401782" y="882517"/>
                  </a:cubicBezTo>
                  <a:lnTo>
                    <a:pt x="2384783" y="894889"/>
                  </a:lnTo>
                  <a:lnTo>
                    <a:pt x="2382794" y="1064889"/>
                  </a:lnTo>
                  <a:lnTo>
                    <a:pt x="2409437" y="1082061"/>
                  </a:lnTo>
                  <a:cubicBezTo>
                    <a:pt x="2452402" y="1119349"/>
                    <a:pt x="2474775" y="1170873"/>
                    <a:pt x="2484944" y="1230533"/>
                  </a:cubicBezTo>
                  <a:cubicBezTo>
                    <a:pt x="2489464" y="1301944"/>
                    <a:pt x="2465058" y="1359796"/>
                    <a:pt x="2403590" y="1397761"/>
                  </a:cubicBezTo>
                  <a:lnTo>
                    <a:pt x="2376917" y="1408895"/>
                  </a:lnTo>
                  <a:lnTo>
                    <a:pt x="2374596" y="1541333"/>
                  </a:lnTo>
                  <a:lnTo>
                    <a:pt x="2379522" y="1546234"/>
                  </a:lnTo>
                  <a:cubicBezTo>
                    <a:pt x="2396810" y="1561827"/>
                    <a:pt x="2414437" y="1577194"/>
                    <a:pt x="2423477" y="1599340"/>
                  </a:cubicBezTo>
                  <a:cubicBezTo>
                    <a:pt x="2430708" y="1604764"/>
                    <a:pt x="2437940" y="1608380"/>
                    <a:pt x="2441555" y="1618323"/>
                  </a:cubicBezTo>
                  <a:cubicBezTo>
                    <a:pt x="2462345" y="1681598"/>
                    <a:pt x="2459634" y="1741258"/>
                    <a:pt x="2421669" y="1799110"/>
                  </a:cubicBezTo>
                  <a:lnTo>
                    <a:pt x="2369065" y="1856879"/>
                  </a:lnTo>
                  <a:lnTo>
                    <a:pt x="2367217" y="1962351"/>
                  </a:lnTo>
                  <a:lnTo>
                    <a:pt x="2389522" y="1985590"/>
                  </a:lnTo>
                  <a:cubicBezTo>
                    <a:pt x="2426809" y="2028937"/>
                    <a:pt x="2454436" y="2077750"/>
                    <a:pt x="2463250" y="2140799"/>
                  </a:cubicBezTo>
                  <a:cubicBezTo>
                    <a:pt x="2467769" y="2173341"/>
                    <a:pt x="2471385" y="2197748"/>
                    <a:pt x="2452403" y="2223962"/>
                  </a:cubicBezTo>
                  <a:cubicBezTo>
                    <a:pt x="2432064" y="2260571"/>
                    <a:pt x="2406753" y="2289724"/>
                    <a:pt x="2375907" y="2310062"/>
                  </a:cubicBezTo>
                  <a:lnTo>
                    <a:pt x="2362308" y="2316453"/>
                  </a:lnTo>
                  <a:lnTo>
                    <a:pt x="2359724" y="2537317"/>
                  </a:lnTo>
                  <a:lnTo>
                    <a:pt x="2371838" y="2605312"/>
                  </a:lnTo>
                  <a:cubicBezTo>
                    <a:pt x="2371951" y="2628701"/>
                    <a:pt x="2367432" y="2651978"/>
                    <a:pt x="2356584" y="2675028"/>
                  </a:cubicBezTo>
                  <a:cubicBezTo>
                    <a:pt x="2304156" y="2784405"/>
                    <a:pt x="2210146" y="2833218"/>
                    <a:pt x="2096250" y="2850393"/>
                  </a:cubicBezTo>
                  <a:cubicBezTo>
                    <a:pt x="2077267" y="2853105"/>
                    <a:pt x="2057606" y="2853557"/>
                    <a:pt x="2038172" y="2851297"/>
                  </a:cubicBezTo>
                  <a:lnTo>
                    <a:pt x="2037931" y="2851231"/>
                  </a:lnTo>
                  <a:lnTo>
                    <a:pt x="2037924" y="2856141"/>
                  </a:lnTo>
                  <a:lnTo>
                    <a:pt x="1918455" y="2879376"/>
                  </a:lnTo>
                  <a:lnTo>
                    <a:pt x="1896367" y="2913654"/>
                  </a:lnTo>
                  <a:cubicBezTo>
                    <a:pt x="1887268" y="2924563"/>
                    <a:pt x="1877124" y="2933628"/>
                    <a:pt x="1866648" y="2938979"/>
                  </a:cubicBezTo>
                  <a:cubicBezTo>
                    <a:pt x="1809701" y="2937171"/>
                    <a:pt x="1780060" y="2972031"/>
                    <a:pt x="1679406" y="2944528"/>
                  </a:cubicBezTo>
                  <a:lnTo>
                    <a:pt x="1625627" y="2923574"/>
                  </a:lnTo>
                  <a:lnTo>
                    <a:pt x="1564582" y="2927047"/>
                  </a:lnTo>
                  <a:lnTo>
                    <a:pt x="1541892" y="2964559"/>
                  </a:lnTo>
                  <a:cubicBezTo>
                    <a:pt x="1504075" y="3009743"/>
                    <a:pt x="1449782" y="3031353"/>
                    <a:pt x="1382631" y="3034210"/>
                  </a:cubicBezTo>
                  <a:cubicBezTo>
                    <a:pt x="1342269" y="3035997"/>
                    <a:pt x="1303514" y="3034300"/>
                    <a:pt x="1266919" y="3026961"/>
                  </a:cubicBezTo>
                  <a:lnTo>
                    <a:pt x="1257170" y="3024119"/>
                  </a:lnTo>
                  <a:lnTo>
                    <a:pt x="1173329" y="3029371"/>
                  </a:lnTo>
                  <a:cubicBezTo>
                    <a:pt x="1109601" y="3026660"/>
                    <a:pt x="1058076" y="3006151"/>
                    <a:pt x="1022187" y="2963271"/>
                  </a:cubicBezTo>
                  <a:lnTo>
                    <a:pt x="1000930" y="2928127"/>
                  </a:lnTo>
                  <a:lnTo>
                    <a:pt x="906034" y="2922729"/>
                  </a:lnTo>
                  <a:lnTo>
                    <a:pt x="849366" y="2944809"/>
                  </a:lnTo>
                  <a:cubicBezTo>
                    <a:pt x="743305" y="2973789"/>
                    <a:pt x="712072" y="2937056"/>
                    <a:pt x="652065" y="2938961"/>
                  </a:cubicBezTo>
                  <a:cubicBezTo>
                    <a:pt x="641027" y="2933323"/>
                    <a:pt x="630338" y="2923771"/>
                    <a:pt x="620750" y="2912276"/>
                  </a:cubicBezTo>
                  <a:lnTo>
                    <a:pt x="597475" y="2876156"/>
                  </a:lnTo>
                  <a:lnTo>
                    <a:pt x="471588" y="2851673"/>
                  </a:lnTo>
                  <a:lnTo>
                    <a:pt x="471581" y="2846500"/>
                  </a:lnTo>
                  <a:lnTo>
                    <a:pt x="471327" y="2846569"/>
                  </a:lnTo>
                  <a:cubicBezTo>
                    <a:pt x="450849" y="2848950"/>
                    <a:pt x="430132" y="2848474"/>
                    <a:pt x="410129" y="2845616"/>
                  </a:cubicBezTo>
                  <a:cubicBezTo>
                    <a:pt x="290114" y="2827519"/>
                    <a:pt x="191054" y="2776084"/>
                    <a:pt x="135809" y="2660831"/>
                  </a:cubicBezTo>
                  <a:cubicBezTo>
                    <a:pt x="112949" y="2612253"/>
                    <a:pt x="116759" y="2562724"/>
                    <a:pt x="132951" y="2513193"/>
                  </a:cubicBezTo>
                  <a:cubicBezTo>
                    <a:pt x="146763" y="2480808"/>
                    <a:pt x="183970" y="2446191"/>
                    <a:pt x="216444" y="2421999"/>
                  </a:cubicBezTo>
                  <a:lnTo>
                    <a:pt x="244242" y="2403147"/>
                  </a:lnTo>
                  <a:lnTo>
                    <a:pt x="243150" y="2309836"/>
                  </a:lnTo>
                  <a:lnTo>
                    <a:pt x="231058" y="2311262"/>
                  </a:lnTo>
                  <a:cubicBezTo>
                    <a:pt x="141523" y="2308405"/>
                    <a:pt x="77706" y="2262685"/>
                    <a:pt x="34843" y="2185532"/>
                  </a:cubicBezTo>
                  <a:cubicBezTo>
                    <a:pt x="14841" y="2157910"/>
                    <a:pt x="18651" y="2132192"/>
                    <a:pt x="23413" y="2097902"/>
                  </a:cubicBezTo>
                  <a:cubicBezTo>
                    <a:pt x="35796" y="2009320"/>
                    <a:pt x="83421" y="1947407"/>
                    <a:pt x="143428" y="1890257"/>
                  </a:cubicBezTo>
                  <a:cubicBezTo>
                    <a:pt x="154858" y="1867397"/>
                    <a:pt x="183433" y="1867397"/>
                    <a:pt x="205341" y="1848347"/>
                  </a:cubicBezTo>
                  <a:cubicBezTo>
                    <a:pt x="146286" y="1823582"/>
                    <a:pt x="100566" y="1789292"/>
                    <a:pt x="67228" y="1737857"/>
                  </a:cubicBezTo>
                  <a:cubicBezTo>
                    <a:pt x="27223" y="1676897"/>
                    <a:pt x="24366" y="1614032"/>
                    <a:pt x="46273" y="1547357"/>
                  </a:cubicBezTo>
                  <a:cubicBezTo>
                    <a:pt x="50083" y="1536880"/>
                    <a:pt x="57703" y="1533070"/>
                    <a:pt x="65323" y="1527355"/>
                  </a:cubicBezTo>
                  <a:cubicBezTo>
                    <a:pt x="84373" y="1480682"/>
                    <a:pt x="139618" y="1462585"/>
                    <a:pt x="155811" y="1414007"/>
                  </a:cubicBezTo>
                  <a:cubicBezTo>
                    <a:pt x="167241" y="1399720"/>
                    <a:pt x="184386" y="1400672"/>
                    <a:pt x="199626" y="1402577"/>
                  </a:cubicBezTo>
                  <a:lnTo>
                    <a:pt x="228289" y="1404460"/>
                  </a:lnTo>
                  <a:lnTo>
                    <a:pt x="227445" y="1356299"/>
                  </a:lnTo>
                  <a:lnTo>
                    <a:pt x="177733" y="1353122"/>
                  </a:lnTo>
                  <a:cubicBezTo>
                    <a:pt x="147477" y="1346142"/>
                    <a:pt x="116997" y="1333759"/>
                    <a:pt x="86278" y="1314947"/>
                  </a:cubicBezTo>
                  <a:cubicBezTo>
                    <a:pt x="21508" y="1274942"/>
                    <a:pt x="-4209" y="1213982"/>
                    <a:pt x="553" y="1138735"/>
                  </a:cubicBezTo>
                  <a:cubicBezTo>
                    <a:pt x="14841" y="1054915"/>
                    <a:pt x="51988" y="986335"/>
                    <a:pt x="132951" y="948235"/>
                  </a:cubicBezTo>
                  <a:cubicBezTo>
                    <a:pt x="137714" y="944663"/>
                    <a:pt x="142357" y="942758"/>
                    <a:pt x="146896" y="942044"/>
                  </a:cubicBezTo>
                  <a:cubicBezTo>
                    <a:pt x="160514" y="939900"/>
                    <a:pt x="173194" y="948473"/>
                    <a:pt x="185338" y="954902"/>
                  </a:cubicBezTo>
                  <a:lnTo>
                    <a:pt x="221911" y="968439"/>
                  </a:lnTo>
                  <a:lnTo>
                    <a:pt x="220594" y="855886"/>
                  </a:lnTo>
                  <a:lnTo>
                    <a:pt x="170515" y="831941"/>
                  </a:lnTo>
                  <a:cubicBezTo>
                    <a:pt x="141702" y="815064"/>
                    <a:pt x="114139" y="795359"/>
                    <a:pt x="88183" y="772023"/>
                  </a:cubicBezTo>
                  <a:cubicBezTo>
                    <a:pt x="64371" y="751068"/>
                    <a:pt x="40559" y="728208"/>
                    <a:pt x="51036" y="691061"/>
                  </a:cubicBezTo>
                  <a:cubicBezTo>
                    <a:pt x="73896" y="649150"/>
                    <a:pt x="111044" y="634863"/>
                    <a:pt x="156764" y="634863"/>
                  </a:cubicBezTo>
                  <a:cubicBezTo>
                    <a:pt x="169146" y="634863"/>
                    <a:pt x="200579" y="640578"/>
                    <a:pt x="187244" y="616766"/>
                  </a:cubicBezTo>
                  <a:cubicBezTo>
                    <a:pt x="153906" y="556758"/>
                    <a:pt x="187244" y="511038"/>
                    <a:pt x="208199" y="461508"/>
                  </a:cubicBezTo>
                  <a:cubicBezTo>
                    <a:pt x="211056" y="455793"/>
                    <a:pt x="211056" y="449125"/>
                    <a:pt x="212961" y="443411"/>
                  </a:cubicBezTo>
                  <a:lnTo>
                    <a:pt x="251622" y="439522"/>
                  </a:lnTo>
                  <a:lnTo>
                    <a:pt x="280011" y="408740"/>
                  </a:lnTo>
                  <a:cubicBezTo>
                    <a:pt x="304644" y="388514"/>
                    <a:pt x="334926" y="374955"/>
                    <a:pt x="370631" y="367272"/>
                  </a:cubicBezTo>
                  <a:cubicBezTo>
                    <a:pt x="428483" y="370888"/>
                    <a:pt x="491759" y="354617"/>
                    <a:pt x="540572" y="389870"/>
                  </a:cubicBezTo>
                  <a:cubicBezTo>
                    <a:pt x="618310" y="446819"/>
                    <a:pt x="668931" y="398006"/>
                    <a:pt x="724072" y="355520"/>
                  </a:cubicBezTo>
                  <a:cubicBezTo>
                    <a:pt x="726783" y="353713"/>
                    <a:pt x="729495" y="352809"/>
                    <a:pt x="732207" y="351905"/>
                  </a:cubicBezTo>
                  <a:cubicBezTo>
                    <a:pt x="737630" y="352809"/>
                    <a:pt x="743958" y="352809"/>
                    <a:pt x="749382" y="352809"/>
                  </a:cubicBezTo>
                  <a:cubicBezTo>
                    <a:pt x="770172" y="380831"/>
                    <a:pt x="805426" y="377215"/>
                    <a:pt x="833448" y="386254"/>
                  </a:cubicBezTo>
                  <a:cubicBezTo>
                    <a:pt x="849041" y="392582"/>
                    <a:pt x="865199" y="396367"/>
                    <a:pt x="881639" y="398895"/>
                  </a:cubicBezTo>
                  <a:lnTo>
                    <a:pt x="906584" y="401445"/>
                  </a:lnTo>
                  <a:lnTo>
                    <a:pt x="923526" y="395666"/>
                  </a:lnTo>
                  <a:cubicBezTo>
                    <a:pt x="962103" y="381974"/>
                    <a:pt x="1000679" y="368639"/>
                    <a:pt x="1041636" y="363400"/>
                  </a:cubicBezTo>
                  <a:cubicBezTo>
                    <a:pt x="1062354" y="361971"/>
                    <a:pt x="1081463" y="350898"/>
                    <a:pt x="1102180" y="347862"/>
                  </a:cubicBezTo>
                  <a:cubicBezTo>
                    <a:pt x="1109085" y="346850"/>
                    <a:pt x="1116170" y="346731"/>
                    <a:pt x="1123551" y="348160"/>
                  </a:cubicBezTo>
                  <a:lnTo>
                    <a:pt x="1065363" y="425354"/>
                  </a:lnTo>
                  <a:lnTo>
                    <a:pt x="1128894" y="426226"/>
                  </a:lnTo>
                  <a:cubicBezTo>
                    <a:pt x="1208300" y="433429"/>
                    <a:pt x="1285416" y="455632"/>
                    <a:pt x="1364059" y="463090"/>
                  </a:cubicBezTo>
                  <a:cubicBezTo>
                    <a:pt x="1370387" y="487496"/>
                    <a:pt x="1366319" y="505123"/>
                    <a:pt x="1355585" y="518343"/>
                  </a:cubicBezTo>
                  <a:lnTo>
                    <a:pt x="1354658" y="519098"/>
                  </a:lnTo>
                  <a:lnTo>
                    <a:pt x="1384194" y="526858"/>
                  </a:lnTo>
                  <a:cubicBezTo>
                    <a:pt x="1408260" y="532082"/>
                    <a:pt x="1432459" y="536934"/>
                    <a:pt x="1456093" y="543304"/>
                  </a:cubicBezTo>
                  <a:lnTo>
                    <a:pt x="1470876" y="548818"/>
                  </a:lnTo>
                  <a:lnTo>
                    <a:pt x="1419200" y="480264"/>
                  </a:lnTo>
                  <a:cubicBezTo>
                    <a:pt x="1426205" y="478908"/>
                    <a:pt x="1432929" y="479021"/>
                    <a:pt x="1439482" y="479981"/>
                  </a:cubicBezTo>
                  <a:cubicBezTo>
                    <a:pt x="1459142" y="482862"/>
                    <a:pt x="1477277" y="493371"/>
                    <a:pt x="1496939" y="494727"/>
                  </a:cubicBezTo>
                  <a:lnTo>
                    <a:pt x="1519897" y="499691"/>
                  </a:lnTo>
                  <a:lnTo>
                    <a:pt x="1506888" y="474813"/>
                  </a:lnTo>
                  <a:cubicBezTo>
                    <a:pt x="1489252" y="431147"/>
                    <a:pt x="1486215" y="385070"/>
                    <a:pt x="1499788" y="335778"/>
                  </a:cubicBezTo>
                  <a:cubicBezTo>
                    <a:pt x="1505503" y="315775"/>
                    <a:pt x="1513123" y="296725"/>
                    <a:pt x="1534078" y="287200"/>
                  </a:cubicBezTo>
                  <a:cubicBezTo>
                    <a:pt x="1599801" y="259578"/>
                    <a:pt x="1675048" y="275770"/>
                    <a:pt x="1740771" y="249100"/>
                  </a:cubicBezTo>
                  <a:cubicBezTo>
                    <a:pt x="1770298" y="239575"/>
                    <a:pt x="1807446" y="243385"/>
                    <a:pt x="1829353" y="213858"/>
                  </a:cubicBezTo>
                  <a:cubicBezTo>
                    <a:pt x="1835068" y="213858"/>
                    <a:pt x="1841736" y="213858"/>
                    <a:pt x="1847451" y="212905"/>
                  </a:cubicBezTo>
                  <a:close/>
                  <a:moveTo>
                    <a:pt x="1237508" y="150778"/>
                  </a:moveTo>
                  <a:cubicBezTo>
                    <a:pt x="1298524" y="155072"/>
                    <a:pt x="1356376" y="174280"/>
                    <a:pt x="1383042" y="207274"/>
                  </a:cubicBezTo>
                  <a:cubicBezTo>
                    <a:pt x="1379427" y="226257"/>
                    <a:pt x="1364059" y="230777"/>
                    <a:pt x="1353212" y="220833"/>
                  </a:cubicBezTo>
                  <a:cubicBezTo>
                    <a:pt x="1333325" y="203659"/>
                    <a:pt x="1310727" y="209986"/>
                    <a:pt x="1289033" y="208178"/>
                  </a:cubicBezTo>
                  <a:cubicBezTo>
                    <a:pt x="1242028" y="202754"/>
                    <a:pt x="1193215" y="216314"/>
                    <a:pt x="1148018" y="191907"/>
                  </a:cubicBezTo>
                  <a:cubicBezTo>
                    <a:pt x="1135363" y="185580"/>
                    <a:pt x="1116380" y="188291"/>
                    <a:pt x="1101014" y="199138"/>
                  </a:cubicBezTo>
                  <a:cubicBezTo>
                    <a:pt x="1086551" y="209082"/>
                    <a:pt x="1068472" y="217217"/>
                    <a:pt x="1057625" y="191907"/>
                  </a:cubicBezTo>
                  <a:cubicBezTo>
                    <a:pt x="1063048" y="190099"/>
                    <a:pt x="1069376" y="188291"/>
                    <a:pt x="1072991" y="183772"/>
                  </a:cubicBezTo>
                  <a:cubicBezTo>
                    <a:pt x="1112313" y="157106"/>
                    <a:pt x="1176493" y="146484"/>
                    <a:pt x="1237508" y="150778"/>
                  </a:cubicBezTo>
                  <a:close/>
                  <a:moveTo>
                    <a:pt x="1315004" y="973"/>
                  </a:moveTo>
                  <a:cubicBezTo>
                    <a:pt x="1379297" y="-3551"/>
                    <a:pt x="1446925" y="7641"/>
                    <a:pt x="1488359" y="35740"/>
                  </a:cubicBezTo>
                  <a:cubicBezTo>
                    <a:pt x="1492168" y="40502"/>
                    <a:pt x="1498836" y="42407"/>
                    <a:pt x="1504551" y="44312"/>
                  </a:cubicBezTo>
                  <a:cubicBezTo>
                    <a:pt x="1493121" y="70982"/>
                    <a:pt x="1474071" y="62410"/>
                    <a:pt x="1458831" y="51932"/>
                  </a:cubicBezTo>
                  <a:cubicBezTo>
                    <a:pt x="1442639" y="40502"/>
                    <a:pt x="1422636" y="37645"/>
                    <a:pt x="1409301" y="44312"/>
                  </a:cubicBezTo>
                  <a:cubicBezTo>
                    <a:pt x="1361676" y="70030"/>
                    <a:pt x="1310241" y="55742"/>
                    <a:pt x="1260711" y="61457"/>
                  </a:cubicBezTo>
                  <a:cubicBezTo>
                    <a:pt x="1237851" y="63362"/>
                    <a:pt x="1214039" y="56695"/>
                    <a:pt x="1193084" y="74792"/>
                  </a:cubicBezTo>
                  <a:cubicBezTo>
                    <a:pt x="1181654" y="85270"/>
                    <a:pt x="1165461" y="80507"/>
                    <a:pt x="1161651" y="60505"/>
                  </a:cubicBezTo>
                  <a:cubicBezTo>
                    <a:pt x="1189750" y="25738"/>
                    <a:pt x="1250710" y="5498"/>
                    <a:pt x="1315004" y="973"/>
                  </a:cubicBezTo>
                  <a:close/>
                </a:path>
              </a:pathLst>
            </a:custGeom>
            <a:solidFill>
              <a:srgbClr val="F8AB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5" name="Google Shape;375;p31"/>
            <p:cNvSpPr/>
            <p:nvPr/>
          </p:nvSpPr>
          <p:spPr>
            <a:xfrm>
              <a:off x="4831849" y="2808912"/>
              <a:ext cx="1619250" cy="447675"/>
            </a:xfrm>
            <a:custGeom>
              <a:rect b="b" l="l" r="r" t="t"/>
              <a:pathLst>
                <a:path extrusionOk="0" h="447675" w="1619250">
                  <a:moveTo>
                    <a:pt x="429760" y="432466"/>
                  </a:moveTo>
                  <a:cubicBezTo>
                    <a:pt x="370705" y="432466"/>
                    <a:pt x="315460" y="456279"/>
                    <a:pt x="254500" y="452469"/>
                  </a:cubicBezTo>
                  <a:cubicBezTo>
                    <a:pt x="169727" y="446754"/>
                    <a:pt x="87813" y="428657"/>
                    <a:pt x="4945" y="414369"/>
                  </a:cubicBezTo>
                  <a:cubicBezTo>
                    <a:pt x="3040" y="407701"/>
                    <a:pt x="2088" y="400082"/>
                    <a:pt x="182" y="393414"/>
                  </a:cubicBezTo>
                  <a:cubicBezTo>
                    <a:pt x="-1722" y="373412"/>
                    <a:pt x="11613" y="361029"/>
                    <a:pt x="24948" y="349599"/>
                  </a:cubicBezTo>
                  <a:cubicBezTo>
                    <a:pt x="116388" y="272446"/>
                    <a:pt x="220210" y="232441"/>
                    <a:pt x="341178" y="255301"/>
                  </a:cubicBezTo>
                  <a:cubicBezTo>
                    <a:pt x="373563" y="261016"/>
                    <a:pt x="388803" y="255301"/>
                    <a:pt x="402138" y="223869"/>
                  </a:cubicBezTo>
                  <a:cubicBezTo>
                    <a:pt x="455478" y="100996"/>
                    <a:pt x="553585" y="41941"/>
                    <a:pt x="685983" y="39084"/>
                  </a:cubicBezTo>
                  <a:cubicBezTo>
                    <a:pt x="748848" y="44799"/>
                    <a:pt x="811713" y="51466"/>
                    <a:pt x="867910" y="80994"/>
                  </a:cubicBezTo>
                  <a:cubicBezTo>
                    <a:pt x="885055" y="89566"/>
                    <a:pt x="891723" y="84804"/>
                    <a:pt x="901248" y="70516"/>
                  </a:cubicBezTo>
                  <a:cubicBezTo>
                    <a:pt x="913630" y="52419"/>
                    <a:pt x="930775" y="38132"/>
                    <a:pt x="952683" y="32416"/>
                  </a:cubicBezTo>
                  <a:cubicBezTo>
                    <a:pt x="1033645" y="6699"/>
                    <a:pt x="1121275" y="32416"/>
                    <a:pt x="1202238" y="2889"/>
                  </a:cubicBezTo>
                  <a:cubicBezTo>
                    <a:pt x="1220335" y="-3779"/>
                    <a:pt x="1239385" y="1936"/>
                    <a:pt x="1256530" y="11461"/>
                  </a:cubicBezTo>
                  <a:cubicBezTo>
                    <a:pt x="1268913" y="18129"/>
                    <a:pt x="1281295" y="25749"/>
                    <a:pt x="1295583" y="15271"/>
                  </a:cubicBezTo>
                  <a:cubicBezTo>
                    <a:pt x="1302250" y="17176"/>
                    <a:pt x="1308918" y="20034"/>
                    <a:pt x="1315585" y="21939"/>
                  </a:cubicBezTo>
                  <a:cubicBezTo>
                    <a:pt x="1362258" y="27654"/>
                    <a:pt x="1385118" y="61944"/>
                    <a:pt x="1405120" y="98139"/>
                  </a:cubicBezTo>
                  <a:cubicBezTo>
                    <a:pt x="1425123" y="135287"/>
                    <a:pt x="1449888" y="155289"/>
                    <a:pt x="1495608" y="145764"/>
                  </a:cubicBezTo>
                  <a:cubicBezTo>
                    <a:pt x="1527993" y="138144"/>
                    <a:pt x="1561330" y="150526"/>
                    <a:pt x="1593715" y="160051"/>
                  </a:cubicBezTo>
                  <a:cubicBezTo>
                    <a:pt x="1608955" y="163862"/>
                    <a:pt x="1624195" y="170529"/>
                    <a:pt x="1626100" y="190532"/>
                  </a:cubicBezTo>
                  <a:cubicBezTo>
                    <a:pt x="1625148" y="205771"/>
                    <a:pt x="1614670" y="212439"/>
                    <a:pt x="1602288" y="216249"/>
                  </a:cubicBezTo>
                  <a:cubicBezTo>
                    <a:pt x="1542280" y="234346"/>
                    <a:pt x="1482273" y="258159"/>
                    <a:pt x="1417503" y="256254"/>
                  </a:cubicBezTo>
                  <a:cubicBezTo>
                    <a:pt x="1387975" y="255301"/>
                    <a:pt x="1362258" y="268637"/>
                    <a:pt x="1333683" y="269589"/>
                  </a:cubicBezTo>
                  <a:cubicBezTo>
                    <a:pt x="1321300" y="264826"/>
                    <a:pt x="1309870" y="269589"/>
                    <a:pt x="1298440" y="273399"/>
                  </a:cubicBezTo>
                  <a:cubicBezTo>
                    <a:pt x="1190808" y="271494"/>
                    <a:pt x="1086985" y="305784"/>
                    <a:pt x="981258" y="315309"/>
                  </a:cubicBezTo>
                  <a:cubicBezTo>
                    <a:pt x="958397" y="319119"/>
                    <a:pt x="938395" y="335312"/>
                    <a:pt x="914583" y="333407"/>
                  </a:cubicBezTo>
                  <a:cubicBezTo>
                    <a:pt x="831715" y="343884"/>
                    <a:pt x="754563" y="378174"/>
                    <a:pt x="674553" y="397224"/>
                  </a:cubicBezTo>
                  <a:cubicBezTo>
                    <a:pt x="606925" y="414369"/>
                    <a:pt x="543108" y="449612"/>
                    <a:pt x="469765" y="445801"/>
                  </a:cubicBezTo>
                  <a:cubicBezTo>
                    <a:pt x="456430" y="444849"/>
                    <a:pt x="445000" y="434371"/>
                    <a:pt x="429760" y="432466"/>
                  </a:cubicBezTo>
                  <a:close/>
                </a:path>
              </a:pathLst>
            </a:custGeom>
            <a:solidFill>
              <a:srgbClr val="FAC7C6"/>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6" name="Google Shape;376;p31"/>
            <p:cNvSpPr/>
            <p:nvPr/>
          </p:nvSpPr>
          <p:spPr>
            <a:xfrm>
              <a:off x="4719301" y="2717372"/>
              <a:ext cx="790575" cy="485775"/>
            </a:xfrm>
            <a:custGeom>
              <a:rect b="b" l="l" r="r" t="t"/>
              <a:pathLst>
                <a:path extrusionOk="0" h="485775" w="790575">
                  <a:moveTo>
                    <a:pt x="799484" y="130624"/>
                  </a:moveTo>
                  <a:cubicBezTo>
                    <a:pt x="765194" y="142054"/>
                    <a:pt x="728999" y="145864"/>
                    <a:pt x="694709" y="159199"/>
                  </a:cubicBezTo>
                  <a:cubicBezTo>
                    <a:pt x="607079" y="193489"/>
                    <a:pt x="545166" y="251591"/>
                    <a:pt x="516591" y="342079"/>
                  </a:cubicBezTo>
                  <a:cubicBezTo>
                    <a:pt x="509924" y="364939"/>
                    <a:pt x="505161" y="371606"/>
                    <a:pt x="479444" y="365891"/>
                  </a:cubicBezTo>
                  <a:cubicBezTo>
                    <a:pt x="333711" y="330649"/>
                    <a:pt x="213696" y="377321"/>
                    <a:pt x="113684" y="485906"/>
                  </a:cubicBezTo>
                  <a:cubicBezTo>
                    <a:pt x="66059" y="483049"/>
                    <a:pt x="38436" y="450664"/>
                    <a:pt x="23196" y="412564"/>
                  </a:cubicBezTo>
                  <a:cubicBezTo>
                    <a:pt x="-22524" y="294454"/>
                    <a:pt x="1289" y="181106"/>
                    <a:pt x="77489" y="87761"/>
                  </a:cubicBezTo>
                  <a:cubicBezTo>
                    <a:pt x="143211" y="6799"/>
                    <a:pt x="240366" y="-16061"/>
                    <a:pt x="345141" y="10609"/>
                  </a:cubicBezTo>
                  <a:cubicBezTo>
                    <a:pt x="402291" y="24896"/>
                    <a:pt x="455632" y="47756"/>
                    <a:pt x="510876" y="67759"/>
                  </a:cubicBezTo>
                  <a:cubicBezTo>
                    <a:pt x="603269" y="101096"/>
                    <a:pt x="700424" y="118241"/>
                    <a:pt x="799484" y="130624"/>
                  </a:cubicBezTo>
                  <a:close/>
                </a:path>
              </a:pathLst>
            </a:custGeom>
            <a:solidFill>
              <a:srgbClr val="FEFEF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7" name="Google Shape;377;p31"/>
            <p:cNvSpPr/>
            <p:nvPr/>
          </p:nvSpPr>
          <p:spPr>
            <a:xfrm>
              <a:off x="6144102" y="2557486"/>
              <a:ext cx="709135" cy="519139"/>
            </a:xfrm>
            <a:custGeom>
              <a:rect b="b" l="l" r="r" t="t"/>
              <a:pathLst>
                <a:path extrusionOk="0" h="519139" w="709135">
                  <a:moveTo>
                    <a:pt x="0" y="19765"/>
                  </a:moveTo>
                  <a:cubicBezTo>
                    <a:pt x="47625" y="9287"/>
                    <a:pt x="109304" y="0"/>
                    <a:pt x="157881" y="0"/>
                  </a:cubicBezTo>
                  <a:cubicBezTo>
                    <a:pt x="364573" y="69532"/>
                    <a:pt x="496727" y="197165"/>
                    <a:pt x="607218" y="379092"/>
                  </a:cubicBezTo>
                  <a:cubicBezTo>
                    <a:pt x="632935" y="421002"/>
                    <a:pt x="656748" y="453387"/>
                    <a:pt x="709135" y="450530"/>
                  </a:cubicBezTo>
                  <a:cubicBezTo>
                    <a:pt x="694848" y="474342"/>
                    <a:pt x="670082" y="468627"/>
                    <a:pt x="649128" y="467675"/>
                  </a:cubicBezTo>
                  <a:cubicBezTo>
                    <a:pt x="591978" y="464817"/>
                    <a:pt x="539590" y="479105"/>
                    <a:pt x="490060" y="505775"/>
                  </a:cubicBezTo>
                  <a:cubicBezTo>
                    <a:pt x="454818" y="524825"/>
                    <a:pt x="425290" y="524825"/>
                    <a:pt x="395763" y="497202"/>
                  </a:cubicBezTo>
                  <a:cubicBezTo>
                    <a:pt x="373855" y="477200"/>
                    <a:pt x="343375" y="467675"/>
                    <a:pt x="327182" y="440052"/>
                  </a:cubicBezTo>
                  <a:cubicBezTo>
                    <a:pt x="279081" y="391792"/>
                    <a:pt x="161685" y="277690"/>
                    <a:pt x="107155" y="207642"/>
                  </a:cubicBezTo>
                  <a:cubicBezTo>
                    <a:pt x="82390" y="135252"/>
                    <a:pt x="52388" y="78820"/>
                    <a:pt x="0" y="19765"/>
                  </a:cubicBezTo>
                  <a:close/>
                </a:path>
              </a:pathLst>
            </a:custGeom>
            <a:solidFill>
              <a:srgbClr val="8DC0C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8" name="Google Shape;378;p31"/>
            <p:cNvSpPr/>
            <p:nvPr/>
          </p:nvSpPr>
          <p:spPr>
            <a:xfrm>
              <a:off x="6150292" y="2767396"/>
              <a:ext cx="428625" cy="228600"/>
            </a:xfrm>
            <a:custGeom>
              <a:rect b="b" l="l" r="r" t="t"/>
              <a:pathLst>
                <a:path extrusionOk="0" h="228600" w="428625">
                  <a:moveTo>
                    <a:pt x="151448" y="36785"/>
                  </a:moveTo>
                  <a:cubicBezTo>
                    <a:pt x="200978" y="26307"/>
                    <a:pt x="250508" y="15830"/>
                    <a:pt x="299085" y="5352"/>
                  </a:cubicBezTo>
                  <a:cubicBezTo>
                    <a:pt x="344805" y="-5125"/>
                    <a:pt x="393383" y="-3220"/>
                    <a:pt x="419100" y="38690"/>
                  </a:cubicBezTo>
                  <a:cubicBezTo>
                    <a:pt x="444817" y="80600"/>
                    <a:pt x="422910" y="123462"/>
                    <a:pt x="398145" y="162515"/>
                  </a:cubicBezTo>
                  <a:cubicBezTo>
                    <a:pt x="379095" y="191090"/>
                    <a:pt x="347663" y="204425"/>
                    <a:pt x="322898" y="227285"/>
                  </a:cubicBezTo>
                  <a:cubicBezTo>
                    <a:pt x="317183" y="233000"/>
                    <a:pt x="310515" y="233952"/>
                    <a:pt x="304800" y="228237"/>
                  </a:cubicBezTo>
                  <a:cubicBezTo>
                    <a:pt x="254317" y="200615"/>
                    <a:pt x="200025" y="197757"/>
                    <a:pt x="144780" y="206330"/>
                  </a:cubicBezTo>
                  <a:cubicBezTo>
                    <a:pt x="122873" y="209187"/>
                    <a:pt x="108585" y="207282"/>
                    <a:pt x="100013" y="185375"/>
                  </a:cubicBezTo>
                  <a:cubicBezTo>
                    <a:pt x="79058" y="134892"/>
                    <a:pt x="45720" y="94887"/>
                    <a:pt x="0" y="66312"/>
                  </a:cubicBezTo>
                  <a:cubicBezTo>
                    <a:pt x="48578" y="50120"/>
                    <a:pt x="101917" y="54882"/>
                    <a:pt x="151448" y="36785"/>
                  </a:cubicBezTo>
                  <a:close/>
                </a:path>
              </a:pathLst>
            </a:custGeom>
            <a:solidFill>
              <a:srgbClr val="FDFDFD"/>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9" name="Google Shape;379;p31"/>
            <p:cNvSpPr/>
            <p:nvPr/>
          </p:nvSpPr>
          <p:spPr>
            <a:xfrm>
              <a:off x="5022596" y="1515449"/>
              <a:ext cx="1623710" cy="776288"/>
            </a:xfrm>
            <a:custGeom>
              <a:rect b="b" l="l" r="r" t="t"/>
              <a:pathLst>
                <a:path extrusionOk="0" h="776288" w="1623710">
                  <a:moveTo>
                    <a:pt x="1622043" y="104775"/>
                  </a:moveTo>
                  <a:cubicBezTo>
                    <a:pt x="1622043" y="77153"/>
                    <a:pt x="1628711" y="27623"/>
                    <a:pt x="1615376" y="0"/>
                  </a:cubicBezTo>
                  <a:cubicBezTo>
                    <a:pt x="1602993" y="20955"/>
                    <a:pt x="1573466" y="60007"/>
                    <a:pt x="1532508" y="74295"/>
                  </a:cubicBezTo>
                  <a:cubicBezTo>
                    <a:pt x="1414398" y="119063"/>
                    <a:pt x="1213421" y="156210"/>
                    <a:pt x="799083" y="163830"/>
                  </a:cubicBezTo>
                  <a:cubicBezTo>
                    <a:pt x="359981" y="172403"/>
                    <a:pt x="89471" y="74295"/>
                    <a:pt x="78993" y="67628"/>
                  </a:cubicBezTo>
                  <a:cubicBezTo>
                    <a:pt x="51371" y="55245"/>
                    <a:pt x="26126" y="32858"/>
                    <a:pt x="8981" y="8093"/>
                  </a:cubicBezTo>
                  <a:cubicBezTo>
                    <a:pt x="-10069" y="188116"/>
                    <a:pt x="7556" y="371475"/>
                    <a:pt x="4698" y="551498"/>
                  </a:cubicBezTo>
                  <a:cubicBezTo>
                    <a:pt x="4698" y="576263"/>
                    <a:pt x="12318" y="608648"/>
                    <a:pt x="43751" y="621983"/>
                  </a:cubicBezTo>
                  <a:cubicBezTo>
                    <a:pt x="69468" y="637223"/>
                    <a:pt x="82803" y="643890"/>
                    <a:pt x="104711" y="649605"/>
                  </a:cubicBezTo>
                  <a:lnTo>
                    <a:pt x="104711" y="649605"/>
                  </a:lnTo>
                  <a:lnTo>
                    <a:pt x="104711" y="649605"/>
                  </a:lnTo>
                  <a:cubicBezTo>
                    <a:pt x="111378" y="653415"/>
                    <a:pt x="202818" y="685800"/>
                    <a:pt x="202818" y="685800"/>
                  </a:cubicBezTo>
                  <a:cubicBezTo>
                    <a:pt x="246633" y="698183"/>
                    <a:pt x="593343" y="776288"/>
                    <a:pt x="826706" y="776288"/>
                  </a:cubicBezTo>
                  <a:cubicBezTo>
                    <a:pt x="1066736" y="776288"/>
                    <a:pt x="1227708" y="749618"/>
                    <a:pt x="1402968" y="704850"/>
                  </a:cubicBezTo>
                  <a:cubicBezTo>
                    <a:pt x="1473453" y="686753"/>
                    <a:pt x="1554416" y="657225"/>
                    <a:pt x="1591563" y="609600"/>
                  </a:cubicBezTo>
                  <a:cubicBezTo>
                    <a:pt x="1609661" y="586740"/>
                    <a:pt x="1622043" y="563880"/>
                    <a:pt x="1622043" y="532448"/>
                  </a:cubicBezTo>
                  <a:cubicBezTo>
                    <a:pt x="1621091" y="390525"/>
                    <a:pt x="1622996" y="247650"/>
                    <a:pt x="1622043" y="104775"/>
                  </a:cubicBezTo>
                  <a:close/>
                </a:path>
              </a:pathLst>
            </a:custGeom>
            <a:solidFill>
              <a:srgbClr val="BCC7D9"/>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0" name="Google Shape;380;p31"/>
            <p:cNvSpPr/>
            <p:nvPr/>
          </p:nvSpPr>
          <p:spPr>
            <a:xfrm>
              <a:off x="5067300" y="1529736"/>
              <a:ext cx="1564005" cy="761047"/>
            </a:xfrm>
            <a:custGeom>
              <a:rect b="b" l="l" r="r" t="t"/>
              <a:pathLst>
                <a:path extrusionOk="0" h="761047" w="1564005">
                  <a:moveTo>
                    <a:pt x="677227" y="148590"/>
                  </a:moveTo>
                  <a:cubicBezTo>
                    <a:pt x="691515" y="148590"/>
                    <a:pt x="705802" y="148590"/>
                    <a:pt x="721042" y="148590"/>
                  </a:cubicBezTo>
                  <a:lnTo>
                    <a:pt x="721042" y="760095"/>
                  </a:lnTo>
                  <a:cubicBezTo>
                    <a:pt x="706754" y="759143"/>
                    <a:pt x="692467" y="758190"/>
                    <a:pt x="677227" y="757238"/>
                  </a:cubicBezTo>
                  <a:close/>
                  <a:moveTo>
                    <a:pt x="592454" y="147637"/>
                  </a:moveTo>
                  <a:cubicBezTo>
                    <a:pt x="606742" y="147637"/>
                    <a:pt x="621029" y="148590"/>
                    <a:pt x="636269" y="148590"/>
                  </a:cubicBezTo>
                  <a:lnTo>
                    <a:pt x="636269" y="754380"/>
                  </a:lnTo>
                  <a:cubicBezTo>
                    <a:pt x="621982" y="752475"/>
                    <a:pt x="606742" y="751522"/>
                    <a:pt x="592454" y="749617"/>
                  </a:cubicBezTo>
                  <a:close/>
                  <a:moveTo>
                    <a:pt x="843915" y="146685"/>
                  </a:moveTo>
                  <a:cubicBezTo>
                    <a:pt x="858203" y="146685"/>
                    <a:pt x="872490" y="147637"/>
                    <a:pt x="887730" y="147637"/>
                  </a:cubicBezTo>
                  <a:lnTo>
                    <a:pt x="887730" y="761047"/>
                  </a:lnTo>
                  <a:cubicBezTo>
                    <a:pt x="883920" y="761047"/>
                    <a:pt x="879157" y="761047"/>
                    <a:pt x="875347" y="761047"/>
                  </a:cubicBezTo>
                  <a:cubicBezTo>
                    <a:pt x="864870" y="761047"/>
                    <a:pt x="854392" y="761047"/>
                    <a:pt x="843915" y="761047"/>
                  </a:cubicBezTo>
                  <a:close/>
                  <a:moveTo>
                    <a:pt x="804862" y="146685"/>
                  </a:moveTo>
                  <a:lnTo>
                    <a:pt x="804862" y="761047"/>
                  </a:lnTo>
                  <a:cubicBezTo>
                    <a:pt x="794385" y="761047"/>
                    <a:pt x="783907" y="761047"/>
                    <a:pt x="773430" y="761047"/>
                  </a:cubicBezTo>
                  <a:cubicBezTo>
                    <a:pt x="769620" y="761047"/>
                    <a:pt x="764857" y="761047"/>
                    <a:pt x="761047" y="761047"/>
                  </a:cubicBezTo>
                  <a:lnTo>
                    <a:pt x="761047" y="147637"/>
                  </a:lnTo>
                  <a:cubicBezTo>
                    <a:pt x="776287" y="147637"/>
                    <a:pt x="790575" y="146685"/>
                    <a:pt x="804862" y="146685"/>
                  </a:cubicBezTo>
                  <a:close/>
                  <a:moveTo>
                    <a:pt x="928687" y="145732"/>
                  </a:moveTo>
                  <a:cubicBezTo>
                    <a:pt x="943927" y="145732"/>
                    <a:pt x="958215" y="145732"/>
                    <a:pt x="972502" y="145732"/>
                  </a:cubicBezTo>
                  <a:lnTo>
                    <a:pt x="972502" y="753427"/>
                  </a:lnTo>
                  <a:cubicBezTo>
                    <a:pt x="957262" y="754380"/>
                    <a:pt x="942975" y="755332"/>
                    <a:pt x="928687" y="756285"/>
                  </a:cubicBezTo>
                  <a:close/>
                  <a:moveTo>
                    <a:pt x="507682" y="140018"/>
                  </a:moveTo>
                  <a:cubicBezTo>
                    <a:pt x="521970" y="140970"/>
                    <a:pt x="536257" y="141923"/>
                    <a:pt x="551497" y="142875"/>
                  </a:cubicBezTo>
                  <a:lnTo>
                    <a:pt x="551497" y="742951"/>
                  </a:lnTo>
                  <a:cubicBezTo>
                    <a:pt x="537209" y="741046"/>
                    <a:pt x="521970" y="739141"/>
                    <a:pt x="507682" y="737236"/>
                  </a:cubicBezTo>
                  <a:close/>
                  <a:moveTo>
                    <a:pt x="1057274" y="134303"/>
                  </a:moveTo>
                  <a:lnTo>
                    <a:pt x="1057274" y="745808"/>
                  </a:lnTo>
                  <a:cubicBezTo>
                    <a:pt x="1042987" y="747713"/>
                    <a:pt x="1027747" y="749618"/>
                    <a:pt x="1013459" y="750571"/>
                  </a:cubicBezTo>
                  <a:lnTo>
                    <a:pt x="1013459" y="135255"/>
                  </a:lnTo>
                  <a:cubicBezTo>
                    <a:pt x="1028699" y="135255"/>
                    <a:pt x="1042987" y="135255"/>
                    <a:pt x="1057274" y="134303"/>
                  </a:cubicBezTo>
                  <a:close/>
                  <a:moveTo>
                    <a:pt x="422910" y="133350"/>
                  </a:moveTo>
                  <a:cubicBezTo>
                    <a:pt x="437198" y="134303"/>
                    <a:pt x="451485" y="136207"/>
                    <a:pt x="466725" y="137160"/>
                  </a:cubicBezTo>
                  <a:lnTo>
                    <a:pt x="466725" y="730568"/>
                  </a:lnTo>
                  <a:cubicBezTo>
                    <a:pt x="451485" y="728663"/>
                    <a:pt x="437198" y="725805"/>
                    <a:pt x="422910" y="723900"/>
                  </a:cubicBezTo>
                  <a:close/>
                  <a:moveTo>
                    <a:pt x="1141094" y="129540"/>
                  </a:moveTo>
                  <a:lnTo>
                    <a:pt x="1141094" y="735330"/>
                  </a:lnTo>
                  <a:cubicBezTo>
                    <a:pt x="1126807" y="737235"/>
                    <a:pt x="1111567" y="739140"/>
                    <a:pt x="1097279" y="741045"/>
                  </a:cubicBezTo>
                  <a:lnTo>
                    <a:pt x="1097279" y="132397"/>
                  </a:lnTo>
                  <a:cubicBezTo>
                    <a:pt x="1112519" y="131445"/>
                    <a:pt x="1126807" y="130492"/>
                    <a:pt x="1141094" y="129540"/>
                  </a:cubicBezTo>
                  <a:close/>
                  <a:moveTo>
                    <a:pt x="1225867" y="123825"/>
                  </a:moveTo>
                  <a:lnTo>
                    <a:pt x="1225867" y="723900"/>
                  </a:lnTo>
                  <a:cubicBezTo>
                    <a:pt x="1211579" y="725805"/>
                    <a:pt x="1197292" y="728663"/>
                    <a:pt x="1182052" y="730568"/>
                  </a:cubicBezTo>
                  <a:lnTo>
                    <a:pt x="1182052" y="127635"/>
                  </a:lnTo>
                  <a:cubicBezTo>
                    <a:pt x="1197292" y="126682"/>
                    <a:pt x="1211579" y="125730"/>
                    <a:pt x="1225867" y="123825"/>
                  </a:cubicBezTo>
                  <a:close/>
                  <a:moveTo>
                    <a:pt x="338137" y="122873"/>
                  </a:moveTo>
                  <a:cubicBezTo>
                    <a:pt x="352425" y="124778"/>
                    <a:pt x="366712" y="126683"/>
                    <a:pt x="381952" y="128588"/>
                  </a:cubicBezTo>
                  <a:lnTo>
                    <a:pt x="381952" y="717233"/>
                  </a:lnTo>
                  <a:cubicBezTo>
                    <a:pt x="366712" y="715328"/>
                    <a:pt x="352425" y="712471"/>
                    <a:pt x="338137" y="709613"/>
                  </a:cubicBezTo>
                  <a:close/>
                  <a:moveTo>
                    <a:pt x="253364" y="109537"/>
                  </a:moveTo>
                  <a:cubicBezTo>
                    <a:pt x="267652" y="112394"/>
                    <a:pt x="281939" y="114300"/>
                    <a:pt x="297179" y="117157"/>
                  </a:cubicBezTo>
                  <a:lnTo>
                    <a:pt x="297179" y="701040"/>
                  </a:lnTo>
                  <a:cubicBezTo>
                    <a:pt x="281939" y="698182"/>
                    <a:pt x="266699" y="695325"/>
                    <a:pt x="253364" y="692467"/>
                  </a:cubicBezTo>
                  <a:close/>
                  <a:moveTo>
                    <a:pt x="1310640" y="108585"/>
                  </a:moveTo>
                  <a:lnTo>
                    <a:pt x="1310640" y="704850"/>
                  </a:lnTo>
                  <a:cubicBezTo>
                    <a:pt x="1296353" y="706755"/>
                    <a:pt x="1282065" y="709613"/>
                    <a:pt x="1266825" y="712470"/>
                  </a:cubicBezTo>
                  <a:lnTo>
                    <a:pt x="1266825" y="114300"/>
                  </a:lnTo>
                  <a:cubicBezTo>
                    <a:pt x="1282065" y="112395"/>
                    <a:pt x="1296353" y="110490"/>
                    <a:pt x="1310640" y="108585"/>
                  </a:cubicBezTo>
                  <a:close/>
                  <a:moveTo>
                    <a:pt x="169545" y="92393"/>
                  </a:moveTo>
                  <a:cubicBezTo>
                    <a:pt x="182880" y="95250"/>
                    <a:pt x="198120" y="99061"/>
                    <a:pt x="213360" y="101918"/>
                  </a:cubicBezTo>
                  <a:lnTo>
                    <a:pt x="213360" y="683896"/>
                  </a:lnTo>
                  <a:cubicBezTo>
                    <a:pt x="195262" y="680086"/>
                    <a:pt x="180975" y="676276"/>
                    <a:pt x="169545" y="673418"/>
                  </a:cubicBezTo>
                  <a:close/>
                  <a:moveTo>
                    <a:pt x="1395412" y="89535"/>
                  </a:moveTo>
                  <a:lnTo>
                    <a:pt x="1395412" y="681990"/>
                  </a:lnTo>
                  <a:cubicBezTo>
                    <a:pt x="1382077" y="684847"/>
                    <a:pt x="1366837" y="687705"/>
                    <a:pt x="1351597" y="690563"/>
                  </a:cubicBezTo>
                  <a:lnTo>
                    <a:pt x="1351597" y="97155"/>
                  </a:lnTo>
                  <a:cubicBezTo>
                    <a:pt x="1366837" y="94298"/>
                    <a:pt x="1381125" y="92392"/>
                    <a:pt x="1395412" y="89535"/>
                  </a:cubicBezTo>
                  <a:close/>
                  <a:moveTo>
                    <a:pt x="84772" y="71437"/>
                  </a:moveTo>
                  <a:cubicBezTo>
                    <a:pt x="97154" y="74294"/>
                    <a:pt x="112395" y="79057"/>
                    <a:pt x="128587" y="82867"/>
                  </a:cubicBezTo>
                  <a:lnTo>
                    <a:pt x="128587" y="661035"/>
                  </a:lnTo>
                  <a:cubicBezTo>
                    <a:pt x="115252" y="656272"/>
                    <a:pt x="99060" y="650557"/>
                    <a:pt x="84772" y="644842"/>
                  </a:cubicBezTo>
                  <a:close/>
                  <a:moveTo>
                    <a:pt x="1480185" y="65723"/>
                  </a:moveTo>
                  <a:lnTo>
                    <a:pt x="1480185" y="646748"/>
                  </a:lnTo>
                  <a:cubicBezTo>
                    <a:pt x="1468755" y="649606"/>
                    <a:pt x="1454467" y="662941"/>
                    <a:pt x="1436370" y="666751"/>
                  </a:cubicBezTo>
                  <a:lnTo>
                    <a:pt x="1436370" y="75248"/>
                  </a:lnTo>
                  <a:cubicBezTo>
                    <a:pt x="1451610" y="72391"/>
                    <a:pt x="1466850" y="68580"/>
                    <a:pt x="1480185" y="65723"/>
                  </a:cubicBezTo>
                  <a:close/>
                  <a:moveTo>
                    <a:pt x="0" y="36195"/>
                  </a:moveTo>
                  <a:cubicBezTo>
                    <a:pt x="7620" y="41910"/>
                    <a:pt x="16193" y="46673"/>
                    <a:pt x="25718" y="51435"/>
                  </a:cubicBezTo>
                  <a:cubicBezTo>
                    <a:pt x="26670" y="51435"/>
                    <a:pt x="33338" y="54293"/>
                    <a:pt x="43815" y="58103"/>
                  </a:cubicBezTo>
                  <a:lnTo>
                    <a:pt x="43815" y="629603"/>
                  </a:lnTo>
                  <a:cubicBezTo>
                    <a:pt x="28575" y="624840"/>
                    <a:pt x="17145" y="619125"/>
                    <a:pt x="0" y="609600"/>
                  </a:cubicBezTo>
                  <a:close/>
                  <a:moveTo>
                    <a:pt x="1564005" y="0"/>
                  </a:moveTo>
                  <a:lnTo>
                    <a:pt x="1564005" y="574358"/>
                  </a:lnTo>
                  <a:cubicBezTo>
                    <a:pt x="1553528" y="588645"/>
                    <a:pt x="1533525" y="614363"/>
                    <a:pt x="1520190" y="619125"/>
                  </a:cubicBezTo>
                  <a:lnTo>
                    <a:pt x="1520190" y="40957"/>
                  </a:lnTo>
                  <a:cubicBezTo>
                    <a:pt x="1537335" y="36195"/>
                    <a:pt x="1552575" y="16193"/>
                    <a:pt x="1564005" y="0"/>
                  </a:cubicBezTo>
                  <a:close/>
                </a:path>
              </a:pathLst>
            </a:custGeom>
            <a:solidFill>
              <a:srgbClr val="65C8D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1" name="Google Shape;381;p31"/>
            <p:cNvSpPr/>
            <p:nvPr/>
          </p:nvSpPr>
          <p:spPr>
            <a:xfrm>
              <a:off x="5235831" y="2260109"/>
              <a:ext cx="1188912" cy="95742"/>
            </a:xfrm>
            <a:custGeom>
              <a:rect b="b" l="l" r="r" t="t"/>
              <a:pathLst>
                <a:path extrusionOk="0" h="95742" w="1188912">
                  <a:moveTo>
                    <a:pt x="1188912" y="6178"/>
                  </a:moveTo>
                  <a:cubicBezTo>
                    <a:pt x="801588" y="127671"/>
                    <a:pt x="386040" y="125512"/>
                    <a:pt x="0" y="0"/>
                  </a:cubicBezTo>
                  <a:cubicBezTo>
                    <a:pt x="439687" y="82153"/>
                    <a:pt x="799283" y="94224"/>
                    <a:pt x="1188912" y="6178"/>
                  </a:cubicBezTo>
                  <a:close/>
                </a:path>
              </a:pathLst>
            </a:custGeom>
            <a:solidFill>
              <a:srgbClr val="2567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nvGrpSpPr>
            <p:cNvPr id="382" name="Google Shape;382;p31"/>
            <p:cNvGrpSpPr/>
            <p:nvPr/>
          </p:nvGrpSpPr>
          <p:grpSpPr>
            <a:xfrm>
              <a:off x="7054086" y="5562869"/>
              <a:ext cx="985290" cy="590977"/>
              <a:chOff x="7054086" y="5562869"/>
              <a:chExt cx="985290" cy="590977"/>
            </a:xfrm>
          </p:grpSpPr>
          <p:sp>
            <p:nvSpPr>
              <p:cNvPr id="383" name="Google Shape;383;p31"/>
              <p:cNvSpPr/>
              <p:nvPr/>
            </p:nvSpPr>
            <p:spPr>
              <a:xfrm flipH="1">
                <a:off x="7547135" y="5660389"/>
                <a:ext cx="492241" cy="218765"/>
              </a:xfrm>
              <a:custGeom>
                <a:rect b="b" l="l" r="r" t="t"/>
                <a:pathLst>
                  <a:path extrusionOk="0" h="218765" w="492241">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4" name="Google Shape;384;p31"/>
              <p:cNvSpPr/>
              <p:nvPr/>
            </p:nvSpPr>
            <p:spPr>
              <a:xfrm flipH="1">
                <a:off x="7558628" y="5562869"/>
                <a:ext cx="474698" cy="185003"/>
              </a:xfrm>
              <a:custGeom>
                <a:rect b="b" l="l" r="r" t="t"/>
                <a:pathLst>
                  <a:path extrusionOk="0" h="185003" w="474698">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rgbClr val="F8AB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5" name="Google Shape;385;p31"/>
              <p:cNvSpPr/>
              <p:nvPr/>
            </p:nvSpPr>
            <p:spPr>
              <a:xfrm>
                <a:off x="7318163" y="5661571"/>
                <a:ext cx="514350" cy="428625"/>
              </a:xfrm>
              <a:custGeom>
                <a:rect b="b" l="l" r="r" t="t"/>
                <a:pathLst>
                  <a:path extrusionOk="0" h="428625" w="514350">
                    <a:moveTo>
                      <a:pt x="29563" y="117215"/>
                    </a:moveTo>
                    <a:cubicBezTo>
                      <a:pt x="70521" y="40063"/>
                      <a:pt x="132433" y="1010"/>
                      <a:pt x="221968" y="58"/>
                    </a:cubicBezTo>
                    <a:cubicBezTo>
                      <a:pt x="294358" y="-894"/>
                      <a:pt x="361986" y="9583"/>
                      <a:pt x="421993" y="53398"/>
                    </a:cubicBezTo>
                    <a:cubicBezTo>
                      <a:pt x="503908" y="113406"/>
                      <a:pt x="534388" y="192463"/>
                      <a:pt x="511528" y="291523"/>
                    </a:cubicBezTo>
                    <a:cubicBezTo>
                      <a:pt x="508671" y="342006"/>
                      <a:pt x="474381" y="370581"/>
                      <a:pt x="437233" y="394393"/>
                    </a:cubicBezTo>
                    <a:cubicBezTo>
                      <a:pt x="313408" y="473451"/>
                      <a:pt x="105763" y="424873"/>
                      <a:pt x="29563" y="298190"/>
                    </a:cubicBezTo>
                    <a:cubicBezTo>
                      <a:pt x="-1869" y="246756"/>
                      <a:pt x="-17109" y="177223"/>
                      <a:pt x="29563" y="117215"/>
                    </a:cubicBezTo>
                    <a:close/>
                  </a:path>
                </a:pathLst>
              </a:custGeom>
              <a:solidFill>
                <a:srgbClr val="F8AB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6" name="Google Shape;386;p31"/>
              <p:cNvSpPr/>
              <p:nvPr/>
            </p:nvSpPr>
            <p:spPr>
              <a:xfrm>
                <a:off x="7054086" y="5778787"/>
                <a:ext cx="777018" cy="375059"/>
              </a:xfrm>
              <a:custGeom>
                <a:rect b="b" l="l" r="r" t="t"/>
                <a:pathLst>
                  <a:path extrusionOk="0" h="375059" w="777018">
                    <a:moveTo>
                      <a:pt x="293641" y="0"/>
                    </a:moveTo>
                    <a:cubicBezTo>
                      <a:pt x="249652" y="130386"/>
                      <a:pt x="325074" y="244793"/>
                      <a:pt x="449851" y="283845"/>
                    </a:cubicBezTo>
                    <a:cubicBezTo>
                      <a:pt x="497476" y="299086"/>
                      <a:pt x="547959" y="310516"/>
                      <a:pt x="599394" y="301943"/>
                    </a:cubicBezTo>
                    <a:cubicBezTo>
                      <a:pt x="679404" y="288608"/>
                      <a:pt x="739411" y="246698"/>
                      <a:pt x="774654" y="173355"/>
                    </a:cubicBezTo>
                    <a:cubicBezTo>
                      <a:pt x="789894" y="260986"/>
                      <a:pt x="729886" y="340995"/>
                      <a:pt x="640351" y="362903"/>
                    </a:cubicBezTo>
                    <a:cubicBezTo>
                      <a:pt x="576534" y="379095"/>
                      <a:pt x="517479" y="378143"/>
                      <a:pt x="452709" y="365761"/>
                    </a:cubicBezTo>
                    <a:cubicBezTo>
                      <a:pt x="377461" y="352425"/>
                      <a:pt x="298404" y="361950"/>
                      <a:pt x="221251" y="360045"/>
                    </a:cubicBezTo>
                    <a:cubicBezTo>
                      <a:pt x="154576" y="358141"/>
                      <a:pt x="94569" y="333375"/>
                      <a:pt x="42181" y="294323"/>
                    </a:cubicBezTo>
                    <a:cubicBezTo>
                      <a:pt x="8844" y="270511"/>
                      <a:pt x="-16982" y="178321"/>
                      <a:pt x="13713" y="141280"/>
                    </a:cubicBezTo>
                    <a:cubicBezTo>
                      <a:pt x="60636" y="189923"/>
                      <a:pt x="175214" y="216695"/>
                      <a:pt x="215536" y="215266"/>
                    </a:cubicBezTo>
                    <a:cubicBezTo>
                      <a:pt x="243159" y="215266"/>
                      <a:pt x="254589" y="212408"/>
                      <a:pt x="247921" y="179070"/>
                    </a:cubicBezTo>
                    <a:cubicBezTo>
                      <a:pt x="260939" y="143192"/>
                      <a:pt x="249683" y="80417"/>
                      <a:pt x="293641" y="0"/>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7" name="Google Shape;387;p31"/>
              <p:cNvSpPr/>
              <p:nvPr/>
            </p:nvSpPr>
            <p:spPr>
              <a:xfrm>
                <a:off x="7065578" y="5820697"/>
                <a:ext cx="258725" cy="187467"/>
              </a:xfrm>
              <a:custGeom>
                <a:rect b="b" l="l" r="r" t="t"/>
                <a:pathLst>
                  <a:path extrusionOk="0" h="187467" w="258725">
                    <a:moveTo>
                      <a:pt x="258725" y="0"/>
                    </a:moveTo>
                    <a:cubicBezTo>
                      <a:pt x="253963" y="56197"/>
                      <a:pt x="237381" y="111443"/>
                      <a:pt x="255478" y="167640"/>
                    </a:cubicBezTo>
                    <a:cubicBezTo>
                      <a:pt x="264051" y="193357"/>
                      <a:pt x="242143" y="186690"/>
                      <a:pt x="229761" y="186690"/>
                    </a:cubicBezTo>
                    <a:cubicBezTo>
                      <a:pt x="156418" y="186690"/>
                      <a:pt x="81171" y="192405"/>
                      <a:pt x="16401" y="145732"/>
                    </a:cubicBezTo>
                    <a:cubicBezTo>
                      <a:pt x="-12015" y="120650"/>
                      <a:pt x="-6995" y="58420"/>
                      <a:pt x="59263" y="36195"/>
                    </a:cubicBezTo>
                    <a:cubicBezTo>
                      <a:pt x="98316" y="22860"/>
                      <a:pt x="139273" y="9525"/>
                      <a:pt x="182136" y="12382"/>
                    </a:cubicBezTo>
                    <a:cubicBezTo>
                      <a:pt x="206901" y="15240"/>
                      <a:pt x="235865" y="12382"/>
                      <a:pt x="258725" y="0"/>
                    </a:cubicBezTo>
                    <a:close/>
                  </a:path>
                </a:pathLst>
              </a:custGeom>
              <a:solidFill>
                <a:srgbClr val="F8AB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388" name="Google Shape;388;p31"/>
            <p:cNvGrpSpPr/>
            <p:nvPr/>
          </p:nvGrpSpPr>
          <p:grpSpPr>
            <a:xfrm>
              <a:off x="6794559" y="6184761"/>
              <a:ext cx="492241" cy="316285"/>
              <a:chOff x="7699535" y="5715269"/>
              <a:chExt cx="492241" cy="316285"/>
            </a:xfrm>
          </p:grpSpPr>
          <p:sp>
            <p:nvSpPr>
              <p:cNvPr id="389" name="Google Shape;389;p31"/>
              <p:cNvSpPr/>
              <p:nvPr/>
            </p:nvSpPr>
            <p:spPr>
              <a:xfrm flipH="1">
                <a:off x="7699535" y="5812789"/>
                <a:ext cx="492241" cy="218765"/>
              </a:xfrm>
              <a:custGeom>
                <a:rect b="b" l="l" r="r" t="t"/>
                <a:pathLst>
                  <a:path extrusionOk="0" h="218765" w="492241">
                    <a:moveTo>
                      <a:pt x="276705" y="73986"/>
                    </a:moveTo>
                    <a:lnTo>
                      <a:pt x="215536" y="73986"/>
                    </a:lnTo>
                    <a:cubicBezTo>
                      <a:pt x="175214" y="75415"/>
                      <a:pt x="60636" y="48643"/>
                      <a:pt x="13713" y="0"/>
                    </a:cubicBezTo>
                    <a:cubicBezTo>
                      <a:pt x="-16982" y="37041"/>
                      <a:pt x="8844" y="129231"/>
                      <a:pt x="42181" y="153043"/>
                    </a:cubicBezTo>
                    <a:cubicBezTo>
                      <a:pt x="94569" y="192095"/>
                      <a:pt x="154576" y="216861"/>
                      <a:pt x="221251" y="218765"/>
                    </a:cubicBezTo>
                    <a:lnTo>
                      <a:pt x="270990" y="218765"/>
                    </a:lnTo>
                    <a:cubicBezTo>
                      <a:pt x="337665" y="216861"/>
                      <a:pt x="397672" y="192095"/>
                      <a:pt x="450060" y="153043"/>
                    </a:cubicBezTo>
                    <a:cubicBezTo>
                      <a:pt x="483397" y="129231"/>
                      <a:pt x="509223" y="37041"/>
                      <a:pt x="478528" y="0"/>
                    </a:cubicBezTo>
                    <a:cubicBezTo>
                      <a:pt x="431605" y="48643"/>
                      <a:pt x="317027" y="75415"/>
                      <a:pt x="276705" y="73986"/>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0" name="Google Shape;390;p31"/>
              <p:cNvSpPr/>
              <p:nvPr/>
            </p:nvSpPr>
            <p:spPr>
              <a:xfrm flipH="1">
                <a:off x="7711028" y="5715269"/>
                <a:ext cx="474698" cy="185003"/>
              </a:xfrm>
              <a:custGeom>
                <a:rect b="b" l="l" r="r" t="t"/>
                <a:pathLst>
                  <a:path extrusionOk="0" h="185003" w="474698">
                    <a:moveTo>
                      <a:pt x="415435" y="34344"/>
                    </a:moveTo>
                    <a:cubicBezTo>
                      <a:pt x="370142" y="11652"/>
                      <a:pt x="293391" y="0"/>
                      <a:pt x="235481" y="0"/>
                    </a:cubicBezTo>
                    <a:cubicBezTo>
                      <a:pt x="177571" y="0"/>
                      <a:pt x="103430" y="10364"/>
                      <a:pt x="67974" y="34344"/>
                    </a:cubicBezTo>
                    <a:cubicBezTo>
                      <a:pt x="32518" y="58324"/>
                      <a:pt x="-35571" y="100768"/>
                      <a:pt x="22747" y="143881"/>
                    </a:cubicBezTo>
                    <a:cubicBezTo>
                      <a:pt x="74004" y="178886"/>
                      <a:pt x="131480" y="184423"/>
                      <a:pt x="189663" y="185003"/>
                    </a:cubicBezTo>
                    <a:lnTo>
                      <a:pt x="300108" y="185003"/>
                    </a:lnTo>
                    <a:cubicBezTo>
                      <a:pt x="355249" y="184423"/>
                      <a:pt x="409720" y="178886"/>
                      <a:pt x="458297" y="143881"/>
                    </a:cubicBezTo>
                    <a:cubicBezTo>
                      <a:pt x="486713" y="118799"/>
                      <a:pt x="481693" y="56569"/>
                      <a:pt x="415435" y="34344"/>
                    </a:cubicBezTo>
                    <a:close/>
                  </a:path>
                </a:pathLst>
              </a:custGeom>
              <a:solidFill>
                <a:srgbClr val="F8ABAA"/>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391" name="Google Shape;391;p31"/>
            <p:cNvSpPr/>
            <p:nvPr/>
          </p:nvSpPr>
          <p:spPr>
            <a:xfrm rot="-2210076">
              <a:off x="4319603" y="2907996"/>
              <a:ext cx="3226038" cy="3027035"/>
            </a:xfrm>
            <a:custGeom>
              <a:rect b="b" l="l" r="r" t="t"/>
              <a:pathLst>
                <a:path extrusionOk="0" h="3027035" w="3226038">
                  <a:moveTo>
                    <a:pt x="458887" y="1984309"/>
                  </a:moveTo>
                  <a:lnTo>
                    <a:pt x="511693" y="2044093"/>
                  </a:lnTo>
                  <a:cubicBezTo>
                    <a:pt x="491488" y="2026581"/>
                    <a:pt x="456244" y="2022792"/>
                    <a:pt x="458887" y="1984309"/>
                  </a:cubicBezTo>
                  <a:close/>
                  <a:moveTo>
                    <a:pt x="1239166" y="2131370"/>
                  </a:moveTo>
                  <a:lnTo>
                    <a:pt x="1192910" y="2113637"/>
                  </a:lnTo>
                  <a:cubicBezTo>
                    <a:pt x="1191765" y="2110399"/>
                    <a:pt x="1189477" y="2108686"/>
                    <a:pt x="1187191" y="2106973"/>
                  </a:cubicBezTo>
                  <a:cubicBezTo>
                    <a:pt x="1158233" y="2104324"/>
                    <a:pt x="1141258" y="2071378"/>
                    <a:pt x="1109257" y="2075970"/>
                  </a:cubicBezTo>
                  <a:lnTo>
                    <a:pt x="1102911" y="2091544"/>
                  </a:lnTo>
                  <a:lnTo>
                    <a:pt x="1102911" y="2121057"/>
                  </a:lnTo>
                  <a:lnTo>
                    <a:pt x="1085641" y="2133932"/>
                  </a:lnTo>
                  <a:lnTo>
                    <a:pt x="1083530" y="2139113"/>
                  </a:lnTo>
                  <a:lnTo>
                    <a:pt x="1065689" y="2157988"/>
                  </a:lnTo>
                  <a:lnTo>
                    <a:pt x="1059545" y="2153386"/>
                  </a:lnTo>
                  <a:lnTo>
                    <a:pt x="1038803" y="2168850"/>
                  </a:lnTo>
                  <a:cubicBezTo>
                    <a:pt x="968482" y="2209949"/>
                    <a:pt x="891329" y="2222044"/>
                    <a:pt x="807747" y="2203801"/>
                  </a:cubicBezTo>
                  <a:cubicBezTo>
                    <a:pt x="795365" y="2201685"/>
                    <a:pt x="782982" y="2203801"/>
                    <a:pt x="769647" y="2202743"/>
                  </a:cubicBezTo>
                  <a:cubicBezTo>
                    <a:pt x="752707" y="2199549"/>
                    <a:pt x="719850" y="2184511"/>
                    <a:pt x="687893" y="2156184"/>
                  </a:cubicBezTo>
                  <a:lnTo>
                    <a:pt x="680661" y="2148538"/>
                  </a:lnTo>
                  <a:lnTo>
                    <a:pt x="647463" y="2166136"/>
                  </a:lnTo>
                  <a:cubicBezTo>
                    <a:pt x="539259" y="2208218"/>
                    <a:pt x="449028" y="2166938"/>
                    <a:pt x="401773" y="2129222"/>
                  </a:cubicBezTo>
                  <a:lnTo>
                    <a:pt x="388464" y="2117097"/>
                  </a:lnTo>
                  <a:cubicBezTo>
                    <a:pt x="367184" y="2100731"/>
                    <a:pt x="340649" y="2060787"/>
                    <a:pt x="308901" y="2062768"/>
                  </a:cubicBezTo>
                  <a:cubicBezTo>
                    <a:pt x="303326" y="2153646"/>
                    <a:pt x="460366" y="2338289"/>
                    <a:pt x="675498" y="2313171"/>
                  </a:cubicBezTo>
                  <a:lnTo>
                    <a:pt x="697606" y="2329731"/>
                  </a:lnTo>
                  <a:lnTo>
                    <a:pt x="719125" y="2328489"/>
                  </a:lnTo>
                  <a:lnTo>
                    <a:pt x="766693" y="2374601"/>
                  </a:lnTo>
                  <a:cubicBezTo>
                    <a:pt x="808782" y="2402529"/>
                    <a:pt x="857796" y="2419369"/>
                    <a:pt x="907698" y="2426060"/>
                  </a:cubicBezTo>
                  <a:lnTo>
                    <a:pt x="933823" y="2426947"/>
                  </a:lnTo>
                  <a:lnTo>
                    <a:pt x="941617" y="2432785"/>
                  </a:lnTo>
                  <a:lnTo>
                    <a:pt x="945688" y="2427351"/>
                  </a:lnTo>
                  <a:lnTo>
                    <a:pt x="982463" y="2428600"/>
                  </a:lnTo>
                  <a:cubicBezTo>
                    <a:pt x="1007103" y="2426986"/>
                    <a:pt x="1031210" y="2422953"/>
                    <a:pt x="1054031" y="2416617"/>
                  </a:cubicBezTo>
                  <a:lnTo>
                    <a:pt x="1081502" y="2404031"/>
                  </a:lnTo>
                  <a:lnTo>
                    <a:pt x="1082033" y="2400334"/>
                  </a:lnTo>
                  <a:cubicBezTo>
                    <a:pt x="1099140" y="2325036"/>
                    <a:pt x="1139139" y="2237085"/>
                    <a:pt x="1219830" y="2149180"/>
                  </a:cubicBezTo>
                  <a:lnTo>
                    <a:pt x="1239166" y="2131370"/>
                  </a:lnTo>
                  <a:close/>
                  <a:moveTo>
                    <a:pt x="1371765" y="2134221"/>
                  </a:moveTo>
                  <a:lnTo>
                    <a:pt x="1332065" y="2143936"/>
                  </a:lnTo>
                  <a:lnTo>
                    <a:pt x="1261994" y="2139765"/>
                  </a:lnTo>
                  <a:lnTo>
                    <a:pt x="1234632" y="2184353"/>
                  </a:lnTo>
                  <a:cubicBezTo>
                    <a:pt x="1222907" y="2206804"/>
                    <a:pt x="1213162" y="2229250"/>
                    <a:pt x="1205341" y="2251468"/>
                  </a:cubicBezTo>
                  <a:lnTo>
                    <a:pt x="1190173" y="2307647"/>
                  </a:lnTo>
                  <a:lnTo>
                    <a:pt x="1186531" y="2336368"/>
                  </a:lnTo>
                  <a:lnTo>
                    <a:pt x="1185302" y="2339224"/>
                  </a:lnTo>
                  <a:lnTo>
                    <a:pt x="1181037" y="2380263"/>
                  </a:lnTo>
                  <a:cubicBezTo>
                    <a:pt x="1179258" y="2482344"/>
                    <a:pt x="1222717" y="2567594"/>
                    <a:pt x="1304296" y="2608161"/>
                  </a:cubicBezTo>
                  <a:cubicBezTo>
                    <a:pt x="1352534" y="2632823"/>
                    <a:pt x="1403989" y="2650761"/>
                    <a:pt x="1460357" y="2658058"/>
                  </a:cubicBezTo>
                  <a:lnTo>
                    <a:pt x="1568983" y="2649888"/>
                  </a:lnTo>
                  <a:lnTo>
                    <a:pt x="1580907" y="2633968"/>
                  </a:lnTo>
                  <a:lnTo>
                    <a:pt x="1621726" y="2618017"/>
                  </a:lnTo>
                  <a:cubicBezTo>
                    <a:pt x="1647223" y="2608404"/>
                    <a:pt x="1672219" y="2597674"/>
                    <a:pt x="1695070" y="2581467"/>
                  </a:cubicBezTo>
                  <a:cubicBezTo>
                    <a:pt x="1726679" y="2559922"/>
                    <a:pt x="1719510" y="2517062"/>
                    <a:pt x="1722830" y="2495153"/>
                  </a:cubicBezTo>
                  <a:cubicBezTo>
                    <a:pt x="1722490" y="2490498"/>
                    <a:pt x="1722149" y="2485843"/>
                    <a:pt x="1721809" y="2481188"/>
                  </a:cubicBezTo>
                  <a:lnTo>
                    <a:pt x="1703273" y="2490610"/>
                  </a:lnTo>
                  <a:cubicBezTo>
                    <a:pt x="1558060" y="2544236"/>
                    <a:pt x="1447337" y="2450234"/>
                    <a:pt x="1426824" y="2415634"/>
                  </a:cubicBezTo>
                  <a:cubicBezTo>
                    <a:pt x="1421273" y="2403463"/>
                    <a:pt x="1419029" y="2391103"/>
                    <a:pt x="1412810" y="2380189"/>
                  </a:cubicBezTo>
                  <a:cubicBezTo>
                    <a:pt x="1367101" y="2307874"/>
                    <a:pt x="1352102" y="2231232"/>
                    <a:pt x="1366694" y="2151100"/>
                  </a:cubicBezTo>
                  <a:lnTo>
                    <a:pt x="1371765" y="2134221"/>
                  </a:lnTo>
                  <a:close/>
                  <a:moveTo>
                    <a:pt x="842912" y="1018808"/>
                  </a:moveTo>
                  <a:cubicBezTo>
                    <a:pt x="772063" y="1046665"/>
                    <a:pt x="719131" y="1090322"/>
                    <a:pt x="698223" y="1167488"/>
                  </a:cubicBezTo>
                  <a:cubicBezTo>
                    <a:pt x="680548" y="1233984"/>
                    <a:pt x="695444" y="1295125"/>
                    <a:pt x="721008" y="1354736"/>
                  </a:cubicBezTo>
                  <a:lnTo>
                    <a:pt x="715683" y="1366105"/>
                  </a:lnTo>
                  <a:lnTo>
                    <a:pt x="761312" y="1434356"/>
                  </a:lnTo>
                  <a:cubicBezTo>
                    <a:pt x="788733" y="1462914"/>
                    <a:pt x="820777" y="1487298"/>
                    <a:pt x="855697" y="1508984"/>
                  </a:cubicBezTo>
                  <a:cubicBezTo>
                    <a:pt x="949053" y="1567937"/>
                    <a:pt x="1073933" y="1558458"/>
                    <a:pt x="1147556" y="1482268"/>
                  </a:cubicBezTo>
                  <a:cubicBezTo>
                    <a:pt x="1164900" y="1464591"/>
                    <a:pt x="1176764" y="1442665"/>
                    <a:pt x="1191280" y="1421803"/>
                  </a:cubicBezTo>
                  <a:cubicBezTo>
                    <a:pt x="1166739" y="1610278"/>
                    <a:pt x="988681" y="1628909"/>
                    <a:pt x="943895" y="1619228"/>
                  </a:cubicBezTo>
                  <a:cubicBezTo>
                    <a:pt x="931162" y="1615153"/>
                    <a:pt x="920376" y="1608779"/>
                    <a:pt x="908174" y="1605942"/>
                  </a:cubicBezTo>
                  <a:cubicBezTo>
                    <a:pt x="824477" y="1590107"/>
                    <a:pt x="756910" y="1551300"/>
                    <a:pt x="705400" y="1490787"/>
                  </a:cubicBezTo>
                  <a:lnTo>
                    <a:pt x="672272" y="1442200"/>
                  </a:lnTo>
                  <a:lnTo>
                    <a:pt x="658626" y="1462049"/>
                  </a:lnTo>
                  <a:cubicBezTo>
                    <a:pt x="631450" y="1497999"/>
                    <a:pt x="603339" y="1530099"/>
                    <a:pt x="590634" y="1546268"/>
                  </a:cubicBezTo>
                  <a:cubicBezTo>
                    <a:pt x="587207" y="1550842"/>
                    <a:pt x="575966" y="1548373"/>
                    <a:pt x="568537" y="1548758"/>
                  </a:cubicBezTo>
                  <a:cubicBezTo>
                    <a:pt x="557267" y="1550035"/>
                    <a:pt x="543102" y="1544583"/>
                    <a:pt x="523010" y="1553930"/>
                  </a:cubicBezTo>
                  <a:cubicBezTo>
                    <a:pt x="502919" y="1563277"/>
                    <a:pt x="459773" y="1568448"/>
                    <a:pt x="447985" y="1604840"/>
                  </a:cubicBezTo>
                  <a:cubicBezTo>
                    <a:pt x="429729" y="1657811"/>
                    <a:pt x="434907" y="1712862"/>
                    <a:pt x="426368" y="1767159"/>
                  </a:cubicBezTo>
                  <a:lnTo>
                    <a:pt x="400497" y="1803298"/>
                  </a:lnTo>
                  <a:lnTo>
                    <a:pt x="392045" y="1832241"/>
                  </a:lnTo>
                  <a:cubicBezTo>
                    <a:pt x="388041" y="1872409"/>
                    <a:pt x="390819" y="1912911"/>
                    <a:pt x="397897" y="1953550"/>
                  </a:cubicBezTo>
                  <a:cubicBezTo>
                    <a:pt x="416011" y="2062893"/>
                    <a:pt x="513508" y="2145897"/>
                    <a:pt x="629544" y="2144276"/>
                  </a:cubicBezTo>
                  <a:cubicBezTo>
                    <a:pt x="643099" y="2144182"/>
                    <a:pt x="656552" y="2142343"/>
                    <a:pt x="670081" y="2139964"/>
                  </a:cubicBezTo>
                  <a:lnTo>
                    <a:pt x="672184" y="2139576"/>
                  </a:lnTo>
                  <a:lnTo>
                    <a:pt x="656857" y="2123372"/>
                  </a:lnTo>
                  <a:cubicBezTo>
                    <a:pt x="617537" y="2073574"/>
                    <a:pt x="589777" y="1999290"/>
                    <a:pt x="613437" y="1897092"/>
                  </a:cubicBezTo>
                  <a:cubicBezTo>
                    <a:pt x="619152" y="1924590"/>
                    <a:pt x="622010" y="1952088"/>
                    <a:pt x="631535" y="1977471"/>
                  </a:cubicBezTo>
                  <a:cubicBezTo>
                    <a:pt x="671540" y="2086405"/>
                    <a:pt x="783935" y="2147747"/>
                    <a:pt x="892520" y="2125537"/>
                  </a:cubicBezTo>
                  <a:cubicBezTo>
                    <a:pt x="912760" y="2121571"/>
                    <a:pt x="932584" y="2116614"/>
                    <a:pt x="951857" y="2110384"/>
                  </a:cubicBezTo>
                  <a:lnTo>
                    <a:pt x="984444" y="2097132"/>
                  </a:lnTo>
                  <a:lnTo>
                    <a:pt x="945725" y="2068131"/>
                  </a:lnTo>
                  <a:lnTo>
                    <a:pt x="1014743" y="2033736"/>
                  </a:lnTo>
                  <a:cubicBezTo>
                    <a:pt x="1038450" y="2017578"/>
                    <a:pt x="1040344" y="1989430"/>
                    <a:pt x="1041210" y="1967123"/>
                  </a:cubicBezTo>
                  <a:cubicBezTo>
                    <a:pt x="1041401" y="1964220"/>
                    <a:pt x="1041591" y="1961317"/>
                    <a:pt x="1041782" y="1958414"/>
                  </a:cubicBezTo>
                  <a:lnTo>
                    <a:pt x="988390" y="1967430"/>
                  </a:lnTo>
                  <a:cubicBezTo>
                    <a:pt x="907065" y="1971954"/>
                    <a:pt x="832881" y="1947549"/>
                    <a:pt x="766805" y="1893210"/>
                  </a:cubicBezTo>
                  <a:cubicBezTo>
                    <a:pt x="756749" y="1885683"/>
                    <a:pt x="744763" y="1881921"/>
                    <a:pt x="733376" y="1874900"/>
                  </a:cubicBezTo>
                  <a:cubicBezTo>
                    <a:pt x="697052" y="1846726"/>
                    <a:pt x="598382" y="1691999"/>
                    <a:pt x="733674" y="1531645"/>
                  </a:cubicBezTo>
                  <a:cubicBezTo>
                    <a:pt x="726225" y="1558725"/>
                    <a:pt x="716234" y="1584502"/>
                    <a:pt x="713141" y="1611436"/>
                  </a:cubicBezTo>
                  <a:cubicBezTo>
                    <a:pt x="699089" y="1726630"/>
                    <a:pt x="771164" y="1832464"/>
                    <a:pt x="877934" y="1862195"/>
                  </a:cubicBezTo>
                  <a:cubicBezTo>
                    <a:pt x="917581" y="1873589"/>
                    <a:pt x="957551" y="1880692"/>
                    <a:pt x="997916" y="1881018"/>
                  </a:cubicBezTo>
                  <a:lnTo>
                    <a:pt x="1063005" y="1869394"/>
                  </a:lnTo>
                  <a:lnTo>
                    <a:pt x="1091430" y="1831445"/>
                  </a:lnTo>
                  <a:lnTo>
                    <a:pt x="1090443" y="1840522"/>
                  </a:lnTo>
                  <a:lnTo>
                    <a:pt x="1088363" y="1841565"/>
                  </a:lnTo>
                  <a:lnTo>
                    <a:pt x="1091206" y="1841094"/>
                  </a:lnTo>
                  <a:lnTo>
                    <a:pt x="1099791" y="1862825"/>
                  </a:lnTo>
                  <a:lnTo>
                    <a:pt x="1115422" y="1860033"/>
                  </a:lnTo>
                  <a:lnTo>
                    <a:pt x="1105975" y="1878478"/>
                  </a:lnTo>
                  <a:lnTo>
                    <a:pt x="1108568" y="1885041"/>
                  </a:lnTo>
                  <a:cubicBezTo>
                    <a:pt x="1114578" y="1899659"/>
                    <a:pt x="1121064" y="1914038"/>
                    <a:pt x="1128787" y="1927558"/>
                  </a:cubicBezTo>
                  <a:cubicBezTo>
                    <a:pt x="1156154" y="1976024"/>
                    <a:pt x="1187184" y="2019200"/>
                    <a:pt x="1226780" y="2050346"/>
                  </a:cubicBezTo>
                  <a:lnTo>
                    <a:pt x="1289411" y="2085093"/>
                  </a:lnTo>
                  <a:lnTo>
                    <a:pt x="1314743" y="2061760"/>
                  </a:lnTo>
                  <a:lnTo>
                    <a:pt x="1296511" y="2088049"/>
                  </a:lnTo>
                  <a:lnTo>
                    <a:pt x="1332391" y="2097279"/>
                  </a:lnTo>
                  <a:cubicBezTo>
                    <a:pt x="1346191" y="2099606"/>
                    <a:pt x="1360756" y="2100865"/>
                    <a:pt x="1376163" y="2100951"/>
                  </a:cubicBezTo>
                  <a:lnTo>
                    <a:pt x="1381733" y="2101042"/>
                  </a:lnTo>
                  <a:lnTo>
                    <a:pt x="1389702" y="2074519"/>
                  </a:lnTo>
                  <a:lnTo>
                    <a:pt x="1489042" y="2038395"/>
                  </a:lnTo>
                  <a:lnTo>
                    <a:pt x="1453620" y="2152383"/>
                  </a:lnTo>
                  <a:cubicBezTo>
                    <a:pt x="1448928" y="2192476"/>
                    <a:pt x="1451011" y="2233020"/>
                    <a:pt x="1457391" y="2273774"/>
                  </a:cubicBezTo>
                  <a:cubicBezTo>
                    <a:pt x="1473626" y="2383411"/>
                    <a:pt x="1569685" y="2468077"/>
                    <a:pt x="1685732" y="2468446"/>
                  </a:cubicBezTo>
                  <a:lnTo>
                    <a:pt x="1719883" y="2465404"/>
                  </a:lnTo>
                  <a:lnTo>
                    <a:pt x="1716096" y="2453485"/>
                  </a:lnTo>
                  <a:lnTo>
                    <a:pt x="1771757" y="2379175"/>
                  </a:lnTo>
                  <a:lnTo>
                    <a:pt x="1770770" y="2388253"/>
                  </a:lnTo>
                  <a:lnTo>
                    <a:pt x="1768690" y="2389295"/>
                  </a:lnTo>
                  <a:lnTo>
                    <a:pt x="1771533" y="2388824"/>
                  </a:lnTo>
                  <a:cubicBezTo>
                    <a:pt x="1783171" y="2417773"/>
                    <a:pt x="1793667" y="2448247"/>
                    <a:pt x="1809114" y="2475288"/>
                  </a:cubicBezTo>
                  <a:cubicBezTo>
                    <a:pt x="1863847" y="2572219"/>
                    <a:pt x="1933235" y="2647996"/>
                    <a:pt x="2056490" y="2648681"/>
                  </a:cubicBezTo>
                  <a:cubicBezTo>
                    <a:pt x="2088494" y="2648852"/>
                    <a:pt x="2082780" y="2651713"/>
                    <a:pt x="2147922" y="2636243"/>
                  </a:cubicBezTo>
                  <a:cubicBezTo>
                    <a:pt x="2066047" y="2701063"/>
                    <a:pt x="1959945" y="2710845"/>
                    <a:pt x="1873236" y="2661367"/>
                  </a:cubicBezTo>
                  <a:cubicBezTo>
                    <a:pt x="1872092" y="2658130"/>
                    <a:pt x="1869804" y="2656416"/>
                    <a:pt x="1867518" y="2654704"/>
                  </a:cubicBezTo>
                  <a:cubicBezTo>
                    <a:pt x="1838560" y="2652054"/>
                    <a:pt x="1821584" y="2619108"/>
                    <a:pt x="1789583" y="2623700"/>
                  </a:cubicBezTo>
                  <a:cubicBezTo>
                    <a:pt x="1779134" y="2669426"/>
                    <a:pt x="1771287" y="2708737"/>
                    <a:pt x="1717263" y="2736140"/>
                  </a:cubicBezTo>
                  <a:cubicBezTo>
                    <a:pt x="1663239" y="2763543"/>
                    <a:pt x="1519749" y="2778651"/>
                    <a:pt x="1465441" y="2788121"/>
                  </a:cubicBezTo>
                  <a:lnTo>
                    <a:pt x="1391414" y="2792959"/>
                  </a:lnTo>
                  <a:cubicBezTo>
                    <a:pt x="1274517" y="2786439"/>
                    <a:pt x="1186239" y="2735420"/>
                    <a:pt x="1128581" y="2638479"/>
                  </a:cubicBezTo>
                  <a:cubicBezTo>
                    <a:pt x="1119328" y="2624899"/>
                    <a:pt x="1104948" y="2616941"/>
                    <a:pt x="1093505" y="2603938"/>
                  </a:cubicBezTo>
                  <a:cubicBezTo>
                    <a:pt x="1085308" y="2591285"/>
                    <a:pt x="1076737" y="2565483"/>
                    <a:pt x="1073068" y="2530296"/>
                  </a:cubicBezTo>
                  <a:lnTo>
                    <a:pt x="1072036" y="2477975"/>
                  </a:lnTo>
                  <a:lnTo>
                    <a:pt x="1042591" y="2492041"/>
                  </a:lnTo>
                  <a:cubicBezTo>
                    <a:pt x="985783" y="2511801"/>
                    <a:pt x="926312" y="2511659"/>
                    <a:pt x="865868" y="2499409"/>
                  </a:cubicBezTo>
                  <a:cubicBezTo>
                    <a:pt x="817188" y="2489724"/>
                    <a:pt x="763453" y="2466135"/>
                    <a:pt x="719426" y="2430182"/>
                  </a:cubicBezTo>
                  <a:lnTo>
                    <a:pt x="689869" y="2397459"/>
                  </a:lnTo>
                  <a:lnTo>
                    <a:pt x="687182" y="2418320"/>
                  </a:lnTo>
                  <a:cubicBezTo>
                    <a:pt x="692558" y="2484229"/>
                    <a:pt x="714538" y="2546708"/>
                    <a:pt x="760823" y="2590105"/>
                  </a:cubicBezTo>
                  <a:cubicBezTo>
                    <a:pt x="807108" y="2633502"/>
                    <a:pt x="915896" y="2664808"/>
                    <a:pt x="964895" y="2678700"/>
                  </a:cubicBezTo>
                  <a:cubicBezTo>
                    <a:pt x="1013894" y="2692592"/>
                    <a:pt x="1027189" y="2670418"/>
                    <a:pt x="1054815" y="2673458"/>
                  </a:cubicBezTo>
                  <a:cubicBezTo>
                    <a:pt x="1082441" y="2676498"/>
                    <a:pt x="1112152" y="2667612"/>
                    <a:pt x="1130649" y="2696939"/>
                  </a:cubicBezTo>
                  <a:cubicBezTo>
                    <a:pt x="1160777" y="2745688"/>
                    <a:pt x="1174418" y="2766481"/>
                    <a:pt x="1211588" y="2802653"/>
                  </a:cubicBezTo>
                  <a:cubicBezTo>
                    <a:pt x="1270033" y="2835234"/>
                    <a:pt x="1252528" y="2781813"/>
                    <a:pt x="1314357" y="2805982"/>
                  </a:cubicBezTo>
                  <a:cubicBezTo>
                    <a:pt x="1376186" y="2830151"/>
                    <a:pt x="1489559" y="2941926"/>
                    <a:pt x="1582565" y="2947668"/>
                  </a:cubicBezTo>
                  <a:cubicBezTo>
                    <a:pt x="1675571" y="2953410"/>
                    <a:pt x="1794353" y="2950522"/>
                    <a:pt x="1872394" y="2840437"/>
                  </a:cubicBezTo>
                  <a:cubicBezTo>
                    <a:pt x="1878711" y="2889202"/>
                    <a:pt x="1817756" y="2956203"/>
                    <a:pt x="1765658" y="2986896"/>
                  </a:cubicBezTo>
                  <a:cubicBezTo>
                    <a:pt x="1713560" y="3017589"/>
                    <a:pt x="1633525" y="3033448"/>
                    <a:pt x="1559806" y="3024598"/>
                  </a:cubicBezTo>
                  <a:cubicBezTo>
                    <a:pt x="1486087" y="3015748"/>
                    <a:pt x="1421172" y="2929609"/>
                    <a:pt x="1323343" y="2933795"/>
                  </a:cubicBezTo>
                  <a:cubicBezTo>
                    <a:pt x="1187104" y="2939625"/>
                    <a:pt x="1077664" y="2822223"/>
                    <a:pt x="1018886" y="2795305"/>
                  </a:cubicBezTo>
                  <a:cubicBezTo>
                    <a:pt x="1004775" y="2772835"/>
                    <a:pt x="992009" y="2769223"/>
                    <a:pt x="970675" y="2772285"/>
                  </a:cubicBezTo>
                  <a:cubicBezTo>
                    <a:pt x="808575" y="2799626"/>
                    <a:pt x="635899" y="2663143"/>
                    <a:pt x="620567" y="2513611"/>
                  </a:cubicBezTo>
                  <a:cubicBezTo>
                    <a:pt x="611368" y="2425796"/>
                    <a:pt x="566411" y="2425442"/>
                    <a:pt x="512110" y="2412141"/>
                  </a:cubicBezTo>
                  <a:cubicBezTo>
                    <a:pt x="438756" y="2394088"/>
                    <a:pt x="368063" y="2366129"/>
                    <a:pt x="309550" y="2318730"/>
                  </a:cubicBezTo>
                  <a:cubicBezTo>
                    <a:pt x="238840" y="2262195"/>
                    <a:pt x="210034" y="2194205"/>
                    <a:pt x="271890" y="2103679"/>
                  </a:cubicBezTo>
                  <a:cubicBezTo>
                    <a:pt x="253137" y="2054838"/>
                    <a:pt x="235185" y="2063187"/>
                    <a:pt x="197030" y="2025682"/>
                  </a:cubicBezTo>
                  <a:cubicBezTo>
                    <a:pt x="128723" y="1995751"/>
                    <a:pt x="73125" y="1936387"/>
                    <a:pt x="42961" y="1878648"/>
                  </a:cubicBezTo>
                  <a:cubicBezTo>
                    <a:pt x="4626" y="1805901"/>
                    <a:pt x="-12567" y="1728759"/>
                    <a:pt x="10241" y="1645877"/>
                  </a:cubicBezTo>
                  <a:cubicBezTo>
                    <a:pt x="23926" y="1594243"/>
                    <a:pt x="101029" y="1515138"/>
                    <a:pt x="149602" y="1507488"/>
                  </a:cubicBezTo>
                  <a:cubicBezTo>
                    <a:pt x="111914" y="1557803"/>
                    <a:pt x="69081" y="1605454"/>
                    <a:pt x="69504" y="1674797"/>
                  </a:cubicBezTo>
                  <a:cubicBezTo>
                    <a:pt x="71297" y="1801097"/>
                    <a:pt x="146253" y="1944116"/>
                    <a:pt x="279249" y="1988992"/>
                  </a:cubicBezTo>
                  <a:cubicBezTo>
                    <a:pt x="291110" y="1993414"/>
                    <a:pt x="306510" y="2001156"/>
                    <a:pt x="316193" y="1991729"/>
                  </a:cubicBezTo>
                  <a:lnTo>
                    <a:pt x="319053" y="1985609"/>
                  </a:lnTo>
                  <a:lnTo>
                    <a:pt x="307569" y="1949900"/>
                  </a:lnTo>
                  <a:lnTo>
                    <a:pt x="306486" y="1940694"/>
                  </a:lnTo>
                  <a:lnTo>
                    <a:pt x="302243" y="1937639"/>
                  </a:lnTo>
                  <a:cubicBezTo>
                    <a:pt x="298549" y="1932640"/>
                    <a:pt x="296164" y="1926689"/>
                    <a:pt x="294636" y="1920784"/>
                  </a:cubicBezTo>
                  <a:cubicBezTo>
                    <a:pt x="272479" y="1823261"/>
                    <a:pt x="259083" y="1725162"/>
                    <a:pt x="293312" y="1627034"/>
                  </a:cubicBezTo>
                  <a:cubicBezTo>
                    <a:pt x="308715" y="1582637"/>
                    <a:pt x="339937" y="1548900"/>
                    <a:pt x="380880" y="1526015"/>
                  </a:cubicBezTo>
                  <a:cubicBezTo>
                    <a:pt x="376288" y="1494014"/>
                    <a:pt x="339898" y="1486987"/>
                    <a:pt x="329214" y="1459943"/>
                  </a:cubicBezTo>
                  <a:cubicBezTo>
                    <a:pt x="326927" y="1458230"/>
                    <a:pt x="324640" y="1456517"/>
                    <a:pt x="321211" y="1456328"/>
                  </a:cubicBezTo>
                  <a:cubicBezTo>
                    <a:pt x="249349" y="1387031"/>
                    <a:pt x="228901" y="1282459"/>
                    <a:pt x="268085" y="1185660"/>
                  </a:cubicBezTo>
                  <a:cubicBezTo>
                    <a:pt x="271555" y="1252524"/>
                    <a:pt x="272694" y="1246237"/>
                    <a:pt x="281857" y="1276902"/>
                  </a:cubicBezTo>
                  <a:cubicBezTo>
                    <a:pt x="317172" y="1394990"/>
                    <a:pt x="409402" y="1440273"/>
                    <a:pt x="517812" y="1465542"/>
                  </a:cubicBezTo>
                  <a:cubicBezTo>
                    <a:pt x="548106" y="1472762"/>
                    <a:pt x="580302" y="1474266"/>
                    <a:pt x="611355" y="1477295"/>
                  </a:cubicBezTo>
                  <a:lnTo>
                    <a:pt x="611703" y="1480155"/>
                  </a:lnTo>
                  <a:cubicBezTo>
                    <a:pt x="611841" y="1479392"/>
                    <a:pt x="611980" y="1478629"/>
                    <a:pt x="612118" y="1477866"/>
                  </a:cubicBezTo>
                  <a:cubicBezTo>
                    <a:pt x="652544" y="1464411"/>
                    <a:pt x="666181" y="1453651"/>
                    <a:pt x="662263" y="1427900"/>
                  </a:cubicBezTo>
                  <a:lnTo>
                    <a:pt x="662059" y="1427220"/>
                  </a:lnTo>
                  <a:cubicBezTo>
                    <a:pt x="662006" y="1427143"/>
                    <a:pt x="661954" y="1427065"/>
                    <a:pt x="661901" y="1426988"/>
                  </a:cubicBezTo>
                  <a:cubicBezTo>
                    <a:pt x="661918" y="1426946"/>
                    <a:pt x="661934" y="1426904"/>
                    <a:pt x="661951" y="1426862"/>
                  </a:cubicBezTo>
                  <a:lnTo>
                    <a:pt x="652834" y="1396497"/>
                  </a:lnTo>
                  <a:cubicBezTo>
                    <a:pt x="647493" y="1382975"/>
                    <a:pt x="642913" y="1370024"/>
                    <a:pt x="637570" y="1356501"/>
                  </a:cubicBezTo>
                  <a:cubicBezTo>
                    <a:pt x="570412" y="1191951"/>
                    <a:pt x="708814" y="1042132"/>
                    <a:pt x="842912" y="1018808"/>
                  </a:cubicBezTo>
                  <a:close/>
                  <a:moveTo>
                    <a:pt x="2516775" y="2091376"/>
                  </a:moveTo>
                  <a:cubicBezTo>
                    <a:pt x="2495574" y="2331493"/>
                    <a:pt x="2292563" y="2308620"/>
                    <a:pt x="2238033" y="2334816"/>
                  </a:cubicBezTo>
                  <a:cubicBezTo>
                    <a:pt x="2220490" y="2307394"/>
                    <a:pt x="2198567" y="2282643"/>
                    <a:pt x="2189593" y="2248549"/>
                  </a:cubicBezTo>
                  <a:cubicBezTo>
                    <a:pt x="2386029" y="2299292"/>
                    <a:pt x="2488309" y="2200197"/>
                    <a:pt x="2516775" y="2091376"/>
                  </a:cubicBezTo>
                  <a:close/>
                  <a:moveTo>
                    <a:pt x="687254" y="678482"/>
                  </a:moveTo>
                  <a:cubicBezTo>
                    <a:pt x="590827" y="736398"/>
                    <a:pt x="524490" y="862415"/>
                    <a:pt x="628419" y="1036658"/>
                  </a:cubicBezTo>
                  <a:cubicBezTo>
                    <a:pt x="593178" y="1037633"/>
                    <a:pt x="563261" y="1023554"/>
                    <a:pt x="532013" y="1014429"/>
                  </a:cubicBezTo>
                  <a:cubicBezTo>
                    <a:pt x="541818" y="954734"/>
                    <a:pt x="462786" y="766345"/>
                    <a:pt x="687254" y="678482"/>
                  </a:cubicBezTo>
                  <a:close/>
                  <a:moveTo>
                    <a:pt x="2205214" y="1800491"/>
                  </a:moveTo>
                  <a:lnTo>
                    <a:pt x="2255363" y="1871953"/>
                  </a:lnTo>
                  <a:cubicBezTo>
                    <a:pt x="2309470" y="1946510"/>
                    <a:pt x="2369947" y="2014123"/>
                    <a:pt x="2466834" y="2042067"/>
                  </a:cubicBezTo>
                  <a:cubicBezTo>
                    <a:pt x="2430483" y="2096953"/>
                    <a:pt x="2384582" y="2113746"/>
                    <a:pt x="2319038" y="2093212"/>
                  </a:cubicBezTo>
                  <a:cubicBezTo>
                    <a:pt x="2248443" y="2070682"/>
                    <a:pt x="2198837" y="2023707"/>
                    <a:pt x="2156726" y="1968287"/>
                  </a:cubicBezTo>
                  <a:lnTo>
                    <a:pt x="2119546" y="1914861"/>
                  </a:lnTo>
                  <a:lnTo>
                    <a:pt x="2205214" y="1800491"/>
                  </a:lnTo>
                  <a:close/>
                  <a:moveTo>
                    <a:pt x="1058864" y="897328"/>
                  </a:moveTo>
                  <a:cubicBezTo>
                    <a:pt x="1033361" y="937730"/>
                    <a:pt x="1005572" y="976418"/>
                    <a:pt x="973209" y="1011681"/>
                  </a:cubicBezTo>
                  <a:cubicBezTo>
                    <a:pt x="882895" y="984495"/>
                    <a:pt x="796387" y="950639"/>
                    <a:pt x="741092" y="868758"/>
                  </a:cubicBezTo>
                  <a:cubicBezTo>
                    <a:pt x="702956" y="811631"/>
                    <a:pt x="706165" y="762861"/>
                    <a:pt x="748615" y="712543"/>
                  </a:cubicBezTo>
                  <a:cubicBezTo>
                    <a:pt x="820694" y="826037"/>
                    <a:pt x="942253" y="857585"/>
                    <a:pt x="1058864" y="897328"/>
                  </a:cubicBezTo>
                  <a:close/>
                  <a:moveTo>
                    <a:pt x="1948708" y="1321566"/>
                  </a:moveTo>
                  <a:cubicBezTo>
                    <a:pt x="1987791" y="1371071"/>
                    <a:pt x="2007836" y="1439639"/>
                    <a:pt x="2096045" y="1452158"/>
                  </a:cubicBezTo>
                  <a:cubicBezTo>
                    <a:pt x="2029199" y="1484203"/>
                    <a:pt x="1978166" y="1517382"/>
                    <a:pt x="1919841" y="1466554"/>
                  </a:cubicBezTo>
                  <a:cubicBezTo>
                    <a:pt x="1906691" y="1455513"/>
                    <a:pt x="1893165" y="1456093"/>
                    <a:pt x="1885365" y="1472861"/>
                  </a:cubicBezTo>
                  <a:lnTo>
                    <a:pt x="1879629" y="1489302"/>
                  </a:lnTo>
                  <a:lnTo>
                    <a:pt x="1908915" y="1464113"/>
                  </a:lnTo>
                  <a:cubicBezTo>
                    <a:pt x="1898047" y="1484090"/>
                    <a:pt x="1885264" y="1502368"/>
                    <a:pt x="1878082" y="1523336"/>
                  </a:cubicBezTo>
                  <a:cubicBezTo>
                    <a:pt x="1862380" y="1568070"/>
                    <a:pt x="1865176" y="1616394"/>
                    <a:pt x="1882487" y="1659934"/>
                  </a:cubicBezTo>
                  <a:lnTo>
                    <a:pt x="1908811" y="1703873"/>
                  </a:lnTo>
                  <a:lnTo>
                    <a:pt x="1939526" y="1677454"/>
                  </a:lnTo>
                  <a:cubicBezTo>
                    <a:pt x="1934092" y="1687443"/>
                    <a:pt x="1928180" y="1697007"/>
                    <a:pt x="1922727" y="1706694"/>
                  </a:cubicBezTo>
                  <a:lnTo>
                    <a:pt x="1917366" y="1718150"/>
                  </a:lnTo>
                  <a:lnTo>
                    <a:pt x="1918838" y="1720608"/>
                  </a:lnTo>
                  <a:cubicBezTo>
                    <a:pt x="1934252" y="1738939"/>
                    <a:pt x="1952796" y="1755027"/>
                    <a:pt x="1973972" y="1767825"/>
                  </a:cubicBezTo>
                  <a:cubicBezTo>
                    <a:pt x="2005363" y="1787120"/>
                    <a:pt x="2037757" y="1803031"/>
                    <a:pt x="2071636" y="1813568"/>
                  </a:cubicBezTo>
                  <a:lnTo>
                    <a:pt x="2173989" y="1826528"/>
                  </a:lnTo>
                  <a:lnTo>
                    <a:pt x="2117479" y="1890255"/>
                  </a:lnTo>
                  <a:lnTo>
                    <a:pt x="2048930" y="1880940"/>
                  </a:lnTo>
                  <a:cubicBezTo>
                    <a:pt x="1997077" y="1868155"/>
                    <a:pt x="1951369" y="1843250"/>
                    <a:pt x="1912220" y="1805984"/>
                  </a:cubicBezTo>
                  <a:lnTo>
                    <a:pt x="1900395" y="1792735"/>
                  </a:lnTo>
                  <a:lnTo>
                    <a:pt x="1898516" y="1805424"/>
                  </a:lnTo>
                  <a:cubicBezTo>
                    <a:pt x="1901217" y="1874770"/>
                    <a:pt x="1941056" y="1942772"/>
                    <a:pt x="2004583" y="1981166"/>
                  </a:cubicBezTo>
                  <a:cubicBezTo>
                    <a:pt x="2035974" y="2000461"/>
                    <a:pt x="2068368" y="2016372"/>
                    <a:pt x="2102247" y="2026909"/>
                  </a:cubicBezTo>
                  <a:lnTo>
                    <a:pt x="2204600" y="2039869"/>
                  </a:lnTo>
                  <a:lnTo>
                    <a:pt x="2148090" y="2103596"/>
                  </a:lnTo>
                  <a:lnTo>
                    <a:pt x="2144005" y="2103041"/>
                  </a:lnTo>
                  <a:lnTo>
                    <a:pt x="2136123" y="2142932"/>
                  </a:lnTo>
                  <a:cubicBezTo>
                    <a:pt x="2104809" y="2248339"/>
                    <a:pt x="2012678" y="2343337"/>
                    <a:pt x="1880081" y="2329702"/>
                  </a:cubicBezTo>
                  <a:cubicBezTo>
                    <a:pt x="1865602" y="2328377"/>
                    <a:pt x="1851886" y="2327624"/>
                    <a:pt x="1837407" y="2326300"/>
                  </a:cubicBezTo>
                  <a:lnTo>
                    <a:pt x="1811492" y="2326128"/>
                  </a:lnTo>
                  <a:lnTo>
                    <a:pt x="1813930" y="2322872"/>
                  </a:lnTo>
                  <a:lnTo>
                    <a:pt x="1765779" y="2311874"/>
                  </a:lnTo>
                  <a:cubicBezTo>
                    <a:pt x="1728808" y="2299546"/>
                    <a:pt x="1693743" y="2279860"/>
                    <a:pt x="1660705" y="2252690"/>
                  </a:cubicBezTo>
                  <a:cubicBezTo>
                    <a:pt x="1650648" y="2245163"/>
                    <a:pt x="1638662" y="2241401"/>
                    <a:pt x="1627276" y="2234380"/>
                  </a:cubicBezTo>
                  <a:cubicBezTo>
                    <a:pt x="1590951" y="2206206"/>
                    <a:pt x="1492281" y="2051479"/>
                    <a:pt x="1627573" y="1891126"/>
                  </a:cubicBezTo>
                  <a:cubicBezTo>
                    <a:pt x="1620125" y="1918205"/>
                    <a:pt x="1610133" y="1943983"/>
                    <a:pt x="1607040" y="1970917"/>
                  </a:cubicBezTo>
                  <a:cubicBezTo>
                    <a:pt x="1592989" y="2086111"/>
                    <a:pt x="1665064" y="2191944"/>
                    <a:pt x="1771834" y="2221675"/>
                  </a:cubicBezTo>
                  <a:cubicBezTo>
                    <a:pt x="1811480" y="2233070"/>
                    <a:pt x="1851451" y="2240173"/>
                    <a:pt x="1891816" y="2240499"/>
                  </a:cubicBezTo>
                  <a:lnTo>
                    <a:pt x="2009321" y="2219514"/>
                  </a:lnTo>
                  <a:lnTo>
                    <a:pt x="1999139" y="2239396"/>
                  </a:lnTo>
                  <a:lnTo>
                    <a:pt x="1999567" y="2239296"/>
                  </a:lnTo>
                  <a:cubicBezTo>
                    <a:pt x="2014742" y="2234131"/>
                    <a:pt x="2029704" y="2227264"/>
                    <a:pt x="2044414" y="2218349"/>
                  </a:cubicBezTo>
                  <a:cubicBezTo>
                    <a:pt x="2078501" y="2197468"/>
                    <a:pt x="2102297" y="2171259"/>
                    <a:pt x="2118423" y="2140793"/>
                  </a:cubicBezTo>
                  <a:lnTo>
                    <a:pt x="2133501" y="2101613"/>
                  </a:lnTo>
                  <a:lnTo>
                    <a:pt x="2079542" y="2094281"/>
                  </a:lnTo>
                  <a:cubicBezTo>
                    <a:pt x="2010404" y="2077235"/>
                    <a:pt x="1952191" y="2038640"/>
                    <a:pt x="1905884" y="1977931"/>
                  </a:cubicBezTo>
                  <a:cubicBezTo>
                    <a:pt x="1898710" y="1969292"/>
                    <a:pt x="1889274" y="1963202"/>
                    <a:pt x="1880896" y="1954633"/>
                  </a:cubicBezTo>
                  <a:cubicBezTo>
                    <a:pt x="1864805" y="1934631"/>
                    <a:pt x="1836648" y="1868502"/>
                    <a:pt x="1852220" y="1798502"/>
                  </a:cubicBezTo>
                  <a:lnTo>
                    <a:pt x="1867058" y="1756931"/>
                  </a:lnTo>
                  <a:lnTo>
                    <a:pt x="1850284" y="1741292"/>
                  </a:lnTo>
                  <a:cubicBezTo>
                    <a:pt x="1843848" y="1733291"/>
                    <a:pt x="1835481" y="1717910"/>
                    <a:pt x="1828755" y="1697853"/>
                  </a:cubicBezTo>
                  <a:lnTo>
                    <a:pt x="1817427" y="1628566"/>
                  </a:lnTo>
                  <a:lnTo>
                    <a:pt x="1795832" y="1673156"/>
                  </a:lnTo>
                  <a:cubicBezTo>
                    <a:pt x="1728242" y="1775737"/>
                    <a:pt x="1599455" y="1767029"/>
                    <a:pt x="1557706" y="1787085"/>
                  </a:cubicBezTo>
                  <a:cubicBezTo>
                    <a:pt x="1540163" y="1759664"/>
                    <a:pt x="1518240" y="1734913"/>
                    <a:pt x="1509266" y="1700819"/>
                  </a:cubicBezTo>
                  <a:cubicBezTo>
                    <a:pt x="1656593" y="1738875"/>
                    <a:pt x="1750958" y="1692650"/>
                    <a:pt x="1800941" y="1621248"/>
                  </a:cubicBezTo>
                  <a:lnTo>
                    <a:pt x="1813578" y="1599019"/>
                  </a:lnTo>
                  <a:lnTo>
                    <a:pt x="1819910" y="1600565"/>
                  </a:lnTo>
                  <a:lnTo>
                    <a:pt x="1821608" y="1585161"/>
                  </a:lnTo>
                  <a:lnTo>
                    <a:pt x="1823154" y="1580831"/>
                  </a:lnTo>
                  <a:lnTo>
                    <a:pt x="1792216" y="1559883"/>
                  </a:lnTo>
                  <a:cubicBezTo>
                    <a:pt x="1766868" y="1540896"/>
                    <a:pt x="1742234" y="1520956"/>
                    <a:pt x="1717932" y="1500968"/>
                  </a:cubicBezTo>
                  <a:cubicBezTo>
                    <a:pt x="1726310" y="1492963"/>
                    <a:pt x="1737547" y="1490670"/>
                    <a:pt x="1748406" y="1490472"/>
                  </a:cubicBezTo>
                  <a:cubicBezTo>
                    <a:pt x="1835844" y="1488133"/>
                    <a:pt x="1896589" y="1446757"/>
                    <a:pt x="1926827" y="1363489"/>
                  </a:cubicBezTo>
                  <a:cubicBezTo>
                    <a:pt x="1931581" y="1349199"/>
                    <a:pt x="1931760" y="1331482"/>
                    <a:pt x="1948708" y="1321566"/>
                  </a:cubicBezTo>
                  <a:close/>
                  <a:moveTo>
                    <a:pt x="868204" y="327279"/>
                  </a:moveTo>
                  <a:cubicBezTo>
                    <a:pt x="857931" y="350526"/>
                    <a:pt x="845372" y="372061"/>
                    <a:pt x="839290" y="396067"/>
                  </a:cubicBezTo>
                  <a:cubicBezTo>
                    <a:pt x="812493" y="498572"/>
                    <a:pt x="869331" y="610170"/>
                    <a:pt x="968231" y="659259"/>
                  </a:cubicBezTo>
                  <a:cubicBezTo>
                    <a:pt x="1041595" y="696361"/>
                    <a:pt x="1118190" y="718031"/>
                    <a:pt x="1200860" y="706168"/>
                  </a:cubicBezTo>
                  <a:lnTo>
                    <a:pt x="1143757" y="782404"/>
                  </a:lnTo>
                  <a:cubicBezTo>
                    <a:pt x="1030222" y="787808"/>
                    <a:pt x="934187" y="749196"/>
                    <a:pt x="858125" y="664851"/>
                  </a:cubicBezTo>
                  <a:cubicBezTo>
                    <a:pt x="849356" y="655903"/>
                    <a:pt x="838303" y="650004"/>
                    <a:pt x="828202" y="641247"/>
                  </a:cubicBezTo>
                  <a:cubicBezTo>
                    <a:pt x="796645" y="608025"/>
                    <a:pt x="719972" y="446244"/>
                    <a:pt x="868204" y="327279"/>
                  </a:cubicBezTo>
                  <a:close/>
                  <a:moveTo>
                    <a:pt x="2657066" y="1197247"/>
                  </a:moveTo>
                  <a:lnTo>
                    <a:pt x="2663296" y="1206222"/>
                  </a:lnTo>
                  <a:lnTo>
                    <a:pt x="2650270" y="1206320"/>
                  </a:lnTo>
                  <a:lnTo>
                    <a:pt x="2657066" y="1197247"/>
                  </a:lnTo>
                  <a:close/>
                  <a:moveTo>
                    <a:pt x="3030338" y="1431166"/>
                  </a:moveTo>
                  <a:cubicBezTo>
                    <a:pt x="3015921" y="1529854"/>
                    <a:pt x="2986987" y="1565305"/>
                    <a:pt x="2903938" y="1579263"/>
                  </a:cubicBezTo>
                  <a:cubicBezTo>
                    <a:pt x="2873270" y="1583663"/>
                    <a:pt x="2842028" y="1584063"/>
                    <a:pt x="2811168" y="1587131"/>
                  </a:cubicBezTo>
                  <a:cubicBezTo>
                    <a:pt x="2799736" y="1583328"/>
                    <a:pt x="2787350" y="1577620"/>
                    <a:pt x="2775539" y="1575913"/>
                  </a:cubicBezTo>
                  <a:cubicBezTo>
                    <a:pt x="2718478" y="1567090"/>
                    <a:pt x="2664937" y="1550788"/>
                    <a:pt x="2614417" y="1527673"/>
                  </a:cubicBezTo>
                  <a:lnTo>
                    <a:pt x="2474755" y="1440641"/>
                  </a:lnTo>
                  <a:lnTo>
                    <a:pt x="2543000" y="1349530"/>
                  </a:lnTo>
                  <a:lnTo>
                    <a:pt x="2704508" y="1424676"/>
                  </a:lnTo>
                  <a:cubicBezTo>
                    <a:pt x="2761836" y="1443667"/>
                    <a:pt x="2821279" y="1456061"/>
                    <a:pt x="2882339" y="1461929"/>
                  </a:cubicBezTo>
                  <a:cubicBezTo>
                    <a:pt x="2932825" y="1467612"/>
                    <a:pt x="2986737" y="1468722"/>
                    <a:pt x="3030338" y="1431166"/>
                  </a:cubicBezTo>
                  <a:close/>
                  <a:moveTo>
                    <a:pt x="1176421" y="0"/>
                  </a:moveTo>
                  <a:cubicBezTo>
                    <a:pt x="1152640" y="52402"/>
                    <a:pt x="1168865" y="103826"/>
                    <a:pt x="1188515" y="150678"/>
                  </a:cubicBezTo>
                  <a:cubicBezTo>
                    <a:pt x="1234115" y="264568"/>
                    <a:pt x="1302948" y="364919"/>
                    <a:pt x="1394438" y="447731"/>
                  </a:cubicBezTo>
                  <a:lnTo>
                    <a:pt x="1326486" y="538450"/>
                  </a:lnTo>
                  <a:cubicBezTo>
                    <a:pt x="1231957" y="472405"/>
                    <a:pt x="1158183" y="389774"/>
                    <a:pt x="1109160" y="285219"/>
                  </a:cubicBezTo>
                  <a:cubicBezTo>
                    <a:pt x="1104200" y="274364"/>
                    <a:pt x="1095240" y="264083"/>
                    <a:pt x="1088376" y="254181"/>
                  </a:cubicBezTo>
                  <a:cubicBezTo>
                    <a:pt x="1082643" y="223704"/>
                    <a:pt x="1074242" y="193610"/>
                    <a:pt x="1069841" y="162942"/>
                  </a:cubicBezTo>
                  <a:cubicBezTo>
                    <a:pt x="1059884" y="79319"/>
                    <a:pt x="1085769" y="41584"/>
                    <a:pt x="1176421" y="0"/>
                  </a:cubicBezTo>
                  <a:close/>
                  <a:moveTo>
                    <a:pt x="2074059" y="622382"/>
                  </a:moveTo>
                  <a:cubicBezTo>
                    <a:pt x="2069309" y="641435"/>
                    <a:pt x="2052357" y="646589"/>
                    <a:pt x="2039980" y="655169"/>
                  </a:cubicBezTo>
                  <a:cubicBezTo>
                    <a:pt x="1968574" y="707601"/>
                    <a:pt x="1945948" y="777529"/>
                    <a:pt x="1968289" y="862097"/>
                  </a:cubicBezTo>
                  <a:cubicBezTo>
                    <a:pt x="1971153" y="872573"/>
                    <a:pt x="1972112" y="884002"/>
                    <a:pt x="1966785" y="894292"/>
                  </a:cubicBezTo>
                  <a:cubicBezTo>
                    <a:pt x="1940771" y="876591"/>
                    <a:pt x="1914709" y="858558"/>
                    <a:pt x="1889360" y="839571"/>
                  </a:cubicBezTo>
                  <a:lnTo>
                    <a:pt x="1874609" y="827382"/>
                  </a:lnTo>
                  <a:lnTo>
                    <a:pt x="1876383" y="836472"/>
                  </a:lnTo>
                  <a:cubicBezTo>
                    <a:pt x="1876381" y="862244"/>
                    <a:pt x="1863144" y="886469"/>
                    <a:pt x="1856444" y="910904"/>
                  </a:cubicBezTo>
                  <a:cubicBezTo>
                    <a:pt x="1850931" y="929387"/>
                    <a:pt x="1843322" y="947489"/>
                    <a:pt x="1857429" y="965196"/>
                  </a:cubicBezTo>
                  <a:cubicBezTo>
                    <a:pt x="1899371" y="1015653"/>
                    <a:pt x="1956156" y="1041526"/>
                    <a:pt x="2016558" y="1064158"/>
                  </a:cubicBezTo>
                  <a:cubicBezTo>
                    <a:pt x="2056000" y="1078231"/>
                    <a:pt x="2082848" y="1056688"/>
                    <a:pt x="2112556" y="1040858"/>
                  </a:cubicBezTo>
                  <a:cubicBezTo>
                    <a:pt x="2127423" y="1054374"/>
                    <a:pt x="2128962" y="1079329"/>
                    <a:pt x="2148781" y="1089413"/>
                  </a:cubicBezTo>
                  <a:cubicBezTo>
                    <a:pt x="2168614" y="1123310"/>
                    <a:pt x="2153587" y="1160848"/>
                    <a:pt x="2161420" y="1196466"/>
                  </a:cubicBezTo>
                  <a:cubicBezTo>
                    <a:pt x="2197138" y="1350559"/>
                    <a:pt x="2277956" y="1425376"/>
                    <a:pt x="2445423" y="1454419"/>
                  </a:cubicBezTo>
                  <a:cubicBezTo>
                    <a:pt x="2454760" y="1457842"/>
                    <a:pt x="2469807" y="1453642"/>
                    <a:pt x="2469057" y="1472121"/>
                  </a:cubicBezTo>
                  <a:cubicBezTo>
                    <a:pt x="2450583" y="1480896"/>
                    <a:pt x="2430966" y="1486432"/>
                    <a:pt x="2410394" y="1490064"/>
                  </a:cubicBezTo>
                  <a:cubicBezTo>
                    <a:pt x="2337820" y="1501158"/>
                    <a:pt x="2333252" y="1507257"/>
                    <a:pt x="2337107" y="1581550"/>
                  </a:cubicBezTo>
                  <a:lnTo>
                    <a:pt x="2342804" y="1616802"/>
                  </a:lnTo>
                  <a:lnTo>
                    <a:pt x="2347317" y="1610776"/>
                  </a:lnTo>
                  <a:lnTo>
                    <a:pt x="2381405" y="1711111"/>
                  </a:lnTo>
                  <a:lnTo>
                    <a:pt x="2430032" y="1781159"/>
                  </a:lnTo>
                  <a:lnTo>
                    <a:pt x="2456217" y="1816330"/>
                  </a:lnTo>
                  <a:cubicBezTo>
                    <a:pt x="2531134" y="1897436"/>
                    <a:pt x="2654211" y="1920602"/>
                    <a:pt x="2745046" y="1866063"/>
                  </a:cubicBezTo>
                  <a:cubicBezTo>
                    <a:pt x="2766374" y="1853477"/>
                    <a:pt x="2783508" y="1835369"/>
                    <a:pt x="2802929" y="1818974"/>
                  </a:cubicBezTo>
                  <a:cubicBezTo>
                    <a:pt x="2730443" y="1994676"/>
                    <a:pt x="2553630" y="1966587"/>
                    <a:pt x="2512876" y="1945644"/>
                  </a:cubicBezTo>
                  <a:cubicBezTo>
                    <a:pt x="2501631" y="1938413"/>
                    <a:pt x="2492863" y="1929464"/>
                    <a:pt x="2481810" y="1923566"/>
                  </a:cubicBezTo>
                  <a:cubicBezTo>
                    <a:pt x="2405064" y="1886608"/>
                    <a:pt x="2349843" y="1831636"/>
                    <a:pt x="2315751" y="1759853"/>
                  </a:cubicBezTo>
                  <a:lnTo>
                    <a:pt x="2311255" y="1747006"/>
                  </a:lnTo>
                  <a:lnTo>
                    <a:pt x="2286633" y="1691311"/>
                  </a:lnTo>
                  <a:cubicBezTo>
                    <a:pt x="2264699" y="1628469"/>
                    <a:pt x="2261945" y="1563927"/>
                    <a:pt x="2299909" y="1497752"/>
                  </a:cubicBezTo>
                  <a:cubicBezTo>
                    <a:pt x="2266373" y="1486914"/>
                    <a:pt x="2233981" y="1474552"/>
                    <a:pt x="2206345" y="1452662"/>
                  </a:cubicBezTo>
                  <a:cubicBezTo>
                    <a:pt x="2124391" y="1388895"/>
                    <a:pt x="2080904" y="1303958"/>
                    <a:pt x="2072269" y="1201093"/>
                  </a:cubicBezTo>
                  <a:cubicBezTo>
                    <a:pt x="2069010" y="1168901"/>
                    <a:pt x="2059096" y="1156715"/>
                    <a:pt x="2023472" y="1155022"/>
                  </a:cubicBezTo>
                  <a:cubicBezTo>
                    <a:pt x="1946890" y="1152403"/>
                    <a:pt x="1872764" y="1119492"/>
                    <a:pt x="1812353" y="1082572"/>
                  </a:cubicBezTo>
                  <a:cubicBezTo>
                    <a:pt x="1688005" y="1005496"/>
                    <a:pt x="1553212" y="1021009"/>
                    <a:pt x="1471695" y="1113080"/>
                  </a:cubicBezTo>
                  <a:lnTo>
                    <a:pt x="1442475" y="1155537"/>
                  </a:lnTo>
                  <a:lnTo>
                    <a:pt x="1417413" y="1241357"/>
                  </a:lnTo>
                  <a:cubicBezTo>
                    <a:pt x="1413409" y="1281525"/>
                    <a:pt x="1416187" y="1322027"/>
                    <a:pt x="1423265" y="1362666"/>
                  </a:cubicBezTo>
                  <a:cubicBezTo>
                    <a:pt x="1441379" y="1472008"/>
                    <a:pt x="1538876" y="1555013"/>
                    <a:pt x="1654912" y="1553391"/>
                  </a:cubicBezTo>
                  <a:cubicBezTo>
                    <a:pt x="1682022" y="1553204"/>
                    <a:pt x="1708722" y="1546033"/>
                    <a:pt x="1736445" y="1541531"/>
                  </a:cubicBezTo>
                  <a:cubicBezTo>
                    <a:pt x="1627737" y="1614857"/>
                    <a:pt x="1531011" y="1597554"/>
                    <a:pt x="1467866" y="1564711"/>
                  </a:cubicBezTo>
                  <a:lnTo>
                    <a:pt x="1462696" y="1561492"/>
                  </a:lnTo>
                  <a:lnTo>
                    <a:pt x="1457674" y="1588601"/>
                  </a:lnTo>
                  <a:cubicBezTo>
                    <a:pt x="1428304" y="1696604"/>
                    <a:pt x="1335114" y="1795890"/>
                    <a:pt x="1199754" y="1781972"/>
                  </a:cubicBezTo>
                  <a:cubicBezTo>
                    <a:pt x="1185275" y="1780647"/>
                    <a:pt x="1171559" y="1779893"/>
                    <a:pt x="1157080" y="1778569"/>
                  </a:cubicBezTo>
                  <a:lnTo>
                    <a:pt x="1131165" y="1778397"/>
                  </a:lnTo>
                  <a:lnTo>
                    <a:pt x="1188760" y="1701505"/>
                  </a:lnTo>
                  <a:lnTo>
                    <a:pt x="1273118" y="1702298"/>
                  </a:lnTo>
                  <a:cubicBezTo>
                    <a:pt x="1304239" y="1698087"/>
                    <a:pt x="1334666" y="1688448"/>
                    <a:pt x="1364088" y="1670618"/>
                  </a:cubicBezTo>
                  <a:cubicBezTo>
                    <a:pt x="1402435" y="1647128"/>
                    <a:pt x="1427758" y="1616894"/>
                    <a:pt x="1443789" y="1581441"/>
                  </a:cubicBezTo>
                  <a:lnTo>
                    <a:pt x="1452947" y="1555423"/>
                  </a:lnTo>
                  <a:lnTo>
                    <a:pt x="1434181" y="1543741"/>
                  </a:lnTo>
                  <a:cubicBezTo>
                    <a:pt x="1414642" y="1529318"/>
                    <a:pt x="1401166" y="1514813"/>
                    <a:pt x="1395137" y="1505029"/>
                  </a:cubicBezTo>
                  <a:cubicBezTo>
                    <a:pt x="1389377" y="1492955"/>
                    <a:pt x="1386921" y="1480635"/>
                    <a:pt x="1380516" y="1469830"/>
                  </a:cubicBezTo>
                  <a:cubicBezTo>
                    <a:pt x="1357045" y="1434070"/>
                    <a:pt x="1341231" y="1397096"/>
                    <a:pt x="1332937" y="1359016"/>
                  </a:cubicBezTo>
                  <a:lnTo>
                    <a:pt x="1331626" y="1347874"/>
                  </a:lnTo>
                  <a:lnTo>
                    <a:pt x="1272780" y="1404764"/>
                  </a:lnTo>
                  <a:lnTo>
                    <a:pt x="1193860" y="1391893"/>
                  </a:lnTo>
                  <a:cubicBezTo>
                    <a:pt x="1115435" y="1369902"/>
                    <a:pt x="1053113" y="1322841"/>
                    <a:pt x="1008134" y="1250070"/>
                  </a:cubicBezTo>
                  <a:cubicBezTo>
                    <a:pt x="1001048" y="1239697"/>
                    <a:pt x="990921" y="1232265"/>
                    <a:pt x="982412" y="1221942"/>
                  </a:cubicBezTo>
                  <a:cubicBezTo>
                    <a:pt x="957137" y="1183544"/>
                    <a:pt x="913742" y="1005238"/>
                    <a:pt x="1093583" y="897188"/>
                  </a:cubicBezTo>
                  <a:cubicBezTo>
                    <a:pt x="1077786" y="920410"/>
                    <a:pt x="1060002" y="941578"/>
                    <a:pt x="1048374" y="966069"/>
                  </a:cubicBezTo>
                  <a:cubicBezTo>
                    <a:pt x="997863" y="1070546"/>
                    <a:pt x="1031883" y="1193989"/>
                    <a:pt x="1123324" y="1256619"/>
                  </a:cubicBezTo>
                  <a:cubicBezTo>
                    <a:pt x="1157163" y="1280209"/>
                    <a:pt x="1192696" y="1299844"/>
                    <a:pt x="1230792" y="1313193"/>
                  </a:cubicBezTo>
                  <a:lnTo>
                    <a:pt x="1329324" y="1328309"/>
                  </a:lnTo>
                  <a:lnTo>
                    <a:pt x="1326119" y="1301081"/>
                  </a:lnTo>
                  <a:cubicBezTo>
                    <a:pt x="1325715" y="1281501"/>
                    <a:pt x="1327174" y="1261658"/>
                    <a:pt x="1330478" y="1241565"/>
                  </a:cubicBezTo>
                  <a:lnTo>
                    <a:pt x="1347395" y="1181539"/>
                  </a:lnTo>
                  <a:lnTo>
                    <a:pt x="1289273" y="1135853"/>
                  </a:lnTo>
                  <a:cubicBezTo>
                    <a:pt x="1267353" y="1115865"/>
                    <a:pt x="1239532" y="1102166"/>
                    <a:pt x="1231511" y="1069976"/>
                  </a:cubicBezTo>
                  <a:cubicBezTo>
                    <a:pt x="1239320" y="1067494"/>
                    <a:pt x="1247129" y="1065013"/>
                    <a:pt x="1254367" y="1063295"/>
                  </a:cubicBezTo>
                  <a:cubicBezTo>
                    <a:pt x="1298749" y="1054885"/>
                    <a:pt x="1336262" y="1031811"/>
                    <a:pt x="1356051" y="994271"/>
                  </a:cubicBezTo>
                  <a:cubicBezTo>
                    <a:pt x="1370322" y="965687"/>
                    <a:pt x="1331068" y="948185"/>
                    <a:pt x="1316957" y="925715"/>
                  </a:cubicBezTo>
                  <a:cubicBezTo>
                    <a:pt x="1308757" y="912432"/>
                    <a:pt x="1302331" y="898173"/>
                    <a:pt x="1297765" y="883688"/>
                  </a:cubicBezTo>
                  <a:lnTo>
                    <a:pt x="1289903" y="841227"/>
                  </a:lnTo>
                  <a:lnTo>
                    <a:pt x="1324580" y="794932"/>
                  </a:lnTo>
                  <a:cubicBezTo>
                    <a:pt x="1324679" y="795281"/>
                    <a:pt x="1324779" y="795630"/>
                    <a:pt x="1324878" y="795979"/>
                  </a:cubicBezTo>
                  <a:cubicBezTo>
                    <a:pt x="1332719" y="845885"/>
                    <a:pt x="1363219" y="878252"/>
                    <a:pt x="1400007" y="911757"/>
                  </a:cubicBezTo>
                  <a:cubicBezTo>
                    <a:pt x="1463287" y="968677"/>
                    <a:pt x="1538922" y="978918"/>
                    <a:pt x="1615887" y="984205"/>
                  </a:cubicBezTo>
                  <a:cubicBezTo>
                    <a:pt x="1727740" y="991970"/>
                    <a:pt x="1808778" y="937475"/>
                    <a:pt x="1841277" y="840131"/>
                  </a:cubicBezTo>
                  <a:lnTo>
                    <a:pt x="1849521" y="806651"/>
                  </a:lnTo>
                  <a:lnTo>
                    <a:pt x="1816219" y="779132"/>
                  </a:lnTo>
                  <a:cubicBezTo>
                    <a:pt x="1870517" y="787671"/>
                    <a:pt x="1909170" y="758310"/>
                    <a:pt x="1946679" y="725712"/>
                  </a:cubicBezTo>
                  <a:cubicBezTo>
                    <a:pt x="1960578" y="713511"/>
                    <a:pt x="1957331" y="700368"/>
                    <a:pt x="1943038" y="690853"/>
                  </a:cubicBezTo>
                  <a:cubicBezTo>
                    <a:pt x="1877861" y="649173"/>
                    <a:pt x="1895351" y="590870"/>
                    <a:pt x="1907308" y="517710"/>
                  </a:cubicBezTo>
                  <a:cubicBezTo>
                    <a:pt x="1944124" y="598841"/>
                    <a:pt x="2015562" y="598796"/>
                    <a:pt x="2074059" y="622382"/>
                  </a:cubicBezTo>
                  <a:close/>
                  <a:moveTo>
                    <a:pt x="3226038" y="1170010"/>
                  </a:moveTo>
                  <a:cubicBezTo>
                    <a:pt x="3143951" y="1298519"/>
                    <a:pt x="3127909" y="1272622"/>
                    <a:pt x="3039800" y="1363835"/>
                  </a:cubicBezTo>
                  <a:lnTo>
                    <a:pt x="2986179" y="1265779"/>
                  </a:lnTo>
                  <a:cubicBezTo>
                    <a:pt x="3107979" y="1230457"/>
                    <a:pt x="3061153" y="1288599"/>
                    <a:pt x="3226038" y="1170010"/>
                  </a:cubicBezTo>
                  <a:close/>
                  <a:moveTo>
                    <a:pt x="2599109" y="557336"/>
                  </a:moveTo>
                  <a:cubicBezTo>
                    <a:pt x="2602801" y="558762"/>
                    <a:pt x="2605517" y="561094"/>
                    <a:pt x="2605711" y="567191"/>
                  </a:cubicBezTo>
                  <a:cubicBezTo>
                    <a:pt x="2491827" y="622316"/>
                    <a:pt x="2446932" y="726737"/>
                    <a:pt x="2491393" y="846915"/>
                  </a:cubicBezTo>
                  <a:cubicBezTo>
                    <a:pt x="2518107" y="919289"/>
                    <a:pt x="2549202" y="988992"/>
                    <a:pt x="2621619" y="1033715"/>
                  </a:cubicBezTo>
                  <a:cubicBezTo>
                    <a:pt x="2664117" y="1059598"/>
                    <a:pt x="2703754" y="1079766"/>
                    <a:pt x="2753852" y="1073258"/>
                  </a:cubicBezTo>
                  <a:cubicBezTo>
                    <a:pt x="2764519" y="1071728"/>
                    <a:pt x="2776139" y="1072102"/>
                    <a:pt x="2785478" y="1080287"/>
                  </a:cubicBezTo>
                  <a:cubicBezTo>
                    <a:pt x="2759022" y="1118785"/>
                    <a:pt x="2691786" y="1133875"/>
                    <a:pt x="2631577" y="1117339"/>
                  </a:cubicBezTo>
                  <a:cubicBezTo>
                    <a:pt x="2606046" y="1110115"/>
                    <a:pt x="2578213" y="1077367"/>
                    <a:pt x="2554794" y="1099098"/>
                  </a:cubicBezTo>
                  <a:cubicBezTo>
                    <a:pt x="2524333" y="1128645"/>
                    <a:pt x="2512738" y="1171133"/>
                    <a:pt x="2517147" y="1216089"/>
                  </a:cubicBezTo>
                  <a:cubicBezTo>
                    <a:pt x="2517533" y="1223518"/>
                    <a:pt x="2517348" y="1231709"/>
                    <a:pt x="2517162" y="1239901"/>
                  </a:cubicBezTo>
                  <a:cubicBezTo>
                    <a:pt x="2484016" y="1241255"/>
                    <a:pt x="2463047" y="1218408"/>
                    <a:pt x="2437701" y="1202993"/>
                  </a:cubicBezTo>
                  <a:cubicBezTo>
                    <a:pt x="2395012" y="1175777"/>
                    <a:pt x="2357080" y="1139035"/>
                    <a:pt x="2308110" y="1120205"/>
                  </a:cubicBezTo>
                  <a:cubicBezTo>
                    <a:pt x="2308110" y="1120205"/>
                    <a:pt x="2308489" y="1118109"/>
                    <a:pt x="2309631" y="1116584"/>
                  </a:cubicBezTo>
                  <a:cubicBezTo>
                    <a:pt x="2310773" y="1115060"/>
                    <a:pt x="2312107" y="1114869"/>
                    <a:pt x="2313249" y="1113344"/>
                  </a:cubicBezTo>
                  <a:cubicBezTo>
                    <a:pt x="2479493" y="1010562"/>
                    <a:pt x="2486992" y="816247"/>
                    <a:pt x="2341752" y="686035"/>
                  </a:cubicBezTo>
                  <a:cubicBezTo>
                    <a:pt x="2289335" y="638443"/>
                    <a:pt x="2236909" y="576562"/>
                    <a:pt x="2212861" y="503806"/>
                  </a:cubicBezTo>
                  <a:cubicBezTo>
                    <a:pt x="2201220" y="470095"/>
                    <a:pt x="2186738" y="464008"/>
                    <a:pt x="2154928" y="469932"/>
                  </a:cubicBezTo>
                  <a:cubicBezTo>
                    <a:pt x="2053785" y="490569"/>
                    <a:pt x="1960048" y="472720"/>
                    <a:pt x="1875809" y="412002"/>
                  </a:cubicBezTo>
                  <a:cubicBezTo>
                    <a:pt x="1847032" y="391636"/>
                    <a:pt x="1826060" y="364027"/>
                    <a:pt x="1806230" y="334892"/>
                  </a:cubicBezTo>
                  <a:cubicBezTo>
                    <a:pt x="1735790" y="408278"/>
                    <a:pt x="1647782" y="411380"/>
                    <a:pt x="1556710" y="393148"/>
                  </a:cubicBezTo>
                  <a:cubicBezTo>
                    <a:pt x="1525846" y="386690"/>
                    <a:pt x="1515356" y="365742"/>
                    <a:pt x="1495496" y="288983"/>
                  </a:cubicBezTo>
                  <a:cubicBezTo>
                    <a:pt x="1567525" y="321514"/>
                    <a:pt x="1638403" y="341282"/>
                    <a:pt x="1715354" y="322756"/>
                  </a:cubicBezTo>
                  <a:cubicBezTo>
                    <a:pt x="1787733" y="305567"/>
                    <a:pt x="1792301" y="299468"/>
                    <a:pt x="1782541" y="226703"/>
                  </a:cubicBezTo>
                  <a:cubicBezTo>
                    <a:pt x="1780242" y="205939"/>
                    <a:pt x="1780039" y="185557"/>
                    <a:pt x="1783266" y="165361"/>
                  </a:cubicBezTo>
                  <a:cubicBezTo>
                    <a:pt x="1800788" y="159445"/>
                    <a:pt x="1800988" y="175066"/>
                    <a:pt x="1806899" y="183063"/>
                  </a:cubicBezTo>
                  <a:cubicBezTo>
                    <a:pt x="1881859" y="335608"/>
                    <a:pt x="1976382" y="392128"/>
                    <a:pt x="2134301" y="383077"/>
                  </a:cubicBezTo>
                  <a:cubicBezTo>
                    <a:pt x="2170685" y="380579"/>
                    <a:pt x="2202483" y="355603"/>
                    <a:pt x="2240589" y="365104"/>
                  </a:cubicBezTo>
                  <a:cubicBezTo>
                    <a:pt x="2255839" y="381288"/>
                    <a:pt x="2280219" y="375748"/>
                    <a:pt x="2297370" y="386215"/>
                  </a:cubicBezTo>
                  <a:cubicBezTo>
                    <a:pt x="2290533" y="419176"/>
                    <a:pt x="2277408" y="450998"/>
                    <a:pt x="2302004" y="484891"/>
                  </a:cubicBezTo>
                  <a:cubicBezTo>
                    <a:pt x="2340707" y="536493"/>
                    <a:pt x="2381503" y="583712"/>
                    <a:pt x="2441717" y="609774"/>
                  </a:cubicBezTo>
                  <a:cubicBezTo>
                    <a:pt x="2462677" y="618333"/>
                    <a:pt x="2477909" y="605941"/>
                    <a:pt x="2494096" y="595453"/>
                  </a:cubicBezTo>
                  <a:cubicBezTo>
                    <a:pt x="2522850" y="577719"/>
                    <a:pt x="2547978" y="548939"/>
                    <a:pt x="2586652" y="552914"/>
                  </a:cubicBezTo>
                  <a:cubicBezTo>
                    <a:pt x="2590750" y="555389"/>
                    <a:pt x="2595417" y="555910"/>
                    <a:pt x="2599109" y="557336"/>
                  </a:cubicBezTo>
                  <a:close/>
                </a:path>
              </a:pathLst>
            </a:custGeom>
            <a:solidFill>
              <a:srgbClr val="ED24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392" name="Google Shape;392;p31"/>
            <p:cNvGrpSpPr/>
            <p:nvPr/>
          </p:nvGrpSpPr>
          <p:grpSpPr>
            <a:xfrm>
              <a:off x="5117699" y="3424687"/>
              <a:ext cx="1982312" cy="2237535"/>
              <a:chOff x="5118251" y="3418879"/>
              <a:chExt cx="1982312" cy="2198059"/>
            </a:xfrm>
          </p:grpSpPr>
          <p:sp>
            <p:nvSpPr>
              <p:cNvPr id="393" name="Google Shape;393;p31"/>
              <p:cNvSpPr/>
              <p:nvPr/>
            </p:nvSpPr>
            <p:spPr>
              <a:xfrm>
                <a:off x="5118251" y="3418879"/>
                <a:ext cx="1982312" cy="2198059"/>
              </a:xfrm>
              <a:custGeom>
                <a:rect b="b" l="l" r="r" t="t"/>
                <a:pathLst>
                  <a:path extrusionOk="0" h="2198059" w="1982312">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rgbClr val="7F7F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94" name="Google Shape;394;p31"/>
              <p:cNvSpPr/>
              <p:nvPr/>
            </p:nvSpPr>
            <p:spPr>
              <a:xfrm>
                <a:off x="5203395" y="3503176"/>
                <a:ext cx="1890999" cy="2028825"/>
              </a:xfrm>
              <a:custGeom>
                <a:rect b="b" l="l" r="r" t="t"/>
                <a:pathLst>
                  <a:path extrusionOk="0" h="2198059" w="1982312">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rgbClr val="99DAC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95" name="Google Shape;395;p31"/>
              <p:cNvSpPr/>
              <p:nvPr/>
            </p:nvSpPr>
            <p:spPr>
              <a:xfrm>
                <a:off x="5204661" y="3505277"/>
                <a:ext cx="1890999" cy="1951507"/>
              </a:xfrm>
              <a:custGeom>
                <a:rect b="b" l="l" r="r" t="t"/>
                <a:pathLst>
                  <a:path extrusionOk="0" h="2198059" w="1982312">
                    <a:moveTo>
                      <a:pt x="1982312" y="0"/>
                    </a:moveTo>
                    <a:cubicBezTo>
                      <a:pt x="1977862" y="607375"/>
                      <a:pt x="1956726" y="1261472"/>
                      <a:pt x="1952276" y="1868847"/>
                    </a:cubicBezTo>
                    <a:cubicBezTo>
                      <a:pt x="1935590" y="2033485"/>
                      <a:pt x="1281493" y="2171421"/>
                      <a:pt x="921073" y="2192558"/>
                    </a:cubicBezTo>
                    <a:cubicBezTo>
                      <a:pt x="579563" y="2211470"/>
                      <a:pt x="311037" y="2180322"/>
                      <a:pt x="2900" y="2119139"/>
                    </a:cubicBezTo>
                    <a:cubicBezTo>
                      <a:pt x="1933" y="1490628"/>
                      <a:pt x="967" y="862117"/>
                      <a:pt x="0" y="233606"/>
                    </a:cubicBezTo>
                    <a:lnTo>
                      <a:pt x="917736" y="263640"/>
                    </a:lnTo>
                    <a:cubicBezTo>
                      <a:pt x="1528449" y="236943"/>
                      <a:pt x="1775404" y="193559"/>
                      <a:pt x="1982312"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sp>
        <p:nvSpPr>
          <p:cNvPr id="396" name="Google Shape;396;p31"/>
          <p:cNvSpPr txBox="1"/>
          <p:nvPr/>
        </p:nvSpPr>
        <p:spPr>
          <a:xfrm>
            <a:off x="205725" y="646432"/>
            <a:ext cx="5283300" cy="46860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1200">
                <a:solidFill>
                  <a:srgbClr val="273339"/>
                </a:solidFill>
                <a:latin typeface="Nunito Sans"/>
                <a:ea typeface="Nunito Sans"/>
                <a:cs typeface="Nunito Sans"/>
                <a:sym typeface="Nunito Sans"/>
              </a:rPr>
              <a:t>India doesn't have a centralized database system for medical records of individuals residing in the country. People have to rely on stacks of files for keeping record of their medical history. </a:t>
            </a:r>
            <a:endParaRPr sz="1100"/>
          </a:p>
          <a:p>
            <a:pPr indent="0" lvl="0" marL="0" marR="0" rtl="0" algn="l">
              <a:spcBef>
                <a:spcPts val="0"/>
              </a:spcBef>
              <a:spcAft>
                <a:spcPts val="0"/>
              </a:spcAft>
              <a:buNone/>
            </a:pPr>
            <a:r>
              <a:t/>
            </a:r>
            <a:endParaRPr b="0" i="0" sz="1200">
              <a:solidFill>
                <a:srgbClr val="273339"/>
              </a:solidFill>
              <a:latin typeface="Nunito Sans"/>
              <a:ea typeface="Nunito Sans"/>
              <a:cs typeface="Nunito Sans"/>
              <a:sym typeface="Nunito Sans"/>
            </a:endParaRPr>
          </a:p>
          <a:p>
            <a:pPr indent="0" lvl="0" marL="0" marR="0" rtl="0" algn="l">
              <a:spcBef>
                <a:spcPts val="0"/>
              </a:spcBef>
              <a:spcAft>
                <a:spcPts val="0"/>
              </a:spcAft>
              <a:buNone/>
            </a:pPr>
            <a:r>
              <a:rPr b="0" i="0" lang="en" sz="1200">
                <a:solidFill>
                  <a:srgbClr val="273339"/>
                </a:solidFill>
                <a:latin typeface="Nunito Sans"/>
                <a:ea typeface="Nunito Sans"/>
                <a:cs typeface="Nunito Sans"/>
                <a:sym typeface="Nunito Sans"/>
              </a:rPr>
              <a:t>As a sector that strives to establish a healthy world, digitalization or the paperless operations system in healthcare industry is a necessity than a need. Currently, there is very less transparency or flow of information between chemists &amp; doctors which results in discrepancies and misuse of drugs, and eventually leads to various malpractices. </a:t>
            </a:r>
            <a:endParaRPr sz="1100"/>
          </a:p>
          <a:p>
            <a:pPr indent="0" lvl="0" marL="0" marR="0" rtl="0" algn="l">
              <a:spcBef>
                <a:spcPts val="0"/>
              </a:spcBef>
              <a:spcAft>
                <a:spcPts val="0"/>
              </a:spcAft>
              <a:buNone/>
            </a:pPr>
            <a:r>
              <a:t/>
            </a:r>
            <a:endParaRPr b="0" i="0" sz="1200">
              <a:solidFill>
                <a:srgbClr val="273339"/>
              </a:solidFill>
              <a:latin typeface="Nunito Sans"/>
              <a:ea typeface="Nunito Sans"/>
              <a:cs typeface="Nunito Sans"/>
              <a:sym typeface="Nunito Sans"/>
            </a:endParaRPr>
          </a:p>
          <a:p>
            <a:pPr indent="0" lvl="0" marL="0" marR="0" rtl="0" algn="l">
              <a:spcBef>
                <a:spcPts val="0"/>
              </a:spcBef>
              <a:spcAft>
                <a:spcPts val="0"/>
              </a:spcAft>
              <a:buNone/>
            </a:pPr>
            <a:r>
              <a:rPr b="0" i="0" lang="en" sz="1200">
                <a:solidFill>
                  <a:srgbClr val="273339"/>
                </a:solidFill>
                <a:latin typeface="Nunito Sans"/>
                <a:ea typeface="Nunito Sans"/>
                <a:cs typeface="Nunito Sans"/>
                <a:sym typeface="Nunito Sans"/>
              </a:rPr>
              <a:t>Using the centralized database, this problem can be tackled by making the prescription digital and link to the patient's unique ID and later connecting all of this with the Aadhar Card for Biometric Authentication. Healthcare biometrics allow users to access applications and patient data quickly - clinicians simply touch a fingerprint scanner and get instant access to the records they need on any workstation and this can help during emergencies/which require instant treatments. </a:t>
            </a:r>
            <a:endParaRPr sz="1100"/>
          </a:p>
          <a:p>
            <a:pPr indent="0" lvl="0" marL="0" marR="0" rtl="0" algn="l">
              <a:spcBef>
                <a:spcPts val="0"/>
              </a:spcBef>
              <a:spcAft>
                <a:spcPts val="0"/>
              </a:spcAft>
              <a:buNone/>
            </a:pPr>
            <a:r>
              <a:t/>
            </a:r>
            <a:endParaRPr b="0" i="0" sz="1200">
              <a:solidFill>
                <a:srgbClr val="273339"/>
              </a:solidFill>
              <a:latin typeface="Nunito Sans"/>
              <a:ea typeface="Nunito Sans"/>
              <a:cs typeface="Nunito Sans"/>
              <a:sym typeface="Nunito Sans"/>
            </a:endParaRPr>
          </a:p>
          <a:p>
            <a:pPr indent="0" lvl="0" marL="0" marR="0" rtl="0" algn="l">
              <a:spcBef>
                <a:spcPts val="0"/>
              </a:spcBef>
              <a:spcAft>
                <a:spcPts val="0"/>
              </a:spcAft>
              <a:buNone/>
            </a:pPr>
            <a:r>
              <a:rPr b="0" i="0" lang="en" sz="1200">
                <a:solidFill>
                  <a:srgbClr val="273339"/>
                </a:solidFill>
                <a:latin typeface="Nunito Sans"/>
                <a:ea typeface="Nunito Sans"/>
                <a:cs typeface="Nunito Sans"/>
                <a:sym typeface="Nunito Sans"/>
              </a:rPr>
              <a:t>In healthcare, self-care is any necessary human regulatory function which is under individual control, deliberate and self-initiated. We keep the patients profile up to date for ease . Appointments and Prescription data is updated as per the visits. Our primary focus would be the civil/government hospitals because they have a potential target audience that need this system primarily.</a:t>
            </a:r>
            <a:endParaRPr sz="1100"/>
          </a:p>
          <a:p>
            <a:pPr indent="0" lvl="0" marL="0" marR="0" rtl="0" algn="l">
              <a:spcBef>
                <a:spcPts val="0"/>
              </a:spcBef>
              <a:spcAft>
                <a:spcPts val="0"/>
              </a:spcAft>
              <a:buNone/>
            </a:pPr>
            <a:br>
              <a:rPr lang="en" sz="1200">
                <a:solidFill>
                  <a:schemeClr val="dk1"/>
                </a:solidFill>
                <a:latin typeface="Arial"/>
                <a:ea typeface="Arial"/>
                <a:cs typeface="Arial"/>
                <a:sym typeface="Arial"/>
              </a:rPr>
            </a:br>
            <a:endParaRPr sz="1200">
              <a:solidFill>
                <a:schemeClr val="accent1"/>
              </a:solidFill>
              <a:latin typeface="Arial"/>
              <a:ea typeface="Arial"/>
              <a:cs typeface="Arial"/>
              <a:sym typeface="Arial"/>
            </a:endParaRPr>
          </a:p>
        </p:txBody>
      </p:sp>
      <p:sp>
        <p:nvSpPr>
          <p:cNvPr id="397" name="Google Shape;397;p31"/>
          <p:cNvSpPr/>
          <p:nvPr/>
        </p:nvSpPr>
        <p:spPr>
          <a:xfrm rot="10800000">
            <a:off x="40932" y="645184"/>
            <a:ext cx="199703" cy="216539"/>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398" name="Google Shape;398;p31"/>
          <p:cNvSpPr/>
          <p:nvPr/>
        </p:nvSpPr>
        <p:spPr>
          <a:xfrm rot="10800000">
            <a:off x="41494" y="1425272"/>
            <a:ext cx="199703" cy="216539"/>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399" name="Google Shape;399;p31"/>
          <p:cNvSpPr/>
          <p:nvPr/>
        </p:nvSpPr>
        <p:spPr>
          <a:xfrm rot="10800000">
            <a:off x="40110" y="2517173"/>
            <a:ext cx="207099" cy="224559"/>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400" name="Google Shape;400;p31"/>
          <p:cNvSpPr/>
          <p:nvPr/>
        </p:nvSpPr>
        <p:spPr>
          <a:xfrm rot="10800000">
            <a:off x="34664" y="3970930"/>
            <a:ext cx="214495" cy="224559"/>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sp>
        <p:nvSpPr>
          <p:cNvPr id="401" name="Google Shape;401;p31"/>
          <p:cNvSpPr txBox="1"/>
          <p:nvPr/>
        </p:nvSpPr>
        <p:spPr>
          <a:xfrm>
            <a:off x="330367" y="254005"/>
            <a:ext cx="4440628" cy="3924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100">
                <a:solidFill>
                  <a:schemeClr val="accent1"/>
                </a:solidFill>
                <a:latin typeface="Arial"/>
                <a:ea typeface="Arial"/>
                <a:cs typeface="Arial"/>
                <a:sym typeface="Arial"/>
              </a:rPr>
              <a:t>The Problem </a:t>
            </a:r>
            <a:r>
              <a:rPr b="1" lang="en" sz="2100">
                <a:solidFill>
                  <a:srgbClr val="256756"/>
                </a:solidFill>
                <a:latin typeface="Arial"/>
                <a:ea typeface="Arial"/>
                <a:cs typeface="Arial"/>
                <a:sym typeface="Arial"/>
              </a:rPr>
              <a:t>DAWAIHAQ Solve </a:t>
            </a:r>
            <a:endParaRPr b="1" sz="2100">
              <a:solidFill>
                <a:srgbClr val="25675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over and End Slide Master">
  <a:themeElements>
    <a:clrScheme name="ALLPPT-ONLINE DOCTOR">
      <a:dk1>
        <a:srgbClr val="000000"/>
      </a:dk1>
      <a:lt1>
        <a:srgbClr val="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ents Slide Master">
  <a:themeElements>
    <a:clrScheme name="ALLPPT-ONLINE DOCTOR">
      <a:dk1>
        <a:srgbClr val="000000"/>
      </a:dk1>
      <a:lt1>
        <a:srgbClr val="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